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6.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7.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8.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9.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0.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1.xml" ContentType="application/vnd.openxmlformats-officedocument.theme+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12.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13.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9.xml" ContentType="application/vnd.openxmlformats-officedocument.presentationml.notesSlide+xml"/>
  <Override PartName="/ppt/theme/themeOverride3.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heme/themeOverride4.xml" ContentType="application/vnd.openxmlformats-officedocument.themeOverr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744" r:id="rId2"/>
    <p:sldMasterId id="2147483773" r:id="rId3"/>
    <p:sldMasterId id="2147483788" r:id="rId4"/>
    <p:sldMasterId id="2147483803" r:id="rId5"/>
    <p:sldMasterId id="2147484254" r:id="rId6"/>
    <p:sldMasterId id="2147484298" r:id="rId7"/>
    <p:sldMasterId id="2147484313" r:id="rId8"/>
    <p:sldMasterId id="2147484687" r:id="rId9"/>
    <p:sldMasterId id="2147486668" r:id="rId10"/>
    <p:sldMasterId id="2147486684" r:id="rId11"/>
    <p:sldMasterId id="2147486700" r:id="rId12"/>
    <p:sldMasterId id="2147487193" r:id="rId13"/>
    <p:sldMasterId id="2147487610" r:id="rId14"/>
  </p:sldMasterIdLst>
  <p:notesMasterIdLst>
    <p:notesMasterId r:id="rId144"/>
  </p:notesMasterIdLst>
  <p:sldIdLst>
    <p:sldId id="419" r:id="rId15"/>
    <p:sldId id="529" r:id="rId16"/>
    <p:sldId id="483" r:id="rId17"/>
    <p:sldId id="486" r:id="rId18"/>
    <p:sldId id="485" r:id="rId19"/>
    <p:sldId id="487" r:id="rId20"/>
    <p:sldId id="541" r:id="rId21"/>
    <p:sldId id="514" r:id="rId22"/>
    <p:sldId id="422" r:id="rId23"/>
    <p:sldId id="489" r:id="rId24"/>
    <p:sldId id="490" r:id="rId25"/>
    <p:sldId id="493" r:id="rId26"/>
    <p:sldId id="533" r:id="rId27"/>
    <p:sldId id="532" r:id="rId28"/>
    <p:sldId id="494" r:id="rId29"/>
    <p:sldId id="424" r:id="rId30"/>
    <p:sldId id="428" r:id="rId31"/>
    <p:sldId id="495" r:id="rId32"/>
    <p:sldId id="515" r:id="rId33"/>
    <p:sldId id="498" r:id="rId34"/>
    <p:sldId id="499" r:id="rId35"/>
    <p:sldId id="496" r:id="rId36"/>
    <p:sldId id="534" r:id="rId37"/>
    <p:sldId id="439" r:id="rId38"/>
    <p:sldId id="501" r:id="rId39"/>
    <p:sldId id="535" r:id="rId40"/>
    <p:sldId id="442" r:id="rId41"/>
    <p:sldId id="445" r:id="rId42"/>
    <p:sldId id="446" r:id="rId43"/>
    <p:sldId id="502" r:id="rId44"/>
    <p:sldId id="520" r:id="rId45"/>
    <p:sldId id="454" r:id="rId46"/>
    <p:sldId id="453" r:id="rId47"/>
    <p:sldId id="456" r:id="rId48"/>
    <p:sldId id="521" r:id="rId49"/>
    <p:sldId id="278" r:id="rId50"/>
    <p:sldId id="280" r:id="rId51"/>
    <p:sldId id="281" r:id="rId52"/>
    <p:sldId id="282" r:id="rId53"/>
    <p:sldId id="519" r:id="rId54"/>
    <p:sldId id="459" r:id="rId55"/>
    <p:sldId id="518" r:id="rId56"/>
    <p:sldId id="522" r:id="rId57"/>
    <p:sldId id="340" r:id="rId58"/>
    <p:sldId id="462" r:id="rId59"/>
    <p:sldId id="341" r:id="rId60"/>
    <p:sldId id="505" r:id="rId61"/>
    <p:sldId id="344" r:id="rId62"/>
    <p:sldId id="461" r:id="rId63"/>
    <p:sldId id="345" r:id="rId64"/>
    <p:sldId id="464" r:id="rId65"/>
    <p:sldId id="528" r:id="rId66"/>
    <p:sldId id="342" r:id="rId67"/>
    <p:sldId id="299" r:id="rId68"/>
    <p:sldId id="346" r:id="rId69"/>
    <p:sldId id="296" r:id="rId70"/>
    <p:sldId id="297" r:id="rId71"/>
    <p:sldId id="352" r:id="rId72"/>
    <p:sldId id="301" r:id="rId73"/>
    <p:sldId id="536" r:id="rId74"/>
    <p:sldId id="306" r:id="rId75"/>
    <p:sldId id="304" r:id="rId76"/>
    <p:sldId id="507" r:id="rId77"/>
    <p:sldId id="506" r:id="rId78"/>
    <p:sldId id="356" r:id="rId79"/>
    <p:sldId id="525" r:id="rId80"/>
    <p:sldId id="307" r:id="rId81"/>
    <p:sldId id="353" r:id="rId82"/>
    <p:sldId id="354" r:id="rId83"/>
    <p:sldId id="309" r:id="rId84"/>
    <p:sldId id="359" r:id="rId85"/>
    <p:sldId id="310" r:id="rId86"/>
    <p:sldId id="311" r:id="rId87"/>
    <p:sldId id="362" r:id="rId88"/>
    <p:sldId id="363" r:id="rId89"/>
    <p:sldId id="509" r:id="rId90"/>
    <p:sldId id="313" r:id="rId91"/>
    <p:sldId id="471" r:id="rId92"/>
    <p:sldId id="472" r:id="rId93"/>
    <p:sldId id="510" r:id="rId94"/>
    <p:sldId id="316" r:id="rId95"/>
    <p:sldId id="366" r:id="rId96"/>
    <p:sldId id="524" r:id="rId97"/>
    <p:sldId id="512" r:id="rId98"/>
    <p:sldId id="513" r:id="rId99"/>
    <p:sldId id="375" r:id="rId100"/>
    <p:sldId id="368" r:id="rId101"/>
    <p:sldId id="369" r:id="rId102"/>
    <p:sldId id="370" r:id="rId103"/>
    <p:sldId id="466" r:id="rId104"/>
    <p:sldId id="467" r:id="rId105"/>
    <p:sldId id="468" r:id="rId106"/>
    <p:sldId id="372" r:id="rId107"/>
    <p:sldId id="373" r:id="rId108"/>
    <p:sldId id="322" r:id="rId109"/>
    <p:sldId id="545" r:id="rId110"/>
    <p:sldId id="523" r:id="rId111"/>
    <p:sldId id="544" r:id="rId112"/>
    <p:sldId id="546" r:id="rId113"/>
    <p:sldId id="552" r:id="rId114"/>
    <p:sldId id="548" r:id="rId115"/>
    <p:sldId id="469" r:id="rId116"/>
    <p:sldId id="470" r:id="rId117"/>
    <p:sldId id="550" r:id="rId118"/>
    <p:sldId id="551" r:id="rId119"/>
    <p:sldId id="385" r:id="rId120"/>
    <p:sldId id="418" r:id="rId121"/>
    <p:sldId id="406" r:id="rId122"/>
    <p:sldId id="412" r:id="rId123"/>
    <p:sldId id="417" r:id="rId124"/>
    <p:sldId id="413" r:id="rId125"/>
    <p:sldId id="407" r:id="rId126"/>
    <p:sldId id="408" r:id="rId127"/>
    <p:sldId id="409" r:id="rId128"/>
    <p:sldId id="410" r:id="rId129"/>
    <p:sldId id="411" r:id="rId130"/>
    <p:sldId id="386" r:id="rId131"/>
    <p:sldId id="387" r:id="rId132"/>
    <p:sldId id="388" r:id="rId133"/>
    <p:sldId id="390" r:id="rId134"/>
    <p:sldId id="401" r:id="rId135"/>
    <p:sldId id="391" r:id="rId136"/>
    <p:sldId id="392" r:id="rId137"/>
    <p:sldId id="393" r:id="rId138"/>
    <p:sldId id="394" r:id="rId139"/>
    <p:sldId id="395" r:id="rId140"/>
    <p:sldId id="414" r:id="rId141"/>
    <p:sldId id="416" r:id="rId142"/>
    <p:sldId id="415" r:id="rId143"/>
  </p:sldIdLst>
  <p:sldSz cx="9144000" cy="6858000" type="screen4x3"/>
  <p:notesSz cx="6858000" cy="9144000"/>
  <p:defaultTextStyle>
    <a:defPPr>
      <a:defRPr lang="zh-CN"/>
    </a:defPPr>
    <a:lvl1pPr algn="l" rtl="0" eaLnBrk="0" fontAlgn="base" hangingPunct="0">
      <a:spcBef>
        <a:spcPct val="0"/>
      </a:spcBef>
      <a:spcAft>
        <a:spcPct val="0"/>
      </a:spcAft>
      <a:defRPr kumimoji="1" sz="36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36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36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36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36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36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36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36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36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183"/>
    <a:srgbClr val="00FF00"/>
    <a:srgbClr val="FFFF99"/>
    <a:srgbClr val="0066CC"/>
    <a:srgbClr val="FF3300"/>
    <a:srgbClr val="FFFFCC"/>
    <a:srgbClr val="FFCC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1" autoAdjust="0"/>
    <p:restoredTop sz="84550" autoAdjust="0"/>
  </p:normalViewPr>
  <p:slideViewPr>
    <p:cSldViewPr>
      <p:cViewPr varScale="1">
        <p:scale>
          <a:sx n="78" d="100"/>
          <a:sy n="78" d="100"/>
        </p:scale>
        <p:origin x="1587" y="7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68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117" Type="http://schemas.openxmlformats.org/officeDocument/2006/relationships/slide" Target="slides/slide103.xml"/><Relationship Id="rId21" Type="http://schemas.openxmlformats.org/officeDocument/2006/relationships/slide" Target="slides/slide7.xml"/><Relationship Id="rId42" Type="http://schemas.openxmlformats.org/officeDocument/2006/relationships/slide" Target="slides/slide28.xml"/><Relationship Id="rId47" Type="http://schemas.openxmlformats.org/officeDocument/2006/relationships/slide" Target="slides/slide33.xml"/><Relationship Id="rId63" Type="http://schemas.openxmlformats.org/officeDocument/2006/relationships/slide" Target="slides/slide49.xml"/><Relationship Id="rId68" Type="http://schemas.openxmlformats.org/officeDocument/2006/relationships/slide" Target="slides/slide54.xml"/><Relationship Id="rId84" Type="http://schemas.openxmlformats.org/officeDocument/2006/relationships/slide" Target="slides/slide70.xml"/><Relationship Id="rId89" Type="http://schemas.openxmlformats.org/officeDocument/2006/relationships/slide" Target="slides/slide75.xml"/><Relationship Id="rId112" Type="http://schemas.openxmlformats.org/officeDocument/2006/relationships/slide" Target="slides/slide98.xml"/><Relationship Id="rId133" Type="http://schemas.openxmlformats.org/officeDocument/2006/relationships/slide" Target="slides/slide119.xml"/><Relationship Id="rId138" Type="http://schemas.openxmlformats.org/officeDocument/2006/relationships/slide" Target="slides/slide124.xml"/><Relationship Id="rId16" Type="http://schemas.openxmlformats.org/officeDocument/2006/relationships/slide" Target="slides/slide2.xml"/><Relationship Id="rId107" Type="http://schemas.openxmlformats.org/officeDocument/2006/relationships/slide" Target="slides/slide93.xml"/><Relationship Id="rId11" Type="http://schemas.openxmlformats.org/officeDocument/2006/relationships/slideMaster" Target="slideMasters/slideMaster11.xml"/><Relationship Id="rId32" Type="http://schemas.openxmlformats.org/officeDocument/2006/relationships/slide" Target="slides/slide18.xml"/><Relationship Id="rId37" Type="http://schemas.openxmlformats.org/officeDocument/2006/relationships/slide" Target="slides/slide23.xml"/><Relationship Id="rId53" Type="http://schemas.openxmlformats.org/officeDocument/2006/relationships/slide" Target="slides/slide39.xml"/><Relationship Id="rId58" Type="http://schemas.openxmlformats.org/officeDocument/2006/relationships/slide" Target="slides/slide44.xml"/><Relationship Id="rId74" Type="http://schemas.openxmlformats.org/officeDocument/2006/relationships/slide" Target="slides/slide60.xml"/><Relationship Id="rId79" Type="http://schemas.openxmlformats.org/officeDocument/2006/relationships/slide" Target="slides/slide65.xml"/><Relationship Id="rId102" Type="http://schemas.openxmlformats.org/officeDocument/2006/relationships/slide" Target="slides/slide88.xml"/><Relationship Id="rId123" Type="http://schemas.openxmlformats.org/officeDocument/2006/relationships/slide" Target="slides/slide109.xml"/><Relationship Id="rId128" Type="http://schemas.openxmlformats.org/officeDocument/2006/relationships/slide" Target="slides/slide114.xml"/><Relationship Id="rId144" Type="http://schemas.openxmlformats.org/officeDocument/2006/relationships/notesMaster" Target="notesMasters/notesMaster1.xml"/><Relationship Id="rId5" Type="http://schemas.openxmlformats.org/officeDocument/2006/relationships/slideMaster" Target="slideMasters/slideMaster5.xml"/><Relationship Id="rId90" Type="http://schemas.openxmlformats.org/officeDocument/2006/relationships/slide" Target="slides/slide76.xml"/><Relationship Id="rId95" Type="http://schemas.openxmlformats.org/officeDocument/2006/relationships/slide" Target="slides/slide81.xml"/><Relationship Id="rId22" Type="http://schemas.openxmlformats.org/officeDocument/2006/relationships/slide" Target="slides/slide8.xml"/><Relationship Id="rId27" Type="http://schemas.openxmlformats.org/officeDocument/2006/relationships/slide" Target="slides/slide13.xml"/><Relationship Id="rId43" Type="http://schemas.openxmlformats.org/officeDocument/2006/relationships/slide" Target="slides/slide29.xml"/><Relationship Id="rId48" Type="http://schemas.openxmlformats.org/officeDocument/2006/relationships/slide" Target="slides/slide34.xml"/><Relationship Id="rId64" Type="http://schemas.openxmlformats.org/officeDocument/2006/relationships/slide" Target="slides/slide50.xml"/><Relationship Id="rId69" Type="http://schemas.openxmlformats.org/officeDocument/2006/relationships/slide" Target="slides/slide55.xml"/><Relationship Id="rId113" Type="http://schemas.openxmlformats.org/officeDocument/2006/relationships/slide" Target="slides/slide99.xml"/><Relationship Id="rId118" Type="http://schemas.openxmlformats.org/officeDocument/2006/relationships/slide" Target="slides/slide104.xml"/><Relationship Id="rId134" Type="http://schemas.openxmlformats.org/officeDocument/2006/relationships/slide" Target="slides/slide120.xml"/><Relationship Id="rId139" Type="http://schemas.openxmlformats.org/officeDocument/2006/relationships/slide" Target="slides/slide125.xml"/><Relationship Id="rId80" Type="http://schemas.openxmlformats.org/officeDocument/2006/relationships/slide" Target="slides/slide66.xml"/><Relationship Id="rId85" Type="http://schemas.openxmlformats.org/officeDocument/2006/relationships/slide" Target="slides/slide7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103" Type="http://schemas.openxmlformats.org/officeDocument/2006/relationships/slide" Target="slides/slide89.xml"/><Relationship Id="rId108" Type="http://schemas.openxmlformats.org/officeDocument/2006/relationships/slide" Target="slides/slide94.xml"/><Relationship Id="rId116" Type="http://schemas.openxmlformats.org/officeDocument/2006/relationships/slide" Target="slides/slide102.xml"/><Relationship Id="rId124" Type="http://schemas.openxmlformats.org/officeDocument/2006/relationships/slide" Target="slides/slide110.xml"/><Relationship Id="rId129" Type="http://schemas.openxmlformats.org/officeDocument/2006/relationships/slide" Target="slides/slide115.xml"/><Relationship Id="rId137" Type="http://schemas.openxmlformats.org/officeDocument/2006/relationships/slide" Target="slides/slide12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slide" Target="slides/slide56.xml"/><Relationship Id="rId75" Type="http://schemas.openxmlformats.org/officeDocument/2006/relationships/slide" Target="slides/slide61.xml"/><Relationship Id="rId83" Type="http://schemas.openxmlformats.org/officeDocument/2006/relationships/slide" Target="slides/slide69.xml"/><Relationship Id="rId88" Type="http://schemas.openxmlformats.org/officeDocument/2006/relationships/slide" Target="slides/slide74.xml"/><Relationship Id="rId91" Type="http://schemas.openxmlformats.org/officeDocument/2006/relationships/slide" Target="slides/slide77.xml"/><Relationship Id="rId96" Type="http://schemas.openxmlformats.org/officeDocument/2006/relationships/slide" Target="slides/slide82.xml"/><Relationship Id="rId111" Type="http://schemas.openxmlformats.org/officeDocument/2006/relationships/slide" Target="slides/slide97.xml"/><Relationship Id="rId132" Type="http://schemas.openxmlformats.org/officeDocument/2006/relationships/slide" Target="slides/slide118.xml"/><Relationship Id="rId140" Type="http://schemas.openxmlformats.org/officeDocument/2006/relationships/slide" Target="slides/slide126.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6" Type="http://schemas.openxmlformats.org/officeDocument/2006/relationships/slide" Target="slides/slide92.xml"/><Relationship Id="rId114" Type="http://schemas.openxmlformats.org/officeDocument/2006/relationships/slide" Target="slides/slide100.xml"/><Relationship Id="rId119" Type="http://schemas.openxmlformats.org/officeDocument/2006/relationships/slide" Target="slides/slide105.xml"/><Relationship Id="rId127" Type="http://schemas.openxmlformats.org/officeDocument/2006/relationships/slide" Target="slides/slide113.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slide" Target="slides/slide59.xml"/><Relationship Id="rId78" Type="http://schemas.openxmlformats.org/officeDocument/2006/relationships/slide" Target="slides/slide64.xml"/><Relationship Id="rId81" Type="http://schemas.openxmlformats.org/officeDocument/2006/relationships/slide" Target="slides/slide67.xml"/><Relationship Id="rId86" Type="http://schemas.openxmlformats.org/officeDocument/2006/relationships/slide" Target="slides/slide72.xml"/><Relationship Id="rId94" Type="http://schemas.openxmlformats.org/officeDocument/2006/relationships/slide" Target="slides/slide80.xml"/><Relationship Id="rId99" Type="http://schemas.openxmlformats.org/officeDocument/2006/relationships/slide" Target="slides/slide85.xml"/><Relationship Id="rId101" Type="http://schemas.openxmlformats.org/officeDocument/2006/relationships/slide" Target="slides/slide87.xml"/><Relationship Id="rId122" Type="http://schemas.openxmlformats.org/officeDocument/2006/relationships/slide" Target="slides/slide108.xml"/><Relationship Id="rId130" Type="http://schemas.openxmlformats.org/officeDocument/2006/relationships/slide" Target="slides/slide116.xml"/><Relationship Id="rId135" Type="http://schemas.openxmlformats.org/officeDocument/2006/relationships/slide" Target="slides/slide121.xml"/><Relationship Id="rId143" Type="http://schemas.openxmlformats.org/officeDocument/2006/relationships/slide" Target="slides/slide129.xml"/><Relationship Id="rId14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109" Type="http://schemas.openxmlformats.org/officeDocument/2006/relationships/slide" Target="slides/slide95.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 Id="rId76" Type="http://schemas.openxmlformats.org/officeDocument/2006/relationships/slide" Target="slides/slide62.xml"/><Relationship Id="rId97" Type="http://schemas.openxmlformats.org/officeDocument/2006/relationships/slide" Target="slides/slide83.xml"/><Relationship Id="rId104" Type="http://schemas.openxmlformats.org/officeDocument/2006/relationships/slide" Target="slides/slide90.xml"/><Relationship Id="rId120" Type="http://schemas.openxmlformats.org/officeDocument/2006/relationships/slide" Target="slides/slide106.xml"/><Relationship Id="rId125" Type="http://schemas.openxmlformats.org/officeDocument/2006/relationships/slide" Target="slides/slide111.xml"/><Relationship Id="rId141" Type="http://schemas.openxmlformats.org/officeDocument/2006/relationships/slide" Target="slides/slide127.xml"/><Relationship Id="rId14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57.xml"/><Relationship Id="rId92" Type="http://schemas.openxmlformats.org/officeDocument/2006/relationships/slide" Target="slides/slide78.xml"/><Relationship Id="rId2" Type="http://schemas.openxmlformats.org/officeDocument/2006/relationships/slideMaster" Target="slideMasters/slideMaster2.xml"/><Relationship Id="rId29" Type="http://schemas.openxmlformats.org/officeDocument/2006/relationships/slide" Target="slides/slide15.xml"/><Relationship Id="rId24" Type="http://schemas.openxmlformats.org/officeDocument/2006/relationships/slide" Target="slides/slide10.xml"/><Relationship Id="rId40" Type="http://schemas.openxmlformats.org/officeDocument/2006/relationships/slide" Target="slides/slide26.xml"/><Relationship Id="rId45" Type="http://schemas.openxmlformats.org/officeDocument/2006/relationships/slide" Target="slides/slide31.xml"/><Relationship Id="rId66" Type="http://schemas.openxmlformats.org/officeDocument/2006/relationships/slide" Target="slides/slide52.xml"/><Relationship Id="rId87" Type="http://schemas.openxmlformats.org/officeDocument/2006/relationships/slide" Target="slides/slide73.xml"/><Relationship Id="rId110" Type="http://schemas.openxmlformats.org/officeDocument/2006/relationships/slide" Target="slides/slide96.xml"/><Relationship Id="rId115" Type="http://schemas.openxmlformats.org/officeDocument/2006/relationships/slide" Target="slides/slide101.xml"/><Relationship Id="rId131" Type="http://schemas.openxmlformats.org/officeDocument/2006/relationships/slide" Target="slides/slide117.xml"/><Relationship Id="rId136" Type="http://schemas.openxmlformats.org/officeDocument/2006/relationships/slide" Target="slides/slide122.xml"/><Relationship Id="rId61" Type="http://schemas.openxmlformats.org/officeDocument/2006/relationships/slide" Target="slides/slide47.xml"/><Relationship Id="rId82" Type="http://schemas.openxmlformats.org/officeDocument/2006/relationships/slide" Target="slides/slide68.xml"/><Relationship Id="rId19" Type="http://schemas.openxmlformats.org/officeDocument/2006/relationships/slide" Target="slides/slide5.xml"/><Relationship Id="rId14" Type="http://schemas.openxmlformats.org/officeDocument/2006/relationships/slideMaster" Target="slideMasters/slideMaster14.xml"/><Relationship Id="rId30" Type="http://schemas.openxmlformats.org/officeDocument/2006/relationships/slide" Target="slides/slide16.xml"/><Relationship Id="rId35" Type="http://schemas.openxmlformats.org/officeDocument/2006/relationships/slide" Target="slides/slide21.xml"/><Relationship Id="rId56" Type="http://schemas.openxmlformats.org/officeDocument/2006/relationships/slide" Target="slides/slide42.xml"/><Relationship Id="rId77" Type="http://schemas.openxmlformats.org/officeDocument/2006/relationships/slide" Target="slides/slide63.xml"/><Relationship Id="rId100" Type="http://schemas.openxmlformats.org/officeDocument/2006/relationships/slide" Target="slides/slide86.xml"/><Relationship Id="rId105" Type="http://schemas.openxmlformats.org/officeDocument/2006/relationships/slide" Target="slides/slide91.xml"/><Relationship Id="rId126" Type="http://schemas.openxmlformats.org/officeDocument/2006/relationships/slide" Target="slides/slide112.xml"/><Relationship Id="rId14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93" Type="http://schemas.openxmlformats.org/officeDocument/2006/relationships/slide" Target="slides/slide79.xml"/><Relationship Id="rId98" Type="http://schemas.openxmlformats.org/officeDocument/2006/relationships/slide" Target="slides/slide84.xml"/><Relationship Id="rId121" Type="http://schemas.openxmlformats.org/officeDocument/2006/relationships/slide" Target="slides/slide107.xml"/><Relationship Id="rId142" Type="http://schemas.openxmlformats.org/officeDocument/2006/relationships/slide" Target="slides/slide1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D48AEC7-AE93-4F73-B3D6-C45EF28D0110}"/>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200">
                <a:cs typeface="Times New Roman" panose="02020603050405020304" pitchFamily="18" charset="0"/>
              </a:defRPr>
            </a:lvl1pPr>
          </a:lstStyle>
          <a:p>
            <a:pPr>
              <a:defRPr/>
            </a:pPr>
            <a:endParaRPr lang="en-US" altLang="zh-CN"/>
          </a:p>
        </p:txBody>
      </p:sp>
      <p:sp>
        <p:nvSpPr>
          <p:cNvPr id="4099" name="Rectangle 3">
            <a:extLst>
              <a:ext uri="{FF2B5EF4-FFF2-40B4-BE49-F238E27FC236}">
                <a16:creationId xmlns:a16="http://schemas.microsoft.com/office/drawing/2014/main" id="{9EB90B5E-D6B5-4F27-AD89-341ED71201A4}"/>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a:cs typeface="Times New Roman" panose="02020603050405020304" pitchFamily="18" charset="0"/>
              </a:defRPr>
            </a:lvl1pPr>
          </a:lstStyle>
          <a:p>
            <a:pPr>
              <a:defRPr/>
            </a:pPr>
            <a:endParaRPr lang="en-US" altLang="zh-CN"/>
          </a:p>
        </p:txBody>
      </p:sp>
      <p:sp>
        <p:nvSpPr>
          <p:cNvPr id="220164" name="Rectangle 4">
            <a:extLst>
              <a:ext uri="{FF2B5EF4-FFF2-40B4-BE49-F238E27FC236}">
                <a16:creationId xmlns:a16="http://schemas.microsoft.com/office/drawing/2014/main" id="{12E05AE6-B524-4F8E-B304-DA4F646AB2B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135D5E8A-9881-4364-93EB-506098F52F0F}"/>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42B82AF5-53D2-4BD6-8DD2-747078E30BA3}"/>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spcBef>
                <a:spcPct val="0"/>
              </a:spcBef>
              <a:buFontTx/>
              <a:buNone/>
              <a:defRPr sz="1200">
                <a:cs typeface="Times New Roman" panose="02020603050405020304" pitchFamily="18" charset="0"/>
              </a:defRPr>
            </a:lvl1pPr>
          </a:lstStyle>
          <a:p>
            <a:pPr>
              <a:defRPr/>
            </a:pPr>
            <a:endParaRPr lang="en-US" altLang="zh-CN"/>
          </a:p>
        </p:txBody>
      </p:sp>
      <p:sp>
        <p:nvSpPr>
          <p:cNvPr id="4103" name="Rectangle 7">
            <a:extLst>
              <a:ext uri="{FF2B5EF4-FFF2-40B4-BE49-F238E27FC236}">
                <a16:creationId xmlns:a16="http://schemas.microsoft.com/office/drawing/2014/main" id="{007237DA-23FB-4ECE-BF0A-65097A0525C7}"/>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cs typeface="Times New Roman" panose="02020603050405020304" pitchFamily="18" charset="0"/>
              </a:defRPr>
            </a:lvl1pPr>
          </a:lstStyle>
          <a:p>
            <a:pPr>
              <a:defRPr/>
            </a:pPr>
            <a:fld id="{4D012B51-DD6C-48E4-829F-B2F2C84C8A5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2</a:t>
            </a:fld>
            <a:endParaRPr lang="en-US" altLang="zh-CN"/>
          </a:p>
        </p:txBody>
      </p:sp>
    </p:spTree>
    <p:extLst>
      <p:ext uri="{BB962C8B-B14F-4D97-AF65-F5344CB8AC3E}">
        <p14:creationId xmlns:p14="http://schemas.microsoft.com/office/powerpoint/2010/main" val="3221148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a:extLst>
              <a:ext uri="{FF2B5EF4-FFF2-40B4-BE49-F238E27FC236}">
                <a16:creationId xmlns:a16="http://schemas.microsoft.com/office/drawing/2014/main" id="{81185080-C928-4558-B0D0-BC51E6604B74}"/>
              </a:ext>
            </a:extLst>
          </p:cNvPr>
          <p:cNvSpPr>
            <a:spLocks noGrp="1" noRot="1" noChangeAspect="1" noChangeArrowheads="1" noTextEdit="1"/>
          </p:cNvSpPr>
          <p:nvPr>
            <p:ph type="sldImg"/>
          </p:nvPr>
        </p:nvSpPr>
        <p:spPr>
          <a:ln/>
        </p:spPr>
      </p:sp>
      <p:sp>
        <p:nvSpPr>
          <p:cNvPr id="245763" name="备注占位符 2">
            <a:extLst>
              <a:ext uri="{FF2B5EF4-FFF2-40B4-BE49-F238E27FC236}">
                <a16:creationId xmlns:a16="http://schemas.microsoft.com/office/drawing/2014/main" id="{EE6C1BE8-BF0B-4E1A-99C1-CE071AE1274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基本事件：试验结果的最小单元</a:t>
            </a:r>
            <a:endParaRPr lang="en-US" altLang="zh-CN" dirty="0"/>
          </a:p>
          <a:p>
            <a:r>
              <a:rPr lang="zh-CN" altLang="en-US" dirty="0"/>
              <a:t>复合事件：由基本事件组合而成</a:t>
            </a:r>
          </a:p>
        </p:txBody>
      </p:sp>
      <p:sp>
        <p:nvSpPr>
          <p:cNvPr id="245764" name="灯片编号占位符 3">
            <a:extLst>
              <a:ext uri="{FF2B5EF4-FFF2-40B4-BE49-F238E27FC236}">
                <a16:creationId xmlns:a16="http://schemas.microsoft.com/office/drawing/2014/main" id="{43BDEBF3-BC1E-49C8-AAA4-F68CCB981A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2707CCE8-01EA-4BAD-B05C-0D1FE67EA0D7}" type="slidenum">
              <a:rPr lang="en-US" altLang="zh-CN" sz="1200" smtClean="0"/>
              <a:pPr/>
              <a:t>13</a:t>
            </a:fld>
            <a:endParaRPr lang="en-US" altLang="zh-CN" sz="1200"/>
          </a:p>
        </p:txBody>
      </p:sp>
    </p:spTree>
    <p:extLst>
      <p:ext uri="{BB962C8B-B14F-4D97-AF65-F5344CB8AC3E}">
        <p14:creationId xmlns:p14="http://schemas.microsoft.com/office/powerpoint/2010/main" val="3955968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a:extLst>
              <a:ext uri="{FF2B5EF4-FFF2-40B4-BE49-F238E27FC236}">
                <a16:creationId xmlns:a16="http://schemas.microsoft.com/office/drawing/2014/main" id="{81185080-C928-4558-B0D0-BC51E6604B74}"/>
              </a:ext>
            </a:extLst>
          </p:cNvPr>
          <p:cNvSpPr>
            <a:spLocks noGrp="1" noRot="1" noChangeAspect="1" noChangeArrowheads="1" noTextEdit="1"/>
          </p:cNvSpPr>
          <p:nvPr>
            <p:ph type="sldImg"/>
          </p:nvPr>
        </p:nvSpPr>
        <p:spPr>
          <a:ln/>
        </p:spPr>
      </p:sp>
      <p:sp>
        <p:nvSpPr>
          <p:cNvPr id="245763" name="备注占位符 2">
            <a:extLst>
              <a:ext uri="{FF2B5EF4-FFF2-40B4-BE49-F238E27FC236}">
                <a16:creationId xmlns:a16="http://schemas.microsoft.com/office/drawing/2014/main" id="{EE6C1BE8-BF0B-4E1A-99C1-CE071AE1274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研究事件间的关系和运算时可借助集合的概念和图示的方法。</a:t>
            </a:r>
            <a:endParaRPr lang="en-US" altLang="zh-CN" dirty="0"/>
          </a:p>
          <a:p>
            <a:r>
              <a:rPr lang="zh-CN" altLang="en-US" sz="1200" dirty="0"/>
              <a:t>基本事件用包含一个元素</a:t>
            </a:r>
            <a:r>
              <a:rPr lang="en-US" altLang="zh-CN" sz="1200" b="1" dirty="0">
                <a:sym typeface="Symbol" panose="05050102010706020507" pitchFamily="18" charset="2"/>
              </a:rPr>
              <a:t>ω</a:t>
            </a:r>
            <a:r>
              <a:rPr lang="zh-CN" altLang="en-US" sz="1200" dirty="0">
                <a:sym typeface="Symbol" panose="05050102010706020507" pitchFamily="18" charset="2"/>
              </a:rPr>
              <a:t>的集合表示</a:t>
            </a:r>
            <a:endParaRPr lang="zh-CN" altLang="en-US" dirty="0"/>
          </a:p>
        </p:txBody>
      </p:sp>
      <p:sp>
        <p:nvSpPr>
          <p:cNvPr id="245764" name="灯片编号占位符 3">
            <a:extLst>
              <a:ext uri="{FF2B5EF4-FFF2-40B4-BE49-F238E27FC236}">
                <a16:creationId xmlns:a16="http://schemas.microsoft.com/office/drawing/2014/main" id="{43BDEBF3-BC1E-49C8-AAA4-F68CCB981A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2707CCE8-01EA-4BAD-B05C-0D1FE67EA0D7}" type="slidenum">
              <a:rPr lang="en-US" altLang="zh-CN" sz="1200" smtClean="0"/>
              <a:pPr/>
              <a:t>14</a:t>
            </a:fld>
            <a:endParaRPr lang="en-US" altLang="zh-CN" sz="1200"/>
          </a:p>
        </p:txBody>
      </p:sp>
    </p:spTree>
    <p:extLst>
      <p:ext uri="{BB962C8B-B14F-4D97-AF65-F5344CB8AC3E}">
        <p14:creationId xmlns:p14="http://schemas.microsoft.com/office/powerpoint/2010/main" val="2656348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15</a:t>
            </a:fld>
            <a:endParaRPr lang="en-US" altLang="zh-CN"/>
          </a:p>
        </p:txBody>
      </p:sp>
    </p:spTree>
    <p:extLst>
      <p:ext uri="{BB962C8B-B14F-4D97-AF65-F5344CB8AC3E}">
        <p14:creationId xmlns:p14="http://schemas.microsoft.com/office/powerpoint/2010/main" val="3864384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a:extLst>
              <a:ext uri="{FF2B5EF4-FFF2-40B4-BE49-F238E27FC236}">
                <a16:creationId xmlns:a16="http://schemas.microsoft.com/office/drawing/2014/main" id="{200A0FD5-DB7C-46C2-B074-6E6F81911D88}"/>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457273BD-38DE-4A08-9BD6-485EB39A04F0}"/>
              </a:ext>
            </a:extLst>
          </p:cNvPr>
          <p:cNvSpPr>
            <a:spLocks noGrp="1"/>
          </p:cNvSpPr>
          <p:nvPr>
            <p:ph type="body" idx="1"/>
          </p:nvPr>
        </p:nvSpPr>
        <p:spPr/>
        <p:txBody>
          <a:bodyPr/>
          <a:lstStyle/>
          <a:p>
            <a:pPr>
              <a:defRPr/>
            </a:pPr>
            <a:r>
              <a:rPr lang="zh-CN" altLang="en-US" dirty="0">
                <a:solidFill>
                  <a:srgbClr val="FFFF00"/>
                </a:solidFill>
                <a:latin typeface="+mn-lt"/>
                <a:ea typeface="+mn-ea"/>
              </a:rPr>
              <a:t>概率论中研究的随机现象不是日常人们所谈的偶然现象，它有特定的含义和特点。</a:t>
            </a:r>
          </a:p>
          <a:p>
            <a:pPr>
              <a:defRPr/>
            </a:pPr>
            <a:endParaRPr lang="zh-CN" altLang="en-US" dirty="0"/>
          </a:p>
        </p:txBody>
      </p:sp>
      <p:sp>
        <p:nvSpPr>
          <p:cNvPr id="241668" name="灯片编号占位符 3">
            <a:extLst>
              <a:ext uri="{FF2B5EF4-FFF2-40B4-BE49-F238E27FC236}">
                <a16:creationId xmlns:a16="http://schemas.microsoft.com/office/drawing/2014/main" id="{F31B980E-08F1-41DA-98BB-4C8BA78FE8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8695CBF4-AC6B-496B-AD4C-24F6984488EA}" type="slidenum">
              <a:rPr lang="en-US" altLang="zh-CN" sz="1200" smtClean="0"/>
              <a:pPr/>
              <a:t>16</a:t>
            </a:fld>
            <a:endParaRPr lang="en-US" altLang="zh-CN" sz="1200"/>
          </a:p>
        </p:txBody>
      </p:sp>
    </p:spTree>
    <p:extLst>
      <p:ext uri="{BB962C8B-B14F-4D97-AF65-F5344CB8AC3E}">
        <p14:creationId xmlns:p14="http://schemas.microsoft.com/office/powerpoint/2010/main" val="4249271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a:extLst>
              <a:ext uri="{FF2B5EF4-FFF2-40B4-BE49-F238E27FC236}">
                <a16:creationId xmlns:a16="http://schemas.microsoft.com/office/drawing/2014/main" id="{87FAC7AC-5E76-462B-8A7E-6A35418B3123}"/>
              </a:ext>
            </a:extLst>
          </p:cNvPr>
          <p:cNvSpPr>
            <a:spLocks noGrp="1" noRot="1" noChangeAspect="1" noChangeArrowheads="1" noTextEdit="1"/>
          </p:cNvSpPr>
          <p:nvPr>
            <p:ph type="sldImg"/>
          </p:nvPr>
        </p:nvSpPr>
        <p:spPr>
          <a:ln/>
        </p:spPr>
      </p:sp>
      <p:sp>
        <p:nvSpPr>
          <p:cNvPr id="248835" name="备注占位符 2">
            <a:extLst>
              <a:ext uri="{FF2B5EF4-FFF2-40B4-BE49-F238E27FC236}">
                <a16:creationId xmlns:a16="http://schemas.microsoft.com/office/drawing/2014/main" id="{69B7E5E2-8D6E-4942-A60A-487E38F97AB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r>
              <a:rPr lang="en-US" altLang="zh-CN" dirty="0">
                <a:solidFill>
                  <a:srgbClr val="996633"/>
                </a:solidFill>
                <a:latin typeface="楷体_GB2312" pitchFamily="49" charset="-122"/>
                <a:ea typeface="楷体_GB2312" pitchFamily="49" charset="-122"/>
              </a:rPr>
              <a:t> </a:t>
            </a:r>
            <a:r>
              <a:rPr lang="zh-CN" altLang="en-US" dirty="0">
                <a:latin typeface="楷体_GB2312" pitchFamily="49" charset="-122"/>
                <a:ea typeface="楷体_GB2312" pitchFamily="49" charset="-122"/>
              </a:rPr>
              <a:t>可见，可以用文字表示事件，也可以将事件表示为样本空间的子集，后者反映了事件的实质，且更便于今后计算概率。</a:t>
            </a:r>
            <a:endParaRPr lang="zh-CN" altLang="en-US" sz="1100" i="1" dirty="0">
              <a:solidFill>
                <a:srgbClr val="006699"/>
              </a:solidFill>
              <a:latin typeface="楷体_GB2312" pitchFamily="49" charset="-122"/>
              <a:ea typeface="楷体_GB2312" pitchFamily="49" charset="-122"/>
            </a:endParaRPr>
          </a:p>
          <a:p>
            <a:endParaRPr lang="zh-CN" altLang="en-US" dirty="0"/>
          </a:p>
        </p:txBody>
      </p:sp>
      <p:sp>
        <p:nvSpPr>
          <p:cNvPr id="248836" name="灯片编号占位符 3">
            <a:extLst>
              <a:ext uri="{FF2B5EF4-FFF2-40B4-BE49-F238E27FC236}">
                <a16:creationId xmlns:a16="http://schemas.microsoft.com/office/drawing/2014/main" id="{27C0257A-A485-41D4-8B5A-50C5FD72C6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A06EACC7-6026-47F4-B6E8-B71B4AF33CEB}" type="slidenum">
              <a:rPr lang="en-US" altLang="zh-CN" sz="1200" smtClean="0"/>
              <a:pPr/>
              <a:t>17</a:t>
            </a:fld>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幻灯片图像占位符 1">
            <a:extLst>
              <a:ext uri="{FF2B5EF4-FFF2-40B4-BE49-F238E27FC236}">
                <a16:creationId xmlns:a16="http://schemas.microsoft.com/office/drawing/2014/main" id="{A8F55526-EF14-4233-B20C-7B0E170E3CC3}"/>
              </a:ext>
            </a:extLst>
          </p:cNvPr>
          <p:cNvSpPr>
            <a:spLocks noGrp="1" noRot="1" noChangeAspect="1" noChangeArrowheads="1" noTextEdit="1"/>
          </p:cNvSpPr>
          <p:nvPr>
            <p:ph type="sldImg"/>
          </p:nvPr>
        </p:nvSpPr>
        <p:spPr>
          <a:ln/>
        </p:spPr>
      </p:sp>
      <p:sp>
        <p:nvSpPr>
          <p:cNvPr id="250883" name="备注占位符 2">
            <a:extLst>
              <a:ext uri="{FF2B5EF4-FFF2-40B4-BE49-F238E27FC236}">
                <a16:creationId xmlns:a16="http://schemas.microsoft.com/office/drawing/2014/main" id="{7B1F9F2C-2742-4E61-8FC7-CFE432EC362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为以后概率计算的方便，需要研究事件间的关系和运算。事件是一个集合，因而事件间的关系与运算自然按照集合论中集合之间的关系和运算来处理。</a:t>
            </a:r>
            <a:endParaRPr lang="en-US" altLang="zh-CN" dirty="0"/>
          </a:p>
          <a:p>
            <a:r>
              <a:rPr lang="zh-CN" altLang="en-US" dirty="0"/>
              <a:t>事件间的关系与集合间的关系类似，主要有三种：包含、相等、互不相容。</a:t>
            </a:r>
            <a:endParaRPr lang="en-US" altLang="zh-CN" dirty="0"/>
          </a:p>
        </p:txBody>
      </p:sp>
      <p:sp>
        <p:nvSpPr>
          <p:cNvPr id="250884" name="灯片编号占位符 3">
            <a:extLst>
              <a:ext uri="{FF2B5EF4-FFF2-40B4-BE49-F238E27FC236}">
                <a16:creationId xmlns:a16="http://schemas.microsoft.com/office/drawing/2014/main" id="{E1BA359E-B28D-4E62-952E-86C0EDE6BC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C5019D62-DC50-4D34-A2B8-46FA84372303}" type="slidenum">
              <a:rPr lang="en-US" altLang="zh-CN" sz="1200" smtClean="0"/>
              <a:pPr/>
              <a:t>18</a:t>
            </a:fld>
            <a:endParaRPr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幻灯片图像占位符 1">
            <a:extLst>
              <a:ext uri="{FF2B5EF4-FFF2-40B4-BE49-F238E27FC236}">
                <a16:creationId xmlns:a16="http://schemas.microsoft.com/office/drawing/2014/main" id="{B0DEAB73-272F-4EFC-B32C-615F925BA578}"/>
              </a:ext>
            </a:extLst>
          </p:cNvPr>
          <p:cNvSpPr>
            <a:spLocks noGrp="1" noRot="1" noChangeAspect="1" noChangeArrowheads="1" noTextEdit="1"/>
          </p:cNvSpPr>
          <p:nvPr>
            <p:ph type="sldImg"/>
          </p:nvPr>
        </p:nvSpPr>
        <p:spPr>
          <a:ln/>
        </p:spPr>
      </p:sp>
      <p:sp>
        <p:nvSpPr>
          <p:cNvPr id="254979" name="备注占位符 2">
            <a:extLst>
              <a:ext uri="{FF2B5EF4-FFF2-40B4-BE49-F238E27FC236}">
                <a16:creationId xmlns:a16="http://schemas.microsoft.com/office/drawing/2014/main" id="{79BB329B-29AC-43C8-B5E7-4449ACED45F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A</a:t>
            </a:r>
            <a:r>
              <a:rPr lang="zh-CN" altLang="en-US"/>
              <a:t>与</a:t>
            </a:r>
            <a:r>
              <a:rPr lang="en-US" altLang="zh-CN"/>
              <a:t>B</a:t>
            </a:r>
            <a:r>
              <a:rPr lang="zh-CN" altLang="en-US"/>
              <a:t>的公共样本点 只计算一次</a:t>
            </a:r>
            <a:endParaRPr lang="en-US" altLang="zh-CN"/>
          </a:p>
          <a:p>
            <a:pPr>
              <a:spcBef>
                <a:spcPct val="0"/>
              </a:spcBef>
            </a:pPr>
            <a:r>
              <a:rPr lang="zh-CN" altLang="en-US"/>
              <a:t>易知</a:t>
            </a:r>
          </a:p>
          <a:p>
            <a:pPr>
              <a:spcBef>
                <a:spcPct val="0"/>
              </a:spcBef>
            </a:pPr>
            <a:r>
              <a:rPr lang="en-US" altLang="zh-CN" i="1"/>
              <a:t>A </a:t>
            </a:r>
            <a:r>
              <a:rPr lang="en-US" altLang="zh-CN"/>
              <a:t>+ </a:t>
            </a:r>
            <a:r>
              <a:rPr lang="en-US" altLang="zh-CN" i="1">
                <a:sym typeface="Symbol" panose="05050102010706020507" pitchFamily="18" charset="2"/>
              </a:rPr>
              <a:t> </a:t>
            </a:r>
            <a:r>
              <a:rPr lang="en-US" altLang="zh-CN">
                <a:sym typeface="Symbol" panose="05050102010706020507" pitchFamily="18" charset="2"/>
              </a:rPr>
              <a:t>= </a:t>
            </a:r>
            <a:r>
              <a:rPr lang="en-US" altLang="zh-CN" i="1">
                <a:sym typeface="Symbol" panose="05050102010706020507" pitchFamily="18" charset="2"/>
              </a:rPr>
              <a:t></a:t>
            </a:r>
          </a:p>
          <a:p>
            <a:pPr>
              <a:spcBef>
                <a:spcPct val="0"/>
              </a:spcBef>
            </a:pPr>
            <a:r>
              <a:rPr lang="en-US" altLang="zh-CN" i="1">
                <a:sym typeface="Symbol" panose="05050102010706020507" pitchFamily="18" charset="2"/>
              </a:rPr>
              <a:t>A </a:t>
            </a:r>
            <a:r>
              <a:rPr lang="en-US" altLang="zh-CN">
                <a:sym typeface="Symbol" panose="05050102010706020507" pitchFamily="18" charset="2"/>
              </a:rPr>
              <a:t>+ </a:t>
            </a:r>
            <a:r>
              <a:rPr lang="en-US" altLang="zh-CN" i="1">
                <a:sym typeface="Symbol" panose="05050102010706020507" pitchFamily="18" charset="2"/>
              </a:rPr>
              <a:t> </a:t>
            </a:r>
            <a:r>
              <a:rPr lang="en-US" altLang="zh-CN">
                <a:sym typeface="Symbol" panose="05050102010706020507" pitchFamily="18" charset="2"/>
              </a:rPr>
              <a:t>= </a:t>
            </a:r>
            <a:r>
              <a:rPr lang="en-US" altLang="zh-CN" i="1">
                <a:sym typeface="Symbol" panose="05050102010706020507" pitchFamily="18" charset="2"/>
              </a:rPr>
              <a:t>A</a:t>
            </a:r>
          </a:p>
          <a:p>
            <a:endParaRPr lang="zh-CN" altLang="en-US"/>
          </a:p>
        </p:txBody>
      </p:sp>
      <p:sp>
        <p:nvSpPr>
          <p:cNvPr id="254980" name="灯片编号占位符 3">
            <a:extLst>
              <a:ext uri="{FF2B5EF4-FFF2-40B4-BE49-F238E27FC236}">
                <a16:creationId xmlns:a16="http://schemas.microsoft.com/office/drawing/2014/main" id="{3D40136B-9BF1-4D8C-88D5-4269355CA9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6CB3C374-247B-44EA-94C6-367B660B7C5F}" type="slidenum">
              <a:rPr lang="en-US" altLang="zh-CN" sz="1200" smtClean="0">
                <a:solidFill>
                  <a:srgbClr val="000000"/>
                </a:solidFill>
              </a:rPr>
              <a:pPr/>
              <a:t>19</a:t>
            </a:fld>
            <a:endParaRPr lang="en-US" altLang="zh-CN" sz="120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a:extLst>
              <a:ext uri="{FF2B5EF4-FFF2-40B4-BE49-F238E27FC236}">
                <a16:creationId xmlns:a16="http://schemas.microsoft.com/office/drawing/2014/main" id="{DCFC7578-3883-4FAB-B48E-2B2BDAF6F854}"/>
              </a:ext>
            </a:extLst>
          </p:cNvPr>
          <p:cNvSpPr>
            <a:spLocks noGrp="1" noRot="1" noChangeAspect="1" noChangeArrowheads="1" noTextEdit="1"/>
          </p:cNvSpPr>
          <p:nvPr>
            <p:ph type="sldImg"/>
          </p:nvPr>
        </p:nvSpPr>
        <p:spPr>
          <a:ln/>
        </p:spPr>
      </p:sp>
      <p:sp>
        <p:nvSpPr>
          <p:cNvPr id="257027" name="备注占位符 2">
            <a:extLst>
              <a:ext uri="{FF2B5EF4-FFF2-40B4-BE49-F238E27FC236}">
                <a16:creationId xmlns:a16="http://schemas.microsoft.com/office/drawing/2014/main" id="{0784AA95-18AD-48F1-A74C-EC742335DEB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t>易知</a:t>
            </a:r>
          </a:p>
          <a:p>
            <a:pPr>
              <a:spcBef>
                <a:spcPct val="0"/>
              </a:spcBef>
            </a:pPr>
            <a:r>
              <a:rPr lang="en-US" altLang="zh-CN" i="1" dirty="0"/>
              <a:t>A</a:t>
            </a:r>
            <a:r>
              <a:rPr lang="en-US" altLang="zh-CN" dirty="0"/>
              <a:t> </a:t>
            </a:r>
            <a:r>
              <a:rPr lang="en-US" altLang="zh-CN" dirty="0">
                <a:sym typeface="Symbol" panose="05050102010706020507" pitchFamily="18" charset="2"/>
              </a:rPr>
              <a:t> </a:t>
            </a:r>
            <a:r>
              <a:rPr lang="en-US" altLang="zh-CN" i="1" dirty="0">
                <a:sym typeface="Symbol" panose="05050102010706020507" pitchFamily="18" charset="2"/>
              </a:rPr>
              <a:t></a:t>
            </a:r>
            <a:r>
              <a:rPr lang="en-US" altLang="zh-CN" dirty="0">
                <a:sym typeface="Symbol" panose="05050102010706020507" pitchFamily="18" charset="2"/>
              </a:rPr>
              <a:t> = </a:t>
            </a:r>
            <a:r>
              <a:rPr lang="en-US" altLang="zh-CN" i="1" dirty="0">
                <a:sym typeface="Symbol" panose="05050102010706020507" pitchFamily="18" charset="2"/>
              </a:rPr>
              <a:t>A</a:t>
            </a:r>
          </a:p>
          <a:p>
            <a:pPr>
              <a:spcBef>
                <a:spcPct val="0"/>
              </a:spcBef>
            </a:pPr>
            <a:r>
              <a:rPr lang="en-US" altLang="zh-CN" i="1" dirty="0">
                <a:sym typeface="Symbol" panose="05050102010706020507" pitchFamily="18" charset="2"/>
              </a:rPr>
              <a:t>A</a:t>
            </a:r>
            <a:r>
              <a:rPr lang="en-US" altLang="zh-CN" dirty="0">
                <a:sym typeface="Symbol" panose="05050102010706020507" pitchFamily="18" charset="2"/>
              </a:rPr>
              <a:t>  </a:t>
            </a:r>
            <a:r>
              <a:rPr lang="en-US" altLang="zh-CN" i="1" dirty="0">
                <a:sym typeface="Symbol" panose="05050102010706020507" pitchFamily="18" charset="2"/>
              </a:rPr>
              <a:t></a:t>
            </a:r>
            <a:r>
              <a:rPr lang="en-US" altLang="zh-CN" dirty="0">
                <a:sym typeface="Symbol" panose="05050102010706020507" pitchFamily="18" charset="2"/>
              </a:rPr>
              <a:t> = </a:t>
            </a:r>
            <a:r>
              <a:rPr lang="en-US" altLang="zh-CN" i="1" dirty="0">
                <a:sym typeface="Symbol" panose="05050102010706020507" pitchFamily="18" charset="2"/>
              </a:rPr>
              <a:t></a:t>
            </a:r>
          </a:p>
          <a:p>
            <a:endParaRPr lang="zh-CN" altLang="en-US" dirty="0"/>
          </a:p>
        </p:txBody>
      </p:sp>
      <p:sp>
        <p:nvSpPr>
          <p:cNvPr id="257028" name="灯片编号占位符 3">
            <a:extLst>
              <a:ext uri="{FF2B5EF4-FFF2-40B4-BE49-F238E27FC236}">
                <a16:creationId xmlns:a16="http://schemas.microsoft.com/office/drawing/2014/main" id="{0A40A693-4749-4B5F-A8EB-F8DB11F325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56CA9D8E-34C5-4423-8E0B-1E275B5E6E95}" type="slidenum">
              <a:rPr lang="en-US" altLang="zh-CN" sz="1200" smtClean="0">
                <a:solidFill>
                  <a:srgbClr val="000000"/>
                </a:solidFill>
              </a:rPr>
              <a:pPr/>
              <a:t>20</a:t>
            </a:fld>
            <a:endParaRPr lang="en-US" altLang="zh-CN" sz="120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幻灯片图像占位符 1">
            <a:extLst>
              <a:ext uri="{FF2B5EF4-FFF2-40B4-BE49-F238E27FC236}">
                <a16:creationId xmlns:a16="http://schemas.microsoft.com/office/drawing/2014/main" id="{4A838D7D-9816-4AC8-9212-4F667287D2C2}"/>
              </a:ext>
            </a:extLst>
          </p:cNvPr>
          <p:cNvSpPr>
            <a:spLocks noGrp="1" noRot="1" noChangeAspect="1" noChangeArrowheads="1" noTextEdit="1"/>
          </p:cNvSpPr>
          <p:nvPr>
            <p:ph type="sldImg"/>
          </p:nvPr>
        </p:nvSpPr>
        <p:spPr>
          <a:ln/>
        </p:spPr>
      </p:sp>
      <p:sp>
        <p:nvSpPr>
          <p:cNvPr id="259075" name="备注占位符 2">
            <a:extLst>
              <a:ext uri="{FF2B5EF4-FFF2-40B4-BE49-F238E27FC236}">
                <a16:creationId xmlns:a16="http://schemas.microsoft.com/office/drawing/2014/main" id="{E1D1F808-7F21-4A4E-982A-1015E92C7FD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我们已经学习过 事件的的交 那么事件</a:t>
            </a:r>
            <a:r>
              <a:rPr lang="en-US" altLang="zh-CN"/>
              <a:t>A-B=AB^c</a:t>
            </a:r>
            <a:endParaRPr lang="zh-CN" altLang="en-US"/>
          </a:p>
        </p:txBody>
      </p:sp>
      <p:sp>
        <p:nvSpPr>
          <p:cNvPr id="259076" name="灯片编号占位符 3">
            <a:extLst>
              <a:ext uri="{FF2B5EF4-FFF2-40B4-BE49-F238E27FC236}">
                <a16:creationId xmlns:a16="http://schemas.microsoft.com/office/drawing/2014/main" id="{BA4AF92B-DE38-4749-8087-C2D0B62BFAD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5575BF6E-33FB-4A3A-B28E-FE2CCC6B6623}" type="slidenum">
              <a:rPr lang="en-US" altLang="zh-CN" sz="1200" smtClean="0">
                <a:solidFill>
                  <a:srgbClr val="000000"/>
                </a:solidFill>
              </a:rPr>
              <a:pPr/>
              <a:t>21</a:t>
            </a:fld>
            <a:endParaRPr lang="en-US" altLang="zh-CN" sz="120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a:extLst>
              <a:ext uri="{FF2B5EF4-FFF2-40B4-BE49-F238E27FC236}">
                <a16:creationId xmlns:a16="http://schemas.microsoft.com/office/drawing/2014/main" id="{CC2510E1-0388-464C-9D2E-7B4E735179E9}"/>
              </a:ext>
            </a:extLst>
          </p:cNvPr>
          <p:cNvSpPr>
            <a:spLocks noGrp="1" noRot="1" noChangeAspect="1" noChangeArrowheads="1" noTextEdit="1"/>
          </p:cNvSpPr>
          <p:nvPr>
            <p:ph type="sldImg"/>
          </p:nvPr>
        </p:nvSpPr>
        <p:spPr>
          <a:ln/>
        </p:spPr>
      </p:sp>
      <p:sp>
        <p:nvSpPr>
          <p:cNvPr id="252931" name="备注占位符 2">
            <a:extLst>
              <a:ext uri="{FF2B5EF4-FFF2-40B4-BE49-F238E27FC236}">
                <a16:creationId xmlns:a16="http://schemas.microsoft.com/office/drawing/2014/main" id="{C3A636F4-6FE7-4DEA-A4C0-F4541E6EB7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事件</a:t>
            </a:r>
            <a:r>
              <a:rPr lang="en-US" altLang="zh-CN"/>
              <a:t>A</a:t>
            </a:r>
            <a:r>
              <a:rPr lang="zh-CN" altLang="en-US"/>
              <a:t>与事件</a:t>
            </a:r>
            <a:r>
              <a:rPr lang="en-US" altLang="zh-CN"/>
              <a:t>B</a:t>
            </a:r>
            <a:r>
              <a:rPr lang="zh-CN" altLang="en-US"/>
              <a:t>无共同的样本点 </a:t>
            </a:r>
            <a:endParaRPr lang="en-US" altLang="zh-CN"/>
          </a:p>
          <a:p>
            <a:r>
              <a:rPr lang="zh-CN" altLang="en-US"/>
              <a:t>基本事件是互不相容的</a:t>
            </a:r>
          </a:p>
        </p:txBody>
      </p:sp>
      <p:sp>
        <p:nvSpPr>
          <p:cNvPr id="252932" name="灯片编号占位符 3">
            <a:extLst>
              <a:ext uri="{FF2B5EF4-FFF2-40B4-BE49-F238E27FC236}">
                <a16:creationId xmlns:a16="http://schemas.microsoft.com/office/drawing/2014/main" id="{8EDA2092-A383-4205-9647-9D7B2B7EBD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309FDDC2-1304-4EFF-B518-9674F1256336}" type="slidenum">
              <a:rPr lang="en-US" altLang="zh-CN" sz="1200" smtClean="0">
                <a:solidFill>
                  <a:srgbClr val="000000"/>
                </a:solidFill>
              </a:rPr>
              <a:pPr/>
              <a:t>22</a:t>
            </a:fld>
            <a:endParaRPr lang="en-US" altLang="zh-CN" sz="1200">
              <a:solidFill>
                <a:srgbClr val="000000"/>
              </a:solidFill>
            </a:endParaRPr>
          </a:p>
        </p:txBody>
      </p:sp>
    </p:spTree>
    <p:extLst>
      <p:ext uri="{BB962C8B-B14F-4D97-AF65-F5344CB8AC3E}">
        <p14:creationId xmlns:p14="http://schemas.microsoft.com/office/powerpoint/2010/main" val="79973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id="{4D170DB3-2652-4D94-B0DD-0545C6F5150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F7EE2D52-4A61-4F24-AC45-B51A45A87E41}" type="slidenum">
              <a:rPr lang="en-US" altLang="zh-CN" sz="1200" smtClean="0"/>
              <a:pPr/>
              <a:t>3</a:t>
            </a:fld>
            <a:endParaRPr lang="en-US" altLang="zh-CN" sz="1200"/>
          </a:p>
        </p:txBody>
      </p:sp>
      <p:sp>
        <p:nvSpPr>
          <p:cNvPr id="223235" name="Rectangle 2">
            <a:extLst>
              <a:ext uri="{FF2B5EF4-FFF2-40B4-BE49-F238E27FC236}">
                <a16:creationId xmlns:a16="http://schemas.microsoft.com/office/drawing/2014/main" id="{FACDBB62-A76D-424E-8357-640A65E9686C}"/>
              </a:ext>
            </a:extLst>
          </p:cNvPr>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223236" name="Rectangle 3">
            <a:extLst>
              <a:ext uri="{FF2B5EF4-FFF2-40B4-BE49-F238E27FC236}">
                <a16:creationId xmlns:a16="http://schemas.microsoft.com/office/drawing/2014/main" id="{A6AEAF28-6726-448B-9C45-1FE1AE34AC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a:extLst>
              <a:ext uri="{FF2B5EF4-FFF2-40B4-BE49-F238E27FC236}">
                <a16:creationId xmlns:a16="http://schemas.microsoft.com/office/drawing/2014/main" id="{CC2510E1-0388-464C-9D2E-7B4E735179E9}"/>
              </a:ext>
            </a:extLst>
          </p:cNvPr>
          <p:cNvSpPr>
            <a:spLocks noGrp="1" noRot="1" noChangeAspect="1" noChangeArrowheads="1" noTextEdit="1"/>
          </p:cNvSpPr>
          <p:nvPr>
            <p:ph type="sldImg"/>
          </p:nvPr>
        </p:nvSpPr>
        <p:spPr>
          <a:ln/>
        </p:spPr>
      </p:sp>
      <p:sp>
        <p:nvSpPr>
          <p:cNvPr id="252931" name="备注占位符 2">
            <a:extLst>
              <a:ext uri="{FF2B5EF4-FFF2-40B4-BE49-F238E27FC236}">
                <a16:creationId xmlns:a16="http://schemas.microsoft.com/office/drawing/2014/main" id="{C3A636F4-6FE7-4DEA-A4C0-F4541E6EB7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事件</a:t>
            </a:r>
            <a:r>
              <a:rPr lang="en-US" altLang="zh-CN" dirty="0"/>
              <a:t>A</a:t>
            </a:r>
            <a:r>
              <a:rPr lang="zh-CN" altLang="en-US" dirty="0"/>
              <a:t>与事件</a:t>
            </a:r>
            <a:r>
              <a:rPr lang="en-US" altLang="zh-CN" dirty="0"/>
              <a:t>B</a:t>
            </a:r>
            <a:r>
              <a:rPr lang="zh-CN" altLang="en-US" dirty="0"/>
              <a:t>无共同的样本点 </a:t>
            </a:r>
            <a:endParaRPr lang="en-US" altLang="zh-CN" dirty="0"/>
          </a:p>
          <a:p>
            <a:r>
              <a:rPr lang="zh-CN" altLang="en-US" dirty="0"/>
              <a:t>基本事件是互不相容的</a:t>
            </a:r>
          </a:p>
        </p:txBody>
      </p:sp>
      <p:sp>
        <p:nvSpPr>
          <p:cNvPr id="252932" name="灯片编号占位符 3">
            <a:extLst>
              <a:ext uri="{FF2B5EF4-FFF2-40B4-BE49-F238E27FC236}">
                <a16:creationId xmlns:a16="http://schemas.microsoft.com/office/drawing/2014/main" id="{8EDA2092-A383-4205-9647-9D7B2B7EBD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309FDDC2-1304-4EFF-B518-9674F1256336}" type="slidenum">
              <a:rPr lang="en-US" altLang="zh-CN" sz="1200" smtClean="0">
                <a:solidFill>
                  <a:srgbClr val="000000"/>
                </a:solidFill>
              </a:rPr>
              <a:pPr/>
              <a:t>23</a:t>
            </a:fld>
            <a:endParaRPr lang="en-US" altLang="zh-CN" sz="1200">
              <a:solidFill>
                <a:srgbClr val="000000"/>
              </a:solidFill>
            </a:endParaRPr>
          </a:p>
        </p:txBody>
      </p:sp>
    </p:spTree>
    <p:extLst>
      <p:ext uri="{BB962C8B-B14F-4D97-AF65-F5344CB8AC3E}">
        <p14:creationId xmlns:p14="http://schemas.microsoft.com/office/powerpoint/2010/main" val="2002730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幻灯片图像占位符 1">
            <a:extLst>
              <a:ext uri="{FF2B5EF4-FFF2-40B4-BE49-F238E27FC236}">
                <a16:creationId xmlns:a16="http://schemas.microsoft.com/office/drawing/2014/main" id="{EBD413C2-6874-4E74-9490-8493F5286EA1}"/>
              </a:ext>
            </a:extLst>
          </p:cNvPr>
          <p:cNvSpPr>
            <a:spLocks noGrp="1" noRot="1" noChangeAspect="1" noChangeArrowheads="1" noTextEdit="1"/>
          </p:cNvSpPr>
          <p:nvPr>
            <p:ph type="sldImg"/>
          </p:nvPr>
        </p:nvSpPr>
        <p:spPr>
          <a:ln/>
        </p:spPr>
      </p:sp>
      <p:sp>
        <p:nvSpPr>
          <p:cNvPr id="263171" name="备注占位符 2">
            <a:extLst>
              <a:ext uri="{FF2B5EF4-FFF2-40B4-BE49-F238E27FC236}">
                <a16:creationId xmlns:a16="http://schemas.microsoft.com/office/drawing/2014/main" id="{552AD9A8-7E6C-4B7A-A6A4-951551DDA6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基本事件全体构成一个 完备事件组</a:t>
            </a:r>
            <a:endParaRPr lang="en-US" altLang="zh-CN"/>
          </a:p>
          <a:p>
            <a:r>
              <a:rPr lang="zh-CN" altLang="en-US"/>
              <a:t>样本空间的一个分割</a:t>
            </a:r>
          </a:p>
        </p:txBody>
      </p:sp>
      <p:sp>
        <p:nvSpPr>
          <p:cNvPr id="263172" name="灯片编号占位符 3">
            <a:extLst>
              <a:ext uri="{FF2B5EF4-FFF2-40B4-BE49-F238E27FC236}">
                <a16:creationId xmlns:a16="http://schemas.microsoft.com/office/drawing/2014/main" id="{47AE4A3A-FFC9-487B-ACF0-E29245FF85B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3FBE1F6C-D582-412A-815F-97F1FA2BD410}" type="slidenum">
              <a:rPr lang="en-US" altLang="zh-CN" sz="1200" smtClean="0"/>
              <a:pPr/>
              <a:t>24</a:t>
            </a:fld>
            <a:endParaRPr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83F78614-8EA4-4E72-ACEB-AE6D45F5812D}"/>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8FCB068C-E390-4F00-BCA4-CD55F404A79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6" name="灯片编号占位符 3">
            <a:extLst>
              <a:ext uri="{FF2B5EF4-FFF2-40B4-BE49-F238E27FC236}">
                <a16:creationId xmlns:a16="http://schemas.microsoft.com/office/drawing/2014/main" id="{5995CF25-C760-4E00-B704-A35CBC096CE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03F15FD-203C-4DBF-A985-3DADFEA6548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幻灯片图像占位符 1">
            <a:extLst>
              <a:ext uri="{FF2B5EF4-FFF2-40B4-BE49-F238E27FC236}">
                <a16:creationId xmlns:a16="http://schemas.microsoft.com/office/drawing/2014/main" id="{A072E6D8-3AF3-4D49-B579-C5AF11169EF6}"/>
              </a:ext>
            </a:extLst>
          </p:cNvPr>
          <p:cNvSpPr>
            <a:spLocks noGrp="1" noRot="1" noChangeAspect="1" noChangeArrowheads="1" noTextEdit="1"/>
          </p:cNvSpPr>
          <p:nvPr>
            <p:ph type="sldImg"/>
          </p:nvPr>
        </p:nvSpPr>
        <p:spPr>
          <a:ln/>
        </p:spPr>
      </p:sp>
      <p:sp>
        <p:nvSpPr>
          <p:cNvPr id="269315" name="备注占位符 2">
            <a:extLst>
              <a:ext uri="{FF2B5EF4-FFF2-40B4-BE49-F238E27FC236}">
                <a16:creationId xmlns:a16="http://schemas.microsoft.com/office/drawing/2014/main" id="{53259518-59A2-438F-B6F8-7E83D71A642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69316" name="灯片编号占位符 3">
            <a:extLst>
              <a:ext uri="{FF2B5EF4-FFF2-40B4-BE49-F238E27FC236}">
                <a16:creationId xmlns:a16="http://schemas.microsoft.com/office/drawing/2014/main" id="{685E8F5E-47D5-49CB-A6E4-890240F6CE7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3F63DF8C-BCD9-4F2A-9DA8-BA17D6AA51E6}" type="slidenum">
              <a:rPr lang="en-US" altLang="zh-CN" sz="1200" smtClean="0"/>
              <a:pPr/>
              <a:t>28</a:t>
            </a:fld>
            <a:endParaRPr lang="en-US"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幻灯片图像占位符 1">
            <a:extLst>
              <a:ext uri="{FF2B5EF4-FFF2-40B4-BE49-F238E27FC236}">
                <a16:creationId xmlns:a16="http://schemas.microsoft.com/office/drawing/2014/main" id="{D15F0DFE-3052-40AF-8AAD-92CBAC1C55F2}"/>
              </a:ext>
            </a:extLst>
          </p:cNvPr>
          <p:cNvSpPr>
            <a:spLocks noGrp="1" noRot="1" noChangeAspect="1" noChangeArrowheads="1" noTextEdit="1"/>
          </p:cNvSpPr>
          <p:nvPr>
            <p:ph type="sldImg"/>
          </p:nvPr>
        </p:nvSpPr>
        <p:spPr>
          <a:ln/>
        </p:spPr>
      </p:sp>
      <p:sp>
        <p:nvSpPr>
          <p:cNvPr id="271363" name="备注占位符 2">
            <a:extLst>
              <a:ext uri="{FF2B5EF4-FFF2-40B4-BE49-F238E27FC236}">
                <a16:creationId xmlns:a16="http://schemas.microsoft.com/office/drawing/2014/main" id="{3A468710-E748-4597-95CE-541F0B15D5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1364" name="灯片编号占位符 3">
            <a:extLst>
              <a:ext uri="{FF2B5EF4-FFF2-40B4-BE49-F238E27FC236}">
                <a16:creationId xmlns:a16="http://schemas.microsoft.com/office/drawing/2014/main" id="{B0F516B5-0177-4A28-A93F-A9AEDD7C490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B3D301A2-C361-47D3-B7DD-20E41C530FA5}" type="slidenum">
              <a:rPr lang="en-US" altLang="zh-CN" sz="1200" smtClean="0"/>
              <a:pPr/>
              <a:t>29</a:t>
            </a:fld>
            <a:endParaRPr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a:extLst>
              <a:ext uri="{FF2B5EF4-FFF2-40B4-BE49-F238E27FC236}">
                <a16:creationId xmlns:a16="http://schemas.microsoft.com/office/drawing/2014/main" id="{6093F2BA-4FFB-4876-8510-688CE369E23A}"/>
              </a:ext>
            </a:extLst>
          </p:cNvPr>
          <p:cNvSpPr>
            <a:spLocks noGrp="1" noRot="1" noChangeAspect="1" noChangeArrowheads="1" noTextEdit="1"/>
          </p:cNvSpPr>
          <p:nvPr>
            <p:ph type="sldImg"/>
          </p:nvPr>
        </p:nvSpPr>
        <p:spPr>
          <a:ln/>
        </p:spPr>
      </p:sp>
      <p:sp>
        <p:nvSpPr>
          <p:cNvPr id="273411" name="备注占位符 2">
            <a:extLst>
              <a:ext uri="{FF2B5EF4-FFF2-40B4-BE49-F238E27FC236}">
                <a16:creationId xmlns:a16="http://schemas.microsoft.com/office/drawing/2014/main" id="{31588952-4BA8-4DCF-8B05-F25958CC7C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在随机试验中，随机事件可能发生也可能不发生。我们想对随机事件发生的可能性大小做一个衡量。</a:t>
            </a:r>
            <a:endParaRPr lang="en-US" altLang="zh-CN" dirty="0"/>
          </a:p>
          <a:p>
            <a:r>
              <a:rPr lang="zh-CN" altLang="en-US" dirty="0"/>
              <a:t>简单而直观的说法就是：概率是随机事件发生的可能性大小。 </a:t>
            </a:r>
            <a:endParaRPr lang="en-US" altLang="zh-CN" dirty="0"/>
          </a:p>
        </p:txBody>
      </p:sp>
      <p:sp>
        <p:nvSpPr>
          <p:cNvPr id="273412" name="灯片编号占位符 3">
            <a:extLst>
              <a:ext uri="{FF2B5EF4-FFF2-40B4-BE49-F238E27FC236}">
                <a16:creationId xmlns:a16="http://schemas.microsoft.com/office/drawing/2014/main" id="{D991A0AC-D91B-4449-A12B-0F71E6D4B5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DE13628B-B3C6-44D3-8F95-5E9F170BECE6}" type="slidenum">
              <a:rPr lang="en-US" altLang="zh-CN" sz="1200" smtClean="0"/>
              <a:pPr/>
              <a:t>30</a:t>
            </a:fld>
            <a:endParaRPr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a:extLst>
              <a:ext uri="{FF2B5EF4-FFF2-40B4-BE49-F238E27FC236}">
                <a16:creationId xmlns:a16="http://schemas.microsoft.com/office/drawing/2014/main" id="{6093F2BA-4FFB-4876-8510-688CE369E23A}"/>
              </a:ext>
            </a:extLst>
          </p:cNvPr>
          <p:cNvSpPr>
            <a:spLocks noGrp="1" noRot="1" noChangeAspect="1" noChangeArrowheads="1" noTextEdit="1"/>
          </p:cNvSpPr>
          <p:nvPr>
            <p:ph type="sldImg"/>
          </p:nvPr>
        </p:nvSpPr>
        <p:spPr>
          <a:ln/>
        </p:spPr>
      </p:sp>
      <p:sp>
        <p:nvSpPr>
          <p:cNvPr id="273411" name="备注占位符 2">
            <a:extLst>
              <a:ext uri="{FF2B5EF4-FFF2-40B4-BE49-F238E27FC236}">
                <a16:creationId xmlns:a16="http://schemas.microsoft.com/office/drawing/2014/main" id="{31588952-4BA8-4DCF-8B05-F25958CC7C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73412" name="灯片编号占位符 3">
            <a:extLst>
              <a:ext uri="{FF2B5EF4-FFF2-40B4-BE49-F238E27FC236}">
                <a16:creationId xmlns:a16="http://schemas.microsoft.com/office/drawing/2014/main" id="{D991A0AC-D91B-4449-A12B-0F71E6D4B5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DE13628B-B3C6-44D3-8F95-5E9F170BECE6}" type="slidenum">
              <a:rPr lang="en-US" altLang="zh-CN" sz="1200" smtClean="0"/>
              <a:pPr/>
              <a:t>31</a:t>
            </a:fld>
            <a:endParaRPr lang="en-US" altLang="zh-CN" sz="1200"/>
          </a:p>
        </p:txBody>
      </p:sp>
    </p:spTree>
    <p:extLst>
      <p:ext uri="{BB962C8B-B14F-4D97-AF65-F5344CB8AC3E}">
        <p14:creationId xmlns:p14="http://schemas.microsoft.com/office/powerpoint/2010/main" val="2523736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幻灯片图像占位符 1">
            <a:extLst>
              <a:ext uri="{FF2B5EF4-FFF2-40B4-BE49-F238E27FC236}">
                <a16:creationId xmlns:a16="http://schemas.microsoft.com/office/drawing/2014/main" id="{57F38575-9165-46B2-B344-CDAFC20BF450}"/>
              </a:ext>
            </a:extLst>
          </p:cNvPr>
          <p:cNvSpPr>
            <a:spLocks noGrp="1" noRot="1" noChangeAspect="1" noChangeArrowheads="1" noTextEdit="1"/>
          </p:cNvSpPr>
          <p:nvPr>
            <p:ph type="sldImg"/>
          </p:nvPr>
        </p:nvSpPr>
        <p:spPr>
          <a:ln/>
        </p:spPr>
      </p:sp>
      <p:sp>
        <p:nvSpPr>
          <p:cNvPr id="279555" name="备注占位符 2">
            <a:extLst>
              <a:ext uri="{FF2B5EF4-FFF2-40B4-BE49-F238E27FC236}">
                <a16:creationId xmlns:a16="http://schemas.microsoft.com/office/drawing/2014/main" id="{51EB13AF-008F-4C96-B9E9-DDAFC31FA31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但这不是概率的数学上的定义</a:t>
            </a:r>
            <a:r>
              <a:rPr lang="en-US" altLang="zh-CN" dirty="0"/>
              <a:t>, </a:t>
            </a:r>
            <a:r>
              <a:rPr lang="zh-CN" altLang="en-US" dirty="0"/>
              <a:t>而只是描述了一个大数定律</a:t>
            </a:r>
            <a:r>
              <a:rPr lang="en-US" altLang="zh-CN" dirty="0"/>
              <a:t>.</a:t>
            </a:r>
          </a:p>
          <a:p>
            <a:pPr eaLnBrk="1" hangingPunct="1"/>
            <a:r>
              <a:rPr lang="zh-CN" altLang="en-US" dirty="0"/>
              <a:t>频率的稳定性是概率的经验基础 但并不是说概率决定于经验</a:t>
            </a:r>
            <a:r>
              <a:rPr lang="en-US" altLang="zh-CN" dirty="0"/>
              <a:t>. </a:t>
            </a:r>
            <a:r>
              <a:rPr lang="zh-CN" altLang="en-US" dirty="0"/>
              <a:t>一个事件发生的概率完全决定于事件本身的结构</a:t>
            </a:r>
            <a:r>
              <a:rPr lang="en-US" altLang="zh-CN" dirty="0"/>
              <a:t>, </a:t>
            </a:r>
            <a:r>
              <a:rPr lang="zh-CN" altLang="en-US" dirty="0"/>
              <a:t>是先于试验而客观存在的</a:t>
            </a:r>
            <a:r>
              <a:rPr lang="en-US" altLang="zh-CN" dirty="0"/>
              <a:t>.</a:t>
            </a:r>
          </a:p>
          <a:p>
            <a:pPr eaLnBrk="1" hangingPunct="1"/>
            <a:r>
              <a:rPr lang="zh-CN" altLang="en-US" dirty="0"/>
              <a:t>概率的统计定义仅仅指出了事件的概率是客观存在的</a:t>
            </a:r>
            <a:r>
              <a:rPr lang="en-US" altLang="zh-CN" dirty="0"/>
              <a:t>, </a:t>
            </a:r>
            <a:r>
              <a:rPr lang="zh-CN" altLang="en-US" dirty="0"/>
              <a:t>但并不能用这个定义计算</a:t>
            </a:r>
            <a:r>
              <a:rPr lang="en-US" altLang="zh-CN" dirty="0"/>
              <a:t>P(A). </a:t>
            </a:r>
            <a:r>
              <a:rPr lang="zh-CN" altLang="en-US" dirty="0"/>
              <a:t>实际上</a:t>
            </a:r>
            <a:r>
              <a:rPr lang="en-US" altLang="zh-CN" dirty="0"/>
              <a:t>, </a:t>
            </a:r>
            <a:r>
              <a:rPr lang="zh-CN" altLang="en-US" dirty="0"/>
              <a:t>人们是采取一次大量试验的频率或一系列频率的平均值作为</a:t>
            </a:r>
            <a:r>
              <a:rPr lang="en-US" altLang="zh-CN" dirty="0"/>
              <a:t>P(A)</a:t>
            </a:r>
            <a:r>
              <a:rPr lang="zh-CN" altLang="en-US" dirty="0"/>
              <a:t>的近似值的</a:t>
            </a:r>
            <a:r>
              <a:rPr lang="en-US" altLang="zh-CN" dirty="0"/>
              <a:t>.</a:t>
            </a:r>
            <a:r>
              <a:rPr lang="zh-CN" altLang="en-US" dirty="0"/>
              <a:t>例如</a:t>
            </a:r>
            <a:r>
              <a:rPr lang="en-US" altLang="zh-CN" dirty="0"/>
              <a:t>,</a:t>
            </a:r>
            <a:r>
              <a:rPr lang="zh-CN" altLang="en-US" dirty="0"/>
              <a:t>对一个妇产医院</a:t>
            </a:r>
            <a:r>
              <a:rPr lang="en-US" altLang="zh-CN" dirty="0"/>
              <a:t>6</a:t>
            </a:r>
            <a:r>
              <a:rPr lang="zh-CN" altLang="en-US" dirty="0"/>
              <a:t>年出生婴儿的调查中</a:t>
            </a:r>
            <a:r>
              <a:rPr lang="en-US" altLang="zh-CN" dirty="0"/>
              <a:t>, </a:t>
            </a:r>
            <a:r>
              <a:rPr lang="zh-CN" altLang="en-US" dirty="0"/>
              <a:t>可以看到生男孩的频率是稳定的</a:t>
            </a:r>
            <a:r>
              <a:rPr lang="en-US" altLang="zh-CN" dirty="0"/>
              <a:t>, </a:t>
            </a:r>
            <a:r>
              <a:rPr lang="zh-CN" altLang="en-US" dirty="0"/>
              <a:t>约为</a:t>
            </a:r>
            <a:r>
              <a:rPr lang="en-US" altLang="zh-CN" dirty="0"/>
              <a:t>0.515</a:t>
            </a:r>
          </a:p>
          <a:p>
            <a:endParaRPr lang="zh-CN" altLang="en-US" dirty="0"/>
          </a:p>
        </p:txBody>
      </p:sp>
      <p:sp>
        <p:nvSpPr>
          <p:cNvPr id="279556" name="灯片编号占位符 3">
            <a:extLst>
              <a:ext uri="{FF2B5EF4-FFF2-40B4-BE49-F238E27FC236}">
                <a16:creationId xmlns:a16="http://schemas.microsoft.com/office/drawing/2014/main" id="{22B9F969-2373-4F0E-8DB1-09F942907C3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969811E3-C66E-4720-97E9-42B250108291}" type="slidenum">
              <a:rPr lang="en-US" altLang="zh-CN" sz="1200" smtClean="0"/>
              <a:pPr/>
              <a:t>33</a:t>
            </a:fld>
            <a:endParaRPr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a:extLst>
              <a:ext uri="{FF2B5EF4-FFF2-40B4-BE49-F238E27FC236}">
                <a16:creationId xmlns:a16="http://schemas.microsoft.com/office/drawing/2014/main" id="{6093F2BA-4FFB-4876-8510-688CE369E23A}"/>
              </a:ext>
            </a:extLst>
          </p:cNvPr>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73411" name="备注占位符 2">
                <a:extLst>
                  <a:ext uri="{FF2B5EF4-FFF2-40B4-BE49-F238E27FC236}">
                    <a16:creationId xmlns:a16="http://schemas.microsoft.com/office/drawing/2014/main" id="{31588952-4BA8-4DCF-8B05-F25958CC7C65}"/>
                  </a:ext>
                </a:extLst>
              </p:cNvPr>
              <p:cNvSpPr>
                <a:spLocks noGrp="1" noChangeArrowheads="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en-US" sz="1200" dirty="0"/>
                  <a:t>设某一古典概型试验的结果由</a:t>
                </a:r>
                <a:r>
                  <a:rPr lang="en-US" altLang="zh-CN" sz="1200" dirty="0"/>
                  <a:t>n</a:t>
                </a:r>
                <a:r>
                  <a:rPr lang="zh-CN" altLang="en-US" sz="1200" dirty="0"/>
                  <a:t>个基本事件</a:t>
                </a:r>
                <a14:m>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𝐸</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𝐸</m:t>
                        </m:r>
                      </m:e>
                      <m:sub>
                        <m:r>
                          <a:rPr lang="en-US" altLang="zh-CN" sz="1200" b="0" i="1" smtClean="0">
                            <a:latin typeface="Cambria Math" panose="02040503050406030204" pitchFamily="18" charset="0"/>
                          </a:rPr>
                          <m:t>𝑛</m:t>
                        </m:r>
                      </m:sub>
                    </m:sSub>
                  </m:oMath>
                </a14:m>
                <a:r>
                  <a:rPr lang="zh-CN" altLang="en-US" sz="1200" dirty="0"/>
                  <a:t>组成，</a:t>
                </a:r>
                <a:endParaRPr lang="en-US" altLang="zh-CN" dirty="0"/>
              </a:p>
              <a:p>
                <a:r>
                  <a:rPr lang="zh-CN" altLang="en-US" dirty="0"/>
                  <a:t>事件</a:t>
                </a:r>
                <a:r>
                  <a:rPr lang="en-US" altLang="zh-CN" dirty="0"/>
                  <a:t>A</a:t>
                </a:r>
                <a:r>
                  <a:rPr lang="zh-CN" altLang="en-US" dirty="0"/>
                  <a:t>的概率归结到计算</a:t>
                </a:r>
                <a:r>
                  <a:rPr lang="en-US" altLang="zh-CN" dirty="0"/>
                  <a:t>A</a:t>
                </a:r>
                <a:r>
                  <a:rPr lang="zh-CN" altLang="en-US" dirty="0"/>
                  <a:t>中含有的样本点个数和</a:t>
                </a:r>
                <a:r>
                  <a:rPr lang="en-US" altLang="zh-CN" dirty="0"/>
                  <a:t>Omega</a:t>
                </a:r>
                <a:r>
                  <a:rPr lang="zh-CN" altLang="en-US" dirty="0"/>
                  <a:t>中含有的样本点总数</a:t>
                </a:r>
              </a:p>
            </p:txBody>
          </p:sp>
        </mc:Choice>
        <mc:Fallback xmlns="">
          <p:sp>
            <p:nvSpPr>
              <p:cNvPr id="273411" name="备注占位符 2">
                <a:extLst>
                  <a:ext uri="{FF2B5EF4-FFF2-40B4-BE49-F238E27FC236}">
                    <a16:creationId xmlns:a16="http://schemas.microsoft.com/office/drawing/2014/main" id="{31588952-4BA8-4DCF-8B05-F25958CC7C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dirty="0"/>
                  <a:t>设某一古典概型试验的结果由</a:t>
                </a:r>
                <a:r>
                  <a:rPr lang="en-US" altLang="zh-CN" sz="1200" dirty="0"/>
                  <a:t>n</a:t>
                </a:r>
                <a:r>
                  <a:rPr lang="zh-CN" altLang="en-US" sz="1200" dirty="0"/>
                  <a:t>个基本事件</a:t>
                </a:r>
                <a:r>
                  <a:rPr lang="en-US" altLang="zh-CN" sz="1200" b="0" i="0">
                    <a:latin typeface="Cambria Math" panose="02040503050406030204" pitchFamily="18" charset="0"/>
                  </a:rPr>
                  <a:t>𝐸_1,…,𝐸_𝑛</a:t>
                </a:r>
                <a:r>
                  <a:rPr lang="zh-CN" altLang="en-US" sz="1200" dirty="0"/>
                  <a:t>组成，</a:t>
                </a:r>
                <a:endParaRPr lang="en-US" altLang="zh-CN" dirty="0"/>
              </a:p>
              <a:p>
                <a:r>
                  <a:rPr lang="zh-CN" altLang="en-US" dirty="0"/>
                  <a:t>事件</a:t>
                </a:r>
                <a:r>
                  <a:rPr lang="en-US" altLang="zh-CN" dirty="0"/>
                  <a:t>A</a:t>
                </a:r>
                <a:r>
                  <a:rPr lang="zh-CN" altLang="en-US" dirty="0"/>
                  <a:t>的概率归结到计算</a:t>
                </a:r>
                <a:r>
                  <a:rPr lang="en-US" altLang="zh-CN" dirty="0"/>
                  <a:t>A</a:t>
                </a:r>
                <a:r>
                  <a:rPr lang="zh-CN" altLang="en-US" dirty="0"/>
                  <a:t>中含有的样本点个数和</a:t>
                </a:r>
                <a:r>
                  <a:rPr lang="en-US" altLang="zh-CN" dirty="0"/>
                  <a:t>Omega</a:t>
                </a:r>
                <a:r>
                  <a:rPr lang="zh-CN" altLang="en-US" dirty="0"/>
                  <a:t>中含有的样本点总数</a:t>
                </a:r>
              </a:p>
            </p:txBody>
          </p:sp>
        </mc:Fallback>
      </mc:AlternateContent>
      <p:sp>
        <p:nvSpPr>
          <p:cNvPr id="273412" name="灯片编号占位符 3">
            <a:extLst>
              <a:ext uri="{FF2B5EF4-FFF2-40B4-BE49-F238E27FC236}">
                <a16:creationId xmlns:a16="http://schemas.microsoft.com/office/drawing/2014/main" id="{D991A0AC-D91B-4449-A12B-0F71E6D4B5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DE13628B-B3C6-44D3-8F95-5E9F170BECE6}" type="slidenum">
              <a:rPr lang="en-US" altLang="zh-CN" sz="1200" smtClean="0"/>
              <a:pPr/>
              <a:t>35</a:t>
            </a:fld>
            <a:endParaRPr lang="en-US" altLang="zh-CN" sz="1200"/>
          </a:p>
        </p:txBody>
      </p:sp>
    </p:spTree>
    <p:extLst>
      <p:ext uri="{BB962C8B-B14F-4D97-AF65-F5344CB8AC3E}">
        <p14:creationId xmlns:p14="http://schemas.microsoft.com/office/powerpoint/2010/main" val="1198283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lt"/>
              </a:rPr>
              <a:t>全排列</a:t>
            </a:r>
            <a:r>
              <a:rPr lang="en-US" altLang="zh-CN" sz="1200" dirty="0" err="1">
                <a:latin typeface="+mn-lt"/>
              </a:rPr>
              <a:t>P_n^n</a:t>
            </a:r>
            <a:r>
              <a:rPr lang="en-US" altLang="zh-CN" sz="1200" dirty="0">
                <a:latin typeface="+mn-lt"/>
              </a:rPr>
              <a:t>=n!</a:t>
            </a:r>
            <a:r>
              <a:rPr lang="zh-CN" altLang="en-US" sz="1200" dirty="0">
                <a:latin typeface="+mn-lt"/>
              </a:rPr>
              <a:t>，其中</a:t>
            </a:r>
            <a:r>
              <a:rPr lang="en-US" altLang="zh-CN" sz="1200" dirty="0">
                <a:latin typeface="+mn-lt"/>
              </a:rPr>
              <a:t>n!=n*(n-1)!</a:t>
            </a:r>
            <a:endParaRPr lang="zh-CN" altLang="en-US" dirty="0"/>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38</a:t>
            </a:fld>
            <a:endParaRPr lang="en-US" altLang="zh-CN"/>
          </a:p>
        </p:txBody>
      </p:sp>
    </p:spTree>
    <p:extLst>
      <p:ext uri="{BB962C8B-B14F-4D97-AF65-F5344CB8AC3E}">
        <p14:creationId xmlns:p14="http://schemas.microsoft.com/office/powerpoint/2010/main" val="92660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幻灯片图像占位符 1">
            <a:extLst>
              <a:ext uri="{FF2B5EF4-FFF2-40B4-BE49-F238E27FC236}">
                <a16:creationId xmlns:a16="http://schemas.microsoft.com/office/drawing/2014/main" id="{4A1120D7-A935-4B8E-B5E4-20793385F60C}"/>
              </a:ext>
            </a:extLst>
          </p:cNvPr>
          <p:cNvSpPr>
            <a:spLocks noGrp="1" noRot="1" noChangeAspect="1" noChangeArrowheads="1" noTextEdit="1"/>
          </p:cNvSpPr>
          <p:nvPr>
            <p:ph type="sldImg"/>
          </p:nvPr>
        </p:nvSpPr>
        <p:spPr>
          <a:ln/>
        </p:spPr>
      </p:sp>
      <p:sp>
        <p:nvSpPr>
          <p:cNvPr id="227331" name="备注占位符 2">
            <a:extLst>
              <a:ext uri="{FF2B5EF4-FFF2-40B4-BE49-F238E27FC236}">
                <a16:creationId xmlns:a16="http://schemas.microsoft.com/office/drawing/2014/main" id="{A704314C-E11C-4450-B6B0-4C6948BCE4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这类现象结果不止一个。哪个结果出现，事先无法预知。只有一个结果的现象称为确定性现象。</a:t>
            </a:r>
          </a:p>
        </p:txBody>
      </p:sp>
      <p:sp>
        <p:nvSpPr>
          <p:cNvPr id="227332" name="灯片编号占位符 3">
            <a:extLst>
              <a:ext uri="{FF2B5EF4-FFF2-40B4-BE49-F238E27FC236}">
                <a16:creationId xmlns:a16="http://schemas.microsoft.com/office/drawing/2014/main" id="{7E950333-B197-4969-B04D-45F18751A0F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A86983A8-86F0-4892-AF9F-35FC196754C5}" type="slidenum">
              <a:rPr lang="en-US" altLang="zh-CN" sz="1200" smtClean="0"/>
              <a:pPr/>
              <a:t>4</a:t>
            </a:fld>
            <a:endParaRPr lang="en-US" altLang="zh-CN" sz="1200"/>
          </a:p>
        </p:txBody>
      </p:sp>
    </p:spTree>
    <p:extLst>
      <p:ext uri="{BB962C8B-B14F-4D97-AF65-F5344CB8AC3E}">
        <p14:creationId xmlns:p14="http://schemas.microsoft.com/office/powerpoint/2010/main" val="507096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任取三个，第三个是白球的概率  引申</a:t>
            </a:r>
            <a:r>
              <a:rPr lang="en-US" altLang="zh-CN" dirty="0"/>
              <a:t>a</a:t>
            </a:r>
            <a:r>
              <a:rPr lang="zh-CN" altLang="en-US" dirty="0"/>
              <a:t>白 </a:t>
            </a:r>
            <a:r>
              <a:rPr lang="en-US" altLang="zh-CN" dirty="0"/>
              <a:t>b</a:t>
            </a:r>
            <a:r>
              <a:rPr lang="zh-CN" altLang="en-US" dirty="0"/>
              <a:t>黑 将白球看成是中奖，说明中奖率与先后选择无关</a:t>
            </a:r>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40</a:t>
            </a:fld>
            <a:endParaRPr lang="en-US" altLang="zh-CN"/>
          </a:p>
        </p:txBody>
      </p:sp>
    </p:spTree>
    <p:extLst>
      <p:ext uri="{BB962C8B-B14F-4D97-AF65-F5344CB8AC3E}">
        <p14:creationId xmlns:p14="http://schemas.microsoft.com/office/powerpoint/2010/main" val="3556482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幻灯片图像占位符 1">
            <a:extLst>
              <a:ext uri="{FF2B5EF4-FFF2-40B4-BE49-F238E27FC236}">
                <a16:creationId xmlns:a16="http://schemas.microsoft.com/office/drawing/2014/main" id="{B82A6AE9-26E4-4259-85EE-646A1C9E66C2}"/>
              </a:ext>
            </a:extLst>
          </p:cNvPr>
          <p:cNvSpPr>
            <a:spLocks noGrp="1" noRot="1" noChangeAspect="1" noChangeArrowheads="1" noTextEdit="1"/>
          </p:cNvSpPr>
          <p:nvPr>
            <p:ph type="sldImg"/>
          </p:nvPr>
        </p:nvSpPr>
        <p:spPr>
          <a:ln/>
        </p:spPr>
      </p:sp>
      <p:sp>
        <p:nvSpPr>
          <p:cNvPr id="292867" name="备注占位符 2">
            <a:extLst>
              <a:ext uri="{FF2B5EF4-FFF2-40B4-BE49-F238E27FC236}">
                <a16:creationId xmlns:a16="http://schemas.microsoft.com/office/drawing/2014/main" id="{847AA329-403E-4560-85F3-1F776244B68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两封信投入</a:t>
            </a:r>
            <a:r>
              <a:rPr lang="en-US" altLang="zh-CN"/>
              <a:t>4</a:t>
            </a:r>
            <a:r>
              <a:rPr lang="zh-CN" altLang="en-US"/>
              <a:t>个邮筒共有</a:t>
            </a:r>
            <a:r>
              <a:rPr lang="en-US" altLang="zh-CN"/>
              <a:t>4</a:t>
            </a:r>
            <a:r>
              <a:rPr lang="en-US" altLang="zh-CN">
                <a:sym typeface="Symbol" panose="05050102010706020507" pitchFamily="18" charset="2"/>
              </a:rPr>
              <a:t>4</a:t>
            </a:r>
            <a:r>
              <a:rPr lang="zh-CN" altLang="en-US"/>
              <a:t>种投法</a:t>
            </a:r>
            <a:r>
              <a:rPr lang="en-US" altLang="zh-CN"/>
              <a:t>, </a:t>
            </a:r>
            <a:r>
              <a:rPr lang="zh-CN" altLang="en-US"/>
              <a:t>而组成事件 </a:t>
            </a:r>
            <a:r>
              <a:rPr lang="en-US" altLang="zh-CN" i="1"/>
              <a:t>A</a:t>
            </a:r>
            <a:r>
              <a:rPr lang="zh-CN" altLang="en-US"/>
              <a:t>的投法有</a:t>
            </a:r>
            <a:r>
              <a:rPr lang="en-US" altLang="zh-CN"/>
              <a:t>2</a:t>
            </a:r>
            <a:r>
              <a:rPr lang="en-US" altLang="zh-CN">
                <a:sym typeface="Symbol" panose="05050102010706020507" pitchFamily="18" charset="2"/>
              </a:rPr>
              <a:t>3</a:t>
            </a:r>
            <a:r>
              <a:rPr lang="zh-CN" altLang="en-US">
                <a:sym typeface="Symbol" panose="05050102010706020507" pitchFamily="18" charset="2"/>
              </a:rPr>
              <a:t>种</a:t>
            </a:r>
            <a:r>
              <a:rPr lang="en-US" altLang="zh-CN">
                <a:sym typeface="Symbol" panose="05050102010706020507" pitchFamily="18" charset="2"/>
              </a:rPr>
              <a:t>, </a:t>
            </a:r>
            <a:r>
              <a:rPr lang="zh-CN" altLang="en-US">
                <a:sym typeface="Symbol" panose="05050102010706020507" pitchFamily="18" charset="2"/>
              </a:rPr>
              <a:t>组成事件</a:t>
            </a:r>
            <a:r>
              <a:rPr lang="en-US" altLang="zh-CN" i="1">
                <a:sym typeface="Symbol" panose="05050102010706020507" pitchFamily="18" charset="2"/>
              </a:rPr>
              <a:t>B</a:t>
            </a:r>
            <a:r>
              <a:rPr lang="zh-CN" altLang="en-US">
                <a:sym typeface="Symbol" panose="05050102010706020507" pitchFamily="18" charset="2"/>
              </a:rPr>
              <a:t>的投法则只有</a:t>
            </a:r>
            <a:r>
              <a:rPr lang="en-US" altLang="zh-CN">
                <a:sym typeface="Symbol" panose="05050102010706020507" pitchFamily="18" charset="2"/>
              </a:rPr>
              <a:t>2</a:t>
            </a:r>
            <a:r>
              <a:rPr lang="zh-CN" altLang="en-US">
                <a:sym typeface="Symbol" panose="05050102010706020507" pitchFamily="18" charset="2"/>
              </a:rPr>
              <a:t>种</a:t>
            </a:r>
            <a:endParaRPr lang="zh-CN" altLang="en-US"/>
          </a:p>
        </p:txBody>
      </p:sp>
      <p:sp>
        <p:nvSpPr>
          <p:cNvPr id="292868" name="灯片编号占位符 3">
            <a:extLst>
              <a:ext uri="{FF2B5EF4-FFF2-40B4-BE49-F238E27FC236}">
                <a16:creationId xmlns:a16="http://schemas.microsoft.com/office/drawing/2014/main" id="{523864C4-D5DF-4504-A08A-415197F1B89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409EEEA6-0D19-41D8-8E86-52FBCE65FE7F}" type="slidenum">
              <a:rPr lang="en-US" altLang="zh-CN" sz="1200" smtClean="0"/>
              <a:pPr/>
              <a:t>42</a:t>
            </a:fld>
            <a:endParaRPr lang="en-US" altLang="zh-CN" sz="1200"/>
          </a:p>
        </p:txBody>
      </p:sp>
    </p:spTree>
    <p:extLst>
      <p:ext uri="{BB962C8B-B14F-4D97-AF65-F5344CB8AC3E}">
        <p14:creationId xmlns:p14="http://schemas.microsoft.com/office/powerpoint/2010/main" val="34215384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a:extLst>
              <a:ext uri="{FF2B5EF4-FFF2-40B4-BE49-F238E27FC236}">
                <a16:creationId xmlns:a16="http://schemas.microsoft.com/office/drawing/2014/main" id="{6093F2BA-4FFB-4876-8510-688CE369E23A}"/>
              </a:ext>
            </a:extLst>
          </p:cNvPr>
          <p:cNvSpPr>
            <a:spLocks noGrp="1" noRot="1" noChangeAspect="1" noChangeArrowheads="1" noTextEdit="1"/>
          </p:cNvSpPr>
          <p:nvPr>
            <p:ph type="sldImg"/>
          </p:nvPr>
        </p:nvSpPr>
        <p:spPr>
          <a:ln/>
        </p:spPr>
      </p:sp>
      <p:sp>
        <p:nvSpPr>
          <p:cNvPr id="273411" name="备注占位符 2">
            <a:extLst>
              <a:ext uri="{FF2B5EF4-FFF2-40B4-BE49-F238E27FC236}">
                <a16:creationId xmlns:a16="http://schemas.microsoft.com/office/drawing/2014/main" id="{31588952-4BA8-4DCF-8B05-F25958CC7C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在随机试验中，随机事件可能发生也可能不发生。我们相对随机事件发生的可能性大小做一个衡量。简单而直观的说法就是：概率是随机事件发生的可能性大小。 </a:t>
            </a:r>
            <a:endParaRPr lang="en-US" altLang="zh-CN"/>
          </a:p>
          <a:p>
            <a:r>
              <a:rPr lang="zh-CN" altLang="en-US"/>
              <a:t>频率的可加性</a:t>
            </a:r>
          </a:p>
        </p:txBody>
      </p:sp>
      <p:sp>
        <p:nvSpPr>
          <p:cNvPr id="273412" name="灯片编号占位符 3">
            <a:extLst>
              <a:ext uri="{FF2B5EF4-FFF2-40B4-BE49-F238E27FC236}">
                <a16:creationId xmlns:a16="http://schemas.microsoft.com/office/drawing/2014/main" id="{D991A0AC-D91B-4449-A12B-0F71E6D4B5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E13628B-B3C6-44D3-8F95-5E9F170BECE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5119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a:extLst>
              <a:ext uri="{FF2B5EF4-FFF2-40B4-BE49-F238E27FC236}">
                <a16:creationId xmlns:a16="http://schemas.microsoft.com/office/drawing/2014/main" id="{983BA77B-0081-4BDF-B0EF-10B9A6B72EA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94E09386-7102-4987-B636-3018C286196D}" type="slidenum">
              <a:rPr lang="en-US" altLang="zh-CN" sz="1200" smtClean="0">
                <a:solidFill>
                  <a:srgbClr val="000000"/>
                </a:solidFill>
              </a:rPr>
              <a:pPr/>
              <a:t>44</a:t>
            </a:fld>
            <a:endParaRPr lang="en-US" altLang="zh-CN" sz="1200">
              <a:solidFill>
                <a:srgbClr val="000000"/>
              </a:solidFill>
            </a:endParaRPr>
          </a:p>
        </p:txBody>
      </p:sp>
      <p:sp>
        <p:nvSpPr>
          <p:cNvPr id="313347" name="Rectangle 2">
            <a:extLst>
              <a:ext uri="{FF2B5EF4-FFF2-40B4-BE49-F238E27FC236}">
                <a16:creationId xmlns:a16="http://schemas.microsoft.com/office/drawing/2014/main" id="{75C8AFFC-F2A0-4F74-B513-74EB960591ED}"/>
              </a:ext>
            </a:extLst>
          </p:cNvPr>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313348" name="Rectangle 3">
            <a:extLst>
              <a:ext uri="{FF2B5EF4-FFF2-40B4-BE49-F238E27FC236}">
                <a16:creationId xmlns:a16="http://schemas.microsoft.com/office/drawing/2014/main" id="{210BBBF0-7E2D-424E-B793-20663A1F503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endParaRPr lang="zh-CN" altLang="zh-CN"/>
          </a:p>
        </p:txBody>
      </p:sp>
    </p:spTree>
    <p:extLst>
      <p:ext uri="{BB962C8B-B14F-4D97-AF65-F5344CB8AC3E}">
        <p14:creationId xmlns:p14="http://schemas.microsoft.com/office/powerpoint/2010/main" val="3803711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删去不讲</a:t>
            </a:r>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45</a:t>
            </a:fld>
            <a:endParaRPr lang="en-US" altLang="zh-CN"/>
          </a:p>
        </p:txBody>
      </p:sp>
    </p:spTree>
    <p:extLst>
      <p:ext uri="{BB962C8B-B14F-4D97-AF65-F5344CB8AC3E}">
        <p14:creationId xmlns:p14="http://schemas.microsoft.com/office/powerpoint/2010/main" val="35248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a:extLst>
              <a:ext uri="{FF2B5EF4-FFF2-40B4-BE49-F238E27FC236}">
                <a16:creationId xmlns:a16="http://schemas.microsoft.com/office/drawing/2014/main" id="{D5EDDAAF-A8A9-4AB2-86EF-10C6BFFD9F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FE7103FA-1170-44BC-878D-5B4D0446EB0F}" type="slidenum">
              <a:rPr lang="en-US" altLang="zh-CN" sz="1200" smtClean="0"/>
              <a:pPr/>
              <a:t>46</a:t>
            </a:fld>
            <a:endParaRPr lang="en-US" altLang="zh-CN" sz="1200"/>
          </a:p>
        </p:txBody>
      </p:sp>
      <p:sp>
        <p:nvSpPr>
          <p:cNvPr id="300035" name="Rectangle 2">
            <a:extLst>
              <a:ext uri="{FF2B5EF4-FFF2-40B4-BE49-F238E27FC236}">
                <a16:creationId xmlns:a16="http://schemas.microsoft.com/office/drawing/2014/main" id="{5A0A7151-CFDC-47B3-BAB0-BA3DA25F417A}"/>
              </a:ext>
            </a:extLst>
          </p:cNvPr>
          <p:cNvSpPr>
            <a:spLocks noGrp="1" noRot="1" noChangeAspect="1" noChangeArrowheads="1" noTextEdit="1"/>
          </p:cNvSpPr>
          <p:nvPr>
            <p:ph type="sldImg"/>
          </p:nvPr>
        </p:nvSpPr>
        <p:spPr>
          <a:ln/>
        </p:spPr>
      </p:sp>
      <p:sp>
        <p:nvSpPr>
          <p:cNvPr id="300036" name="Rectangle 3">
            <a:extLst>
              <a:ext uri="{FF2B5EF4-FFF2-40B4-BE49-F238E27FC236}">
                <a16:creationId xmlns:a16="http://schemas.microsoft.com/office/drawing/2014/main" id="{69E38D42-9722-43D1-B151-AE333E43DF5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加法法则已经在讲频率的性</a:t>
            </a:r>
            <a:endParaRPr lang="en-US" altLang="zh-CN" dirty="0"/>
          </a:p>
          <a:p>
            <a:pPr eaLnBrk="1" hangingPunct="1"/>
            <a:r>
              <a:rPr lang="zh-CN" altLang="en-US" dirty="0"/>
              <a:t>根据加法法则再介绍几个重要的结论。</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a:extLst>
              <a:ext uri="{FF2B5EF4-FFF2-40B4-BE49-F238E27FC236}">
                <a16:creationId xmlns:a16="http://schemas.microsoft.com/office/drawing/2014/main" id="{19CB504C-2490-40E9-8FC3-C4D523FEF8F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2836608E-C79A-4D63-A2FE-1E4E822AA953}" type="slidenum">
              <a:rPr lang="en-US" altLang="zh-CN" sz="1200" smtClean="0">
                <a:solidFill>
                  <a:srgbClr val="000000"/>
                </a:solidFill>
              </a:rPr>
              <a:pPr/>
              <a:t>47</a:t>
            </a:fld>
            <a:endParaRPr lang="en-US" altLang="zh-CN" sz="1200">
              <a:solidFill>
                <a:srgbClr val="000000"/>
              </a:solidFill>
            </a:endParaRPr>
          </a:p>
        </p:txBody>
      </p:sp>
      <p:sp>
        <p:nvSpPr>
          <p:cNvPr id="302083" name="Rectangle 2">
            <a:extLst>
              <a:ext uri="{FF2B5EF4-FFF2-40B4-BE49-F238E27FC236}">
                <a16:creationId xmlns:a16="http://schemas.microsoft.com/office/drawing/2014/main" id="{C1684B71-7BBC-4699-96BD-DCD2454785AC}"/>
              </a:ext>
            </a:extLst>
          </p:cNvPr>
          <p:cNvSpPr>
            <a:spLocks noGrp="1" noRot="1" noChangeAspect="1" noChangeArrowheads="1" noTextEdit="1"/>
          </p:cNvSpPr>
          <p:nvPr>
            <p:ph type="sldImg"/>
          </p:nvPr>
        </p:nvSpPr>
        <p:spPr>
          <a:ln/>
        </p:spPr>
      </p:sp>
      <p:sp>
        <p:nvSpPr>
          <p:cNvPr id="302084" name="Rectangle 3">
            <a:extLst>
              <a:ext uri="{FF2B5EF4-FFF2-40B4-BE49-F238E27FC236}">
                <a16:creationId xmlns:a16="http://schemas.microsoft.com/office/drawing/2014/main" id="{27B70B8D-24A6-4C0B-A48D-559BDFBA29F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加法法则已经在讲频率的性质和概率的性质时讲过。根据加法法则再介绍几个重要的结论。</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幻灯片图像占位符 1">
            <a:extLst>
              <a:ext uri="{FF2B5EF4-FFF2-40B4-BE49-F238E27FC236}">
                <a16:creationId xmlns:a16="http://schemas.microsoft.com/office/drawing/2014/main" id="{6AD44CA1-A9B1-41FD-9393-65B0CD3F04AC}"/>
              </a:ext>
            </a:extLst>
          </p:cNvPr>
          <p:cNvSpPr>
            <a:spLocks noGrp="1" noRot="1" noChangeAspect="1" noChangeArrowheads="1" noTextEdit="1"/>
          </p:cNvSpPr>
          <p:nvPr>
            <p:ph type="sldImg"/>
          </p:nvPr>
        </p:nvSpPr>
        <p:spPr>
          <a:ln/>
        </p:spPr>
      </p:sp>
      <p:sp>
        <p:nvSpPr>
          <p:cNvPr id="305155" name="备注占位符 2">
            <a:extLst>
              <a:ext uri="{FF2B5EF4-FFF2-40B4-BE49-F238E27FC236}">
                <a16:creationId xmlns:a16="http://schemas.microsoft.com/office/drawing/2014/main" id="{3D9756C3-4CDC-4090-8108-5E9A312C5D6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由概率的加法法则可以推导出多个事件和的概率公式</a:t>
            </a:r>
          </a:p>
        </p:txBody>
      </p:sp>
      <p:sp>
        <p:nvSpPr>
          <p:cNvPr id="305156" name="灯片编号占位符 3">
            <a:extLst>
              <a:ext uri="{FF2B5EF4-FFF2-40B4-BE49-F238E27FC236}">
                <a16:creationId xmlns:a16="http://schemas.microsoft.com/office/drawing/2014/main" id="{91D88973-91DB-4884-B085-2A7129074E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386A90EB-1734-46EE-96C7-F892A1843AC3}" type="slidenum">
              <a:rPr lang="en-US" altLang="zh-CN" sz="1200" smtClean="0"/>
              <a:pPr/>
              <a:t>49</a:t>
            </a:fld>
            <a:endParaRPr lang="en-US" altLang="zh-CN"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注意此题并非古典概型题。</a:t>
            </a:r>
            <a:endParaRPr lang="en-US" altLang="zh-CN" sz="1200" dirty="0"/>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51</a:t>
            </a:fld>
            <a:endParaRPr lang="en-US" altLang="zh-CN"/>
          </a:p>
        </p:txBody>
      </p:sp>
    </p:spTree>
    <p:extLst>
      <p:ext uri="{BB962C8B-B14F-4D97-AF65-F5344CB8AC3E}">
        <p14:creationId xmlns:p14="http://schemas.microsoft.com/office/powerpoint/2010/main" val="638904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幻灯片图像占位符 1">
            <a:extLst>
              <a:ext uri="{FF2B5EF4-FFF2-40B4-BE49-F238E27FC236}">
                <a16:creationId xmlns:a16="http://schemas.microsoft.com/office/drawing/2014/main" id="{60E66885-E651-4876-85CA-4F529D735D40}"/>
              </a:ext>
            </a:extLst>
          </p:cNvPr>
          <p:cNvSpPr>
            <a:spLocks noGrp="1" noRot="1" noChangeAspect="1" noChangeArrowheads="1" noTextEdit="1"/>
          </p:cNvSpPr>
          <p:nvPr>
            <p:ph type="sldImg"/>
          </p:nvPr>
        </p:nvSpPr>
        <p:spPr>
          <a:ln/>
        </p:spPr>
      </p:sp>
      <p:sp>
        <p:nvSpPr>
          <p:cNvPr id="297987" name="备注占位符 2">
            <a:extLst>
              <a:ext uri="{FF2B5EF4-FFF2-40B4-BE49-F238E27FC236}">
                <a16:creationId xmlns:a16="http://schemas.microsoft.com/office/drawing/2014/main" id="{6FDA8477-9C8F-47DE-A7E7-BD36FAC46C5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97988" name="灯片编号占位符 3">
            <a:extLst>
              <a:ext uri="{FF2B5EF4-FFF2-40B4-BE49-F238E27FC236}">
                <a16:creationId xmlns:a16="http://schemas.microsoft.com/office/drawing/2014/main" id="{86F04947-8078-4D5C-A538-0E791422976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C626D97F-7102-42B9-9D79-7DD3A049A4D1}" type="slidenum">
              <a:rPr lang="en-US" altLang="zh-CN" sz="1200" smtClean="0"/>
              <a:pPr/>
              <a:t>52</a:t>
            </a:fld>
            <a:endParaRPr lang="en-US" altLang="zh-CN" sz="1200"/>
          </a:p>
        </p:txBody>
      </p:sp>
    </p:spTree>
    <p:extLst>
      <p:ext uri="{BB962C8B-B14F-4D97-AF65-F5344CB8AC3E}">
        <p14:creationId xmlns:p14="http://schemas.microsoft.com/office/powerpoint/2010/main" val="2396085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a:extLst>
              <a:ext uri="{FF2B5EF4-FFF2-40B4-BE49-F238E27FC236}">
                <a16:creationId xmlns:a16="http://schemas.microsoft.com/office/drawing/2014/main" id="{C4349A0D-C2D9-45E6-816D-81B89204D3CD}"/>
              </a:ext>
            </a:extLst>
          </p:cNvPr>
          <p:cNvSpPr>
            <a:spLocks noGrp="1" noRot="1" noChangeAspect="1" noChangeArrowheads="1" noTextEdit="1"/>
          </p:cNvSpPr>
          <p:nvPr>
            <p:ph type="sldImg"/>
          </p:nvPr>
        </p:nvSpPr>
        <p:spPr>
          <a:ln/>
        </p:spPr>
      </p:sp>
      <p:sp>
        <p:nvSpPr>
          <p:cNvPr id="229379" name="备注占位符 2">
            <a:extLst>
              <a:ext uri="{FF2B5EF4-FFF2-40B4-BE49-F238E27FC236}">
                <a16:creationId xmlns:a16="http://schemas.microsoft.com/office/drawing/2014/main" id="{ED1B46C2-8197-4430-B70E-56E0755E239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由于随机现象的结果事先不能预知，初看似乎毫无规律。然而，人们对同一随机现象进行大量观察时发现，其每种可能的结果出现的频率具有稳定性，从而表明随机现象也有其固有的规律。</a:t>
            </a:r>
            <a:endParaRPr lang="en-US" altLang="zh-CN"/>
          </a:p>
          <a:p>
            <a:pPr eaLnBrk="1" hangingPunct="1"/>
            <a:r>
              <a:rPr lang="zh-CN" altLang="en-US"/>
              <a:t>我们把 对随机现象进行大量观察时所呈现出的 量的规律性称为 随机现象的统计规律性。概率论就是研究和揭示随机现象数量规律性的学科。</a:t>
            </a:r>
          </a:p>
        </p:txBody>
      </p:sp>
      <p:sp>
        <p:nvSpPr>
          <p:cNvPr id="229380" name="灯片编号占位符 3">
            <a:extLst>
              <a:ext uri="{FF2B5EF4-FFF2-40B4-BE49-F238E27FC236}">
                <a16:creationId xmlns:a16="http://schemas.microsoft.com/office/drawing/2014/main" id="{44622C8A-AA82-4FAB-B0BD-FE0AA2C2538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F87416CA-8964-4989-B1B8-D0BB0C7AC5D3}" type="slidenum">
              <a:rPr lang="en-US" altLang="zh-CN" sz="1200" smtClean="0">
                <a:solidFill>
                  <a:srgbClr val="000000"/>
                </a:solidFill>
              </a:rPr>
              <a:pPr/>
              <a:t>6</a:t>
            </a:fld>
            <a:endParaRPr lang="en-US" altLang="zh-CN" sz="1200">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幻灯片图像占位符 1">
            <a:extLst>
              <a:ext uri="{FF2B5EF4-FFF2-40B4-BE49-F238E27FC236}">
                <a16:creationId xmlns:a16="http://schemas.microsoft.com/office/drawing/2014/main" id="{7B6013BD-BB17-49F8-A0F4-9880CBA680BA}"/>
              </a:ext>
            </a:extLst>
          </p:cNvPr>
          <p:cNvSpPr>
            <a:spLocks noGrp="1" noRot="1" noChangeAspect="1" noChangeArrowheads="1" noTextEdit="1"/>
          </p:cNvSpPr>
          <p:nvPr>
            <p:ph type="sldImg"/>
          </p:nvPr>
        </p:nvSpPr>
        <p:spPr>
          <a:ln/>
        </p:spPr>
      </p:sp>
      <p:sp>
        <p:nvSpPr>
          <p:cNvPr id="309251" name="备注占位符 2">
            <a:extLst>
              <a:ext uri="{FF2B5EF4-FFF2-40B4-BE49-F238E27FC236}">
                <a16:creationId xmlns:a16="http://schemas.microsoft.com/office/drawing/2014/main" id="{50B2FEBF-048B-4207-9F38-EA058D500F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也可利用对立事件计算</a:t>
            </a:r>
          </a:p>
        </p:txBody>
      </p:sp>
      <p:sp>
        <p:nvSpPr>
          <p:cNvPr id="309252" name="灯片编号占位符 3">
            <a:extLst>
              <a:ext uri="{FF2B5EF4-FFF2-40B4-BE49-F238E27FC236}">
                <a16:creationId xmlns:a16="http://schemas.microsoft.com/office/drawing/2014/main" id="{5F472C8C-739B-480D-9852-D34C0A6973D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7F36C257-6BB7-44E8-A54B-0D4D9A96B4B4}" type="slidenum">
              <a:rPr lang="en-US" altLang="zh-CN" sz="1200" smtClean="0"/>
              <a:pPr/>
              <a:t>53</a:t>
            </a:fld>
            <a:endParaRPr lang="en-US" altLang="zh-CN"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幻灯片图像占位符 1">
            <a:extLst>
              <a:ext uri="{FF2B5EF4-FFF2-40B4-BE49-F238E27FC236}">
                <a16:creationId xmlns:a16="http://schemas.microsoft.com/office/drawing/2014/main" id="{E5DE5CC8-8D17-41D0-BE33-C834B7F89EB4}"/>
              </a:ext>
            </a:extLst>
          </p:cNvPr>
          <p:cNvSpPr>
            <a:spLocks noGrp="1" noRot="1" noChangeAspect="1" noChangeArrowheads="1" noTextEdit="1"/>
          </p:cNvSpPr>
          <p:nvPr>
            <p:ph type="sldImg"/>
          </p:nvPr>
        </p:nvSpPr>
        <p:spPr>
          <a:ln/>
        </p:spPr>
      </p:sp>
      <p:sp>
        <p:nvSpPr>
          <p:cNvPr id="315395" name="备注占位符 2">
            <a:extLst>
              <a:ext uri="{FF2B5EF4-FFF2-40B4-BE49-F238E27FC236}">
                <a16:creationId xmlns:a16="http://schemas.microsoft.com/office/drawing/2014/main" id="{09204226-B34F-4C65-B9D8-3679B88EC75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5396" name="灯片编号占位符 3">
            <a:extLst>
              <a:ext uri="{FF2B5EF4-FFF2-40B4-BE49-F238E27FC236}">
                <a16:creationId xmlns:a16="http://schemas.microsoft.com/office/drawing/2014/main" id="{517AE7CF-69EF-4C50-BFE5-2D88F99131D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5E91EE59-F360-4FF7-BA49-020A45BB1941}" type="slidenum">
              <a:rPr lang="en-US" altLang="zh-CN" sz="1200" smtClean="0"/>
              <a:pPr/>
              <a:t>56</a:t>
            </a:fld>
            <a:endParaRPr lang="en-US" altLang="zh-CN"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幻灯片图像占位符 1">
            <a:extLst>
              <a:ext uri="{FF2B5EF4-FFF2-40B4-BE49-F238E27FC236}">
                <a16:creationId xmlns:a16="http://schemas.microsoft.com/office/drawing/2014/main" id="{40963C78-4A4F-4BD9-9B82-8348ECB9D1EA}"/>
              </a:ext>
            </a:extLst>
          </p:cNvPr>
          <p:cNvSpPr>
            <a:spLocks noGrp="1" noRot="1" noChangeAspect="1" noChangeArrowheads="1" noTextEdit="1"/>
          </p:cNvSpPr>
          <p:nvPr>
            <p:ph type="sldImg"/>
          </p:nvPr>
        </p:nvSpPr>
        <p:spPr>
          <a:ln/>
        </p:spPr>
      </p:sp>
      <p:sp>
        <p:nvSpPr>
          <p:cNvPr id="317443" name="备注占位符 2">
            <a:extLst>
              <a:ext uri="{FF2B5EF4-FFF2-40B4-BE49-F238E27FC236}">
                <a16:creationId xmlns:a16="http://schemas.microsoft.com/office/drawing/2014/main" id="{A15A4ADD-EC32-4D1A-9539-EF3CF0ACC90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44" name="灯片编号占位符 3">
            <a:extLst>
              <a:ext uri="{FF2B5EF4-FFF2-40B4-BE49-F238E27FC236}">
                <a16:creationId xmlns:a16="http://schemas.microsoft.com/office/drawing/2014/main" id="{22597957-3C25-42D8-9811-576728CE233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8E50FE62-EE3D-4850-A18E-FA985E0EA8F6}" type="slidenum">
              <a:rPr lang="en-US" altLang="zh-CN" sz="1200" smtClean="0"/>
              <a:pPr/>
              <a:t>57</a:t>
            </a:fld>
            <a:endParaRPr lang="en-US" altLang="zh-CN"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幻灯片图像占位符 1">
            <a:extLst>
              <a:ext uri="{FF2B5EF4-FFF2-40B4-BE49-F238E27FC236}">
                <a16:creationId xmlns:a16="http://schemas.microsoft.com/office/drawing/2014/main" id="{B526B120-C092-43C0-9730-D84D17B47F75}"/>
              </a:ext>
            </a:extLst>
          </p:cNvPr>
          <p:cNvSpPr>
            <a:spLocks noGrp="1" noRot="1" noChangeAspect="1" noChangeArrowheads="1" noTextEdit="1"/>
          </p:cNvSpPr>
          <p:nvPr>
            <p:ph type="sldImg"/>
          </p:nvPr>
        </p:nvSpPr>
        <p:spPr>
          <a:ln/>
        </p:spPr>
      </p:sp>
      <p:sp>
        <p:nvSpPr>
          <p:cNvPr id="319491" name="备注占位符 2">
            <a:extLst>
              <a:ext uri="{FF2B5EF4-FFF2-40B4-BE49-F238E27FC236}">
                <a16:creationId xmlns:a16="http://schemas.microsoft.com/office/drawing/2014/main" id="{C9F01061-931D-4F34-84D9-E3BDE9B0D2E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19492" name="灯片编号占位符 3">
            <a:extLst>
              <a:ext uri="{FF2B5EF4-FFF2-40B4-BE49-F238E27FC236}">
                <a16:creationId xmlns:a16="http://schemas.microsoft.com/office/drawing/2014/main" id="{15389973-2CBE-40C0-ADFD-747E11D05A0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2356F8A8-F047-4BD0-AED9-893A6C4928A3}" type="slidenum">
              <a:rPr lang="en-US" altLang="zh-CN" sz="1200" smtClean="0"/>
              <a:pPr/>
              <a:t>58</a:t>
            </a:fld>
            <a:endParaRPr lang="en-US" altLang="zh-CN"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幻灯片图像占位符 1">
            <a:extLst>
              <a:ext uri="{FF2B5EF4-FFF2-40B4-BE49-F238E27FC236}">
                <a16:creationId xmlns:a16="http://schemas.microsoft.com/office/drawing/2014/main" id="{1F61DED4-5B76-43B1-BB57-A3F219E129CD}"/>
              </a:ext>
            </a:extLst>
          </p:cNvPr>
          <p:cNvSpPr>
            <a:spLocks noGrp="1" noRot="1" noChangeAspect="1" noChangeArrowheads="1" noTextEdit="1"/>
          </p:cNvSpPr>
          <p:nvPr>
            <p:ph type="sldImg"/>
          </p:nvPr>
        </p:nvSpPr>
        <p:spPr>
          <a:ln/>
        </p:spPr>
      </p:sp>
      <p:sp>
        <p:nvSpPr>
          <p:cNvPr id="321539" name="备注占位符 2">
            <a:extLst>
              <a:ext uri="{FF2B5EF4-FFF2-40B4-BE49-F238E27FC236}">
                <a16:creationId xmlns:a16="http://schemas.microsoft.com/office/drawing/2014/main" id="{05CB4E73-CE68-44DB-BDC7-07AF6D4FA91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这里，只研究作为条件的事件</a:t>
            </a:r>
            <a:r>
              <a:rPr lang="en-US" altLang="zh-CN" i="1"/>
              <a:t>B</a:t>
            </a:r>
            <a:r>
              <a:rPr lang="zh-CN" altLang="en-US"/>
              <a:t>具有正概率即</a:t>
            </a:r>
            <a:r>
              <a:rPr lang="en-US" altLang="zh-CN" i="1"/>
              <a:t>P</a:t>
            </a:r>
            <a:r>
              <a:rPr lang="en-US" altLang="zh-CN"/>
              <a:t>(</a:t>
            </a:r>
            <a:r>
              <a:rPr lang="en-US" altLang="zh-CN" i="1"/>
              <a:t>B</a:t>
            </a:r>
            <a:r>
              <a:rPr lang="en-US" altLang="zh-CN"/>
              <a:t>)&gt;0</a:t>
            </a:r>
            <a:r>
              <a:rPr lang="zh-CN" altLang="en-US"/>
              <a:t>的情况。</a:t>
            </a:r>
            <a:endParaRPr lang="en-US" altLang="zh-CN"/>
          </a:p>
          <a:p>
            <a:endParaRPr lang="zh-CN" altLang="en-US"/>
          </a:p>
        </p:txBody>
      </p:sp>
      <p:sp>
        <p:nvSpPr>
          <p:cNvPr id="321540" name="灯片编号占位符 3">
            <a:extLst>
              <a:ext uri="{FF2B5EF4-FFF2-40B4-BE49-F238E27FC236}">
                <a16:creationId xmlns:a16="http://schemas.microsoft.com/office/drawing/2014/main" id="{18DA318C-16E7-4198-81BF-79886D50E3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1F631044-6149-4E89-B384-613042CB248D}" type="slidenum">
              <a:rPr lang="en-US" altLang="zh-CN" sz="1200" smtClean="0"/>
              <a:pPr/>
              <a:t>59</a:t>
            </a:fld>
            <a:endParaRPr lang="en-US" altLang="zh-CN"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幻灯片图像占位符 1">
            <a:extLst>
              <a:ext uri="{FF2B5EF4-FFF2-40B4-BE49-F238E27FC236}">
                <a16:creationId xmlns:a16="http://schemas.microsoft.com/office/drawing/2014/main" id="{82B445F2-9E39-4DFE-A070-DEF0FD13F344}"/>
              </a:ext>
            </a:extLst>
          </p:cNvPr>
          <p:cNvSpPr>
            <a:spLocks noGrp="1" noRot="1" noChangeAspect="1" noChangeArrowheads="1" noTextEdit="1"/>
          </p:cNvSpPr>
          <p:nvPr>
            <p:ph type="sldImg"/>
          </p:nvPr>
        </p:nvSpPr>
        <p:spPr>
          <a:ln/>
        </p:spPr>
      </p:sp>
      <p:sp>
        <p:nvSpPr>
          <p:cNvPr id="323587" name="备注占位符 2">
            <a:extLst>
              <a:ext uri="{FF2B5EF4-FFF2-40B4-BE49-F238E27FC236}">
                <a16:creationId xmlns:a16="http://schemas.microsoft.com/office/drawing/2014/main" id="{9073BA87-F981-49FC-9806-EB2099E2DC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依据题意 直接写出条件概率    </a:t>
            </a:r>
          </a:p>
        </p:txBody>
      </p:sp>
      <p:sp>
        <p:nvSpPr>
          <p:cNvPr id="323588" name="灯片编号占位符 3">
            <a:extLst>
              <a:ext uri="{FF2B5EF4-FFF2-40B4-BE49-F238E27FC236}">
                <a16:creationId xmlns:a16="http://schemas.microsoft.com/office/drawing/2014/main" id="{9A108E32-D320-4BCD-8FE5-6D1F11DCB96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573EA25F-7CE6-467C-BDDB-685638225F9E}" type="slidenum">
              <a:rPr lang="en-US" altLang="zh-CN" sz="1200" smtClean="0"/>
              <a:pPr/>
              <a:t>60</a:t>
            </a:fld>
            <a:endParaRPr lang="en-US" altLang="zh-CN" sz="1200"/>
          </a:p>
        </p:txBody>
      </p:sp>
    </p:spTree>
    <p:extLst>
      <p:ext uri="{BB962C8B-B14F-4D97-AF65-F5344CB8AC3E}">
        <p14:creationId xmlns:p14="http://schemas.microsoft.com/office/powerpoint/2010/main" val="29787638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缩减样本空间法、公式法</a:t>
            </a:r>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61</a:t>
            </a:fld>
            <a:endParaRPr lang="en-US" altLang="zh-CN"/>
          </a:p>
        </p:txBody>
      </p:sp>
    </p:spTree>
    <p:extLst>
      <p:ext uri="{BB962C8B-B14F-4D97-AF65-F5344CB8AC3E}">
        <p14:creationId xmlns:p14="http://schemas.microsoft.com/office/powerpoint/2010/main" val="14952768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幻灯片图像占位符 1">
            <a:extLst>
              <a:ext uri="{FF2B5EF4-FFF2-40B4-BE49-F238E27FC236}">
                <a16:creationId xmlns:a16="http://schemas.microsoft.com/office/drawing/2014/main" id="{FB4B8D19-D9A1-4862-958F-E16375964B5F}"/>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08AB721C-34CA-47B2-B5B0-457D73D50437}"/>
              </a:ext>
            </a:extLst>
          </p:cNvPr>
          <p:cNvSpPr>
            <a:spLocks noGrp="1"/>
          </p:cNvSpPr>
          <p:nvPr>
            <p:ph type="body" idx="1"/>
          </p:nvPr>
        </p:nvSpPr>
        <p:spPr/>
        <p:txBody>
          <a:bodyPr/>
          <a:lstStyle/>
          <a:p>
            <a:pPr eaLnBrk="1" hangingPunct="1">
              <a:defRPr/>
            </a:pPr>
            <a:r>
              <a:rPr lang="zh-CN" altLang="en-US" dirty="0">
                <a:latin typeface="+mj-ea"/>
              </a:rPr>
              <a:t>条件概率的计算方法：</a:t>
            </a:r>
            <a:endParaRPr lang="en-US" altLang="zh-CN" dirty="0">
              <a:latin typeface="+mj-ea"/>
            </a:endParaRPr>
          </a:p>
          <a:p>
            <a:pPr eaLnBrk="1" hangingPunct="1">
              <a:defRPr/>
            </a:pPr>
            <a:r>
              <a:rPr lang="en-US" altLang="zh-CN" dirty="0">
                <a:latin typeface="+mj-ea"/>
              </a:rPr>
              <a:t>1</a:t>
            </a:r>
            <a:r>
              <a:rPr lang="zh-CN" altLang="en-US" dirty="0">
                <a:latin typeface="+mj-ea"/>
              </a:rPr>
              <a:t>、</a:t>
            </a:r>
            <a:r>
              <a:rPr lang="zh-CN" altLang="en-US" dirty="0">
                <a:latin typeface="+mn-ea"/>
              </a:rPr>
              <a:t>在原样本空间中利用事件的关系计算。</a:t>
            </a:r>
          </a:p>
          <a:p>
            <a:pPr eaLnBrk="1" hangingPunct="1">
              <a:defRPr/>
            </a:pPr>
            <a:r>
              <a:rPr lang="en-US" altLang="zh-CN" dirty="0">
                <a:latin typeface="+mn-ea"/>
              </a:rPr>
              <a:t>2</a:t>
            </a:r>
            <a:r>
              <a:rPr lang="zh-CN" altLang="en-US" dirty="0">
                <a:latin typeface="+mn-ea"/>
              </a:rPr>
              <a:t>、用缩减样本空间的方法计算</a:t>
            </a:r>
          </a:p>
          <a:p>
            <a:pPr>
              <a:defRPr/>
            </a:pPr>
            <a:endParaRPr lang="zh-CN" altLang="en-US" dirty="0"/>
          </a:p>
        </p:txBody>
      </p:sp>
      <p:sp>
        <p:nvSpPr>
          <p:cNvPr id="328708" name="灯片编号占位符 3">
            <a:extLst>
              <a:ext uri="{FF2B5EF4-FFF2-40B4-BE49-F238E27FC236}">
                <a16:creationId xmlns:a16="http://schemas.microsoft.com/office/drawing/2014/main" id="{54677671-7620-4A81-BBC4-326B59DB5BC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D9BCE76-C98A-4235-B4C9-7FB30F19741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980529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63</a:t>
            </a:fld>
            <a:endParaRPr lang="en-US" altLang="zh-CN"/>
          </a:p>
        </p:txBody>
      </p:sp>
    </p:spTree>
    <p:extLst>
      <p:ext uri="{BB962C8B-B14F-4D97-AF65-F5344CB8AC3E}">
        <p14:creationId xmlns:p14="http://schemas.microsoft.com/office/powerpoint/2010/main" val="26431494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幻灯片图像占位符 1">
            <a:extLst>
              <a:ext uri="{FF2B5EF4-FFF2-40B4-BE49-F238E27FC236}">
                <a16:creationId xmlns:a16="http://schemas.microsoft.com/office/drawing/2014/main" id="{7441E809-4387-4C1F-8AE0-89BEEC45E06A}"/>
              </a:ext>
            </a:extLst>
          </p:cNvPr>
          <p:cNvSpPr>
            <a:spLocks noGrp="1" noRot="1" noChangeAspect="1" noChangeArrowheads="1" noTextEdit="1"/>
          </p:cNvSpPr>
          <p:nvPr>
            <p:ph type="sldImg"/>
          </p:nvPr>
        </p:nvSpPr>
        <p:spPr>
          <a:ln/>
        </p:spPr>
      </p:sp>
      <p:sp>
        <p:nvSpPr>
          <p:cNvPr id="332803" name="备注占位符 2">
            <a:extLst>
              <a:ext uri="{FF2B5EF4-FFF2-40B4-BE49-F238E27FC236}">
                <a16:creationId xmlns:a16="http://schemas.microsoft.com/office/drawing/2014/main" id="{320BEDA5-B208-4EB8-9DF2-67C54280AEC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2804" name="灯片编号占位符 3">
            <a:extLst>
              <a:ext uri="{FF2B5EF4-FFF2-40B4-BE49-F238E27FC236}">
                <a16:creationId xmlns:a16="http://schemas.microsoft.com/office/drawing/2014/main" id="{95691FF8-9F0D-4ACB-AF5E-1055F9B01E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278DDBEC-5144-4CEE-8AF9-B32032DC6B1D}" type="slidenum">
              <a:rPr lang="en-US" altLang="zh-CN" sz="1200" smtClean="0"/>
              <a:pPr/>
              <a:t>65</a:t>
            </a:fld>
            <a:endParaRPr lang="en-US" altLang="zh-CN" sz="1200"/>
          </a:p>
        </p:txBody>
      </p:sp>
    </p:spTree>
    <p:extLst>
      <p:ext uri="{BB962C8B-B14F-4D97-AF65-F5344CB8AC3E}">
        <p14:creationId xmlns:p14="http://schemas.microsoft.com/office/powerpoint/2010/main" val="1682202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a:extLst>
              <a:ext uri="{FF2B5EF4-FFF2-40B4-BE49-F238E27FC236}">
                <a16:creationId xmlns:a16="http://schemas.microsoft.com/office/drawing/2014/main" id="{01243B1D-80A2-4B44-8B0D-AA744A396C5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3F899179-1887-4780-A8A7-D2029672B41E}" type="slidenum">
              <a:rPr lang="en-US" altLang="zh-CN" sz="1200" smtClean="0">
                <a:solidFill>
                  <a:srgbClr val="000000"/>
                </a:solidFill>
              </a:rPr>
              <a:pPr/>
              <a:t>7</a:t>
            </a:fld>
            <a:endParaRPr lang="en-US" altLang="zh-CN" sz="1200">
              <a:solidFill>
                <a:srgbClr val="000000"/>
              </a:solidFill>
            </a:endParaRPr>
          </a:p>
        </p:txBody>
      </p:sp>
      <p:sp>
        <p:nvSpPr>
          <p:cNvPr id="231427" name="Rectangle 2">
            <a:extLst>
              <a:ext uri="{FF2B5EF4-FFF2-40B4-BE49-F238E27FC236}">
                <a16:creationId xmlns:a16="http://schemas.microsoft.com/office/drawing/2014/main" id="{466DEF10-61D4-4D47-9043-1542023E5863}"/>
              </a:ext>
            </a:extLst>
          </p:cNvPr>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231428" name="Rectangle 3">
            <a:extLst>
              <a:ext uri="{FF2B5EF4-FFF2-40B4-BE49-F238E27FC236}">
                <a16:creationId xmlns:a16="http://schemas.microsoft.com/office/drawing/2014/main" id="{3E6C8D8E-CE9A-44E7-8FA6-CB596797FC0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endParaRPr lang="zh-CN" altLang="zh-CN" dirty="0"/>
          </a:p>
        </p:txBody>
      </p:sp>
    </p:spTree>
    <p:extLst>
      <p:ext uri="{BB962C8B-B14F-4D97-AF65-F5344CB8AC3E}">
        <p14:creationId xmlns:p14="http://schemas.microsoft.com/office/powerpoint/2010/main" val="11421286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幻灯片图像占位符 1">
            <a:extLst>
              <a:ext uri="{FF2B5EF4-FFF2-40B4-BE49-F238E27FC236}">
                <a16:creationId xmlns:a16="http://schemas.microsoft.com/office/drawing/2014/main" id="{3898F11D-7EF6-4C46-80E8-724159352D57}"/>
              </a:ext>
            </a:extLst>
          </p:cNvPr>
          <p:cNvSpPr>
            <a:spLocks noGrp="1" noRot="1" noChangeAspect="1" noChangeArrowheads="1" noTextEdit="1"/>
          </p:cNvSpPr>
          <p:nvPr>
            <p:ph type="sldImg"/>
          </p:nvPr>
        </p:nvSpPr>
        <p:spPr>
          <a:ln/>
        </p:spPr>
      </p:sp>
      <p:sp>
        <p:nvSpPr>
          <p:cNvPr id="325635" name="备注占位符 2">
            <a:extLst>
              <a:ext uri="{FF2B5EF4-FFF2-40B4-BE49-F238E27FC236}">
                <a16:creationId xmlns:a16="http://schemas.microsoft.com/office/drawing/2014/main" id="{AED56102-5E9B-4C4E-AB35-D78DAC6D57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涉及排列组合时 缩减样本空间法、公式法</a:t>
            </a:r>
          </a:p>
        </p:txBody>
      </p:sp>
      <p:sp>
        <p:nvSpPr>
          <p:cNvPr id="325636" name="灯片编号占位符 3">
            <a:extLst>
              <a:ext uri="{FF2B5EF4-FFF2-40B4-BE49-F238E27FC236}">
                <a16:creationId xmlns:a16="http://schemas.microsoft.com/office/drawing/2014/main" id="{464C4C1E-455E-46E2-A7B5-E232701A2E1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417E540E-12B2-4538-9905-F89AD138775C}" type="slidenum">
              <a:rPr lang="en-US" altLang="zh-CN" sz="1200" smtClean="0"/>
              <a:pPr/>
              <a:t>66</a:t>
            </a:fld>
            <a:endParaRPr lang="en-US" altLang="zh-CN" sz="1200"/>
          </a:p>
        </p:txBody>
      </p:sp>
    </p:spTree>
    <p:extLst>
      <p:ext uri="{BB962C8B-B14F-4D97-AF65-F5344CB8AC3E}">
        <p14:creationId xmlns:p14="http://schemas.microsoft.com/office/powerpoint/2010/main" val="7876290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a:extLst>
              <a:ext uri="{FF2B5EF4-FFF2-40B4-BE49-F238E27FC236}">
                <a16:creationId xmlns:a16="http://schemas.microsoft.com/office/drawing/2014/main" id="{DFF8B3E3-5261-4CC8-B177-96D8421D21D6}"/>
              </a:ext>
            </a:extLst>
          </p:cNvPr>
          <p:cNvSpPr>
            <a:spLocks noGrp="1" noRot="1" noChangeAspect="1" noChangeArrowheads="1" noTextEdit="1"/>
          </p:cNvSpPr>
          <p:nvPr>
            <p:ph type="sldImg"/>
          </p:nvPr>
        </p:nvSpPr>
        <p:spPr>
          <a:ln/>
        </p:spPr>
      </p:sp>
      <p:sp>
        <p:nvSpPr>
          <p:cNvPr id="334851" name="备注占位符 2">
            <a:extLst>
              <a:ext uri="{FF2B5EF4-FFF2-40B4-BE49-F238E27FC236}">
                <a16:creationId xmlns:a16="http://schemas.microsoft.com/office/drawing/2014/main" id="{10E8AD13-7F3F-4997-B842-5783AC19918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条件概率特有的三个非常实用的公式 乘法公式、全概率公式、贝叶斯公式</a:t>
            </a:r>
          </a:p>
        </p:txBody>
      </p:sp>
      <p:sp>
        <p:nvSpPr>
          <p:cNvPr id="334852" name="灯片编号占位符 3">
            <a:extLst>
              <a:ext uri="{FF2B5EF4-FFF2-40B4-BE49-F238E27FC236}">
                <a16:creationId xmlns:a16="http://schemas.microsoft.com/office/drawing/2014/main" id="{3BCBF48D-1736-430F-A30C-07D4B8C3692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B389EE99-CA12-47BB-BF05-C080BABC1749}" type="slidenum">
              <a:rPr lang="en-US" altLang="zh-CN" sz="1200" smtClean="0"/>
              <a:pPr/>
              <a:t>67</a:t>
            </a:fld>
            <a:endParaRPr lang="en-US" altLang="zh-CN"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幻灯片图像占位符 1">
            <a:extLst>
              <a:ext uri="{FF2B5EF4-FFF2-40B4-BE49-F238E27FC236}">
                <a16:creationId xmlns:a16="http://schemas.microsoft.com/office/drawing/2014/main" id="{BB3FBD68-6074-4869-BAC4-65C5286DD539}"/>
              </a:ext>
            </a:extLst>
          </p:cNvPr>
          <p:cNvSpPr>
            <a:spLocks noGrp="1" noRot="1" noChangeAspect="1" noChangeArrowheads="1" noTextEdit="1"/>
          </p:cNvSpPr>
          <p:nvPr>
            <p:ph type="sldImg"/>
          </p:nvPr>
        </p:nvSpPr>
        <p:spPr>
          <a:ln/>
        </p:spPr>
      </p:sp>
      <p:sp>
        <p:nvSpPr>
          <p:cNvPr id="352259" name="备注占位符 2">
            <a:extLst>
              <a:ext uri="{FF2B5EF4-FFF2-40B4-BE49-F238E27FC236}">
                <a16:creationId xmlns:a16="http://schemas.microsoft.com/office/drawing/2014/main" id="{69054A84-8706-44AE-A4D0-1704292711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前面学习的条件概率说明 </a:t>
            </a:r>
            <a:r>
              <a:rPr lang="en-US" altLang="zh-CN" dirty="0"/>
              <a:t>P(A|B) </a:t>
            </a:r>
            <a:r>
              <a:rPr lang="zh-CN" altLang="en-US" dirty="0"/>
              <a:t>与 </a:t>
            </a:r>
            <a:r>
              <a:rPr lang="en-US" altLang="zh-CN" dirty="0"/>
              <a:t>P(A) </a:t>
            </a:r>
            <a:r>
              <a:rPr lang="zh-CN" altLang="en-US" dirty="0"/>
              <a:t>一般不同。也就是说两个事件中某个事件的发生对另一个事件发生的概率是有影响的。但在实际问题中，常会遇到两个事件发生与否互不影响的情形。</a:t>
            </a:r>
          </a:p>
        </p:txBody>
      </p:sp>
      <p:sp>
        <p:nvSpPr>
          <p:cNvPr id="352260" name="灯片编号占位符 3">
            <a:extLst>
              <a:ext uri="{FF2B5EF4-FFF2-40B4-BE49-F238E27FC236}">
                <a16:creationId xmlns:a16="http://schemas.microsoft.com/office/drawing/2014/main" id="{F777CCF5-22E3-41CD-9D15-8EFA838FC01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580377AB-2909-43A4-A321-386C5195A9FA}" type="slidenum">
              <a:rPr lang="en-US" altLang="zh-CN" sz="1200" smtClean="0"/>
              <a:pPr/>
              <a:t>82</a:t>
            </a:fld>
            <a:endParaRPr lang="en-US" altLang="zh-CN"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a:extLst>
              <a:ext uri="{FF2B5EF4-FFF2-40B4-BE49-F238E27FC236}">
                <a16:creationId xmlns:a16="http://schemas.microsoft.com/office/drawing/2014/main" id="{6093F2BA-4FFB-4876-8510-688CE369E23A}"/>
              </a:ext>
            </a:extLst>
          </p:cNvPr>
          <p:cNvSpPr>
            <a:spLocks noGrp="1" noRot="1" noChangeAspect="1" noChangeArrowheads="1" noTextEdit="1"/>
          </p:cNvSpPr>
          <p:nvPr>
            <p:ph type="sldImg"/>
          </p:nvPr>
        </p:nvSpPr>
        <p:spPr>
          <a:ln/>
        </p:spPr>
      </p:sp>
      <p:sp>
        <p:nvSpPr>
          <p:cNvPr id="273411" name="备注占位符 2">
            <a:extLst>
              <a:ext uri="{FF2B5EF4-FFF2-40B4-BE49-F238E27FC236}">
                <a16:creationId xmlns:a16="http://schemas.microsoft.com/office/drawing/2014/main" id="{31588952-4BA8-4DCF-8B05-F25958CC7C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73412" name="灯片编号占位符 3">
            <a:extLst>
              <a:ext uri="{FF2B5EF4-FFF2-40B4-BE49-F238E27FC236}">
                <a16:creationId xmlns:a16="http://schemas.microsoft.com/office/drawing/2014/main" id="{D991A0AC-D91B-4449-A12B-0F71E6D4B5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E13628B-B3C6-44D3-8F95-5E9F170BECE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250893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幻灯片图像占位符 1">
            <a:extLst>
              <a:ext uri="{FF2B5EF4-FFF2-40B4-BE49-F238E27FC236}">
                <a16:creationId xmlns:a16="http://schemas.microsoft.com/office/drawing/2014/main" id="{65ABABF4-938A-4173-9D5D-CBDA0982494B}"/>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3CD6519C-E188-4BFF-A478-CA04DE47E115}"/>
              </a:ext>
            </a:extLst>
          </p:cNvPr>
          <p:cNvSpPr>
            <a:spLocks noGrp="1"/>
          </p:cNvSpPr>
          <p:nvPr>
            <p:ph type="body" idx="1"/>
          </p:nvPr>
        </p:nvSpPr>
        <p:spPr/>
        <p:txBody>
          <a:bodyPr/>
          <a:lstStyle/>
          <a:p>
            <a:pPr>
              <a:defRPr/>
            </a:pPr>
            <a:r>
              <a:rPr lang="zh-CN" altLang="en-US" dirty="0">
                <a:solidFill>
                  <a:schemeClr val="bg1"/>
                </a:solidFill>
                <a:latin typeface="+mn-lt"/>
                <a:ea typeface="+mn-ea"/>
                <a:cs typeface="Times New Roman" panose="02020603050405020304" pitchFamily="18" charset="0"/>
              </a:rPr>
              <a:t>任何一个事件发生的可能性都不受其他一个或几个事件发生与否的影响</a:t>
            </a:r>
            <a:endParaRPr lang="zh-CN" altLang="en-US" dirty="0"/>
          </a:p>
        </p:txBody>
      </p:sp>
      <p:sp>
        <p:nvSpPr>
          <p:cNvPr id="356356" name="灯片编号占位符 3">
            <a:extLst>
              <a:ext uri="{FF2B5EF4-FFF2-40B4-BE49-F238E27FC236}">
                <a16:creationId xmlns:a16="http://schemas.microsoft.com/office/drawing/2014/main" id="{BA8A1E95-0F04-4C67-A7FA-BF25B7513EA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49EDDE4F-3C2B-479A-80B5-D0D9DE9981B1}" type="slidenum">
              <a:rPr lang="en-US" altLang="zh-CN" sz="1200" smtClean="0"/>
              <a:pPr/>
              <a:t>84</a:t>
            </a:fld>
            <a:endParaRPr lang="en-US" altLang="zh-CN"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幻灯片图像占位符 1">
            <a:extLst>
              <a:ext uri="{FF2B5EF4-FFF2-40B4-BE49-F238E27FC236}">
                <a16:creationId xmlns:a16="http://schemas.microsoft.com/office/drawing/2014/main" id="{D3821A0A-7709-4DB7-810B-6F423B95479A}"/>
              </a:ext>
            </a:extLst>
          </p:cNvPr>
          <p:cNvSpPr>
            <a:spLocks noGrp="1" noRot="1" noChangeAspect="1" noChangeArrowheads="1" noTextEdit="1"/>
          </p:cNvSpPr>
          <p:nvPr>
            <p:ph type="sldImg"/>
          </p:nvPr>
        </p:nvSpPr>
        <p:spPr>
          <a:ln/>
        </p:spPr>
      </p:sp>
      <p:sp>
        <p:nvSpPr>
          <p:cNvPr id="358403" name="备注占位符 2">
            <a:extLst>
              <a:ext uri="{FF2B5EF4-FFF2-40B4-BE49-F238E27FC236}">
                <a16:creationId xmlns:a16="http://schemas.microsoft.com/office/drawing/2014/main" id="{90073EED-2230-4692-8E4C-AF1564E03BA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前面学习的条件概率说明 </a:t>
            </a:r>
            <a:r>
              <a:rPr lang="en-US" altLang="zh-CN"/>
              <a:t>P(A|B) </a:t>
            </a:r>
            <a:r>
              <a:rPr lang="zh-CN" altLang="en-US"/>
              <a:t>与 </a:t>
            </a:r>
            <a:r>
              <a:rPr lang="en-US" altLang="zh-CN"/>
              <a:t>P(A) </a:t>
            </a:r>
            <a:r>
              <a:rPr lang="zh-CN" altLang="en-US"/>
              <a:t>一般不同。也就是说两个事件中某个事件的发生对另一个事件发生的概率是有影响的。但在实际问题中，常会遇到两个事件发生与否互不影响的情形。</a:t>
            </a:r>
          </a:p>
        </p:txBody>
      </p:sp>
      <p:sp>
        <p:nvSpPr>
          <p:cNvPr id="358404" name="灯片编号占位符 3">
            <a:extLst>
              <a:ext uri="{FF2B5EF4-FFF2-40B4-BE49-F238E27FC236}">
                <a16:creationId xmlns:a16="http://schemas.microsoft.com/office/drawing/2014/main" id="{FE7034A2-262B-440F-BB4A-02A753F6193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F1C6AA6C-1CB4-444B-8463-B1881E5F9D4E}" type="slidenum">
              <a:rPr lang="en-US" altLang="zh-CN" sz="1200" smtClean="0"/>
              <a:pPr/>
              <a:t>85</a:t>
            </a:fld>
            <a:endParaRPr lang="en-US" altLang="zh-CN"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a:extLst>
              <a:ext uri="{FF2B5EF4-FFF2-40B4-BE49-F238E27FC236}">
                <a16:creationId xmlns:a16="http://schemas.microsoft.com/office/drawing/2014/main" id="{6093F2BA-4FFB-4876-8510-688CE369E23A}"/>
              </a:ext>
            </a:extLst>
          </p:cNvPr>
          <p:cNvSpPr>
            <a:spLocks noGrp="1" noRot="1" noChangeAspect="1" noChangeArrowheads="1" noTextEdit="1"/>
          </p:cNvSpPr>
          <p:nvPr>
            <p:ph type="sldImg"/>
          </p:nvPr>
        </p:nvSpPr>
        <p:spPr>
          <a:ln/>
        </p:spPr>
      </p:sp>
      <p:sp>
        <p:nvSpPr>
          <p:cNvPr id="273411" name="备注占位符 2">
            <a:extLst>
              <a:ext uri="{FF2B5EF4-FFF2-40B4-BE49-F238E27FC236}">
                <a16:creationId xmlns:a16="http://schemas.microsoft.com/office/drawing/2014/main" id="{31588952-4BA8-4DCF-8B05-F25958CC7C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73412" name="灯片编号占位符 3">
            <a:extLst>
              <a:ext uri="{FF2B5EF4-FFF2-40B4-BE49-F238E27FC236}">
                <a16:creationId xmlns:a16="http://schemas.microsoft.com/office/drawing/2014/main" id="{D991A0AC-D91B-4449-A12B-0F71E6D4B5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E13628B-B3C6-44D3-8F95-5E9F170BECE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525719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a:extLst>
              <a:ext uri="{FF2B5EF4-FFF2-40B4-BE49-F238E27FC236}">
                <a16:creationId xmlns:a16="http://schemas.microsoft.com/office/drawing/2014/main" id="{6093F2BA-4FFB-4876-8510-688CE369E23A}"/>
              </a:ext>
            </a:extLst>
          </p:cNvPr>
          <p:cNvSpPr>
            <a:spLocks noGrp="1" noRot="1" noChangeAspect="1" noChangeArrowheads="1" noTextEdit="1"/>
          </p:cNvSpPr>
          <p:nvPr>
            <p:ph type="sldImg"/>
          </p:nvPr>
        </p:nvSpPr>
        <p:spPr>
          <a:ln/>
        </p:spPr>
      </p:sp>
      <p:sp>
        <p:nvSpPr>
          <p:cNvPr id="273411" name="备注占位符 2">
            <a:extLst>
              <a:ext uri="{FF2B5EF4-FFF2-40B4-BE49-F238E27FC236}">
                <a16:creationId xmlns:a16="http://schemas.microsoft.com/office/drawing/2014/main" id="{31588952-4BA8-4DCF-8B05-F25958CC7C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将</a:t>
            </a:r>
            <a:r>
              <a:rPr lang="en-US" altLang="zh-CN" dirty="0"/>
              <a:t>A</a:t>
            </a:r>
            <a:r>
              <a:rPr lang="zh-CN" altLang="en-US" dirty="0"/>
              <a:t>理解为成功</a:t>
            </a:r>
            <a:r>
              <a:rPr lang="en-US" altLang="zh-CN" dirty="0"/>
              <a:t> \</a:t>
            </a:r>
            <a:r>
              <a:rPr lang="en-US" altLang="zh-CN" dirty="0" err="1"/>
              <a:t>barA</a:t>
            </a:r>
            <a:r>
              <a:rPr lang="en-US" altLang="zh-CN" dirty="0"/>
              <a:t> </a:t>
            </a:r>
            <a:r>
              <a:rPr lang="zh-CN" altLang="en-US" dirty="0"/>
              <a:t>理解为不成功</a:t>
            </a:r>
          </a:p>
        </p:txBody>
      </p:sp>
      <p:sp>
        <p:nvSpPr>
          <p:cNvPr id="273412" name="灯片编号占位符 3">
            <a:extLst>
              <a:ext uri="{FF2B5EF4-FFF2-40B4-BE49-F238E27FC236}">
                <a16:creationId xmlns:a16="http://schemas.microsoft.com/office/drawing/2014/main" id="{D991A0AC-D91B-4449-A12B-0F71E6D4B5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E13628B-B3C6-44D3-8F95-5E9F170BECE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97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696383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98</a:t>
            </a:fld>
            <a:endParaRPr lang="en-US" altLang="zh-CN"/>
          </a:p>
        </p:txBody>
      </p:sp>
    </p:spTree>
    <p:extLst>
      <p:ext uri="{BB962C8B-B14F-4D97-AF65-F5344CB8AC3E}">
        <p14:creationId xmlns:p14="http://schemas.microsoft.com/office/powerpoint/2010/main" val="20043580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FFFF00"/>
                </a:solidFill>
              </a:rPr>
              <a:t>所求的是：事件</a:t>
            </a:r>
            <a:r>
              <a:rPr lang="en-US" altLang="zh-CN" sz="1200" dirty="0">
                <a:solidFill>
                  <a:srgbClr val="FFFF00"/>
                </a:solidFill>
              </a:rPr>
              <a:t>A</a:t>
            </a:r>
            <a:r>
              <a:rPr lang="zh-CN" altLang="en-US" sz="1200" dirty="0">
                <a:solidFill>
                  <a:srgbClr val="FFFF00"/>
                </a:solidFill>
              </a:rPr>
              <a:t>发生</a:t>
            </a:r>
            <a:r>
              <a:rPr lang="en-US" altLang="zh-CN" sz="1200" dirty="0">
                <a:solidFill>
                  <a:srgbClr val="FFFF00"/>
                </a:solidFill>
              </a:rPr>
              <a:t>2</a:t>
            </a:r>
            <a:r>
              <a:rPr lang="zh-CN" altLang="en-US" sz="1200" dirty="0">
                <a:solidFill>
                  <a:srgbClr val="FFFF00"/>
                </a:solidFill>
              </a:rPr>
              <a:t>次的概率</a:t>
            </a:r>
            <a:endParaRPr lang="zh-CN" altLang="en-US" dirty="0"/>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99</a:t>
            </a:fld>
            <a:endParaRPr lang="en-US" altLang="zh-CN"/>
          </a:p>
        </p:txBody>
      </p:sp>
    </p:spTree>
    <p:extLst>
      <p:ext uri="{BB962C8B-B14F-4D97-AF65-F5344CB8AC3E}">
        <p14:creationId xmlns:p14="http://schemas.microsoft.com/office/powerpoint/2010/main" val="2717816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a:extLst>
              <a:ext uri="{FF2B5EF4-FFF2-40B4-BE49-F238E27FC236}">
                <a16:creationId xmlns:a16="http://schemas.microsoft.com/office/drawing/2014/main" id="{822D260C-0D97-4BBC-AE1F-FC54D4411BC3}"/>
              </a:ext>
            </a:extLst>
          </p:cNvPr>
          <p:cNvSpPr>
            <a:spLocks noGrp="1" noRot="1" noChangeAspect="1" noChangeArrowheads="1" noTextEdit="1"/>
          </p:cNvSpPr>
          <p:nvPr>
            <p:ph type="sldImg"/>
          </p:nvPr>
        </p:nvSpPr>
        <p:spPr>
          <a:ln/>
        </p:spPr>
      </p:sp>
      <p:sp>
        <p:nvSpPr>
          <p:cNvPr id="233475" name="备注占位符 2">
            <a:extLst>
              <a:ext uri="{FF2B5EF4-FFF2-40B4-BE49-F238E27FC236}">
                <a16:creationId xmlns:a16="http://schemas.microsoft.com/office/drawing/2014/main" id="{BBFF04CB-EBA4-4A6B-8B45-F5051802ED3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由于随机现象的普遍性，概率论的应用范围极为广泛。</a:t>
            </a:r>
            <a:endParaRPr lang="en-US" altLang="zh-CN" dirty="0"/>
          </a:p>
          <a:p>
            <a:pPr eaLnBrk="1" hangingPunct="1"/>
            <a:r>
              <a:rPr lang="en-US" altLang="zh-CN" b="0" i="0" dirty="0">
                <a:solidFill>
                  <a:srgbClr val="333333"/>
                </a:solidFill>
                <a:effectLst/>
                <a:latin typeface="Arial" panose="020B0604020202020204" pitchFamily="34" charset="0"/>
              </a:rPr>
              <a:t>Black-Scholes-Merton</a:t>
            </a:r>
            <a:r>
              <a:rPr lang="zh-CN" altLang="en-US" b="0" i="0" dirty="0">
                <a:solidFill>
                  <a:srgbClr val="333333"/>
                </a:solidFill>
                <a:effectLst/>
                <a:latin typeface="Arial" panose="020B0604020202020204" pitchFamily="34" charset="0"/>
              </a:rPr>
              <a:t>期权</a:t>
            </a:r>
            <a:r>
              <a:rPr lang="zh-CN" altLang="en-US" b="0" i="0" dirty="0">
                <a:solidFill>
                  <a:srgbClr val="F73131"/>
                </a:solidFill>
                <a:effectLst/>
                <a:latin typeface="Arial" panose="020B0604020202020204" pitchFamily="34" charset="0"/>
              </a:rPr>
              <a:t>定价</a:t>
            </a:r>
            <a:r>
              <a:rPr lang="zh-CN" altLang="en-US" b="0" i="0" dirty="0">
                <a:solidFill>
                  <a:srgbClr val="333333"/>
                </a:solidFill>
                <a:effectLst/>
                <a:latin typeface="Arial" panose="020B0604020202020204" pitchFamily="34" charset="0"/>
              </a:rPr>
              <a:t>模型</a:t>
            </a:r>
            <a:endParaRPr lang="en-US" altLang="zh-CN" b="0" i="0" dirty="0">
              <a:solidFill>
                <a:srgbClr val="333333"/>
              </a:solidFill>
              <a:effectLst/>
              <a:latin typeface="Arial" panose="020B0604020202020204" pitchFamily="34" charset="0"/>
            </a:endParaRPr>
          </a:p>
          <a:p>
            <a:pPr eaLnBrk="1" hangingPunct="1"/>
            <a:r>
              <a:rPr lang="zh-CN" altLang="en-US" dirty="0"/>
              <a:t>垃圾邮件过滤    人工智能：自动驾驶、自然语言处理</a:t>
            </a:r>
            <a:endParaRPr lang="zh-CN" altLang="zh-CN" dirty="0"/>
          </a:p>
        </p:txBody>
      </p:sp>
      <p:sp>
        <p:nvSpPr>
          <p:cNvPr id="233476" name="灯片编号占位符 3">
            <a:extLst>
              <a:ext uri="{FF2B5EF4-FFF2-40B4-BE49-F238E27FC236}">
                <a16:creationId xmlns:a16="http://schemas.microsoft.com/office/drawing/2014/main" id="{B0456BFE-09ED-43F2-B885-1627DB14484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352B848A-9E20-411A-B6CD-F76C03CD0A65}" type="slidenum">
              <a:rPr lang="en-US" altLang="zh-CN" sz="1200" smtClean="0">
                <a:solidFill>
                  <a:srgbClr val="000000"/>
                </a:solidFill>
              </a:rPr>
              <a:pPr/>
              <a:t>8</a:t>
            </a:fld>
            <a:endParaRPr lang="en-US" altLang="zh-CN" sz="1200">
              <a:solidFill>
                <a:srgbClr val="000000"/>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100</a:t>
            </a:fld>
            <a:endParaRPr lang="en-US" altLang="zh-CN"/>
          </a:p>
        </p:txBody>
      </p:sp>
    </p:spTree>
    <p:extLst>
      <p:ext uri="{BB962C8B-B14F-4D97-AF65-F5344CB8AC3E}">
        <p14:creationId xmlns:p14="http://schemas.microsoft.com/office/powerpoint/2010/main" val="1756243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101</a:t>
            </a:fld>
            <a:endParaRPr lang="en-US" altLang="zh-CN"/>
          </a:p>
        </p:txBody>
      </p:sp>
    </p:spTree>
    <p:extLst>
      <p:ext uri="{BB962C8B-B14F-4D97-AF65-F5344CB8AC3E}">
        <p14:creationId xmlns:p14="http://schemas.microsoft.com/office/powerpoint/2010/main" val="40395056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i="1" dirty="0"/>
              <a:t>n</a:t>
            </a:r>
            <a:r>
              <a:rPr lang="zh-CN" altLang="en-US" dirty="0"/>
              <a:t>重贝努里试验共有两个关键参数</a:t>
            </a:r>
            <a:r>
              <a:rPr lang="en-US" altLang="zh-CN" dirty="0"/>
              <a:t>, </a:t>
            </a:r>
            <a:r>
              <a:rPr lang="zh-CN" altLang="en-US" dirty="0"/>
              <a:t>一个是每次试验</a:t>
            </a:r>
            <a:r>
              <a:rPr lang="en-US" altLang="zh-CN" i="1" dirty="0"/>
              <a:t>A</a:t>
            </a:r>
            <a:r>
              <a:rPr lang="zh-CN" altLang="en-US" dirty="0"/>
              <a:t>发生的概率</a:t>
            </a:r>
            <a:r>
              <a:rPr lang="en-US" altLang="zh-CN" dirty="0"/>
              <a:t>, </a:t>
            </a:r>
            <a:r>
              <a:rPr lang="zh-CN" altLang="en-US" dirty="0"/>
              <a:t>一个是试验次数</a:t>
            </a:r>
            <a:r>
              <a:rPr lang="en-US" altLang="zh-CN" i="1" dirty="0"/>
              <a:t>n</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103</a:t>
            </a:fld>
            <a:endParaRPr lang="en-US" altLang="zh-CN"/>
          </a:p>
        </p:txBody>
      </p:sp>
    </p:spTree>
    <p:extLst>
      <p:ext uri="{BB962C8B-B14F-4D97-AF65-F5344CB8AC3E}">
        <p14:creationId xmlns:p14="http://schemas.microsoft.com/office/powerpoint/2010/main" val="7769670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012B51-DD6C-48E4-829F-B2F2C84C8A5C}" type="slidenum">
              <a:rPr lang="en-US" altLang="zh-CN" smtClean="0"/>
              <a:pPr>
                <a:defRPr/>
              </a:pPr>
              <a:t>104</a:t>
            </a:fld>
            <a:endParaRPr lang="en-US" altLang="zh-CN"/>
          </a:p>
        </p:txBody>
      </p:sp>
    </p:spTree>
    <p:extLst>
      <p:ext uri="{BB962C8B-B14F-4D97-AF65-F5344CB8AC3E}">
        <p14:creationId xmlns:p14="http://schemas.microsoft.com/office/powerpoint/2010/main" val="33823992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幻灯片图像占位符 1">
            <a:extLst>
              <a:ext uri="{FF2B5EF4-FFF2-40B4-BE49-F238E27FC236}">
                <a16:creationId xmlns:a16="http://schemas.microsoft.com/office/drawing/2014/main" id="{E65C74D0-D120-43E5-A3E2-A44BE7E5781E}"/>
              </a:ext>
            </a:extLst>
          </p:cNvPr>
          <p:cNvSpPr>
            <a:spLocks noGrp="1" noRot="1" noChangeAspect="1" noChangeArrowheads="1" noTextEdit="1"/>
          </p:cNvSpPr>
          <p:nvPr>
            <p:ph type="sldImg"/>
          </p:nvPr>
        </p:nvSpPr>
        <p:spPr>
          <a:ln/>
        </p:spPr>
      </p:sp>
      <p:sp>
        <p:nvSpPr>
          <p:cNvPr id="373763" name="备注占位符 2">
            <a:extLst>
              <a:ext uri="{FF2B5EF4-FFF2-40B4-BE49-F238E27FC236}">
                <a16:creationId xmlns:a16="http://schemas.microsoft.com/office/drawing/2014/main" id="{74F1644B-6863-4F92-9197-C38901C45E8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solidFill>
                  <a:schemeClr val="bg1"/>
                </a:solidFill>
                <a:latin typeface="楷体_GB2312" pitchFamily="49" charset="-122"/>
                <a:ea typeface="楷体_GB2312" pitchFamily="49" charset="-122"/>
              </a:rPr>
              <a:t> 分析：</a:t>
            </a:r>
            <a:r>
              <a:rPr lang="zh-CN" altLang="en-US" dirty="0">
                <a:latin typeface="楷体_GB2312" pitchFamily="49" charset="-122"/>
                <a:ea typeface="楷体_GB2312" pitchFamily="49" charset="-122"/>
              </a:rPr>
              <a:t>此题没有说明抽取方式，但自动生产线上产品是  大批量的，因此有放回的抽取与无放回的抽取方式可以认为是一样的，按有放回的抽取方式来处理。</a:t>
            </a:r>
            <a:endParaRPr lang="en-US" altLang="zh-CN" dirty="0">
              <a:latin typeface="楷体_GB2312" pitchFamily="49" charset="-122"/>
              <a:ea typeface="楷体_GB2312" pitchFamily="49" charset="-122"/>
            </a:endParaRPr>
          </a:p>
          <a:p>
            <a:r>
              <a:rPr lang="zh-CN" altLang="en-US" dirty="0"/>
              <a:t>设所求事件的概率为</a:t>
            </a:r>
            <a:r>
              <a:rPr lang="en-US" altLang="zh-CN" dirty="0"/>
              <a:t>P(B)</a:t>
            </a:r>
            <a:r>
              <a:rPr lang="zh-CN" altLang="en-US" dirty="0"/>
              <a:t>，每一件产品可能是一级品也可能不是一级品，各个产品是否为一级品是相互独立的。</a:t>
            </a:r>
          </a:p>
        </p:txBody>
      </p:sp>
      <p:sp>
        <p:nvSpPr>
          <p:cNvPr id="373764" name="灯片编号占位符 3">
            <a:extLst>
              <a:ext uri="{FF2B5EF4-FFF2-40B4-BE49-F238E27FC236}">
                <a16:creationId xmlns:a16="http://schemas.microsoft.com/office/drawing/2014/main" id="{F2360284-7471-4DDD-8FBF-6A4F43694E2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4D8EEE1-1E6E-4967-A708-9571E446AB2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105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55614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a:extLst>
              <a:ext uri="{FF2B5EF4-FFF2-40B4-BE49-F238E27FC236}">
                <a16:creationId xmlns:a16="http://schemas.microsoft.com/office/drawing/2014/main" id="{2295538F-6B77-4C81-B0DB-B72AE98C84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0D3DBA28-44F7-4421-9B6A-2757CCB47C4E}" type="slidenum">
              <a:rPr lang="en-US" altLang="zh-CN" sz="1200" smtClean="0">
                <a:solidFill>
                  <a:srgbClr val="000000"/>
                </a:solidFill>
              </a:rPr>
              <a:pPr/>
              <a:t>120</a:t>
            </a:fld>
            <a:endParaRPr lang="en-US" altLang="zh-CN" sz="1200">
              <a:solidFill>
                <a:srgbClr val="000000"/>
              </a:solidFill>
            </a:endParaRPr>
          </a:p>
        </p:txBody>
      </p:sp>
      <p:sp>
        <p:nvSpPr>
          <p:cNvPr id="390147" name="Rectangle 2">
            <a:extLst>
              <a:ext uri="{FF2B5EF4-FFF2-40B4-BE49-F238E27FC236}">
                <a16:creationId xmlns:a16="http://schemas.microsoft.com/office/drawing/2014/main" id="{605663ED-2436-422A-AFD5-61B587666706}"/>
              </a:ext>
            </a:extLst>
          </p:cNvPr>
          <p:cNvSpPr>
            <a:spLocks noGrp="1" noRot="1" noChangeAspect="1" noChangeArrowheads="1" noTextEdit="1"/>
          </p:cNvSpPr>
          <p:nvPr>
            <p:ph type="sldImg"/>
          </p:nvPr>
        </p:nvSpPr>
        <p:spPr>
          <a:ln/>
        </p:spPr>
      </p:sp>
      <p:sp>
        <p:nvSpPr>
          <p:cNvPr id="390148" name="Rectangle 3">
            <a:extLst>
              <a:ext uri="{FF2B5EF4-FFF2-40B4-BE49-F238E27FC236}">
                <a16:creationId xmlns:a16="http://schemas.microsoft.com/office/drawing/2014/main" id="{4C1EBDB0-E80C-4A23-9557-0BF281F6901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事件</a:t>
            </a:r>
            <a:r>
              <a:rPr lang="en-US" altLang="zh-CN"/>
              <a:t>B</a:t>
            </a:r>
            <a:r>
              <a:rPr lang="zh-CN" altLang="en-US"/>
              <a:t>包含的基本事件个数的另一种求法：</a:t>
            </a:r>
            <a:r>
              <a:rPr lang="en-US" altLang="zh-CN"/>
              <a:t>3</a:t>
            </a:r>
            <a:r>
              <a:rPr lang="zh-CN" altLang="en-US"/>
              <a:t>个盒子中的某一个盒子是空的，另外两个盒子中有一个盒子放入</a:t>
            </a:r>
            <a:r>
              <a:rPr lang="en-US" altLang="zh-CN"/>
              <a:t>2</a:t>
            </a:r>
            <a:r>
              <a:rPr lang="zh-CN" altLang="en-US"/>
              <a:t>个球</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a:extLst>
              <a:ext uri="{FF2B5EF4-FFF2-40B4-BE49-F238E27FC236}">
                <a16:creationId xmlns:a16="http://schemas.microsoft.com/office/drawing/2014/main" id="{95476456-C46B-4070-95A6-7542248B9DD0}"/>
              </a:ext>
            </a:extLst>
          </p:cNvPr>
          <p:cNvSpPr>
            <a:spLocks noGrp="1" noRot="1" noChangeAspect="1" noChangeArrowheads="1" noTextEdit="1"/>
          </p:cNvSpPr>
          <p:nvPr>
            <p:ph type="sldImg"/>
          </p:nvPr>
        </p:nvSpPr>
        <p:spPr>
          <a:ln/>
        </p:spPr>
      </p:sp>
      <p:sp>
        <p:nvSpPr>
          <p:cNvPr id="235523" name="备注占位符 2">
            <a:extLst>
              <a:ext uri="{FF2B5EF4-FFF2-40B4-BE49-F238E27FC236}">
                <a16:creationId xmlns:a16="http://schemas.microsoft.com/office/drawing/2014/main" id="{B6B3BBF6-EE0F-447B-BDDD-B8CA50FED5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一门成熟的数学学科 离不开相关的符号、概念、定义，公理等。从这些给定信息出发，给出一些公式、命题、定理等等。</a:t>
            </a:r>
          </a:p>
        </p:txBody>
      </p:sp>
      <p:sp>
        <p:nvSpPr>
          <p:cNvPr id="235524" name="灯片编号占位符 3">
            <a:extLst>
              <a:ext uri="{FF2B5EF4-FFF2-40B4-BE49-F238E27FC236}">
                <a16:creationId xmlns:a16="http://schemas.microsoft.com/office/drawing/2014/main" id="{733A039A-021F-411F-A395-648393060B6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42856368-F2D8-47F2-A33F-764CC46D4B7F}" type="slidenum">
              <a:rPr lang="en-US" altLang="zh-CN" sz="1200" smtClean="0"/>
              <a:pPr/>
              <a:t>9</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a:extLst>
              <a:ext uri="{FF2B5EF4-FFF2-40B4-BE49-F238E27FC236}">
                <a16:creationId xmlns:a16="http://schemas.microsoft.com/office/drawing/2014/main" id="{3432DCE3-177B-4E64-939F-5FCC9F8355CD}"/>
              </a:ext>
            </a:extLst>
          </p:cNvPr>
          <p:cNvSpPr>
            <a:spLocks noGrp="1" noRot="1" noChangeAspect="1" noChangeArrowheads="1" noTextEdit="1"/>
          </p:cNvSpPr>
          <p:nvPr>
            <p:ph type="sldImg"/>
          </p:nvPr>
        </p:nvSpPr>
        <p:spPr>
          <a:ln/>
        </p:spPr>
      </p:sp>
      <p:sp>
        <p:nvSpPr>
          <p:cNvPr id="237571" name="备注占位符 2">
            <a:extLst>
              <a:ext uri="{FF2B5EF4-FFF2-40B4-BE49-F238E27FC236}">
                <a16:creationId xmlns:a16="http://schemas.microsoft.com/office/drawing/2014/main" id="{3F8D1DE3-AF18-4598-9CB5-3F87996A180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要对随机现象的统计规律性进行研究，就要对随机现象进行重复观察。</a:t>
            </a:r>
          </a:p>
        </p:txBody>
      </p:sp>
      <p:sp>
        <p:nvSpPr>
          <p:cNvPr id="237572" name="灯片编号占位符 3">
            <a:extLst>
              <a:ext uri="{FF2B5EF4-FFF2-40B4-BE49-F238E27FC236}">
                <a16:creationId xmlns:a16="http://schemas.microsoft.com/office/drawing/2014/main" id="{CC744236-C242-4B2C-970A-398AE67B528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0785322A-3CE3-413E-BE9F-E584798750F7}" type="slidenum">
              <a:rPr lang="en-US" altLang="zh-CN" sz="1200" smtClean="0"/>
              <a:pPr/>
              <a:t>10</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a:extLst>
              <a:ext uri="{FF2B5EF4-FFF2-40B4-BE49-F238E27FC236}">
                <a16:creationId xmlns:a16="http://schemas.microsoft.com/office/drawing/2014/main" id="{81185080-C928-4558-B0D0-BC51E6604B74}"/>
              </a:ext>
            </a:extLst>
          </p:cNvPr>
          <p:cNvSpPr>
            <a:spLocks noGrp="1" noRot="1" noChangeAspect="1" noChangeArrowheads="1" noTextEdit="1"/>
          </p:cNvSpPr>
          <p:nvPr>
            <p:ph type="sldImg"/>
          </p:nvPr>
        </p:nvSpPr>
        <p:spPr>
          <a:ln/>
        </p:spPr>
      </p:sp>
      <p:sp>
        <p:nvSpPr>
          <p:cNvPr id="245763" name="备注占位符 2">
            <a:extLst>
              <a:ext uri="{FF2B5EF4-FFF2-40B4-BE49-F238E27FC236}">
                <a16:creationId xmlns:a16="http://schemas.microsoft.com/office/drawing/2014/main" id="{EE6C1BE8-BF0B-4E1A-99C1-CE071AE1274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45764" name="灯片编号占位符 3">
            <a:extLst>
              <a:ext uri="{FF2B5EF4-FFF2-40B4-BE49-F238E27FC236}">
                <a16:creationId xmlns:a16="http://schemas.microsoft.com/office/drawing/2014/main" id="{43BDEBF3-BC1E-49C8-AAA4-F68CCB981A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2707CCE8-01EA-4BAD-B05C-0D1FE67EA0D7}" type="slidenum">
              <a:rPr lang="en-US" altLang="zh-CN" sz="1200" smtClean="0"/>
              <a:pPr/>
              <a:t>12</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5BFDB4CA-8252-4E8F-8F3B-81C042CF86E7}"/>
              </a:ext>
            </a:extLst>
          </p:cNvPr>
          <p:cNvGrpSpPr>
            <a:grpSpLocks/>
          </p:cNvGrpSpPr>
          <p:nvPr/>
        </p:nvGrpSpPr>
        <p:grpSpPr bwMode="auto">
          <a:xfrm>
            <a:off x="0" y="0"/>
            <a:ext cx="6362700" cy="6858000"/>
            <a:chOff x="0" y="0"/>
            <a:chExt cx="4008" cy="4320"/>
          </a:xfrm>
        </p:grpSpPr>
        <p:pic>
          <p:nvPicPr>
            <p:cNvPr id="5" name="Picture 8" descr="Expbanna">
              <a:extLst>
                <a:ext uri="{FF2B5EF4-FFF2-40B4-BE49-F238E27FC236}">
                  <a16:creationId xmlns:a16="http://schemas.microsoft.com/office/drawing/2014/main" id="{039D986B-7867-4E06-864E-DCF73E123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invGray">
            <a:xfrm>
              <a:off x="0" y="0"/>
              <a:ext cx="43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EXPHORSA">
              <a:extLst>
                <a:ext uri="{FF2B5EF4-FFF2-40B4-BE49-F238E27FC236}">
                  <a16:creationId xmlns:a16="http://schemas.microsoft.com/office/drawing/2014/main" id="{184A6F3E-F96C-4BE1-AC95-A3D0BB4EE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 y="3600"/>
              <a:ext cx="1800"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0" descr="EXPHORSA">
            <a:extLst>
              <a:ext uri="{FF2B5EF4-FFF2-40B4-BE49-F238E27FC236}">
                <a16:creationId xmlns:a16="http://schemas.microsoft.com/office/drawing/2014/main" id="{B5A46DC9-537A-4F5C-9B24-D48FBB0FA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657600"/>
            <a:ext cx="5715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4" name="Rectangle 2"/>
          <p:cNvSpPr>
            <a:spLocks noGrp="1" noChangeArrowheads="1"/>
          </p:cNvSpPr>
          <p:nvPr>
            <p:ph type="ctrTitle"/>
          </p:nvPr>
        </p:nvSpPr>
        <p:spPr>
          <a:xfrm>
            <a:off x="1752600" y="990600"/>
            <a:ext cx="6400800" cy="2514600"/>
          </a:xfrm>
        </p:spPr>
        <p:txBody>
          <a:bodyPr/>
          <a:lstStyle>
            <a:lvl1pPr algn="ctr">
              <a:defRPr/>
            </a:lvl1pPr>
          </a:lstStyle>
          <a:p>
            <a:pPr lvl="0"/>
            <a:r>
              <a:rPr lang="zh-CN" altLang="en-US" noProof="0"/>
              <a:t>单击此处编辑母版标题样式</a:t>
            </a:r>
          </a:p>
        </p:txBody>
      </p:sp>
      <p:sp>
        <p:nvSpPr>
          <p:cNvPr id="84995" name="Rectangle 3"/>
          <p:cNvSpPr>
            <a:spLocks noGrp="1" noChangeArrowheads="1"/>
          </p:cNvSpPr>
          <p:nvPr>
            <p:ph type="subTitle" idx="1"/>
          </p:nvPr>
        </p:nvSpPr>
        <p:spPr>
          <a:xfrm>
            <a:off x="1752600" y="3886200"/>
            <a:ext cx="6400800" cy="1752600"/>
          </a:xfrm>
        </p:spPr>
        <p:txBody>
          <a:bodyPr/>
          <a:lstStyle>
            <a:lvl1pPr marL="0" indent="0" algn="ctr">
              <a:buFontTx/>
              <a:buNone/>
              <a:defRPr/>
            </a:lvl1pPr>
          </a:lstStyle>
          <a:p>
            <a:pPr lvl="0"/>
            <a:r>
              <a:rPr lang="zh-CN" altLang="en-US" noProof="0"/>
              <a:t>单击此处编辑母版副标题样式</a:t>
            </a:r>
          </a:p>
        </p:txBody>
      </p:sp>
      <p:sp>
        <p:nvSpPr>
          <p:cNvPr id="8" name="Rectangle 4">
            <a:extLst>
              <a:ext uri="{FF2B5EF4-FFF2-40B4-BE49-F238E27FC236}">
                <a16:creationId xmlns:a16="http://schemas.microsoft.com/office/drawing/2014/main" id="{44C290ED-48ED-41A2-9197-6287F07E6449}"/>
              </a:ext>
            </a:extLst>
          </p:cNvPr>
          <p:cNvSpPr>
            <a:spLocks noGrp="1" noChangeArrowheads="1"/>
          </p:cNvSpPr>
          <p:nvPr>
            <p:ph type="dt" sz="half" idx="10"/>
          </p:nvPr>
        </p:nvSpPr>
        <p:spPr>
          <a:xfrm>
            <a:off x="914400" y="6400800"/>
            <a:ext cx="1905000" cy="457200"/>
          </a:xfrm>
        </p:spPr>
        <p:txBody>
          <a:bodyPr anchorCtr="0"/>
          <a:lstStyle>
            <a:lvl1pPr>
              <a:defRPr/>
            </a:lvl1pPr>
          </a:lstStyle>
          <a:p>
            <a:pPr>
              <a:defRPr/>
            </a:pPr>
            <a:endParaRPr lang="en-US" altLang="zh-CN"/>
          </a:p>
        </p:txBody>
      </p:sp>
      <p:sp>
        <p:nvSpPr>
          <p:cNvPr id="9" name="Rectangle 5">
            <a:extLst>
              <a:ext uri="{FF2B5EF4-FFF2-40B4-BE49-F238E27FC236}">
                <a16:creationId xmlns:a16="http://schemas.microsoft.com/office/drawing/2014/main" id="{C9165D3B-FCCA-4AA6-9152-783C5949E507}"/>
              </a:ext>
            </a:extLst>
          </p:cNvPr>
          <p:cNvSpPr>
            <a:spLocks noGrp="1" noChangeArrowheads="1"/>
          </p:cNvSpPr>
          <p:nvPr>
            <p:ph type="ftr" sz="quarter" idx="11"/>
          </p:nvPr>
        </p:nvSpPr>
        <p:spPr>
          <a:xfrm>
            <a:off x="3505200" y="6400800"/>
            <a:ext cx="2895600" cy="457200"/>
          </a:xfrm>
        </p:spPr>
        <p:txBody>
          <a:bodyPr anchorCtr="0"/>
          <a:lstStyle>
            <a:lvl1pPr>
              <a:defRPr/>
            </a:lvl1pPr>
          </a:lstStyle>
          <a:p>
            <a:pPr>
              <a:defRPr/>
            </a:pPr>
            <a:endParaRPr lang="en-US" altLang="zh-CN"/>
          </a:p>
        </p:txBody>
      </p:sp>
      <p:sp>
        <p:nvSpPr>
          <p:cNvPr id="10" name="Rectangle 6">
            <a:extLst>
              <a:ext uri="{FF2B5EF4-FFF2-40B4-BE49-F238E27FC236}">
                <a16:creationId xmlns:a16="http://schemas.microsoft.com/office/drawing/2014/main" id="{8651B4DE-3105-4544-B421-FD0C42AAC9AB}"/>
              </a:ext>
            </a:extLst>
          </p:cNvPr>
          <p:cNvSpPr>
            <a:spLocks noGrp="1" noChangeArrowheads="1"/>
          </p:cNvSpPr>
          <p:nvPr>
            <p:ph type="sldNum" sz="quarter" idx="12"/>
          </p:nvPr>
        </p:nvSpPr>
        <p:spPr/>
        <p:txBody>
          <a:bodyPr anchorCtr="0"/>
          <a:lstStyle>
            <a:lvl1pPr>
              <a:defRPr/>
            </a:lvl1pPr>
          </a:lstStyle>
          <a:p>
            <a:pPr>
              <a:defRPr/>
            </a:pPr>
            <a:fld id="{2C70E96F-C5C1-473E-823B-9EE1348D562B}" type="slidenum">
              <a:rPr lang="en-US" altLang="zh-CN"/>
              <a:pPr>
                <a:defRPr/>
              </a:pPr>
              <a:t>‹#›</a:t>
            </a:fld>
            <a:endParaRPr lang="en-US" altLang="zh-CN"/>
          </a:p>
        </p:txBody>
      </p:sp>
    </p:spTree>
    <p:extLst>
      <p:ext uri="{BB962C8B-B14F-4D97-AF65-F5344CB8AC3E}">
        <p14:creationId xmlns:p14="http://schemas.microsoft.com/office/powerpoint/2010/main" val="267362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43A2E81-6637-4D89-9E09-4683D5E18ACC}"/>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A31A273-43CD-4D25-999B-05F29859D2DA}"/>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D507310-6552-4912-8A1E-BF5FEE862097}"/>
              </a:ext>
            </a:extLst>
          </p:cNvPr>
          <p:cNvSpPr>
            <a:spLocks noGrp="1" noChangeArrowheads="1"/>
          </p:cNvSpPr>
          <p:nvPr>
            <p:ph type="sldNum" sz="quarter" idx="12"/>
          </p:nvPr>
        </p:nvSpPr>
        <p:spPr/>
        <p:txBody>
          <a:bodyPr/>
          <a:lstStyle>
            <a:lvl1pPr>
              <a:defRPr/>
            </a:lvl1pPr>
          </a:lstStyle>
          <a:p>
            <a:pPr>
              <a:defRPr/>
            </a:pPr>
            <a:fld id="{F324DEF7-40CA-499E-8923-CA6F1247FB7B}" type="slidenum">
              <a:rPr lang="en-US" altLang="zh-CN"/>
              <a:pPr>
                <a:defRPr/>
              </a:pPr>
              <a:t>‹#›</a:t>
            </a:fld>
            <a:endParaRPr lang="en-US" altLang="zh-CN"/>
          </a:p>
        </p:txBody>
      </p:sp>
    </p:spTree>
    <p:extLst>
      <p:ext uri="{BB962C8B-B14F-4D97-AF65-F5344CB8AC3E}">
        <p14:creationId xmlns:p14="http://schemas.microsoft.com/office/powerpoint/2010/main" val="295279558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66800" y="3810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1062038" y="1766888"/>
            <a:ext cx="3808412"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5022850" y="1766888"/>
            <a:ext cx="3808413"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1062038" y="3898900"/>
            <a:ext cx="3808412"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5022850" y="3898900"/>
            <a:ext cx="3808413"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0997134-BBD3-4899-9B29-4CDFBBA04223}"/>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9649B543-CCF0-4AD9-AB4E-6EAF4E7F55ED}"/>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1D6E35DA-DE4C-4D37-8F9B-0E17D8409E48}"/>
              </a:ext>
            </a:extLst>
          </p:cNvPr>
          <p:cNvSpPr>
            <a:spLocks noGrp="1"/>
          </p:cNvSpPr>
          <p:nvPr>
            <p:ph type="sldNum" sz="quarter" idx="12"/>
          </p:nvPr>
        </p:nvSpPr>
        <p:spPr/>
        <p:txBody>
          <a:bodyPr/>
          <a:lstStyle>
            <a:lvl1pPr>
              <a:defRPr/>
            </a:lvl1pPr>
          </a:lstStyle>
          <a:p>
            <a:pPr>
              <a:defRPr/>
            </a:pPr>
            <a:fld id="{C1796536-7421-473C-BFE1-5D2CC23DEBFA}" type="slidenum">
              <a:rPr lang="en-US" altLang="zh-CN"/>
              <a:pPr>
                <a:defRPr/>
              </a:pPr>
              <a:t>‹#›</a:t>
            </a:fld>
            <a:endParaRPr lang="en-US" altLang="zh-CN"/>
          </a:p>
        </p:txBody>
      </p:sp>
    </p:spTree>
    <p:extLst>
      <p:ext uri="{BB962C8B-B14F-4D97-AF65-F5344CB8AC3E}">
        <p14:creationId xmlns:p14="http://schemas.microsoft.com/office/powerpoint/2010/main" val="125920434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A358DD77-6087-4796-9C25-B83C212FE270}"/>
              </a:ext>
            </a:extLst>
          </p:cNvPr>
          <p:cNvSpPr>
            <a:spLocks noGrp="1"/>
          </p:cNvSpPr>
          <p:nvPr>
            <p:ph type="sldNum" sz="quarter" idx="10"/>
          </p:nvPr>
        </p:nvSpPr>
        <p:spPr/>
        <p:txBody>
          <a:bodyPr/>
          <a:lstStyle>
            <a:lvl1pPr eaLnBrk="0" hangingPunct="0">
              <a:defRPr/>
            </a:lvl1pPr>
          </a:lstStyle>
          <a:p>
            <a:pPr>
              <a:defRPr/>
            </a:pPr>
            <a:fld id="{5A66A93A-685D-4E9A-B838-2F916394234B}" type="slidenum">
              <a:rPr lang="en-US" altLang="zh-CN"/>
              <a:pPr>
                <a:defRPr/>
              </a:pPr>
              <a:t>‹#›</a:t>
            </a:fld>
            <a:endParaRPr lang="en-US" altLang="zh-CN"/>
          </a:p>
        </p:txBody>
      </p:sp>
    </p:spTree>
    <p:extLst>
      <p:ext uri="{BB962C8B-B14F-4D97-AF65-F5344CB8AC3E}">
        <p14:creationId xmlns:p14="http://schemas.microsoft.com/office/powerpoint/2010/main" val="169617601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F0938FA9-0A62-458B-B9E4-7A3EBBBE4587}"/>
              </a:ext>
            </a:extLst>
          </p:cNvPr>
          <p:cNvSpPr>
            <a:spLocks noGrp="1"/>
          </p:cNvSpPr>
          <p:nvPr>
            <p:ph type="sldNum" sz="quarter" idx="10"/>
          </p:nvPr>
        </p:nvSpPr>
        <p:spPr/>
        <p:txBody>
          <a:bodyPr/>
          <a:lstStyle>
            <a:lvl1pPr eaLnBrk="0" hangingPunct="0">
              <a:defRPr/>
            </a:lvl1pPr>
          </a:lstStyle>
          <a:p>
            <a:pPr>
              <a:defRPr/>
            </a:pPr>
            <a:fld id="{628B755C-AD44-4C2F-9666-A14DE3B7B395}" type="slidenum">
              <a:rPr lang="en-US" altLang="zh-CN"/>
              <a:pPr>
                <a:defRPr/>
              </a:pPr>
              <a:t>‹#›</a:t>
            </a:fld>
            <a:endParaRPr lang="en-US" altLang="zh-CN"/>
          </a:p>
        </p:txBody>
      </p:sp>
    </p:spTree>
    <p:extLst>
      <p:ext uri="{BB962C8B-B14F-4D97-AF65-F5344CB8AC3E}">
        <p14:creationId xmlns:p14="http://schemas.microsoft.com/office/powerpoint/2010/main" val="308635706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B3B743B1-31D4-4802-BB84-88C17FEC6399}"/>
              </a:ext>
            </a:extLst>
          </p:cNvPr>
          <p:cNvSpPr>
            <a:spLocks noGrp="1"/>
          </p:cNvSpPr>
          <p:nvPr>
            <p:ph type="sldNum" sz="quarter" idx="10"/>
          </p:nvPr>
        </p:nvSpPr>
        <p:spPr/>
        <p:txBody>
          <a:bodyPr/>
          <a:lstStyle>
            <a:lvl1pPr eaLnBrk="0" hangingPunct="0">
              <a:defRPr/>
            </a:lvl1pPr>
          </a:lstStyle>
          <a:p>
            <a:pPr>
              <a:defRPr/>
            </a:pPr>
            <a:fld id="{E639EADB-17C1-4594-9007-7CC4F1159640}" type="slidenum">
              <a:rPr lang="en-US" altLang="zh-CN"/>
              <a:pPr>
                <a:defRPr/>
              </a:pPr>
              <a:t>‹#›</a:t>
            </a:fld>
            <a:endParaRPr lang="en-US" altLang="zh-CN"/>
          </a:p>
        </p:txBody>
      </p:sp>
    </p:spTree>
    <p:extLst>
      <p:ext uri="{BB962C8B-B14F-4D97-AF65-F5344CB8AC3E}">
        <p14:creationId xmlns:p14="http://schemas.microsoft.com/office/powerpoint/2010/main" val="134490853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546537DA-697B-4547-A680-333D671E4DB6}"/>
              </a:ext>
            </a:extLst>
          </p:cNvPr>
          <p:cNvSpPr>
            <a:spLocks noGrp="1"/>
          </p:cNvSpPr>
          <p:nvPr>
            <p:ph type="sldNum" sz="quarter" idx="10"/>
          </p:nvPr>
        </p:nvSpPr>
        <p:spPr/>
        <p:txBody>
          <a:bodyPr/>
          <a:lstStyle>
            <a:lvl1pPr eaLnBrk="0" hangingPunct="0">
              <a:defRPr/>
            </a:lvl1pPr>
          </a:lstStyle>
          <a:p>
            <a:pPr>
              <a:defRPr/>
            </a:pPr>
            <a:fld id="{EB8E8CE1-F16C-4B46-914B-B6B33E6F25C1}" type="slidenum">
              <a:rPr lang="en-US" altLang="zh-CN"/>
              <a:pPr>
                <a:defRPr/>
              </a:pPr>
              <a:t>‹#›</a:t>
            </a:fld>
            <a:endParaRPr lang="en-US" altLang="zh-CN"/>
          </a:p>
        </p:txBody>
      </p:sp>
    </p:spTree>
    <p:extLst>
      <p:ext uri="{BB962C8B-B14F-4D97-AF65-F5344CB8AC3E}">
        <p14:creationId xmlns:p14="http://schemas.microsoft.com/office/powerpoint/2010/main" val="216703544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FC20B8C4-0312-4DE8-9EDC-D2425FE297BE}"/>
              </a:ext>
            </a:extLst>
          </p:cNvPr>
          <p:cNvSpPr>
            <a:spLocks noGrp="1"/>
          </p:cNvSpPr>
          <p:nvPr>
            <p:ph type="sldNum" sz="quarter" idx="10"/>
          </p:nvPr>
        </p:nvSpPr>
        <p:spPr/>
        <p:txBody>
          <a:bodyPr/>
          <a:lstStyle>
            <a:lvl1pPr eaLnBrk="0" hangingPunct="0">
              <a:defRPr/>
            </a:lvl1pPr>
          </a:lstStyle>
          <a:p>
            <a:pPr>
              <a:defRPr/>
            </a:pPr>
            <a:fld id="{BDDA4E7F-842D-4648-8903-17058F500F88}" type="slidenum">
              <a:rPr lang="en-US" altLang="zh-CN"/>
              <a:pPr>
                <a:defRPr/>
              </a:pPr>
              <a:t>‹#›</a:t>
            </a:fld>
            <a:endParaRPr lang="en-US" altLang="zh-CN"/>
          </a:p>
        </p:txBody>
      </p:sp>
    </p:spTree>
    <p:extLst>
      <p:ext uri="{BB962C8B-B14F-4D97-AF65-F5344CB8AC3E}">
        <p14:creationId xmlns:p14="http://schemas.microsoft.com/office/powerpoint/2010/main" val="1192413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44C44239-21F2-49B7-9836-A36B317519AD}"/>
              </a:ext>
            </a:extLst>
          </p:cNvPr>
          <p:cNvSpPr>
            <a:spLocks noGrp="1"/>
          </p:cNvSpPr>
          <p:nvPr>
            <p:ph type="sldNum" sz="quarter" idx="10"/>
          </p:nvPr>
        </p:nvSpPr>
        <p:spPr/>
        <p:txBody>
          <a:bodyPr/>
          <a:lstStyle>
            <a:lvl1pPr eaLnBrk="0" hangingPunct="0">
              <a:defRPr/>
            </a:lvl1pPr>
          </a:lstStyle>
          <a:p>
            <a:pPr>
              <a:defRPr/>
            </a:pPr>
            <a:fld id="{823EECFB-AC10-4BEE-B687-12D661FA5847}" type="slidenum">
              <a:rPr lang="en-US" altLang="zh-CN"/>
              <a:pPr>
                <a:defRPr/>
              </a:pPr>
              <a:t>‹#›</a:t>
            </a:fld>
            <a:endParaRPr lang="en-US" altLang="zh-CN"/>
          </a:p>
        </p:txBody>
      </p:sp>
    </p:spTree>
    <p:extLst>
      <p:ext uri="{BB962C8B-B14F-4D97-AF65-F5344CB8AC3E}">
        <p14:creationId xmlns:p14="http://schemas.microsoft.com/office/powerpoint/2010/main" val="423202716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A6406D8-2BF6-4C05-9347-DB8DEB35C21E}"/>
              </a:ext>
            </a:extLst>
          </p:cNvPr>
          <p:cNvSpPr>
            <a:spLocks noGrp="1"/>
          </p:cNvSpPr>
          <p:nvPr>
            <p:ph type="sldNum" sz="quarter" idx="10"/>
          </p:nvPr>
        </p:nvSpPr>
        <p:spPr/>
        <p:txBody>
          <a:bodyPr/>
          <a:lstStyle>
            <a:lvl1pPr eaLnBrk="0" hangingPunct="0">
              <a:defRPr/>
            </a:lvl1pPr>
          </a:lstStyle>
          <a:p>
            <a:pPr>
              <a:defRPr/>
            </a:pPr>
            <a:fld id="{1A016FA1-60F0-4A9C-8B75-53AA3779DE38}" type="slidenum">
              <a:rPr lang="en-US" altLang="zh-CN"/>
              <a:pPr>
                <a:defRPr/>
              </a:pPr>
              <a:t>‹#›</a:t>
            </a:fld>
            <a:endParaRPr lang="en-US" altLang="zh-CN"/>
          </a:p>
        </p:txBody>
      </p:sp>
    </p:spTree>
    <p:extLst>
      <p:ext uri="{BB962C8B-B14F-4D97-AF65-F5344CB8AC3E}">
        <p14:creationId xmlns:p14="http://schemas.microsoft.com/office/powerpoint/2010/main" val="306667656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F3CDDCA8-1124-443D-BDCD-393FC5573E74}"/>
              </a:ext>
            </a:extLst>
          </p:cNvPr>
          <p:cNvSpPr>
            <a:spLocks noGrp="1"/>
          </p:cNvSpPr>
          <p:nvPr>
            <p:ph type="sldNum" sz="quarter" idx="10"/>
          </p:nvPr>
        </p:nvSpPr>
        <p:spPr/>
        <p:txBody>
          <a:bodyPr/>
          <a:lstStyle>
            <a:lvl1pPr eaLnBrk="0" hangingPunct="0">
              <a:defRPr/>
            </a:lvl1pPr>
          </a:lstStyle>
          <a:p>
            <a:pPr>
              <a:defRPr/>
            </a:pPr>
            <a:fld id="{99D35E88-6970-4245-A09A-A81BF7E7F97D}" type="slidenum">
              <a:rPr lang="en-US" altLang="zh-CN"/>
              <a:pPr>
                <a:defRPr/>
              </a:pPr>
              <a:t>‹#›</a:t>
            </a:fld>
            <a:endParaRPr lang="en-US" altLang="zh-CN"/>
          </a:p>
        </p:txBody>
      </p:sp>
    </p:spTree>
    <p:extLst>
      <p:ext uri="{BB962C8B-B14F-4D97-AF65-F5344CB8AC3E}">
        <p14:creationId xmlns:p14="http://schemas.microsoft.com/office/powerpoint/2010/main" val="339371571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D6D79775-0823-4229-9E92-4502DDEB5573}"/>
              </a:ext>
            </a:extLst>
          </p:cNvPr>
          <p:cNvSpPr>
            <a:spLocks noGrp="1"/>
          </p:cNvSpPr>
          <p:nvPr>
            <p:ph type="sldNum" sz="quarter" idx="10"/>
          </p:nvPr>
        </p:nvSpPr>
        <p:spPr/>
        <p:txBody>
          <a:bodyPr/>
          <a:lstStyle>
            <a:lvl1pPr eaLnBrk="0" hangingPunct="0">
              <a:defRPr/>
            </a:lvl1pPr>
          </a:lstStyle>
          <a:p>
            <a:pPr>
              <a:defRPr/>
            </a:pPr>
            <a:fld id="{B5DD17C8-8B1E-48C6-814B-3E35F840F48B}" type="slidenum">
              <a:rPr lang="en-US" altLang="zh-CN"/>
              <a:pPr>
                <a:defRPr/>
              </a:pPr>
              <a:t>‹#›</a:t>
            </a:fld>
            <a:endParaRPr lang="en-US" altLang="zh-CN"/>
          </a:p>
        </p:txBody>
      </p:sp>
    </p:spTree>
    <p:extLst>
      <p:ext uri="{BB962C8B-B14F-4D97-AF65-F5344CB8AC3E}">
        <p14:creationId xmlns:p14="http://schemas.microsoft.com/office/powerpoint/2010/main" val="3456364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381000"/>
            <a:ext cx="1943100" cy="5499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2038" y="381000"/>
            <a:ext cx="5681662" cy="5499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A76A54F-D059-4F59-BC8B-ABEE6758DED0}"/>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8FD30A7-44F8-4EE3-9048-7EF691C313F4}"/>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4058CE8-8C59-4880-8796-51CF89253F1D}"/>
              </a:ext>
            </a:extLst>
          </p:cNvPr>
          <p:cNvSpPr>
            <a:spLocks noGrp="1" noChangeArrowheads="1"/>
          </p:cNvSpPr>
          <p:nvPr>
            <p:ph type="sldNum" sz="quarter" idx="12"/>
          </p:nvPr>
        </p:nvSpPr>
        <p:spPr/>
        <p:txBody>
          <a:bodyPr/>
          <a:lstStyle>
            <a:lvl1pPr>
              <a:defRPr/>
            </a:lvl1pPr>
          </a:lstStyle>
          <a:p>
            <a:pPr>
              <a:defRPr/>
            </a:pPr>
            <a:fld id="{D0654731-29F6-4613-BA80-39FDB0F55BE1}" type="slidenum">
              <a:rPr lang="en-US" altLang="zh-CN"/>
              <a:pPr>
                <a:defRPr/>
              </a:pPr>
              <a:t>‹#›</a:t>
            </a:fld>
            <a:endParaRPr lang="en-US" altLang="zh-CN"/>
          </a:p>
        </p:txBody>
      </p:sp>
    </p:spTree>
    <p:extLst>
      <p:ext uri="{BB962C8B-B14F-4D97-AF65-F5344CB8AC3E}">
        <p14:creationId xmlns:p14="http://schemas.microsoft.com/office/powerpoint/2010/main" val="135616046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CA233BEC-A7DE-4D3F-ACE6-FAB81756ED62}"/>
              </a:ext>
            </a:extLst>
          </p:cNvPr>
          <p:cNvSpPr>
            <a:spLocks noGrp="1"/>
          </p:cNvSpPr>
          <p:nvPr>
            <p:ph type="sldNum" sz="quarter" idx="10"/>
          </p:nvPr>
        </p:nvSpPr>
        <p:spPr/>
        <p:txBody>
          <a:bodyPr/>
          <a:lstStyle>
            <a:lvl1pPr eaLnBrk="0" hangingPunct="0">
              <a:defRPr/>
            </a:lvl1pPr>
          </a:lstStyle>
          <a:p>
            <a:pPr>
              <a:defRPr/>
            </a:pPr>
            <a:fld id="{16735D25-6548-40AD-A0CD-F501A8087F11}" type="slidenum">
              <a:rPr lang="en-US" altLang="zh-CN"/>
              <a:pPr>
                <a:defRPr/>
              </a:pPr>
              <a:t>‹#›</a:t>
            </a:fld>
            <a:endParaRPr lang="en-US" altLang="zh-CN"/>
          </a:p>
        </p:txBody>
      </p:sp>
    </p:spTree>
    <p:extLst>
      <p:ext uri="{BB962C8B-B14F-4D97-AF65-F5344CB8AC3E}">
        <p14:creationId xmlns:p14="http://schemas.microsoft.com/office/powerpoint/2010/main" val="171774448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119A0277-5EA4-4A6D-81BD-2AD9D2E1A288}"/>
              </a:ext>
            </a:extLst>
          </p:cNvPr>
          <p:cNvSpPr>
            <a:spLocks noGrp="1"/>
          </p:cNvSpPr>
          <p:nvPr>
            <p:ph type="sldNum" sz="quarter" idx="10"/>
          </p:nvPr>
        </p:nvSpPr>
        <p:spPr/>
        <p:txBody>
          <a:bodyPr/>
          <a:lstStyle>
            <a:lvl1pPr eaLnBrk="0" hangingPunct="0">
              <a:defRPr/>
            </a:lvl1pPr>
          </a:lstStyle>
          <a:p>
            <a:pPr>
              <a:defRPr/>
            </a:pPr>
            <a:fld id="{9D51F66B-7484-46E6-B78E-5DBBCD5326F5}" type="slidenum">
              <a:rPr lang="en-US" altLang="zh-CN"/>
              <a:pPr>
                <a:defRPr/>
              </a:pPr>
              <a:t>‹#›</a:t>
            </a:fld>
            <a:endParaRPr lang="en-US" altLang="zh-CN"/>
          </a:p>
        </p:txBody>
      </p:sp>
    </p:spTree>
    <p:extLst>
      <p:ext uri="{BB962C8B-B14F-4D97-AF65-F5344CB8AC3E}">
        <p14:creationId xmlns:p14="http://schemas.microsoft.com/office/powerpoint/2010/main" val="99850377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78210FE5-18BD-4599-8EF0-604AFDA7EAFB}"/>
              </a:ext>
            </a:extLst>
          </p:cNvPr>
          <p:cNvSpPr>
            <a:spLocks noGrp="1"/>
          </p:cNvSpPr>
          <p:nvPr>
            <p:ph type="sldNum" sz="quarter" idx="10"/>
          </p:nvPr>
        </p:nvSpPr>
        <p:spPr/>
        <p:txBody>
          <a:bodyPr/>
          <a:lstStyle>
            <a:lvl1pPr eaLnBrk="0" hangingPunct="0">
              <a:defRPr/>
            </a:lvl1pPr>
          </a:lstStyle>
          <a:p>
            <a:pPr>
              <a:defRPr/>
            </a:pPr>
            <a:fld id="{C7CBB9DE-D138-4CE3-BA66-72132430169E}" type="slidenum">
              <a:rPr lang="en-US" altLang="zh-CN"/>
              <a:pPr>
                <a:defRPr/>
              </a:pPr>
              <a:t>‹#›</a:t>
            </a:fld>
            <a:endParaRPr lang="en-US" altLang="zh-CN"/>
          </a:p>
        </p:txBody>
      </p:sp>
    </p:spTree>
    <p:extLst>
      <p:ext uri="{BB962C8B-B14F-4D97-AF65-F5344CB8AC3E}">
        <p14:creationId xmlns:p14="http://schemas.microsoft.com/office/powerpoint/2010/main" val="306820644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F96658B2-9B21-4806-9F11-F530B923390F}"/>
              </a:ext>
            </a:extLst>
          </p:cNvPr>
          <p:cNvSpPr>
            <a:spLocks noGrp="1"/>
          </p:cNvSpPr>
          <p:nvPr>
            <p:ph type="sldNum" sz="quarter" idx="10"/>
          </p:nvPr>
        </p:nvSpPr>
        <p:spPr/>
        <p:txBody>
          <a:bodyPr/>
          <a:lstStyle>
            <a:lvl1pPr eaLnBrk="0" hangingPunct="0">
              <a:defRPr/>
            </a:lvl1pPr>
          </a:lstStyle>
          <a:p>
            <a:pPr>
              <a:defRPr/>
            </a:pPr>
            <a:fld id="{F03279E6-3570-4543-898E-0154E34FB98D}" type="slidenum">
              <a:rPr lang="en-US" altLang="zh-CN"/>
              <a:pPr>
                <a:defRPr/>
              </a:pPr>
              <a:t>‹#›</a:t>
            </a:fld>
            <a:endParaRPr lang="en-US" altLang="zh-CN"/>
          </a:p>
        </p:txBody>
      </p:sp>
    </p:spTree>
    <p:extLst>
      <p:ext uri="{BB962C8B-B14F-4D97-AF65-F5344CB8AC3E}">
        <p14:creationId xmlns:p14="http://schemas.microsoft.com/office/powerpoint/2010/main" val="251315719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7C352FE3-6235-4DD5-B930-9566E0497C2A}"/>
              </a:ext>
            </a:extLst>
          </p:cNvPr>
          <p:cNvSpPr>
            <a:spLocks noGrp="1"/>
          </p:cNvSpPr>
          <p:nvPr>
            <p:ph type="sldNum" sz="quarter" idx="10"/>
          </p:nvPr>
        </p:nvSpPr>
        <p:spPr/>
        <p:txBody>
          <a:bodyPr/>
          <a:lstStyle>
            <a:lvl1pPr eaLnBrk="0" hangingPunct="0">
              <a:defRPr/>
            </a:lvl1pPr>
          </a:lstStyle>
          <a:p>
            <a:pPr>
              <a:defRPr/>
            </a:pPr>
            <a:fld id="{2238A07E-3E5B-4DC5-B340-A2EA360E3D76}" type="slidenum">
              <a:rPr lang="en-US" altLang="zh-CN"/>
              <a:pPr>
                <a:defRPr/>
              </a:pPr>
              <a:t>‹#›</a:t>
            </a:fld>
            <a:endParaRPr lang="en-US" altLang="zh-CN"/>
          </a:p>
        </p:txBody>
      </p:sp>
    </p:spTree>
    <p:extLst>
      <p:ext uri="{BB962C8B-B14F-4D97-AF65-F5344CB8AC3E}">
        <p14:creationId xmlns:p14="http://schemas.microsoft.com/office/powerpoint/2010/main" val="245104442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A67F016E-F1EC-4B49-852B-7681CE7769FF}"/>
              </a:ext>
            </a:extLst>
          </p:cNvPr>
          <p:cNvSpPr>
            <a:spLocks noGrp="1"/>
          </p:cNvSpPr>
          <p:nvPr>
            <p:ph type="sldNum" sz="quarter" idx="10"/>
          </p:nvPr>
        </p:nvSpPr>
        <p:spPr/>
        <p:txBody>
          <a:bodyPr/>
          <a:lstStyle>
            <a:lvl1pPr eaLnBrk="0" hangingPunct="0">
              <a:defRPr/>
            </a:lvl1pPr>
          </a:lstStyle>
          <a:p>
            <a:pPr>
              <a:defRPr/>
            </a:pPr>
            <a:fld id="{B608F4CA-8CF0-437A-9DEA-66E46C36D335}" type="slidenum">
              <a:rPr lang="en-US" altLang="zh-CN"/>
              <a:pPr>
                <a:defRPr/>
              </a:pPr>
              <a:t>‹#›</a:t>
            </a:fld>
            <a:endParaRPr lang="en-US" altLang="zh-CN"/>
          </a:p>
        </p:txBody>
      </p:sp>
    </p:spTree>
    <p:extLst>
      <p:ext uri="{BB962C8B-B14F-4D97-AF65-F5344CB8AC3E}">
        <p14:creationId xmlns:p14="http://schemas.microsoft.com/office/powerpoint/2010/main" val="281450658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13A85F5B-A36B-4940-A9EF-E3D78749F6E7}"/>
              </a:ext>
            </a:extLst>
          </p:cNvPr>
          <p:cNvSpPr>
            <a:spLocks noGrp="1"/>
          </p:cNvSpPr>
          <p:nvPr>
            <p:ph type="sldNum" sz="quarter" idx="10"/>
          </p:nvPr>
        </p:nvSpPr>
        <p:spPr/>
        <p:txBody>
          <a:bodyPr/>
          <a:lstStyle>
            <a:lvl1pPr eaLnBrk="0" hangingPunct="0">
              <a:defRPr/>
            </a:lvl1pPr>
          </a:lstStyle>
          <a:p>
            <a:pPr>
              <a:defRPr/>
            </a:pPr>
            <a:fld id="{A0E8866A-3A80-42FA-91DF-A8C744613923}" type="slidenum">
              <a:rPr lang="en-US" altLang="zh-CN"/>
              <a:pPr>
                <a:defRPr/>
              </a:pPr>
              <a:t>‹#›</a:t>
            </a:fld>
            <a:endParaRPr lang="en-US" altLang="zh-CN"/>
          </a:p>
        </p:txBody>
      </p:sp>
    </p:spTree>
    <p:extLst>
      <p:ext uri="{BB962C8B-B14F-4D97-AF65-F5344CB8AC3E}">
        <p14:creationId xmlns:p14="http://schemas.microsoft.com/office/powerpoint/2010/main" val="228777479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99D04E37-082B-4DCB-9BAE-F9EFC996517D}"/>
              </a:ext>
            </a:extLst>
          </p:cNvPr>
          <p:cNvSpPr>
            <a:spLocks noGrp="1"/>
          </p:cNvSpPr>
          <p:nvPr>
            <p:ph type="sldNum" sz="quarter" idx="10"/>
          </p:nvPr>
        </p:nvSpPr>
        <p:spPr/>
        <p:txBody>
          <a:bodyPr/>
          <a:lstStyle>
            <a:lvl1pPr eaLnBrk="0" hangingPunct="0">
              <a:defRPr/>
            </a:lvl1pPr>
          </a:lstStyle>
          <a:p>
            <a:pPr>
              <a:defRPr/>
            </a:pPr>
            <a:fld id="{BB8B1527-17E3-492B-8590-ED03EF8D7963}" type="slidenum">
              <a:rPr lang="en-US" altLang="zh-CN"/>
              <a:pPr>
                <a:defRPr/>
              </a:pPr>
              <a:t>‹#›</a:t>
            </a:fld>
            <a:endParaRPr lang="en-US" altLang="zh-CN"/>
          </a:p>
        </p:txBody>
      </p:sp>
    </p:spTree>
    <p:extLst>
      <p:ext uri="{BB962C8B-B14F-4D97-AF65-F5344CB8AC3E}">
        <p14:creationId xmlns:p14="http://schemas.microsoft.com/office/powerpoint/2010/main" val="200641223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19985DDE-C04E-46E1-990F-BA17CFF28F6D}"/>
              </a:ext>
            </a:extLst>
          </p:cNvPr>
          <p:cNvSpPr>
            <a:spLocks noGrp="1"/>
          </p:cNvSpPr>
          <p:nvPr>
            <p:ph type="sldNum" sz="quarter" idx="10"/>
          </p:nvPr>
        </p:nvSpPr>
        <p:spPr/>
        <p:txBody>
          <a:bodyPr/>
          <a:lstStyle>
            <a:lvl1pPr eaLnBrk="0" hangingPunct="0">
              <a:defRPr/>
            </a:lvl1pPr>
          </a:lstStyle>
          <a:p>
            <a:pPr>
              <a:defRPr/>
            </a:pPr>
            <a:fld id="{3F778590-8D50-4676-B36F-63B008D69D75}" type="slidenum">
              <a:rPr lang="en-US" altLang="zh-CN"/>
              <a:pPr>
                <a:defRPr/>
              </a:pPr>
              <a:t>‹#›</a:t>
            </a:fld>
            <a:endParaRPr lang="en-US" altLang="zh-CN"/>
          </a:p>
        </p:txBody>
      </p:sp>
    </p:spTree>
    <p:extLst>
      <p:ext uri="{BB962C8B-B14F-4D97-AF65-F5344CB8AC3E}">
        <p14:creationId xmlns:p14="http://schemas.microsoft.com/office/powerpoint/2010/main" val="107231119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4AB4411C-5B7C-4396-82A2-3F1E29768E4A}"/>
              </a:ext>
            </a:extLst>
          </p:cNvPr>
          <p:cNvSpPr>
            <a:spLocks noGrp="1"/>
          </p:cNvSpPr>
          <p:nvPr>
            <p:ph type="sldNum" sz="quarter" idx="10"/>
          </p:nvPr>
        </p:nvSpPr>
        <p:spPr/>
        <p:txBody>
          <a:bodyPr/>
          <a:lstStyle>
            <a:lvl1pPr eaLnBrk="0" hangingPunct="0">
              <a:defRPr/>
            </a:lvl1pPr>
          </a:lstStyle>
          <a:p>
            <a:pPr>
              <a:defRPr/>
            </a:pPr>
            <a:fld id="{2BD84CDC-CB57-4D6B-82FF-FD2573C2448B}" type="slidenum">
              <a:rPr lang="en-US" altLang="zh-CN"/>
              <a:pPr>
                <a:defRPr/>
              </a:pPr>
              <a:t>‹#›</a:t>
            </a:fld>
            <a:endParaRPr lang="en-US" altLang="zh-CN"/>
          </a:p>
        </p:txBody>
      </p:sp>
    </p:spTree>
    <p:extLst>
      <p:ext uri="{BB962C8B-B14F-4D97-AF65-F5344CB8AC3E}">
        <p14:creationId xmlns:p14="http://schemas.microsoft.com/office/powerpoint/2010/main" val="3364827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2038" y="1766888"/>
            <a:ext cx="3808412" cy="4113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2850" y="1766888"/>
            <a:ext cx="3808413" cy="4113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2F2BF18-4098-40DB-A32D-FD390FACFCC6}"/>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9812121-0135-410F-8454-E6D8CDE80352}"/>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64ABB68-5415-4790-8E0A-581906CBD715}"/>
              </a:ext>
            </a:extLst>
          </p:cNvPr>
          <p:cNvSpPr>
            <a:spLocks noGrp="1" noChangeArrowheads="1"/>
          </p:cNvSpPr>
          <p:nvPr>
            <p:ph type="sldNum" sz="quarter" idx="12"/>
          </p:nvPr>
        </p:nvSpPr>
        <p:spPr/>
        <p:txBody>
          <a:bodyPr/>
          <a:lstStyle>
            <a:lvl1pPr>
              <a:defRPr/>
            </a:lvl1pPr>
          </a:lstStyle>
          <a:p>
            <a:pPr>
              <a:defRPr/>
            </a:pPr>
            <a:fld id="{A2C3DF0A-4B68-481D-BEEF-B66ABAC09703}" type="slidenum">
              <a:rPr lang="en-US" altLang="zh-CN"/>
              <a:pPr>
                <a:defRPr/>
              </a:pPr>
              <a:t>‹#›</a:t>
            </a:fld>
            <a:endParaRPr lang="en-US" altLang="zh-CN"/>
          </a:p>
        </p:txBody>
      </p:sp>
    </p:spTree>
    <p:extLst>
      <p:ext uri="{BB962C8B-B14F-4D97-AF65-F5344CB8AC3E}">
        <p14:creationId xmlns:p14="http://schemas.microsoft.com/office/powerpoint/2010/main" val="425713381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644BA2FF-0671-4B2B-9FC0-90D1120C12DE}"/>
              </a:ext>
            </a:extLst>
          </p:cNvPr>
          <p:cNvSpPr>
            <a:spLocks noGrp="1"/>
          </p:cNvSpPr>
          <p:nvPr>
            <p:ph type="sldNum" sz="quarter" idx="10"/>
          </p:nvPr>
        </p:nvSpPr>
        <p:spPr/>
        <p:txBody>
          <a:bodyPr/>
          <a:lstStyle>
            <a:lvl1pPr eaLnBrk="0" hangingPunct="0">
              <a:defRPr/>
            </a:lvl1pPr>
          </a:lstStyle>
          <a:p>
            <a:pPr>
              <a:defRPr/>
            </a:pPr>
            <a:fld id="{A5714CD6-3B31-42EA-B3E9-F7D966BE0891}" type="slidenum">
              <a:rPr lang="en-US" altLang="zh-CN"/>
              <a:pPr>
                <a:defRPr/>
              </a:pPr>
              <a:t>‹#›</a:t>
            </a:fld>
            <a:endParaRPr lang="en-US" altLang="zh-CN"/>
          </a:p>
        </p:txBody>
      </p:sp>
    </p:spTree>
    <p:extLst>
      <p:ext uri="{BB962C8B-B14F-4D97-AF65-F5344CB8AC3E}">
        <p14:creationId xmlns:p14="http://schemas.microsoft.com/office/powerpoint/2010/main" val="392380116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4D78AF83-A804-4DA6-B06B-E3CD755DF6BB}"/>
              </a:ext>
            </a:extLst>
          </p:cNvPr>
          <p:cNvSpPr>
            <a:spLocks noGrp="1"/>
          </p:cNvSpPr>
          <p:nvPr>
            <p:ph type="sldNum" sz="quarter" idx="10"/>
          </p:nvPr>
        </p:nvSpPr>
        <p:spPr/>
        <p:txBody>
          <a:bodyPr/>
          <a:lstStyle>
            <a:lvl1pPr eaLnBrk="0" hangingPunct="0">
              <a:defRPr/>
            </a:lvl1pPr>
          </a:lstStyle>
          <a:p>
            <a:pPr>
              <a:defRPr/>
            </a:pPr>
            <a:fld id="{513D54EB-87AA-476A-ACB9-4EA6633C4369}" type="slidenum">
              <a:rPr lang="en-US" altLang="zh-CN"/>
              <a:pPr>
                <a:defRPr/>
              </a:pPr>
              <a:t>‹#›</a:t>
            </a:fld>
            <a:endParaRPr lang="en-US" altLang="zh-CN"/>
          </a:p>
        </p:txBody>
      </p:sp>
    </p:spTree>
    <p:extLst>
      <p:ext uri="{BB962C8B-B14F-4D97-AF65-F5344CB8AC3E}">
        <p14:creationId xmlns:p14="http://schemas.microsoft.com/office/powerpoint/2010/main" val="5933117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80F7323-9707-44EC-BAC5-6399F325753C}"/>
              </a:ext>
            </a:extLst>
          </p:cNvPr>
          <p:cNvSpPr>
            <a:spLocks noGrp="1"/>
          </p:cNvSpPr>
          <p:nvPr>
            <p:ph type="sldNum" sz="quarter" idx="10"/>
          </p:nvPr>
        </p:nvSpPr>
        <p:spPr/>
        <p:txBody>
          <a:bodyPr/>
          <a:lstStyle>
            <a:lvl1pPr eaLnBrk="0" hangingPunct="0">
              <a:defRPr/>
            </a:lvl1pPr>
          </a:lstStyle>
          <a:p>
            <a:pPr>
              <a:defRPr/>
            </a:pPr>
            <a:fld id="{BEFC236F-F02D-43B7-B85E-940CD409FA14}" type="slidenum">
              <a:rPr lang="en-US" altLang="zh-CN"/>
              <a:pPr>
                <a:defRPr/>
              </a:pPr>
              <a:t>‹#›</a:t>
            </a:fld>
            <a:endParaRPr lang="en-US" altLang="zh-CN"/>
          </a:p>
        </p:txBody>
      </p:sp>
    </p:spTree>
    <p:extLst>
      <p:ext uri="{BB962C8B-B14F-4D97-AF65-F5344CB8AC3E}">
        <p14:creationId xmlns:p14="http://schemas.microsoft.com/office/powerpoint/2010/main" val="386549311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33C056C2-2138-4E5C-814A-C7519D77DF9F}"/>
              </a:ext>
            </a:extLst>
          </p:cNvPr>
          <p:cNvSpPr>
            <a:spLocks noGrp="1"/>
          </p:cNvSpPr>
          <p:nvPr>
            <p:ph type="sldNum" sz="quarter" idx="10"/>
          </p:nvPr>
        </p:nvSpPr>
        <p:spPr/>
        <p:txBody>
          <a:bodyPr/>
          <a:lstStyle>
            <a:lvl1pPr eaLnBrk="0" hangingPunct="0">
              <a:defRPr/>
            </a:lvl1pPr>
          </a:lstStyle>
          <a:p>
            <a:pPr>
              <a:defRPr/>
            </a:pPr>
            <a:fld id="{1E3A585F-1FEC-414F-A520-F5BCFDCF8595}" type="slidenum">
              <a:rPr lang="en-US" altLang="zh-CN"/>
              <a:pPr>
                <a:defRPr/>
              </a:pPr>
              <a:t>‹#›</a:t>
            </a:fld>
            <a:endParaRPr lang="en-US" altLang="zh-CN"/>
          </a:p>
        </p:txBody>
      </p:sp>
    </p:spTree>
    <p:extLst>
      <p:ext uri="{BB962C8B-B14F-4D97-AF65-F5344CB8AC3E}">
        <p14:creationId xmlns:p14="http://schemas.microsoft.com/office/powerpoint/2010/main" val="270825662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6025E099-611F-4F56-B35F-42112DC2411D}"/>
              </a:ext>
            </a:extLst>
          </p:cNvPr>
          <p:cNvSpPr>
            <a:spLocks noGrp="1"/>
          </p:cNvSpPr>
          <p:nvPr>
            <p:ph type="sldNum" sz="quarter" idx="10"/>
          </p:nvPr>
        </p:nvSpPr>
        <p:spPr/>
        <p:txBody>
          <a:bodyPr/>
          <a:lstStyle>
            <a:lvl1pPr eaLnBrk="0" hangingPunct="0">
              <a:defRPr/>
            </a:lvl1pPr>
          </a:lstStyle>
          <a:p>
            <a:pPr>
              <a:defRPr/>
            </a:pPr>
            <a:fld id="{D4E03356-715D-48E2-AC7E-BD777C25F35B}" type="slidenum">
              <a:rPr lang="en-US" altLang="zh-CN"/>
              <a:pPr>
                <a:defRPr/>
              </a:pPr>
              <a:t>‹#›</a:t>
            </a:fld>
            <a:endParaRPr lang="en-US" altLang="zh-CN"/>
          </a:p>
        </p:txBody>
      </p:sp>
    </p:spTree>
    <p:extLst>
      <p:ext uri="{BB962C8B-B14F-4D97-AF65-F5344CB8AC3E}">
        <p14:creationId xmlns:p14="http://schemas.microsoft.com/office/powerpoint/2010/main" val="385211118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E0535824-1A83-4C43-B206-6915BC71D1A2}"/>
              </a:ext>
            </a:extLst>
          </p:cNvPr>
          <p:cNvSpPr>
            <a:spLocks noGrp="1"/>
          </p:cNvSpPr>
          <p:nvPr>
            <p:ph type="sldNum" sz="quarter" idx="10"/>
          </p:nvPr>
        </p:nvSpPr>
        <p:spPr/>
        <p:txBody>
          <a:bodyPr/>
          <a:lstStyle>
            <a:lvl1pPr eaLnBrk="0" hangingPunct="0">
              <a:defRPr/>
            </a:lvl1pPr>
          </a:lstStyle>
          <a:p>
            <a:pPr>
              <a:defRPr/>
            </a:pPr>
            <a:fld id="{16E4EC3B-C22E-48B5-898C-70A40D6E74CD}" type="slidenum">
              <a:rPr lang="en-US" altLang="zh-CN"/>
              <a:pPr>
                <a:defRPr/>
              </a:pPr>
              <a:t>‹#›</a:t>
            </a:fld>
            <a:endParaRPr lang="en-US" altLang="zh-CN"/>
          </a:p>
        </p:txBody>
      </p:sp>
    </p:spTree>
    <p:extLst>
      <p:ext uri="{BB962C8B-B14F-4D97-AF65-F5344CB8AC3E}">
        <p14:creationId xmlns:p14="http://schemas.microsoft.com/office/powerpoint/2010/main" val="272811901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96227F76-B389-4F99-8D37-462CC400118B}"/>
              </a:ext>
            </a:extLst>
          </p:cNvPr>
          <p:cNvSpPr>
            <a:spLocks noGrp="1"/>
          </p:cNvSpPr>
          <p:nvPr>
            <p:ph type="sldNum" sz="quarter" idx="10"/>
          </p:nvPr>
        </p:nvSpPr>
        <p:spPr/>
        <p:txBody>
          <a:bodyPr/>
          <a:lstStyle>
            <a:lvl1pPr eaLnBrk="0" hangingPunct="0">
              <a:defRPr/>
            </a:lvl1pPr>
          </a:lstStyle>
          <a:p>
            <a:pPr>
              <a:defRPr/>
            </a:pPr>
            <a:fld id="{AABB94FE-C0FC-4ADE-A853-FDEB103167AC}" type="slidenum">
              <a:rPr lang="en-US" altLang="zh-CN"/>
              <a:pPr>
                <a:defRPr/>
              </a:pPr>
              <a:t>‹#›</a:t>
            </a:fld>
            <a:endParaRPr lang="en-US" altLang="zh-CN"/>
          </a:p>
        </p:txBody>
      </p:sp>
    </p:spTree>
    <p:extLst>
      <p:ext uri="{BB962C8B-B14F-4D97-AF65-F5344CB8AC3E}">
        <p14:creationId xmlns:p14="http://schemas.microsoft.com/office/powerpoint/2010/main" val="299684814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260FF346-ECCB-41EB-B7AE-6ADE02CBD531}"/>
              </a:ext>
            </a:extLst>
          </p:cNvPr>
          <p:cNvSpPr>
            <a:spLocks noGrp="1"/>
          </p:cNvSpPr>
          <p:nvPr>
            <p:ph type="sldNum" sz="quarter" idx="10"/>
          </p:nvPr>
        </p:nvSpPr>
        <p:spPr/>
        <p:txBody>
          <a:bodyPr/>
          <a:lstStyle>
            <a:lvl1pPr eaLnBrk="0" hangingPunct="0">
              <a:defRPr/>
            </a:lvl1pPr>
          </a:lstStyle>
          <a:p>
            <a:pPr>
              <a:defRPr/>
            </a:pPr>
            <a:fld id="{451453E6-13CA-4061-A722-74A80DC6B9DE}" type="slidenum">
              <a:rPr lang="en-US" altLang="zh-CN"/>
              <a:pPr>
                <a:defRPr/>
              </a:pPr>
              <a:t>‹#›</a:t>
            </a:fld>
            <a:endParaRPr lang="en-US" altLang="zh-CN"/>
          </a:p>
        </p:txBody>
      </p:sp>
    </p:spTree>
    <p:extLst>
      <p:ext uri="{BB962C8B-B14F-4D97-AF65-F5344CB8AC3E}">
        <p14:creationId xmlns:p14="http://schemas.microsoft.com/office/powerpoint/2010/main" val="319565930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BB11B3D1-AF56-4AA4-9931-1EF24CF0568C}"/>
              </a:ext>
            </a:extLst>
          </p:cNvPr>
          <p:cNvSpPr>
            <a:spLocks noGrp="1"/>
          </p:cNvSpPr>
          <p:nvPr>
            <p:ph type="sldNum" sz="quarter" idx="10"/>
          </p:nvPr>
        </p:nvSpPr>
        <p:spPr/>
        <p:txBody>
          <a:bodyPr/>
          <a:lstStyle>
            <a:lvl1pPr eaLnBrk="0" hangingPunct="0">
              <a:defRPr/>
            </a:lvl1pPr>
          </a:lstStyle>
          <a:p>
            <a:pPr>
              <a:defRPr/>
            </a:pPr>
            <a:fld id="{6FA31F29-94BB-434A-B4C4-8581746B3C11}" type="slidenum">
              <a:rPr lang="en-US" altLang="zh-CN"/>
              <a:pPr>
                <a:defRPr/>
              </a:pPr>
              <a:t>‹#›</a:t>
            </a:fld>
            <a:endParaRPr lang="en-US" altLang="zh-CN"/>
          </a:p>
        </p:txBody>
      </p:sp>
    </p:spTree>
    <p:extLst>
      <p:ext uri="{BB962C8B-B14F-4D97-AF65-F5344CB8AC3E}">
        <p14:creationId xmlns:p14="http://schemas.microsoft.com/office/powerpoint/2010/main" val="95216649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39BD3801-E230-4840-8DC9-95780046B119}"/>
              </a:ext>
            </a:extLst>
          </p:cNvPr>
          <p:cNvSpPr>
            <a:spLocks noGrp="1"/>
          </p:cNvSpPr>
          <p:nvPr>
            <p:ph type="sldNum" sz="quarter" idx="10"/>
          </p:nvPr>
        </p:nvSpPr>
        <p:spPr/>
        <p:txBody>
          <a:bodyPr/>
          <a:lstStyle>
            <a:lvl1pPr eaLnBrk="0" hangingPunct="0">
              <a:defRPr/>
            </a:lvl1pPr>
          </a:lstStyle>
          <a:p>
            <a:pPr>
              <a:defRPr/>
            </a:pPr>
            <a:fld id="{B7371080-679D-4CFF-8994-CF01EBA1D1D2}" type="slidenum">
              <a:rPr lang="en-US" altLang="zh-CN"/>
              <a:pPr>
                <a:defRPr/>
              </a:pPr>
              <a:t>‹#›</a:t>
            </a:fld>
            <a:endParaRPr lang="en-US" altLang="zh-CN"/>
          </a:p>
        </p:txBody>
      </p:sp>
    </p:spTree>
    <p:extLst>
      <p:ext uri="{BB962C8B-B14F-4D97-AF65-F5344CB8AC3E}">
        <p14:creationId xmlns:p14="http://schemas.microsoft.com/office/powerpoint/2010/main" val="525302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66800" y="3810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1062038" y="1766888"/>
            <a:ext cx="3808412" cy="1979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22850" y="1766888"/>
            <a:ext cx="3808413" cy="1979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062038" y="3898900"/>
            <a:ext cx="3808412"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022850" y="3898900"/>
            <a:ext cx="3808413"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7816A08-ABA8-488C-BDEF-0AFE5C754979}"/>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EBCD4A4-9DB9-48D7-998F-ED63600D74AC}"/>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277F3D8-1E26-4220-B095-ACB39B594BBA}"/>
              </a:ext>
            </a:extLst>
          </p:cNvPr>
          <p:cNvSpPr>
            <a:spLocks noGrp="1" noChangeArrowheads="1"/>
          </p:cNvSpPr>
          <p:nvPr>
            <p:ph type="sldNum" sz="quarter" idx="12"/>
          </p:nvPr>
        </p:nvSpPr>
        <p:spPr/>
        <p:txBody>
          <a:bodyPr/>
          <a:lstStyle>
            <a:lvl1pPr>
              <a:defRPr/>
            </a:lvl1pPr>
          </a:lstStyle>
          <a:p>
            <a:pPr>
              <a:defRPr/>
            </a:pPr>
            <a:fld id="{CC493EF5-267E-49B4-9849-920F0343C565}" type="slidenum">
              <a:rPr lang="en-US" altLang="zh-CN"/>
              <a:pPr>
                <a:defRPr/>
              </a:pPr>
              <a:t>‹#›</a:t>
            </a:fld>
            <a:endParaRPr lang="en-US" altLang="zh-CN"/>
          </a:p>
        </p:txBody>
      </p:sp>
    </p:spTree>
    <p:extLst>
      <p:ext uri="{BB962C8B-B14F-4D97-AF65-F5344CB8AC3E}">
        <p14:creationId xmlns:p14="http://schemas.microsoft.com/office/powerpoint/2010/main" val="318964732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6412C172-8CC5-4FB4-ADA9-D548CECCA0E6}"/>
              </a:ext>
            </a:extLst>
          </p:cNvPr>
          <p:cNvSpPr>
            <a:spLocks noGrp="1"/>
          </p:cNvSpPr>
          <p:nvPr>
            <p:ph type="sldNum" sz="quarter" idx="10"/>
          </p:nvPr>
        </p:nvSpPr>
        <p:spPr/>
        <p:txBody>
          <a:bodyPr/>
          <a:lstStyle>
            <a:lvl1pPr eaLnBrk="0" hangingPunct="0">
              <a:defRPr/>
            </a:lvl1pPr>
          </a:lstStyle>
          <a:p>
            <a:pPr>
              <a:defRPr/>
            </a:pPr>
            <a:fld id="{991E99DD-35FD-4E9F-B9EA-8211416BB44F}" type="slidenum">
              <a:rPr lang="en-US" altLang="zh-CN"/>
              <a:pPr>
                <a:defRPr/>
              </a:pPr>
              <a:t>‹#›</a:t>
            </a:fld>
            <a:endParaRPr lang="en-US" altLang="zh-CN"/>
          </a:p>
        </p:txBody>
      </p:sp>
    </p:spTree>
    <p:extLst>
      <p:ext uri="{BB962C8B-B14F-4D97-AF65-F5344CB8AC3E}">
        <p14:creationId xmlns:p14="http://schemas.microsoft.com/office/powerpoint/2010/main" val="194076956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B213C4A8-D4EC-46D3-8050-3DEA292F2E84}"/>
              </a:ext>
            </a:extLst>
          </p:cNvPr>
          <p:cNvGrpSpPr>
            <a:grpSpLocks/>
          </p:cNvGrpSpPr>
          <p:nvPr/>
        </p:nvGrpSpPr>
        <p:grpSpPr bwMode="auto">
          <a:xfrm>
            <a:off x="0" y="0"/>
            <a:ext cx="6362700" cy="6858000"/>
            <a:chOff x="0" y="0"/>
            <a:chExt cx="4008" cy="4320"/>
          </a:xfrm>
        </p:grpSpPr>
        <p:pic>
          <p:nvPicPr>
            <p:cNvPr id="5" name="Picture 8">
              <a:extLst>
                <a:ext uri="{FF2B5EF4-FFF2-40B4-BE49-F238E27FC236}">
                  <a16:creationId xmlns:a16="http://schemas.microsoft.com/office/drawing/2014/main" id="{F7BD9836-C918-4838-BCE1-FB5256A82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invGray">
            <a:xfrm>
              <a:off x="0" y="0"/>
              <a:ext cx="43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id="{599EE176-1F14-4C93-B4C8-500C18EB7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 y="3600"/>
              <a:ext cx="1800"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0">
            <a:extLst>
              <a:ext uri="{FF2B5EF4-FFF2-40B4-BE49-F238E27FC236}">
                <a16:creationId xmlns:a16="http://schemas.microsoft.com/office/drawing/2014/main" id="{A4F9A43F-49EA-402F-B5CF-CE774F6D86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657600"/>
            <a:ext cx="5715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4" name="Rectangle 2"/>
          <p:cNvSpPr>
            <a:spLocks noGrp="1" noChangeArrowheads="1"/>
          </p:cNvSpPr>
          <p:nvPr>
            <p:ph type="ctrTitle"/>
          </p:nvPr>
        </p:nvSpPr>
        <p:spPr>
          <a:xfrm>
            <a:off x="1752600" y="990600"/>
            <a:ext cx="6400800" cy="2514600"/>
          </a:xfrm>
        </p:spPr>
        <p:txBody>
          <a:bodyPr/>
          <a:lstStyle>
            <a:lvl1pPr algn="ctr">
              <a:defRPr/>
            </a:lvl1pPr>
          </a:lstStyle>
          <a:p>
            <a:pPr lvl="0"/>
            <a:r>
              <a:rPr lang="zh-CN" altLang="en-US" noProof="0"/>
              <a:t>单击此处编辑母版标题样式</a:t>
            </a:r>
          </a:p>
        </p:txBody>
      </p:sp>
      <p:sp>
        <p:nvSpPr>
          <p:cNvPr id="84995" name="Rectangle 3"/>
          <p:cNvSpPr>
            <a:spLocks noGrp="1" noChangeArrowheads="1"/>
          </p:cNvSpPr>
          <p:nvPr>
            <p:ph type="subTitle" idx="1"/>
          </p:nvPr>
        </p:nvSpPr>
        <p:spPr>
          <a:xfrm>
            <a:off x="1752600" y="3886200"/>
            <a:ext cx="6400800" cy="1752600"/>
          </a:xfrm>
        </p:spPr>
        <p:txBody>
          <a:bodyPr/>
          <a:lstStyle>
            <a:lvl1pPr marL="0" indent="0" algn="ctr">
              <a:buFontTx/>
              <a:buNone/>
              <a:defRPr/>
            </a:lvl1pPr>
          </a:lstStyle>
          <a:p>
            <a:pPr lvl="0"/>
            <a:r>
              <a:rPr lang="zh-CN" altLang="en-US" noProof="0"/>
              <a:t>单击此处编辑母版副标题样式</a:t>
            </a:r>
          </a:p>
        </p:txBody>
      </p:sp>
      <p:sp>
        <p:nvSpPr>
          <p:cNvPr id="8" name="Rectangle 4">
            <a:extLst>
              <a:ext uri="{FF2B5EF4-FFF2-40B4-BE49-F238E27FC236}">
                <a16:creationId xmlns:a16="http://schemas.microsoft.com/office/drawing/2014/main" id="{5D16CAB0-3EEB-40A8-806E-4676F57AA5EE}"/>
              </a:ext>
            </a:extLst>
          </p:cNvPr>
          <p:cNvSpPr>
            <a:spLocks noGrp="1" noChangeArrowheads="1"/>
          </p:cNvSpPr>
          <p:nvPr>
            <p:ph type="dt" sz="half" idx="10"/>
          </p:nvPr>
        </p:nvSpPr>
        <p:spPr>
          <a:xfrm>
            <a:off x="914400" y="6400800"/>
            <a:ext cx="1905000" cy="457200"/>
          </a:xfrm>
        </p:spPr>
        <p:txBody>
          <a:bodyPr anchorCtr="0"/>
          <a:lstStyle>
            <a:lvl1pPr>
              <a:defRPr/>
            </a:lvl1pPr>
          </a:lstStyle>
          <a:p>
            <a:pPr>
              <a:defRPr/>
            </a:pPr>
            <a:endParaRPr lang="en-US" altLang="zh-CN"/>
          </a:p>
        </p:txBody>
      </p:sp>
      <p:sp>
        <p:nvSpPr>
          <p:cNvPr id="9" name="Rectangle 5">
            <a:extLst>
              <a:ext uri="{FF2B5EF4-FFF2-40B4-BE49-F238E27FC236}">
                <a16:creationId xmlns:a16="http://schemas.microsoft.com/office/drawing/2014/main" id="{F4791519-9F3E-45B3-A5F1-AF228D18A495}"/>
              </a:ext>
            </a:extLst>
          </p:cNvPr>
          <p:cNvSpPr>
            <a:spLocks noGrp="1" noChangeArrowheads="1"/>
          </p:cNvSpPr>
          <p:nvPr>
            <p:ph type="ftr" sz="quarter" idx="11"/>
          </p:nvPr>
        </p:nvSpPr>
        <p:spPr>
          <a:xfrm>
            <a:off x="3505200" y="6400800"/>
            <a:ext cx="2895600" cy="457200"/>
          </a:xfrm>
        </p:spPr>
        <p:txBody>
          <a:bodyPr anchorCtr="0"/>
          <a:lstStyle>
            <a:lvl1pPr>
              <a:defRPr/>
            </a:lvl1pPr>
          </a:lstStyle>
          <a:p>
            <a:pPr>
              <a:defRPr/>
            </a:pPr>
            <a:endParaRPr lang="en-US" altLang="zh-CN"/>
          </a:p>
        </p:txBody>
      </p:sp>
      <p:sp>
        <p:nvSpPr>
          <p:cNvPr id="10" name="Rectangle 6">
            <a:extLst>
              <a:ext uri="{FF2B5EF4-FFF2-40B4-BE49-F238E27FC236}">
                <a16:creationId xmlns:a16="http://schemas.microsoft.com/office/drawing/2014/main" id="{392F62CF-676C-43C7-8D5A-E82594A587D1}"/>
              </a:ext>
            </a:extLst>
          </p:cNvPr>
          <p:cNvSpPr>
            <a:spLocks noGrp="1" noChangeArrowheads="1"/>
          </p:cNvSpPr>
          <p:nvPr>
            <p:ph type="sldNum" sz="quarter" idx="12"/>
          </p:nvPr>
        </p:nvSpPr>
        <p:spPr/>
        <p:txBody>
          <a:bodyPr anchorCtr="0"/>
          <a:lstStyle>
            <a:lvl1pPr>
              <a:defRPr/>
            </a:lvl1pPr>
          </a:lstStyle>
          <a:p>
            <a:pPr>
              <a:defRPr/>
            </a:pPr>
            <a:fld id="{2064592E-FB08-49A9-9329-9E31C6AA3263}" type="slidenum">
              <a:rPr lang="en-US" altLang="zh-CN"/>
              <a:pPr>
                <a:defRPr/>
              </a:pPr>
              <a:t>‹#›</a:t>
            </a:fld>
            <a:endParaRPr lang="en-US" altLang="zh-CN"/>
          </a:p>
        </p:txBody>
      </p:sp>
    </p:spTree>
    <p:extLst>
      <p:ext uri="{BB962C8B-B14F-4D97-AF65-F5344CB8AC3E}">
        <p14:creationId xmlns:p14="http://schemas.microsoft.com/office/powerpoint/2010/main" val="134419909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BF6CC3-ED62-4A0F-87F6-792A2B063D78}"/>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8287689-DCB5-4A25-A04B-40597373A504}"/>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55293C4B-FE1A-42FC-9191-C0F814ACFB28}"/>
              </a:ext>
            </a:extLst>
          </p:cNvPr>
          <p:cNvSpPr>
            <a:spLocks noGrp="1"/>
          </p:cNvSpPr>
          <p:nvPr>
            <p:ph type="sldNum" sz="quarter" idx="12"/>
          </p:nvPr>
        </p:nvSpPr>
        <p:spPr/>
        <p:txBody>
          <a:bodyPr/>
          <a:lstStyle>
            <a:lvl1pPr>
              <a:defRPr/>
            </a:lvl1pPr>
          </a:lstStyle>
          <a:p>
            <a:pPr>
              <a:defRPr/>
            </a:pPr>
            <a:fld id="{662E2343-1F94-4CF2-B68A-9A3C88DFE8A5}" type="slidenum">
              <a:rPr lang="en-US" altLang="zh-CN"/>
              <a:pPr>
                <a:defRPr/>
              </a:pPr>
              <a:t>‹#›</a:t>
            </a:fld>
            <a:endParaRPr lang="en-US" altLang="zh-CN"/>
          </a:p>
        </p:txBody>
      </p:sp>
    </p:spTree>
    <p:extLst>
      <p:ext uri="{BB962C8B-B14F-4D97-AF65-F5344CB8AC3E}">
        <p14:creationId xmlns:p14="http://schemas.microsoft.com/office/powerpoint/2010/main" val="290375866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9141499-0548-42A5-9511-ABDCEF04595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8D918F12-FE89-4750-A1DA-78DC82E1B216}"/>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E864BFC7-8C9C-4A73-93EF-6D96D8C0B3AA}"/>
              </a:ext>
            </a:extLst>
          </p:cNvPr>
          <p:cNvSpPr>
            <a:spLocks noGrp="1"/>
          </p:cNvSpPr>
          <p:nvPr>
            <p:ph type="sldNum" sz="quarter" idx="12"/>
          </p:nvPr>
        </p:nvSpPr>
        <p:spPr/>
        <p:txBody>
          <a:bodyPr/>
          <a:lstStyle>
            <a:lvl1pPr>
              <a:defRPr/>
            </a:lvl1pPr>
          </a:lstStyle>
          <a:p>
            <a:pPr>
              <a:defRPr/>
            </a:pPr>
            <a:fld id="{40A60FF0-162E-405A-A2FA-873D4EEE253D}" type="slidenum">
              <a:rPr lang="en-US" altLang="zh-CN"/>
              <a:pPr>
                <a:defRPr/>
              </a:pPr>
              <a:t>‹#›</a:t>
            </a:fld>
            <a:endParaRPr lang="en-US" altLang="zh-CN"/>
          </a:p>
        </p:txBody>
      </p:sp>
    </p:spTree>
    <p:extLst>
      <p:ext uri="{BB962C8B-B14F-4D97-AF65-F5344CB8AC3E}">
        <p14:creationId xmlns:p14="http://schemas.microsoft.com/office/powerpoint/2010/main" val="38234529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2038" y="1766888"/>
            <a:ext cx="3808412"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22850" y="1766888"/>
            <a:ext cx="3808413"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3B45220-3CBC-44DB-A1D0-C8198F3DA166}"/>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75574012-390D-4541-B32C-E5956093C737}"/>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68846001-10A2-478D-BE68-47554237ADDD}"/>
              </a:ext>
            </a:extLst>
          </p:cNvPr>
          <p:cNvSpPr>
            <a:spLocks noGrp="1"/>
          </p:cNvSpPr>
          <p:nvPr>
            <p:ph type="sldNum" sz="quarter" idx="12"/>
          </p:nvPr>
        </p:nvSpPr>
        <p:spPr/>
        <p:txBody>
          <a:bodyPr/>
          <a:lstStyle>
            <a:lvl1pPr>
              <a:defRPr/>
            </a:lvl1pPr>
          </a:lstStyle>
          <a:p>
            <a:pPr>
              <a:defRPr/>
            </a:pPr>
            <a:fld id="{E6E7942A-E022-4579-A19C-068413B8CA68}" type="slidenum">
              <a:rPr lang="en-US" altLang="zh-CN"/>
              <a:pPr>
                <a:defRPr/>
              </a:pPr>
              <a:t>‹#›</a:t>
            </a:fld>
            <a:endParaRPr lang="en-US" altLang="zh-CN"/>
          </a:p>
        </p:txBody>
      </p:sp>
    </p:spTree>
    <p:extLst>
      <p:ext uri="{BB962C8B-B14F-4D97-AF65-F5344CB8AC3E}">
        <p14:creationId xmlns:p14="http://schemas.microsoft.com/office/powerpoint/2010/main" val="390197922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44AB187-0EB9-4087-9A18-CA3CE5796903}"/>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35504777-65CD-4068-B742-29C52A509240}"/>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63421692-225C-4FC7-85E2-637C8A99992C}"/>
              </a:ext>
            </a:extLst>
          </p:cNvPr>
          <p:cNvSpPr>
            <a:spLocks noGrp="1"/>
          </p:cNvSpPr>
          <p:nvPr>
            <p:ph type="sldNum" sz="quarter" idx="12"/>
          </p:nvPr>
        </p:nvSpPr>
        <p:spPr/>
        <p:txBody>
          <a:bodyPr/>
          <a:lstStyle>
            <a:lvl1pPr>
              <a:defRPr/>
            </a:lvl1pPr>
          </a:lstStyle>
          <a:p>
            <a:pPr>
              <a:defRPr/>
            </a:pPr>
            <a:fld id="{E324CAD4-2C43-4762-8949-D5E20AEE0488}" type="slidenum">
              <a:rPr lang="en-US" altLang="zh-CN"/>
              <a:pPr>
                <a:defRPr/>
              </a:pPr>
              <a:t>‹#›</a:t>
            </a:fld>
            <a:endParaRPr lang="en-US" altLang="zh-CN"/>
          </a:p>
        </p:txBody>
      </p:sp>
    </p:spTree>
    <p:extLst>
      <p:ext uri="{BB962C8B-B14F-4D97-AF65-F5344CB8AC3E}">
        <p14:creationId xmlns:p14="http://schemas.microsoft.com/office/powerpoint/2010/main" val="21953392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F235F8F-AF66-4B12-B21F-681C5DDDC776}"/>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EEE948E1-E29B-4B87-A478-B79B29694D28}"/>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E9A19705-E538-4404-9FD6-A179F1517CCF}"/>
              </a:ext>
            </a:extLst>
          </p:cNvPr>
          <p:cNvSpPr>
            <a:spLocks noGrp="1"/>
          </p:cNvSpPr>
          <p:nvPr>
            <p:ph type="sldNum" sz="quarter" idx="12"/>
          </p:nvPr>
        </p:nvSpPr>
        <p:spPr/>
        <p:txBody>
          <a:bodyPr/>
          <a:lstStyle>
            <a:lvl1pPr>
              <a:defRPr/>
            </a:lvl1pPr>
          </a:lstStyle>
          <a:p>
            <a:pPr>
              <a:defRPr/>
            </a:pPr>
            <a:fld id="{90842990-9C67-4772-BFEB-F1ED3588718D}" type="slidenum">
              <a:rPr lang="en-US" altLang="zh-CN"/>
              <a:pPr>
                <a:defRPr/>
              </a:pPr>
              <a:t>‹#›</a:t>
            </a:fld>
            <a:endParaRPr lang="en-US" altLang="zh-CN"/>
          </a:p>
        </p:txBody>
      </p:sp>
    </p:spTree>
    <p:extLst>
      <p:ext uri="{BB962C8B-B14F-4D97-AF65-F5344CB8AC3E}">
        <p14:creationId xmlns:p14="http://schemas.microsoft.com/office/powerpoint/2010/main" val="93219132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5C6EE1-FB6A-463A-95C2-943B043D4ABA}"/>
              </a:ext>
            </a:extLst>
          </p:cNvPr>
          <p:cNvSpPr>
            <a:spLocks noGrp="1"/>
          </p:cNvSpPr>
          <p:nvPr>
            <p:ph type="dt" sz="half" idx="10"/>
          </p:nvPr>
        </p:nvSpPr>
        <p:spPr/>
        <p:txBody>
          <a:bodyPr/>
          <a:lstStyle>
            <a:lvl1pPr>
              <a:defRPr/>
            </a:lvl1pPr>
          </a:lstStyle>
          <a:p>
            <a:pPr>
              <a:defRPr/>
            </a:pPr>
            <a:endParaRPr lang="en-US" altLang="zh-CN"/>
          </a:p>
        </p:txBody>
      </p:sp>
      <p:sp>
        <p:nvSpPr>
          <p:cNvPr id="3" name="页脚占位符 2">
            <a:extLst>
              <a:ext uri="{FF2B5EF4-FFF2-40B4-BE49-F238E27FC236}">
                <a16:creationId xmlns:a16="http://schemas.microsoft.com/office/drawing/2014/main" id="{8A665CAD-997F-42D9-85EC-27F39D7A2C36}"/>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3">
            <a:extLst>
              <a:ext uri="{FF2B5EF4-FFF2-40B4-BE49-F238E27FC236}">
                <a16:creationId xmlns:a16="http://schemas.microsoft.com/office/drawing/2014/main" id="{B8EB7A22-32AC-4CFA-AFD7-2215DA48370C}"/>
              </a:ext>
            </a:extLst>
          </p:cNvPr>
          <p:cNvSpPr>
            <a:spLocks noGrp="1"/>
          </p:cNvSpPr>
          <p:nvPr>
            <p:ph type="sldNum" sz="quarter" idx="12"/>
          </p:nvPr>
        </p:nvSpPr>
        <p:spPr/>
        <p:txBody>
          <a:bodyPr/>
          <a:lstStyle>
            <a:lvl1pPr>
              <a:defRPr/>
            </a:lvl1pPr>
          </a:lstStyle>
          <a:p>
            <a:pPr>
              <a:defRPr/>
            </a:pPr>
            <a:fld id="{5C5D0E2E-0DA2-4AC7-B3B3-83B1F244105D}" type="slidenum">
              <a:rPr lang="en-US" altLang="zh-CN"/>
              <a:pPr>
                <a:defRPr/>
              </a:pPr>
              <a:t>‹#›</a:t>
            </a:fld>
            <a:endParaRPr lang="en-US" altLang="zh-CN"/>
          </a:p>
        </p:txBody>
      </p:sp>
    </p:spTree>
    <p:extLst>
      <p:ext uri="{BB962C8B-B14F-4D97-AF65-F5344CB8AC3E}">
        <p14:creationId xmlns:p14="http://schemas.microsoft.com/office/powerpoint/2010/main" val="168870869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002AB0-38D2-41CB-94B9-99DEC3FC5D6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F0ADA567-FDEA-4B9E-88E5-3956E21640C8}"/>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C08577AF-9367-41F7-8F0C-7C9150582115}"/>
              </a:ext>
            </a:extLst>
          </p:cNvPr>
          <p:cNvSpPr>
            <a:spLocks noGrp="1"/>
          </p:cNvSpPr>
          <p:nvPr>
            <p:ph type="sldNum" sz="quarter" idx="12"/>
          </p:nvPr>
        </p:nvSpPr>
        <p:spPr/>
        <p:txBody>
          <a:bodyPr/>
          <a:lstStyle>
            <a:lvl1pPr>
              <a:defRPr/>
            </a:lvl1pPr>
          </a:lstStyle>
          <a:p>
            <a:pPr>
              <a:defRPr/>
            </a:pPr>
            <a:fld id="{8DD48D32-2E94-4D55-9E0D-EF314F9CC1FA}" type="slidenum">
              <a:rPr lang="en-US" altLang="zh-CN"/>
              <a:pPr>
                <a:defRPr/>
              </a:pPr>
              <a:t>‹#›</a:t>
            </a:fld>
            <a:endParaRPr lang="en-US" altLang="zh-CN"/>
          </a:p>
        </p:txBody>
      </p:sp>
    </p:spTree>
    <p:extLst>
      <p:ext uri="{BB962C8B-B14F-4D97-AF65-F5344CB8AC3E}">
        <p14:creationId xmlns:p14="http://schemas.microsoft.com/office/powerpoint/2010/main" val="145603988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6914A7-5FF1-4F75-A5DA-B0850E4D0551}"/>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DE3EDE1B-C143-41CD-9C8B-467D6ABF61A7}"/>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157B33B1-4A97-47AF-967F-9EE18122F5EF}"/>
              </a:ext>
            </a:extLst>
          </p:cNvPr>
          <p:cNvSpPr>
            <a:spLocks noGrp="1"/>
          </p:cNvSpPr>
          <p:nvPr>
            <p:ph type="sldNum" sz="quarter" idx="12"/>
          </p:nvPr>
        </p:nvSpPr>
        <p:spPr/>
        <p:txBody>
          <a:bodyPr/>
          <a:lstStyle>
            <a:lvl1pPr>
              <a:defRPr/>
            </a:lvl1pPr>
          </a:lstStyle>
          <a:p>
            <a:pPr>
              <a:defRPr/>
            </a:pPr>
            <a:fld id="{B33FBDBB-C726-47E2-B719-E71B00180440}" type="slidenum">
              <a:rPr lang="en-US" altLang="zh-CN"/>
              <a:pPr>
                <a:defRPr/>
              </a:pPr>
              <a:t>‹#›</a:t>
            </a:fld>
            <a:endParaRPr lang="en-US" altLang="zh-CN"/>
          </a:p>
        </p:txBody>
      </p:sp>
    </p:spTree>
    <p:extLst>
      <p:ext uri="{BB962C8B-B14F-4D97-AF65-F5344CB8AC3E}">
        <p14:creationId xmlns:p14="http://schemas.microsoft.com/office/powerpoint/2010/main" val="3622391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2038" y="1766888"/>
            <a:ext cx="3808412" cy="4113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22850" y="1766888"/>
            <a:ext cx="3808413" cy="1979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22850" y="3898900"/>
            <a:ext cx="3808413"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AA671C3F-BD08-4389-BA00-53225ED93142}"/>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1A393D69-0F8D-429D-9EEA-8D95AEC31D8F}"/>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BE36D7FA-6FE0-428F-B62E-03171B2A84B5}"/>
              </a:ext>
            </a:extLst>
          </p:cNvPr>
          <p:cNvSpPr>
            <a:spLocks noGrp="1" noChangeArrowheads="1"/>
          </p:cNvSpPr>
          <p:nvPr>
            <p:ph type="sldNum" sz="quarter" idx="12"/>
          </p:nvPr>
        </p:nvSpPr>
        <p:spPr/>
        <p:txBody>
          <a:bodyPr/>
          <a:lstStyle>
            <a:lvl1pPr>
              <a:defRPr/>
            </a:lvl1pPr>
          </a:lstStyle>
          <a:p>
            <a:pPr>
              <a:defRPr/>
            </a:pPr>
            <a:fld id="{CCFACB13-A35C-4853-B44F-373E54474846}" type="slidenum">
              <a:rPr lang="en-US" altLang="zh-CN"/>
              <a:pPr>
                <a:defRPr/>
              </a:pPr>
              <a:t>‹#›</a:t>
            </a:fld>
            <a:endParaRPr lang="en-US" altLang="zh-CN"/>
          </a:p>
        </p:txBody>
      </p:sp>
    </p:spTree>
    <p:extLst>
      <p:ext uri="{BB962C8B-B14F-4D97-AF65-F5344CB8AC3E}">
        <p14:creationId xmlns:p14="http://schemas.microsoft.com/office/powerpoint/2010/main" val="265764679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0CC6E2-BC3D-4BED-B8B8-AFEA5269E232}"/>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E447895F-7746-4F9C-B885-48A829F8E9E9}"/>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EA810447-5F5E-494C-B6E5-8989CBA9F720}"/>
              </a:ext>
            </a:extLst>
          </p:cNvPr>
          <p:cNvSpPr>
            <a:spLocks noGrp="1"/>
          </p:cNvSpPr>
          <p:nvPr>
            <p:ph type="sldNum" sz="quarter" idx="12"/>
          </p:nvPr>
        </p:nvSpPr>
        <p:spPr/>
        <p:txBody>
          <a:bodyPr/>
          <a:lstStyle>
            <a:lvl1pPr>
              <a:defRPr/>
            </a:lvl1pPr>
          </a:lstStyle>
          <a:p>
            <a:pPr>
              <a:defRPr/>
            </a:pPr>
            <a:fld id="{1E8E083A-0752-4FFE-AAD4-4CEB574F9BF5}" type="slidenum">
              <a:rPr lang="en-US" altLang="zh-CN"/>
              <a:pPr>
                <a:defRPr/>
              </a:pPr>
              <a:t>‹#›</a:t>
            </a:fld>
            <a:endParaRPr lang="en-US" altLang="zh-CN"/>
          </a:p>
        </p:txBody>
      </p:sp>
    </p:spTree>
    <p:extLst>
      <p:ext uri="{BB962C8B-B14F-4D97-AF65-F5344CB8AC3E}">
        <p14:creationId xmlns:p14="http://schemas.microsoft.com/office/powerpoint/2010/main" val="306292061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381000"/>
            <a:ext cx="1943100" cy="5499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2038" y="381000"/>
            <a:ext cx="5681662" cy="54991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145E0A-34C3-4699-AA12-DE9159E73A1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981AA9C3-7817-4237-BA66-85091716E6F5}"/>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AEE67935-B093-4A53-8025-16FF0A4CFFC7}"/>
              </a:ext>
            </a:extLst>
          </p:cNvPr>
          <p:cNvSpPr>
            <a:spLocks noGrp="1"/>
          </p:cNvSpPr>
          <p:nvPr>
            <p:ph type="sldNum" sz="quarter" idx="12"/>
          </p:nvPr>
        </p:nvSpPr>
        <p:spPr/>
        <p:txBody>
          <a:bodyPr/>
          <a:lstStyle>
            <a:lvl1pPr>
              <a:defRPr/>
            </a:lvl1pPr>
          </a:lstStyle>
          <a:p>
            <a:pPr>
              <a:defRPr/>
            </a:pPr>
            <a:fld id="{6B45996E-39D6-4794-A4A7-7D1F368111AE}" type="slidenum">
              <a:rPr lang="en-US" altLang="zh-CN"/>
              <a:pPr>
                <a:defRPr/>
              </a:pPr>
              <a:t>‹#›</a:t>
            </a:fld>
            <a:endParaRPr lang="en-US" altLang="zh-CN"/>
          </a:p>
        </p:txBody>
      </p:sp>
    </p:spTree>
    <p:extLst>
      <p:ext uri="{BB962C8B-B14F-4D97-AF65-F5344CB8AC3E}">
        <p14:creationId xmlns:p14="http://schemas.microsoft.com/office/powerpoint/2010/main" val="232296572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2038" y="1766888"/>
            <a:ext cx="3808412"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22850" y="1766888"/>
            <a:ext cx="3808413"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13778FC-A89E-4508-9CD6-E19920DD19EF}"/>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5E64DE8B-6645-4562-81A6-62006530E03D}"/>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0A2A15EA-9F57-4536-87BE-711078351C37}"/>
              </a:ext>
            </a:extLst>
          </p:cNvPr>
          <p:cNvSpPr>
            <a:spLocks noGrp="1"/>
          </p:cNvSpPr>
          <p:nvPr>
            <p:ph type="sldNum" sz="quarter" idx="12"/>
          </p:nvPr>
        </p:nvSpPr>
        <p:spPr/>
        <p:txBody>
          <a:bodyPr/>
          <a:lstStyle>
            <a:lvl1pPr>
              <a:defRPr/>
            </a:lvl1pPr>
          </a:lstStyle>
          <a:p>
            <a:pPr>
              <a:defRPr/>
            </a:pPr>
            <a:fld id="{42B82BF2-2E2A-492F-94C4-A3C4FB177708}" type="slidenum">
              <a:rPr lang="en-US" altLang="zh-CN"/>
              <a:pPr>
                <a:defRPr/>
              </a:pPr>
              <a:t>‹#›</a:t>
            </a:fld>
            <a:endParaRPr lang="en-US" altLang="zh-CN"/>
          </a:p>
        </p:txBody>
      </p:sp>
    </p:spTree>
    <p:extLst>
      <p:ext uri="{BB962C8B-B14F-4D97-AF65-F5344CB8AC3E}">
        <p14:creationId xmlns:p14="http://schemas.microsoft.com/office/powerpoint/2010/main" val="123201406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66800" y="3810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1062038" y="1766888"/>
            <a:ext cx="3808412"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5022850" y="1766888"/>
            <a:ext cx="3808413"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1062038" y="3898900"/>
            <a:ext cx="3808412"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5022850" y="3898900"/>
            <a:ext cx="3808413"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64AA61-D0CA-446D-827A-391AF8712773}"/>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A24372F9-D595-4A64-8C2F-1DDE24FC2E6D}"/>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96D73CBB-8C90-4927-8E15-B1B19F2032F1}"/>
              </a:ext>
            </a:extLst>
          </p:cNvPr>
          <p:cNvSpPr>
            <a:spLocks noGrp="1"/>
          </p:cNvSpPr>
          <p:nvPr>
            <p:ph type="sldNum" sz="quarter" idx="12"/>
          </p:nvPr>
        </p:nvSpPr>
        <p:spPr/>
        <p:txBody>
          <a:bodyPr/>
          <a:lstStyle>
            <a:lvl1pPr>
              <a:defRPr/>
            </a:lvl1pPr>
          </a:lstStyle>
          <a:p>
            <a:pPr>
              <a:defRPr/>
            </a:pPr>
            <a:fld id="{C26656E0-3314-431F-89B3-5507208A73EF}" type="slidenum">
              <a:rPr lang="en-US" altLang="zh-CN"/>
              <a:pPr>
                <a:defRPr/>
              </a:pPr>
              <a:t>‹#›</a:t>
            </a:fld>
            <a:endParaRPr lang="en-US" altLang="zh-CN"/>
          </a:p>
        </p:txBody>
      </p:sp>
    </p:spTree>
    <p:extLst>
      <p:ext uri="{BB962C8B-B14F-4D97-AF65-F5344CB8AC3E}">
        <p14:creationId xmlns:p14="http://schemas.microsoft.com/office/powerpoint/2010/main" val="119318234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2038" y="1766888"/>
            <a:ext cx="3808412"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5022850" y="1766888"/>
            <a:ext cx="3808413"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5022850" y="3898900"/>
            <a:ext cx="3808413"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7761731D-1B97-4080-A293-BFDE9AD8EE83}"/>
              </a:ext>
            </a:extLst>
          </p:cNvPr>
          <p:cNvSpPr>
            <a:spLocks noGrp="1"/>
          </p:cNvSpPr>
          <p:nvPr>
            <p:ph type="dt" sz="half" idx="10"/>
          </p:nvPr>
        </p:nvSpPr>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49056018-272A-4473-A31D-9A90FA423E94}"/>
              </a:ext>
            </a:extLst>
          </p:cNvPr>
          <p:cNvSpPr>
            <a:spLocks noGrp="1"/>
          </p:cNvSpPr>
          <p:nvPr>
            <p:ph type="ftr" sz="quarter" idx="11"/>
          </p:nvPr>
        </p:nvSpPr>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D542CD3E-AFE0-47B8-9F4A-FBCDF6130024}"/>
              </a:ext>
            </a:extLst>
          </p:cNvPr>
          <p:cNvSpPr>
            <a:spLocks noGrp="1"/>
          </p:cNvSpPr>
          <p:nvPr>
            <p:ph type="sldNum" sz="quarter" idx="12"/>
          </p:nvPr>
        </p:nvSpPr>
        <p:spPr/>
        <p:txBody>
          <a:bodyPr/>
          <a:lstStyle>
            <a:lvl1pPr>
              <a:defRPr/>
            </a:lvl1pPr>
          </a:lstStyle>
          <a:p>
            <a:pPr>
              <a:defRPr/>
            </a:pPr>
            <a:fld id="{281E060D-565D-43F2-B05C-53BD2C38F7F0}" type="slidenum">
              <a:rPr lang="en-US" altLang="zh-CN"/>
              <a:pPr>
                <a:defRPr/>
              </a:pPr>
              <a:t>‹#›</a:t>
            </a:fld>
            <a:endParaRPr lang="en-US" altLang="zh-CN"/>
          </a:p>
        </p:txBody>
      </p:sp>
    </p:spTree>
    <p:extLst>
      <p:ext uri="{BB962C8B-B14F-4D97-AF65-F5344CB8AC3E}">
        <p14:creationId xmlns:p14="http://schemas.microsoft.com/office/powerpoint/2010/main" val="127965286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3CCA3F53-B430-4141-9F3B-924D90479184}"/>
              </a:ext>
            </a:extLst>
          </p:cNvPr>
          <p:cNvSpPr>
            <a:spLocks noGrp="1"/>
          </p:cNvSpPr>
          <p:nvPr>
            <p:ph type="sldNum" sz="quarter" idx="10"/>
          </p:nvPr>
        </p:nvSpPr>
        <p:spPr/>
        <p:txBody>
          <a:bodyPr/>
          <a:lstStyle>
            <a:lvl1pPr eaLnBrk="0" hangingPunct="0">
              <a:defRPr/>
            </a:lvl1pPr>
          </a:lstStyle>
          <a:p>
            <a:pPr>
              <a:defRPr/>
            </a:pPr>
            <a:fld id="{F860712D-1DD3-4800-B8E1-1C4C705850C7}" type="slidenum">
              <a:rPr lang="en-US" altLang="zh-CN"/>
              <a:pPr>
                <a:defRPr/>
              </a:pPr>
              <a:t>‹#›</a:t>
            </a:fld>
            <a:endParaRPr lang="en-US" altLang="zh-CN"/>
          </a:p>
        </p:txBody>
      </p:sp>
    </p:spTree>
    <p:extLst>
      <p:ext uri="{BB962C8B-B14F-4D97-AF65-F5344CB8AC3E}">
        <p14:creationId xmlns:p14="http://schemas.microsoft.com/office/powerpoint/2010/main" val="292841987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6A23BDCE-5C0A-4B63-B8D2-3FA2A553F360}"/>
              </a:ext>
            </a:extLst>
          </p:cNvPr>
          <p:cNvGrpSpPr>
            <a:grpSpLocks/>
          </p:cNvGrpSpPr>
          <p:nvPr/>
        </p:nvGrpSpPr>
        <p:grpSpPr bwMode="auto">
          <a:xfrm>
            <a:off x="0" y="0"/>
            <a:ext cx="6362700" cy="6858000"/>
            <a:chOff x="0" y="0"/>
            <a:chExt cx="4008" cy="4320"/>
          </a:xfrm>
        </p:grpSpPr>
        <p:pic>
          <p:nvPicPr>
            <p:cNvPr id="5" name="Picture 8">
              <a:extLst>
                <a:ext uri="{FF2B5EF4-FFF2-40B4-BE49-F238E27FC236}">
                  <a16:creationId xmlns:a16="http://schemas.microsoft.com/office/drawing/2014/main" id="{187CDA47-322C-4AA4-8F8D-56B2D07D5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invGray">
            <a:xfrm>
              <a:off x="0" y="0"/>
              <a:ext cx="43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id="{5BBFC0D5-9337-4531-AB97-BC1195B34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 y="3600"/>
              <a:ext cx="1800"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0">
            <a:extLst>
              <a:ext uri="{FF2B5EF4-FFF2-40B4-BE49-F238E27FC236}">
                <a16:creationId xmlns:a16="http://schemas.microsoft.com/office/drawing/2014/main" id="{65549723-426D-488D-B3F7-54D2C3EFE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657600"/>
            <a:ext cx="5715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4" name="Rectangle 2"/>
          <p:cNvSpPr>
            <a:spLocks noGrp="1" noChangeArrowheads="1"/>
          </p:cNvSpPr>
          <p:nvPr>
            <p:ph type="ctrTitle"/>
          </p:nvPr>
        </p:nvSpPr>
        <p:spPr>
          <a:xfrm>
            <a:off x="1752600" y="990600"/>
            <a:ext cx="6400800" cy="2514600"/>
          </a:xfrm>
        </p:spPr>
        <p:txBody>
          <a:bodyPr/>
          <a:lstStyle>
            <a:lvl1pPr algn="ctr">
              <a:defRPr/>
            </a:lvl1pPr>
          </a:lstStyle>
          <a:p>
            <a:pPr lvl="0"/>
            <a:r>
              <a:rPr lang="zh-CN" altLang="en-US" noProof="0"/>
              <a:t>单击此处编辑母版标题样式</a:t>
            </a:r>
          </a:p>
        </p:txBody>
      </p:sp>
      <p:sp>
        <p:nvSpPr>
          <p:cNvPr id="84995" name="Rectangle 3"/>
          <p:cNvSpPr>
            <a:spLocks noGrp="1" noChangeArrowheads="1"/>
          </p:cNvSpPr>
          <p:nvPr>
            <p:ph type="subTitle" idx="1"/>
          </p:nvPr>
        </p:nvSpPr>
        <p:spPr>
          <a:xfrm>
            <a:off x="1752600" y="3886200"/>
            <a:ext cx="6400800" cy="1752600"/>
          </a:xfrm>
        </p:spPr>
        <p:txBody>
          <a:bodyPr/>
          <a:lstStyle>
            <a:lvl1pPr marL="0" indent="0" algn="ctr">
              <a:buFontTx/>
              <a:buNone/>
              <a:defRPr/>
            </a:lvl1pPr>
          </a:lstStyle>
          <a:p>
            <a:pPr lvl="0"/>
            <a:r>
              <a:rPr lang="zh-CN" altLang="en-US" noProof="0"/>
              <a:t>单击此处编辑母版副标题样式</a:t>
            </a:r>
          </a:p>
        </p:txBody>
      </p:sp>
      <p:sp>
        <p:nvSpPr>
          <p:cNvPr id="8" name="Rectangle 4">
            <a:extLst>
              <a:ext uri="{FF2B5EF4-FFF2-40B4-BE49-F238E27FC236}">
                <a16:creationId xmlns:a16="http://schemas.microsoft.com/office/drawing/2014/main" id="{B1A8F5C4-1395-43A7-9303-10BFE126B74F}"/>
              </a:ext>
            </a:extLst>
          </p:cNvPr>
          <p:cNvSpPr>
            <a:spLocks noGrp="1" noChangeArrowheads="1"/>
          </p:cNvSpPr>
          <p:nvPr>
            <p:ph type="dt" sz="half" idx="10"/>
          </p:nvPr>
        </p:nvSpPr>
        <p:spPr>
          <a:xfrm>
            <a:off x="914400" y="6400800"/>
            <a:ext cx="1905000" cy="457200"/>
          </a:xfrm>
        </p:spPr>
        <p:txBody>
          <a:bodyPr anchorCtr="0"/>
          <a:lstStyle>
            <a:lvl1pPr>
              <a:defRPr/>
            </a:lvl1pPr>
          </a:lstStyle>
          <a:p>
            <a:pPr>
              <a:defRPr/>
            </a:pPr>
            <a:endParaRPr lang="en-US" altLang="zh-CN"/>
          </a:p>
        </p:txBody>
      </p:sp>
      <p:sp>
        <p:nvSpPr>
          <p:cNvPr id="9" name="Rectangle 5">
            <a:extLst>
              <a:ext uri="{FF2B5EF4-FFF2-40B4-BE49-F238E27FC236}">
                <a16:creationId xmlns:a16="http://schemas.microsoft.com/office/drawing/2014/main" id="{CE603875-9338-4B62-A6C5-5FA188E8EB8D}"/>
              </a:ext>
            </a:extLst>
          </p:cNvPr>
          <p:cNvSpPr>
            <a:spLocks noGrp="1" noChangeArrowheads="1"/>
          </p:cNvSpPr>
          <p:nvPr>
            <p:ph type="ftr" sz="quarter" idx="11"/>
          </p:nvPr>
        </p:nvSpPr>
        <p:spPr>
          <a:xfrm>
            <a:off x="3505200" y="6400800"/>
            <a:ext cx="2895600" cy="457200"/>
          </a:xfrm>
        </p:spPr>
        <p:txBody>
          <a:bodyPr anchorCtr="0"/>
          <a:lstStyle>
            <a:lvl1pPr>
              <a:defRPr/>
            </a:lvl1pPr>
          </a:lstStyle>
          <a:p>
            <a:pPr>
              <a:defRPr/>
            </a:pPr>
            <a:endParaRPr lang="en-US" altLang="zh-CN"/>
          </a:p>
        </p:txBody>
      </p:sp>
      <p:sp>
        <p:nvSpPr>
          <p:cNvPr id="10" name="Rectangle 6">
            <a:extLst>
              <a:ext uri="{FF2B5EF4-FFF2-40B4-BE49-F238E27FC236}">
                <a16:creationId xmlns:a16="http://schemas.microsoft.com/office/drawing/2014/main" id="{B63D20AE-8847-46EF-B11D-0074D054AEB2}"/>
              </a:ext>
            </a:extLst>
          </p:cNvPr>
          <p:cNvSpPr>
            <a:spLocks noGrp="1" noChangeArrowheads="1"/>
          </p:cNvSpPr>
          <p:nvPr>
            <p:ph type="sldNum" sz="quarter" idx="12"/>
          </p:nvPr>
        </p:nvSpPr>
        <p:spPr/>
        <p:txBody>
          <a:bodyPr anchorCtr="0"/>
          <a:lstStyle>
            <a:lvl1pPr>
              <a:defRPr/>
            </a:lvl1pPr>
          </a:lstStyle>
          <a:p>
            <a:pPr>
              <a:defRPr/>
            </a:pPr>
            <a:fld id="{F3B29467-D27D-48FD-B5C9-155DB68E07A8}" type="slidenum">
              <a:rPr lang="en-US" altLang="zh-CN"/>
              <a:pPr>
                <a:defRPr/>
              </a:pPr>
              <a:t>‹#›</a:t>
            </a:fld>
            <a:endParaRPr lang="en-US" altLang="zh-CN"/>
          </a:p>
        </p:txBody>
      </p:sp>
    </p:spTree>
    <p:extLst>
      <p:ext uri="{BB962C8B-B14F-4D97-AF65-F5344CB8AC3E}">
        <p14:creationId xmlns:p14="http://schemas.microsoft.com/office/powerpoint/2010/main" val="251418211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42C5C6-4AF9-4A58-9B6B-473C2357E235}"/>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EED572BA-84DE-4D94-B28E-D37D0D231D62}"/>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B7C501C8-3258-4FCF-A01B-25C77F9F4D77}"/>
              </a:ext>
            </a:extLst>
          </p:cNvPr>
          <p:cNvSpPr>
            <a:spLocks noGrp="1"/>
          </p:cNvSpPr>
          <p:nvPr>
            <p:ph type="sldNum" sz="quarter" idx="12"/>
          </p:nvPr>
        </p:nvSpPr>
        <p:spPr/>
        <p:txBody>
          <a:bodyPr/>
          <a:lstStyle>
            <a:lvl1pPr>
              <a:defRPr/>
            </a:lvl1pPr>
          </a:lstStyle>
          <a:p>
            <a:pPr>
              <a:defRPr/>
            </a:pPr>
            <a:fld id="{86D94357-7097-44E6-9FA8-9D30907DAEE1}" type="slidenum">
              <a:rPr lang="en-US" altLang="zh-CN"/>
              <a:pPr>
                <a:defRPr/>
              </a:pPr>
              <a:t>‹#›</a:t>
            </a:fld>
            <a:endParaRPr lang="en-US" altLang="zh-CN"/>
          </a:p>
        </p:txBody>
      </p:sp>
    </p:spTree>
    <p:extLst>
      <p:ext uri="{BB962C8B-B14F-4D97-AF65-F5344CB8AC3E}">
        <p14:creationId xmlns:p14="http://schemas.microsoft.com/office/powerpoint/2010/main" val="289067278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73768F-4D97-4016-8D63-F142E70C2925}"/>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25BD67A6-A479-473D-AB93-882D3231F01B}"/>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D7426FF-20A7-4723-8F01-0E2A2161C312}"/>
              </a:ext>
            </a:extLst>
          </p:cNvPr>
          <p:cNvSpPr>
            <a:spLocks noGrp="1"/>
          </p:cNvSpPr>
          <p:nvPr>
            <p:ph type="sldNum" sz="quarter" idx="12"/>
          </p:nvPr>
        </p:nvSpPr>
        <p:spPr/>
        <p:txBody>
          <a:bodyPr/>
          <a:lstStyle>
            <a:lvl1pPr>
              <a:defRPr/>
            </a:lvl1pPr>
          </a:lstStyle>
          <a:p>
            <a:pPr>
              <a:defRPr/>
            </a:pPr>
            <a:fld id="{165F6795-397A-41DE-9E5B-4E4E97C08337}" type="slidenum">
              <a:rPr lang="en-US" altLang="zh-CN"/>
              <a:pPr>
                <a:defRPr/>
              </a:pPr>
              <a:t>‹#›</a:t>
            </a:fld>
            <a:endParaRPr lang="en-US" altLang="zh-CN"/>
          </a:p>
        </p:txBody>
      </p:sp>
    </p:spTree>
    <p:extLst>
      <p:ext uri="{BB962C8B-B14F-4D97-AF65-F5344CB8AC3E}">
        <p14:creationId xmlns:p14="http://schemas.microsoft.com/office/powerpoint/2010/main" val="79208034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2038" y="1766888"/>
            <a:ext cx="3808412"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22850" y="1766888"/>
            <a:ext cx="3808413"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059B8A1-57B3-417F-8A2E-A3FA99B1EE38}"/>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34FC5FA2-AC5B-4F32-9BC3-74EBEE5099F5}"/>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08E43DB2-A1FF-49C6-BBA2-D0F67DF692E2}"/>
              </a:ext>
            </a:extLst>
          </p:cNvPr>
          <p:cNvSpPr>
            <a:spLocks noGrp="1"/>
          </p:cNvSpPr>
          <p:nvPr>
            <p:ph type="sldNum" sz="quarter" idx="12"/>
          </p:nvPr>
        </p:nvSpPr>
        <p:spPr/>
        <p:txBody>
          <a:bodyPr/>
          <a:lstStyle>
            <a:lvl1pPr>
              <a:defRPr/>
            </a:lvl1pPr>
          </a:lstStyle>
          <a:p>
            <a:pPr>
              <a:defRPr/>
            </a:pPr>
            <a:fld id="{A6995194-14C6-4771-9580-253FDA1209BA}" type="slidenum">
              <a:rPr lang="en-US" altLang="zh-CN"/>
              <a:pPr>
                <a:defRPr/>
              </a:pPr>
              <a:t>‹#›</a:t>
            </a:fld>
            <a:endParaRPr lang="en-US" altLang="zh-CN"/>
          </a:p>
        </p:txBody>
      </p:sp>
    </p:spTree>
    <p:extLst>
      <p:ext uri="{BB962C8B-B14F-4D97-AF65-F5344CB8AC3E}">
        <p14:creationId xmlns:p14="http://schemas.microsoft.com/office/powerpoint/2010/main" val="1194220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E212F395-1B96-4BF5-82FA-4026DCC021E8}"/>
              </a:ext>
            </a:extLst>
          </p:cNvPr>
          <p:cNvSpPr>
            <a:spLocks noGrp="1"/>
          </p:cNvSpPr>
          <p:nvPr>
            <p:ph type="sldNum" sz="quarter" idx="10"/>
          </p:nvPr>
        </p:nvSpPr>
        <p:spPr/>
        <p:txBody>
          <a:bodyPr/>
          <a:lstStyle>
            <a:lvl1pPr eaLnBrk="0" hangingPunct="0">
              <a:defRPr/>
            </a:lvl1pPr>
          </a:lstStyle>
          <a:p>
            <a:pPr>
              <a:defRPr/>
            </a:pPr>
            <a:fld id="{43FD8D28-45BD-45B4-B79B-EAAACDA2DAC5}" type="slidenum">
              <a:rPr lang="en-US" altLang="zh-CN"/>
              <a:pPr>
                <a:defRPr/>
              </a:pPr>
              <a:t>‹#›</a:t>
            </a:fld>
            <a:endParaRPr lang="en-US" altLang="zh-CN"/>
          </a:p>
        </p:txBody>
      </p:sp>
    </p:spTree>
    <p:extLst>
      <p:ext uri="{BB962C8B-B14F-4D97-AF65-F5344CB8AC3E}">
        <p14:creationId xmlns:p14="http://schemas.microsoft.com/office/powerpoint/2010/main" val="269570311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BB0AC6-6577-4778-9C4E-8885EC9CE988}"/>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D4820DDB-74F4-454C-B593-902F814E3DBE}"/>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1EB05F1A-3A58-47B6-9C76-4B3E607D85CF}"/>
              </a:ext>
            </a:extLst>
          </p:cNvPr>
          <p:cNvSpPr>
            <a:spLocks noGrp="1"/>
          </p:cNvSpPr>
          <p:nvPr>
            <p:ph type="sldNum" sz="quarter" idx="12"/>
          </p:nvPr>
        </p:nvSpPr>
        <p:spPr/>
        <p:txBody>
          <a:bodyPr/>
          <a:lstStyle>
            <a:lvl1pPr>
              <a:defRPr/>
            </a:lvl1pPr>
          </a:lstStyle>
          <a:p>
            <a:pPr>
              <a:defRPr/>
            </a:pPr>
            <a:fld id="{1AEFAB36-75E5-4B0B-9637-80515215D033}" type="slidenum">
              <a:rPr lang="en-US" altLang="zh-CN"/>
              <a:pPr>
                <a:defRPr/>
              </a:pPr>
              <a:t>‹#›</a:t>
            </a:fld>
            <a:endParaRPr lang="en-US" altLang="zh-CN"/>
          </a:p>
        </p:txBody>
      </p:sp>
    </p:spTree>
    <p:extLst>
      <p:ext uri="{BB962C8B-B14F-4D97-AF65-F5344CB8AC3E}">
        <p14:creationId xmlns:p14="http://schemas.microsoft.com/office/powerpoint/2010/main" val="145120801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2ADC3F-CE11-4F1F-A894-5A6ABADD7447}"/>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A674D5BC-D3AE-44B1-83F3-169AFD7CDF98}"/>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C08657F8-8A91-4DA7-84C5-9A7CA0C86C3D}"/>
              </a:ext>
            </a:extLst>
          </p:cNvPr>
          <p:cNvSpPr>
            <a:spLocks noGrp="1"/>
          </p:cNvSpPr>
          <p:nvPr>
            <p:ph type="sldNum" sz="quarter" idx="12"/>
          </p:nvPr>
        </p:nvSpPr>
        <p:spPr/>
        <p:txBody>
          <a:bodyPr/>
          <a:lstStyle>
            <a:lvl1pPr>
              <a:defRPr/>
            </a:lvl1pPr>
          </a:lstStyle>
          <a:p>
            <a:pPr>
              <a:defRPr/>
            </a:pPr>
            <a:fld id="{B059C349-7273-4B67-B66E-16C3CB8C0773}" type="slidenum">
              <a:rPr lang="en-US" altLang="zh-CN"/>
              <a:pPr>
                <a:defRPr/>
              </a:pPr>
              <a:t>‹#›</a:t>
            </a:fld>
            <a:endParaRPr lang="en-US" altLang="zh-CN"/>
          </a:p>
        </p:txBody>
      </p:sp>
    </p:spTree>
    <p:extLst>
      <p:ext uri="{BB962C8B-B14F-4D97-AF65-F5344CB8AC3E}">
        <p14:creationId xmlns:p14="http://schemas.microsoft.com/office/powerpoint/2010/main" val="189459135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C866FA-A7ED-497C-AE57-EB65A7321C58}"/>
              </a:ext>
            </a:extLst>
          </p:cNvPr>
          <p:cNvSpPr>
            <a:spLocks noGrp="1"/>
          </p:cNvSpPr>
          <p:nvPr>
            <p:ph type="dt" sz="half" idx="10"/>
          </p:nvPr>
        </p:nvSpPr>
        <p:spPr/>
        <p:txBody>
          <a:bodyPr/>
          <a:lstStyle>
            <a:lvl1pPr>
              <a:defRPr/>
            </a:lvl1pPr>
          </a:lstStyle>
          <a:p>
            <a:pPr>
              <a:defRPr/>
            </a:pPr>
            <a:endParaRPr lang="en-US" altLang="zh-CN"/>
          </a:p>
        </p:txBody>
      </p:sp>
      <p:sp>
        <p:nvSpPr>
          <p:cNvPr id="3" name="页脚占位符 2">
            <a:extLst>
              <a:ext uri="{FF2B5EF4-FFF2-40B4-BE49-F238E27FC236}">
                <a16:creationId xmlns:a16="http://schemas.microsoft.com/office/drawing/2014/main" id="{E24C924C-0ECE-40FC-82B6-1B987F4FFC86}"/>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3">
            <a:extLst>
              <a:ext uri="{FF2B5EF4-FFF2-40B4-BE49-F238E27FC236}">
                <a16:creationId xmlns:a16="http://schemas.microsoft.com/office/drawing/2014/main" id="{37FC9DF5-2728-4B4F-96A6-CE25DF0D64B0}"/>
              </a:ext>
            </a:extLst>
          </p:cNvPr>
          <p:cNvSpPr>
            <a:spLocks noGrp="1"/>
          </p:cNvSpPr>
          <p:nvPr>
            <p:ph type="sldNum" sz="quarter" idx="12"/>
          </p:nvPr>
        </p:nvSpPr>
        <p:spPr/>
        <p:txBody>
          <a:bodyPr/>
          <a:lstStyle>
            <a:lvl1pPr>
              <a:defRPr/>
            </a:lvl1pPr>
          </a:lstStyle>
          <a:p>
            <a:pPr>
              <a:defRPr/>
            </a:pPr>
            <a:fld id="{DD06993D-EF80-4C54-A34C-62EAC28502DF}" type="slidenum">
              <a:rPr lang="en-US" altLang="zh-CN"/>
              <a:pPr>
                <a:defRPr/>
              </a:pPr>
              <a:t>‹#›</a:t>
            </a:fld>
            <a:endParaRPr lang="en-US" altLang="zh-CN"/>
          </a:p>
        </p:txBody>
      </p:sp>
    </p:spTree>
    <p:extLst>
      <p:ext uri="{BB962C8B-B14F-4D97-AF65-F5344CB8AC3E}">
        <p14:creationId xmlns:p14="http://schemas.microsoft.com/office/powerpoint/2010/main" val="266602559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9417DBC-2FB4-43E2-A08C-79D341235629}"/>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E43BE7FB-0756-4296-97D5-C0ACAA6F23E1}"/>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D28C001F-5394-47C6-BCDC-699EFC0ED929}"/>
              </a:ext>
            </a:extLst>
          </p:cNvPr>
          <p:cNvSpPr>
            <a:spLocks noGrp="1"/>
          </p:cNvSpPr>
          <p:nvPr>
            <p:ph type="sldNum" sz="quarter" idx="12"/>
          </p:nvPr>
        </p:nvSpPr>
        <p:spPr/>
        <p:txBody>
          <a:bodyPr/>
          <a:lstStyle>
            <a:lvl1pPr>
              <a:defRPr/>
            </a:lvl1pPr>
          </a:lstStyle>
          <a:p>
            <a:pPr>
              <a:defRPr/>
            </a:pPr>
            <a:fld id="{61F94A6A-917E-45C1-95A0-C591185D9374}" type="slidenum">
              <a:rPr lang="en-US" altLang="zh-CN"/>
              <a:pPr>
                <a:defRPr/>
              </a:pPr>
              <a:t>‹#›</a:t>
            </a:fld>
            <a:endParaRPr lang="en-US" altLang="zh-CN"/>
          </a:p>
        </p:txBody>
      </p:sp>
    </p:spTree>
    <p:extLst>
      <p:ext uri="{BB962C8B-B14F-4D97-AF65-F5344CB8AC3E}">
        <p14:creationId xmlns:p14="http://schemas.microsoft.com/office/powerpoint/2010/main" val="102025659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2E33BB-0B73-43FD-A9AE-CC5BB0AC5032}"/>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4B568E63-211E-4993-BB9C-F231B42CDD69}"/>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937459F2-0A00-4730-97F7-DBE2851170B4}"/>
              </a:ext>
            </a:extLst>
          </p:cNvPr>
          <p:cNvSpPr>
            <a:spLocks noGrp="1"/>
          </p:cNvSpPr>
          <p:nvPr>
            <p:ph type="sldNum" sz="quarter" idx="12"/>
          </p:nvPr>
        </p:nvSpPr>
        <p:spPr/>
        <p:txBody>
          <a:bodyPr/>
          <a:lstStyle>
            <a:lvl1pPr>
              <a:defRPr/>
            </a:lvl1pPr>
          </a:lstStyle>
          <a:p>
            <a:pPr>
              <a:defRPr/>
            </a:pPr>
            <a:fld id="{5049AEFD-529C-450F-A66B-EAA123750515}" type="slidenum">
              <a:rPr lang="en-US" altLang="zh-CN"/>
              <a:pPr>
                <a:defRPr/>
              </a:pPr>
              <a:t>‹#›</a:t>
            </a:fld>
            <a:endParaRPr lang="en-US" altLang="zh-CN"/>
          </a:p>
        </p:txBody>
      </p:sp>
    </p:spTree>
    <p:extLst>
      <p:ext uri="{BB962C8B-B14F-4D97-AF65-F5344CB8AC3E}">
        <p14:creationId xmlns:p14="http://schemas.microsoft.com/office/powerpoint/2010/main" val="390401686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EFE3AA-472B-410F-A87A-2083EB881C0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A7124EA3-D160-4688-A211-22BE47083A61}"/>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E25BC443-CF08-4861-AC8B-34AAA91EEE2A}"/>
              </a:ext>
            </a:extLst>
          </p:cNvPr>
          <p:cNvSpPr>
            <a:spLocks noGrp="1"/>
          </p:cNvSpPr>
          <p:nvPr>
            <p:ph type="sldNum" sz="quarter" idx="12"/>
          </p:nvPr>
        </p:nvSpPr>
        <p:spPr/>
        <p:txBody>
          <a:bodyPr/>
          <a:lstStyle>
            <a:lvl1pPr>
              <a:defRPr/>
            </a:lvl1pPr>
          </a:lstStyle>
          <a:p>
            <a:pPr>
              <a:defRPr/>
            </a:pPr>
            <a:fld id="{09E4E669-1F3B-46FD-8941-8F4A544EC5B6}" type="slidenum">
              <a:rPr lang="en-US" altLang="zh-CN"/>
              <a:pPr>
                <a:defRPr/>
              </a:pPr>
              <a:t>‹#›</a:t>
            </a:fld>
            <a:endParaRPr lang="en-US" altLang="zh-CN"/>
          </a:p>
        </p:txBody>
      </p:sp>
    </p:spTree>
    <p:extLst>
      <p:ext uri="{BB962C8B-B14F-4D97-AF65-F5344CB8AC3E}">
        <p14:creationId xmlns:p14="http://schemas.microsoft.com/office/powerpoint/2010/main" val="285442334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381000"/>
            <a:ext cx="1943100" cy="5499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2038" y="381000"/>
            <a:ext cx="5681662" cy="54991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764EEB-F85F-4EED-A949-62A8F7A3C568}"/>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5628A869-06BD-4811-82B7-E02497D97859}"/>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5E564C55-7CBE-4F28-BCAE-3D0D23AAD507}"/>
              </a:ext>
            </a:extLst>
          </p:cNvPr>
          <p:cNvSpPr>
            <a:spLocks noGrp="1"/>
          </p:cNvSpPr>
          <p:nvPr>
            <p:ph type="sldNum" sz="quarter" idx="12"/>
          </p:nvPr>
        </p:nvSpPr>
        <p:spPr/>
        <p:txBody>
          <a:bodyPr/>
          <a:lstStyle>
            <a:lvl1pPr>
              <a:defRPr/>
            </a:lvl1pPr>
          </a:lstStyle>
          <a:p>
            <a:pPr>
              <a:defRPr/>
            </a:pPr>
            <a:fld id="{C31DE954-1CEC-4D37-B7B7-F3C77E3A8A4A}" type="slidenum">
              <a:rPr lang="en-US" altLang="zh-CN"/>
              <a:pPr>
                <a:defRPr/>
              </a:pPr>
              <a:t>‹#›</a:t>
            </a:fld>
            <a:endParaRPr lang="en-US" altLang="zh-CN"/>
          </a:p>
        </p:txBody>
      </p:sp>
    </p:spTree>
    <p:extLst>
      <p:ext uri="{BB962C8B-B14F-4D97-AF65-F5344CB8AC3E}">
        <p14:creationId xmlns:p14="http://schemas.microsoft.com/office/powerpoint/2010/main" val="218204349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2038" y="1766888"/>
            <a:ext cx="3808412"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22850" y="1766888"/>
            <a:ext cx="3808413"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67128CF-B7CC-4FE2-92FA-05D427E8707C}"/>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730346CB-D37F-4E71-9B9D-03E1AF91DF19}"/>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C1203973-95E0-48E6-AD53-FB20DE783A80}"/>
              </a:ext>
            </a:extLst>
          </p:cNvPr>
          <p:cNvSpPr>
            <a:spLocks noGrp="1"/>
          </p:cNvSpPr>
          <p:nvPr>
            <p:ph type="sldNum" sz="quarter" idx="12"/>
          </p:nvPr>
        </p:nvSpPr>
        <p:spPr/>
        <p:txBody>
          <a:bodyPr/>
          <a:lstStyle>
            <a:lvl1pPr>
              <a:defRPr/>
            </a:lvl1pPr>
          </a:lstStyle>
          <a:p>
            <a:pPr>
              <a:defRPr/>
            </a:pPr>
            <a:fld id="{BFAFEFEC-DB55-4EBD-88AC-8E2251CEA643}" type="slidenum">
              <a:rPr lang="en-US" altLang="zh-CN"/>
              <a:pPr>
                <a:defRPr/>
              </a:pPr>
              <a:t>‹#›</a:t>
            </a:fld>
            <a:endParaRPr lang="en-US" altLang="zh-CN"/>
          </a:p>
        </p:txBody>
      </p:sp>
    </p:spTree>
    <p:extLst>
      <p:ext uri="{BB962C8B-B14F-4D97-AF65-F5344CB8AC3E}">
        <p14:creationId xmlns:p14="http://schemas.microsoft.com/office/powerpoint/2010/main" val="183895514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66800" y="3810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1062038" y="1766888"/>
            <a:ext cx="3808412"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5022850" y="1766888"/>
            <a:ext cx="3808413"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1062038" y="3898900"/>
            <a:ext cx="3808412"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5022850" y="3898900"/>
            <a:ext cx="3808413"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8759A31-ADFD-4F97-B1E2-D1E90B071CEB}"/>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C40F76D1-C059-46B6-A7DF-D88D96F6091E}"/>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6E16A00B-5688-4C61-AD4D-B3B7D9D2ECAF}"/>
              </a:ext>
            </a:extLst>
          </p:cNvPr>
          <p:cNvSpPr>
            <a:spLocks noGrp="1"/>
          </p:cNvSpPr>
          <p:nvPr>
            <p:ph type="sldNum" sz="quarter" idx="12"/>
          </p:nvPr>
        </p:nvSpPr>
        <p:spPr/>
        <p:txBody>
          <a:bodyPr/>
          <a:lstStyle>
            <a:lvl1pPr>
              <a:defRPr/>
            </a:lvl1pPr>
          </a:lstStyle>
          <a:p>
            <a:pPr>
              <a:defRPr/>
            </a:pPr>
            <a:fld id="{1EAAEB4C-E66E-4D75-8E71-FCB00811A035}" type="slidenum">
              <a:rPr lang="en-US" altLang="zh-CN"/>
              <a:pPr>
                <a:defRPr/>
              </a:pPr>
              <a:t>‹#›</a:t>
            </a:fld>
            <a:endParaRPr lang="en-US" altLang="zh-CN"/>
          </a:p>
        </p:txBody>
      </p:sp>
    </p:spTree>
    <p:extLst>
      <p:ext uri="{BB962C8B-B14F-4D97-AF65-F5344CB8AC3E}">
        <p14:creationId xmlns:p14="http://schemas.microsoft.com/office/powerpoint/2010/main" val="96722556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2038" y="1766888"/>
            <a:ext cx="3808412"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5022850" y="1766888"/>
            <a:ext cx="3808413"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5022850" y="3898900"/>
            <a:ext cx="3808413"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419DF8CC-5859-4586-B29A-4A476F5F5354}"/>
              </a:ext>
            </a:extLst>
          </p:cNvPr>
          <p:cNvSpPr>
            <a:spLocks noGrp="1"/>
          </p:cNvSpPr>
          <p:nvPr>
            <p:ph type="dt" sz="half" idx="10"/>
          </p:nvPr>
        </p:nvSpPr>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DB92F06C-6B25-484A-83E4-A604B521F4C5}"/>
              </a:ext>
            </a:extLst>
          </p:cNvPr>
          <p:cNvSpPr>
            <a:spLocks noGrp="1"/>
          </p:cNvSpPr>
          <p:nvPr>
            <p:ph type="ftr" sz="quarter" idx="11"/>
          </p:nvPr>
        </p:nvSpPr>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468A65C7-0ECA-4AAF-87C9-F60FC390A522}"/>
              </a:ext>
            </a:extLst>
          </p:cNvPr>
          <p:cNvSpPr>
            <a:spLocks noGrp="1"/>
          </p:cNvSpPr>
          <p:nvPr>
            <p:ph type="sldNum" sz="quarter" idx="12"/>
          </p:nvPr>
        </p:nvSpPr>
        <p:spPr/>
        <p:txBody>
          <a:bodyPr/>
          <a:lstStyle>
            <a:lvl1pPr>
              <a:defRPr/>
            </a:lvl1pPr>
          </a:lstStyle>
          <a:p>
            <a:pPr>
              <a:defRPr/>
            </a:pPr>
            <a:fld id="{E2945412-C675-4FA7-ABEF-A71126338F58}" type="slidenum">
              <a:rPr lang="en-US" altLang="zh-CN"/>
              <a:pPr>
                <a:defRPr/>
              </a:pPr>
              <a:t>‹#›</a:t>
            </a:fld>
            <a:endParaRPr lang="en-US" altLang="zh-CN"/>
          </a:p>
        </p:txBody>
      </p:sp>
    </p:spTree>
    <p:extLst>
      <p:ext uri="{BB962C8B-B14F-4D97-AF65-F5344CB8AC3E}">
        <p14:creationId xmlns:p14="http://schemas.microsoft.com/office/powerpoint/2010/main" val="3703909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A047556E-E798-427F-B493-6A9506B8BE36}"/>
              </a:ext>
            </a:extLst>
          </p:cNvPr>
          <p:cNvSpPr>
            <a:spLocks noGrp="1"/>
          </p:cNvSpPr>
          <p:nvPr>
            <p:ph type="sldNum" sz="quarter" idx="10"/>
          </p:nvPr>
        </p:nvSpPr>
        <p:spPr/>
        <p:txBody>
          <a:bodyPr/>
          <a:lstStyle>
            <a:lvl1pPr eaLnBrk="0" hangingPunct="0">
              <a:defRPr/>
            </a:lvl1pPr>
          </a:lstStyle>
          <a:p>
            <a:pPr>
              <a:defRPr/>
            </a:pPr>
            <a:fld id="{9CD15A74-9523-4B85-BEFF-0F65A818A484}" type="slidenum">
              <a:rPr lang="en-US" altLang="zh-CN"/>
              <a:pPr>
                <a:defRPr/>
              </a:pPr>
              <a:t>‹#›</a:t>
            </a:fld>
            <a:endParaRPr lang="en-US" altLang="zh-CN"/>
          </a:p>
        </p:txBody>
      </p:sp>
    </p:spTree>
    <p:extLst>
      <p:ext uri="{BB962C8B-B14F-4D97-AF65-F5344CB8AC3E}">
        <p14:creationId xmlns:p14="http://schemas.microsoft.com/office/powerpoint/2010/main" val="176510292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125DF428-2A4E-4B37-A6C9-6B438AC8B6B4}"/>
              </a:ext>
            </a:extLst>
          </p:cNvPr>
          <p:cNvSpPr>
            <a:spLocks noGrp="1"/>
          </p:cNvSpPr>
          <p:nvPr>
            <p:ph type="sldNum" sz="quarter" idx="10"/>
          </p:nvPr>
        </p:nvSpPr>
        <p:spPr/>
        <p:txBody>
          <a:bodyPr/>
          <a:lstStyle>
            <a:lvl1pPr eaLnBrk="0" hangingPunct="0">
              <a:defRPr/>
            </a:lvl1pPr>
          </a:lstStyle>
          <a:p>
            <a:pPr>
              <a:defRPr/>
            </a:pPr>
            <a:fld id="{008F2958-F40C-4F71-BCE2-1F01BFA4DE18}" type="slidenum">
              <a:rPr lang="en-US" altLang="zh-CN"/>
              <a:pPr>
                <a:defRPr/>
              </a:pPr>
              <a:t>‹#›</a:t>
            </a:fld>
            <a:endParaRPr lang="en-US" altLang="zh-CN"/>
          </a:p>
        </p:txBody>
      </p:sp>
    </p:spTree>
    <p:extLst>
      <p:ext uri="{BB962C8B-B14F-4D97-AF65-F5344CB8AC3E}">
        <p14:creationId xmlns:p14="http://schemas.microsoft.com/office/powerpoint/2010/main" val="249584408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F59D6145-D416-42F2-AEE6-9AA2FEDB9DF4}"/>
              </a:ext>
            </a:extLst>
          </p:cNvPr>
          <p:cNvSpPr>
            <a:spLocks noGrp="1"/>
          </p:cNvSpPr>
          <p:nvPr>
            <p:ph type="sldNum" sz="quarter" idx="10"/>
          </p:nvPr>
        </p:nvSpPr>
        <p:spPr/>
        <p:txBody>
          <a:bodyPr/>
          <a:lstStyle>
            <a:lvl1pPr eaLnBrk="0" hangingPunct="0">
              <a:defRPr/>
            </a:lvl1pPr>
          </a:lstStyle>
          <a:p>
            <a:pPr>
              <a:defRPr/>
            </a:pPr>
            <a:fld id="{A561D9F5-76A1-4FDF-8FDA-00C6DEE4F81E}" type="slidenum">
              <a:rPr lang="en-US" altLang="zh-CN"/>
              <a:pPr>
                <a:defRPr/>
              </a:pPr>
              <a:t>‹#›</a:t>
            </a:fld>
            <a:endParaRPr lang="en-US" altLang="zh-CN"/>
          </a:p>
        </p:txBody>
      </p:sp>
    </p:spTree>
    <p:extLst>
      <p:ext uri="{BB962C8B-B14F-4D97-AF65-F5344CB8AC3E}">
        <p14:creationId xmlns:p14="http://schemas.microsoft.com/office/powerpoint/2010/main" val="377290789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E797BCB6-9C2F-4771-ACED-0DB6DCA9BD1F}"/>
              </a:ext>
            </a:extLst>
          </p:cNvPr>
          <p:cNvSpPr>
            <a:spLocks noGrp="1"/>
          </p:cNvSpPr>
          <p:nvPr>
            <p:ph type="sldNum" sz="quarter" idx="10"/>
          </p:nvPr>
        </p:nvSpPr>
        <p:spPr/>
        <p:txBody>
          <a:bodyPr/>
          <a:lstStyle>
            <a:lvl1pPr eaLnBrk="0" hangingPunct="0">
              <a:defRPr/>
            </a:lvl1pPr>
          </a:lstStyle>
          <a:p>
            <a:pPr>
              <a:defRPr/>
            </a:pPr>
            <a:fld id="{25DD8B1F-2DCF-404B-ABAA-36E7EA893E3F}" type="slidenum">
              <a:rPr lang="en-US" altLang="zh-CN"/>
              <a:pPr>
                <a:defRPr/>
              </a:pPr>
              <a:t>‹#›</a:t>
            </a:fld>
            <a:endParaRPr lang="en-US" altLang="zh-CN"/>
          </a:p>
        </p:txBody>
      </p:sp>
    </p:spTree>
    <p:extLst>
      <p:ext uri="{BB962C8B-B14F-4D97-AF65-F5344CB8AC3E}">
        <p14:creationId xmlns:p14="http://schemas.microsoft.com/office/powerpoint/2010/main" val="363118958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58B7F40F-D751-49DA-B65A-6F9B22E97F0E}"/>
              </a:ext>
            </a:extLst>
          </p:cNvPr>
          <p:cNvSpPr>
            <a:spLocks noGrp="1"/>
          </p:cNvSpPr>
          <p:nvPr>
            <p:ph type="sldNum" sz="quarter" idx="10"/>
          </p:nvPr>
        </p:nvSpPr>
        <p:spPr/>
        <p:txBody>
          <a:bodyPr/>
          <a:lstStyle>
            <a:lvl1pPr eaLnBrk="0" hangingPunct="0">
              <a:defRPr/>
            </a:lvl1pPr>
          </a:lstStyle>
          <a:p>
            <a:pPr>
              <a:defRPr/>
            </a:pPr>
            <a:fld id="{9565058C-4B4C-4AEA-B792-F275024A0CB5}" type="slidenum">
              <a:rPr lang="en-US" altLang="zh-CN"/>
              <a:pPr>
                <a:defRPr/>
              </a:pPr>
              <a:t>‹#›</a:t>
            </a:fld>
            <a:endParaRPr lang="en-US" altLang="zh-CN"/>
          </a:p>
        </p:txBody>
      </p:sp>
    </p:spTree>
    <p:extLst>
      <p:ext uri="{BB962C8B-B14F-4D97-AF65-F5344CB8AC3E}">
        <p14:creationId xmlns:p14="http://schemas.microsoft.com/office/powerpoint/2010/main" val="183446368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0C658C9C-499C-4545-A386-B981538B86C4}"/>
              </a:ext>
            </a:extLst>
          </p:cNvPr>
          <p:cNvSpPr>
            <a:spLocks noGrp="1"/>
          </p:cNvSpPr>
          <p:nvPr>
            <p:ph type="sldNum" sz="quarter" idx="10"/>
          </p:nvPr>
        </p:nvSpPr>
        <p:spPr/>
        <p:txBody>
          <a:bodyPr/>
          <a:lstStyle>
            <a:lvl1pPr eaLnBrk="0" hangingPunct="0">
              <a:defRPr/>
            </a:lvl1pPr>
          </a:lstStyle>
          <a:p>
            <a:pPr>
              <a:defRPr/>
            </a:pPr>
            <a:fld id="{35CD7DB4-5267-427C-AAD7-AFE4EAEB57E2}" type="slidenum">
              <a:rPr lang="en-US" altLang="zh-CN"/>
              <a:pPr>
                <a:defRPr/>
              </a:pPr>
              <a:t>‹#›</a:t>
            </a:fld>
            <a:endParaRPr lang="en-US" altLang="zh-CN"/>
          </a:p>
        </p:txBody>
      </p:sp>
    </p:spTree>
    <p:extLst>
      <p:ext uri="{BB962C8B-B14F-4D97-AF65-F5344CB8AC3E}">
        <p14:creationId xmlns:p14="http://schemas.microsoft.com/office/powerpoint/2010/main" val="272758831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0CF3A394-740C-4DB2-BF6B-5726801EE0DF}"/>
              </a:ext>
            </a:extLst>
          </p:cNvPr>
          <p:cNvSpPr>
            <a:spLocks noGrp="1"/>
          </p:cNvSpPr>
          <p:nvPr>
            <p:ph type="sldNum" sz="quarter" idx="10"/>
          </p:nvPr>
        </p:nvSpPr>
        <p:spPr/>
        <p:txBody>
          <a:bodyPr/>
          <a:lstStyle>
            <a:lvl1pPr eaLnBrk="0" hangingPunct="0">
              <a:defRPr/>
            </a:lvl1pPr>
          </a:lstStyle>
          <a:p>
            <a:pPr>
              <a:defRPr/>
            </a:pPr>
            <a:fld id="{162AAA56-A980-4D05-B60D-7457D2C115A1}" type="slidenum">
              <a:rPr lang="en-US" altLang="zh-CN"/>
              <a:pPr>
                <a:defRPr/>
              </a:pPr>
              <a:t>‹#›</a:t>
            </a:fld>
            <a:endParaRPr lang="en-US" altLang="zh-CN"/>
          </a:p>
        </p:txBody>
      </p:sp>
    </p:spTree>
    <p:extLst>
      <p:ext uri="{BB962C8B-B14F-4D97-AF65-F5344CB8AC3E}">
        <p14:creationId xmlns:p14="http://schemas.microsoft.com/office/powerpoint/2010/main" val="128974851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5D15A58F-379E-49CE-80F6-EA2BC1B331C4}"/>
              </a:ext>
            </a:extLst>
          </p:cNvPr>
          <p:cNvSpPr>
            <a:spLocks noGrp="1"/>
          </p:cNvSpPr>
          <p:nvPr>
            <p:ph type="sldNum" sz="quarter" idx="10"/>
          </p:nvPr>
        </p:nvSpPr>
        <p:spPr/>
        <p:txBody>
          <a:bodyPr/>
          <a:lstStyle>
            <a:lvl1pPr eaLnBrk="0" hangingPunct="0">
              <a:defRPr/>
            </a:lvl1pPr>
          </a:lstStyle>
          <a:p>
            <a:pPr>
              <a:defRPr/>
            </a:pPr>
            <a:fld id="{FEB18A10-EBE5-4B8A-8BB4-D8A7A1B21982}" type="slidenum">
              <a:rPr lang="en-US" altLang="zh-CN"/>
              <a:pPr>
                <a:defRPr/>
              </a:pPr>
              <a:t>‹#›</a:t>
            </a:fld>
            <a:endParaRPr lang="en-US" altLang="zh-CN"/>
          </a:p>
        </p:txBody>
      </p:sp>
    </p:spTree>
    <p:extLst>
      <p:ext uri="{BB962C8B-B14F-4D97-AF65-F5344CB8AC3E}">
        <p14:creationId xmlns:p14="http://schemas.microsoft.com/office/powerpoint/2010/main" val="58097136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16C841A-3AB3-40D1-9FED-E6A7500043F1}"/>
              </a:ext>
            </a:extLst>
          </p:cNvPr>
          <p:cNvSpPr>
            <a:spLocks noGrp="1"/>
          </p:cNvSpPr>
          <p:nvPr>
            <p:ph type="sldNum" sz="quarter" idx="10"/>
          </p:nvPr>
        </p:nvSpPr>
        <p:spPr/>
        <p:txBody>
          <a:bodyPr/>
          <a:lstStyle>
            <a:lvl1pPr eaLnBrk="0" hangingPunct="0">
              <a:defRPr/>
            </a:lvl1pPr>
          </a:lstStyle>
          <a:p>
            <a:pPr>
              <a:defRPr/>
            </a:pPr>
            <a:fld id="{25F0D881-8054-478B-9A55-955C6672E992}" type="slidenum">
              <a:rPr lang="en-US" altLang="zh-CN"/>
              <a:pPr>
                <a:defRPr/>
              </a:pPr>
              <a:t>‹#›</a:t>
            </a:fld>
            <a:endParaRPr lang="en-US" altLang="zh-CN"/>
          </a:p>
        </p:txBody>
      </p:sp>
    </p:spTree>
    <p:extLst>
      <p:ext uri="{BB962C8B-B14F-4D97-AF65-F5344CB8AC3E}">
        <p14:creationId xmlns:p14="http://schemas.microsoft.com/office/powerpoint/2010/main" val="276015730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C8537BB3-C813-4B53-A831-6044C1CFEA91}"/>
              </a:ext>
            </a:extLst>
          </p:cNvPr>
          <p:cNvSpPr>
            <a:spLocks noGrp="1"/>
          </p:cNvSpPr>
          <p:nvPr>
            <p:ph type="sldNum" sz="quarter" idx="10"/>
          </p:nvPr>
        </p:nvSpPr>
        <p:spPr/>
        <p:txBody>
          <a:bodyPr/>
          <a:lstStyle>
            <a:lvl1pPr eaLnBrk="0" hangingPunct="0">
              <a:defRPr/>
            </a:lvl1pPr>
          </a:lstStyle>
          <a:p>
            <a:pPr>
              <a:defRPr/>
            </a:pPr>
            <a:fld id="{3CB03200-EC2F-4B5E-869F-442F832BA579}" type="slidenum">
              <a:rPr lang="en-US" altLang="zh-CN"/>
              <a:pPr>
                <a:defRPr/>
              </a:pPr>
              <a:t>‹#›</a:t>
            </a:fld>
            <a:endParaRPr lang="en-US" altLang="zh-CN"/>
          </a:p>
        </p:txBody>
      </p:sp>
    </p:spTree>
    <p:extLst>
      <p:ext uri="{BB962C8B-B14F-4D97-AF65-F5344CB8AC3E}">
        <p14:creationId xmlns:p14="http://schemas.microsoft.com/office/powerpoint/2010/main" val="218900589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C7792EDA-2E87-435E-961D-39431D1DF761}"/>
              </a:ext>
            </a:extLst>
          </p:cNvPr>
          <p:cNvSpPr>
            <a:spLocks noGrp="1"/>
          </p:cNvSpPr>
          <p:nvPr>
            <p:ph type="sldNum" sz="quarter" idx="10"/>
          </p:nvPr>
        </p:nvSpPr>
        <p:spPr/>
        <p:txBody>
          <a:bodyPr/>
          <a:lstStyle>
            <a:lvl1pPr eaLnBrk="0" hangingPunct="0">
              <a:defRPr/>
            </a:lvl1pPr>
          </a:lstStyle>
          <a:p>
            <a:pPr>
              <a:defRPr/>
            </a:pPr>
            <a:fld id="{A9FEFD7C-DE97-42DD-87B3-E3721938CD7D}" type="slidenum">
              <a:rPr lang="en-US" altLang="zh-CN"/>
              <a:pPr>
                <a:defRPr/>
              </a:pPr>
              <a:t>‹#›</a:t>
            </a:fld>
            <a:endParaRPr lang="en-US" altLang="zh-CN"/>
          </a:p>
        </p:txBody>
      </p:sp>
    </p:spTree>
    <p:extLst>
      <p:ext uri="{BB962C8B-B14F-4D97-AF65-F5344CB8AC3E}">
        <p14:creationId xmlns:p14="http://schemas.microsoft.com/office/powerpoint/2010/main" val="3192662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0231C381-4907-4FDC-A533-6AD4E9B84B11}"/>
              </a:ext>
            </a:extLst>
          </p:cNvPr>
          <p:cNvSpPr>
            <a:spLocks noGrp="1"/>
          </p:cNvSpPr>
          <p:nvPr>
            <p:ph type="sldNum" sz="quarter" idx="10"/>
          </p:nvPr>
        </p:nvSpPr>
        <p:spPr/>
        <p:txBody>
          <a:bodyPr/>
          <a:lstStyle>
            <a:lvl1pPr eaLnBrk="0" hangingPunct="0">
              <a:defRPr/>
            </a:lvl1pPr>
          </a:lstStyle>
          <a:p>
            <a:pPr>
              <a:defRPr/>
            </a:pPr>
            <a:fld id="{AB484DF3-A207-4C4F-8F89-C1DF149FA4A6}" type="slidenum">
              <a:rPr lang="en-US" altLang="zh-CN"/>
              <a:pPr>
                <a:defRPr/>
              </a:pPr>
              <a:t>‹#›</a:t>
            </a:fld>
            <a:endParaRPr lang="en-US" altLang="zh-CN"/>
          </a:p>
        </p:txBody>
      </p:sp>
    </p:spTree>
    <p:extLst>
      <p:ext uri="{BB962C8B-B14F-4D97-AF65-F5344CB8AC3E}">
        <p14:creationId xmlns:p14="http://schemas.microsoft.com/office/powerpoint/2010/main" val="191684216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038C40DF-B4D0-4D24-B392-EA146B52A816}"/>
              </a:ext>
            </a:extLst>
          </p:cNvPr>
          <p:cNvSpPr>
            <a:spLocks noGrp="1"/>
          </p:cNvSpPr>
          <p:nvPr>
            <p:ph type="sldNum" sz="quarter" idx="10"/>
          </p:nvPr>
        </p:nvSpPr>
        <p:spPr/>
        <p:txBody>
          <a:bodyPr/>
          <a:lstStyle>
            <a:lvl1pPr eaLnBrk="0" hangingPunct="0">
              <a:defRPr/>
            </a:lvl1pPr>
          </a:lstStyle>
          <a:p>
            <a:pPr>
              <a:defRPr/>
            </a:pPr>
            <a:fld id="{3256376E-DD8D-4797-B1C2-7B5330C57A3E}" type="slidenum">
              <a:rPr lang="en-US" altLang="zh-CN"/>
              <a:pPr>
                <a:defRPr/>
              </a:pPr>
              <a:t>‹#›</a:t>
            </a:fld>
            <a:endParaRPr lang="en-US" altLang="zh-CN"/>
          </a:p>
        </p:txBody>
      </p:sp>
    </p:spTree>
    <p:extLst>
      <p:ext uri="{BB962C8B-B14F-4D97-AF65-F5344CB8AC3E}">
        <p14:creationId xmlns:p14="http://schemas.microsoft.com/office/powerpoint/2010/main" val="260983581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437DBAF6-F46F-47C4-86D8-02376A0F667C}"/>
              </a:ext>
            </a:extLst>
          </p:cNvPr>
          <p:cNvSpPr>
            <a:spLocks noGrp="1"/>
          </p:cNvSpPr>
          <p:nvPr>
            <p:ph type="sldNum" sz="quarter" idx="10"/>
          </p:nvPr>
        </p:nvSpPr>
        <p:spPr/>
        <p:txBody>
          <a:bodyPr/>
          <a:lstStyle>
            <a:lvl1pPr eaLnBrk="0" hangingPunct="0">
              <a:defRPr/>
            </a:lvl1pPr>
          </a:lstStyle>
          <a:p>
            <a:pPr>
              <a:defRPr/>
            </a:pPr>
            <a:fld id="{0892B8DF-E432-42CD-AD31-2FD81D2E1F14}" type="slidenum">
              <a:rPr lang="en-US" altLang="zh-CN"/>
              <a:pPr>
                <a:defRPr/>
              </a:pPr>
              <a:t>‹#›</a:t>
            </a:fld>
            <a:endParaRPr lang="en-US" altLang="zh-CN"/>
          </a:p>
        </p:txBody>
      </p:sp>
    </p:spTree>
    <p:extLst>
      <p:ext uri="{BB962C8B-B14F-4D97-AF65-F5344CB8AC3E}">
        <p14:creationId xmlns:p14="http://schemas.microsoft.com/office/powerpoint/2010/main" val="108431641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8701754B-3119-4D78-BC6D-6C8B7A059B04}"/>
              </a:ext>
            </a:extLst>
          </p:cNvPr>
          <p:cNvSpPr>
            <a:spLocks noGrp="1"/>
          </p:cNvSpPr>
          <p:nvPr>
            <p:ph type="sldNum" sz="quarter" idx="10"/>
          </p:nvPr>
        </p:nvSpPr>
        <p:spPr/>
        <p:txBody>
          <a:bodyPr/>
          <a:lstStyle>
            <a:lvl1pPr eaLnBrk="0" hangingPunct="0">
              <a:defRPr/>
            </a:lvl1pPr>
          </a:lstStyle>
          <a:p>
            <a:pPr>
              <a:defRPr/>
            </a:pPr>
            <a:fld id="{41A46A5F-35FE-4240-ACBA-FBCC214975FF}" type="slidenum">
              <a:rPr lang="en-US" altLang="zh-CN"/>
              <a:pPr>
                <a:defRPr/>
              </a:pPr>
              <a:t>‹#›</a:t>
            </a:fld>
            <a:endParaRPr lang="en-US" altLang="zh-CN"/>
          </a:p>
        </p:txBody>
      </p:sp>
    </p:spTree>
    <p:extLst>
      <p:ext uri="{BB962C8B-B14F-4D97-AF65-F5344CB8AC3E}">
        <p14:creationId xmlns:p14="http://schemas.microsoft.com/office/powerpoint/2010/main" val="141057612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DCAEB1EF-D91C-44C3-9FB9-8C5E3D1A2CA3}"/>
              </a:ext>
            </a:extLst>
          </p:cNvPr>
          <p:cNvSpPr>
            <a:spLocks noGrp="1"/>
          </p:cNvSpPr>
          <p:nvPr>
            <p:ph type="sldNum" sz="quarter" idx="10"/>
          </p:nvPr>
        </p:nvSpPr>
        <p:spPr/>
        <p:txBody>
          <a:bodyPr/>
          <a:lstStyle>
            <a:lvl1pPr eaLnBrk="0" hangingPunct="0">
              <a:defRPr/>
            </a:lvl1pPr>
          </a:lstStyle>
          <a:p>
            <a:pPr>
              <a:defRPr/>
            </a:pPr>
            <a:fld id="{B74B37CC-571A-4664-912F-A574153272BD}" type="slidenum">
              <a:rPr lang="en-US" altLang="zh-CN"/>
              <a:pPr>
                <a:defRPr/>
              </a:pPr>
              <a:t>‹#›</a:t>
            </a:fld>
            <a:endParaRPr lang="en-US" altLang="zh-CN"/>
          </a:p>
        </p:txBody>
      </p:sp>
    </p:spTree>
    <p:extLst>
      <p:ext uri="{BB962C8B-B14F-4D97-AF65-F5344CB8AC3E}">
        <p14:creationId xmlns:p14="http://schemas.microsoft.com/office/powerpoint/2010/main" val="389002511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62CF6695-CCD4-4992-ADEB-36F955930E29}"/>
              </a:ext>
            </a:extLst>
          </p:cNvPr>
          <p:cNvSpPr>
            <a:spLocks noGrp="1"/>
          </p:cNvSpPr>
          <p:nvPr>
            <p:ph type="sldNum" sz="quarter" idx="10"/>
          </p:nvPr>
        </p:nvSpPr>
        <p:spPr/>
        <p:txBody>
          <a:bodyPr/>
          <a:lstStyle>
            <a:lvl1pPr eaLnBrk="0" hangingPunct="0">
              <a:defRPr/>
            </a:lvl1pPr>
          </a:lstStyle>
          <a:p>
            <a:pPr>
              <a:defRPr/>
            </a:pPr>
            <a:fld id="{580A3831-5DE3-4EBD-99A7-14B81F60B535}" type="slidenum">
              <a:rPr lang="en-US" altLang="zh-CN"/>
              <a:pPr>
                <a:defRPr/>
              </a:pPr>
              <a:t>‹#›</a:t>
            </a:fld>
            <a:endParaRPr lang="en-US" altLang="zh-CN"/>
          </a:p>
        </p:txBody>
      </p:sp>
    </p:spTree>
    <p:extLst>
      <p:ext uri="{BB962C8B-B14F-4D97-AF65-F5344CB8AC3E}">
        <p14:creationId xmlns:p14="http://schemas.microsoft.com/office/powerpoint/2010/main" val="118497475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A9C7FC26-C264-45D2-8783-1ABEF293152D}"/>
              </a:ext>
            </a:extLst>
          </p:cNvPr>
          <p:cNvGrpSpPr>
            <a:grpSpLocks/>
          </p:cNvGrpSpPr>
          <p:nvPr/>
        </p:nvGrpSpPr>
        <p:grpSpPr bwMode="auto">
          <a:xfrm>
            <a:off x="0" y="0"/>
            <a:ext cx="6362700" cy="6858000"/>
            <a:chOff x="0" y="0"/>
            <a:chExt cx="4008" cy="4320"/>
          </a:xfrm>
        </p:grpSpPr>
        <p:pic>
          <p:nvPicPr>
            <p:cNvPr id="5" name="Picture 8">
              <a:extLst>
                <a:ext uri="{FF2B5EF4-FFF2-40B4-BE49-F238E27FC236}">
                  <a16:creationId xmlns:a16="http://schemas.microsoft.com/office/drawing/2014/main" id="{AE612D1E-0D17-48A5-B3E9-7A1648B3A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invGray">
            <a:xfrm>
              <a:off x="0" y="0"/>
              <a:ext cx="43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id="{9111C7BE-F419-4846-A6D0-37DC5604F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 y="3600"/>
              <a:ext cx="1800"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0">
            <a:extLst>
              <a:ext uri="{FF2B5EF4-FFF2-40B4-BE49-F238E27FC236}">
                <a16:creationId xmlns:a16="http://schemas.microsoft.com/office/drawing/2014/main" id="{46B72AA2-BB85-4B41-B3BA-74FC13A945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657600"/>
            <a:ext cx="5715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4" name="Rectangle 2"/>
          <p:cNvSpPr>
            <a:spLocks noGrp="1" noChangeArrowheads="1"/>
          </p:cNvSpPr>
          <p:nvPr>
            <p:ph type="ctrTitle"/>
          </p:nvPr>
        </p:nvSpPr>
        <p:spPr>
          <a:xfrm>
            <a:off x="1752600" y="990600"/>
            <a:ext cx="6400800" cy="2514600"/>
          </a:xfrm>
        </p:spPr>
        <p:txBody>
          <a:bodyPr/>
          <a:lstStyle>
            <a:lvl1pPr algn="ctr">
              <a:defRPr/>
            </a:lvl1pPr>
          </a:lstStyle>
          <a:p>
            <a:pPr lvl="0"/>
            <a:r>
              <a:rPr lang="zh-CN" altLang="en-US" noProof="0"/>
              <a:t>单击此处编辑母版标题样式</a:t>
            </a:r>
          </a:p>
        </p:txBody>
      </p:sp>
      <p:sp>
        <p:nvSpPr>
          <p:cNvPr id="84995" name="Rectangle 3"/>
          <p:cNvSpPr>
            <a:spLocks noGrp="1" noChangeArrowheads="1"/>
          </p:cNvSpPr>
          <p:nvPr>
            <p:ph type="subTitle" idx="1"/>
          </p:nvPr>
        </p:nvSpPr>
        <p:spPr>
          <a:xfrm>
            <a:off x="1752600" y="3886200"/>
            <a:ext cx="6400800" cy="1752600"/>
          </a:xfrm>
        </p:spPr>
        <p:txBody>
          <a:bodyPr/>
          <a:lstStyle>
            <a:lvl1pPr marL="0" indent="0" algn="ctr">
              <a:buFontTx/>
              <a:buNone/>
              <a:defRPr/>
            </a:lvl1pPr>
          </a:lstStyle>
          <a:p>
            <a:pPr lvl="0"/>
            <a:r>
              <a:rPr lang="zh-CN" altLang="en-US" noProof="0"/>
              <a:t>单击此处编辑母版副标题样式</a:t>
            </a:r>
          </a:p>
        </p:txBody>
      </p:sp>
      <p:sp>
        <p:nvSpPr>
          <p:cNvPr id="8" name="Rectangle 4">
            <a:extLst>
              <a:ext uri="{FF2B5EF4-FFF2-40B4-BE49-F238E27FC236}">
                <a16:creationId xmlns:a16="http://schemas.microsoft.com/office/drawing/2014/main" id="{1D608706-07CA-4761-9449-0E0D52579EB1}"/>
              </a:ext>
            </a:extLst>
          </p:cNvPr>
          <p:cNvSpPr>
            <a:spLocks noGrp="1" noChangeArrowheads="1"/>
          </p:cNvSpPr>
          <p:nvPr>
            <p:ph type="dt" sz="half" idx="10"/>
          </p:nvPr>
        </p:nvSpPr>
        <p:spPr>
          <a:xfrm>
            <a:off x="914400" y="6400800"/>
            <a:ext cx="1905000" cy="457200"/>
          </a:xfrm>
        </p:spPr>
        <p:txBody>
          <a:bodyPr anchorCtr="0"/>
          <a:lstStyle>
            <a:lvl1pPr>
              <a:defRPr/>
            </a:lvl1pPr>
          </a:lstStyle>
          <a:p>
            <a:pPr>
              <a:defRPr/>
            </a:pPr>
            <a:endParaRPr lang="en-US" altLang="zh-CN"/>
          </a:p>
        </p:txBody>
      </p:sp>
      <p:sp>
        <p:nvSpPr>
          <p:cNvPr id="9" name="Rectangle 5">
            <a:extLst>
              <a:ext uri="{FF2B5EF4-FFF2-40B4-BE49-F238E27FC236}">
                <a16:creationId xmlns:a16="http://schemas.microsoft.com/office/drawing/2014/main" id="{0B678BC4-794A-4E78-9DDB-0985F3444E2F}"/>
              </a:ext>
            </a:extLst>
          </p:cNvPr>
          <p:cNvSpPr>
            <a:spLocks noGrp="1" noChangeArrowheads="1"/>
          </p:cNvSpPr>
          <p:nvPr>
            <p:ph type="ftr" sz="quarter" idx="11"/>
          </p:nvPr>
        </p:nvSpPr>
        <p:spPr>
          <a:xfrm>
            <a:off x="3505200" y="6400800"/>
            <a:ext cx="2895600" cy="457200"/>
          </a:xfrm>
        </p:spPr>
        <p:txBody>
          <a:bodyPr anchorCtr="0"/>
          <a:lstStyle>
            <a:lvl1pPr>
              <a:defRPr/>
            </a:lvl1pPr>
          </a:lstStyle>
          <a:p>
            <a:pPr>
              <a:defRPr/>
            </a:pPr>
            <a:endParaRPr lang="en-US" altLang="zh-CN"/>
          </a:p>
        </p:txBody>
      </p:sp>
      <p:sp>
        <p:nvSpPr>
          <p:cNvPr id="10" name="Rectangle 6">
            <a:extLst>
              <a:ext uri="{FF2B5EF4-FFF2-40B4-BE49-F238E27FC236}">
                <a16:creationId xmlns:a16="http://schemas.microsoft.com/office/drawing/2014/main" id="{3EDCBF4A-C451-413A-9D9D-6686E7C2CC86}"/>
              </a:ext>
            </a:extLst>
          </p:cNvPr>
          <p:cNvSpPr>
            <a:spLocks noGrp="1" noChangeArrowheads="1"/>
          </p:cNvSpPr>
          <p:nvPr>
            <p:ph type="sldNum" sz="quarter" idx="12"/>
          </p:nvPr>
        </p:nvSpPr>
        <p:spPr/>
        <p:txBody>
          <a:bodyPr anchorCtr="0"/>
          <a:lstStyle>
            <a:lvl1pPr>
              <a:defRPr/>
            </a:lvl1pPr>
          </a:lstStyle>
          <a:p>
            <a:pPr>
              <a:defRPr/>
            </a:pPr>
            <a:fld id="{B6803724-A185-4618-B064-20065F9A0096}" type="slidenum">
              <a:rPr lang="en-US" altLang="zh-CN"/>
              <a:pPr>
                <a:defRPr/>
              </a:pPr>
              <a:t>‹#›</a:t>
            </a:fld>
            <a:endParaRPr lang="en-US" altLang="zh-CN"/>
          </a:p>
        </p:txBody>
      </p:sp>
    </p:spTree>
    <p:extLst>
      <p:ext uri="{BB962C8B-B14F-4D97-AF65-F5344CB8AC3E}">
        <p14:creationId xmlns:p14="http://schemas.microsoft.com/office/powerpoint/2010/main" val="77793538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226671-E44C-4EB3-B814-85636C834348}"/>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F2DEA79C-FE1E-4DB5-A045-692F66A83726}"/>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69442F4C-F5FD-43E7-99CF-07107C3E9366}"/>
              </a:ext>
            </a:extLst>
          </p:cNvPr>
          <p:cNvSpPr>
            <a:spLocks noGrp="1"/>
          </p:cNvSpPr>
          <p:nvPr>
            <p:ph type="sldNum" sz="quarter" idx="12"/>
          </p:nvPr>
        </p:nvSpPr>
        <p:spPr/>
        <p:txBody>
          <a:bodyPr/>
          <a:lstStyle>
            <a:lvl1pPr>
              <a:defRPr/>
            </a:lvl1pPr>
          </a:lstStyle>
          <a:p>
            <a:pPr>
              <a:defRPr/>
            </a:pPr>
            <a:fld id="{5CB9F02F-742E-4682-BC79-4E6F11514100}" type="slidenum">
              <a:rPr lang="en-US" altLang="zh-CN"/>
              <a:pPr>
                <a:defRPr/>
              </a:pPr>
              <a:t>‹#›</a:t>
            </a:fld>
            <a:endParaRPr lang="en-US" altLang="zh-CN"/>
          </a:p>
        </p:txBody>
      </p:sp>
    </p:spTree>
    <p:extLst>
      <p:ext uri="{BB962C8B-B14F-4D97-AF65-F5344CB8AC3E}">
        <p14:creationId xmlns:p14="http://schemas.microsoft.com/office/powerpoint/2010/main" val="311780111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4BC3B6F-6D67-4BD4-91AD-3837537EAB0C}"/>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74789CDE-0979-4278-97D1-014B82DC5FE6}"/>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1CCF3D06-3358-4FC9-A867-A510F0E5E1C2}"/>
              </a:ext>
            </a:extLst>
          </p:cNvPr>
          <p:cNvSpPr>
            <a:spLocks noGrp="1"/>
          </p:cNvSpPr>
          <p:nvPr>
            <p:ph type="sldNum" sz="quarter" idx="12"/>
          </p:nvPr>
        </p:nvSpPr>
        <p:spPr/>
        <p:txBody>
          <a:bodyPr/>
          <a:lstStyle>
            <a:lvl1pPr>
              <a:defRPr/>
            </a:lvl1pPr>
          </a:lstStyle>
          <a:p>
            <a:pPr>
              <a:defRPr/>
            </a:pPr>
            <a:fld id="{DC59F591-F627-4DF9-9938-D6F37559562D}" type="slidenum">
              <a:rPr lang="en-US" altLang="zh-CN"/>
              <a:pPr>
                <a:defRPr/>
              </a:pPr>
              <a:t>‹#›</a:t>
            </a:fld>
            <a:endParaRPr lang="en-US" altLang="zh-CN"/>
          </a:p>
        </p:txBody>
      </p:sp>
    </p:spTree>
    <p:extLst>
      <p:ext uri="{BB962C8B-B14F-4D97-AF65-F5344CB8AC3E}">
        <p14:creationId xmlns:p14="http://schemas.microsoft.com/office/powerpoint/2010/main" val="326302880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2038" y="1766888"/>
            <a:ext cx="3808412"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22850" y="1766888"/>
            <a:ext cx="3808413"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F41EEC9-2B18-42D1-ACC1-9501DD70B44F}"/>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24CDE75C-1FA4-464B-B6E1-23BE085FF0EA}"/>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6F01CE9F-83AA-48C3-A0F6-80DCF07137D9}"/>
              </a:ext>
            </a:extLst>
          </p:cNvPr>
          <p:cNvSpPr>
            <a:spLocks noGrp="1"/>
          </p:cNvSpPr>
          <p:nvPr>
            <p:ph type="sldNum" sz="quarter" idx="12"/>
          </p:nvPr>
        </p:nvSpPr>
        <p:spPr/>
        <p:txBody>
          <a:bodyPr/>
          <a:lstStyle>
            <a:lvl1pPr>
              <a:defRPr/>
            </a:lvl1pPr>
          </a:lstStyle>
          <a:p>
            <a:pPr>
              <a:defRPr/>
            </a:pPr>
            <a:fld id="{5666F7B4-F77C-4B76-A544-99D92356E441}" type="slidenum">
              <a:rPr lang="en-US" altLang="zh-CN"/>
              <a:pPr>
                <a:defRPr/>
              </a:pPr>
              <a:t>‹#›</a:t>
            </a:fld>
            <a:endParaRPr lang="en-US" altLang="zh-CN"/>
          </a:p>
        </p:txBody>
      </p:sp>
    </p:spTree>
    <p:extLst>
      <p:ext uri="{BB962C8B-B14F-4D97-AF65-F5344CB8AC3E}">
        <p14:creationId xmlns:p14="http://schemas.microsoft.com/office/powerpoint/2010/main" val="351926077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738221A-9C6D-408F-8EE8-D49B3002CBD3}"/>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FCA7EF31-9042-4FFF-ACDC-89E3B7B812D0}"/>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520B9D02-EE9C-486D-B094-A3CB7FA9F54F}"/>
              </a:ext>
            </a:extLst>
          </p:cNvPr>
          <p:cNvSpPr>
            <a:spLocks noGrp="1"/>
          </p:cNvSpPr>
          <p:nvPr>
            <p:ph type="sldNum" sz="quarter" idx="12"/>
          </p:nvPr>
        </p:nvSpPr>
        <p:spPr/>
        <p:txBody>
          <a:bodyPr/>
          <a:lstStyle>
            <a:lvl1pPr>
              <a:defRPr/>
            </a:lvl1pPr>
          </a:lstStyle>
          <a:p>
            <a:pPr>
              <a:defRPr/>
            </a:pPr>
            <a:fld id="{93BE862B-ADE5-4FD8-81AE-46C7485A6382}" type="slidenum">
              <a:rPr lang="en-US" altLang="zh-CN"/>
              <a:pPr>
                <a:defRPr/>
              </a:pPr>
              <a:t>‹#›</a:t>
            </a:fld>
            <a:endParaRPr lang="en-US" altLang="zh-CN"/>
          </a:p>
        </p:txBody>
      </p:sp>
    </p:spTree>
    <p:extLst>
      <p:ext uri="{BB962C8B-B14F-4D97-AF65-F5344CB8AC3E}">
        <p14:creationId xmlns:p14="http://schemas.microsoft.com/office/powerpoint/2010/main" val="3330340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D186BE42-64F0-4E92-B9B1-97E1720DD168}"/>
              </a:ext>
            </a:extLst>
          </p:cNvPr>
          <p:cNvSpPr>
            <a:spLocks noGrp="1"/>
          </p:cNvSpPr>
          <p:nvPr>
            <p:ph type="sldNum" sz="quarter" idx="10"/>
          </p:nvPr>
        </p:nvSpPr>
        <p:spPr/>
        <p:txBody>
          <a:bodyPr/>
          <a:lstStyle>
            <a:lvl1pPr eaLnBrk="0" hangingPunct="0">
              <a:defRPr/>
            </a:lvl1pPr>
          </a:lstStyle>
          <a:p>
            <a:pPr>
              <a:defRPr/>
            </a:pPr>
            <a:fld id="{96BBF3EA-E3F3-4851-A736-E03340F68417}" type="slidenum">
              <a:rPr lang="en-US" altLang="zh-CN"/>
              <a:pPr>
                <a:defRPr/>
              </a:pPr>
              <a:t>‹#›</a:t>
            </a:fld>
            <a:endParaRPr lang="en-US" altLang="zh-CN"/>
          </a:p>
        </p:txBody>
      </p:sp>
    </p:spTree>
    <p:extLst>
      <p:ext uri="{BB962C8B-B14F-4D97-AF65-F5344CB8AC3E}">
        <p14:creationId xmlns:p14="http://schemas.microsoft.com/office/powerpoint/2010/main" val="332833835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7157AAC-9DF6-4D5E-9902-59D2491764FB}"/>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31A4C309-983A-470E-A84E-131998D2283B}"/>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F85FBF5C-E1C5-448A-AEDD-768ED510C4EB}"/>
              </a:ext>
            </a:extLst>
          </p:cNvPr>
          <p:cNvSpPr>
            <a:spLocks noGrp="1"/>
          </p:cNvSpPr>
          <p:nvPr>
            <p:ph type="sldNum" sz="quarter" idx="12"/>
          </p:nvPr>
        </p:nvSpPr>
        <p:spPr/>
        <p:txBody>
          <a:bodyPr/>
          <a:lstStyle>
            <a:lvl1pPr>
              <a:defRPr/>
            </a:lvl1pPr>
          </a:lstStyle>
          <a:p>
            <a:pPr>
              <a:defRPr/>
            </a:pPr>
            <a:fld id="{D163E9E0-2DFA-4576-BAB8-3E84294E4247}" type="slidenum">
              <a:rPr lang="en-US" altLang="zh-CN"/>
              <a:pPr>
                <a:defRPr/>
              </a:pPr>
              <a:t>‹#›</a:t>
            </a:fld>
            <a:endParaRPr lang="en-US" altLang="zh-CN"/>
          </a:p>
        </p:txBody>
      </p:sp>
    </p:spTree>
    <p:extLst>
      <p:ext uri="{BB962C8B-B14F-4D97-AF65-F5344CB8AC3E}">
        <p14:creationId xmlns:p14="http://schemas.microsoft.com/office/powerpoint/2010/main" val="321901183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709416-5E3C-477A-BE25-26A5288C3AB9}"/>
              </a:ext>
            </a:extLst>
          </p:cNvPr>
          <p:cNvSpPr>
            <a:spLocks noGrp="1"/>
          </p:cNvSpPr>
          <p:nvPr>
            <p:ph type="dt" sz="half" idx="10"/>
          </p:nvPr>
        </p:nvSpPr>
        <p:spPr/>
        <p:txBody>
          <a:bodyPr/>
          <a:lstStyle>
            <a:lvl1pPr>
              <a:defRPr/>
            </a:lvl1pPr>
          </a:lstStyle>
          <a:p>
            <a:pPr>
              <a:defRPr/>
            </a:pPr>
            <a:endParaRPr lang="en-US" altLang="zh-CN"/>
          </a:p>
        </p:txBody>
      </p:sp>
      <p:sp>
        <p:nvSpPr>
          <p:cNvPr id="3" name="页脚占位符 2">
            <a:extLst>
              <a:ext uri="{FF2B5EF4-FFF2-40B4-BE49-F238E27FC236}">
                <a16:creationId xmlns:a16="http://schemas.microsoft.com/office/drawing/2014/main" id="{9086A7A9-C5AB-4B57-95C8-F7F327B27762}"/>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3">
            <a:extLst>
              <a:ext uri="{FF2B5EF4-FFF2-40B4-BE49-F238E27FC236}">
                <a16:creationId xmlns:a16="http://schemas.microsoft.com/office/drawing/2014/main" id="{0D8564B4-1734-491B-BB0A-D742F112CB5B}"/>
              </a:ext>
            </a:extLst>
          </p:cNvPr>
          <p:cNvSpPr>
            <a:spLocks noGrp="1"/>
          </p:cNvSpPr>
          <p:nvPr>
            <p:ph type="sldNum" sz="quarter" idx="12"/>
          </p:nvPr>
        </p:nvSpPr>
        <p:spPr/>
        <p:txBody>
          <a:bodyPr/>
          <a:lstStyle>
            <a:lvl1pPr>
              <a:defRPr/>
            </a:lvl1pPr>
          </a:lstStyle>
          <a:p>
            <a:pPr>
              <a:defRPr/>
            </a:pPr>
            <a:fld id="{39A70FF9-0FE8-43C2-866B-4A2B6CB1ED95}" type="slidenum">
              <a:rPr lang="en-US" altLang="zh-CN"/>
              <a:pPr>
                <a:defRPr/>
              </a:pPr>
              <a:t>‹#›</a:t>
            </a:fld>
            <a:endParaRPr lang="en-US" altLang="zh-CN"/>
          </a:p>
        </p:txBody>
      </p:sp>
    </p:spTree>
    <p:extLst>
      <p:ext uri="{BB962C8B-B14F-4D97-AF65-F5344CB8AC3E}">
        <p14:creationId xmlns:p14="http://schemas.microsoft.com/office/powerpoint/2010/main" val="128412957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63F688-A12D-46AC-A269-1180FFAB1579}"/>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A5F22484-6D21-4249-AE05-A2235D4814A8}"/>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07CB6AA3-938B-49F9-91FA-6B7B8E02C550}"/>
              </a:ext>
            </a:extLst>
          </p:cNvPr>
          <p:cNvSpPr>
            <a:spLocks noGrp="1"/>
          </p:cNvSpPr>
          <p:nvPr>
            <p:ph type="sldNum" sz="quarter" idx="12"/>
          </p:nvPr>
        </p:nvSpPr>
        <p:spPr/>
        <p:txBody>
          <a:bodyPr/>
          <a:lstStyle>
            <a:lvl1pPr>
              <a:defRPr/>
            </a:lvl1pPr>
          </a:lstStyle>
          <a:p>
            <a:pPr>
              <a:defRPr/>
            </a:pPr>
            <a:fld id="{9ECCB43E-2863-4A3A-A5EA-D45BBA1F86DC}" type="slidenum">
              <a:rPr lang="en-US" altLang="zh-CN"/>
              <a:pPr>
                <a:defRPr/>
              </a:pPr>
              <a:t>‹#›</a:t>
            </a:fld>
            <a:endParaRPr lang="en-US" altLang="zh-CN"/>
          </a:p>
        </p:txBody>
      </p:sp>
    </p:spTree>
    <p:extLst>
      <p:ext uri="{BB962C8B-B14F-4D97-AF65-F5344CB8AC3E}">
        <p14:creationId xmlns:p14="http://schemas.microsoft.com/office/powerpoint/2010/main" val="104112700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1C3C5D-EEE2-4B1B-9639-A1EC9CE3C653}"/>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E33C3B64-2B9F-45F9-BEC0-5999303D8200}"/>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E33A0322-EFDE-44F4-A065-4F01C74EAF53}"/>
              </a:ext>
            </a:extLst>
          </p:cNvPr>
          <p:cNvSpPr>
            <a:spLocks noGrp="1"/>
          </p:cNvSpPr>
          <p:nvPr>
            <p:ph type="sldNum" sz="quarter" idx="12"/>
          </p:nvPr>
        </p:nvSpPr>
        <p:spPr/>
        <p:txBody>
          <a:bodyPr/>
          <a:lstStyle>
            <a:lvl1pPr>
              <a:defRPr/>
            </a:lvl1pPr>
          </a:lstStyle>
          <a:p>
            <a:pPr>
              <a:defRPr/>
            </a:pPr>
            <a:fld id="{8060C148-B63C-444F-B0B4-42128A905AEF}" type="slidenum">
              <a:rPr lang="en-US" altLang="zh-CN"/>
              <a:pPr>
                <a:defRPr/>
              </a:pPr>
              <a:t>‹#›</a:t>
            </a:fld>
            <a:endParaRPr lang="en-US" altLang="zh-CN"/>
          </a:p>
        </p:txBody>
      </p:sp>
    </p:spTree>
    <p:extLst>
      <p:ext uri="{BB962C8B-B14F-4D97-AF65-F5344CB8AC3E}">
        <p14:creationId xmlns:p14="http://schemas.microsoft.com/office/powerpoint/2010/main" val="413463895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2EBB38-D1D8-45B6-9572-2111DFC1C5AA}"/>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7AB0D983-1AB6-4413-A0DD-BA514B4FD379}"/>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86D4EBF8-3DC2-4D1C-A054-458AB1A0C99D}"/>
              </a:ext>
            </a:extLst>
          </p:cNvPr>
          <p:cNvSpPr>
            <a:spLocks noGrp="1"/>
          </p:cNvSpPr>
          <p:nvPr>
            <p:ph type="sldNum" sz="quarter" idx="12"/>
          </p:nvPr>
        </p:nvSpPr>
        <p:spPr/>
        <p:txBody>
          <a:bodyPr/>
          <a:lstStyle>
            <a:lvl1pPr>
              <a:defRPr/>
            </a:lvl1pPr>
          </a:lstStyle>
          <a:p>
            <a:pPr>
              <a:defRPr/>
            </a:pPr>
            <a:fld id="{73C8933F-8A62-4F2C-86D2-B7FC5540DCB3}" type="slidenum">
              <a:rPr lang="en-US" altLang="zh-CN"/>
              <a:pPr>
                <a:defRPr/>
              </a:pPr>
              <a:t>‹#›</a:t>
            </a:fld>
            <a:endParaRPr lang="en-US" altLang="zh-CN"/>
          </a:p>
        </p:txBody>
      </p:sp>
    </p:spTree>
    <p:extLst>
      <p:ext uri="{BB962C8B-B14F-4D97-AF65-F5344CB8AC3E}">
        <p14:creationId xmlns:p14="http://schemas.microsoft.com/office/powerpoint/2010/main" val="369069022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381000"/>
            <a:ext cx="1943100" cy="5499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2038" y="381000"/>
            <a:ext cx="5681662" cy="54991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A3D21-A273-4077-A52D-00870335E94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F58955E2-92EF-44F3-AA7E-C1AFE92EE425}"/>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34443D77-14C0-48AB-AECE-B9B342F483AF}"/>
              </a:ext>
            </a:extLst>
          </p:cNvPr>
          <p:cNvSpPr>
            <a:spLocks noGrp="1"/>
          </p:cNvSpPr>
          <p:nvPr>
            <p:ph type="sldNum" sz="quarter" idx="12"/>
          </p:nvPr>
        </p:nvSpPr>
        <p:spPr/>
        <p:txBody>
          <a:bodyPr/>
          <a:lstStyle>
            <a:lvl1pPr>
              <a:defRPr/>
            </a:lvl1pPr>
          </a:lstStyle>
          <a:p>
            <a:pPr>
              <a:defRPr/>
            </a:pPr>
            <a:fld id="{FF91C154-B2EB-4B31-8E69-7C2F62B196B0}" type="slidenum">
              <a:rPr lang="en-US" altLang="zh-CN"/>
              <a:pPr>
                <a:defRPr/>
              </a:pPr>
              <a:t>‹#›</a:t>
            </a:fld>
            <a:endParaRPr lang="en-US" altLang="zh-CN"/>
          </a:p>
        </p:txBody>
      </p:sp>
    </p:spTree>
    <p:extLst>
      <p:ext uri="{BB962C8B-B14F-4D97-AF65-F5344CB8AC3E}">
        <p14:creationId xmlns:p14="http://schemas.microsoft.com/office/powerpoint/2010/main" val="11677504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2038" y="1766888"/>
            <a:ext cx="3808412"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22850" y="1766888"/>
            <a:ext cx="3808413"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B8EAECA-2ABC-439E-A80C-954E85A8A988}"/>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42A61047-DD16-467B-9CC9-49EC96962ACB}"/>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0B882C83-35A0-43E4-97D8-CC966243B09C}"/>
              </a:ext>
            </a:extLst>
          </p:cNvPr>
          <p:cNvSpPr>
            <a:spLocks noGrp="1"/>
          </p:cNvSpPr>
          <p:nvPr>
            <p:ph type="sldNum" sz="quarter" idx="12"/>
          </p:nvPr>
        </p:nvSpPr>
        <p:spPr/>
        <p:txBody>
          <a:bodyPr/>
          <a:lstStyle>
            <a:lvl1pPr>
              <a:defRPr/>
            </a:lvl1pPr>
          </a:lstStyle>
          <a:p>
            <a:pPr>
              <a:defRPr/>
            </a:pPr>
            <a:fld id="{E06A125C-1413-4984-9C9B-A9A6537E69AF}" type="slidenum">
              <a:rPr lang="en-US" altLang="zh-CN"/>
              <a:pPr>
                <a:defRPr/>
              </a:pPr>
              <a:t>‹#›</a:t>
            </a:fld>
            <a:endParaRPr lang="en-US" altLang="zh-CN"/>
          </a:p>
        </p:txBody>
      </p:sp>
    </p:spTree>
    <p:extLst>
      <p:ext uri="{BB962C8B-B14F-4D97-AF65-F5344CB8AC3E}">
        <p14:creationId xmlns:p14="http://schemas.microsoft.com/office/powerpoint/2010/main" val="281518985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66800" y="3810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1062038" y="1766888"/>
            <a:ext cx="3808412"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5022850" y="1766888"/>
            <a:ext cx="3808413"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1062038" y="3898900"/>
            <a:ext cx="3808412"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5022850" y="3898900"/>
            <a:ext cx="3808413"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3F06376-9415-4844-B2DA-E35FB8547A6E}"/>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563DE237-EF6A-4625-9D5F-69DC963AFAA4}"/>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B25F6BE7-FCFC-4F79-B0DC-F4EB5C92CE1F}"/>
              </a:ext>
            </a:extLst>
          </p:cNvPr>
          <p:cNvSpPr>
            <a:spLocks noGrp="1"/>
          </p:cNvSpPr>
          <p:nvPr>
            <p:ph type="sldNum" sz="quarter" idx="12"/>
          </p:nvPr>
        </p:nvSpPr>
        <p:spPr/>
        <p:txBody>
          <a:bodyPr/>
          <a:lstStyle>
            <a:lvl1pPr>
              <a:defRPr/>
            </a:lvl1pPr>
          </a:lstStyle>
          <a:p>
            <a:pPr>
              <a:defRPr/>
            </a:pPr>
            <a:fld id="{1BC2B362-5D0E-48DC-A5B0-1950B44E75C1}" type="slidenum">
              <a:rPr lang="en-US" altLang="zh-CN"/>
              <a:pPr>
                <a:defRPr/>
              </a:pPr>
              <a:t>‹#›</a:t>
            </a:fld>
            <a:endParaRPr lang="en-US" altLang="zh-CN"/>
          </a:p>
        </p:txBody>
      </p:sp>
    </p:spTree>
    <p:extLst>
      <p:ext uri="{BB962C8B-B14F-4D97-AF65-F5344CB8AC3E}">
        <p14:creationId xmlns:p14="http://schemas.microsoft.com/office/powerpoint/2010/main" val="137726641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2038" y="1766888"/>
            <a:ext cx="3808412"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5022850" y="1766888"/>
            <a:ext cx="3808413"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5022850" y="3898900"/>
            <a:ext cx="3808413"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4CD07F43-F781-454F-86D3-35109EACD3B7}"/>
              </a:ext>
            </a:extLst>
          </p:cNvPr>
          <p:cNvSpPr>
            <a:spLocks noGrp="1"/>
          </p:cNvSpPr>
          <p:nvPr>
            <p:ph type="dt" sz="half" idx="10"/>
          </p:nvPr>
        </p:nvSpPr>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B72FF627-EE9F-4CD3-AAC2-FF00C12FF240}"/>
              </a:ext>
            </a:extLst>
          </p:cNvPr>
          <p:cNvSpPr>
            <a:spLocks noGrp="1"/>
          </p:cNvSpPr>
          <p:nvPr>
            <p:ph type="ftr" sz="quarter" idx="11"/>
          </p:nvPr>
        </p:nvSpPr>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E6265164-62BB-4875-B964-B1E02D3C0378}"/>
              </a:ext>
            </a:extLst>
          </p:cNvPr>
          <p:cNvSpPr>
            <a:spLocks noGrp="1"/>
          </p:cNvSpPr>
          <p:nvPr>
            <p:ph type="sldNum" sz="quarter" idx="12"/>
          </p:nvPr>
        </p:nvSpPr>
        <p:spPr/>
        <p:txBody>
          <a:bodyPr/>
          <a:lstStyle>
            <a:lvl1pPr>
              <a:defRPr/>
            </a:lvl1pPr>
          </a:lstStyle>
          <a:p>
            <a:pPr>
              <a:defRPr/>
            </a:pPr>
            <a:fld id="{EABA44E4-B497-497B-8881-22CA5FA93303}" type="slidenum">
              <a:rPr lang="en-US" altLang="zh-CN"/>
              <a:pPr>
                <a:defRPr/>
              </a:pPr>
              <a:t>‹#›</a:t>
            </a:fld>
            <a:endParaRPr lang="en-US" altLang="zh-CN"/>
          </a:p>
        </p:txBody>
      </p:sp>
    </p:spTree>
    <p:extLst>
      <p:ext uri="{BB962C8B-B14F-4D97-AF65-F5344CB8AC3E}">
        <p14:creationId xmlns:p14="http://schemas.microsoft.com/office/powerpoint/2010/main" val="78171869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8FB64B7A-A815-4ADF-9D83-2819D9819F82}"/>
              </a:ext>
            </a:extLst>
          </p:cNvPr>
          <p:cNvSpPr>
            <a:spLocks noGrp="1"/>
          </p:cNvSpPr>
          <p:nvPr>
            <p:ph type="sldNum" sz="quarter" idx="10"/>
          </p:nvPr>
        </p:nvSpPr>
        <p:spPr/>
        <p:txBody>
          <a:bodyPr/>
          <a:lstStyle>
            <a:lvl1pPr eaLnBrk="0" hangingPunct="0">
              <a:defRPr/>
            </a:lvl1pPr>
          </a:lstStyle>
          <a:p>
            <a:pPr>
              <a:defRPr/>
            </a:pPr>
            <a:fld id="{330E91EF-D317-40AE-B46B-BE2E6430A674}" type="slidenum">
              <a:rPr lang="en-US" altLang="zh-CN"/>
              <a:pPr>
                <a:defRPr/>
              </a:pPr>
              <a:t>‹#›</a:t>
            </a:fld>
            <a:endParaRPr lang="en-US" altLang="zh-CN"/>
          </a:p>
        </p:txBody>
      </p:sp>
    </p:spTree>
    <p:extLst>
      <p:ext uri="{BB962C8B-B14F-4D97-AF65-F5344CB8AC3E}">
        <p14:creationId xmlns:p14="http://schemas.microsoft.com/office/powerpoint/2010/main" val="1686256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1085665E-64B0-4FA0-9E4A-50DECA083058}"/>
              </a:ext>
            </a:extLst>
          </p:cNvPr>
          <p:cNvSpPr>
            <a:spLocks noGrp="1"/>
          </p:cNvSpPr>
          <p:nvPr>
            <p:ph type="sldNum" sz="quarter" idx="10"/>
          </p:nvPr>
        </p:nvSpPr>
        <p:spPr/>
        <p:txBody>
          <a:bodyPr/>
          <a:lstStyle>
            <a:lvl1pPr eaLnBrk="0" hangingPunct="0">
              <a:defRPr/>
            </a:lvl1pPr>
          </a:lstStyle>
          <a:p>
            <a:pPr>
              <a:defRPr/>
            </a:pPr>
            <a:fld id="{5481F89C-3CDD-44DF-8B1F-B394600D11AE}" type="slidenum">
              <a:rPr lang="en-US" altLang="zh-CN"/>
              <a:pPr>
                <a:defRPr/>
              </a:pPr>
              <a:t>‹#›</a:t>
            </a:fld>
            <a:endParaRPr lang="en-US" altLang="zh-CN"/>
          </a:p>
        </p:txBody>
      </p:sp>
    </p:spTree>
    <p:extLst>
      <p:ext uri="{BB962C8B-B14F-4D97-AF65-F5344CB8AC3E}">
        <p14:creationId xmlns:p14="http://schemas.microsoft.com/office/powerpoint/2010/main" val="116856013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4663C226-C485-432E-8333-89738529FF9A}"/>
              </a:ext>
            </a:extLst>
          </p:cNvPr>
          <p:cNvGrpSpPr>
            <a:grpSpLocks/>
          </p:cNvGrpSpPr>
          <p:nvPr/>
        </p:nvGrpSpPr>
        <p:grpSpPr bwMode="auto">
          <a:xfrm>
            <a:off x="0" y="0"/>
            <a:ext cx="6362700" cy="6858000"/>
            <a:chOff x="0" y="0"/>
            <a:chExt cx="4008" cy="4320"/>
          </a:xfrm>
        </p:grpSpPr>
        <p:pic>
          <p:nvPicPr>
            <p:cNvPr id="5" name="Picture 8">
              <a:extLst>
                <a:ext uri="{FF2B5EF4-FFF2-40B4-BE49-F238E27FC236}">
                  <a16:creationId xmlns:a16="http://schemas.microsoft.com/office/drawing/2014/main" id="{519AFCAC-EBED-46EC-B82C-E9A7E2E4B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invGray">
            <a:xfrm>
              <a:off x="0" y="0"/>
              <a:ext cx="43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id="{76CF29F1-B297-4C20-84F0-62DD56ED3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 y="3600"/>
              <a:ext cx="1800"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0">
            <a:extLst>
              <a:ext uri="{FF2B5EF4-FFF2-40B4-BE49-F238E27FC236}">
                <a16:creationId xmlns:a16="http://schemas.microsoft.com/office/drawing/2014/main" id="{C1212BE0-06C7-4D31-A871-2B8FD7F27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657600"/>
            <a:ext cx="5715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4" name="Rectangle 2"/>
          <p:cNvSpPr>
            <a:spLocks noGrp="1" noChangeArrowheads="1"/>
          </p:cNvSpPr>
          <p:nvPr>
            <p:ph type="ctrTitle"/>
          </p:nvPr>
        </p:nvSpPr>
        <p:spPr>
          <a:xfrm>
            <a:off x="1752600" y="990600"/>
            <a:ext cx="6400800" cy="2514600"/>
          </a:xfrm>
        </p:spPr>
        <p:txBody>
          <a:bodyPr/>
          <a:lstStyle>
            <a:lvl1pPr algn="ctr">
              <a:defRPr/>
            </a:lvl1pPr>
          </a:lstStyle>
          <a:p>
            <a:pPr lvl="0"/>
            <a:r>
              <a:rPr lang="zh-CN" altLang="en-US" noProof="0"/>
              <a:t>单击此处编辑母版标题样式</a:t>
            </a:r>
          </a:p>
        </p:txBody>
      </p:sp>
      <p:sp>
        <p:nvSpPr>
          <p:cNvPr id="84995" name="Rectangle 3"/>
          <p:cNvSpPr>
            <a:spLocks noGrp="1" noChangeArrowheads="1"/>
          </p:cNvSpPr>
          <p:nvPr>
            <p:ph type="subTitle" idx="1"/>
          </p:nvPr>
        </p:nvSpPr>
        <p:spPr>
          <a:xfrm>
            <a:off x="1752600" y="3886200"/>
            <a:ext cx="6400800" cy="1752600"/>
          </a:xfrm>
        </p:spPr>
        <p:txBody>
          <a:bodyPr/>
          <a:lstStyle>
            <a:lvl1pPr marL="0" indent="0" algn="ctr">
              <a:buFontTx/>
              <a:buNone/>
              <a:defRPr/>
            </a:lvl1pPr>
          </a:lstStyle>
          <a:p>
            <a:pPr lvl="0"/>
            <a:r>
              <a:rPr lang="zh-CN" altLang="en-US" noProof="0"/>
              <a:t>单击此处编辑母版副标题样式</a:t>
            </a:r>
          </a:p>
        </p:txBody>
      </p:sp>
      <p:sp>
        <p:nvSpPr>
          <p:cNvPr id="8" name="Rectangle 4">
            <a:extLst>
              <a:ext uri="{FF2B5EF4-FFF2-40B4-BE49-F238E27FC236}">
                <a16:creationId xmlns:a16="http://schemas.microsoft.com/office/drawing/2014/main" id="{4B19C6A9-8267-4FD6-97DD-52643ACE6DD7}"/>
              </a:ext>
            </a:extLst>
          </p:cNvPr>
          <p:cNvSpPr>
            <a:spLocks noGrp="1" noChangeArrowheads="1"/>
          </p:cNvSpPr>
          <p:nvPr>
            <p:ph type="dt" sz="half" idx="10"/>
          </p:nvPr>
        </p:nvSpPr>
        <p:spPr>
          <a:xfrm>
            <a:off x="914400" y="6400800"/>
            <a:ext cx="1905000" cy="457200"/>
          </a:xfrm>
        </p:spPr>
        <p:txBody>
          <a:bodyPr anchorCtr="0"/>
          <a:lstStyle>
            <a:lvl1pPr>
              <a:defRPr/>
            </a:lvl1pPr>
          </a:lstStyle>
          <a:p>
            <a:pPr>
              <a:defRPr/>
            </a:pPr>
            <a:endParaRPr lang="en-US" altLang="zh-CN"/>
          </a:p>
        </p:txBody>
      </p:sp>
      <p:sp>
        <p:nvSpPr>
          <p:cNvPr id="9" name="Rectangle 5">
            <a:extLst>
              <a:ext uri="{FF2B5EF4-FFF2-40B4-BE49-F238E27FC236}">
                <a16:creationId xmlns:a16="http://schemas.microsoft.com/office/drawing/2014/main" id="{B9339E78-6239-49E6-B91C-11CE91B83E81}"/>
              </a:ext>
            </a:extLst>
          </p:cNvPr>
          <p:cNvSpPr>
            <a:spLocks noGrp="1" noChangeArrowheads="1"/>
          </p:cNvSpPr>
          <p:nvPr>
            <p:ph type="ftr" sz="quarter" idx="11"/>
          </p:nvPr>
        </p:nvSpPr>
        <p:spPr>
          <a:xfrm>
            <a:off x="3505200" y="6400800"/>
            <a:ext cx="2895600" cy="457200"/>
          </a:xfrm>
        </p:spPr>
        <p:txBody>
          <a:bodyPr anchorCtr="0"/>
          <a:lstStyle>
            <a:lvl1pPr>
              <a:defRPr/>
            </a:lvl1pPr>
          </a:lstStyle>
          <a:p>
            <a:pPr>
              <a:defRPr/>
            </a:pPr>
            <a:endParaRPr lang="en-US" altLang="zh-CN"/>
          </a:p>
        </p:txBody>
      </p:sp>
      <p:sp>
        <p:nvSpPr>
          <p:cNvPr id="10" name="Rectangle 6">
            <a:extLst>
              <a:ext uri="{FF2B5EF4-FFF2-40B4-BE49-F238E27FC236}">
                <a16:creationId xmlns:a16="http://schemas.microsoft.com/office/drawing/2014/main" id="{F373AD82-D52E-481B-AFDF-7430CF71B073}"/>
              </a:ext>
            </a:extLst>
          </p:cNvPr>
          <p:cNvSpPr>
            <a:spLocks noGrp="1" noChangeArrowheads="1"/>
          </p:cNvSpPr>
          <p:nvPr>
            <p:ph type="sldNum" sz="quarter" idx="12"/>
          </p:nvPr>
        </p:nvSpPr>
        <p:spPr/>
        <p:txBody>
          <a:bodyPr anchorCtr="0"/>
          <a:lstStyle>
            <a:lvl1pPr>
              <a:defRPr/>
            </a:lvl1pPr>
          </a:lstStyle>
          <a:p>
            <a:pPr>
              <a:defRPr/>
            </a:pPr>
            <a:fld id="{4EE1AA0B-F28F-436D-A626-62632271DFFF}" type="slidenum">
              <a:rPr lang="en-US" altLang="zh-CN"/>
              <a:pPr>
                <a:defRPr/>
              </a:pPr>
              <a:t>‹#›</a:t>
            </a:fld>
            <a:endParaRPr lang="en-US" altLang="zh-CN"/>
          </a:p>
        </p:txBody>
      </p:sp>
    </p:spTree>
    <p:extLst>
      <p:ext uri="{BB962C8B-B14F-4D97-AF65-F5344CB8AC3E}">
        <p14:creationId xmlns:p14="http://schemas.microsoft.com/office/powerpoint/2010/main" val="263952141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21D90E-6E73-4619-BD66-392312557F40}"/>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47B69B56-65FE-41EF-9C98-5E7FC8467267}"/>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3522F363-AAB1-43A1-9855-05CD820FFD0F}"/>
              </a:ext>
            </a:extLst>
          </p:cNvPr>
          <p:cNvSpPr>
            <a:spLocks noGrp="1"/>
          </p:cNvSpPr>
          <p:nvPr>
            <p:ph type="sldNum" sz="quarter" idx="12"/>
          </p:nvPr>
        </p:nvSpPr>
        <p:spPr/>
        <p:txBody>
          <a:bodyPr/>
          <a:lstStyle>
            <a:lvl1pPr>
              <a:defRPr/>
            </a:lvl1pPr>
          </a:lstStyle>
          <a:p>
            <a:pPr>
              <a:defRPr/>
            </a:pPr>
            <a:fld id="{45737ED6-286C-4286-A18F-CCC41C7510A5}" type="slidenum">
              <a:rPr lang="en-US" altLang="zh-CN"/>
              <a:pPr>
                <a:defRPr/>
              </a:pPr>
              <a:t>‹#›</a:t>
            </a:fld>
            <a:endParaRPr lang="en-US" altLang="zh-CN"/>
          </a:p>
        </p:txBody>
      </p:sp>
    </p:spTree>
    <p:extLst>
      <p:ext uri="{BB962C8B-B14F-4D97-AF65-F5344CB8AC3E}">
        <p14:creationId xmlns:p14="http://schemas.microsoft.com/office/powerpoint/2010/main" val="345522301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0CE394E-8FB9-4160-B0F7-BC624A2D9970}"/>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172A8300-0F68-43D5-8BA1-E2BA5C183C3D}"/>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35BFBCBA-D715-474B-A37B-21B481B295E1}"/>
              </a:ext>
            </a:extLst>
          </p:cNvPr>
          <p:cNvSpPr>
            <a:spLocks noGrp="1"/>
          </p:cNvSpPr>
          <p:nvPr>
            <p:ph type="sldNum" sz="quarter" idx="12"/>
          </p:nvPr>
        </p:nvSpPr>
        <p:spPr/>
        <p:txBody>
          <a:bodyPr/>
          <a:lstStyle>
            <a:lvl1pPr>
              <a:defRPr/>
            </a:lvl1pPr>
          </a:lstStyle>
          <a:p>
            <a:pPr>
              <a:defRPr/>
            </a:pPr>
            <a:fld id="{303C6944-6178-40E0-95BC-D440AF76B306}" type="slidenum">
              <a:rPr lang="en-US" altLang="zh-CN"/>
              <a:pPr>
                <a:defRPr/>
              </a:pPr>
              <a:t>‹#›</a:t>
            </a:fld>
            <a:endParaRPr lang="en-US" altLang="zh-CN"/>
          </a:p>
        </p:txBody>
      </p:sp>
    </p:spTree>
    <p:extLst>
      <p:ext uri="{BB962C8B-B14F-4D97-AF65-F5344CB8AC3E}">
        <p14:creationId xmlns:p14="http://schemas.microsoft.com/office/powerpoint/2010/main" val="362892005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2038" y="1766888"/>
            <a:ext cx="3808412"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22850" y="1766888"/>
            <a:ext cx="3808413"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511946D-8997-4C3A-BCD6-39BD479F7A63}"/>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2B5905B5-6C2F-4748-8734-40C622584C32}"/>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B12F1959-68B6-4B15-9ABD-64BD3A9CF926}"/>
              </a:ext>
            </a:extLst>
          </p:cNvPr>
          <p:cNvSpPr>
            <a:spLocks noGrp="1"/>
          </p:cNvSpPr>
          <p:nvPr>
            <p:ph type="sldNum" sz="quarter" idx="12"/>
          </p:nvPr>
        </p:nvSpPr>
        <p:spPr/>
        <p:txBody>
          <a:bodyPr/>
          <a:lstStyle>
            <a:lvl1pPr>
              <a:defRPr/>
            </a:lvl1pPr>
          </a:lstStyle>
          <a:p>
            <a:pPr>
              <a:defRPr/>
            </a:pPr>
            <a:fld id="{12717B8D-9EA9-4DBE-8D26-F178921859F5}" type="slidenum">
              <a:rPr lang="en-US" altLang="zh-CN"/>
              <a:pPr>
                <a:defRPr/>
              </a:pPr>
              <a:t>‹#›</a:t>
            </a:fld>
            <a:endParaRPr lang="en-US" altLang="zh-CN"/>
          </a:p>
        </p:txBody>
      </p:sp>
    </p:spTree>
    <p:extLst>
      <p:ext uri="{BB962C8B-B14F-4D97-AF65-F5344CB8AC3E}">
        <p14:creationId xmlns:p14="http://schemas.microsoft.com/office/powerpoint/2010/main" val="207807862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02696CF-D6E6-4E6B-B8EB-B6E2E353101D}"/>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980DE148-AEBB-482E-9392-377657483425}"/>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E289F88B-5548-49AA-A82A-EA064D81C0B9}"/>
              </a:ext>
            </a:extLst>
          </p:cNvPr>
          <p:cNvSpPr>
            <a:spLocks noGrp="1"/>
          </p:cNvSpPr>
          <p:nvPr>
            <p:ph type="sldNum" sz="quarter" idx="12"/>
          </p:nvPr>
        </p:nvSpPr>
        <p:spPr/>
        <p:txBody>
          <a:bodyPr/>
          <a:lstStyle>
            <a:lvl1pPr>
              <a:defRPr/>
            </a:lvl1pPr>
          </a:lstStyle>
          <a:p>
            <a:pPr>
              <a:defRPr/>
            </a:pPr>
            <a:fld id="{CDC258C9-AF44-4037-AAAB-BF5E7C31FD9E}" type="slidenum">
              <a:rPr lang="en-US" altLang="zh-CN"/>
              <a:pPr>
                <a:defRPr/>
              </a:pPr>
              <a:t>‹#›</a:t>
            </a:fld>
            <a:endParaRPr lang="en-US" altLang="zh-CN"/>
          </a:p>
        </p:txBody>
      </p:sp>
    </p:spTree>
    <p:extLst>
      <p:ext uri="{BB962C8B-B14F-4D97-AF65-F5344CB8AC3E}">
        <p14:creationId xmlns:p14="http://schemas.microsoft.com/office/powerpoint/2010/main" val="59779941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B6D6265-906F-4C5D-860A-E6FAE031C92C}"/>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6686B21A-A54E-43A5-92A1-0C6C50960067}"/>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0B920A19-E635-4592-B89A-8E53E4AF6960}"/>
              </a:ext>
            </a:extLst>
          </p:cNvPr>
          <p:cNvSpPr>
            <a:spLocks noGrp="1"/>
          </p:cNvSpPr>
          <p:nvPr>
            <p:ph type="sldNum" sz="quarter" idx="12"/>
          </p:nvPr>
        </p:nvSpPr>
        <p:spPr/>
        <p:txBody>
          <a:bodyPr/>
          <a:lstStyle>
            <a:lvl1pPr>
              <a:defRPr/>
            </a:lvl1pPr>
          </a:lstStyle>
          <a:p>
            <a:pPr>
              <a:defRPr/>
            </a:pPr>
            <a:fld id="{10F74DC0-9E72-45CA-AED6-FFDCB97E7179}" type="slidenum">
              <a:rPr lang="en-US" altLang="zh-CN"/>
              <a:pPr>
                <a:defRPr/>
              </a:pPr>
              <a:t>‹#›</a:t>
            </a:fld>
            <a:endParaRPr lang="en-US" altLang="zh-CN"/>
          </a:p>
        </p:txBody>
      </p:sp>
    </p:spTree>
    <p:extLst>
      <p:ext uri="{BB962C8B-B14F-4D97-AF65-F5344CB8AC3E}">
        <p14:creationId xmlns:p14="http://schemas.microsoft.com/office/powerpoint/2010/main" val="416511259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62315FB-371B-4ED3-8C3A-61FFFD6396EE}"/>
              </a:ext>
            </a:extLst>
          </p:cNvPr>
          <p:cNvSpPr>
            <a:spLocks noGrp="1"/>
          </p:cNvSpPr>
          <p:nvPr>
            <p:ph type="dt" sz="half" idx="10"/>
          </p:nvPr>
        </p:nvSpPr>
        <p:spPr/>
        <p:txBody>
          <a:bodyPr/>
          <a:lstStyle>
            <a:lvl1pPr>
              <a:defRPr/>
            </a:lvl1pPr>
          </a:lstStyle>
          <a:p>
            <a:pPr>
              <a:defRPr/>
            </a:pPr>
            <a:endParaRPr lang="en-US" altLang="zh-CN"/>
          </a:p>
        </p:txBody>
      </p:sp>
      <p:sp>
        <p:nvSpPr>
          <p:cNvPr id="3" name="页脚占位符 2">
            <a:extLst>
              <a:ext uri="{FF2B5EF4-FFF2-40B4-BE49-F238E27FC236}">
                <a16:creationId xmlns:a16="http://schemas.microsoft.com/office/drawing/2014/main" id="{DBBDFE0D-2082-4A52-A325-FB3A83A78383}"/>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3">
            <a:extLst>
              <a:ext uri="{FF2B5EF4-FFF2-40B4-BE49-F238E27FC236}">
                <a16:creationId xmlns:a16="http://schemas.microsoft.com/office/drawing/2014/main" id="{F2202315-399E-444F-8084-EA8D0E368E95}"/>
              </a:ext>
            </a:extLst>
          </p:cNvPr>
          <p:cNvSpPr>
            <a:spLocks noGrp="1"/>
          </p:cNvSpPr>
          <p:nvPr>
            <p:ph type="sldNum" sz="quarter" idx="12"/>
          </p:nvPr>
        </p:nvSpPr>
        <p:spPr/>
        <p:txBody>
          <a:bodyPr/>
          <a:lstStyle>
            <a:lvl1pPr>
              <a:defRPr/>
            </a:lvl1pPr>
          </a:lstStyle>
          <a:p>
            <a:pPr>
              <a:defRPr/>
            </a:pPr>
            <a:fld id="{D32853D0-6CC4-4C97-8B68-BCC943929576}" type="slidenum">
              <a:rPr lang="en-US" altLang="zh-CN"/>
              <a:pPr>
                <a:defRPr/>
              </a:pPr>
              <a:t>‹#›</a:t>
            </a:fld>
            <a:endParaRPr lang="en-US" altLang="zh-CN"/>
          </a:p>
        </p:txBody>
      </p:sp>
    </p:spTree>
    <p:extLst>
      <p:ext uri="{BB962C8B-B14F-4D97-AF65-F5344CB8AC3E}">
        <p14:creationId xmlns:p14="http://schemas.microsoft.com/office/powerpoint/2010/main" val="6960850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F7BF197-0FD8-4918-9425-2375CDE3795D}"/>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C5CAC479-0682-4485-87B0-18E6BB1BBAB4}"/>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A3F5734C-B844-487F-A403-60B543FA8106}"/>
              </a:ext>
            </a:extLst>
          </p:cNvPr>
          <p:cNvSpPr>
            <a:spLocks noGrp="1"/>
          </p:cNvSpPr>
          <p:nvPr>
            <p:ph type="sldNum" sz="quarter" idx="12"/>
          </p:nvPr>
        </p:nvSpPr>
        <p:spPr/>
        <p:txBody>
          <a:bodyPr/>
          <a:lstStyle>
            <a:lvl1pPr>
              <a:defRPr/>
            </a:lvl1pPr>
          </a:lstStyle>
          <a:p>
            <a:pPr>
              <a:defRPr/>
            </a:pPr>
            <a:fld id="{4E205C0E-0840-4BC5-A7B4-0375059CFB69}" type="slidenum">
              <a:rPr lang="en-US" altLang="zh-CN"/>
              <a:pPr>
                <a:defRPr/>
              </a:pPr>
              <a:t>‹#›</a:t>
            </a:fld>
            <a:endParaRPr lang="en-US" altLang="zh-CN"/>
          </a:p>
        </p:txBody>
      </p:sp>
    </p:spTree>
    <p:extLst>
      <p:ext uri="{BB962C8B-B14F-4D97-AF65-F5344CB8AC3E}">
        <p14:creationId xmlns:p14="http://schemas.microsoft.com/office/powerpoint/2010/main" val="136219897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7C0B61-863A-49CF-B6C8-0719B667500A}"/>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1060C734-046D-472D-BCF5-FF339A03DFE3}"/>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9B617387-6E8B-4FDB-8210-4AEAC9F7D429}"/>
              </a:ext>
            </a:extLst>
          </p:cNvPr>
          <p:cNvSpPr>
            <a:spLocks noGrp="1"/>
          </p:cNvSpPr>
          <p:nvPr>
            <p:ph type="sldNum" sz="quarter" idx="12"/>
          </p:nvPr>
        </p:nvSpPr>
        <p:spPr/>
        <p:txBody>
          <a:bodyPr/>
          <a:lstStyle>
            <a:lvl1pPr>
              <a:defRPr/>
            </a:lvl1pPr>
          </a:lstStyle>
          <a:p>
            <a:pPr>
              <a:defRPr/>
            </a:pPr>
            <a:fld id="{637DFBF1-AE55-4BC3-AA94-31F851B74BDB}" type="slidenum">
              <a:rPr lang="en-US" altLang="zh-CN"/>
              <a:pPr>
                <a:defRPr/>
              </a:pPr>
              <a:t>‹#›</a:t>
            </a:fld>
            <a:endParaRPr lang="en-US" altLang="zh-CN"/>
          </a:p>
        </p:txBody>
      </p:sp>
    </p:spTree>
    <p:extLst>
      <p:ext uri="{BB962C8B-B14F-4D97-AF65-F5344CB8AC3E}">
        <p14:creationId xmlns:p14="http://schemas.microsoft.com/office/powerpoint/2010/main" val="320967342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296070-8839-4386-A8B7-5E2AA593CEF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103C9240-D198-414F-9773-41F9E36EA002}"/>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11B2FBE4-15E7-46EA-B69F-EFFB6BFC311D}"/>
              </a:ext>
            </a:extLst>
          </p:cNvPr>
          <p:cNvSpPr>
            <a:spLocks noGrp="1"/>
          </p:cNvSpPr>
          <p:nvPr>
            <p:ph type="sldNum" sz="quarter" idx="12"/>
          </p:nvPr>
        </p:nvSpPr>
        <p:spPr/>
        <p:txBody>
          <a:bodyPr/>
          <a:lstStyle>
            <a:lvl1pPr>
              <a:defRPr/>
            </a:lvl1pPr>
          </a:lstStyle>
          <a:p>
            <a:pPr>
              <a:defRPr/>
            </a:pPr>
            <a:fld id="{940C96E5-6182-4BA7-B213-C9B2BA4CCFF0}" type="slidenum">
              <a:rPr lang="en-US" altLang="zh-CN"/>
              <a:pPr>
                <a:defRPr/>
              </a:pPr>
              <a:t>‹#›</a:t>
            </a:fld>
            <a:endParaRPr lang="en-US" altLang="zh-CN"/>
          </a:p>
        </p:txBody>
      </p:sp>
    </p:spTree>
    <p:extLst>
      <p:ext uri="{BB962C8B-B14F-4D97-AF65-F5344CB8AC3E}">
        <p14:creationId xmlns:p14="http://schemas.microsoft.com/office/powerpoint/2010/main" val="418728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85BC724-EBB1-4C2E-B213-4D37DD213B15}"/>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F2D0605-68C8-4450-85A0-664115F36300}"/>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A19C4A0-BF66-44BD-A4D2-0A0B5B01DE3F}"/>
              </a:ext>
            </a:extLst>
          </p:cNvPr>
          <p:cNvSpPr>
            <a:spLocks noGrp="1" noChangeArrowheads="1"/>
          </p:cNvSpPr>
          <p:nvPr>
            <p:ph type="sldNum" sz="quarter" idx="12"/>
          </p:nvPr>
        </p:nvSpPr>
        <p:spPr/>
        <p:txBody>
          <a:bodyPr/>
          <a:lstStyle>
            <a:lvl1pPr>
              <a:defRPr/>
            </a:lvl1pPr>
          </a:lstStyle>
          <a:p>
            <a:pPr>
              <a:defRPr/>
            </a:pPr>
            <a:fld id="{4508CBD7-E01C-4238-A317-65E434B33140}" type="slidenum">
              <a:rPr lang="en-US" altLang="zh-CN"/>
              <a:pPr>
                <a:defRPr/>
              </a:pPr>
              <a:t>‹#›</a:t>
            </a:fld>
            <a:endParaRPr lang="en-US" altLang="zh-CN"/>
          </a:p>
        </p:txBody>
      </p:sp>
    </p:spTree>
    <p:extLst>
      <p:ext uri="{BB962C8B-B14F-4D97-AF65-F5344CB8AC3E}">
        <p14:creationId xmlns:p14="http://schemas.microsoft.com/office/powerpoint/2010/main" val="1094420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6B44C568-406C-41D0-8E90-B67AD44C73BA}"/>
              </a:ext>
            </a:extLst>
          </p:cNvPr>
          <p:cNvSpPr>
            <a:spLocks noGrp="1"/>
          </p:cNvSpPr>
          <p:nvPr>
            <p:ph type="sldNum" sz="quarter" idx="10"/>
          </p:nvPr>
        </p:nvSpPr>
        <p:spPr/>
        <p:txBody>
          <a:bodyPr/>
          <a:lstStyle>
            <a:lvl1pPr eaLnBrk="0" hangingPunct="0">
              <a:defRPr/>
            </a:lvl1pPr>
          </a:lstStyle>
          <a:p>
            <a:pPr>
              <a:defRPr/>
            </a:pPr>
            <a:fld id="{6A5D164E-AC70-47F6-B061-1972FEB9A9E5}" type="slidenum">
              <a:rPr lang="en-US" altLang="zh-CN"/>
              <a:pPr>
                <a:defRPr/>
              </a:pPr>
              <a:t>‹#›</a:t>
            </a:fld>
            <a:endParaRPr lang="en-US" altLang="zh-CN"/>
          </a:p>
        </p:txBody>
      </p:sp>
    </p:spTree>
    <p:extLst>
      <p:ext uri="{BB962C8B-B14F-4D97-AF65-F5344CB8AC3E}">
        <p14:creationId xmlns:p14="http://schemas.microsoft.com/office/powerpoint/2010/main" val="12199221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381000"/>
            <a:ext cx="1943100" cy="5499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2038" y="381000"/>
            <a:ext cx="5681662" cy="54991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B69DD0-18BE-48E8-8D71-CDE7EF4CB12B}"/>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59256AD1-40D4-42DB-8D33-1C1B3AE1B3A7}"/>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BC622E77-39CB-4025-9F99-B3921E6FEE67}"/>
              </a:ext>
            </a:extLst>
          </p:cNvPr>
          <p:cNvSpPr>
            <a:spLocks noGrp="1"/>
          </p:cNvSpPr>
          <p:nvPr>
            <p:ph type="sldNum" sz="quarter" idx="12"/>
          </p:nvPr>
        </p:nvSpPr>
        <p:spPr/>
        <p:txBody>
          <a:bodyPr/>
          <a:lstStyle>
            <a:lvl1pPr>
              <a:defRPr/>
            </a:lvl1pPr>
          </a:lstStyle>
          <a:p>
            <a:pPr>
              <a:defRPr/>
            </a:pPr>
            <a:fld id="{404F7898-9BC1-4F99-8629-D0256F8F9D2E}" type="slidenum">
              <a:rPr lang="en-US" altLang="zh-CN"/>
              <a:pPr>
                <a:defRPr/>
              </a:pPr>
              <a:t>‹#›</a:t>
            </a:fld>
            <a:endParaRPr lang="en-US" altLang="zh-CN"/>
          </a:p>
        </p:txBody>
      </p:sp>
    </p:spTree>
    <p:extLst>
      <p:ext uri="{BB962C8B-B14F-4D97-AF65-F5344CB8AC3E}">
        <p14:creationId xmlns:p14="http://schemas.microsoft.com/office/powerpoint/2010/main" val="327048131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2038" y="1766888"/>
            <a:ext cx="3808412"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22850" y="1766888"/>
            <a:ext cx="3808413"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DFB637-74DC-49F1-A77A-D7603193896B}"/>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93CAC78C-955B-45E9-959D-9878DDAB11E5}"/>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EBE0AD2A-AB3D-402E-9E44-0D7C9190F59C}"/>
              </a:ext>
            </a:extLst>
          </p:cNvPr>
          <p:cNvSpPr>
            <a:spLocks noGrp="1"/>
          </p:cNvSpPr>
          <p:nvPr>
            <p:ph type="sldNum" sz="quarter" idx="12"/>
          </p:nvPr>
        </p:nvSpPr>
        <p:spPr/>
        <p:txBody>
          <a:bodyPr/>
          <a:lstStyle>
            <a:lvl1pPr>
              <a:defRPr/>
            </a:lvl1pPr>
          </a:lstStyle>
          <a:p>
            <a:pPr>
              <a:defRPr/>
            </a:pPr>
            <a:fld id="{9D44B462-1FBC-4FB1-A38D-BC026FE13834}" type="slidenum">
              <a:rPr lang="en-US" altLang="zh-CN"/>
              <a:pPr>
                <a:defRPr/>
              </a:pPr>
              <a:t>‹#›</a:t>
            </a:fld>
            <a:endParaRPr lang="en-US" altLang="zh-CN"/>
          </a:p>
        </p:txBody>
      </p:sp>
    </p:spTree>
    <p:extLst>
      <p:ext uri="{BB962C8B-B14F-4D97-AF65-F5344CB8AC3E}">
        <p14:creationId xmlns:p14="http://schemas.microsoft.com/office/powerpoint/2010/main" val="119853822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66800" y="3810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1062038" y="1766888"/>
            <a:ext cx="3808412"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5022850" y="1766888"/>
            <a:ext cx="3808413"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1062038" y="3898900"/>
            <a:ext cx="3808412"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5022850" y="3898900"/>
            <a:ext cx="3808413"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78F1038-504E-40C7-97F1-A19209016DDC}"/>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E1580477-AAFB-4661-B561-EFDDE2E2677F}"/>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A10CD91E-CCE9-4520-B3CC-C8E8EC93B216}"/>
              </a:ext>
            </a:extLst>
          </p:cNvPr>
          <p:cNvSpPr>
            <a:spLocks noGrp="1"/>
          </p:cNvSpPr>
          <p:nvPr>
            <p:ph type="sldNum" sz="quarter" idx="12"/>
          </p:nvPr>
        </p:nvSpPr>
        <p:spPr/>
        <p:txBody>
          <a:bodyPr/>
          <a:lstStyle>
            <a:lvl1pPr>
              <a:defRPr/>
            </a:lvl1pPr>
          </a:lstStyle>
          <a:p>
            <a:pPr>
              <a:defRPr/>
            </a:pPr>
            <a:fld id="{67A45B30-D049-4C29-9BEB-3AC9FFB504BD}" type="slidenum">
              <a:rPr lang="en-US" altLang="zh-CN"/>
              <a:pPr>
                <a:defRPr/>
              </a:pPr>
              <a:t>‹#›</a:t>
            </a:fld>
            <a:endParaRPr lang="en-US" altLang="zh-CN"/>
          </a:p>
        </p:txBody>
      </p:sp>
    </p:spTree>
    <p:extLst>
      <p:ext uri="{BB962C8B-B14F-4D97-AF65-F5344CB8AC3E}">
        <p14:creationId xmlns:p14="http://schemas.microsoft.com/office/powerpoint/2010/main" val="2529278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2038" y="1766888"/>
            <a:ext cx="3808412"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5022850" y="1766888"/>
            <a:ext cx="3808413" cy="1979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5022850" y="3898900"/>
            <a:ext cx="3808413"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8B9CEC2A-EE83-48AB-AC29-4567DAF2B6F5}"/>
              </a:ext>
            </a:extLst>
          </p:cNvPr>
          <p:cNvSpPr>
            <a:spLocks noGrp="1"/>
          </p:cNvSpPr>
          <p:nvPr>
            <p:ph type="dt" sz="half" idx="10"/>
          </p:nvPr>
        </p:nvSpPr>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CD313D9F-067B-4C78-A9A9-0B3E890AC67E}"/>
              </a:ext>
            </a:extLst>
          </p:cNvPr>
          <p:cNvSpPr>
            <a:spLocks noGrp="1"/>
          </p:cNvSpPr>
          <p:nvPr>
            <p:ph type="ftr" sz="quarter" idx="11"/>
          </p:nvPr>
        </p:nvSpPr>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C33EB7B5-82B7-401C-A287-19A89B9AF98C}"/>
              </a:ext>
            </a:extLst>
          </p:cNvPr>
          <p:cNvSpPr>
            <a:spLocks noGrp="1"/>
          </p:cNvSpPr>
          <p:nvPr>
            <p:ph type="sldNum" sz="quarter" idx="12"/>
          </p:nvPr>
        </p:nvSpPr>
        <p:spPr/>
        <p:txBody>
          <a:bodyPr/>
          <a:lstStyle>
            <a:lvl1pPr>
              <a:defRPr/>
            </a:lvl1pPr>
          </a:lstStyle>
          <a:p>
            <a:pPr>
              <a:defRPr/>
            </a:pPr>
            <a:fld id="{0244A95A-841F-4062-B8BD-FFF59A18A1C0}" type="slidenum">
              <a:rPr lang="en-US" altLang="zh-CN"/>
              <a:pPr>
                <a:defRPr/>
              </a:pPr>
              <a:t>‹#›</a:t>
            </a:fld>
            <a:endParaRPr lang="en-US" altLang="zh-CN"/>
          </a:p>
        </p:txBody>
      </p:sp>
    </p:spTree>
    <p:extLst>
      <p:ext uri="{BB962C8B-B14F-4D97-AF65-F5344CB8AC3E}">
        <p14:creationId xmlns:p14="http://schemas.microsoft.com/office/powerpoint/2010/main" val="157912843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51C7844A-EC2D-4129-B850-3B26D9214B21}"/>
              </a:ext>
            </a:extLst>
          </p:cNvPr>
          <p:cNvSpPr>
            <a:spLocks noGrp="1"/>
          </p:cNvSpPr>
          <p:nvPr>
            <p:ph type="sldNum" sz="quarter" idx="10"/>
          </p:nvPr>
        </p:nvSpPr>
        <p:spPr/>
        <p:txBody>
          <a:bodyPr/>
          <a:lstStyle>
            <a:lvl1pPr eaLnBrk="0" hangingPunct="0">
              <a:defRPr/>
            </a:lvl1pPr>
          </a:lstStyle>
          <a:p>
            <a:pPr>
              <a:defRPr/>
            </a:pPr>
            <a:fld id="{9E208B9E-71FA-40A8-8C3B-0C9AB5D74F1A}" type="slidenum">
              <a:rPr lang="en-US" altLang="zh-CN"/>
              <a:pPr>
                <a:defRPr/>
              </a:pPr>
              <a:t>‹#›</a:t>
            </a:fld>
            <a:endParaRPr lang="en-US" altLang="zh-CN"/>
          </a:p>
        </p:txBody>
      </p:sp>
    </p:spTree>
    <p:extLst>
      <p:ext uri="{BB962C8B-B14F-4D97-AF65-F5344CB8AC3E}">
        <p14:creationId xmlns:p14="http://schemas.microsoft.com/office/powerpoint/2010/main" val="1656167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FF09964A-53CF-40C9-BA5C-37149A94FDFE}"/>
              </a:ext>
            </a:extLst>
          </p:cNvPr>
          <p:cNvSpPr>
            <a:spLocks noGrp="1"/>
          </p:cNvSpPr>
          <p:nvPr>
            <p:ph type="sldNum" sz="quarter" idx="10"/>
          </p:nvPr>
        </p:nvSpPr>
        <p:spPr/>
        <p:txBody>
          <a:bodyPr/>
          <a:lstStyle>
            <a:lvl1pPr eaLnBrk="0" hangingPunct="0">
              <a:defRPr/>
            </a:lvl1pPr>
          </a:lstStyle>
          <a:p>
            <a:pPr>
              <a:defRPr/>
            </a:pPr>
            <a:fld id="{38868F7D-A940-412C-BA69-594839B478F9}" type="slidenum">
              <a:rPr lang="en-US" altLang="zh-CN"/>
              <a:pPr>
                <a:defRPr/>
              </a:pPr>
              <a:t>‹#›</a:t>
            </a:fld>
            <a:endParaRPr lang="en-US" altLang="zh-CN"/>
          </a:p>
        </p:txBody>
      </p:sp>
    </p:spTree>
    <p:extLst>
      <p:ext uri="{BB962C8B-B14F-4D97-AF65-F5344CB8AC3E}">
        <p14:creationId xmlns:p14="http://schemas.microsoft.com/office/powerpoint/2010/main" val="237982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2C3DAE3-DEA9-434E-B640-A1B79920652B}"/>
              </a:ext>
            </a:extLst>
          </p:cNvPr>
          <p:cNvSpPr>
            <a:spLocks noGrp="1"/>
          </p:cNvSpPr>
          <p:nvPr>
            <p:ph type="sldNum" sz="quarter" idx="10"/>
          </p:nvPr>
        </p:nvSpPr>
        <p:spPr/>
        <p:txBody>
          <a:bodyPr/>
          <a:lstStyle>
            <a:lvl1pPr eaLnBrk="0" hangingPunct="0">
              <a:defRPr/>
            </a:lvl1pPr>
          </a:lstStyle>
          <a:p>
            <a:pPr>
              <a:defRPr/>
            </a:pPr>
            <a:fld id="{1E81136F-C2E5-46E9-B48E-4D2E5B7CB3F9}" type="slidenum">
              <a:rPr lang="en-US" altLang="zh-CN"/>
              <a:pPr>
                <a:defRPr/>
              </a:pPr>
              <a:t>‹#›</a:t>
            </a:fld>
            <a:endParaRPr lang="en-US" altLang="zh-CN"/>
          </a:p>
        </p:txBody>
      </p:sp>
    </p:spTree>
    <p:extLst>
      <p:ext uri="{BB962C8B-B14F-4D97-AF65-F5344CB8AC3E}">
        <p14:creationId xmlns:p14="http://schemas.microsoft.com/office/powerpoint/2010/main" val="31666173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0E0BCE42-35A9-4D39-AA9F-CB94E8575B53}"/>
              </a:ext>
            </a:extLst>
          </p:cNvPr>
          <p:cNvSpPr>
            <a:spLocks noGrp="1"/>
          </p:cNvSpPr>
          <p:nvPr>
            <p:ph type="sldNum" sz="quarter" idx="10"/>
          </p:nvPr>
        </p:nvSpPr>
        <p:spPr/>
        <p:txBody>
          <a:bodyPr/>
          <a:lstStyle>
            <a:lvl1pPr eaLnBrk="0" hangingPunct="0">
              <a:defRPr/>
            </a:lvl1pPr>
          </a:lstStyle>
          <a:p>
            <a:pPr>
              <a:defRPr/>
            </a:pPr>
            <a:fld id="{A5DA1B87-6E2A-4938-AC41-A79B5D149B66}" type="slidenum">
              <a:rPr lang="en-US" altLang="zh-CN"/>
              <a:pPr>
                <a:defRPr/>
              </a:pPr>
              <a:t>‹#›</a:t>
            </a:fld>
            <a:endParaRPr lang="en-US" altLang="zh-CN"/>
          </a:p>
        </p:txBody>
      </p:sp>
    </p:spTree>
    <p:extLst>
      <p:ext uri="{BB962C8B-B14F-4D97-AF65-F5344CB8AC3E}">
        <p14:creationId xmlns:p14="http://schemas.microsoft.com/office/powerpoint/2010/main" val="36186457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C5C53E05-D697-4985-842C-2CD36DE0FE10}"/>
              </a:ext>
            </a:extLst>
          </p:cNvPr>
          <p:cNvSpPr>
            <a:spLocks noGrp="1"/>
          </p:cNvSpPr>
          <p:nvPr>
            <p:ph type="sldNum" sz="quarter" idx="10"/>
          </p:nvPr>
        </p:nvSpPr>
        <p:spPr/>
        <p:txBody>
          <a:bodyPr/>
          <a:lstStyle>
            <a:lvl1pPr eaLnBrk="0" hangingPunct="0">
              <a:defRPr/>
            </a:lvl1pPr>
          </a:lstStyle>
          <a:p>
            <a:pPr>
              <a:defRPr/>
            </a:pPr>
            <a:fld id="{A18DF91E-EB59-424E-967E-822679715BAA}" type="slidenum">
              <a:rPr lang="en-US" altLang="zh-CN"/>
              <a:pPr>
                <a:defRPr/>
              </a:pPr>
              <a:t>‹#›</a:t>
            </a:fld>
            <a:endParaRPr lang="en-US" altLang="zh-CN"/>
          </a:p>
        </p:txBody>
      </p:sp>
    </p:spTree>
    <p:extLst>
      <p:ext uri="{BB962C8B-B14F-4D97-AF65-F5344CB8AC3E}">
        <p14:creationId xmlns:p14="http://schemas.microsoft.com/office/powerpoint/2010/main" val="2673663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F2E053ED-8CBC-4722-85A2-57DAD9D6B62E}"/>
              </a:ext>
            </a:extLst>
          </p:cNvPr>
          <p:cNvSpPr>
            <a:spLocks noGrp="1"/>
          </p:cNvSpPr>
          <p:nvPr>
            <p:ph type="sldNum" sz="quarter" idx="10"/>
          </p:nvPr>
        </p:nvSpPr>
        <p:spPr/>
        <p:txBody>
          <a:bodyPr/>
          <a:lstStyle>
            <a:lvl1pPr eaLnBrk="0" hangingPunct="0">
              <a:defRPr/>
            </a:lvl1pPr>
          </a:lstStyle>
          <a:p>
            <a:pPr>
              <a:defRPr/>
            </a:pPr>
            <a:fld id="{EE4486A6-48CB-498B-9800-56E02D83C18F}" type="slidenum">
              <a:rPr lang="en-US" altLang="zh-CN"/>
              <a:pPr>
                <a:defRPr/>
              </a:pPr>
              <a:t>‹#›</a:t>
            </a:fld>
            <a:endParaRPr lang="en-US" altLang="zh-CN"/>
          </a:p>
        </p:txBody>
      </p:sp>
    </p:spTree>
    <p:extLst>
      <p:ext uri="{BB962C8B-B14F-4D97-AF65-F5344CB8AC3E}">
        <p14:creationId xmlns:p14="http://schemas.microsoft.com/office/powerpoint/2010/main" val="16883132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F3DB5111-81A7-4B51-85ED-C718D34924A7}"/>
              </a:ext>
            </a:extLst>
          </p:cNvPr>
          <p:cNvSpPr>
            <a:spLocks noGrp="1"/>
          </p:cNvSpPr>
          <p:nvPr>
            <p:ph type="sldNum" sz="quarter" idx="10"/>
          </p:nvPr>
        </p:nvSpPr>
        <p:spPr/>
        <p:txBody>
          <a:bodyPr/>
          <a:lstStyle>
            <a:lvl1pPr eaLnBrk="0" hangingPunct="0">
              <a:defRPr/>
            </a:lvl1pPr>
          </a:lstStyle>
          <a:p>
            <a:pPr>
              <a:defRPr/>
            </a:pPr>
            <a:fld id="{DA59CFF0-138B-475C-A4D2-862B388B0321}" type="slidenum">
              <a:rPr lang="en-US" altLang="zh-CN"/>
              <a:pPr>
                <a:defRPr/>
              </a:pPr>
              <a:t>‹#›</a:t>
            </a:fld>
            <a:endParaRPr lang="en-US" altLang="zh-CN"/>
          </a:p>
        </p:txBody>
      </p:sp>
    </p:spTree>
    <p:extLst>
      <p:ext uri="{BB962C8B-B14F-4D97-AF65-F5344CB8AC3E}">
        <p14:creationId xmlns:p14="http://schemas.microsoft.com/office/powerpoint/2010/main" val="2886729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6604DE80-1F91-4C51-97C6-554A3A1E9FF5}"/>
              </a:ext>
            </a:extLst>
          </p:cNvPr>
          <p:cNvSpPr>
            <a:spLocks noGrp="1"/>
          </p:cNvSpPr>
          <p:nvPr>
            <p:ph type="sldNum" sz="quarter" idx="10"/>
          </p:nvPr>
        </p:nvSpPr>
        <p:spPr/>
        <p:txBody>
          <a:bodyPr/>
          <a:lstStyle>
            <a:lvl1pPr eaLnBrk="0" hangingPunct="0">
              <a:defRPr/>
            </a:lvl1pPr>
          </a:lstStyle>
          <a:p>
            <a:pPr>
              <a:defRPr/>
            </a:pPr>
            <a:fld id="{A5794673-C7B0-4920-A495-15457148F43C}" type="slidenum">
              <a:rPr lang="en-US" altLang="zh-CN"/>
              <a:pPr>
                <a:defRPr/>
              </a:pPr>
              <a:t>‹#›</a:t>
            </a:fld>
            <a:endParaRPr lang="en-US" altLang="zh-CN"/>
          </a:p>
        </p:txBody>
      </p:sp>
    </p:spTree>
    <p:extLst>
      <p:ext uri="{BB962C8B-B14F-4D97-AF65-F5344CB8AC3E}">
        <p14:creationId xmlns:p14="http://schemas.microsoft.com/office/powerpoint/2010/main" val="25029535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CF2E76C0-9CF0-459C-A109-2ABC1D6F671A}"/>
              </a:ext>
            </a:extLst>
          </p:cNvPr>
          <p:cNvSpPr>
            <a:spLocks noGrp="1"/>
          </p:cNvSpPr>
          <p:nvPr>
            <p:ph type="sldNum" sz="quarter" idx="10"/>
          </p:nvPr>
        </p:nvSpPr>
        <p:spPr/>
        <p:txBody>
          <a:bodyPr/>
          <a:lstStyle>
            <a:lvl1pPr eaLnBrk="0" hangingPunct="0">
              <a:defRPr/>
            </a:lvl1pPr>
          </a:lstStyle>
          <a:p>
            <a:pPr>
              <a:defRPr/>
            </a:pPr>
            <a:fld id="{7F874E0C-0419-49AB-8168-256CDA9BC25C}" type="slidenum">
              <a:rPr lang="en-US" altLang="zh-CN"/>
              <a:pPr>
                <a:defRPr/>
              </a:pPr>
              <a:t>‹#›</a:t>
            </a:fld>
            <a:endParaRPr lang="en-US" altLang="zh-CN"/>
          </a:p>
        </p:txBody>
      </p:sp>
    </p:spTree>
    <p:extLst>
      <p:ext uri="{BB962C8B-B14F-4D97-AF65-F5344CB8AC3E}">
        <p14:creationId xmlns:p14="http://schemas.microsoft.com/office/powerpoint/2010/main" val="1593851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DA4DA52C-3C1B-442E-AC20-929FE998B18C}"/>
              </a:ext>
            </a:extLst>
          </p:cNvPr>
          <p:cNvSpPr>
            <a:spLocks noGrp="1"/>
          </p:cNvSpPr>
          <p:nvPr>
            <p:ph type="sldNum" sz="quarter" idx="10"/>
          </p:nvPr>
        </p:nvSpPr>
        <p:spPr/>
        <p:txBody>
          <a:bodyPr/>
          <a:lstStyle>
            <a:lvl1pPr eaLnBrk="0" hangingPunct="0">
              <a:defRPr/>
            </a:lvl1pPr>
          </a:lstStyle>
          <a:p>
            <a:pPr>
              <a:defRPr/>
            </a:pPr>
            <a:fld id="{440E078E-EBFF-463A-889A-60830C1E0795}" type="slidenum">
              <a:rPr lang="en-US" altLang="zh-CN"/>
              <a:pPr>
                <a:defRPr/>
              </a:pPr>
              <a:t>‹#›</a:t>
            </a:fld>
            <a:endParaRPr lang="en-US" altLang="zh-CN"/>
          </a:p>
        </p:txBody>
      </p:sp>
    </p:spTree>
    <p:extLst>
      <p:ext uri="{BB962C8B-B14F-4D97-AF65-F5344CB8AC3E}">
        <p14:creationId xmlns:p14="http://schemas.microsoft.com/office/powerpoint/2010/main" val="389248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C960276-ADD1-46FE-821B-818CEC0A25FD}"/>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B03D333-283E-4D18-8762-8845B013580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48FD445-0A49-4D98-B2DF-EDA258F1AA5C}"/>
              </a:ext>
            </a:extLst>
          </p:cNvPr>
          <p:cNvSpPr>
            <a:spLocks noGrp="1" noChangeArrowheads="1"/>
          </p:cNvSpPr>
          <p:nvPr>
            <p:ph type="sldNum" sz="quarter" idx="12"/>
          </p:nvPr>
        </p:nvSpPr>
        <p:spPr/>
        <p:txBody>
          <a:bodyPr/>
          <a:lstStyle>
            <a:lvl1pPr>
              <a:defRPr/>
            </a:lvl1pPr>
          </a:lstStyle>
          <a:p>
            <a:pPr>
              <a:defRPr/>
            </a:pPr>
            <a:fld id="{B8F3FBA6-3166-4BD2-89A9-2A53B49FF33F}" type="slidenum">
              <a:rPr lang="en-US" altLang="zh-CN"/>
              <a:pPr>
                <a:defRPr/>
              </a:pPr>
              <a:t>‹#›</a:t>
            </a:fld>
            <a:endParaRPr lang="en-US" altLang="zh-CN"/>
          </a:p>
        </p:txBody>
      </p:sp>
    </p:spTree>
    <p:extLst>
      <p:ext uri="{BB962C8B-B14F-4D97-AF65-F5344CB8AC3E}">
        <p14:creationId xmlns:p14="http://schemas.microsoft.com/office/powerpoint/2010/main" val="1612948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C0EB1043-E7F0-49F3-95A6-6B3CA1A98299}"/>
              </a:ext>
            </a:extLst>
          </p:cNvPr>
          <p:cNvSpPr>
            <a:spLocks noGrp="1"/>
          </p:cNvSpPr>
          <p:nvPr>
            <p:ph type="sldNum" sz="quarter" idx="10"/>
          </p:nvPr>
        </p:nvSpPr>
        <p:spPr/>
        <p:txBody>
          <a:bodyPr/>
          <a:lstStyle>
            <a:lvl1pPr eaLnBrk="0" hangingPunct="0">
              <a:defRPr/>
            </a:lvl1pPr>
          </a:lstStyle>
          <a:p>
            <a:pPr>
              <a:defRPr/>
            </a:pPr>
            <a:fld id="{91FE8808-7328-45A3-B47C-1D6C76D2912C}" type="slidenum">
              <a:rPr lang="en-US" altLang="zh-CN"/>
              <a:pPr>
                <a:defRPr/>
              </a:pPr>
              <a:t>‹#›</a:t>
            </a:fld>
            <a:endParaRPr lang="en-US" altLang="zh-CN"/>
          </a:p>
        </p:txBody>
      </p:sp>
    </p:spTree>
    <p:extLst>
      <p:ext uri="{BB962C8B-B14F-4D97-AF65-F5344CB8AC3E}">
        <p14:creationId xmlns:p14="http://schemas.microsoft.com/office/powerpoint/2010/main" val="38048367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EBB3E36E-3F9B-43B2-9D22-8988DD892B26}"/>
              </a:ext>
            </a:extLst>
          </p:cNvPr>
          <p:cNvSpPr>
            <a:spLocks noGrp="1"/>
          </p:cNvSpPr>
          <p:nvPr>
            <p:ph type="sldNum" sz="quarter" idx="10"/>
          </p:nvPr>
        </p:nvSpPr>
        <p:spPr/>
        <p:txBody>
          <a:bodyPr/>
          <a:lstStyle>
            <a:lvl1pPr eaLnBrk="0" hangingPunct="0">
              <a:defRPr/>
            </a:lvl1pPr>
          </a:lstStyle>
          <a:p>
            <a:pPr>
              <a:defRPr/>
            </a:pPr>
            <a:fld id="{3FDEE101-5E0F-4A6D-AC2F-A4779C6FA1C0}" type="slidenum">
              <a:rPr lang="en-US" altLang="zh-CN"/>
              <a:pPr>
                <a:defRPr/>
              </a:pPr>
              <a:t>‹#›</a:t>
            </a:fld>
            <a:endParaRPr lang="en-US" altLang="zh-CN"/>
          </a:p>
        </p:txBody>
      </p:sp>
    </p:spTree>
    <p:extLst>
      <p:ext uri="{BB962C8B-B14F-4D97-AF65-F5344CB8AC3E}">
        <p14:creationId xmlns:p14="http://schemas.microsoft.com/office/powerpoint/2010/main" val="36401654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DC9BAE62-F840-44AF-989A-BD6602AD7DF2}"/>
              </a:ext>
            </a:extLst>
          </p:cNvPr>
          <p:cNvSpPr>
            <a:spLocks noGrp="1"/>
          </p:cNvSpPr>
          <p:nvPr>
            <p:ph type="sldNum" sz="quarter" idx="10"/>
          </p:nvPr>
        </p:nvSpPr>
        <p:spPr/>
        <p:txBody>
          <a:bodyPr/>
          <a:lstStyle>
            <a:lvl1pPr eaLnBrk="0" hangingPunct="0">
              <a:defRPr/>
            </a:lvl1pPr>
          </a:lstStyle>
          <a:p>
            <a:pPr>
              <a:defRPr/>
            </a:pPr>
            <a:fld id="{78C0BBAF-26A4-4801-9DA9-0878B44160E2}" type="slidenum">
              <a:rPr lang="en-US" altLang="zh-CN"/>
              <a:pPr>
                <a:defRPr/>
              </a:pPr>
              <a:t>‹#›</a:t>
            </a:fld>
            <a:endParaRPr lang="en-US" altLang="zh-CN"/>
          </a:p>
        </p:txBody>
      </p:sp>
    </p:spTree>
    <p:extLst>
      <p:ext uri="{BB962C8B-B14F-4D97-AF65-F5344CB8AC3E}">
        <p14:creationId xmlns:p14="http://schemas.microsoft.com/office/powerpoint/2010/main" val="3450004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1CD42E28-36F4-4F1D-95FB-EDC62C74AEB8}"/>
              </a:ext>
            </a:extLst>
          </p:cNvPr>
          <p:cNvSpPr>
            <a:spLocks noGrp="1"/>
          </p:cNvSpPr>
          <p:nvPr>
            <p:ph type="sldNum" sz="quarter" idx="10"/>
          </p:nvPr>
        </p:nvSpPr>
        <p:spPr/>
        <p:txBody>
          <a:bodyPr/>
          <a:lstStyle>
            <a:lvl1pPr eaLnBrk="0" hangingPunct="0">
              <a:defRPr/>
            </a:lvl1pPr>
          </a:lstStyle>
          <a:p>
            <a:pPr>
              <a:defRPr/>
            </a:pPr>
            <a:fld id="{7DAB287B-52FC-4D99-A261-7F3F890F5D60}" type="slidenum">
              <a:rPr lang="en-US" altLang="zh-CN"/>
              <a:pPr>
                <a:defRPr/>
              </a:pPr>
              <a:t>‹#›</a:t>
            </a:fld>
            <a:endParaRPr lang="en-US" altLang="zh-CN"/>
          </a:p>
        </p:txBody>
      </p:sp>
    </p:spTree>
    <p:extLst>
      <p:ext uri="{BB962C8B-B14F-4D97-AF65-F5344CB8AC3E}">
        <p14:creationId xmlns:p14="http://schemas.microsoft.com/office/powerpoint/2010/main" val="2942711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E14E25A1-02B4-43E3-B9E1-8F7FFD752AAB}"/>
              </a:ext>
            </a:extLst>
          </p:cNvPr>
          <p:cNvSpPr>
            <a:spLocks noGrp="1"/>
          </p:cNvSpPr>
          <p:nvPr>
            <p:ph type="sldNum" sz="quarter" idx="10"/>
          </p:nvPr>
        </p:nvSpPr>
        <p:spPr/>
        <p:txBody>
          <a:bodyPr/>
          <a:lstStyle>
            <a:lvl1pPr eaLnBrk="0" hangingPunct="0">
              <a:defRPr/>
            </a:lvl1pPr>
          </a:lstStyle>
          <a:p>
            <a:pPr>
              <a:defRPr/>
            </a:pPr>
            <a:fld id="{D0BB8C12-9435-45EF-95BB-5E0A9FDA91B8}" type="slidenum">
              <a:rPr lang="en-US" altLang="zh-CN"/>
              <a:pPr>
                <a:defRPr/>
              </a:pPr>
              <a:t>‹#›</a:t>
            </a:fld>
            <a:endParaRPr lang="en-US" altLang="zh-CN"/>
          </a:p>
        </p:txBody>
      </p:sp>
    </p:spTree>
    <p:extLst>
      <p:ext uri="{BB962C8B-B14F-4D97-AF65-F5344CB8AC3E}">
        <p14:creationId xmlns:p14="http://schemas.microsoft.com/office/powerpoint/2010/main" val="2054644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471BC26-88FA-4734-AA1F-A9AFF5091CE0}"/>
              </a:ext>
            </a:extLst>
          </p:cNvPr>
          <p:cNvSpPr>
            <a:spLocks noGrp="1"/>
          </p:cNvSpPr>
          <p:nvPr>
            <p:ph type="sldNum" sz="quarter" idx="10"/>
          </p:nvPr>
        </p:nvSpPr>
        <p:spPr/>
        <p:txBody>
          <a:bodyPr/>
          <a:lstStyle>
            <a:lvl1pPr eaLnBrk="0" hangingPunct="0">
              <a:defRPr/>
            </a:lvl1pPr>
          </a:lstStyle>
          <a:p>
            <a:pPr>
              <a:defRPr/>
            </a:pPr>
            <a:fld id="{7807269E-9194-44EA-A1D8-22C67D3A0FD4}" type="slidenum">
              <a:rPr lang="en-US" altLang="zh-CN"/>
              <a:pPr>
                <a:defRPr/>
              </a:pPr>
              <a:t>‹#›</a:t>
            </a:fld>
            <a:endParaRPr lang="en-US" altLang="zh-CN"/>
          </a:p>
        </p:txBody>
      </p:sp>
    </p:spTree>
    <p:extLst>
      <p:ext uri="{BB962C8B-B14F-4D97-AF65-F5344CB8AC3E}">
        <p14:creationId xmlns:p14="http://schemas.microsoft.com/office/powerpoint/2010/main" val="35873147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2825D1A-5723-45F6-BC0B-93D1ED814C55}"/>
              </a:ext>
            </a:extLst>
          </p:cNvPr>
          <p:cNvSpPr>
            <a:spLocks noGrp="1"/>
          </p:cNvSpPr>
          <p:nvPr>
            <p:ph type="sldNum" sz="quarter" idx="10"/>
          </p:nvPr>
        </p:nvSpPr>
        <p:spPr/>
        <p:txBody>
          <a:bodyPr/>
          <a:lstStyle>
            <a:lvl1pPr eaLnBrk="0" hangingPunct="0">
              <a:defRPr/>
            </a:lvl1pPr>
          </a:lstStyle>
          <a:p>
            <a:pPr>
              <a:defRPr/>
            </a:pPr>
            <a:fld id="{840544AF-1D86-4495-AA5C-DD5C6BE71898}" type="slidenum">
              <a:rPr lang="en-US" altLang="zh-CN"/>
              <a:pPr>
                <a:defRPr/>
              </a:pPr>
              <a:t>‹#›</a:t>
            </a:fld>
            <a:endParaRPr lang="en-US" altLang="zh-CN"/>
          </a:p>
        </p:txBody>
      </p:sp>
    </p:spTree>
    <p:extLst>
      <p:ext uri="{BB962C8B-B14F-4D97-AF65-F5344CB8AC3E}">
        <p14:creationId xmlns:p14="http://schemas.microsoft.com/office/powerpoint/2010/main" val="1989713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A3F0744D-2BC7-42D3-9C97-3E479058867C}"/>
              </a:ext>
            </a:extLst>
          </p:cNvPr>
          <p:cNvSpPr>
            <a:spLocks noGrp="1"/>
          </p:cNvSpPr>
          <p:nvPr>
            <p:ph type="sldNum" sz="quarter" idx="10"/>
          </p:nvPr>
        </p:nvSpPr>
        <p:spPr/>
        <p:txBody>
          <a:bodyPr/>
          <a:lstStyle>
            <a:lvl1pPr eaLnBrk="0" hangingPunct="0">
              <a:defRPr/>
            </a:lvl1pPr>
          </a:lstStyle>
          <a:p>
            <a:pPr>
              <a:defRPr/>
            </a:pPr>
            <a:fld id="{8EB87A5D-011F-4F31-B6CA-26113428818D}" type="slidenum">
              <a:rPr lang="en-US" altLang="zh-CN"/>
              <a:pPr>
                <a:defRPr/>
              </a:pPr>
              <a:t>‹#›</a:t>
            </a:fld>
            <a:endParaRPr lang="en-US" altLang="zh-CN"/>
          </a:p>
        </p:txBody>
      </p:sp>
    </p:spTree>
    <p:extLst>
      <p:ext uri="{BB962C8B-B14F-4D97-AF65-F5344CB8AC3E}">
        <p14:creationId xmlns:p14="http://schemas.microsoft.com/office/powerpoint/2010/main" val="4872651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A40E9CE2-31D8-4811-81DC-6C33C84AF859}"/>
              </a:ext>
            </a:extLst>
          </p:cNvPr>
          <p:cNvSpPr>
            <a:spLocks noGrp="1"/>
          </p:cNvSpPr>
          <p:nvPr>
            <p:ph type="sldNum" sz="quarter" idx="10"/>
          </p:nvPr>
        </p:nvSpPr>
        <p:spPr/>
        <p:txBody>
          <a:bodyPr/>
          <a:lstStyle>
            <a:lvl1pPr eaLnBrk="0" hangingPunct="0">
              <a:defRPr/>
            </a:lvl1pPr>
          </a:lstStyle>
          <a:p>
            <a:pPr>
              <a:defRPr/>
            </a:pPr>
            <a:fld id="{04510F7C-2BDE-4994-9FBB-C70D2410A00E}" type="slidenum">
              <a:rPr lang="en-US" altLang="zh-CN"/>
              <a:pPr>
                <a:defRPr/>
              </a:pPr>
              <a:t>‹#›</a:t>
            </a:fld>
            <a:endParaRPr lang="en-US" altLang="zh-CN"/>
          </a:p>
        </p:txBody>
      </p:sp>
    </p:spTree>
    <p:extLst>
      <p:ext uri="{BB962C8B-B14F-4D97-AF65-F5344CB8AC3E}">
        <p14:creationId xmlns:p14="http://schemas.microsoft.com/office/powerpoint/2010/main" val="31182884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538BD30-4D2C-464C-BE95-8EB9D7198678}"/>
              </a:ext>
            </a:extLst>
          </p:cNvPr>
          <p:cNvSpPr>
            <a:spLocks noGrp="1"/>
          </p:cNvSpPr>
          <p:nvPr>
            <p:ph type="sldNum" sz="quarter" idx="10"/>
          </p:nvPr>
        </p:nvSpPr>
        <p:spPr/>
        <p:txBody>
          <a:bodyPr/>
          <a:lstStyle>
            <a:lvl1pPr eaLnBrk="0" hangingPunct="0">
              <a:defRPr/>
            </a:lvl1pPr>
          </a:lstStyle>
          <a:p>
            <a:pPr>
              <a:defRPr/>
            </a:pPr>
            <a:fld id="{F2D87C3C-4673-43F1-8259-BACEC7295113}" type="slidenum">
              <a:rPr lang="en-US" altLang="zh-CN"/>
              <a:pPr>
                <a:defRPr/>
              </a:pPr>
              <a:t>‹#›</a:t>
            </a:fld>
            <a:endParaRPr lang="en-US" altLang="zh-CN"/>
          </a:p>
        </p:txBody>
      </p:sp>
    </p:spTree>
    <p:extLst>
      <p:ext uri="{BB962C8B-B14F-4D97-AF65-F5344CB8AC3E}">
        <p14:creationId xmlns:p14="http://schemas.microsoft.com/office/powerpoint/2010/main" val="287538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2038" y="1766888"/>
            <a:ext cx="3808412" cy="4113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2850" y="1766888"/>
            <a:ext cx="3808413" cy="4113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BA2B035-A7C6-433A-BE83-E17B5DD9D01C}"/>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A2F46A1-3589-4235-AE72-34CC109D299C}"/>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75EFDD7-A886-4AE2-AB8A-B7A3F4D537F3}"/>
              </a:ext>
            </a:extLst>
          </p:cNvPr>
          <p:cNvSpPr>
            <a:spLocks noGrp="1" noChangeArrowheads="1"/>
          </p:cNvSpPr>
          <p:nvPr>
            <p:ph type="sldNum" sz="quarter" idx="12"/>
          </p:nvPr>
        </p:nvSpPr>
        <p:spPr/>
        <p:txBody>
          <a:bodyPr/>
          <a:lstStyle>
            <a:lvl1pPr>
              <a:defRPr/>
            </a:lvl1pPr>
          </a:lstStyle>
          <a:p>
            <a:pPr>
              <a:defRPr/>
            </a:pPr>
            <a:fld id="{17FC79E1-05E7-41D1-A571-4FCF0350ACDA}" type="slidenum">
              <a:rPr lang="en-US" altLang="zh-CN"/>
              <a:pPr>
                <a:defRPr/>
              </a:pPr>
              <a:t>‹#›</a:t>
            </a:fld>
            <a:endParaRPr lang="en-US" altLang="zh-CN"/>
          </a:p>
        </p:txBody>
      </p:sp>
    </p:spTree>
    <p:extLst>
      <p:ext uri="{BB962C8B-B14F-4D97-AF65-F5344CB8AC3E}">
        <p14:creationId xmlns:p14="http://schemas.microsoft.com/office/powerpoint/2010/main" val="42641883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56C062EF-95A3-4F4F-970A-20B1B8A47B45}"/>
              </a:ext>
            </a:extLst>
          </p:cNvPr>
          <p:cNvSpPr>
            <a:spLocks noGrp="1"/>
          </p:cNvSpPr>
          <p:nvPr>
            <p:ph type="sldNum" sz="quarter" idx="10"/>
          </p:nvPr>
        </p:nvSpPr>
        <p:spPr/>
        <p:txBody>
          <a:bodyPr/>
          <a:lstStyle>
            <a:lvl1pPr eaLnBrk="0" hangingPunct="0">
              <a:defRPr/>
            </a:lvl1pPr>
          </a:lstStyle>
          <a:p>
            <a:pPr>
              <a:defRPr/>
            </a:pPr>
            <a:fld id="{C43A5EA3-19BF-4AD4-AE5E-FC1F91CCF5D8}" type="slidenum">
              <a:rPr lang="en-US" altLang="zh-CN"/>
              <a:pPr>
                <a:defRPr/>
              </a:pPr>
              <a:t>‹#›</a:t>
            </a:fld>
            <a:endParaRPr lang="en-US" altLang="zh-CN"/>
          </a:p>
        </p:txBody>
      </p:sp>
    </p:spTree>
    <p:extLst>
      <p:ext uri="{BB962C8B-B14F-4D97-AF65-F5344CB8AC3E}">
        <p14:creationId xmlns:p14="http://schemas.microsoft.com/office/powerpoint/2010/main" val="24756459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9003783D-4F0F-482B-A7F1-4F672A5D74FD}"/>
              </a:ext>
            </a:extLst>
          </p:cNvPr>
          <p:cNvSpPr>
            <a:spLocks noGrp="1"/>
          </p:cNvSpPr>
          <p:nvPr>
            <p:ph type="sldNum" sz="quarter" idx="10"/>
          </p:nvPr>
        </p:nvSpPr>
        <p:spPr/>
        <p:txBody>
          <a:bodyPr/>
          <a:lstStyle>
            <a:lvl1pPr eaLnBrk="0" hangingPunct="0">
              <a:defRPr/>
            </a:lvl1pPr>
          </a:lstStyle>
          <a:p>
            <a:pPr>
              <a:defRPr/>
            </a:pPr>
            <a:fld id="{61F6E1AA-9DB6-4A7A-BDBE-8B1F0DF94024}" type="slidenum">
              <a:rPr lang="en-US" altLang="zh-CN"/>
              <a:pPr>
                <a:defRPr/>
              </a:pPr>
              <a:t>‹#›</a:t>
            </a:fld>
            <a:endParaRPr lang="en-US" altLang="zh-CN"/>
          </a:p>
        </p:txBody>
      </p:sp>
    </p:spTree>
    <p:extLst>
      <p:ext uri="{BB962C8B-B14F-4D97-AF65-F5344CB8AC3E}">
        <p14:creationId xmlns:p14="http://schemas.microsoft.com/office/powerpoint/2010/main" val="28217491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D497B18A-9981-4268-86F5-84ED2803AA51}"/>
              </a:ext>
            </a:extLst>
          </p:cNvPr>
          <p:cNvSpPr>
            <a:spLocks noGrp="1"/>
          </p:cNvSpPr>
          <p:nvPr>
            <p:ph type="sldNum" sz="quarter" idx="10"/>
          </p:nvPr>
        </p:nvSpPr>
        <p:spPr/>
        <p:txBody>
          <a:bodyPr/>
          <a:lstStyle>
            <a:lvl1pPr eaLnBrk="0" hangingPunct="0">
              <a:defRPr/>
            </a:lvl1pPr>
          </a:lstStyle>
          <a:p>
            <a:pPr>
              <a:defRPr/>
            </a:pPr>
            <a:fld id="{37C9B999-D29B-4DD6-8CB2-C7BF6A47BC4F}" type="slidenum">
              <a:rPr lang="en-US" altLang="zh-CN"/>
              <a:pPr>
                <a:defRPr/>
              </a:pPr>
              <a:t>‹#›</a:t>
            </a:fld>
            <a:endParaRPr lang="en-US" altLang="zh-CN"/>
          </a:p>
        </p:txBody>
      </p:sp>
    </p:spTree>
    <p:extLst>
      <p:ext uri="{BB962C8B-B14F-4D97-AF65-F5344CB8AC3E}">
        <p14:creationId xmlns:p14="http://schemas.microsoft.com/office/powerpoint/2010/main" val="5667974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9205631A-0A66-4849-ADA4-3B76A38F087C}"/>
              </a:ext>
            </a:extLst>
          </p:cNvPr>
          <p:cNvSpPr>
            <a:spLocks noGrp="1"/>
          </p:cNvSpPr>
          <p:nvPr>
            <p:ph type="sldNum" sz="quarter" idx="10"/>
          </p:nvPr>
        </p:nvSpPr>
        <p:spPr/>
        <p:txBody>
          <a:bodyPr/>
          <a:lstStyle>
            <a:lvl1pPr eaLnBrk="0" hangingPunct="0">
              <a:defRPr/>
            </a:lvl1pPr>
          </a:lstStyle>
          <a:p>
            <a:pPr>
              <a:defRPr/>
            </a:pPr>
            <a:fld id="{F9E3967C-2485-4C99-A212-52DB917B6711}" type="slidenum">
              <a:rPr lang="en-US" altLang="zh-CN"/>
              <a:pPr>
                <a:defRPr/>
              </a:pPr>
              <a:t>‹#›</a:t>
            </a:fld>
            <a:endParaRPr lang="en-US" altLang="zh-CN"/>
          </a:p>
        </p:txBody>
      </p:sp>
    </p:spTree>
    <p:extLst>
      <p:ext uri="{BB962C8B-B14F-4D97-AF65-F5344CB8AC3E}">
        <p14:creationId xmlns:p14="http://schemas.microsoft.com/office/powerpoint/2010/main" val="37391237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F1B4930B-90C9-44F4-9AA3-0FDF712C7E4A}"/>
              </a:ext>
            </a:extLst>
          </p:cNvPr>
          <p:cNvSpPr>
            <a:spLocks noGrp="1"/>
          </p:cNvSpPr>
          <p:nvPr>
            <p:ph type="sldNum" sz="quarter" idx="10"/>
          </p:nvPr>
        </p:nvSpPr>
        <p:spPr/>
        <p:txBody>
          <a:bodyPr/>
          <a:lstStyle>
            <a:lvl1pPr eaLnBrk="0" hangingPunct="0">
              <a:defRPr/>
            </a:lvl1pPr>
          </a:lstStyle>
          <a:p>
            <a:pPr>
              <a:defRPr/>
            </a:pPr>
            <a:fld id="{2A02C6B0-2B9B-475E-B26A-FB57906DF26F}" type="slidenum">
              <a:rPr lang="en-US" altLang="zh-CN"/>
              <a:pPr>
                <a:defRPr/>
              </a:pPr>
              <a:t>‹#›</a:t>
            </a:fld>
            <a:endParaRPr lang="en-US" altLang="zh-CN"/>
          </a:p>
        </p:txBody>
      </p:sp>
    </p:spTree>
    <p:extLst>
      <p:ext uri="{BB962C8B-B14F-4D97-AF65-F5344CB8AC3E}">
        <p14:creationId xmlns:p14="http://schemas.microsoft.com/office/powerpoint/2010/main" val="11479448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90CDE5A8-B27F-41EE-8945-2121F2737FA7}"/>
              </a:ext>
            </a:extLst>
          </p:cNvPr>
          <p:cNvSpPr>
            <a:spLocks noGrp="1"/>
          </p:cNvSpPr>
          <p:nvPr>
            <p:ph type="sldNum" sz="quarter" idx="10"/>
          </p:nvPr>
        </p:nvSpPr>
        <p:spPr/>
        <p:txBody>
          <a:bodyPr/>
          <a:lstStyle>
            <a:lvl1pPr eaLnBrk="0" hangingPunct="0">
              <a:defRPr/>
            </a:lvl1pPr>
          </a:lstStyle>
          <a:p>
            <a:pPr>
              <a:defRPr/>
            </a:pPr>
            <a:fld id="{8FCF30A9-C004-481B-B0AC-F44CAABF67E7}" type="slidenum">
              <a:rPr lang="en-US" altLang="zh-CN"/>
              <a:pPr>
                <a:defRPr/>
              </a:pPr>
              <a:t>‹#›</a:t>
            </a:fld>
            <a:endParaRPr lang="en-US" altLang="zh-CN"/>
          </a:p>
        </p:txBody>
      </p:sp>
    </p:spTree>
    <p:extLst>
      <p:ext uri="{BB962C8B-B14F-4D97-AF65-F5344CB8AC3E}">
        <p14:creationId xmlns:p14="http://schemas.microsoft.com/office/powerpoint/2010/main" val="35979597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931CE3D3-55CC-4D1D-A923-E2DDE782FE46}"/>
              </a:ext>
            </a:extLst>
          </p:cNvPr>
          <p:cNvSpPr>
            <a:spLocks noGrp="1"/>
          </p:cNvSpPr>
          <p:nvPr>
            <p:ph type="sldNum" sz="quarter" idx="10"/>
          </p:nvPr>
        </p:nvSpPr>
        <p:spPr/>
        <p:txBody>
          <a:bodyPr/>
          <a:lstStyle>
            <a:lvl1pPr eaLnBrk="0" hangingPunct="0">
              <a:defRPr/>
            </a:lvl1pPr>
          </a:lstStyle>
          <a:p>
            <a:pPr>
              <a:defRPr/>
            </a:pPr>
            <a:fld id="{E9CB7C7A-A8E7-4AB3-8EB8-23D966D33E4E}" type="slidenum">
              <a:rPr lang="en-US" altLang="zh-CN"/>
              <a:pPr>
                <a:defRPr/>
              </a:pPr>
              <a:t>‹#›</a:t>
            </a:fld>
            <a:endParaRPr lang="en-US" altLang="zh-CN"/>
          </a:p>
        </p:txBody>
      </p:sp>
    </p:spTree>
    <p:extLst>
      <p:ext uri="{BB962C8B-B14F-4D97-AF65-F5344CB8AC3E}">
        <p14:creationId xmlns:p14="http://schemas.microsoft.com/office/powerpoint/2010/main" val="25950366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04EBE8A1-E02A-4D28-B0B7-E591C8854919}"/>
              </a:ext>
            </a:extLst>
          </p:cNvPr>
          <p:cNvSpPr>
            <a:spLocks noGrp="1"/>
          </p:cNvSpPr>
          <p:nvPr>
            <p:ph type="sldNum" sz="quarter" idx="10"/>
          </p:nvPr>
        </p:nvSpPr>
        <p:spPr/>
        <p:txBody>
          <a:bodyPr/>
          <a:lstStyle>
            <a:lvl1pPr eaLnBrk="0" hangingPunct="0">
              <a:defRPr/>
            </a:lvl1pPr>
          </a:lstStyle>
          <a:p>
            <a:pPr>
              <a:defRPr/>
            </a:pPr>
            <a:fld id="{73D7680C-E13B-49B4-9A44-84BFB92DE313}" type="slidenum">
              <a:rPr lang="en-US" altLang="zh-CN"/>
              <a:pPr>
                <a:defRPr/>
              </a:pPr>
              <a:t>‹#›</a:t>
            </a:fld>
            <a:endParaRPr lang="en-US" altLang="zh-CN"/>
          </a:p>
        </p:txBody>
      </p:sp>
    </p:spTree>
    <p:extLst>
      <p:ext uri="{BB962C8B-B14F-4D97-AF65-F5344CB8AC3E}">
        <p14:creationId xmlns:p14="http://schemas.microsoft.com/office/powerpoint/2010/main" val="23806155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D66A3BAC-6D6D-4C36-9BB4-E2D3FB293469}"/>
              </a:ext>
            </a:extLst>
          </p:cNvPr>
          <p:cNvSpPr>
            <a:spLocks noGrp="1"/>
          </p:cNvSpPr>
          <p:nvPr>
            <p:ph type="sldNum" sz="quarter" idx="10"/>
          </p:nvPr>
        </p:nvSpPr>
        <p:spPr/>
        <p:txBody>
          <a:bodyPr/>
          <a:lstStyle>
            <a:lvl1pPr eaLnBrk="0" hangingPunct="0">
              <a:defRPr/>
            </a:lvl1pPr>
          </a:lstStyle>
          <a:p>
            <a:pPr>
              <a:defRPr/>
            </a:pPr>
            <a:fld id="{89F93D56-8FD4-4B4B-95CC-C2E687FBD4C2}" type="slidenum">
              <a:rPr lang="en-US" altLang="zh-CN"/>
              <a:pPr>
                <a:defRPr/>
              </a:pPr>
              <a:t>‹#›</a:t>
            </a:fld>
            <a:endParaRPr lang="en-US" altLang="zh-CN"/>
          </a:p>
        </p:txBody>
      </p:sp>
    </p:spTree>
    <p:extLst>
      <p:ext uri="{BB962C8B-B14F-4D97-AF65-F5344CB8AC3E}">
        <p14:creationId xmlns:p14="http://schemas.microsoft.com/office/powerpoint/2010/main" val="39254624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2AB075-C995-41AB-B156-0AE129C4184C}"/>
              </a:ext>
            </a:extLst>
          </p:cNvPr>
          <p:cNvSpPr>
            <a:spLocks noGrp="1"/>
          </p:cNvSpPr>
          <p:nvPr>
            <p:ph type="sldNum" sz="quarter" idx="10"/>
          </p:nvPr>
        </p:nvSpPr>
        <p:spPr/>
        <p:txBody>
          <a:bodyPr/>
          <a:lstStyle>
            <a:lvl1pPr eaLnBrk="0" hangingPunct="0">
              <a:defRPr/>
            </a:lvl1pPr>
          </a:lstStyle>
          <a:p>
            <a:pPr>
              <a:defRPr/>
            </a:pPr>
            <a:fld id="{42E34B28-F4BB-4A14-B9D1-BD5823DF9334}" type="slidenum">
              <a:rPr lang="en-US" altLang="zh-CN"/>
              <a:pPr>
                <a:defRPr/>
              </a:pPr>
              <a:t>‹#›</a:t>
            </a:fld>
            <a:endParaRPr lang="en-US" altLang="zh-CN"/>
          </a:p>
        </p:txBody>
      </p:sp>
    </p:spTree>
    <p:extLst>
      <p:ext uri="{BB962C8B-B14F-4D97-AF65-F5344CB8AC3E}">
        <p14:creationId xmlns:p14="http://schemas.microsoft.com/office/powerpoint/2010/main" val="285433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C3089DA-FA1F-47FC-8AE1-F10F7D06E3B8}"/>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972277A0-4727-4F15-936C-B562C8E6EF3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0C7E19B-0C16-4992-8258-3ED392CB4FB0}"/>
              </a:ext>
            </a:extLst>
          </p:cNvPr>
          <p:cNvSpPr>
            <a:spLocks noGrp="1" noChangeArrowheads="1"/>
          </p:cNvSpPr>
          <p:nvPr>
            <p:ph type="sldNum" sz="quarter" idx="12"/>
          </p:nvPr>
        </p:nvSpPr>
        <p:spPr/>
        <p:txBody>
          <a:bodyPr/>
          <a:lstStyle>
            <a:lvl1pPr>
              <a:defRPr/>
            </a:lvl1pPr>
          </a:lstStyle>
          <a:p>
            <a:pPr>
              <a:defRPr/>
            </a:pPr>
            <a:fld id="{A2FE1AA2-CBF3-4C37-A2C3-56B034032346}" type="slidenum">
              <a:rPr lang="en-US" altLang="zh-CN"/>
              <a:pPr>
                <a:defRPr/>
              </a:pPr>
              <a:t>‹#›</a:t>
            </a:fld>
            <a:endParaRPr lang="en-US" altLang="zh-CN"/>
          </a:p>
        </p:txBody>
      </p:sp>
    </p:spTree>
    <p:extLst>
      <p:ext uri="{BB962C8B-B14F-4D97-AF65-F5344CB8AC3E}">
        <p14:creationId xmlns:p14="http://schemas.microsoft.com/office/powerpoint/2010/main" val="16261429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74D4E3B1-A65A-44BF-B617-2B71B6B137E1}"/>
              </a:ext>
            </a:extLst>
          </p:cNvPr>
          <p:cNvSpPr>
            <a:spLocks noGrp="1"/>
          </p:cNvSpPr>
          <p:nvPr>
            <p:ph type="sldNum" sz="quarter" idx="10"/>
          </p:nvPr>
        </p:nvSpPr>
        <p:spPr/>
        <p:txBody>
          <a:bodyPr/>
          <a:lstStyle>
            <a:lvl1pPr eaLnBrk="0" hangingPunct="0">
              <a:defRPr/>
            </a:lvl1pPr>
          </a:lstStyle>
          <a:p>
            <a:pPr>
              <a:defRPr/>
            </a:pPr>
            <a:fld id="{AD54CCE3-F963-4DB6-A819-472759C4402C}" type="slidenum">
              <a:rPr lang="en-US" altLang="zh-CN"/>
              <a:pPr>
                <a:defRPr/>
              </a:pPr>
              <a:t>‹#›</a:t>
            </a:fld>
            <a:endParaRPr lang="en-US" altLang="zh-CN"/>
          </a:p>
        </p:txBody>
      </p:sp>
    </p:spTree>
    <p:extLst>
      <p:ext uri="{BB962C8B-B14F-4D97-AF65-F5344CB8AC3E}">
        <p14:creationId xmlns:p14="http://schemas.microsoft.com/office/powerpoint/2010/main" val="17745763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9E074B99-B942-463B-89A2-36344429823A}"/>
              </a:ext>
            </a:extLst>
          </p:cNvPr>
          <p:cNvSpPr>
            <a:spLocks noGrp="1"/>
          </p:cNvSpPr>
          <p:nvPr>
            <p:ph type="sldNum" sz="quarter" idx="10"/>
          </p:nvPr>
        </p:nvSpPr>
        <p:spPr/>
        <p:txBody>
          <a:bodyPr/>
          <a:lstStyle>
            <a:lvl1pPr eaLnBrk="0" hangingPunct="0">
              <a:defRPr/>
            </a:lvl1pPr>
          </a:lstStyle>
          <a:p>
            <a:pPr>
              <a:defRPr/>
            </a:pPr>
            <a:fld id="{9955B446-4B91-48F5-8C51-9539E6D965C8}" type="slidenum">
              <a:rPr lang="en-US" altLang="zh-CN"/>
              <a:pPr>
                <a:defRPr/>
              </a:pPr>
              <a:t>‹#›</a:t>
            </a:fld>
            <a:endParaRPr lang="en-US" altLang="zh-CN"/>
          </a:p>
        </p:txBody>
      </p:sp>
    </p:spTree>
    <p:extLst>
      <p:ext uri="{BB962C8B-B14F-4D97-AF65-F5344CB8AC3E}">
        <p14:creationId xmlns:p14="http://schemas.microsoft.com/office/powerpoint/2010/main" val="34353463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79ACAE2B-BFD6-4905-964B-DFB3CBDB9F41}"/>
              </a:ext>
            </a:extLst>
          </p:cNvPr>
          <p:cNvSpPr>
            <a:spLocks noGrp="1"/>
          </p:cNvSpPr>
          <p:nvPr>
            <p:ph type="sldNum" sz="quarter" idx="10"/>
          </p:nvPr>
        </p:nvSpPr>
        <p:spPr/>
        <p:txBody>
          <a:bodyPr/>
          <a:lstStyle>
            <a:lvl1pPr eaLnBrk="0" hangingPunct="0">
              <a:defRPr/>
            </a:lvl1pPr>
          </a:lstStyle>
          <a:p>
            <a:pPr>
              <a:defRPr/>
            </a:pPr>
            <a:fld id="{D7269C01-A122-4718-856C-64863C8B79BD}" type="slidenum">
              <a:rPr lang="en-US" altLang="zh-CN"/>
              <a:pPr>
                <a:defRPr/>
              </a:pPr>
              <a:t>‹#›</a:t>
            </a:fld>
            <a:endParaRPr lang="en-US" altLang="zh-CN"/>
          </a:p>
        </p:txBody>
      </p:sp>
    </p:spTree>
    <p:extLst>
      <p:ext uri="{BB962C8B-B14F-4D97-AF65-F5344CB8AC3E}">
        <p14:creationId xmlns:p14="http://schemas.microsoft.com/office/powerpoint/2010/main" val="34728514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A64C48DE-11C6-49D2-9522-2E583E511DB8}"/>
              </a:ext>
            </a:extLst>
          </p:cNvPr>
          <p:cNvSpPr>
            <a:spLocks noGrp="1"/>
          </p:cNvSpPr>
          <p:nvPr>
            <p:ph type="sldNum" sz="quarter" idx="10"/>
          </p:nvPr>
        </p:nvSpPr>
        <p:spPr/>
        <p:txBody>
          <a:bodyPr/>
          <a:lstStyle>
            <a:lvl1pPr eaLnBrk="0" hangingPunct="0">
              <a:defRPr/>
            </a:lvl1pPr>
          </a:lstStyle>
          <a:p>
            <a:pPr>
              <a:defRPr/>
            </a:pPr>
            <a:fld id="{27D239DB-0DE6-4B9E-AAA1-F251C1B8AA06}" type="slidenum">
              <a:rPr lang="en-US" altLang="zh-CN"/>
              <a:pPr>
                <a:defRPr/>
              </a:pPr>
              <a:t>‹#›</a:t>
            </a:fld>
            <a:endParaRPr lang="en-US" altLang="zh-CN"/>
          </a:p>
        </p:txBody>
      </p:sp>
    </p:spTree>
    <p:extLst>
      <p:ext uri="{BB962C8B-B14F-4D97-AF65-F5344CB8AC3E}">
        <p14:creationId xmlns:p14="http://schemas.microsoft.com/office/powerpoint/2010/main" val="13148509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表格占位符 2"/>
          <p:cNvSpPr>
            <a:spLocks noGrp="1"/>
          </p:cNvSpPr>
          <p:nvPr>
            <p:ph type="tbl" idx="1"/>
          </p:nvPr>
        </p:nvSpPr>
        <p:spPr>
          <a:xfrm>
            <a:off x="0" y="990600"/>
            <a:ext cx="9144000" cy="5867400"/>
          </a:xfrm>
        </p:spPr>
        <p:txBody>
          <a:bodyPr/>
          <a:lstStyle/>
          <a:p>
            <a:pPr lvl="0"/>
            <a:endParaRPr lang="zh-CN" altLang="en-US" noProof="0"/>
          </a:p>
        </p:txBody>
      </p:sp>
      <p:sp>
        <p:nvSpPr>
          <p:cNvPr id="4" name="灯片编号占位符 3">
            <a:extLst>
              <a:ext uri="{FF2B5EF4-FFF2-40B4-BE49-F238E27FC236}">
                <a16:creationId xmlns:a16="http://schemas.microsoft.com/office/drawing/2014/main" id="{7E409ECB-E925-4B49-A575-D26C91276CEB}"/>
              </a:ext>
            </a:extLst>
          </p:cNvPr>
          <p:cNvSpPr>
            <a:spLocks noGrp="1"/>
          </p:cNvSpPr>
          <p:nvPr>
            <p:ph type="sldNum" sz="quarter" idx="10"/>
          </p:nvPr>
        </p:nvSpPr>
        <p:spPr/>
        <p:txBody>
          <a:bodyPr/>
          <a:lstStyle>
            <a:lvl1pPr eaLnBrk="0" hangingPunct="0">
              <a:defRPr/>
            </a:lvl1pPr>
          </a:lstStyle>
          <a:p>
            <a:pPr>
              <a:defRPr/>
            </a:pPr>
            <a:fld id="{95C25EB7-9362-406A-9E8D-7C0F26950FDF}" type="slidenum">
              <a:rPr lang="en-US" altLang="zh-CN"/>
              <a:pPr>
                <a:defRPr/>
              </a:pPr>
              <a:t>‹#›</a:t>
            </a:fld>
            <a:endParaRPr lang="en-US" altLang="zh-CN"/>
          </a:p>
        </p:txBody>
      </p:sp>
    </p:spTree>
    <p:extLst>
      <p:ext uri="{BB962C8B-B14F-4D97-AF65-F5344CB8AC3E}">
        <p14:creationId xmlns:p14="http://schemas.microsoft.com/office/powerpoint/2010/main" val="21365394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2241460B-74F3-44EB-8442-026D40E053AB}"/>
              </a:ext>
            </a:extLst>
          </p:cNvPr>
          <p:cNvSpPr>
            <a:spLocks noGrp="1"/>
          </p:cNvSpPr>
          <p:nvPr>
            <p:ph type="sldNum" sz="quarter" idx="10"/>
          </p:nvPr>
        </p:nvSpPr>
        <p:spPr/>
        <p:txBody>
          <a:bodyPr/>
          <a:lstStyle>
            <a:lvl1pPr eaLnBrk="0" hangingPunct="0">
              <a:defRPr/>
            </a:lvl1pPr>
          </a:lstStyle>
          <a:p>
            <a:pPr>
              <a:defRPr/>
            </a:pPr>
            <a:fld id="{8DD632EC-19A0-4BF6-8D08-E5E7532348DD}" type="slidenum">
              <a:rPr lang="en-US" altLang="zh-CN"/>
              <a:pPr>
                <a:defRPr/>
              </a:pPr>
              <a:t>‹#›</a:t>
            </a:fld>
            <a:endParaRPr lang="en-US" altLang="zh-CN"/>
          </a:p>
        </p:txBody>
      </p:sp>
    </p:spTree>
    <p:extLst>
      <p:ext uri="{BB962C8B-B14F-4D97-AF65-F5344CB8AC3E}">
        <p14:creationId xmlns:p14="http://schemas.microsoft.com/office/powerpoint/2010/main" val="25751021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E798F995-9EA0-46C8-BA71-5C693563DED6}"/>
              </a:ext>
            </a:extLst>
          </p:cNvPr>
          <p:cNvSpPr>
            <a:spLocks noGrp="1"/>
          </p:cNvSpPr>
          <p:nvPr>
            <p:ph type="sldNum" sz="quarter" idx="10"/>
          </p:nvPr>
        </p:nvSpPr>
        <p:spPr/>
        <p:txBody>
          <a:bodyPr/>
          <a:lstStyle>
            <a:lvl1pPr eaLnBrk="0" hangingPunct="0">
              <a:defRPr/>
            </a:lvl1pPr>
          </a:lstStyle>
          <a:p>
            <a:pPr>
              <a:defRPr/>
            </a:pPr>
            <a:fld id="{BA46FC4C-8A37-422D-A3CF-A1F8D0F5D867}" type="slidenum">
              <a:rPr lang="en-US" altLang="zh-CN"/>
              <a:pPr>
                <a:defRPr/>
              </a:pPr>
              <a:t>‹#›</a:t>
            </a:fld>
            <a:endParaRPr lang="en-US" altLang="zh-CN"/>
          </a:p>
        </p:txBody>
      </p:sp>
    </p:spTree>
    <p:extLst>
      <p:ext uri="{BB962C8B-B14F-4D97-AF65-F5344CB8AC3E}">
        <p14:creationId xmlns:p14="http://schemas.microsoft.com/office/powerpoint/2010/main" val="4252188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095BA99A-3F46-4636-A802-D6AFC98F9769}"/>
              </a:ext>
            </a:extLst>
          </p:cNvPr>
          <p:cNvSpPr>
            <a:spLocks noGrp="1"/>
          </p:cNvSpPr>
          <p:nvPr>
            <p:ph type="sldNum" sz="quarter" idx="10"/>
          </p:nvPr>
        </p:nvSpPr>
        <p:spPr/>
        <p:txBody>
          <a:bodyPr/>
          <a:lstStyle>
            <a:lvl1pPr eaLnBrk="0" hangingPunct="0">
              <a:defRPr/>
            </a:lvl1pPr>
          </a:lstStyle>
          <a:p>
            <a:pPr>
              <a:defRPr/>
            </a:pPr>
            <a:fld id="{BD7DFA49-1A7B-455B-8CD1-2ECE121B6CD5}" type="slidenum">
              <a:rPr lang="en-US" altLang="zh-CN"/>
              <a:pPr>
                <a:defRPr/>
              </a:pPr>
              <a:t>‹#›</a:t>
            </a:fld>
            <a:endParaRPr lang="en-US" altLang="zh-CN"/>
          </a:p>
        </p:txBody>
      </p:sp>
    </p:spTree>
    <p:extLst>
      <p:ext uri="{BB962C8B-B14F-4D97-AF65-F5344CB8AC3E}">
        <p14:creationId xmlns:p14="http://schemas.microsoft.com/office/powerpoint/2010/main" val="20041517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1792F9F0-5B68-46D5-A4A6-D2B727BF7753}"/>
              </a:ext>
            </a:extLst>
          </p:cNvPr>
          <p:cNvSpPr>
            <a:spLocks noGrp="1"/>
          </p:cNvSpPr>
          <p:nvPr>
            <p:ph type="sldNum" sz="quarter" idx="10"/>
          </p:nvPr>
        </p:nvSpPr>
        <p:spPr/>
        <p:txBody>
          <a:bodyPr/>
          <a:lstStyle>
            <a:lvl1pPr eaLnBrk="0" hangingPunct="0">
              <a:defRPr/>
            </a:lvl1pPr>
          </a:lstStyle>
          <a:p>
            <a:pPr>
              <a:defRPr/>
            </a:pPr>
            <a:fld id="{34D10614-566D-4FA0-86A4-D78561705B1E}" type="slidenum">
              <a:rPr lang="en-US" altLang="zh-CN"/>
              <a:pPr>
                <a:defRPr/>
              </a:pPr>
              <a:t>‹#›</a:t>
            </a:fld>
            <a:endParaRPr lang="en-US" altLang="zh-CN"/>
          </a:p>
        </p:txBody>
      </p:sp>
    </p:spTree>
    <p:extLst>
      <p:ext uri="{BB962C8B-B14F-4D97-AF65-F5344CB8AC3E}">
        <p14:creationId xmlns:p14="http://schemas.microsoft.com/office/powerpoint/2010/main" val="14097274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36B48677-7D82-4332-922C-BEC4F39E7F2C}"/>
              </a:ext>
            </a:extLst>
          </p:cNvPr>
          <p:cNvSpPr>
            <a:spLocks noGrp="1"/>
          </p:cNvSpPr>
          <p:nvPr>
            <p:ph type="sldNum" sz="quarter" idx="10"/>
          </p:nvPr>
        </p:nvSpPr>
        <p:spPr/>
        <p:txBody>
          <a:bodyPr/>
          <a:lstStyle>
            <a:lvl1pPr eaLnBrk="0" hangingPunct="0">
              <a:defRPr/>
            </a:lvl1pPr>
          </a:lstStyle>
          <a:p>
            <a:pPr>
              <a:defRPr/>
            </a:pPr>
            <a:fld id="{6C3BFABA-C116-47A6-9EEA-12B85F629B3D}" type="slidenum">
              <a:rPr lang="en-US" altLang="zh-CN"/>
              <a:pPr>
                <a:defRPr/>
              </a:pPr>
              <a:t>‹#›</a:t>
            </a:fld>
            <a:endParaRPr lang="en-US" altLang="zh-CN"/>
          </a:p>
        </p:txBody>
      </p:sp>
    </p:spTree>
    <p:extLst>
      <p:ext uri="{BB962C8B-B14F-4D97-AF65-F5344CB8AC3E}">
        <p14:creationId xmlns:p14="http://schemas.microsoft.com/office/powerpoint/2010/main" val="349538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0CA1E0F-C325-4542-BC52-350A3CF1A91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3505843-D188-4B99-857C-E7A56446655F}"/>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4911373-23EF-470F-9D2E-F09CE034DB89}"/>
              </a:ext>
            </a:extLst>
          </p:cNvPr>
          <p:cNvSpPr>
            <a:spLocks noGrp="1" noChangeArrowheads="1"/>
          </p:cNvSpPr>
          <p:nvPr>
            <p:ph type="sldNum" sz="quarter" idx="12"/>
          </p:nvPr>
        </p:nvSpPr>
        <p:spPr/>
        <p:txBody>
          <a:bodyPr/>
          <a:lstStyle>
            <a:lvl1pPr>
              <a:defRPr/>
            </a:lvl1pPr>
          </a:lstStyle>
          <a:p>
            <a:pPr>
              <a:defRPr/>
            </a:pPr>
            <a:fld id="{221E529E-7531-42C6-BC50-A7FA00061CFE}" type="slidenum">
              <a:rPr lang="en-US" altLang="zh-CN"/>
              <a:pPr>
                <a:defRPr/>
              </a:pPr>
              <a:t>‹#›</a:t>
            </a:fld>
            <a:endParaRPr lang="en-US" altLang="zh-CN"/>
          </a:p>
        </p:txBody>
      </p:sp>
    </p:spTree>
    <p:extLst>
      <p:ext uri="{BB962C8B-B14F-4D97-AF65-F5344CB8AC3E}">
        <p14:creationId xmlns:p14="http://schemas.microsoft.com/office/powerpoint/2010/main" val="41058107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6DCFB481-DA17-4710-913F-98F63B61141E}"/>
              </a:ext>
            </a:extLst>
          </p:cNvPr>
          <p:cNvSpPr>
            <a:spLocks noGrp="1"/>
          </p:cNvSpPr>
          <p:nvPr>
            <p:ph type="sldNum" sz="quarter" idx="10"/>
          </p:nvPr>
        </p:nvSpPr>
        <p:spPr/>
        <p:txBody>
          <a:bodyPr/>
          <a:lstStyle>
            <a:lvl1pPr eaLnBrk="0" hangingPunct="0">
              <a:defRPr/>
            </a:lvl1pPr>
          </a:lstStyle>
          <a:p>
            <a:pPr>
              <a:defRPr/>
            </a:pPr>
            <a:fld id="{94B52748-DF63-4033-BB88-6D2D982B46F5}" type="slidenum">
              <a:rPr lang="en-US" altLang="zh-CN"/>
              <a:pPr>
                <a:defRPr/>
              </a:pPr>
              <a:t>‹#›</a:t>
            </a:fld>
            <a:endParaRPr lang="en-US" altLang="zh-CN"/>
          </a:p>
        </p:txBody>
      </p:sp>
    </p:spTree>
    <p:extLst>
      <p:ext uri="{BB962C8B-B14F-4D97-AF65-F5344CB8AC3E}">
        <p14:creationId xmlns:p14="http://schemas.microsoft.com/office/powerpoint/2010/main" val="28435979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58DD98BC-F0A0-4C68-BD9C-42668E28127D}"/>
              </a:ext>
            </a:extLst>
          </p:cNvPr>
          <p:cNvSpPr>
            <a:spLocks noGrp="1"/>
          </p:cNvSpPr>
          <p:nvPr>
            <p:ph type="sldNum" sz="quarter" idx="10"/>
          </p:nvPr>
        </p:nvSpPr>
        <p:spPr/>
        <p:txBody>
          <a:bodyPr/>
          <a:lstStyle>
            <a:lvl1pPr eaLnBrk="0" hangingPunct="0">
              <a:defRPr/>
            </a:lvl1pPr>
          </a:lstStyle>
          <a:p>
            <a:pPr>
              <a:defRPr/>
            </a:pPr>
            <a:fld id="{85C7A7F7-6A57-41DE-A265-EA6772947A46}" type="slidenum">
              <a:rPr lang="en-US" altLang="zh-CN"/>
              <a:pPr>
                <a:defRPr/>
              </a:pPr>
              <a:t>‹#›</a:t>
            </a:fld>
            <a:endParaRPr lang="en-US" altLang="zh-CN"/>
          </a:p>
        </p:txBody>
      </p:sp>
    </p:spTree>
    <p:extLst>
      <p:ext uri="{BB962C8B-B14F-4D97-AF65-F5344CB8AC3E}">
        <p14:creationId xmlns:p14="http://schemas.microsoft.com/office/powerpoint/2010/main" val="21079447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E9CCD877-D1FD-49C2-9A3B-0C3415B03368}"/>
              </a:ext>
            </a:extLst>
          </p:cNvPr>
          <p:cNvSpPr>
            <a:spLocks noGrp="1"/>
          </p:cNvSpPr>
          <p:nvPr>
            <p:ph type="sldNum" sz="quarter" idx="10"/>
          </p:nvPr>
        </p:nvSpPr>
        <p:spPr/>
        <p:txBody>
          <a:bodyPr/>
          <a:lstStyle>
            <a:lvl1pPr eaLnBrk="0" hangingPunct="0">
              <a:defRPr/>
            </a:lvl1pPr>
          </a:lstStyle>
          <a:p>
            <a:pPr>
              <a:defRPr/>
            </a:pPr>
            <a:fld id="{D0936AAE-CC98-41EE-B645-486EA576150A}" type="slidenum">
              <a:rPr lang="en-US" altLang="zh-CN"/>
              <a:pPr>
                <a:defRPr/>
              </a:pPr>
              <a:t>‹#›</a:t>
            </a:fld>
            <a:endParaRPr lang="en-US" altLang="zh-CN"/>
          </a:p>
        </p:txBody>
      </p:sp>
    </p:spTree>
    <p:extLst>
      <p:ext uri="{BB962C8B-B14F-4D97-AF65-F5344CB8AC3E}">
        <p14:creationId xmlns:p14="http://schemas.microsoft.com/office/powerpoint/2010/main" val="28467565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82BB27-ADA5-4DBE-BF1F-751AE4BFC05A}"/>
              </a:ext>
            </a:extLst>
          </p:cNvPr>
          <p:cNvSpPr>
            <a:spLocks noGrp="1"/>
          </p:cNvSpPr>
          <p:nvPr>
            <p:ph type="sldNum" sz="quarter" idx="10"/>
          </p:nvPr>
        </p:nvSpPr>
        <p:spPr/>
        <p:txBody>
          <a:bodyPr/>
          <a:lstStyle>
            <a:lvl1pPr eaLnBrk="0" hangingPunct="0">
              <a:defRPr/>
            </a:lvl1pPr>
          </a:lstStyle>
          <a:p>
            <a:pPr>
              <a:defRPr/>
            </a:pPr>
            <a:fld id="{D47533D5-4FDE-4D43-97B3-547C9CB52333}" type="slidenum">
              <a:rPr lang="en-US" altLang="zh-CN"/>
              <a:pPr>
                <a:defRPr/>
              </a:pPr>
              <a:t>‹#›</a:t>
            </a:fld>
            <a:endParaRPr lang="en-US" altLang="zh-CN"/>
          </a:p>
        </p:txBody>
      </p:sp>
    </p:spTree>
    <p:extLst>
      <p:ext uri="{BB962C8B-B14F-4D97-AF65-F5344CB8AC3E}">
        <p14:creationId xmlns:p14="http://schemas.microsoft.com/office/powerpoint/2010/main" val="18194045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4C1B617D-C868-46AA-8C0D-2AEB56D31FC4}"/>
              </a:ext>
            </a:extLst>
          </p:cNvPr>
          <p:cNvSpPr>
            <a:spLocks noGrp="1"/>
          </p:cNvSpPr>
          <p:nvPr>
            <p:ph type="sldNum" sz="quarter" idx="10"/>
          </p:nvPr>
        </p:nvSpPr>
        <p:spPr/>
        <p:txBody>
          <a:bodyPr/>
          <a:lstStyle>
            <a:lvl1pPr eaLnBrk="0" hangingPunct="0">
              <a:defRPr/>
            </a:lvl1pPr>
          </a:lstStyle>
          <a:p>
            <a:pPr>
              <a:defRPr/>
            </a:pPr>
            <a:fld id="{365E8906-AF87-47C9-B6E7-D0C026FF18D5}" type="slidenum">
              <a:rPr lang="en-US" altLang="zh-CN"/>
              <a:pPr>
                <a:defRPr/>
              </a:pPr>
              <a:t>‹#›</a:t>
            </a:fld>
            <a:endParaRPr lang="en-US" altLang="zh-CN"/>
          </a:p>
        </p:txBody>
      </p:sp>
    </p:spTree>
    <p:extLst>
      <p:ext uri="{BB962C8B-B14F-4D97-AF65-F5344CB8AC3E}">
        <p14:creationId xmlns:p14="http://schemas.microsoft.com/office/powerpoint/2010/main" val="2006351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3937490F-E3C3-4957-AFEA-A5039F95C17E}"/>
              </a:ext>
            </a:extLst>
          </p:cNvPr>
          <p:cNvSpPr>
            <a:spLocks noGrp="1"/>
          </p:cNvSpPr>
          <p:nvPr>
            <p:ph type="sldNum" sz="quarter" idx="10"/>
          </p:nvPr>
        </p:nvSpPr>
        <p:spPr/>
        <p:txBody>
          <a:bodyPr/>
          <a:lstStyle>
            <a:lvl1pPr eaLnBrk="0" hangingPunct="0">
              <a:defRPr/>
            </a:lvl1pPr>
          </a:lstStyle>
          <a:p>
            <a:pPr>
              <a:defRPr/>
            </a:pPr>
            <a:fld id="{B5586FD8-9FDB-44D6-9D1E-9821AB123DBD}" type="slidenum">
              <a:rPr lang="en-US" altLang="zh-CN"/>
              <a:pPr>
                <a:defRPr/>
              </a:pPr>
              <a:t>‹#›</a:t>
            </a:fld>
            <a:endParaRPr lang="en-US" altLang="zh-CN"/>
          </a:p>
        </p:txBody>
      </p:sp>
    </p:spTree>
    <p:extLst>
      <p:ext uri="{BB962C8B-B14F-4D97-AF65-F5344CB8AC3E}">
        <p14:creationId xmlns:p14="http://schemas.microsoft.com/office/powerpoint/2010/main" val="7730804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E02E3E37-8E65-42A0-B02C-75074C6AE523}"/>
              </a:ext>
            </a:extLst>
          </p:cNvPr>
          <p:cNvSpPr>
            <a:spLocks noGrp="1"/>
          </p:cNvSpPr>
          <p:nvPr>
            <p:ph type="sldNum" sz="quarter" idx="10"/>
          </p:nvPr>
        </p:nvSpPr>
        <p:spPr/>
        <p:txBody>
          <a:bodyPr/>
          <a:lstStyle>
            <a:lvl1pPr eaLnBrk="0" hangingPunct="0">
              <a:defRPr/>
            </a:lvl1pPr>
          </a:lstStyle>
          <a:p>
            <a:pPr>
              <a:defRPr/>
            </a:pPr>
            <a:fld id="{D83AEDAB-BFF3-48DB-AC56-56FD809BF63F}" type="slidenum">
              <a:rPr lang="en-US" altLang="zh-CN"/>
              <a:pPr>
                <a:defRPr/>
              </a:pPr>
              <a:t>‹#›</a:t>
            </a:fld>
            <a:endParaRPr lang="en-US" altLang="zh-CN"/>
          </a:p>
        </p:txBody>
      </p:sp>
    </p:spTree>
    <p:extLst>
      <p:ext uri="{BB962C8B-B14F-4D97-AF65-F5344CB8AC3E}">
        <p14:creationId xmlns:p14="http://schemas.microsoft.com/office/powerpoint/2010/main" val="10530360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07900DCC-CD5B-4943-891A-CB048ED0F7F7}"/>
              </a:ext>
            </a:extLst>
          </p:cNvPr>
          <p:cNvSpPr>
            <a:spLocks noGrp="1"/>
          </p:cNvSpPr>
          <p:nvPr>
            <p:ph type="sldNum" sz="quarter" idx="10"/>
          </p:nvPr>
        </p:nvSpPr>
        <p:spPr/>
        <p:txBody>
          <a:bodyPr/>
          <a:lstStyle>
            <a:lvl1pPr eaLnBrk="0" hangingPunct="0">
              <a:defRPr/>
            </a:lvl1pPr>
          </a:lstStyle>
          <a:p>
            <a:pPr>
              <a:defRPr/>
            </a:pPr>
            <a:fld id="{A3C4DBF0-8980-4F7E-A234-F17A3E4BDB7F}" type="slidenum">
              <a:rPr lang="en-US" altLang="zh-CN"/>
              <a:pPr>
                <a:defRPr/>
              </a:pPr>
              <a:t>‹#›</a:t>
            </a:fld>
            <a:endParaRPr lang="en-US" altLang="zh-CN"/>
          </a:p>
        </p:txBody>
      </p:sp>
    </p:spTree>
    <p:extLst>
      <p:ext uri="{BB962C8B-B14F-4D97-AF65-F5344CB8AC3E}">
        <p14:creationId xmlns:p14="http://schemas.microsoft.com/office/powerpoint/2010/main" val="24228557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94993CFB-90B7-4899-9A71-3EB199C6173E}"/>
              </a:ext>
            </a:extLst>
          </p:cNvPr>
          <p:cNvSpPr>
            <a:spLocks noGrp="1"/>
          </p:cNvSpPr>
          <p:nvPr>
            <p:ph type="sldNum" sz="quarter" idx="10"/>
          </p:nvPr>
        </p:nvSpPr>
        <p:spPr/>
        <p:txBody>
          <a:bodyPr/>
          <a:lstStyle>
            <a:lvl1pPr eaLnBrk="0" hangingPunct="0">
              <a:defRPr/>
            </a:lvl1pPr>
          </a:lstStyle>
          <a:p>
            <a:pPr>
              <a:defRPr/>
            </a:pPr>
            <a:fld id="{979201C2-CD6A-4E05-A9CE-3835CF9D86E0}" type="slidenum">
              <a:rPr lang="en-US" altLang="zh-CN"/>
              <a:pPr>
                <a:defRPr/>
              </a:pPr>
              <a:t>‹#›</a:t>
            </a:fld>
            <a:endParaRPr lang="en-US" altLang="zh-CN"/>
          </a:p>
        </p:txBody>
      </p:sp>
    </p:spTree>
    <p:extLst>
      <p:ext uri="{BB962C8B-B14F-4D97-AF65-F5344CB8AC3E}">
        <p14:creationId xmlns:p14="http://schemas.microsoft.com/office/powerpoint/2010/main" val="247607673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F4002BBB-1895-4DC9-85AB-45F7F3F06F57}"/>
              </a:ext>
            </a:extLst>
          </p:cNvPr>
          <p:cNvSpPr>
            <a:spLocks noGrp="1"/>
          </p:cNvSpPr>
          <p:nvPr>
            <p:ph type="sldNum" sz="quarter" idx="10"/>
          </p:nvPr>
        </p:nvSpPr>
        <p:spPr/>
        <p:txBody>
          <a:bodyPr/>
          <a:lstStyle>
            <a:lvl1pPr eaLnBrk="0" hangingPunct="0">
              <a:defRPr/>
            </a:lvl1pPr>
          </a:lstStyle>
          <a:p>
            <a:pPr>
              <a:defRPr/>
            </a:pPr>
            <a:fld id="{8574CBE9-6F3B-4ED7-BAB8-FD82DE60E499}" type="slidenum">
              <a:rPr lang="en-US" altLang="zh-CN"/>
              <a:pPr>
                <a:defRPr/>
              </a:pPr>
              <a:t>‹#›</a:t>
            </a:fld>
            <a:endParaRPr lang="en-US" altLang="zh-CN"/>
          </a:p>
        </p:txBody>
      </p:sp>
    </p:spTree>
    <p:extLst>
      <p:ext uri="{BB962C8B-B14F-4D97-AF65-F5344CB8AC3E}">
        <p14:creationId xmlns:p14="http://schemas.microsoft.com/office/powerpoint/2010/main" val="2858301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87991F1-E67A-4A32-A698-170989AA78A6}"/>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DB54FFA-50F5-4E16-BF36-886857DBEE92}"/>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5AE35D9-55F2-4C92-B083-C610A451E517}"/>
              </a:ext>
            </a:extLst>
          </p:cNvPr>
          <p:cNvSpPr>
            <a:spLocks noGrp="1" noChangeArrowheads="1"/>
          </p:cNvSpPr>
          <p:nvPr>
            <p:ph type="sldNum" sz="quarter" idx="12"/>
          </p:nvPr>
        </p:nvSpPr>
        <p:spPr/>
        <p:txBody>
          <a:bodyPr/>
          <a:lstStyle>
            <a:lvl1pPr>
              <a:defRPr/>
            </a:lvl1pPr>
          </a:lstStyle>
          <a:p>
            <a:pPr>
              <a:defRPr/>
            </a:pPr>
            <a:fld id="{705891D4-18D3-40B7-9CA3-827B0BD834A6}" type="slidenum">
              <a:rPr lang="en-US" altLang="zh-CN"/>
              <a:pPr>
                <a:defRPr/>
              </a:pPr>
              <a:t>‹#›</a:t>
            </a:fld>
            <a:endParaRPr lang="en-US" altLang="zh-CN"/>
          </a:p>
        </p:txBody>
      </p:sp>
    </p:spTree>
    <p:extLst>
      <p:ext uri="{BB962C8B-B14F-4D97-AF65-F5344CB8AC3E}">
        <p14:creationId xmlns:p14="http://schemas.microsoft.com/office/powerpoint/2010/main" val="376716378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BC34C7A1-6CCD-40A3-B646-6DE88508C742}"/>
              </a:ext>
            </a:extLst>
          </p:cNvPr>
          <p:cNvSpPr>
            <a:spLocks noGrp="1"/>
          </p:cNvSpPr>
          <p:nvPr>
            <p:ph type="sldNum" sz="quarter" idx="10"/>
          </p:nvPr>
        </p:nvSpPr>
        <p:spPr/>
        <p:txBody>
          <a:bodyPr/>
          <a:lstStyle>
            <a:lvl1pPr eaLnBrk="0" hangingPunct="0">
              <a:defRPr/>
            </a:lvl1pPr>
          </a:lstStyle>
          <a:p>
            <a:pPr>
              <a:defRPr/>
            </a:pPr>
            <a:fld id="{F4EE874B-A25B-46D5-B7E0-77AD64646A5B}" type="slidenum">
              <a:rPr lang="en-US" altLang="zh-CN"/>
              <a:pPr>
                <a:defRPr/>
              </a:pPr>
              <a:t>‹#›</a:t>
            </a:fld>
            <a:endParaRPr lang="en-US" altLang="zh-CN"/>
          </a:p>
        </p:txBody>
      </p:sp>
    </p:spTree>
    <p:extLst>
      <p:ext uri="{BB962C8B-B14F-4D97-AF65-F5344CB8AC3E}">
        <p14:creationId xmlns:p14="http://schemas.microsoft.com/office/powerpoint/2010/main" val="21323448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CBD52D59-4211-4BA9-8A05-1BDAA463E243}"/>
              </a:ext>
            </a:extLst>
          </p:cNvPr>
          <p:cNvSpPr>
            <a:spLocks noGrp="1"/>
          </p:cNvSpPr>
          <p:nvPr>
            <p:ph type="sldNum" sz="quarter" idx="10"/>
          </p:nvPr>
        </p:nvSpPr>
        <p:spPr/>
        <p:txBody>
          <a:bodyPr/>
          <a:lstStyle>
            <a:lvl1pPr eaLnBrk="0" hangingPunct="0">
              <a:defRPr/>
            </a:lvl1pPr>
          </a:lstStyle>
          <a:p>
            <a:pPr>
              <a:defRPr/>
            </a:pPr>
            <a:fld id="{0CFFC022-35C5-40F7-A0BD-6AF6618E05B3}" type="slidenum">
              <a:rPr lang="en-US" altLang="zh-CN"/>
              <a:pPr>
                <a:defRPr/>
              </a:pPr>
              <a:t>‹#›</a:t>
            </a:fld>
            <a:endParaRPr lang="en-US" altLang="zh-CN"/>
          </a:p>
        </p:txBody>
      </p:sp>
    </p:spTree>
    <p:extLst>
      <p:ext uri="{BB962C8B-B14F-4D97-AF65-F5344CB8AC3E}">
        <p14:creationId xmlns:p14="http://schemas.microsoft.com/office/powerpoint/2010/main" val="27421895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CF74516-4D43-4EDB-90DD-AD197BC2DD85}"/>
              </a:ext>
            </a:extLst>
          </p:cNvPr>
          <p:cNvSpPr>
            <a:spLocks noGrp="1"/>
          </p:cNvSpPr>
          <p:nvPr>
            <p:ph type="sldNum" sz="quarter" idx="10"/>
          </p:nvPr>
        </p:nvSpPr>
        <p:spPr/>
        <p:txBody>
          <a:bodyPr/>
          <a:lstStyle>
            <a:lvl1pPr eaLnBrk="0" hangingPunct="0">
              <a:defRPr/>
            </a:lvl1pPr>
          </a:lstStyle>
          <a:p>
            <a:pPr>
              <a:defRPr/>
            </a:pPr>
            <a:fld id="{438DBE91-FE5B-4F8B-92B6-828B3A28B3E0}" type="slidenum">
              <a:rPr lang="en-US" altLang="zh-CN"/>
              <a:pPr>
                <a:defRPr/>
              </a:pPr>
              <a:t>‹#›</a:t>
            </a:fld>
            <a:endParaRPr lang="en-US" altLang="zh-CN"/>
          </a:p>
        </p:txBody>
      </p:sp>
    </p:spTree>
    <p:extLst>
      <p:ext uri="{BB962C8B-B14F-4D97-AF65-F5344CB8AC3E}">
        <p14:creationId xmlns:p14="http://schemas.microsoft.com/office/powerpoint/2010/main" val="18361755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A57FF774-E4C0-4507-836D-C5A660F7257E}"/>
              </a:ext>
            </a:extLst>
          </p:cNvPr>
          <p:cNvSpPr>
            <a:spLocks noGrp="1"/>
          </p:cNvSpPr>
          <p:nvPr>
            <p:ph type="sldNum" sz="quarter" idx="10"/>
          </p:nvPr>
        </p:nvSpPr>
        <p:spPr/>
        <p:txBody>
          <a:bodyPr/>
          <a:lstStyle>
            <a:lvl1pPr eaLnBrk="0" hangingPunct="0">
              <a:defRPr/>
            </a:lvl1pPr>
          </a:lstStyle>
          <a:p>
            <a:pPr>
              <a:defRPr/>
            </a:pPr>
            <a:fld id="{4770DB76-A7C1-4A70-8832-6181143EE036}" type="slidenum">
              <a:rPr lang="en-US" altLang="zh-CN"/>
              <a:pPr>
                <a:defRPr/>
              </a:pPr>
              <a:t>‹#›</a:t>
            </a:fld>
            <a:endParaRPr lang="en-US" altLang="zh-CN"/>
          </a:p>
        </p:txBody>
      </p:sp>
    </p:spTree>
    <p:extLst>
      <p:ext uri="{BB962C8B-B14F-4D97-AF65-F5344CB8AC3E}">
        <p14:creationId xmlns:p14="http://schemas.microsoft.com/office/powerpoint/2010/main" val="37969774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B534DED8-4892-4B50-AF41-07220E644D28}"/>
              </a:ext>
            </a:extLst>
          </p:cNvPr>
          <p:cNvSpPr>
            <a:spLocks noGrp="1"/>
          </p:cNvSpPr>
          <p:nvPr>
            <p:ph type="sldNum" sz="quarter" idx="10"/>
          </p:nvPr>
        </p:nvSpPr>
        <p:spPr/>
        <p:txBody>
          <a:bodyPr/>
          <a:lstStyle>
            <a:lvl1pPr eaLnBrk="0" hangingPunct="0">
              <a:defRPr/>
            </a:lvl1pPr>
          </a:lstStyle>
          <a:p>
            <a:pPr>
              <a:defRPr/>
            </a:pPr>
            <a:fld id="{47193CE6-62AA-45D4-91A1-37C3F777F67E}" type="slidenum">
              <a:rPr lang="en-US" altLang="zh-CN"/>
              <a:pPr>
                <a:defRPr/>
              </a:pPr>
              <a:t>‹#›</a:t>
            </a:fld>
            <a:endParaRPr lang="en-US" altLang="zh-CN"/>
          </a:p>
        </p:txBody>
      </p:sp>
    </p:spTree>
    <p:extLst>
      <p:ext uri="{BB962C8B-B14F-4D97-AF65-F5344CB8AC3E}">
        <p14:creationId xmlns:p14="http://schemas.microsoft.com/office/powerpoint/2010/main" val="3944285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4634F8D6-09B8-4CC6-A1F1-F0F34DE01246}"/>
              </a:ext>
            </a:extLst>
          </p:cNvPr>
          <p:cNvSpPr>
            <a:spLocks noGrp="1"/>
          </p:cNvSpPr>
          <p:nvPr>
            <p:ph type="sldNum" sz="quarter" idx="10"/>
          </p:nvPr>
        </p:nvSpPr>
        <p:spPr/>
        <p:txBody>
          <a:bodyPr/>
          <a:lstStyle>
            <a:lvl1pPr eaLnBrk="0" hangingPunct="0">
              <a:defRPr/>
            </a:lvl1pPr>
          </a:lstStyle>
          <a:p>
            <a:pPr>
              <a:defRPr/>
            </a:pPr>
            <a:fld id="{AD6D70B1-4553-4525-A3A0-59C7E5E623C8}" type="slidenum">
              <a:rPr lang="en-US" altLang="zh-CN"/>
              <a:pPr>
                <a:defRPr/>
              </a:pPr>
              <a:t>‹#›</a:t>
            </a:fld>
            <a:endParaRPr lang="en-US" altLang="zh-CN"/>
          </a:p>
        </p:txBody>
      </p:sp>
    </p:spTree>
    <p:extLst>
      <p:ext uri="{BB962C8B-B14F-4D97-AF65-F5344CB8AC3E}">
        <p14:creationId xmlns:p14="http://schemas.microsoft.com/office/powerpoint/2010/main" val="24367674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17E2BF2E-0FFF-4A8A-A1B8-B5E17AC693C4}"/>
              </a:ext>
            </a:extLst>
          </p:cNvPr>
          <p:cNvSpPr>
            <a:spLocks noGrp="1"/>
          </p:cNvSpPr>
          <p:nvPr>
            <p:ph type="sldNum" sz="quarter" idx="10"/>
          </p:nvPr>
        </p:nvSpPr>
        <p:spPr/>
        <p:txBody>
          <a:bodyPr/>
          <a:lstStyle>
            <a:lvl1pPr eaLnBrk="0" hangingPunct="0">
              <a:defRPr/>
            </a:lvl1pPr>
          </a:lstStyle>
          <a:p>
            <a:pPr>
              <a:defRPr/>
            </a:pPr>
            <a:fld id="{400A9A5A-6788-447D-90D8-77D9AD3370A9}" type="slidenum">
              <a:rPr lang="en-US" altLang="zh-CN"/>
              <a:pPr>
                <a:defRPr/>
              </a:pPr>
              <a:t>‹#›</a:t>
            </a:fld>
            <a:endParaRPr lang="en-US" altLang="zh-CN"/>
          </a:p>
        </p:txBody>
      </p:sp>
    </p:spTree>
    <p:extLst>
      <p:ext uri="{BB962C8B-B14F-4D97-AF65-F5344CB8AC3E}">
        <p14:creationId xmlns:p14="http://schemas.microsoft.com/office/powerpoint/2010/main" val="148539487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ECAD17B-0A09-42B2-B66F-F9E2CB44D443}"/>
              </a:ext>
            </a:extLst>
          </p:cNvPr>
          <p:cNvSpPr>
            <a:spLocks noGrp="1"/>
          </p:cNvSpPr>
          <p:nvPr>
            <p:ph type="sldNum" sz="quarter" idx="10"/>
          </p:nvPr>
        </p:nvSpPr>
        <p:spPr/>
        <p:txBody>
          <a:bodyPr/>
          <a:lstStyle>
            <a:lvl1pPr eaLnBrk="0" hangingPunct="0">
              <a:defRPr/>
            </a:lvl1pPr>
          </a:lstStyle>
          <a:p>
            <a:pPr>
              <a:defRPr/>
            </a:pPr>
            <a:fld id="{E0844150-EB94-4AF2-A369-2B376E0AE650}" type="slidenum">
              <a:rPr lang="en-US" altLang="zh-CN"/>
              <a:pPr>
                <a:defRPr/>
              </a:pPr>
              <a:t>‹#›</a:t>
            </a:fld>
            <a:endParaRPr lang="en-US" altLang="zh-CN"/>
          </a:p>
        </p:txBody>
      </p:sp>
    </p:spTree>
    <p:extLst>
      <p:ext uri="{BB962C8B-B14F-4D97-AF65-F5344CB8AC3E}">
        <p14:creationId xmlns:p14="http://schemas.microsoft.com/office/powerpoint/2010/main" val="39768835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1B322F29-52DD-4B0B-A23C-2AD9CCF731B3}"/>
              </a:ext>
            </a:extLst>
          </p:cNvPr>
          <p:cNvSpPr>
            <a:spLocks noGrp="1"/>
          </p:cNvSpPr>
          <p:nvPr>
            <p:ph type="sldNum" sz="quarter" idx="10"/>
          </p:nvPr>
        </p:nvSpPr>
        <p:spPr/>
        <p:txBody>
          <a:bodyPr/>
          <a:lstStyle>
            <a:lvl1pPr eaLnBrk="0" hangingPunct="0">
              <a:defRPr/>
            </a:lvl1pPr>
          </a:lstStyle>
          <a:p>
            <a:pPr>
              <a:defRPr/>
            </a:pPr>
            <a:fld id="{57870BEB-7412-4AB5-8A04-1351DD5C6437}" type="slidenum">
              <a:rPr lang="en-US" altLang="zh-CN"/>
              <a:pPr>
                <a:defRPr/>
              </a:pPr>
              <a:t>‹#›</a:t>
            </a:fld>
            <a:endParaRPr lang="en-US" altLang="zh-CN"/>
          </a:p>
        </p:txBody>
      </p:sp>
    </p:spTree>
    <p:extLst>
      <p:ext uri="{BB962C8B-B14F-4D97-AF65-F5344CB8AC3E}">
        <p14:creationId xmlns:p14="http://schemas.microsoft.com/office/powerpoint/2010/main" val="5022922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F38F05AA-2E9D-41CD-916B-5345E42E1309}"/>
              </a:ext>
            </a:extLst>
          </p:cNvPr>
          <p:cNvSpPr>
            <a:spLocks noGrp="1"/>
          </p:cNvSpPr>
          <p:nvPr>
            <p:ph type="sldNum" sz="quarter" idx="10"/>
          </p:nvPr>
        </p:nvSpPr>
        <p:spPr/>
        <p:txBody>
          <a:bodyPr/>
          <a:lstStyle>
            <a:lvl1pPr eaLnBrk="0" hangingPunct="0">
              <a:defRPr/>
            </a:lvl1pPr>
          </a:lstStyle>
          <a:p>
            <a:pPr>
              <a:defRPr/>
            </a:pPr>
            <a:fld id="{F6F6E2A6-C572-483C-A36D-2E4B8A637CE0}" type="slidenum">
              <a:rPr lang="en-US" altLang="zh-CN"/>
              <a:pPr>
                <a:defRPr/>
              </a:pPr>
              <a:t>‹#›</a:t>
            </a:fld>
            <a:endParaRPr lang="en-US" altLang="zh-CN"/>
          </a:p>
        </p:txBody>
      </p:sp>
    </p:spTree>
    <p:extLst>
      <p:ext uri="{BB962C8B-B14F-4D97-AF65-F5344CB8AC3E}">
        <p14:creationId xmlns:p14="http://schemas.microsoft.com/office/powerpoint/2010/main" val="357418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453B9A5-6269-4F77-AF28-240428D053B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A63E73E-E07C-467D-BBEA-1B56EFFA4600}"/>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98929E4-5837-4209-8718-849D100C62C7}"/>
              </a:ext>
            </a:extLst>
          </p:cNvPr>
          <p:cNvSpPr>
            <a:spLocks noGrp="1" noChangeArrowheads="1"/>
          </p:cNvSpPr>
          <p:nvPr>
            <p:ph type="sldNum" sz="quarter" idx="12"/>
          </p:nvPr>
        </p:nvSpPr>
        <p:spPr/>
        <p:txBody>
          <a:bodyPr/>
          <a:lstStyle>
            <a:lvl1pPr>
              <a:defRPr/>
            </a:lvl1pPr>
          </a:lstStyle>
          <a:p>
            <a:pPr>
              <a:defRPr/>
            </a:pPr>
            <a:fld id="{343848C4-FD9B-45DD-BDC7-BA532A062EF4}" type="slidenum">
              <a:rPr lang="en-US" altLang="zh-CN"/>
              <a:pPr>
                <a:defRPr/>
              </a:pPr>
              <a:t>‹#›</a:t>
            </a:fld>
            <a:endParaRPr lang="en-US" altLang="zh-CN"/>
          </a:p>
        </p:txBody>
      </p:sp>
    </p:spTree>
    <p:extLst>
      <p:ext uri="{BB962C8B-B14F-4D97-AF65-F5344CB8AC3E}">
        <p14:creationId xmlns:p14="http://schemas.microsoft.com/office/powerpoint/2010/main" val="31088896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F7539BDC-6A6F-4F5E-9A47-EFEB3790A30D}"/>
              </a:ext>
            </a:extLst>
          </p:cNvPr>
          <p:cNvSpPr>
            <a:spLocks noGrp="1"/>
          </p:cNvSpPr>
          <p:nvPr>
            <p:ph type="sldNum" sz="quarter" idx="10"/>
          </p:nvPr>
        </p:nvSpPr>
        <p:spPr/>
        <p:txBody>
          <a:bodyPr/>
          <a:lstStyle>
            <a:lvl1pPr eaLnBrk="0" hangingPunct="0">
              <a:defRPr/>
            </a:lvl1pPr>
          </a:lstStyle>
          <a:p>
            <a:pPr>
              <a:defRPr/>
            </a:pPr>
            <a:fld id="{CB0FA3F3-C750-4005-9475-960286F2B88E}" type="slidenum">
              <a:rPr lang="en-US" altLang="zh-CN"/>
              <a:pPr>
                <a:defRPr/>
              </a:pPr>
              <a:t>‹#›</a:t>
            </a:fld>
            <a:endParaRPr lang="en-US" altLang="zh-CN"/>
          </a:p>
        </p:txBody>
      </p:sp>
    </p:spTree>
    <p:extLst>
      <p:ext uri="{BB962C8B-B14F-4D97-AF65-F5344CB8AC3E}">
        <p14:creationId xmlns:p14="http://schemas.microsoft.com/office/powerpoint/2010/main" val="18321619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06206EAE-8F77-4776-AF47-6F059B556D42}"/>
              </a:ext>
            </a:extLst>
          </p:cNvPr>
          <p:cNvSpPr>
            <a:spLocks noGrp="1"/>
          </p:cNvSpPr>
          <p:nvPr>
            <p:ph type="sldNum" sz="quarter" idx="10"/>
          </p:nvPr>
        </p:nvSpPr>
        <p:spPr/>
        <p:txBody>
          <a:bodyPr/>
          <a:lstStyle>
            <a:lvl1pPr eaLnBrk="0" hangingPunct="0">
              <a:defRPr/>
            </a:lvl1pPr>
          </a:lstStyle>
          <a:p>
            <a:pPr>
              <a:defRPr/>
            </a:pPr>
            <a:fld id="{0E7CAE37-2666-4D29-B718-A00652D6B685}" type="slidenum">
              <a:rPr lang="en-US" altLang="zh-CN"/>
              <a:pPr>
                <a:defRPr/>
              </a:pPr>
              <a:t>‹#›</a:t>
            </a:fld>
            <a:endParaRPr lang="en-US" altLang="zh-CN"/>
          </a:p>
        </p:txBody>
      </p:sp>
    </p:spTree>
    <p:extLst>
      <p:ext uri="{BB962C8B-B14F-4D97-AF65-F5344CB8AC3E}">
        <p14:creationId xmlns:p14="http://schemas.microsoft.com/office/powerpoint/2010/main" val="38936919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B9ED4C57-3144-4136-96AF-314EB4D17946}"/>
              </a:ext>
            </a:extLst>
          </p:cNvPr>
          <p:cNvSpPr>
            <a:spLocks noGrp="1"/>
          </p:cNvSpPr>
          <p:nvPr>
            <p:ph type="sldNum" sz="quarter" idx="10"/>
          </p:nvPr>
        </p:nvSpPr>
        <p:spPr/>
        <p:txBody>
          <a:bodyPr/>
          <a:lstStyle>
            <a:lvl1pPr eaLnBrk="0" hangingPunct="0">
              <a:defRPr/>
            </a:lvl1pPr>
          </a:lstStyle>
          <a:p>
            <a:pPr>
              <a:defRPr/>
            </a:pPr>
            <a:fld id="{05C7E8D8-E276-490C-B4B3-405FC33BB97A}" type="slidenum">
              <a:rPr lang="en-US" altLang="zh-CN"/>
              <a:pPr>
                <a:defRPr/>
              </a:pPr>
              <a:t>‹#›</a:t>
            </a:fld>
            <a:endParaRPr lang="en-US" altLang="zh-CN"/>
          </a:p>
        </p:txBody>
      </p:sp>
    </p:spTree>
    <p:extLst>
      <p:ext uri="{BB962C8B-B14F-4D97-AF65-F5344CB8AC3E}">
        <p14:creationId xmlns:p14="http://schemas.microsoft.com/office/powerpoint/2010/main" val="87325135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92A78B1E-257C-4B00-9650-92EA49E3E44E}"/>
              </a:ext>
            </a:extLst>
          </p:cNvPr>
          <p:cNvSpPr>
            <a:spLocks noGrp="1"/>
          </p:cNvSpPr>
          <p:nvPr>
            <p:ph type="sldNum" sz="quarter" idx="10"/>
          </p:nvPr>
        </p:nvSpPr>
        <p:spPr/>
        <p:txBody>
          <a:bodyPr/>
          <a:lstStyle>
            <a:lvl1pPr eaLnBrk="0" hangingPunct="0">
              <a:defRPr/>
            </a:lvl1pPr>
          </a:lstStyle>
          <a:p>
            <a:pPr>
              <a:defRPr/>
            </a:pPr>
            <a:fld id="{8DFB31A4-CE63-4044-BE72-9CCB941FAEA7}" type="slidenum">
              <a:rPr lang="en-US" altLang="zh-CN"/>
              <a:pPr>
                <a:defRPr/>
              </a:pPr>
              <a:t>‹#›</a:t>
            </a:fld>
            <a:endParaRPr lang="en-US" altLang="zh-CN"/>
          </a:p>
        </p:txBody>
      </p:sp>
    </p:spTree>
    <p:extLst>
      <p:ext uri="{BB962C8B-B14F-4D97-AF65-F5344CB8AC3E}">
        <p14:creationId xmlns:p14="http://schemas.microsoft.com/office/powerpoint/2010/main" val="422767758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0" y="40005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A406E273-E1AC-423D-B8D0-B05BD37D2A29}"/>
              </a:ext>
            </a:extLst>
          </p:cNvPr>
          <p:cNvSpPr>
            <a:spLocks noGrp="1"/>
          </p:cNvSpPr>
          <p:nvPr>
            <p:ph type="sldNum" sz="quarter" idx="10"/>
          </p:nvPr>
        </p:nvSpPr>
        <p:spPr/>
        <p:txBody>
          <a:bodyPr/>
          <a:lstStyle>
            <a:lvl1pPr eaLnBrk="0" hangingPunct="0">
              <a:defRPr/>
            </a:lvl1pPr>
          </a:lstStyle>
          <a:p>
            <a:pPr>
              <a:defRPr/>
            </a:pPr>
            <a:fld id="{99FC16AA-4C0D-43E9-9B63-E1858FC937C0}" type="slidenum">
              <a:rPr lang="en-US" altLang="zh-CN"/>
              <a:pPr>
                <a:defRPr/>
              </a:pPr>
              <a:t>‹#›</a:t>
            </a:fld>
            <a:endParaRPr lang="en-US" altLang="zh-CN"/>
          </a:p>
        </p:txBody>
      </p:sp>
    </p:spTree>
    <p:extLst>
      <p:ext uri="{BB962C8B-B14F-4D97-AF65-F5344CB8AC3E}">
        <p14:creationId xmlns:p14="http://schemas.microsoft.com/office/powerpoint/2010/main" val="5037918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EE19FBC2-C9D8-4825-9927-C5F8EEE22498}"/>
              </a:ext>
            </a:extLst>
          </p:cNvPr>
          <p:cNvSpPr>
            <a:spLocks noGrp="1"/>
          </p:cNvSpPr>
          <p:nvPr>
            <p:ph type="sldNum" sz="quarter" idx="10"/>
          </p:nvPr>
        </p:nvSpPr>
        <p:spPr/>
        <p:txBody>
          <a:bodyPr/>
          <a:lstStyle>
            <a:lvl1pPr eaLnBrk="0" hangingPunct="0">
              <a:defRPr/>
            </a:lvl1pPr>
          </a:lstStyle>
          <a:p>
            <a:pPr>
              <a:defRPr/>
            </a:pPr>
            <a:fld id="{86C7CD95-6BCD-4249-AA71-852EB8AF64CC}" type="slidenum">
              <a:rPr lang="en-US" altLang="zh-CN"/>
              <a:pPr>
                <a:defRPr/>
              </a:pPr>
              <a:t>‹#›</a:t>
            </a:fld>
            <a:endParaRPr lang="en-US" altLang="zh-CN"/>
          </a:p>
        </p:txBody>
      </p:sp>
    </p:spTree>
    <p:extLst>
      <p:ext uri="{BB962C8B-B14F-4D97-AF65-F5344CB8AC3E}">
        <p14:creationId xmlns:p14="http://schemas.microsoft.com/office/powerpoint/2010/main" val="407937846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3C207AD6-8AB0-472B-BA6A-A4C1AE4DEF7E}"/>
              </a:ext>
            </a:extLst>
          </p:cNvPr>
          <p:cNvSpPr>
            <a:spLocks noGrp="1"/>
          </p:cNvSpPr>
          <p:nvPr>
            <p:ph type="sldNum" sz="quarter" idx="10"/>
          </p:nvPr>
        </p:nvSpPr>
        <p:spPr/>
        <p:txBody>
          <a:bodyPr/>
          <a:lstStyle>
            <a:lvl1pPr eaLnBrk="0" hangingPunct="0">
              <a:defRPr/>
            </a:lvl1pPr>
          </a:lstStyle>
          <a:p>
            <a:pPr>
              <a:defRPr/>
            </a:pPr>
            <a:fld id="{868F1FF1-0873-497D-BAAC-37E26CC167FC}" type="slidenum">
              <a:rPr lang="en-US" altLang="zh-CN"/>
              <a:pPr>
                <a:defRPr/>
              </a:pPr>
              <a:t>‹#›</a:t>
            </a:fld>
            <a:endParaRPr lang="en-US" altLang="zh-CN"/>
          </a:p>
        </p:txBody>
      </p:sp>
    </p:spTree>
    <p:extLst>
      <p:ext uri="{BB962C8B-B14F-4D97-AF65-F5344CB8AC3E}">
        <p14:creationId xmlns:p14="http://schemas.microsoft.com/office/powerpoint/2010/main" val="132603479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38536682-8655-4CB4-9632-9D763A2741A9}"/>
              </a:ext>
            </a:extLst>
          </p:cNvPr>
          <p:cNvSpPr>
            <a:spLocks noGrp="1"/>
          </p:cNvSpPr>
          <p:nvPr>
            <p:ph type="sldNum" sz="quarter" idx="10"/>
          </p:nvPr>
        </p:nvSpPr>
        <p:spPr/>
        <p:txBody>
          <a:bodyPr/>
          <a:lstStyle>
            <a:lvl1pPr eaLnBrk="0" hangingPunct="0">
              <a:defRPr/>
            </a:lvl1pPr>
          </a:lstStyle>
          <a:p>
            <a:pPr>
              <a:defRPr/>
            </a:pPr>
            <a:fld id="{BA44BC4B-B156-4F63-B627-650E70180A3C}" type="slidenum">
              <a:rPr lang="en-US" altLang="zh-CN"/>
              <a:pPr>
                <a:defRPr/>
              </a:pPr>
              <a:t>‹#›</a:t>
            </a:fld>
            <a:endParaRPr lang="en-US" altLang="zh-CN"/>
          </a:p>
        </p:txBody>
      </p:sp>
    </p:spTree>
    <p:extLst>
      <p:ext uri="{BB962C8B-B14F-4D97-AF65-F5344CB8AC3E}">
        <p14:creationId xmlns:p14="http://schemas.microsoft.com/office/powerpoint/2010/main" val="14400742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4958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A7D81F5-9FD4-4F63-9984-EE63A7739440}"/>
              </a:ext>
            </a:extLst>
          </p:cNvPr>
          <p:cNvSpPr>
            <a:spLocks noGrp="1"/>
          </p:cNvSpPr>
          <p:nvPr>
            <p:ph type="sldNum" sz="quarter" idx="10"/>
          </p:nvPr>
        </p:nvSpPr>
        <p:spPr/>
        <p:txBody>
          <a:bodyPr/>
          <a:lstStyle>
            <a:lvl1pPr eaLnBrk="0" hangingPunct="0">
              <a:defRPr/>
            </a:lvl1pPr>
          </a:lstStyle>
          <a:p>
            <a:pPr>
              <a:defRPr/>
            </a:pPr>
            <a:fld id="{13925207-9303-47D8-98AD-BAAAE7A27CC9}" type="slidenum">
              <a:rPr lang="en-US" altLang="zh-CN"/>
              <a:pPr>
                <a:defRPr/>
              </a:pPr>
              <a:t>‹#›</a:t>
            </a:fld>
            <a:endParaRPr lang="en-US" altLang="zh-CN"/>
          </a:p>
        </p:txBody>
      </p:sp>
    </p:spTree>
    <p:extLst>
      <p:ext uri="{BB962C8B-B14F-4D97-AF65-F5344CB8AC3E}">
        <p14:creationId xmlns:p14="http://schemas.microsoft.com/office/powerpoint/2010/main" val="251061334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B12BA423-AD84-4E89-BE1C-08E7B7F3D65C}"/>
              </a:ext>
            </a:extLst>
          </p:cNvPr>
          <p:cNvSpPr>
            <a:spLocks noGrp="1"/>
          </p:cNvSpPr>
          <p:nvPr>
            <p:ph type="sldNum" sz="quarter" idx="10"/>
          </p:nvPr>
        </p:nvSpPr>
        <p:spPr/>
        <p:txBody>
          <a:bodyPr/>
          <a:lstStyle>
            <a:lvl1pPr eaLnBrk="0" hangingPunct="0">
              <a:defRPr/>
            </a:lvl1pPr>
          </a:lstStyle>
          <a:p>
            <a:pPr>
              <a:defRPr/>
            </a:pPr>
            <a:fld id="{EB02F791-3A8F-465E-A6A5-FAF75339815E}" type="slidenum">
              <a:rPr lang="en-US" altLang="zh-CN"/>
              <a:pPr>
                <a:defRPr/>
              </a:pPr>
              <a:t>‹#›</a:t>
            </a:fld>
            <a:endParaRPr lang="en-US" altLang="zh-CN"/>
          </a:p>
        </p:txBody>
      </p:sp>
    </p:spTree>
    <p:extLst>
      <p:ext uri="{BB962C8B-B14F-4D97-AF65-F5344CB8AC3E}">
        <p14:creationId xmlns:p14="http://schemas.microsoft.com/office/powerpoint/2010/main" val="3210756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25C6069-E4B7-4495-AD5C-7C6EE50B7CF6}"/>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494DE4E-6B32-4D50-8214-F1DBD6DC729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5C4AAAC-2909-4AB3-B4F7-752E6A12037B}"/>
              </a:ext>
            </a:extLst>
          </p:cNvPr>
          <p:cNvSpPr>
            <a:spLocks noGrp="1" noChangeArrowheads="1"/>
          </p:cNvSpPr>
          <p:nvPr>
            <p:ph type="sldNum" sz="quarter" idx="12"/>
          </p:nvPr>
        </p:nvSpPr>
        <p:spPr/>
        <p:txBody>
          <a:bodyPr/>
          <a:lstStyle>
            <a:lvl1pPr>
              <a:defRPr/>
            </a:lvl1pPr>
          </a:lstStyle>
          <a:p>
            <a:pPr>
              <a:defRPr/>
            </a:pPr>
            <a:fld id="{A438A618-4465-459F-9D4B-07ECA92BE5C8}" type="slidenum">
              <a:rPr lang="en-US" altLang="zh-CN"/>
              <a:pPr>
                <a:defRPr/>
              </a:pPr>
              <a:t>‹#›</a:t>
            </a:fld>
            <a:endParaRPr lang="en-US" altLang="zh-CN"/>
          </a:p>
        </p:txBody>
      </p:sp>
    </p:spTree>
    <p:extLst>
      <p:ext uri="{BB962C8B-B14F-4D97-AF65-F5344CB8AC3E}">
        <p14:creationId xmlns:p14="http://schemas.microsoft.com/office/powerpoint/2010/main" val="297256495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04C331CB-5994-4235-BFAE-6BB0EEAADF46}"/>
              </a:ext>
            </a:extLst>
          </p:cNvPr>
          <p:cNvSpPr>
            <a:spLocks noGrp="1"/>
          </p:cNvSpPr>
          <p:nvPr>
            <p:ph type="sldNum" sz="quarter" idx="10"/>
          </p:nvPr>
        </p:nvSpPr>
        <p:spPr/>
        <p:txBody>
          <a:bodyPr/>
          <a:lstStyle>
            <a:lvl1pPr eaLnBrk="0" hangingPunct="0">
              <a:defRPr/>
            </a:lvl1pPr>
          </a:lstStyle>
          <a:p>
            <a:pPr>
              <a:defRPr/>
            </a:pPr>
            <a:fld id="{7D92B9E9-DBD5-41E0-AD16-4404D4F06B3C}" type="slidenum">
              <a:rPr lang="en-US" altLang="zh-CN"/>
              <a:pPr>
                <a:defRPr/>
              </a:pPr>
              <a:t>‹#›</a:t>
            </a:fld>
            <a:endParaRPr lang="en-US" altLang="zh-CN"/>
          </a:p>
        </p:txBody>
      </p:sp>
    </p:spTree>
    <p:extLst>
      <p:ext uri="{BB962C8B-B14F-4D97-AF65-F5344CB8AC3E}">
        <p14:creationId xmlns:p14="http://schemas.microsoft.com/office/powerpoint/2010/main" val="317290187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04B189-F8C5-4071-B327-7240B15B0EDB}"/>
              </a:ext>
            </a:extLst>
          </p:cNvPr>
          <p:cNvSpPr>
            <a:spLocks noGrp="1"/>
          </p:cNvSpPr>
          <p:nvPr>
            <p:ph type="sldNum" sz="quarter" idx="10"/>
          </p:nvPr>
        </p:nvSpPr>
        <p:spPr/>
        <p:txBody>
          <a:bodyPr/>
          <a:lstStyle>
            <a:lvl1pPr eaLnBrk="0" hangingPunct="0">
              <a:defRPr/>
            </a:lvl1pPr>
          </a:lstStyle>
          <a:p>
            <a:pPr>
              <a:defRPr/>
            </a:pPr>
            <a:fld id="{791E85DC-461B-435B-8FB7-377663C71E3B}" type="slidenum">
              <a:rPr lang="en-US" altLang="zh-CN"/>
              <a:pPr>
                <a:defRPr/>
              </a:pPr>
              <a:t>‹#›</a:t>
            </a:fld>
            <a:endParaRPr lang="en-US" altLang="zh-CN"/>
          </a:p>
        </p:txBody>
      </p:sp>
    </p:spTree>
    <p:extLst>
      <p:ext uri="{BB962C8B-B14F-4D97-AF65-F5344CB8AC3E}">
        <p14:creationId xmlns:p14="http://schemas.microsoft.com/office/powerpoint/2010/main" val="7955509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3372D1D4-D6E8-4D8D-AAA6-361BD6EC6FA4}"/>
              </a:ext>
            </a:extLst>
          </p:cNvPr>
          <p:cNvSpPr>
            <a:spLocks noGrp="1"/>
          </p:cNvSpPr>
          <p:nvPr>
            <p:ph type="sldNum" sz="quarter" idx="10"/>
          </p:nvPr>
        </p:nvSpPr>
        <p:spPr/>
        <p:txBody>
          <a:bodyPr/>
          <a:lstStyle>
            <a:lvl1pPr eaLnBrk="0" hangingPunct="0">
              <a:defRPr/>
            </a:lvl1pPr>
          </a:lstStyle>
          <a:p>
            <a:pPr>
              <a:defRPr/>
            </a:pPr>
            <a:fld id="{C7D7B45E-A17B-4B2A-82B9-44DD942EBBB6}" type="slidenum">
              <a:rPr lang="en-US" altLang="zh-CN"/>
              <a:pPr>
                <a:defRPr/>
              </a:pPr>
              <a:t>‹#›</a:t>
            </a:fld>
            <a:endParaRPr lang="en-US" altLang="zh-CN"/>
          </a:p>
        </p:txBody>
      </p:sp>
    </p:spTree>
    <p:extLst>
      <p:ext uri="{BB962C8B-B14F-4D97-AF65-F5344CB8AC3E}">
        <p14:creationId xmlns:p14="http://schemas.microsoft.com/office/powerpoint/2010/main" val="11916652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03DDBA0F-4BDF-4A32-A21B-CA6024778BEA}"/>
              </a:ext>
            </a:extLst>
          </p:cNvPr>
          <p:cNvSpPr>
            <a:spLocks noGrp="1"/>
          </p:cNvSpPr>
          <p:nvPr>
            <p:ph type="sldNum" sz="quarter" idx="10"/>
          </p:nvPr>
        </p:nvSpPr>
        <p:spPr/>
        <p:txBody>
          <a:bodyPr/>
          <a:lstStyle>
            <a:lvl1pPr eaLnBrk="0" hangingPunct="0">
              <a:defRPr/>
            </a:lvl1pPr>
          </a:lstStyle>
          <a:p>
            <a:pPr>
              <a:defRPr/>
            </a:pPr>
            <a:fld id="{F49B1B26-23DB-4F56-8CB0-9212D341E3B7}" type="slidenum">
              <a:rPr lang="en-US" altLang="zh-CN"/>
              <a:pPr>
                <a:defRPr/>
              </a:pPr>
              <a:t>‹#›</a:t>
            </a:fld>
            <a:endParaRPr lang="en-US" altLang="zh-CN"/>
          </a:p>
        </p:txBody>
      </p:sp>
    </p:spTree>
    <p:extLst>
      <p:ext uri="{BB962C8B-B14F-4D97-AF65-F5344CB8AC3E}">
        <p14:creationId xmlns:p14="http://schemas.microsoft.com/office/powerpoint/2010/main" val="35040748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56B530DE-0AA9-4E00-8B10-6957C8E48BC7}"/>
              </a:ext>
            </a:extLst>
          </p:cNvPr>
          <p:cNvSpPr>
            <a:spLocks noGrp="1"/>
          </p:cNvSpPr>
          <p:nvPr>
            <p:ph type="sldNum" sz="quarter" idx="10"/>
          </p:nvPr>
        </p:nvSpPr>
        <p:spPr/>
        <p:txBody>
          <a:bodyPr/>
          <a:lstStyle>
            <a:lvl1pPr eaLnBrk="0" hangingPunct="0">
              <a:defRPr/>
            </a:lvl1pPr>
          </a:lstStyle>
          <a:p>
            <a:pPr>
              <a:defRPr/>
            </a:pPr>
            <a:fld id="{3DD598D7-FC3F-4759-B869-84E4C3FE2CFA}" type="slidenum">
              <a:rPr lang="en-US" altLang="zh-CN"/>
              <a:pPr>
                <a:defRPr/>
              </a:pPr>
              <a:t>‹#›</a:t>
            </a:fld>
            <a:endParaRPr lang="en-US" altLang="zh-CN"/>
          </a:p>
        </p:txBody>
      </p:sp>
    </p:spTree>
    <p:extLst>
      <p:ext uri="{BB962C8B-B14F-4D97-AF65-F5344CB8AC3E}">
        <p14:creationId xmlns:p14="http://schemas.microsoft.com/office/powerpoint/2010/main" val="335180651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5F3430C6-3E56-46DC-A2B3-147CB1243351}"/>
              </a:ext>
            </a:extLst>
          </p:cNvPr>
          <p:cNvSpPr>
            <a:spLocks noGrp="1"/>
          </p:cNvSpPr>
          <p:nvPr>
            <p:ph type="sldNum" sz="quarter" idx="10"/>
          </p:nvPr>
        </p:nvSpPr>
        <p:spPr/>
        <p:txBody>
          <a:bodyPr/>
          <a:lstStyle>
            <a:lvl1pPr eaLnBrk="0" hangingPunct="0">
              <a:defRPr/>
            </a:lvl1pPr>
          </a:lstStyle>
          <a:p>
            <a:pPr>
              <a:defRPr/>
            </a:pPr>
            <a:fld id="{1707B489-B15B-424A-9F51-84F313C61736}" type="slidenum">
              <a:rPr lang="en-US" altLang="zh-CN"/>
              <a:pPr>
                <a:defRPr/>
              </a:pPr>
              <a:t>‹#›</a:t>
            </a:fld>
            <a:endParaRPr lang="en-US" altLang="zh-CN"/>
          </a:p>
        </p:txBody>
      </p:sp>
    </p:spTree>
    <p:extLst>
      <p:ext uri="{BB962C8B-B14F-4D97-AF65-F5344CB8AC3E}">
        <p14:creationId xmlns:p14="http://schemas.microsoft.com/office/powerpoint/2010/main" val="265663418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77D1B87F-BC93-4E22-95FF-9F853DD22497}"/>
              </a:ext>
            </a:extLst>
          </p:cNvPr>
          <p:cNvSpPr>
            <a:spLocks noGrp="1"/>
          </p:cNvSpPr>
          <p:nvPr>
            <p:ph type="sldNum" sz="quarter" idx="10"/>
          </p:nvPr>
        </p:nvSpPr>
        <p:spPr/>
        <p:txBody>
          <a:bodyPr/>
          <a:lstStyle>
            <a:lvl1pPr eaLnBrk="0" hangingPunct="0">
              <a:defRPr/>
            </a:lvl1pPr>
          </a:lstStyle>
          <a:p>
            <a:pPr>
              <a:defRPr/>
            </a:pPr>
            <a:fld id="{BA77FBC5-DBC7-46F8-9BB3-0374B514E31A}" type="slidenum">
              <a:rPr lang="en-US" altLang="zh-CN"/>
              <a:pPr>
                <a:defRPr/>
              </a:pPr>
              <a:t>‹#›</a:t>
            </a:fld>
            <a:endParaRPr lang="en-US" altLang="zh-CN"/>
          </a:p>
        </p:txBody>
      </p:sp>
    </p:spTree>
    <p:extLst>
      <p:ext uri="{BB962C8B-B14F-4D97-AF65-F5344CB8AC3E}">
        <p14:creationId xmlns:p14="http://schemas.microsoft.com/office/powerpoint/2010/main" val="31377239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half" idx="1"/>
          </p:nvPr>
        </p:nvSpPr>
        <p:spPr>
          <a:xfrm>
            <a:off x="0" y="9906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C757D630-59B8-4DE7-B4DF-194E657F03E7}"/>
              </a:ext>
            </a:extLst>
          </p:cNvPr>
          <p:cNvSpPr>
            <a:spLocks noGrp="1"/>
          </p:cNvSpPr>
          <p:nvPr>
            <p:ph type="sldNum" sz="quarter" idx="10"/>
          </p:nvPr>
        </p:nvSpPr>
        <p:spPr/>
        <p:txBody>
          <a:bodyPr/>
          <a:lstStyle>
            <a:lvl1pPr eaLnBrk="0" hangingPunct="0">
              <a:defRPr/>
            </a:lvl1pPr>
          </a:lstStyle>
          <a:p>
            <a:pPr>
              <a:defRPr/>
            </a:pPr>
            <a:fld id="{30DB4D3D-324C-474A-B2DF-4276276AC18C}" type="slidenum">
              <a:rPr lang="en-US" altLang="zh-CN"/>
              <a:pPr>
                <a:defRPr/>
              </a:pPr>
              <a:t>‹#›</a:t>
            </a:fld>
            <a:endParaRPr lang="en-US" altLang="zh-CN"/>
          </a:p>
        </p:txBody>
      </p:sp>
    </p:spTree>
    <p:extLst>
      <p:ext uri="{BB962C8B-B14F-4D97-AF65-F5344CB8AC3E}">
        <p14:creationId xmlns:p14="http://schemas.microsoft.com/office/powerpoint/2010/main" val="398269566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15400" cy="838200"/>
          </a:xfrm>
        </p:spPr>
        <p:txBody>
          <a:bodyPr/>
          <a:lstStyle/>
          <a:p>
            <a:r>
              <a:rPr lang="zh-CN" altLang="en-US"/>
              <a:t>单击此处编辑母版标题样式</a:t>
            </a:r>
          </a:p>
        </p:txBody>
      </p:sp>
      <p:sp>
        <p:nvSpPr>
          <p:cNvPr id="3" name="内容占位符 2"/>
          <p:cNvSpPr>
            <a:spLocks noGrp="1"/>
          </p:cNvSpPr>
          <p:nvPr>
            <p:ph sz="quarter" idx="1"/>
          </p:nvPr>
        </p:nvSpPr>
        <p:spPr>
          <a:xfrm>
            <a:off x="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90600"/>
            <a:ext cx="44958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0" y="4000500"/>
            <a:ext cx="91440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25C83041-8566-471C-9916-1F9BC6B42B29}"/>
              </a:ext>
            </a:extLst>
          </p:cNvPr>
          <p:cNvSpPr>
            <a:spLocks noGrp="1"/>
          </p:cNvSpPr>
          <p:nvPr>
            <p:ph type="sldNum" sz="quarter" idx="10"/>
          </p:nvPr>
        </p:nvSpPr>
        <p:spPr/>
        <p:txBody>
          <a:bodyPr/>
          <a:lstStyle>
            <a:lvl1pPr eaLnBrk="0" hangingPunct="0">
              <a:defRPr/>
            </a:lvl1pPr>
          </a:lstStyle>
          <a:p>
            <a:pPr>
              <a:defRPr/>
            </a:pPr>
            <a:fld id="{A43A85AE-3EF9-4B94-962F-2604F93629E1}" type="slidenum">
              <a:rPr lang="en-US" altLang="zh-CN"/>
              <a:pPr>
                <a:defRPr/>
              </a:pPr>
              <a:t>‹#›</a:t>
            </a:fld>
            <a:endParaRPr lang="en-US" altLang="zh-CN"/>
          </a:p>
        </p:txBody>
      </p:sp>
    </p:spTree>
    <p:extLst>
      <p:ext uri="{BB962C8B-B14F-4D97-AF65-F5344CB8AC3E}">
        <p14:creationId xmlns:p14="http://schemas.microsoft.com/office/powerpoint/2010/main" val="298070873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2038" y="1766888"/>
            <a:ext cx="3808412"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22850" y="1766888"/>
            <a:ext cx="3808413" cy="41132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13BB845-0F14-4C9A-ADB5-E51D62B4C20D}"/>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B9C19FB3-A7E1-4AE4-842C-45EEA8D98B56}"/>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5023A3C8-9738-4B57-8D85-88C899DDFFD6}"/>
              </a:ext>
            </a:extLst>
          </p:cNvPr>
          <p:cNvSpPr>
            <a:spLocks noGrp="1"/>
          </p:cNvSpPr>
          <p:nvPr>
            <p:ph type="sldNum" sz="quarter" idx="12"/>
          </p:nvPr>
        </p:nvSpPr>
        <p:spPr/>
        <p:txBody>
          <a:bodyPr/>
          <a:lstStyle>
            <a:lvl1pPr>
              <a:defRPr/>
            </a:lvl1pPr>
          </a:lstStyle>
          <a:p>
            <a:pPr>
              <a:defRPr/>
            </a:pPr>
            <a:fld id="{671AA113-78DF-4ED6-A846-8749C32E6BEF}" type="slidenum">
              <a:rPr lang="en-US" altLang="zh-CN"/>
              <a:pPr>
                <a:defRPr/>
              </a:pPr>
              <a:t>‹#›</a:t>
            </a:fld>
            <a:endParaRPr lang="en-US" altLang="zh-CN"/>
          </a:p>
        </p:txBody>
      </p:sp>
    </p:spTree>
    <p:extLst>
      <p:ext uri="{BB962C8B-B14F-4D97-AF65-F5344CB8AC3E}">
        <p14:creationId xmlns:p14="http://schemas.microsoft.com/office/powerpoint/2010/main" val="328266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18" Type="http://schemas.openxmlformats.org/officeDocument/2006/relationships/image" Target="../media/image3.png"/><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image" Target="../media/image2.png"/><Relationship Id="rId2" Type="http://schemas.openxmlformats.org/officeDocument/2006/relationships/slideLayout" Target="../slideLayouts/slideLayout132.xml"/><Relationship Id="rId16" Type="http://schemas.openxmlformats.org/officeDocument/2006/relationships/theme" Target="../theme/theme10.xml"/><Relationship Id="rId20" Type="http://schemas.openxmlformats.org/officeDocument/2006/relationships/image" Target="../media/image4.png"/><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10" Type="http://schemas.openxmlformats.org/officeDocument/2006/relationships/slideLayout" Target="../slideLayouts/slideLayout140.xml"/><Relationship Id="rId19" Type="http://schemas.openxmlformats.org/officeDocument/2006/relationships/image" Target="../media/image1.png"/><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slideLayout" Target="../slideLayouts/slideLayout158.xml"/><Relationship Id="rId18" Type="http://schemas.openxmlformats.org/officeDocument/2006/relationships/image" Target="../media/image3.png"/><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slideLayout" Target="../slideLayouts/slideLayout157.xml"/><Relationship Id="rId17" Type="http://schemas.openxmlformats.org/officeDocument/2006/relationships/image" Target="../media/image2.png"/><Relationship Id="rId2" Type="http://schemas.openxmlformats.org/officeDocument/2006/relationships/slideLayout" Target="../slideLayouts/slideLayout147.xml"/><Relationship Id="rId16" Type="http://schemas.openxmlformats.org/officeDocument/2006/relationships/theme" Target="../theme/theme11.xml"/><Relationship Id="rId20" Type="http://schemas.openxmlformats.org/officeDocument/2006/relationships/image" Target="../media/image4.png"/><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5" Type="http://schemas.openxmlformats.org/officeDocument/2006/relationships/slideLayout" Target="../slideLayouts/slideLayout160.xml"/><Relationship Id="rId10" Type="http://schemas.openxmlformats.org/officeDocument/2006/relationships/slideLayout" Target="../slideLayouts/slideLayout155.xml"/><Relationship Id="rId19" Type="http://schemas.openxmlformats.org/officeDocument/2006/relationships/image" Target="../media/image1.png"/><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slideLayout" Target="../slideLayouts/slideLayout15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68.xml"/><Relationship Id="rId13" Type="http://schemas.openxmlformats.org/officeDocument/2006/relationships/slideLayout" Target="../slideLayouts/slideLayout173.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12" Type="http://schemas.openxmlformats.org/officeDocument/2006/relationships/slideLayout" Target="../slideLayouts/slideLayout172.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slideLayout" Target="../slideLayouts/slideLayout171.xml"/><Relationship Id="rId5" Type="http://schemas.openxmlformats.org/officeDocument/2006/relationships/slideLayout" Target="../slideLayouts/slideLayout165.xml"/><Relationship Id="rId15" Type="http://schemas.openxmlformats.org/officeDocument/2006/relationships/theme" Target="../theme/theme12.xml"/><Relationship Id="rId10" Type="http://schemas.openxmlformats.org/officeDocument/2006/relationships/slideLayout" Target="../slideLayouts/slideLayout170.xml"/><Relationship Id="rId4" Type="http://schemas.openxmlformats.org/officeDocument/2006/relationships/slideLayout" Target="../slideLayouts/slideLayout164.xml"/><Relationship Id="rId9" Type="http://schemas.openxmlformats.org/officeDocument/2006/relationships/slideLayout" Target="../slideLayouts/slideLayout169.xml"/><Relationship Id="rId14" Type="http://schemas.openxmlformats.org/officeDocument/2006/relationships/slideLayout" Target="../slideLayouts/slideLayout174.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slideLayout" Target="../slideLayouts/slideLayout187.xml"/><Relationship Id="rId18" Type="http://schemas.openxmlformats.org/officeDocument/2006/relationships/image" Target="../media/image3.png"/><Relationship Id="rId3" Type="http://schemas.openxmlformats.org/officeDocument/2006/relationships/slideLayout" Target="../slideLayouts/slideLayout177.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image" Target="../media/image2.png"/><Relationship Id="rId2" Type="http://schemas.openxmlformats.org/officeDocument/2006/relationships/slideLayout" Target="../slideLayouts/slideLayout176.xml"/><Relationship Id="rId16" Type="http://schemas.openxmlformats.org/officeDocument/2006/relationships/theme" Target="../theme/theme13.xml"/><Relationship Id="rId20" Type="http://schemas.openxmlformats.org/officeDocument/2006/relationships/image" Target="../media/image4.png"/><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10" Type="http://schemas.openxmlformats.org/officeDocument/2006/relationships/slideLayout" Target="../slideLayouts/slideLayout184.xml"/><Relationship Id="rId19" Type="http://schemas.openxmlformats.org/officeDocument/2006/relationships/image" Target="../media/image1.png"/><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97.xml"/><Relationship Id="rId13" Type="http://schemas.openxmlformats.org/officeDocument/2006/relationships/slideLayout" Target="../slideLayouts/slideLayout202.xml"/><Relationship Id="rId18" Type="http://schemas.openxmlformats.org/officeDocument/2006/relationships/image" Target="../media/image3.png"/><Relationship Id="rId3" Type="http://schemas.openxmlformats.org/officeDocument/2006/relationships/slideLayout" Target="../slideLayouts/slideLayout192.xml"/><Relationship Id="rId7" Type="http://schemas.openxmlformats.org/officeDocument/2006/relationships/slideLayout" Target="../slideLayouts/slideLayout196.xml"/><Relationship Id="rId12" Type="http://schemas.openxmlformats.org/officeDocument/2006/relationships/slideLayout" Target="../slideLayouts/slideLayout201.xml"/><Relationship Id="rId17" Type="http://schemas.openxmlformats.org/officeDocument/2006/relationships/image" Target="../media/image2.png"/><Relationship Id="rId2" Type="http://schemas.openxmlformats.org/officeDocument/2006/relationships/slideLayout" Target="../slideLayouts/slideLayout191.xml"/><Relationship Id="rId16" Type="http://schemas.openxmlformats.org/officeDocument/2006/relationships/theme" Target="../theme/theme14.xml"/><Relationship Id="rId20" Type="http://schemas.openxmlformats.org/officeDocument/2006/relationships/image" Target="../media/image4.png"/><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5" Type="http://schemas.openxmlformats.org/officeDocument/2006/relationships/slideLayout" Target="../slideLayouts/slideLayout194.xml"/><Relationship Id="rId15" Type="http://schemas.openxmlformats.org/officeDocument/2006/relationships/slideLayout" Target="../slideLayouts/slideLayout204.xml"/><Relationship Id="rId10" Type="http://schemas.openxmlformats.org/officeDocument/2006/relationships/slideLayout" Target="../slideLayouts/slideLayout199.xml"/><Relationship Id="rId19" Type="http://schemas.openxmlformats.org/officeDocument/2006/relationships/image" Target="../media/image1.png"/><Relationship Id="rId4" Type="http://schemas.openxmlformats.org/officeDocument/2006/relationships/slideLayout" Target="../slideLayouts/slideLayout193.xml"/><Relationship Id="rId9" Type="http://schemas.openxmlformats.org/officeDocument/2006/relationships/slideLayout" Target="../slideLayouts/slideLayout198.xml"/><Relationship Id="rId14" Type="http://schemas.openxmlformats.org/officeDocument/2006/relationships/slideLayout" Target="../slideLayouts/slideLayout20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theme" Target="../theme/theme5.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theme" Target="../theme/theme6.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theme" Target="../theme/theme7.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2" Type="http://schemas.openxmlformats.org/officeDocument/2006/relationships/slideLayout" Target="../slideLayouts/slideLayout102.xml"/><Relationship Id="rId16" Type="http://schemas.openxmlformats.org/officeDocument/2006/relationships/theme" Target="../theme/theme8.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2" Type="http://schemas.openxmlformats.org/officeDocument/2006/relationships/slideLayout" Target="../slideLayouts/slideLayout117.xml"/><Relationship Id="rId16" Type="http://schemas.openxmlformats.org/officeDocument/2006/relationships/theme" Target="../theme/theme9.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pic>
        <p:nvPicPr>
          <p:cNvPr id="1026" name="Picture 2" descr="Expbanna">
            <a:extLst>
              <a:ext uri="{FF2B5EF4-FFF2-40B4-BE49-F238E27FC236}">
                <a16:creationId xmlns:a16="http://schemas.microsoft.com/office/drawing/2014/main" id="{5ED7495A-B274-4EC6-A5A8-DB732FC2AE3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invGray">
          <a:xfrm>
            <a:off x="0" y="0"/>
            <a:ext cx="685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9371405B-BF0A-499C-92D6-19C85138AD07}"/>
              </a:ext>
            </a:extLst>
          </p:cNvPr>
          <p:cNvSpPr>
            <a:spLocks noGrp="1" noChangeArrowheads="1"/>
          </p:cNvSpPr>
          <p:nvPr>
            <p:ph type="title"/>
          </p:nvPr>
        </p:nvSpPr>
        <p:spPr bwMode="auto">
          <a:xfrm>
            <a:off x="1066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3972" name="Rectangle 4">
            <a:extLst>
              <a:ext uri="{FF2B5EF4-FFF2-40B4-BE49-F238E27FC236}">
                <a16:creationId xmlns:a16="http://schemas.microsoft.com/office/drawing/2014/main" id="{EF76D610-9E11-4275-8B80-1DE857730829}"/>
              </a:ext>
            </a:extLst>
          </p:cNvPr>
          <p:cNvSpPr>
            <a:spLocks noGrp="1" noChangeArrowheads="1"/>
          </p:cNvSpPr>
          <p:nvPr>
            <p:ph type="dt" sz="half" idx="2"/>
          </p:nvPr>
        </p:nvSpPr>
        <p:spPr bwMode="auto">
          <a:xfrm>
            <a:off x="838200" y="6400800"/>
            <a:ext cx="19050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endParaRPr lang="en-US" altLang="zh-CN"/>
          </a:p>
        </p:txBody>
      </p:sp>
      <p:sp>
        <p:nvSpPr>
          <p:cNvPr id="83973" name="Rectangle 5">
            <a:extLst>
              <a:ext uri="{FF2B5EF4-FFF2-40B4-BE49-F238E27FC236}">
                <a16:creationId xmlns:a16="http://schemas.microsoft.com/office/drawing/2014/main" id="{AA0FFFE3-9315-4B37-A978-4B0A7BA3C961}"/>
              </a:ext>
            </a:extLst>
          </p:cNvPr>
          <p:cNvSpPr>
            <a:spLocks noGrp="1" noChangeArrowheads="1"/>
          </p:cNvSpPr>
          <p:nvPr>
            <p:ph type="ftr" sz="quarter" idx="3"/>
          </p:nvPr>
        </p:nvSpPr>
        <p:spPr bwMode="auto">
          <a:xfrm>
            <a:off x="3429000" y="6400800"/>
            <a:ext cx="28956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algn="ct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endParaRPr lang="en-US" altLang="zh-CN"/>
          </a:p>
        </p:txBody>
      </p:sp>
      <p:sp>
        <p:nvSpPr>
          <p:cNvPr id="83974" name="Rectangle 6">
            <a:extLst>
              <a:ext uri="{FF2B5EF4-FFF2-40B4-BE49-F238E27FC236}">
                <a16:creationId xmlns:a16="http://schemas.microsoft.com/office/drawing/2014/main" id="{3F881EC4-E72E-41FC-9042-AED03AC3C51A}"/>
              </a:ext>
            </a:extLst>
          </p:cNvPr>
          <p:cNvSpPr>
            <a:spLocks noGrp="1" noChangeArrowheads="1"/>
          </p:cNvSpPr>
          <p:nvPr>
            <p:ph type="sldNum" sz="quarter" idx="4"/>
          </p:nvPr>
        </p:nvSpPr>
        <p:spPr bwMode="auto">
          <a:xfrm>
            <a:off x="7010400" y="6400800"/>
            <a:ext cx="19050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algn="r" eaLnBrk="1" hangingPunct="1">
              <a:defRPr kumimoji="0" sz="1400">
                <a:solidFill>
                  <a:schemeClr val="tx2"/>
                </a:solidFill>
                <a:latin typeface="Arial" panose="020B0604020202020204" pitchFamily="34" charset="0"/>
                <a:cs typeface="Times New Roman" panose="02020603050405020304" pitchFamily="18" charset="0"/>
              </a:defRPr>
            </a:lvl1pPr>
          </a:lstStyle>
          <a:p>
            <a:pPr>
              <a:defRPr/>
            </a:pPr>
            <a:fld id="{8754B401-F7E9-4702-BCD4-46DED7A12F3B}" type="slidenum">
              <a:rPr lang="en-US" altLang="zh-CN"/>
              <a:pPr>
                <a:defRPr/>
              </a:pPr>
              <a:t>‹#›</a:t>
            </a:fld>
            <a:endParaRPr lang="en-US" altLang="zh-CN"/>
          </a:p>
        </p:txBody>
      </p:sp>
      <p:pic>
        <p:nvPicPr>
          <p:cNvPr id="1031" name="Picture 7" descr="EXPHORSA">
            <a:extLst>
              <a:ext uri="{FF2B5EF4-FFF2-40B4-BE49-F238E27FC236}">
                <a16:creationId xmlns:a16="http://schemas.microsoft.com/office/drawing/2014/main" id="{BD3371DD-2EC9-4D46-AE38-B485B305BDE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6800" y="1574800"/>
            <a:ext cx="77724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8">
            <a:extLst>
              <a:ext uri="{FF2B5EF4-FFF2-40B4-BE49-F238E27FC236}">
                <a16:creationId xmlns:a16="http://schemas.microsoft.com/office/drawing/2014/main" id="{62AC1F45-378E-4D93-9AB2-6C16FB06B932}"/>
              </a:ext>
            </a:extLst>
          </p:cNvPr>
          <p:cNvSpPr>
            <a:spLocks noGrp="1" noChangeArrowheads="1"/>
          </p:cNvSpPr>
          <p:nvPr>
            <p:ph type="body" idx="1"/>
          </p:nvPr>
        </p:nvSpPr>
        <p:spPr bwMode="auto">
          <a:xfrm>
            <a:off x="1062038" y="1766888"/>
            <a:ext cx="7769225"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7410" r:id="rId1"/>
    <p:sldLayoutId id="2147487411" r:id="rId2"/>
    <p:sldLayoutId id="2147487412" r:id="rId3"/>
    <p:sldLayoutId id="2147487413" r:id="rId4"/>
    <p:sldLayoutId id="2147487414" r:id="rId5"/>
    <p:sldLayoutId id="2147487415" r:id="rId6"/>
    <p:sldLayoutId id="2147487416" r:id="rId7"/>
    <p:sldLayoutId id="2147487417" r:id="rId8"/>
    <p:sldLayoutId id="2147487418" r:id="rId9"/>
    <p:sldLayoutId id="2147487419" r:id="rId10"/>
    <p:sldLayoutId id="2147487420" r:id="rId11"/>
    <p:sldLayoutId id="2147487421" r:id="rId12"/>
    <p:sldLayoutId id="2147487422" r:id="rId13"/>
    <p:sldLayoutId id="2147487423" r:id="rId14"/>
    <p:sldLayoutId id="2147487424" r:id="rId15"/>
  </p:sldLayoutIdLst>
  <p:transition spd="slow"/>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19"/>
        </a:buBlip>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20"/>
        </a:buBlip>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FEDAAFEA-CF26-40D8-950B-0A5100010EF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invGray">
          <a:xfrm>
            <a:off x="0" y="0"/>
            <a:ext cx="685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a:extLst>
              <a:ext uri="{FF2B5EF4-FFF2-40B4-BE49-F238E27FC236}">
                <a16:creationId xmlns:a16="http://schemas.microsoft.com/office/drawing/2014/main" id="{BADBAFD9-B9DD-4671-A6D6-2FB1201ACBD0}"/>
              </a:ext>
            </a:extLst>
          </p:cNvPr>
          <p:cNvSpPr>
            <a:spLocks noGrp="1" noChangeArrowheads="1"/>
          </p:cNvSpPr>
          <p:nvPr>
            <p:ph type="title"/>
          </p:nvPr>
        </p:nvSpPr>
        <p:spPr bwMode="auto">
          <a:xfrm>
            <a:off x="1066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3972" name="Rectangle 4">
            <a:extLst>
              <a:ext uri="{FF2B5EF4-FFF2-40B4-BE49-F238E27FC236}">
                <a16:creationId xmlns:a16="http://schemas.microsoft.com/office/drawing/2014/main" id="{7B1B9BE3-7928-43EF-A56D-E0585B4F04F8}"/>
              </a:ext>
            </a:extLst>
          </p:cNvPr>
          <p:cNvSpPr>
            <a:spLocks noGrp="1" noChangeArrowheads="1"/>
          </p:cNvSpPr>
          <p:nvPr>
            <p:ph type="dt" sz="half" idx="2"/>
          </p:nvPr>
        </p:nvSpPr>
        <p:spPr bwMode="auto">
          <a:xfrm>
            <a:off x="838200" y="6400800"/>
            <a:ext cx="19050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endParaRPr lang="en-US" altLang="zh-CN"/>
          </a:p>
        </p:txBody>
      </p:sp>
      <p:sp>
        <p:nvSpPr>
          <p:cNvPr id="83973" name="Rectangle 5">
            <a:extLst>
              <a:ext uri="{FF2B5EF4-FFF2-40B4-BE49-F238E27FC236}">
                <a16:creationId xmlns:a16="http://schemas.microsoft.com/office/drawing/2014/main" id="{4B6B4615-7678-4070-A0C2-2D66651ECE4D}"/>
              </a:ext>
            </a:extLst>
          </p:cNvPr>
          <p:cNvSpPr>
            <a:spLocks noGrp="1" noChangeArrowheads="1"/>
          </p:cNvSpPr>
          <p:nvPr>
            <p:ph type="ftr" sz="quarter" idx="3"/>
          </p:nvPr>
        </p:nvSpPr>
        <p:spPr bwMode="auto">
          <a:xfrm>
            <a:off x="3429000" y="6400800"/>
            <a:ext cx="28956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algn="ct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endParaRPr lang="en-US" altLang="zh-CN"/>
          </a:p>
        </p:txBody>
      </p:sp>
      <p:sp>
        <p:nvSpPr>
          <p:cNvPr id="83974" name="Rectangle 6">
            <a:extLst>
              <a:ext uri="{FF2B5EF4-FFF2-40B4-BE49-F238E27FC236}">
                <a16:creationId xmlns:a16="http://schemas.microsoft.com/office/drawing/2014/main" id="{C64F2D05-601E-4B6E-B732-C4210A4E9D1F}"/>
              </a:ext>
            </a:extLst>
          </p:cNvPr>
          <p:cNvSpPr>
            <a:spLocks noGrp="1" noChangeArrowheads="1"/>
          </p:cNvSpPr>
          <p:nvPr>
            <p:ph type="sldNum" sz="quarter" idx="4"/>
          </p:nvPr>
        </p:nvSpPr>
        <p:spPr bwMode="auto">
          <a:xfrm>
            <a:off x="7010400" y="6400800"/>
            <a:ext cx="19050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algn="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fld id="{95E18718-18F4-4806-8734-1A1893D94C55}" type="slidenum">
              <a:rPr lang="en-US" altLang="zh-CN"/>
              <a:pPr>
                <a:defRPr/>
              </a:pPr>
              <a:t>‹#›</a:t>
            </a:fld>
            <a:endParaRPr lang="en-US" altLang="zh-CN"/>
          </a:p>
        </p:txBody>
      </p:sp>
      <p:pic>
        <p:nvPicPr>
          <p:cNvPr id="11271" name="Picture 7">
            <a:extLst>
              <a:ext uri="{FF2B5EF4-FFF2-40B4-BE49-F238E27FC236}">
                <a16:creationId xmlns:a16="http://schemas.microsoft.com/office/drawing/2014/main" id="{14769731-7365-4886-A6A8-4C7B4AE6E7B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6800" y="1574800"/>
            <a:ext cx="77724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8">
            <a:extLst>
              <a:ext uri="{FF2B5EF4-FFF2-40B4-BE49-F238E27FC236}">
                <a16:creationId xmlns:a16="http://schemas.microsoft.com/office/drawing/2014/main" id="{E73932EC-D47D-4D6E-9123-21389968F945}"/>
              </a:ext>
            </a:extLst>
          </p:cNvPr>
          <p:cNvSpPr>
            <a:spLocks noGrp="1" noChangeArrowheads="1"/>
          </p:cNvSpPr>
          <p:nvPr>
            <p:ph type="body" idx="1"/>
          </p:nvPr>
        </p:nvSpPr>
        <p:spPr bwMode="auto">
          <a:xfrm>
            <a:off x="1062038" y="1766888"/>
            <a:ext cx="7769225"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7551" r:id="rId1"/>
    <p:sldLayoutId id="2147487552" r:id="rId2"/>
    <p:sldLayoutId id="2147487553" r:id="rId3"/>
    <p:sldLayoutId id="2147487554" r:id="rId4"/>
    <p:sldLayoutId id="2147487555" r:id="rId5"/>
    <p:sldLayoutId id="2147487556" r:id="rId6"/>
    <p:sldLayoutId id="2147487557" r:id="rId7"/>
    <p:sldLayoutId id="2147487558" r:id="rId8"/>
    <p:sldLayoutId id="2147487559" r:id="rId9"/>
    <p:sldLayoutId id="2147487560" r:id="rId10"/>
    <p:sldLayoutId id="2147487561" r:id="rId11"/>
    <p:sldLayoutId id="2147487562" r:id="rId12"/>
    <p:sldLayoutId id="2147487563" r:id="rId13"/>
    <p:sldLayoutId id="2147487564" r:id="rId14"/>
    <p:sldLayoutId id="2147487565" r:id="rId15"/>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19"/>
        </a:buBlip>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20"/>
        </a:buBlip>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01E432EB-7A95-4E30-AEC2-72B541D7F71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invGray">
          <a:xfrm>
            <a:off x="0" y="0"/>
            <a:ext cx="685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a:extLst>
              <a:ext uri="{FF2B5EF4-FFF2-40B4-BE49-F238E27FC236}">
                <a16:creationId xmlns:a16="http://schemas.microsoft.com/office/drawing/2014/main" id="{26B4D722-AA74-4EAB-A22B-6C48C22E93C1}"/>
              </a:ext>
            </a:extLst>
          </p:cNvPr>
          <p:cNvSpPr>
            <a:spLocks noGrp="1" noChangeArrowheads="1"/>
          </p:cNvSpPr>
          <p:nvPr>
            <p:ph type="title"/>
          </p:nvPr>
        </p:nvSpPr>
        <p:spPr bwMode="auto">
          <a:xfrm>
            <a:off x="1066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3972" name="Rectangle 4">
            <a:extLst>
              <a:ext uri="{FF2B5EF4-FFF2-40B4-BE49-F238E27FC236}">
                <a16:creationId xmlns:a16="http://schemas.microsoft.com/office/drawing/2014/main" id="{F06BE291-54D4-41E0-A105-5C5761BEF239}"/>
              </a:ext>
            </a:extLst>
          </p:cNvPr>
          <p:cNvSpPr>
            <a:spLocks noGrp="1" noChangeArrowheads="1"/>
          </p:cNvSpPr>
          <p:nvPr>
            <p:ph type="dt" sz="half" idx="2"/>
          </p:nvPr>
        </p:nvSpPr>
        <p:spPr bwMode="auto">
          <a:xfrm>
            <a:off x="838200" y="6400800"/>
            <a:ext cx="19050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endParaRPr lang="en-US" altLang="zh-CN"/>
          </a:p>
        </p:txBody>
      </p:sp>
      <p:sp>
        <p:nvSpPr>
          <p:cNvPr id="83973" name="Rectangle 5">
            <a:extLst>
              <a:ext uri="{FF2B5EF4-FFF2-40B4-BE49-F238E27FC236}">
                <a16:creationId xmlns:a16="http://schemas.microsoft.com/office/drawing/2014/main" id="{8B1469EC-8EB0-4BA3-A806-F9E17A561DDC}"/>
              </a:ext>
            </a:extLst>
          </p:cNvPr>
          <p:cNvSpPr>
            <a:spLocks noGrp="1" noChangeArrowheads="1"/>
          </p:cNvSpPr>
          <p:nvPr>
            <p:ph type="ftr" sz="quarter" idx="3"/>
          </p:nvPr>
        </p:nvSpPr>
        <p:spPr bwMode="auto">
          <a:xfrm>
            <a:off x="3429000" y="6400800"/>
            <a:ext cx="28956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algn="ct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endParaRPr lang="en-US" altLang="zh-CN"/>
          </a:p>
        </p:txBody>
      </p:sp>
      <p:sp>
        <p:nvSpPr>
          <p:cNvPr id="83974" name="Rectangle 6">
            <a:extLst>
              <a:ext uri="{FF2B5EF4-FFF2-40B4-BE49-F238E27FC236}">
                <a16:creationId xmlns:a16="http://schemas.microsoft.com/office/drawing/2014/main" id="{B966FB48-58E7-4698-83E2-25B71E5A5F06}"/>
              </a:ext>
            </a:extLst>
          </p:cNvPr>
          <p:cNvSpPr>
            <a:spLocks noGrp="1" noChangeArrowheads="1"/>
          </p:cNvSpPr>
          <p:nvPr>
            <p:ph type="sldNum" sz="quarter" idx="4"/>
          </p:nvPr>
        </p:nvSpPr>
        <p:spPr bwMode="auto">
          <a:xfrm>
            <a:off x="7010400" y="6400800"/>
            <a:ext cx="19050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algn="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fld id="{0991CA34-CECB-4FE1-80A7-28A582690565}" type="slidenum">
              <a:rPr lang="en-US" altLang="zh-CN"/>
              <a:pPr>
                <a:defRPr/>
              </a:pPr>
              <a:t>‹#›</a:t>
            </a:fld>
            <a:endParaRPr lang="en-US" altLang="zh-CN"/>
          </a:p>
        </p:txBody>
      </p:sp>
      <p:pic>
        <p:nvPicPr>
          <p:cNvPr id="12295" name="Picture 7">
            <a:extLst>
              <a:ext uri="{FF2B5EF4-FFF2-40B4-BE49-F238E27FC236}">
                <a16:creationId xmlns:a16="http://schemas.microsoft.com/office/drawing/2014/main" id="{5DCE28F8-6D09-41CE-9278-F76D59AD9E0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6800" y="1574800"/>
            <a:ext cx="77724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Rectangle 8">
            <a:extLst>
              <a:ext uri="{FF2B5EF4-FFF2-40B4-BE49-F238E27FC236}">
                <a16:creationId xmlns:a16="http://schemas.microsoft.com/office/drawing/2014/main" id="{E140BBE6-60F9-40C6-B605-5BE3D27E1631}"/>
              </a:ext>
            </a:extLst>
          </p:cNvPr>
          <p:cNvSpPr>
            <a:spLocks noGrp="1" noChangeArrowheads="1"/>
          </p:cNvSpPr>
          <p:nvPr>
            <p:ph type="body" idx="1"/>
          </p:nvPr>
        </p:nvSpPr>
        <p:spPr bwMode="auto">
          <a:xfrm>
            <a:off x="1062038" y="1766888"/>
            <a:ext cx="7769225"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7566" r:id="rId1"/>
    <p:sldLayoutId id="2147487567" r:id="rId2"/>
    <p:sldLayoutId id="2147487568" r:id="rId3"/>
    <p:sldLayoutId id="2147487569" r:id="rId4"/>
    <p:sldLayoutId id="2147487570" r:id="rId5"/>
    <p:sldLayoutId id="2147487571" r:id="rId6"/>
    <p:sldLayoutId id="2147487572" r:id="rId7"/>
    <p:sldLayoutId id="2147487573" r:id="rId8"/>
    <p:sldLayoutId id="2147487574" r:id="rId9"/>
    <p:sldLayoutId id="2147487575" r:id="rId10"/>
    <p:sldLayoutId id="2147487576" r:id="rId11"/>
    <p:sldLayoutId id="2147487577" r:id="rId12"/>
    <p:sldLayoutId id="2147487578" r:id="rId13"/>
    <p:sldLayoutId id="2147487579" r:id="rId14"/>
    <p:sldLayoutId id="2147487580" r:id="rId15"/>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19"/>
        </a:buBlip>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20"/>
        </a:buBlip>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8AC9C2F-795E-4066-BED9-99EE232ECB8F}"/>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Rectangle 3">
            <a:extLst>
              <a:ext uri="{FF2B5EF4-FFF2-40B4-BE49-F238E27FC236}">
                <a16:creationId xmlns:a16="http://schemas.microsoft.com/office/drawing/2014/main" id="{611EE959-B3B4-471D-9133-AA43D0108031}"/>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76B789BF-E2AF-4527-9095-34F8400A2F8D}"/>
              </a:ext>
            </a:extLst>
          </p:cNvPr>
          <p:cNvSpPr>
            <a:spLocks noGrp="1" noChangeArrowheads="1"/>
          </p:cNvSpPr>
          <p:nvPr>
            <p:ph type="sldNum" sz="quarter" idx="4"/>
          </p:nvPr>
        </p:nvSpPr>
        <p:spPr bwMode="auto">
          <a:xfrm>
            <a:off x="7924800" y="6553200"/>
            <a:ext cx="1219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defRPr>
            </a:lvl1pPr>
          </a:lstStyle>
          <a:p>
            <a:pPr>
              <a:defRPr/>
            </a:pPr>
            <a:fld id="{75551F7C-D408-437C-94D0-CB9BEF43A14C}"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7581" r:id="rId1"/>
    <p:sldLayoutId id="2147487582" r:id="rId2"/>
    <p:sldLayoutId id="2147487583" r:id="rId3"/>
    <p:sldLayoutId id="2147487584" r:id="rId4"/>
    <p:sldLayoutId id="2147487585" r:id="rId5"/>
    <p:sldLayoutId id="2147487586" r:id="rId6"/>
    <p:sldLayoutId id="2147487587" r:id="rId7"/>
    <p:sldLayoutId id="2147487588" r:id="rId8"/>
    <p:sldLayoutId id="2147487589" r:id="rId9"/>
    <p:sldLayoutId id="2147487590" r:id="rId10"/>
    <p:sldLayoutId id="2147487591" r:id="rId11"/>
    <p:sldLayoutId id="2147487592" r:id="rId12"/>
    <p:sldLayoutId id="2147487593" r:id="rId13"/>
    <p:sldLayoutId id="2147487594" r:id="rId14"/>
  </p:sldLayoutIdLst>
  <p:transition spd="slow"/>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33D63D12-3F8A-49CF-BC4B-7F165FAE844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invGray">
          <a:xfrm>
            <a:off x="0" y="0"/>
            <a:ext cx="685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a:extLst>
              <a:ext uri="{FF2B5EF4-FFF2-40B4-BE49-F238E27FC236}">
                <a16:creationId xmlns:a16="http://schemas.microsoft.com/office/drawing/2014/main" id="{13BB9D4C-119B-4C13-98FE-2BE269F37285}"/>
              </a:ext>
            </a:extLst>
          </p:cNvPr>
          <p:cNvSpPr>
            <a:spLocks noGrp="1" noChangeArrowheads="1"/>
          </p:cNvSpPr>
          <p:nvPr>
            <p:ph type="title"/>
          </p:nvPr>
        </p:nvSpPr>
        <p:spPr bwMode="auto">
          <a:xfrm>
            <a:off x="1066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3972" name="Rectangle 4">
            <a:extLst>
              <a:ext uri="{FF2B5EF4-FFF2-40B4-BE49-F238E27FC236}">
                <a16:creationId xmlns:a16="http://schemas.microsoft.com/office/drawing/2014/main" id="{D10CF727-812A-4D4F-A2C5-1FEBCCB52AC1}"/>
              </a:ext>
            </a:extLst>
          </p:cNvPr>
          <p:cNvSpPr>
            <a:spLocks noGrp="1" noChangeArrowheads="1"/>
          </p:cNvSpPr>
          <p:nvPr>
            <p:ph type="dt" sz="half" idx="2"/>
          </p:nvPr>
        </p:nvSpPr>
        <p:spPr bwMode="auto">
          <a:xfrm>
            <a:off x="838200" y="6400800"/>
            <a:ext cx="19050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endParaRPr lang="en-US" altLang="zh-CN"/>
          </a:p>
        </p:txBody>
      </p:sp>
      <p:sp>
        <p:nvSpPr>
          <p:cNvPr id="83973" name="Rectangle 5">
            <a:extLst>
              <a:ext uri="{FF2B5EF4-FFF2-40B4-BE49-F238E27FC236}">
                <a16:creationId xmlns:a16="http://schemas.microsoft.com/office/drawing/2014/main" id="{69F96927-3654-494A-8091-FCC8A6140981}"/>
              </a:ext>
            </a:extLst>
          </p:cNvPr>
          <p:cNvSpPr>
            <a:spLocks noGrp="1" noChangeArrowheads="1"/>
          </p:cNvSpPr>
          <p:nvPr>
            <p:ph type="ftr" sz="quarter" idx="3"/>
          </p:nvPr>
        </p:nvSpPr>
        <p:spPr bwMode="auto">
          <a:xfrm>
            <a:off x="3429000" y="6400800"/>
            <a:ext cx="28956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algn="ct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endParaRPr lang="en-US" altLang="zh-CN"/>
          </a:p>
        </p:txBody>
      </p:sp>
      <p:sp>
        <p:nvSpPr>
          <p:cNvPr id="83974" name="Rectangle 6">
            <a:extLst>
              <a:ext uri="{FF2B5EF4-FFF2-40B4-BE49-F238E27FC236}">
                <a16:creationId xmlns:a16="http://schemas.microsoft.com/office/drawing/2014/main" id="{88309ABF-1168-461C-B792-6F1D35AE89D1}"/>
              </a:ext>
            </a:extLst>
          </p:cNvPr>
          <p:cNvSpPr>
            <a:spLocks noGrp="1" noChangeArrowheads="1"/>
          </p:cNvSpPr>
          <p:nvPr>
            <p:ph type="sldNum" sz="quarter" idx="4"/>
          </p:nvPr>
        </p:nvSpPr>
        <p:spPr bwMode="auto">
          <a:xfrm>
            <a:off x="7010400" y="6400800"/>
            <a:ext cx="19050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algn="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fld id="{3BBF543F-5849-4FB2-AA09-AC07ED1E17E4}" type="slidenum">
              <a:rPr lang="en-US" altLang="zh-CN"/>
              <a:pPr>
                <a:defRPr/>
              </a:pPr>
              <a:t>‹#›</a:t>
            </a:fld>
            <a:endParaRPr lang="en-US" altLang="zh-CN"/>
          </a:p>
        </p:txBody>
      </p:sp>
      <p:pic>
        <p:nvPicPr>
          <p:cNvPr id="14343" name="Picture 7">
            <a:extLst>
              <a:ext uri="{FF2B5EF4-FFF2-40B4-BE49-F238E27FC236}">
                <a16:creationId xmlns:a16="http://schemas.microsoft.com/office/drawing/2014/main" id="{0AF48218-D257-40F8-B970-78BF7501644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6800" y="1574800"/>
            <a:ext cx="77724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Rectangle 8">
            <a:extLst>
              <a:ext uri="{FF2B5EF4-FFF2-40B4-BE49-F238E27FC236}">
                <a16:creationId xmlns:a16="http://schemas.microsoft.com/office/drawing/2014/main" id="{8D2C17CD-04A6-417C-8471-04219372C28D}"/>
              </a:ext>
            </a:extLst>
          </p:cNvPr>
          <p:cNvSpPr>
            <a:spLocks noGrp="1" noChangeArrowheads="1"/>
          </p:cNvSpPr>
          <p:nvPr>
            <p:ph type="body" idx="1"/>
          </p:nvPr>
        </p:nvSpPr>
        <p:spPr bwMode="auto">
          <a:xfrm>
            <a:off x="1062038" y="1766888"/>
            <a:ext cx="7769225"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7595" r:id="rId1"/>
    <p:sldLayoutId id="2147487596" r:id="rId2"/>
    <p:sldLayoutId id="2147487597" r:id="rId3"/>
    <p:sldLayoutId id="2147487598" r:id="rId4"/>
    <p:sldLayoutId id="2147487599" r:id="rId5"/>
    <p:sldLayoutId id="2147487600" r:id="rId6"/>
    <p:sldLayoutId id="2147487601" r:id="rId7"/>
    <p:sldLayoutId id="2147487602" r:id="rId8"/>
    <p:sldLayoutId id="2147487603" r:id="rId9"/>
    <p:sldLayoutId id="2147487604" r:id="rId10"/>
    <p:sldLayoutId id="2147487605" r:id="rId11"/>
    <p:sldLayoutId id="2147487606" r:id="rId12"/>
    <p:sldLayoutId id="2147487607" r:id="rId13"/>
    <p:sldLayoutId id="2147487608" r:id="rId14"/>
    <p:sldLayoutId id="2147487609" r:id="rId15"/>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19"/>
        </a:buBlip>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20"/>
        </a:buBlip>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6416072-C92C-4BAB-AE6B-26D0BBF9F2C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invGray">
          <a:xfrm>
            <a:off x="0" y="0"/>
            <a:ext cx="685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3B337EB4-A00C-465E-ADD1-8CCC356ABD28}"/>
              </a:ext>
            </a:extLst>
          </p:cNvPr>
          <p:cNvSpPr>
            <a:spLocks noGrp="1" noChangeArrowheads="1"/>
          </p:cNvSpPr>
          <p:nvPr>
            <p:ph type="title"/>
          </p:nvPr>
        </p:nvSpPr>
        <p:spPr bwMode="auto">
          <a:xfrm>
            <a:off x="1066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3972" name="Rectangle 4">
            <a:extLst>
              <a:ext uri="{FF2B5EF4-FFF2-40B4-BE49-F238E27FC236}">
                <a16:creationId xmlns:a16="http://schemas.microsoft.com/office/drawing/2014/main" id="{CF74EDD1-6D58-4BC2-97A7-D8EB891E838C}"/>
              </a:ext>
            </a:extLst>
          </p:cNvPr>
          <p:cNvSpPr>
            <a:spLocks noGrp="1" noChangeArrowheads="1"/>
          </p:cNvSpPr>
          <p:nvPr>
            <p:ph type="dt" sz="half" idx="2"/>
          </p:nvPr>
        </p:nvSpPr>
        <p:spPr bwMode="auto">
          <a:xfrm>
            <a:off x="838200" y="6400800"/>
            <a:ext cx="19050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endParaRPr lang="en-US" altLang="zh-CN"/>
          </a:p>
        </p:txBody>
      </p:sp>
      <p:sp>
        <p:nvSpPr>
          <p:cNvPr id="83973" name="Rectangle 5">
            <a:extLst>
              <a:ext uri="{FF2B5EF4-FFF2-40B4-BE49-F238E27FC236}">
                <a16:creationId xmlns:a16="http://schemas.microsoft.com/office/drawing/2014/main" id="{A06191C1-2E51-43C7-8BCF-0B6280FE0524}"/>
              </a:ext>
            </a:extLst>
          </p:cNvPr>
          <p:cNvSpPr>
            <a:spLocks noGrp="1" noChangeArrowheads="1"/>
          </p:cNvSpPr>
          <p:nvPr>
            <p:ph type="ftr" sz="quarter" idx="3"/>
          </p:nvPr>
        </p:nvSpPr>
        <p:spPr bwMode="auto">
          <a:xfrm>
            <a:off x="3429000" y="6400800"/>
            <a:ext cx="28956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algn="ct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endParaRPr lang="en-US" altLang="zh-CN"/>
          </a:p>
        </p:txBody>
      </p:sp>
      <p:sp>
        <p:nvSpPr>
          <p:cNvPr id="83974" name="Rectangle 6">
            <a:extLst>
              <a:ext uri="{FF2B5EF4-FFF2-40B4-BE49-F238E27FC236}">
                <a16:creationId xmlns:a16="http://schemas.microsoft.com/office/drawing/2014/main" id="{BF60ACDB-1AC1-4D42-B093-A3873BF4C016}"/>
              </a:ext>
            </a:extLst>
          </p:cNvPr>
          <p:cNvSpPr>
            <a:spLocks noGrp="1" noChangeArrowheads="1"/>
          </p:cNvSpPr>
          <p:nvPr>
            <p:ph type="sldNum" sz="quarter" idx="4"/>
          </p:nvPr>
        </p:nvSpPr>
        <p:spPr bwMode="auto">
          <a:xfrm>
            <a:off x="7010400" y="6400800"/>
            <a:ext cx="1905000" cy="457200"/>
          </a:xfrm>
          <a:prstGeom prst="rect">
            <a:avLst/>
          </a:prstGeom>
          <a:noFill/>
          <a:ln>
            <a:noFill/>
          </a:ln>
          <a:effectLst/>
        </p:spPr>
        <p:txBody>
          <a:bodyPr vert="horz" wrap="square" lIns="91440" tIns="45720" rIns="91440" bIns="45720" numCol="1" anchor="b" anchorCtr="1" compatLnSpc="1">
            <a:prstTxWarp prst="textNoShape">
              <a:avLst/>
            </a:prstTxWarp>
          </a:bodyPr>
          <a:lstStyle>
            <a:lvl1pPr algn="r" eaLnBrk="1" hangingPunct="1">
              <a:spcBef>
                <a:spcPct val="0"/>
              </a:spcBef>
              <a:buFontTx/>
              <a:buNone/>
              <a:defRPr kumimoji="0" sz="1400">
                <a:solidFill>
                  <a:schemeClr val="tx2"/>
                </a:solidFill>
                <a:latin typeface="Arial" panose="020B0604020202020204" pitchFamily="34" charset="0"/>
                <a:cs typeface="Times New Roman" panose="02020603050405020304" pitchFamily="18" charset="0"/>
              </a:defRPr>
            </a:lvl1pPr>
          </a:lstStyle>
          <a:p>
            <a:pPr>
              <a:defRPr/>
            </a:pPr>
            <a:fld id="{FA32B562-7F83-4169-B3B4-037E023DF7B1}" type="slidenum">
              <a:rPr lang="en-US" altLang="zh-CN"/>
              <a:pPr>
                <a:defRPr/>
              </a:pPr>
              <a:t>‹#›</a:t>
            </a:fld>
            <a:endParaRPr lang="en-US" altLang="zh-CN"/>
          </a:p>
        </p:txBody>
      </p:sp>
      <p:pic>
        <p:nvPicPr>
          <p:cNvPr id="1031" name="Picture 7">
            <a:extLst>
              <a:ext uri="{FF2B5EF4-FFF2-40B4-BE49-F238E27FC236}">
                <a16:creationId xmlns:a16="http://schemas.microsoft.com/office/drawing/2014/main" id="{3332A1C9-6BE1-4ED5-9DC9-BBBE7DE5AAE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6800" y="1574800"/>
            <a:ext cx="77724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8">
            <a:extLst>
              <a:ext uri="{FF2B5EF4-FFF2-40B4-BE49-F238E27FC236}">
                <a16:creationId xmlns:a16="http://schemas.microsoft.com/office/drawing/2014/main" id="{4E1DC2A9-E4E6-4E14-AB77-F2F4ED363BE7}"/>
              </a:ext>
            </a:extLst>
          </p:cNvPr>
          <p:cNvSpPr>
            <a:spLocks noGrp="1" noChangeArrowheads="1"/>
          </p:cNvSpPr>
          <p:nvPr>
            <p:ph type="body" idx="1"/>
          </p:nvPr>
        </p:nvSpPr>
        <p:spPr bwMode="auto">
          <a:xfrm>
            <a:off x="1062038" y="1766888"/>
            <a:ext cx="7769225"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56355972"/>
      </p:ext>
    </p:extLst>
  </p:cSld>
  <p:clrMap bg1="lt1" tx1="dk1" bg2="lt2" tx2="dk2" accent1="accent1" accent2="accent2" accent3="accent3" accent4="accent4" accent5="accent5" accent6="accent6" hlink="hlink" folHlink="folHlink"/>
  <p:sldLayoutIdLst>
    <p:sldLayoutId id="2147487611" r:id="rId1"/>
    <p:sldLayoutId id="2147487612" r:id="rId2"/>
    <p:sldLayoutId id="2147487613" r:id="rId3"/>
    <p:sldLayoutId id="2147487614" r:id="rId4"/>
    <p:sldLayoutId id="2147487615" r:id="rId5"/>
    <p:sldLayoutId id="2147487616" r:id="rId6"/>
    <p:sldLayoutId id="2147487617" r:id="rId7"/>
    <p:sldLayoutId id="2147487618" r:id="rId8"/>
    <p:sldLayoutId id="2147487619" r:id="rId9"/>
    <p:sldLayoutId id="2147487620" r:id="rId10"/>
    <p:sldLayoutId id="2147487621" r:id="rId11"/>
    <p:sldLayoutId id="2147487622" r:id="rId12"/>
    <p:sldLayoutId id="2147487623" r:id="rId13"/>
    <p:sldLayoutId id="2147487624" r:id="rId14"/>
    <p:sldLayoutId id="2147487625" r:id="rId15"/>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19"/>
        </a:buBlip>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20"/>
        </a:buBlip>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EBCB94-902C-4730-968A-B093D21CE276}"/>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FC701398-40CA-451B-BC46-92DF3E49F03B}"/>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4D6F1011-044B-4521-8313-C9186C7E26C6}"/>
              </a:ext>
            </a:extLst>
          </p:cNvPr>
          <p:cNvSpPr>
            <a:spLocks noGrp="1" noChangeArrowheads="1"/>
          </p:cNvSpPr>
          <p:nvPr>
            <p:ph type="sldNum" sz="quarter" idx="4"/>
          </p:nvPr>
        </p:nvSpPr>
        <p:spPr bwMode="auto">
          <a:xfrm>
            <a:off x="7924800" y="6553200"/>
            <a:ext cx="1219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defRPr>
            </a:lvl1pPr>
          </a:lstStyle>
          <a:p>
            <a:pPr>
              <a:defRPr/>
            </a:pPr>
            <a:fld id="{CFAAA0C7-9DF3-4BD3-A9D5-DBE00C6C789D}"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7438" r:id="rId1"/>
    <p:sldLayoutId id="2147487439" r:id="rId2"/>
    <p:sldLayoutId id="2147487440" r:id="rId3"/>
    <p:sldLayoutId id="2147487441" r:id="rId4"/>
    <p:sldLayoutId id="2147487442" r:id="rId5"/>
    <p:sldLayoutId id="2147487443" r:id="rId6"/>
    <p:sldLayoutId id="2147487444" r:id="rId7"/>
    <p:sldLayoutId id="2147487445" r:id="rId8"/>
    <p:sldLayoutId id="2147487446" r:id="rId9"/>
    <p:sldLayoutId id="2147487447" r:id="rId10"/>
    <p:sldLayoutId id="2147487448" r:id="rId11"/>
    <p:sldLayoutId id="2147487449" r:id="rId12"/>
    <p:sldLayoutId id="2147487450" r:id="rId13"/>
  </p:sldLayoutIdLst>
  <p:transition spd="slow"/>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515E776-512F-4887-94E7-DE69E7C26CD3}"/>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a:extLst>
              <a:ext uri="{FF2B5EF4-FFF2-40B4-BE49-F238E27FC236}">
                <a16:creationId xmlns:a16="http://schemas.microsoft.com/office/drawing/2014/main" id="{47575D7C-DFA5-4719-BF2A-0F85315F8B90}"/>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975D4FF8-43CF-45AF-9019-3155C533FB5B}"/>
              </a:ext>
            </a:extLst>
          </p:cNvPr>
          <p:cNvSpPr>
            <a:spLocks noGrp="1" noChangeArrowheads="1"/>
          </p:cNvSpPr>
          <p:nvPr>
            <p:ph type="sldNum" sz="quarter" idx="4"/>
          </p:nvPr>
        </p:nvSpPr>
        <p:spPr bwMode="auto">
          <a:xfrm>
            <a:off x="7924800" y="6553200"/>
            <a:ext cx="1219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defRPr>
            </a:lvl1pPr>
          </a:lstStyle>
          <a:p>
            <a:pPr>
              <a:defRPr/>
            </a:pPr>
            <a:fld id="{C2BFB7DD-B65A-4250-8BBA-10E714A8E8B8}"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7451" r:id="rId1"/>
    <p:sldLayoutId id="2147487452" r:id="rId2"/>
    <p:sldLayoutId id="2147487453" r:id="rId3"/>
    <p:sldLayoutId id="2147487454" r:id="rId4"/>
    <p:sldLayoutId id="2147487455" r:id="rId5"/>
    <p:sldLayoutId id="2147487456" r:id="rId6"/>
    <p:sldLayoutId id="2147487457" r:id="rId7"/>
    <p:sldLayoutId id="2147487458" r:id="rId8"/>
    <p:sldLayoutId id="2147487459" r:id="rId9"/>
    <p:sldLayoutId id="2147487460" r:id="rId10"/>
    <p:sldLayoutId id="2147487461" r:id="rId11"/>
    <p:sldLayoutId id="2147487462" r:id="rId12"/>
    <p:sldLayoutId id="2147487463" r:id="rId13"/>
    <p:sldLayoutId id="2147487464" r:id="rId14"/>
  </p:sldLayoutIdLst>
  <p:transition spd="slow"/>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2FB3F1F-7191-4EF6-B830-889AD1EDEFD0}"/>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Rectangle 3">
            <a:extLst>
              <a:ext uri="{FF2B5EF4-FFF2-40B4-BE49-F238E27FC236}">
                <a16:creationId xmlns:a16="http://schemas.microsoft.com/office/drawing/2014/main" id="{50919BBA-0A84-4B39-8FFF-49741214812C}"/>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36610065-F47C-4CD2-82E6-32D49ACEAF6A}"/>
              </a:ext>
            </a:extLst>
          </p:cNvPr>
          <p:cNvSpPr>
            <a:spLocks noGrp="1" noChangeArrowheads="1"/>
          </p:cNvSpPr>
          <p:nvPr>
            <p:ph type="sldNum" sz="quarter" idx="4"/>
          </p:nvPr>
        </p:nvSpPr>
        <p:spPr bwMode="auto">
          <a:xfrm>
            <a:off x="7924800" y="6553200"/>
            <a:ext cx="1219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defRPr>
            </a:lvl1pPr>
          </a:lstStyle>
          <a:p>
            <a:pPr>
              <a:defRPr/>
            </a:pPr>
            <a:fld id="{024CCC44-8FBA-4368-A9CC-6461119DDF92}"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7465" r:id="rId1"/>
    <p:sldLayoutId id="2147487466" r:id="rId2"/>
    <p:sldLayoutId id="2147487467" r:id="rId3"/>
    <p:sldLayoutId id="2147487468" r:id="rId4"/>
    <p:sldLayoutId id="2147487469" r:id="rId5"/>
    <p:sldLayoutId id="2147487470" r:id="rId6"/>
    <p:sldLayoutId id="2147487471" r:id="rId7"/>
    <p:sldLayoutId id="2147487472" r:id="rId8"/>
    <p:sldLayoutId id="2147487473" r:id="rId9"/>
    <p:sldLayoutId id="2147487474" r:id="rId10"/>
    <p:sldLayoutId id="2147487475" r:id="rId11"/>
    <p:sldLayoutId id="2147487476" r:id="rId12"/>
    <p:sldLayoutId id="2147487477" r:id="rId13"/>
    <p:sldLayoutId id="2147487478" r:id="rId14"/>
  </p:sldLayoutIdLst>
  <p:transition spd="slow"/>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8E1F3F4-2ED6-4485-9D17-5B9BE20B510A}"/>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Rectangle 3">
            <a:extLst>
              <a:ext uri="{FF2B5EF4-FFF2-40B4-BE49-F238E27FC236}">
                <a16:creationId xmlns:a16="http://schemas.microsoft.com/office/drawing/2014/main" id="{7641F860-25DB-4A35-B46B-5DB189E256B5}"/>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20524157-73AE-411B-B8F5-4FA71FFB4780}"/>
              </a:ext>
            </a:extLst>
          </p:cNvPr>
          <p:cNvSpPr>
            <a:spLocks noGrp="1" noChangeArrowheads="1"/>
          </p:cNvSpPr>
          <p:nvPr>
            <p:ph type="sldNum" sz="quarter" idx="4"/>
          </p:nvPr>
        </p:nvSpPr>
        <p:spPr bwMode="auto">
          <a:xfrm>
            <a:off x="7924800" y="6553200"/>
            <a:ext cx="1219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defRPr>
            </a:lvl1pPr>
          </a:lstStyle>
          <a:p>
            <a:pPr>
              <a:defRPr/>
            </a:pPr>
            <a:fld id="{BC9EC831-9C9F-4938-B267-7978626AC4EF}"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7479" r:id="rId1"/>
    <p:sldLayoutId id="2147487480" r:id="rId2"/>
    <p:sldLayoutId id="2147487481" r:id="rId3"/>
    <p:sldLayoutId id="2147487482" r:id="rId4"/>
    <p:sldLayoutId id="2147487483" r:id="rId5"/>
    <p:sldLayoutId id="2147487484" r:id="rId6"/>
    <p:sldLayoutId id="2147487485" r:id="rId7"/>
    <p:sldLayoutId id="2147487486" r:id="rId8"/>
    <p:sldLayoutId id="2147487487" r:id="rId9"/>
    <p:sldLayoutId id="2147487488" r:id="rId10"/>
    <p:sldLayoutId id="2147487489" r:id="rId11"/>
    <p:sldLayoutId id="2147487490" r:id="rId12"/>
    <p:sldLayoutId id="2147487491" r:id="rId13"/>
    <p:sldLayoutId id="2147487492" r:id="rId14"/>
  </p:sldLayoutIdLst>
  <p:transition spd="slow"/>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A9DD994-8702-4321-9EC6-FC382406076A}"/>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Rectangle 3">
            <a:extLst>
              <a:ext uri="{FF2B5EF4-FFF2-40B4-BE49-F238E27FC236}">
                <a16:creationId xmlns:a16="http://schemas.microsoft.com/office/drawing/2014/main" id="{A8F078FF-1C7A-4FBC-9F24-A73FD7DFA6B5}"/>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1B9D5B1A-07BA-44E5-B1D0-A2F4FA7FC94D}"/>
              </a:ext>
            </a:extLst>
          </p:cNvPr>
          <p:cNvSpPr>
            <a:spLocks noGrp="1" noChangeArrowheads="1"/>
          </p:cNvSpPr>
          <p:nvPr>
            <p:ph type="sldNum" sz="quarter" idx="4"/>
          </p:nvPr>
        </p:nvSpPr>
        <p:spPr bwMode="auto">
          <a:xfrm>
            <a:off x="7924800" y="6553200"/>
            <a:ext cx="1219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defRPr>
            </a:lvl1pPr>
          </a:lstStyle>
          <a:p>
            <a:pPr>
              <a:defRPr/>
            </a:pPr>
            <a:fld id="{916E90D7-56B9-46B7-9C8E-D0D32D1A4396}"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7493" r:id="rId1"/>
    <p:sldLayoutId id="2147487494" r:id="rId2"/>
    <p:sldLayoutId id="2147487495" r:id="rId3"/>
    <p:sldLayoutId id="2147487496" r:id="rId4"/>
    <p:sldLayoutId id="2147487497" r:id="rId5"/>
    <p:sldLayoutId id="2147487498" r:id="rId6"/>
    <p:sldLayoutId id="2147487499" r:id="rId7"/>
    <p:sldLayoutId id="2147487500" r:id="rId8"/>
    <p:sldLayoutId id="2147487501" r:id="rId9"/>
    <p:sldLayoutId id="2147487502" r:id="rId10"/>
    <p:sldLayoutId id="2147487503" r:id="rId11"/>
    <p:sldLayoutId id="2147487504" r:id="rId12"/>
    <p:sldLayoutId id="2147487505" r:id="rId13"/>
    <p:sldLayoutId id="2147487506" r:id="rId14"/>
  </p:sldLayoutIdLst>
  <p:transition spd="slow"/>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E4F4C07-A102-499F-A8D8-B42A8E7ECD0C}"/>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Rectangle 3">
            <a:extLst>
              <a:ext uri="{FF2B5EF4-FFF2-40B4-BE49-F238E27FC236}">
                <a16:creationId xmlns:a16="http://schemas.microsoft.com/office/drawing/2014/main" id="{5E638321-6722-4376-ACC4-0ECAEE3E882D}"/>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7E87566D-E496-4EEF-B1D2-381219BAE56A}"/>
              </a:ext>
            </a:extLst>
          </p:cNvPr>
          <p:cNvSpPr>
            <a:spLocks noGrp="1" noChangeArrowheads="1"/>
          </p:cNvSpPr>
          <p:nvPr>
            <p:ph type="sldNum" sz="quarter" idx="4"/>
          </p:nvPr>
        </p:nvSpPr>
        <p:spPr bwMode="auto">
          <a:xfrm>
            <a:off x="7924800" y="6553200"/>
            <a:ext cx="1219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defRPr>
            </a:lvl1pPr>
          </a:lstStyle>
          <a:p>
            <a:pPr>
              <a:defRPr/>
            </a:pPr>
            <a:fld id="{57AA50E0-2178-4851-AE2E-212645288AF4}"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7507" r:id="rId1"/>
    <p:sldLayoutId id="2147487508" r:id="rId2"/>
    <p:sldLayoutId id="2147487509" r:id="rId3"/>
    <p:sldLayoutId id="2147487510" r:id="rId4"/>
    <p:sldLayoutId id="2147487511" r:id="rId5"/>
    <p:sldLayoutId id="2147487512" r:id="rId6"/>
    <p:sldLayoutId id="2147487513" r:id="rId7"/>
    <p:sldLayoutId id="2147487514" r:id="rId8"/>
    <p:sldLayoutId id="2147487515" r:id="rId9"/>
    <p:sldLayoutId id="2147487516" r:id="rId10"/>
    <p:sldLayoutId id="2147487517" r:id="rId11"/>
    <p:sldLayoutId id="2147487518" r:id="rId12"/>
    <p:sldLayoutId id="2147487519" r:id="rId13"/>
    <p:sldLayoutId id="2147487520" r:id="rId14"/>
    <p:sldLayoutId id="2147487626" r:id="rId15"/>
    <p:sldLayoutId id="2147487627" r:id="rId16"/>
  </p:sldLayoutIdLst>
  <p:transition spd="slow"/>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52F0A58-1A13-4F84-8AC6-17F3838C81C5}"/>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a:extLst>
              <a:ext uri="{FF2B5EF4-FFF2-40B4-BE49-F238E27FC236}">
                <a16:creationId xmlns:a16="http://schemas.microsoft.com/office/drawing/2014/main" id="{9DDB4D78-0464-4881-8E34-ACD41CFFA8F0}"/>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DBF249D1-0F75-4BC0-84E1-376CCC62A552}"/>
              </a:ext>
            </a:extLst>
          </p:cNvPr>
          <p:cNvSpPr>
            <a:spLocks noGrp="1" noChangeArrowheads="1"/>
          </p:cNvSpPr>
          <p:nvPr>
            <p:ph type="sldNum" sz="quarter" idx="4"/>
          </p:nvPr>
        </p:nvSpPr>
        <p:spPr bwMode="auto">
          <a:xfrm>
            <a:off x="7924800" y="6553200"/>
            <a:ext cx="1219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defRPr>
            </a:lvl1pPr>
          </a:lstStyle>
          <a:p>
            <a:pPr>
              <a:defRPr/>
            </a:pPr>
            <a:fld id="{4164F5D0-7CF5-41DD-8B1D-F1F7A28BC31E}"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7521" r:id="rId1"/>
    <p:sldLayoutId id="2147487522" r:id="rId2"/>
    <p:sldLayoutId id="2147487523" r:id="rId3"/>
    <p:sldLayoutId id="2147487524" r:id="rId4"/>
    <p:sldLayoutId id="2147487525" r:id="rId5"/>
    <p:sldLayoutId id="2147487526" r:id="rId6"/>
    <p:sldLayoutId id="2147487527" r:id="rId7"/>
    <p:sldLayoutId id="2147487528" r:id="rId8"/>
    <p:sldLayoutId id="2147487529" r:id="rId9"/>
    <p:sldLayoutId id="2147487530" r:id="rId10"/>
    <p:sldLayoutId id="2147487531" r:id="rId11"/>
    <p:sldLayoutId id="2147487532" r:id="rId12"/>
    <p:sldLayoutId id="2147487533" r:id="rId13"/>
    <p:sldLayoutId id="2147487534" r:id="rId14"/>
    <p:sldLayoutId id="2147487535" r:id="rId15"/>
  </p:sldLayoutIdLst>
  <p:transition spd="slow"/>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BF1CBA2-6D09-4201-81ED-FD8DA3D730F3}"/>
              </a:ext>
            </a:extLst>
          </p:cNvPr>
          <p:cNvSpPr>
            <a:spLocks noGrp="1" noChangeArrowheads="1"/>
          </p:cNvSpPr>
          <p:nvPr>
            <p:ph type="title"/>
          </p:nvPr>
        </p:nvSpPr>
        <p:spPr bwMode="auto">
          <a:xfrm>
            <a:off x="0" y="0"/>
            <a:ext cx="891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43" name="Rectangle 3">
            <a:extLst>
              <a:ext uri="{FF2B5EF4-FFF2-40B4-BE49-F238E27FC236}">
                <a16:creationId xmlns:a16="http://schemas.microsoft.com/office/drawing/2014/main" id="{F7D7F81B-CFFB-49F2-A426-EEF53443272C}"/>
              </a:ext>
            </a:extLst>
          </p:cNvPr>
          <p:cNvSpPr>
            <a:spLocks noGrp="1" noChangeArrowheads="1"/>
          </p:cNvSpPr>
          <p:nvPr>
            <p:ph type="body" idx="1"/>
          </p:nvPr>
        </p:nvSpPr>
        <p:spPr bwMode="auto">
          <a:xfrm>
            <a:off x="0" y="990600"/>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a:extLst>
              <a:ext uri="{FF2B5EF4-FFF2-40B4-BE49-F238E27FC236}">
                <a16:creationId xmlns:a16="http://schemas.microsoft.com/office/drawing/2014/main" id="{9D3764A5-7A53-49C4-838D-D0B5728D2E10}"/>
              </a:ext>
            </a:extLst>
          </p:cNvPr>
          <p:cNvSpPr>
            <a:spLocks noGrp="1" noChangeArrowheads="1"/>
          </p:cNvSpPr>
          <p:nvPr>
            <p:ph type="sldNum" sz="quarter" idx="4"/>
          </p:nvPr>
        </p:nvSpPr>
        <p:spPr bwMode="auto">
          <a:xfrm>
            <a:off x="7924800" y="6553200"/>
            <a:ext cx="1219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rgbClr val="FFFFFF"/>
                </a:solidFill>
              </a:defRPr>
            </a:lvl1pPr>
          </a:lstStyle>
          <a:p>
            <a:pPr>
              <a:defRPr/>
            </a:pPr>
            <a:fld id="{4F52C61F-F0D7-4A8E-82C4-7CC428DFAB83}"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7536" r:id="rId1"/>
    <p:sldLayoutId id="2147487537" r:id="rId2"/>
    <p:sldLayoutId id="2147487538" r:id="rId3"/>
    <p:sldLayoutId id="2147487539" r:id="rId4"/>
    <p:sldLayoutId id="2147487540" r:id="rId5"/>
    <p:sldLayoutId id="2147487541" r:id="rId6"/>
    <p:sldLayoutId id="2147487542" r:id="rId7"/>
    <p:sldLayoutId id="2147487543" r:id="rId8"/>
    <p:sldLayoutId id="2147487544" r:id="rId9"/>
    <p:sldLayoutId id="2147487545" r:id="rId10"/>
    <p:sldLayoutId id="2147487546" r:id="rId11"/>
    <p:sldLayoutId id="2147487547" r:id="rId12"/>
    <p:sldLayoutId id="2147487548" r:id="rId13"/>
    <p:sldLayoutId id="2147487549" r:id="rId14"/>
    <p:sldLayoutId id="2147487550" r:id="rId15"/>
  </p:sldLayoutIdLst>
  <p:transition spd="slow"/>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defRPr kumimoji="1" sz="3200" kern="1200">
          <a:solidFill>
            <a:schemeClr val="tx1"/>
          </a:solidFill>
          <a:latin typeface="+mn-lt"/>
          <a:ea typeface="+mn-ea"/>
          <a:cs typeface="+mn-cs"/>
        </a:defRPr>
      </a:lvl2pPr>
      <a:lvl3pPr marL="1143000" indent="-228600" algn="l" rtl="0" eaLnBrk="0" fontAlgn="base" hangingPunct="0">
        <a:spcBef>
          <a:spcPct val="20000"/>
        </a:spcBef>
        <a:spcAft>
          <a:spcPct val="0"/>
        </a:spcAft>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90.wmf"/><Relationship Id="rId4" Type="http://schemas.openxmlformats.org/officeDocument/2006/relationships/oleObject" Target="../embeddings/oleObject59.bin"/></Relationships>
</file>

<file path=ppt/slides/_rels/slide10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91.wmf"/><Relationship Id="rId4" Type="http://schemas.openxmlformats.org/officeDocument/2006/relationships/oleObject" Target="../embeddings/oleObject60.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92.emf"/></Relationships>
</file>

<file path=ppt/slides/_rels/slide10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63.xml"/><Relationship Id="rId1" Type="http://schemas.openxmlformats.org/officeDocument/2006/relationships/slideLayout" Target="../slideLayouts/slideLayout102.xml"/><Relationship Id="rId5" Type="http://schemas.openxmlformats.org/officeDocument/2006/relationships/image" Target="../media/image91.wmf"/><Relationship Id="rId4" Type="http://schemas.openxmlformats.org/officeDocument/2006/relationships/oleObject" Target="../embeddings/oleObject60.bin"/></Relationships>
</file>

<file path=ppt/slides/_rels/slide10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97.wmf"/><Relationship Id="rId3" Type="http://schemas.openxmlformats.org/officeDocument/2006/relationships/image" Target="../media/image4.png"/><Relationship Id="rId7" Type="http://schemas.openxmlformats.org/officeDocument/2006/relationships/image" Target="../media/image94.wmf"/><Relationship Id="rId12" Type="http://schemas.openxmlformats.org/officeDocument/2006/relationships/oleObject" Target="../embeddings/oleObject66.bin"/><Relationship Id="rId2" Type="http://schemas.openxmlformats.org/officeDocument/2006/relationships/image" Target="../media/image1.png"/><Relationship Id="rId1" Type="http://schemas.openxmlformats.org/officeDocument/2006/relationships/slideLayout" Target="../slideLayouts/slideLayout176.xml"/><Relationship Id="rId6" Type="http://schemas.openxmlformats.org/officeDocument/2006/relationships/oleObject" Target="../embeddings/oleObject63.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95.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7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0.wmf"/><Relationship Id="rId12" Type="http://schemas.openxmlformats.org/officeDocument/2006/relationships/oleObject" Target="../embeddings/oleObject72.bin"/><Relationship Id="rId17" Type="http://schemas.openxmlformats.org/officeDocument/2006/relationships/image" Target="../media/image105.wmf"/><Relationship Id="rId2" Type="http://schemas.openxmlformats.org/officeDocument/2006/relationships/oleObject" Target="../embeddings/oleObject67.bin"/><Relationship Id="rId16" Type="http://schemas.openxmlformats.org/officeDocument/2006/relationships/oleObject" Target="../embeddings/oleObject74.bin"/><Relationship Id="rId1" Type="http://schemas.openxmlformats.org/officeDocument/2006/relationships/slideLayout" Target="../slideLayouts/slideLayout176.xml"/><Relationship Id="rId6" Type="http://schemas.openxmlformats.org/officeDocument/2006/relationships/oleObject" Target="../embeddings/oleObject69.bin"/><Relationship Id="rId11" Type="http://schemas.openxmlformats.org/officeDocument/2006/relationships/image" Target="../media/image102.wmf"/><Relationship Id="rId5" Type="http://schemas.openxmlformats.org/officeDocument/2006/relationships/image" Target="../media/image99.wmf"/><Relationship Id="rId15" Type="http://schemas.openxmlformats.org/officeDocument/2006/relationships/image" Target="../media/image104.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101.wmf"/><Relationship Id="rId14" Type="http://schemas.openxmlformats.org/officeDocument/2006/relationships/oleObject" Target="../embeddings/oleObject73.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81.xml"/><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81.xml"/><Relationship Id="rId4" Type="http://schemas.openxmlformats.org/officeDocument/2006/relationships/image" Target="../media/image4.png"/></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81.xml"/><Relationship Id="rId6" Type="http://schemas.openxmlformats.org/officeDocument/2006/relationships/image" Target="../media/image24.png"/><Relationship Id="rId5" Type="http://schemas.openxmlformats.org/officeDocument/2006/relationships/oleObject" Target="../embeddings/oleObject75.bin"/><Relationship Id="rId4" Type="http://schemas.openxmlformats.org/officeDocument/2006/relationships/image" Target="../media/image4.png"/></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81.xml"/><Relationship Id="rId6" Type="http://schemas.openxmlformats.org/officeDocument/2006/relationships/image" Target="../media/image24.png"/><Relationship Id="rId5" Type="http://schemas.openxmlformats.org/officeDocument/2006/relationships/oleObject" Target="../embeddings/oleObject76.bin"/><Relationship Id="rId4" Type="http://schemas.openxmlformats.org/officeDocument/2006/relationships/image" Target="../media/image4.png"/></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81.xml"/><Relationship Id="rId6" Type="http://schemas.openxmlformats.org/officeDocument/2006/relationships/image" Target="../media/image106.wmf"/><Relationship Id="rId5" Type="http://schemas.openxmlformats.org/officeDocument/2006/relationships/oleObject" Target="../embeddings/oleObject77.bin"/><Relationship Id="rId4" Type="http://schemas.openxmlformats.org/officeDocument/2006/relationships/image" Target="../media/image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118.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82.bin"/><Relationship Id="rId3" Type="http://schemas.openxmlformats.org/officeDocument/2006/relationships/image" Target="../media/image1.png"/><Relationship Id="rId7" Type="http://schemas.openxmlformats.org/officeDocument/2006/relationships/oleObject" Target="../embeddings/oleObject79.bin"/><Relationship Id="rId12" Type="http://schemas.openxmlformats.org/officeDocument/2006/relationships/image" Target="../media/image109.wmf"/><Relationship Id="rId2" Type="http://schemas.openxmlformats.org/officeDocument/2006/relationships/audio" Target="../media/audio1.wav"/><Relationship Id="rId1" Type="http://schemas.openxmlformats.org/officeDocument/2006/relationships/slideLayout" Target="../slideLayouts/slideLayout176.xml"/><Relationship Id="rId6" Type="http://schemas.openxmlformats.org/officeDocument/2006/relationships/image" Target="../media/image55.png"/><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108.wmf"/><Relationship Id="rId4" Type="http://schemas.openxmlformats.org/officeDocument/2006/relationships/image" Target="../media/image4.png"/><Relationship Id="rId9" Type="http://schemas.openxmlformats.org/officeDocument/2006/relationships/oleObject" Target="../embeddings/oleObject80.bin"/><Relationship Id="rId14" Type="http://schemas.openxmlformats.org/officeDocument/2006/relationships/image" Target="../media/image110.wmf"/></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81.xml"/><Relationship Id="rId6" Type="http://schemas.openxmlformats.org/officeDocument/2006/relationships/image" Target="../media/image111.wmf"/><Relationship Id="rId5" Type="http://schemas.openxmlformats.org/officeDocument/2006/relationships/oleObject" Target="../embeddings/oleObject83.bin"/><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image" Target="../media/image115.wmf"/><Relationship Id="rId3" Type="http://schemas.openxmlformats.org/officeDocument/2006/relationships/audio" Target="../media/audio1.wav"/><Relationship Id="rId7" Type="http://schemas.openxmlformats.org/officeDocument/2006/relationships/image" Target="../media/image112.png"/><Relationship Id="rId12" Type="http://schemas.openxmlformats.org/officeDocument/2006/relationships/oleObject" Target="../embeddings/oleObject87.bin"/><Relationship Id="rId17" Type="http://schemas.openxmlformats.org/officeDocument/2006/relationships/image" Target="../media/image117.wmf"/><Relationship Id="rId2" Type="http://schemas.openxmlformats.org/officeDocument/2006/relationships/notesSlide" Target="../notesSlides/notesSlide65.xml"/><Relationship Id="rId16" Type="http://schemas.openxmlformats.org/officeDocument/2006/relationships/oleObject" Target="../embeddings/oleObject89.bin"/><Relationship Id="rId1" Type="http://schemas.openxmlformats.org/officeDocument/2006/relationships/slideLayout" Target="../slideLayouts/slideLayout181.xml"/><Relationship Id="rId6" Type="http://schemas.openxmlformats.org/officeDocument/2006/relationships/oleObject" Target="../embeddings/oleObject84.bin"/><Relationship Id="rId11" Type="http://schemas.openxmlformats.org/officeDocument/2006/relationships/image" Target="../media/image114.wmf"/><Relationship Id="rId5" Type="http://schemas.openxmlformats.org/officeDocument/2006/relationships/image" Target="../media/image4.png"/><Relationship Id="rId15" Type="http://schemas.openxmlformats.org/officeDocument/2006/relationships/image" Target="../media/image116.wmf"/><Relationship Id="rId10" Type="http://schemas.openxmlformats.org/officeDocument/2006/relationships/oleObject" Target="../embeddings/oleObject86.bin"/><Relationship Id="rId4" Type="http://schemas.openxmlformats.org/officeDocument/2006/relationships/image" Target="../media/image1.png"/><Relationship Id="rId9" Type="http://schemas.openxmlformats.org/officeDocument/2006/relationships/image" Target="../media/image113.wmf"/><Relationship Id="rId14" Type="http://schemas.openxmlformats.org/officeDocument/2006/relationships/oleObject" Target="../embeddings/oleObject88.bin"/></Relationships>
</file>

<file path=ppt/slides/_rels/slide121.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image" Target="../media/image118.wmf"/><Relationship Id="rId7" Type="http://schemas.openxmlformats.org/officeDocument/2006/relationships/image" Target="../media/image120.wmf"/><Relationship Id="rId2" Type="http://schemas.openxmlformats.org/officeDocument/2006/relationships/oleObject" Target="../embeddings/oleObject90.bin"/><Relationship Id="rId1" Type="http://schemas.openxmlformats.org/officeDocument/2006/relationships/slideLayout" Target="../slideLayouts/slideLayout176.xml"/><Relationship Id="rId6" Type="http://schemas.openxmlformats.org/officeDocument/2006/relationships/oleObject" Target="../embeddings/oleObject92.bin"/><Relationship Id="rId11" Type="http://schemas.openxmlformats.org/officeDocument/2006/relationships/image" Target="../media/image122.wmf"/><Relationship Id="rId5" Type="http://schemas.openxmlformats.org/officeDocument/2006/relationships/image" Target="../media/image119.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121.wmf"/></Relationships>
</file>

<file path=ppt/slides/_rels/slide122.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1.png"/><Relationship Id="rId7" Type="http://schemas.openxmlformats.org/officeDocument/2006/relationships/oleObject" Target="../embeddings/oleObject96.bin"/><Relationship Id="rId2" Type="http://schemas.openxmlformats.org/officeDocument/2006/relationships/audio" Target="../media/audio1.wav"/><Relationship Id="rId1" Type="http://schemas.openxmlformats.org/officeDocument/2006/relationships/slideLayout" Target="../slideLayouts/slideLayout181.xml"/><Relationship Id="rId6" Type="http://schemas.openxmlformats.org/officeDocument/2006/relationships/image" Target="../media/image123.wmf"/><Relationship Id="rId5" Type="http://schemas.openxmlformats.org/officeDocument/2006/relationships/oleObject" Target="../embeddings/oleObject95.bin"/><Relationship Id="rId4" Type="http://schemas.openxmlformats.org/officeDocument/2006/relationships/image" Target="../media/image4.png"/></Relationships>
</file>

<file path=ppt/slides/_rels/slide123.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1.png"/><Relationship Id="rId7" Type="http://schemas.openxmlformats.org/officeDocument/2006/relationships/oleObject" Target="../embeddings/oleObject98.bin"/><Relationship Id="rId2" Type="http://schemas.openxmlformats.org/officeDocument/2006/relationships/audio" Target="../media/audio1.wav"/><Relationship Id="rId1" Type="http://schemas.openxmlformats.org/officeDocument/2006/relationships/slideLayout" Target="../slideLayouts/slideLayout181.xml"/><Relationship Id="rId6" Type="http://schemas.openxmlformats.org/officeDocument/2006/relationships/image" Target="../media/image125.wmf"/><Relationship Id="rId5" Type="http://schemas.openxmlformats.org/officeDocument/2006/relationships/oleObject" Target="../embeddings/oleObject97.bin"/><Relationship Id="rId10" Type="http://schemas.openxmlformats.org/officeDocument/2006/relationships/image" Target="../media/image127.wmf"/><Relationship Id="rId4" Type="http://schemas.openxmlformats.org/officeDocument/2006/relationships/image" Target="../media/image4.png"/><Relationship Id="rId9" Type="http://schemas.openxmlformats.org/officeDocument/2006/relationships/oleObject" Target="../embeddings/oleObject99.bin"/></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81.xml"/><Relationship Id="rId6" Type="http://schemas.openxmlformats.org/officeDocument/2006/relationships/image" Target="../media/image128.wmf"/><Relationship Id="rId5" Type="http://schemas.openxmlformats.org/officeDocument/2006/relationships/oleObject" Target="../embeddings/oleObject100.bin"/><Relationship Id="rId4" Type="http://schemas.openxmlformats.org/officeDocument/2006/relationships/image" Target="../media/image4.png"/></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81.xml"/><Relationship Id="rId4" Type="http://schemas.openxmlformats.org/officeDocument/2006/relationships/image" Target="../media/image4.png"/></Relationships>
</file>

<file path=ppt/slides/_rels/slide126.x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oleObject" Target="../embeddings/oleObject101.bin"/><Relationship Id="rId1" Type="http://schemas.openxmlformats.org/officeDocument/2006/relationships/slideLayout" Target="../slideLayouts/slideLayout186.xml"/></Relationships>
</file>

<file path=ppt/slides/_rels/slide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76.xml"/></Relationships>
</file>

<file path=ppt/slides/_rels/slide128.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102.bin"/><Relationship Id="rId1" Type="http://schemas.openxmlformats.org/officeDocument/2006/relationships/slideLayout" Target="../slideLayouts/slideLayout176.xml"/><Relationship Id="rId5" Type="http://schemas.openxmlformats.org/officeDocument/2006/relationships/image" Target="../media/image4.png"/><Relationship Id="rId4" Type="http://schemas.openxmlformats.org/officeDocument/2006/relationships/image" Target="../media/image1.png"/></Relationships>
</file>

<file path=ppt/slides/_rels/slide129.x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oleObject" Target="../embeddings/oleObject103.bin"/><Relationship Id="rId1" Type="http://schemas.openxmlformats.org/officeDocument/2006/relationships/slideLayout" Target="../slideLayouts/slideLayout18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1.e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13.wmf"/><Relationship Id="rId4" Type="http://schemas.openxmlformats.org/officeDocument/2006/relationships/oleObject" Target="../embeddings/oleObject9.bin"/></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0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3.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2.wmf"/><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9.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5.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5.xml"/><Relationship Id="rId1" Type="http://schemas.openxmlformats.org/officeDocument/2006/relationships/themeOverride" Target="../theme/themeOverride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37.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7.xml"/><Relationship Id="rId1" Type="http://schemas.openxmlformats.org/officeDocument/2006/relationships/themeOverride" Target="../theme/themeOverride3.xml"/><Relationship Id="rId5" Type="http://schemas.openxmlformats.org/officeDocument/2006/relationships/image" Target="../media/image2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30.xml"/><Relationship Id="rId1" Type="http://schemas.openxmlformats.org/officeDocument/2006/relationships/slideLayout" Target="../slideLayouts/slideLayout55.xml"/></Relationships>
</file>

<file path=ppt/slides/_rels/slide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20.bin"/><Relationship Id="rId1" Type="http://schemas.openxmlformats.org/officeDocument/2006/relationships/slideLayout" Target="../slideLayouts/slideLayout55.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55.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oleObject" Target="../embeddings/oleObject21.bin"/><Relationship Id="rId7"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22.bin"/><Relationship Id="rId4" Type="http://schemas.openxmlformats.org/officeDocument/2006/relationships/image" Target="../media/image27.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34.xml"/><Relationship Id="rId1" Type="http://schemas.openxmlformats.org/officeDocument/2006/relationships/slideLayout" Target="../slideLayouts/slideLayout83.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4.bin"/><Relationship Id="rId1" Type="http://schemas.openxmlformats.org/officeDocument/2006/relationships/slideLayout" Target="../slideLayouts/slideLayout147.xml"/><Relationship Id="rId5" Type="http://schemas.openxmlformats.org/officeDocument/2006/relationships/image" Target="../media/image31.wmf"/><Relationship Id="rId4" Type="http://schemas.openxmlformats.org/officeDocument/2006/relationships/oleObject" Target="../embeddings/oleObject25.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17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62.xml"/><Relationship Id="rId1" Type="http://schemas.openxmlformats.org/officeDocument/2006/relationships/themeOverride" Target="../theme/themeOverride4.xml"/><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67.xml"/><Relationship Id="rId5" Type="http://schemas.openxmlformats.org/officeDocument/2006/relationships/image" Target="../media/image48.png"/><Relationship Id="rId4" Type="http://schemas.openxmlformats.org/officeDocument/2006/relationships/image" Target="../media/image47.png"/></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oleObject" Target="../embeddings/oleObject27.bin"/><Relationship Id="rId2" Type="http://schemas.openxmlformats.org/officeDocument/2006/relationships/notesSlide" Target="../notesSlides/notesSlide41.xml"/><Relationship Id="rId1" Type="http://schemas.openxmlformats.org/officeDocument/2006/relationships/slideLayout" Target="../slideLayouts/slideLayout152.xml"/><Relationship Id="rId6" Type="http://schemas.openxmlformats.org/officeDocument/2006/relationships/image" Target="../media/image34.png"/><Relationship Id="rId5" Type="http://schemas.openxmlformats.org/officeDocument/2006/relationships/oleObject" Target="../embeddings/oleObject26.bin"/><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52.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1.png"/><Relationship Id="rId7" Type="http://schemas.openxmlformats.org/officeDocument/2006/relationships/oleObject" Target="../embeddings/oleObject29.bin"/><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37.wmf"/><Relationship Id="rId11" Type="http://schemas.openxmlformats.org/officeDocument/2006/relationships/image" Target="../media/image40.png"/><Relationship Id="rId5" Type="http://schemas.openxmlformats.org/officeDocument/2006/relationships/oleObject" Target="../embeddings/oleObject28.bin"/><Relationship Id="rId10" Type="http://schemas.openxmlformats.org/officeDocument/2006/relationships/image" Target="../media/image39.wmf"/><Relationship Id="rId4" Type="http://schemas.openxmlformats.org/officeDocument/2006/relationships/image" Target="../media/image4.png"/><Relationship Id="rId9" Type="http://schemas.openxmlformats.org/officeDocument/2006/relationships/oleObject" Target="../embeddings/oleObject30.bin"/></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59.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36.bin"/><Relationship Id="rId18" Type="http://schemas.openxmlformats.org/officeDocument/2006/relationships/image" Target="../media/image52.wmf"/><Relationship Id="rId3" Type="http://schemas.openxmlformats.org/officeDocument/2006/relationships/oleObject" Target="../embeddings/oleObject31.bin"/><Relationship Id="rId21" Type="http://schemas.openxmlformats.org/officeDocument/2006/relationships/image" Target="../media/image72.png"/><Relationship Id="rId7" Type="http://schemas.openxmlformats.org/officeDocument/2006/relationships/oleObject" Target="../embeddings/oleObject33.bin"/><Relationship Id="rId12" Type="http://schemas.openxmlformats.org/officeDocument/2006/relationships/image" Target="../media/image49.wmf"/><Relationship Id="rId17" Type="http://schemas.openxmlformats.org/officeDocument/2006/relationships/oleObject" Target="../embeddings/oleObject38.bin"/><Relationship Id="rId2" Type="http://schemas.openxmlformats.org/officeDocument/2006/relationships/notesSlide" Target="../notesSlides/notesSlide49.xml"/><Relationship Id="rId16" Type="http://schemas.openxmlformats.org/officeDocument/2006/relationships/image" Target="../media/image51.wmf"/><Relationship Id="rId20" Type="http://schemas.openxmlformats.org/officeDocument/2006/relationships/image" Target="../media/image53.wmf"/><Relationship Id="rId1" Type="http://schemas.openxmlformats.org/officeDocument/2006/relationships/slideLayout" Target="../slideLayouts/slideLayout2.xml"/><Relationship Id="rId6" Type="http://schemas.openxmlformats.org/officeDocument/2006/relationships/image" Target="../media/image46.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48.wmf"/><Relationship Id="rId19" Type="http://schemas.openxmlformats.org/officeDocument/2006/relationships/oleObject" Target="../embeddings/oleObject39.bin"/><Relationship Id="rId4" Type="http://schemas.openxmlformats.org/officeDocument/2006/relationships/image" Target="../media/image45.wmf"/><Relationship Id="rId9" Type="http://schemas.openxmlformats.org/officeDocument/2006/relationships/oleObject" Target="../embeddings/oleObject34.bin"/><Relationship Id="rId14" Type="http://schemas.openxmlformats.org/officeDocument/2006/relationships/image" Target="../media/image50.wmf"/></Relationships>
</file>

<file path=ppt/slides/_rels/slide66.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1.png"/><Relationship Id="rId7" Type="http://schemas.openxmlformats.org/officeDocument/2006/relationships/image" Target="../media/image74.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oleObject" Target="../embeddings/oleObject40.bin"/><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1.wmf"/><Relationship Id="rId4" Type="http://schemas.openxmlformats.org/officeDocument/2006/relationships/oleObject" Target="../embeddings/oleObject41.bin"/></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2.wmf"/><Relationship Id="rId4" Type="http://schemas.openxmlformats.org/officeDocument/2006/relationships/oleObject" Target="../embeddings/oleObject42.bin"/></Relationships>
</file>

<file path=ppt/slides/_rels/slide74.xml.rels><?xml version="1.0" encoding="UTF-8" standalone="yes"?>
<Relationships xmlns="http://schemas.openxmlformats.org/package/2006/relationships"><Relationship Id="rId7"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87.png"/></Relationships>
</file>

<file path=ppt/slides/_rels/slide7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7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embeddings/oleObject43.bin"/><Relationship Id="rId1" Type="http://schemas.openxmlformats.org/officeDocument/2006/relationships/slideLayout" Target="../slideLayouts/slideLayout1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68.wmf"/><Relationship Id="rId7" Type="http://schemas.openxmlformats.org/officeDocument/2006/relationships/image" Target="../media/image70.wmf"/><Relationship Id="rId2" Type="http://schemas.openxmlformats.org/officeDocument/2006/relationships/oleObject" Target="../embeddings/oleObject44.bin"/><Relationship Id="rId1" Type="http://schemas.openxmlformats.org/officeDocument/2006/relationships/slideLayout" Target="../slideLayouts/slideLayout2.xml"/><Relationship Id="rId6" Type="http://schemas.openxmlformats.org/officeDocument/2006/relationships/oleObject" Target="../embeddings/oleObject46.bin"/><Relationship Id="rId5" Type="http://schemas.openxmlformats.org/officeDocument/2006/relationships/image" Target="../media/image69.wmf"/><Relationship Id="rId4" Type="http://schemas.openxmlformats.org/officeDocument/2006/relationships/oleObject" Target="../embeddings/oleObject45.bin"/><Relationship Id="rId9" Type="http://schemas.openxmlformats.org/officeDocument/2006/relationships/image" Target="../media/image71.wmf"/></Relationships>
</file>

<file path=ppt/slides/_rels/slide88.x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4.wmf"/><Relationship Id="rId2"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oleObject" Target="../embeddings/oleObject50.bin"/><Relationship Id="rId5" Type="http://schemas.openxmlformats.org/officeDocument/2006/relationships/image" Target="../media/image73.wmf"/><Relationship Id="rId4" Type="http://schemas.openxmlformats.org/officeDocument/2006/relationships/oleObject" Target="../embeddings/oleObject49.bin"/></Relationships>
</file>

<file path=ppt/slides/_rels/slide89.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oleObject" Target="../embeddings/oleObject51.bin"/><Relationship Id="rId1" Type="http://schemas.openxmlformats.org/officeDocument/2006/relationships/slideLayout" Target="../slideLayouts/slideLayout2.xml"/><Relationship Id="rId5" Type="http://schemas.openxmlformats.org/officeDocument/2006/relationships/image" Target="../media/image76.wmf"/><Relationship Id="rId4" Type="http://schemas.openxmlformats.org/officeDocument/2006/relationships/oleObject" Target="../embeddings/oleObject5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92.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oleObject" Target="../embeddings/oleObject53.bin"/><Relationship Id="rId1" Type="http://schemas.openxmlformats.org/officeDocument/2006/relationships/slideLayout" Target="../slideLayouts/slideLayout86.xml"/></Relationships>
</file>

<file path=ppt/slides/_rels/slide9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oleObject" Target="../embeddings/oleObject54.bin"/><Relationship Id="rId1" Type="http://schemas.openxmlformats.org/officeDocument/2006/relationships/slideLayout" Target="../slideLayouts/slideLayout99.xml"/><Relationship Id="rId6" Type="http://schemas.openxmlformats.org/officeDocument/2006/relationships/image" Target="../media/image79.wmf"/><Relationship Id="rId5" Type="http://schemas.openxmlformats.org/officeDocument/2006/relationships/oleObject" Target="../embeddings/oleObject55.bin"/><Relationship Id="rId4" Type="http://schemas.openxmlformats.org/officeDocument/2006/relationships/image" Target="../media/image80.png"/></Relationships>
</file>

<file path=ppt/slides/_rels/slide94.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83.png"/><Relationship Id="rId7" Type="http://schemas.openxmlformats.org/officeDocument/2006/relationships/oleObject" Target="../embeddings/oleObject56.bin"/><Relationship Id="rId2" Type="http://schemas.openxmlformats.org/officeDocument/2006/relationships/image" Target="../media/image82.png"/><Relationship Id="rId1" Type="http://schemas.openxmlformats.org/officeDocument/2006/relationships/slideLayout" Target="../slideLayouts/slideLayout100.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95.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6.png"/><Relationship Id="rId3" Type="http://schemas.openxmlformats.org/officeDocument/2006/relationships/image" Target="../media/image81.png"/><Relationship Id="rId7" Type="http://schemas.openxmlformats.org/officeDocument/2006/relationships/image" Target="../media/image89.png"/><Relationship Id="rId12" Type="http://schemas.openxmlformats.org/officeDocument/2006/relationships/image" Target="../media/image95.png"/><Relationship Id="rId2" Type="http://schemas.openxmlformats.org/officeDocument/2006/relationships/oleObject" Target="../embeddings/oleObject57.bin"/><Relationship Id="rId1" Type="http://schemas.openxmlformats.org/officeDocument/2006/relationships/slideLayout" Target="../slideLayouts/slideLayout91.xml"/><Relationship Id="rId6" Type="http://schemas.openxmlformats.org/officeDocument/2006/relationships/oleObject" Target="../embeddings/oleObject58.bin"/><Relationship Id="rId11" Type="http://schemas.openxmlformats.org/officeDocument/2006/relationships/image" Target="../media/image94.png"/><Relationship Id="rId5" Type="http://schemas.openxmlformats.org/officeDocument/2006/relationships/image" Target="../media/image4.png"/><Relationship Id="rId10" Type="http://schemas.openxmlformats.org/officeDocument/2006/relationships/image" Target="../media/image93.png"/><Relationship Id="rId4" Type="http://schemas.openxmlformats.org/officeDocument/2006/relationships/image" Target="../media/image1.png"/><Relationship Id="rId9" Type="http://schemas.openxmlformats.org/officeDocument/2006/relationships/image" Target="../media/image92.png"/><Relationship Id="rId14" Type="http://schemas.openxmlformats.org/officeDocument/2006/relationships/image" Target="../media/image97.png"/></Relationships>
</file>

<file path=ppt/slides/_rels/slide9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90.wmf"/></Relationships>
</file>

<file path=ppt/slides/_rels/slide9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90.wmf"/><Relationship Id="rId4" Type="http://schemas.openxmlformats.org/officeDocument/2006/relationships/oleObject" Target="../embeddings/oleObject59.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Text Box 2">
            <a:extLst>
              <a:ext uri="{FF2B5EF4-FFF2-40B4-BE49-F238E27FC236}">
                <a16:creationId xmlns:a16="http://schemas.microsoft.com/office/drawing/2014/main" id="{CC5C52FC-1291-4EA5-BABE-BF45F1B57EA2}"/>
              </a:ext>
            </a:extLst>
          </p:cNvPr>
          <p:cNvSpPr txBox="1">
            <a:spLocks noChangeArrowheads="1"/>
          </p:cNvSpPr>
          <p:nvPr/>
        </p:nvSpPr>
        <p:spPr bwMode="auto">
          <a:xfrm>
            <a:off x="1403648" y="1484784"/>
            <a:ext cx="6096000" cy="923330"/>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5400" b="1" dirty="0">
                <a:latin typeface="+mn-ea"/>
                <a:ea typeface="+mn-ea"/>
              </a:rPr>
              <a:t>概率论与数理统计</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8023BFB4-74FC-4BFF-B72C-6AF4C0947990}"/>
              </a:ext>
            </a:extLst>
          </p:cNvPr>
          <p:cNvSpPr>
            <a:spLocks noGrp="1" noChangeArrowheads="1"/>
          </p:cNvSpPr>
          <p:nvPr>
            <p:ph type="title"/>
          </p:nvPr>
        </p:nvSpPr>
        <p:spPr>
          <a:xfrm>
            <a:off x="611188" y="0"/>
            <a:ext cx="7639050" cy="1125538"/>
          </a:xfrm>
        </p:spPr>
        <p:txBody>
          <a:bodyPr/>
          <a:lstStyle/>
          <a:p>
            <a:pPr algn="ctr" eaLnBrk="1" hangingPunct="1">
              <a:lnSpc>
                <a:spcPct val="155000"/>
              </a:lnSpc>
            </a:pPr>
            <a:r>
              <a:rPr lang="en-US" altLang="zh-CN" sz="4000" b="1" dirty="0">
                <a:solidFill>
                  <a:schemeClr val="bg1"/>
                </a:solidFill>
              </a:rPr>
              <a:t>1.1</a:t>
            </a:r>
            <a:r>
              <a:rPr lang="zh-CN" altLang="en-US" sz="4000" b="1" dirty="0">
                <a:solidFill>
                  <a:schemeClr val="bg1"/>
                </a:solidFill>
              </a:rPr>
              <a:t>随机事件</a:t>
            </a:r>
            <a:endParaRPr lang="en-US" altLang="zh-CN" sz="4000" b="1" dirty="0"/>
          </a:p>
        </p:txBody>
      </p:sp>
      <p:sp>
        <p:nvSpPr>
          <p:cNvPr id="258051" name="Text Box 3">
            <a:extLst>
              <a:ext uri="{FF2B5EF4-FFF2-40B4-BE49-F238E27FC236}">
                <a16:creationId xmlns:a16="http://schemas.microsoft.com/office/drawing/2014/main" id="{D1E9DE0E-BC98-4802-B357-2853DBB781CB}"/>
              </a:ext>
            </a:extLst>
          </p:cNvPr>
          <p:cNvSpPr txBox="1">
            <a:spLocks noChangeArrowheads="1"/>
          </p:cNvSpPr>
          <p:nvPr/>
        </p:nvSpPr>
        <p:spPr bwMode="auto">
          <a:xfrm>
            <a:off x="468313" y="1530350"/>
            <a:ext cx="8621712" cy="4060855"/>
          </a:xfrm>
          <a:prstGeom prst="rect">
            <a:avLst/>
          </a:prstGeom>
          <a:noFill/>
          <a:ln>
            <a:noFill/>
          </a:ln>
          <a:effectLst/>
        </p:spPr>
        <p:txBody>
          <a:bodyPr>
            <a:spAutoFit/>
          </a:bodyPr>
          <a:lstStyle/>
          <a:p>
            <a:pPr eaLnBrk="1" hangingPunct="1">
              <a:lnSpc>
                <a:spcPct val="150000"/>
              </a:lnSpc>
              <a:spcBef>
                <a:spcPct val="5000"/>
              </a:spcBef>
              <a:spcAft>
                <a:spcPct val="5000"/>
              </a:spcAft>
              <a:defRPr/>
            </a:pPr>
            <a:r>
              <a:rPr lang="zh-CN" altLang="en-US" sz="2800" dirty="0">
                <a:latin typeface="+mn-lt"/>
                <a:ea typeface="+mn-ea"/>
                <a:cs typeface="Times New Roman" panose="02020603050405020304" pitchFamily="18" charset="0"/>
              </a:rPr>
              <a:t>定义：对随机现象的观察称为</a:t>
            </a:r>
            <a:r>
              <a:rPr lang="zh-CN" altLang="en-US" sz="2800" dirty="0">
                <a:solidFill>
                  <a:srgbClr val="FFFF00"/>
                </a:solidFill>
                <a:latin typeface="+mn-lt"/>
                <a:ea typeface="+mn-ea"/>
                <a:cs typeface="Times New Roman" panose="02020603050405020304" pitchFamily="18" charset="0"/>
              </a:rPr>
              <a:t>随机试验（简称“试验” ）</a:t>
            </a:r>
            <a:r>
              <a:rPr lang="zh-CN" altLang="en-US" sz="2800" dirty="0">
                <a:latin typeface="+mn-lt"/>
                <a:ea typeface="+mn-ea"/>
                <a:cs typeface="Times New Roman" panose="02020603050405020304" pitchFamily="18" charset="0"/>
              </a:rPr>
              <a:t>。</a:t>
            </a:r>
            <a:endParaRPr lang="en-US" altLang="zh-CN" sz="2800" dirty="0">
              <a:latin typeface="+mn-lt"/>
              <a:ea typeface="+mn-ea"/>
              <a:cs typeface="Times New Roman" panose="02020603050405020304" pitchFamily="18" charset="0"/>
            </a:endParaRPr>
          </a:p>
          <a:p>
            <a:pPr eaLnBrk="1" hangingPunct="1">
              <a:lnSpc>
                <a:spcPct val="150000"/>
              </a:lnSpc>
              <a:spcBef>
                <a:spcPct val="5000"/>
              </a:spcBef>
              <a:spcAft>
                <a:spcPct val="5000"/>
              </a:spcAft>
              <a:defRPr/>
            </a:pPr>
            <a:r>
              <a:rPr lang="zh-CN" altLang="en-US" sz="2800" dirty="0">
                <a:solidFill>
                  <a:schemeClr val="bg1"/>
                </a:solidFill>
                <a:latin typeface="+mn-lt"/>
                <a:ea typeface="+mn-ea"/>
                <a:cs typeface="Times New Roman" panose="02020603050405020304" pitchFamily="18" charset="0"/>
              </a:rPr>
              <a:t>随机试验实例</a:t>
            </a:r>
            <a:endParaRPr lang="en-US" altLang="zh-CN" sz="2800" dirty="0">
              <a:solidFill>
                <a:schemeClr val="bg1"/>
              </a:solidFill>
              <a:latin typeface="+mn-lt"/>
              <a:ea typeface="+mn-ea"/>
              <a:cs typeface="Times New Roman" panose="02020603050405020304" pitchFamily="18" charset="0"/>
            </a:endParaRPr>
          </a:p>
          <a:p>
            <a:pPr eaLnBrk="1" hangingPunct="1">
              <a:lnSpc>
                <a:spcPct val="150000"/>
              </a:lnSpc>
              <a:spcBef>
                <a:spcPct val="5000"/>
              </a:spcBef>
              <a:spcAft>
                <a:spcPct val="5000"/>
              </a:spcAft>
              <a:defRPr/>
            </a:pPr>
            <a:r>
              <a:rPr lang="en-US" altLang="zh-CN" sz="2800" dirty="0">
                <a:latin typeface="+mn-lt"/>
                <a:ea typeface="+mn-ea"/>
              </a:rPr>
              <a:t>E</a:t>
            </a:r>
            <a:r>
              <a:rPr lang="en-US" altLang="zh-CN" sz="2800" baseline="-25000" dirty="0">
                <a:latin typeface="+mn-lt"/>
                <a:ea typeface="+mn-ea"/>
              </a:rPr>
              <a:t>1</a:t>
            </a:r>
            <a:r>
              <a:rPr lang="zh-CN" altLang="en-US" sz="2800" dirty="0">
                <a:latin typeface="+mn-lt"/>
                <a:ea typeface="+mn-ea"/>
              </a:rPr>
              <a:t>：</a:t>
            </a:r>
            <a:r>
              <a:rPr lang="zh-CN" altLang="zh-CN" sz="2800" dirty="0">
                <a:latin typeface="+mn-lt"/>
                <a:ea typeface="+mn-ea"/>
              </a:rPr>
              <a:t>抛一枚硬币，</a:t>
            </a:r>
            <a:r>
              <a:rPr lang="zh-CN" altLang="en-US" sz="2800" dirty="0">
                <a:latin typeface="+mn-lt"/>
                <a:ea typeface="+mn-ea"/>
              </a:rPr>
              <a:t>观察正面和反面出现的情况；</a:t>
            </a:r>
            <a:endParaRPr lang="zh-CN" altLang="zh-CN" sz="2800" dirty="0">
              <a:latin typeface="+mn-lt"/>
              <a:ea typeface="+mn-ea"/>
            </a:endParaRPr>
          </a:p>
          <a:p>
            <a:pPr eaLnBrk="1" hangingPunct="1">
              <a:lnSpc>
                <a:spcPct val="150000"/>
              </a:lnSpc>
              <a:spcBef>
                <a:spcPct val="5000"/>
              </a:spcBef>
              <a:spcAft>
                <a:spcPct val="5000"/>
              </a:spcAft>
              <a:defRPr/>
            </a:pPr>
            <a:r>
              <a:rPr lang="en-US" altLang="zh-CN" sz="2800" dirty="0">
                <a:latin typeface="+mn-lt"/>
                <a:ea typeface="+mn-ea"/>
              </a:rPr>
              <a:t>E</a:t>
            </a:r>
            <a:r>
              <a:rPr lang="en-US" altLang="zh-CN" sz="2800" baseline="-25000" dirty="0">
                <a:latin typeface="+mn-lt"/>
                <a:ea typeface="+mn-ea"/>
              </a:rPr>
              <a:t>2</a:t>
            </a:r>
            <a:r>
              <a:rPr lang="zh-CN" altLang="en-US" sz="2800" dirty="0">
                <a:latin typeface="+mn-lt"/>
                <a:ea typeface="+mn-ea"/>
              </a:rPr>
              <a:t>：</a:t>
            </a:r>
            <a:r>
              <a:rPr lang="zh-CN" altLang="zh-CN" sz="2800" dirty="0">
                <a:latin typeface="+mn-lt"/>
                <a:ea typeface="+mn-ea"/>
              </a:rPr>
              <a:t>掷一颗骰子，</a:t>
            </a:r>
            <a:r>
              <a:rPr lang="zh-CN" altLang="en-US" sz="2800" dirty="0">
                <a:latin typeface="+mn-lt"/>
                <a:ea typeface="+mn-ea"/>
              </a:rPr>
              <a:t>观察</a:t>
            </a:r>
            <a:r>
              <a:rPr lang="zh-CN" altLang="zh-CN" sz="2800" dirty="0">
                <a:latin typeface="+mn-lt"/>
                <a:ea typeface="+mn-ea"/>
              </a:rPr>
              <a:t>出现的点数</a:t>
            </a:r>
            <a:r>
              <a:rPr lang="zh-CN" altLang="en-US" sz="2800" dirty="0">
                <a:latin typeface="+mn-lt"/>
                <a:ea typeface="+mn-ea"/>
              </a:rPr>
              <a:t>；</a:t>
            </a:r>
            <a:endParaRPr lang="en-US" altLang="zh-CN" sz="2800" dirty="0">
              <a:latin typeface="+mn-lt"/>
              <a:ea typeface="+mn-ea"/>
            </a:endParaRPr>
          </a:p>
          <a:p>
            <a:pPr eaLnBrk="1" hangingPunct="1">
              <a:lnSpc>
                <a:spcPct val="150000"/>
              </a:lnSpc>
              <a:spcBef>
                <a:spcPct val="5000"/>
              </a:spcBef>
              <a:spcAft>
                <a:spcPct val="5000"/>
              </a:spcAft>
              <a:defRPr/>
            </a:pPr>
            <a:r>
              <a:rPr lang="en-US" altLang="zh-CN" sz="2800" dirty="0"/>
              <a:t>E</a:t>
            </a:r>
            <a:r>
              <a:rPr lang="en-US" altLang="zh-CN" sz="2800" baseline="-25000" dirty="0"/>
              <a:t>3</a:t>
            </a:r>
            <a:r>
              <a:rPr lang="zh-CN" altLang="en-US" sz="2800" dirty="0"/>
              <a:t>：</a:t>
            </a:r>
            <a:r>
              <a:rPr lang="zh-CN" altLang="zh-CN" sz="2800" dirty="0"/>
              <a:t>掷一颗骰子，</a:t>
            </a:r>
            <a:r>
              <a:rPr lang="zh-CN" altLang="en-US" sz="2800" dirty="0"/>
              <a:t>观察</a:t>
            </a:r>
            <a:r>
              <a:rPr lang="zh-CN" altLang="zh-CN" sz="2800" dirty="0"/>
              <a:t>出现</a:t>
            </a:r>
            <a:r>
              <a:rPr lang="zh-CN" altLang="en-US" sz="2800" dirty="0"/>
              <a:t>奇数点还是偶数</a:t>
            </a:r>
            <a:r>
              <a:rPr lang="zh-CN" altLang="zh-CN" sz="2800" dirty="0"/>
              <a:t>点</a:t>
            </a:r>
            <a:r>
              <a:rPr lang="zh-CN" altLang="en-US" sz="2800" dirty="0"/>
              <a:t>；</a:t>
            </a:r>
            <a:endParaRPr lang="en-US" altLang="zh-CN" sz="2800" dirty="0">
              <a:latin typeface="+mn-lt"/>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 calcmode="lin" valueType="num">
                                      <p:cBhvr additive="base">
                                        <p:cTn id="7"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8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5805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80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8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8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9DEDF6E1-4093-483D-80D1-78A6FF6334C1}"/>
              </a:ext>
            </a:extLst>
          </p:cNvPr>
          <p:cNvSpPr>
            <a:spLocks noGrp="1" noChangeArrowheads="1"/>
          </p:cNvSpPr>
          <p:nvPr>
            <p:ph type="title"/>
          </p:nvPr>
        </p:nvSpPr>
        <p:spPr>
          <a:xfrm>
            <a:off x="304799" y="684696"/>
            <a:ext cx="8659813" cy="793527"/>
          </a:xfrm>
        </p:spPr>
        <p:txBody>
          <a:bodyPr/>
          <a:lstStyle/>
          <a:p>
            <a:pPr eaLnBrk="1" hangingPunct="1">
              <a:defRPr/>
            </a:pPr>
            <a:r>
              <a:rPr lang="zh-CN" altLang="en-US" sz="2800" dirty="0">
                <a:latin typeface="+mn-lt"/>
                <a:ea typeface="+mn-ea"/>
              </a:rPr>
              <a:t>例</a:t>
            </a:r>
            <a:r>
              <a:rPr lang="en-US" altLang="zh-CN" sz="2800" dirty="0">
                <a:latin typeface="+mn-lt"/>
                <a:ea typeface="+mn-ea"/>
              </a:rPr>
              <a:t>4</a:t>
            </a:r>
            <a:r>
              <a:rPr lang="zh-CN" altLang="en-US" sz="2800" dirty="0">
                <a:latin typeface="+mn-lt"/>
                <a:ea typeface="+mn-ea"/>
              </a:rPr>
              <a:t>：一批产品的废品率为</a:t>
            </a:r>
            <a:r>
              <a:rPr lang="en-US" altLang="zh-CN" sz="2800" dirty="0">
                <a:latin typeface="+mn-lt"/>
                <a:ea typeface="+mn-ea"/>
              </a:rPr>
              <a:t>0.1</a:t>
            </a:r>
            <a:r>
              <a:rPr lang="zh-CN" altLang="en-US" sz="2800" dirty="0">
                <a:latin typeface="+mn-lt"/>
                <a:ea typeface="+mn-ea"/>
              </a:rPr>
              <a:t>，每次抽取一个，观察后放回，下次再取一个，共重复</a:t>
            </a:r>
            <a:r>
              <a:rPr lang="en-US" altLang="zh-CN" sz="2800" dirty="0">
                <a:latin typeface="+mn-lt"/>
                <a:ea typeface="+mn-ea"/>
              </a:rPr>
              <a:t>3</a:t>
            </a:r>
            <a:r>
              <a:rPr lang="zh-CN" altLang="en-US" sz="2800" dirty="0">
                <a:latin typeface="+mn-lt"/>
                <a:ea typeface="+mn-ea"/>
              </a:rPr>
              <a:t>次，求</a:t>
            </a:r>
            <a:r>
              <a:rPr lang="en-US" altLang="zh-CN" sz="2800" dirty="0">
                <a:latin typeface="+mn-lt"/>
                <a:ea typeface="+mn-ea"/>
              </a:rPr>
              <a:t>3</a:t>
            </a:r>
            <a:r>
              <a:rPr lang="zh-CN" altLang="en-US" sz="2800" dirty="0">
                <a:latin typeface="+mn-lt"/>
                <a:ea typeface="+mn-ea"/>
              </a:rPr>
              <a:t>次中恰有</a:t>
            </a:r>
            <a:r>
              <a:rPr lang="en-US" altLang="zh-CN" sz="2800" dirty="0">
                <a:latin typeface="+mn-lt"/>
                <a:ea typeface="+mn-ea"/>
              </a:rPr>
              <a:t>2</a:t>
            </a:r>
            <a:r>
              <a:rPr lang="zh-CN" altLang="en-US" sz="2800" dirty="0">
                <a:latin typeface="+mn-lt"/>
                <a:ea typeface="+mn-ea"/>
              </a:rPr>
              <a:t>次取到废品的概率。</a:t>
            </a:r>
          </a:p>
        </p:txBody>
      </p:sp>
      <mc:AlternateContent xmlns:mc="http://schemas.openxmlformats.org/markup-compatibility/2006" xmlns:a14="http://schemas.microsoft.com/office/drawing/2010/main">
        <mc:Choice Requires="a14">
          <p:sp>
            <p:nvSpPr>
              <p:cNvPr id="175107" name="Rectangle 3">
                <a:extLst>
                  <a:ext uri="{FF2B5EF4-FFF2-40B4-BE49-F238E27FC236}">
                    <a16:creationId xmlns:a16="http://schemas.microsoft.com/office/drawing/2014/main" id="{8E6B4C68-32C4-43D9-94D9-22CF45B68746}"/>
                  </a:ext>
                </a:extLst>
              </p:cNvPr>
              <p:cNvSpPr>
                <a:spLocks noGrp="1" noChangeArrowheads="1"/>
              </p:cNvSpPr>
              <p:nvPr>
                <p:ph type="body" idx="1"/>
              </p:nvPr>
            </p:nvSpPr>
            <p:spPr>
              <a:xfrm>
                <a:off x="310824" y="1486785"/>
                <a:ext cx="8812212" cy="4464769"/>
              </a:xfrm>
            </p:spPr>
            <p:txBody>
              <a:bodyPr/>
              <a:lstStyle/>
              <a:p>
                <a:pPr marL="0" indent="0" eaLnBrk="1" hangingPunct="1">
                  <a:lnSpc>
                    <a:spcPct val="110000"/>
                  </a:lnSpc>
                  <a:buFontTx/>
                  <a:buNone/>
                  <a:defRPr/>
                </a:pPr>
                <a:r>
                  <a:rPr lang="zh-CN" altLang="en-US" sz="2400" dirty="0"/>
                  <a:t>  解：</a:t>
                </a:r>
                <a:r>
                  <a:rPr lang="en-US" altLang="zh-CN" sz="2400" dirty="0" err="1"/>
                  <a:t>E</a:t>
                </a:r>
                <a:r>
                  <a:rPr lang="en-US" altLang="zh-CN" sz="2400" baseline="-25000" dirty="0" err="1"/>
                  <a:t>i</a:t>
                </a:r>
                <a:r>
                  <a:rPr lang="zh-CN" altLang="en-US" sz="2400" dirty="0"/>
                  <a:t>：任取一个产品，观察是废品还是正品。</a:t>
                </a:r>
                <a:endParaRPr lang="en-US" altLang="zh-CN" sz="2400" dirty="0"/>
              </a:p>
              <a:p>
                <a:pPr marL="0" indent="0" eaLnBrk="1" hangingPunct="1">
                  <a:lnSpc>
                    <a:spcPct val="110000"/>
                  </a:lnSpc>
                  <a:buFontTx/>
                  <a:buNone/>
                  <a:defRPr/>
                </a:pPr>
                <a:r>
                  <a:rPr lang="en-US" altLang="zh-CN" sz="2400" dirty="0"/>
                  <a:t>          </a:t>
                </a:r>
                <a:r>
                  <a:rPr lang="en-US" altLang="zh-CN" sz="2400" dirty="0" err="1"/>
                  <a:t>E</a:t>
                </a:r>
                <a:r>
                  <a:rPr lang="en-US" altLang="zh-CN" sz="2400" baseline="-25000" dirty="0" err="1"/>
                  <a:t>i</a:t>
                </a:r>
                <a:r>
                  <a:rPr lang="en-US" altLang="zh-CN" sz="2400" dirty="0"/>
                  <a:t> , </a:t>
                </a:r>
                <a:r>
                  <a:rPr lang="en-US" altLang="zh-CN" sz="2400" dirty="0" err="1"/>
                  <a:t>i</a:t>
                </a:r>
                <a:r>
                  <a:rPr lang="en-US" altLang="zh-CN" sz="2400" dirty="0"/>
                  <a:t>=1, 2, 3, </a:t>
                </a:r>
                <a:r>
                  <a:rPr lang="zh-CN" altLang="en-US" sz="2400" dirty="0"/>
                  <a:t>相互独立 </a:t>
                </a:r>
                <a:endParaRPr lang="en-US" altLang="zh-CN" sz="2400" dirty="0"/>
              </a:p>
              <a:p>
                <a:pPr marL="0" indent="0" eaLnBrk="1" hangingPunct="1">
                  <a:lnSpc>
                    <a:spcPct val="110000"/>
                  </a:lnSpc>
                  <a:buFontTx/>
                  <a:buNone/>
                  <a:defRPr/>
                </a:pPr>
                <a:r>
                  <a:rPr lang="en-US" altLang="zh-CN" sz="2400" dirty="0"/>
                  <a:t>          A=</a:t>
                </a:r>
                <a:r>
                  <a:rPr lang="zh-CN" altLang="en-US" sz="2400" dirty="0"/>
                  <a:t>“取到废品”</a:t>
                </a:r>
                <a:r>
                  <a:rPr lang="en-US" altLang="zh-CN" sz="2400" dirty="0"/>
                  <a:t>;  P(A)=0.1</a:t>
                </a:r>
              </a:p>
              <a:p>
                <a:pPr marL="0" indent="0" eaLnBrk="1" hangingPunct="1">
                  <a:lnSpc>
                    <a:spcPct val="110000"/>
                  </a:lnSpc>
                  <a:buFontTx/>
                  <a:buNone/>
                  <a:defRPr/>
                </a:pPr>
                <a:r>
                  <a:rPr lang="en-US" altLang="zh-CN" sz="2400" dirty="0">
                    <a:solidFill>
                      <a:srgbClr val="FFFF00"/>
                    </a:solidFill>
                  </a:rPr>
                  <a:t>          </a:t>
                </a:r>
                <a:r>
                  <a:rPr lang="zh-CN" altLang="en-US" sz="2400" dirty="0">
                    <a:solidFill>
                      <a:srgbClr val="FFFF00"/>
                    </a:solidFill>
                  </a:rPr>
                  <a:t>所求的是：事件</a:t>
                </a:r>
                <a:r>
                  <a:rPr lang="en-US" altLang="zh-CN" sz="2400" dirty="0">
                    <a:solidFill>
                      <a:srgbClr val="FFFF00"/>
                    </a:solidFill>
                  </a:rPr>
                  <a:t>A</a:t>
                </a:r>
                <a:r>
                  <a:rPr lang="zh-CN" altLang="en-US" sz="2400" dirty="0">
                    <a:solidFill>
                      <a:srgbClr val="FFFF00"/>
                    </a:solidFill>
                  </a:rPr>
                  <a:t>发生</a:t>
                </a:r>
                <a:r>
                  <a:rPr lang="en-US" altLang="zh-CN" sz="2400" dirty="0">
                    <a:solidFill>
                      <a:srgbClr val="FFFF00"/>
                    </a:solidFill>
                  </a:rPr>
                  <a:t>2</a:t>
                </a:r>
                <a:r>
                  <a:rPr lang="zh-CN" altLang="en-US" sz="2400" dirty="0">
                    <a:solidFill>
                      <a:srgbClr val="FFFF00"/>
                    </a:solidFill>
                  </a:rPr>
                  <a:t>次的概率。</a:t>
                </a:r>
                <a:endParaRPr lang="en-US" altLang="zh-CN" sz="2400" dirty="0"/>
              </a:p>
              <a:p>
                <a:pPr marL="0" indent="0" eaLnBrk="1" hangingPunct="1">
                  <a:lnSpc>
                    <a:spcPct val="110000"/>
                  </a:lnSpc>
                  <a:buNone/>
                  <a:defRPr/>
                </a:pPr>
                <a:r>
                  <a:rPr lang="en-US" altLang="zh-CN" sz="2400" dirty="0"/>
                  <a:t>          E</a:t>
                </a:r>
                <a:r>
                  <a:rPr lang="zh-CN" altLang="en-US" sz="2400" dirty="0"/>
                  <a:t>：</a:t>
                </a:r>
                <a:r>
                  <a:rPr lang="en-US" altLang="zh-CN" sz="2400" dirty="0"/>
                  <a:t>E</a:t>
                </a:r>
                <a:r>
                  <a:rPr lang="en-US" altLang="zh-CN" sz="2400" baseline="-25000" dirty="0"/>
                  <a:t>1</a:t>
                </a:r>
                <a:r>
                  <a:rPr lang="en-US" altLang="zh-CN" sz="2400" dirty="0"/>
                  <a:t>, E</a:t>
                </a:r>
                <a:r>
                  <a:rPr lang="en-US" altLang="zh-CN" sz="2400" baseline="-25000" dirty="0"/>
                  <a:t>2</a:t>
                </a:r>
                <a:r>
                  <a:rPr lang="en-US" altLang="zh-CN" sz="2400" dirty="0"/>
                  <a:t>, E</a:t>
                </a:r>
                <a:r>
                  <a:rPr lang="en-US" altLang="zh-CN" sz="2400" baseline="-25000" dirty="0"/>
                  <a:t>3 </a:t>
                </a:r>
                <a:r>
                  <a:rPr lang="zh-CN" altLang="en-US" sz="2400" dirty="0"/>
                  <a:t>（</a:t>
                </a:r>
                <a:r>
                  <a:rPr lang="en-US" altLang="zh-CN" sz="2400" dirty="0"/>
                  <a:t>3</a:t>
                </a:r>
                <a:r>
                  <a:rPr lang="zh-CN" altLang="en-US" sz="2400" dirty="0"/>
                  <a:t>重贝努里试验）</a:t>
                </a:r>
                <a:endParaRPr lang="en-US" altLang="zh-CN" sz="2400" dirty="0"/>
              </a:p>
              <a:p>
                <a:pPr marL="0" indent="0" eaLnBrk="1" hangingPunct="1">
                  <a:lnSpc>
                    <a:spcPct val="110000"/>
                  </a:lnSpc>
                  <a:buFontTx/>
                  <a:buNone/>
                  <a:defRPr/>
                </a:pPr>
                <a:r>
                  <a:rPr lang="en-US" altLang="zh-CN" sz="2400" dirty="0"/>
                  <a:t>          </a:t>
                </a:r>
                <a:r>
                  <a:rPr lang="el-GR" altLang="zh-CN" sz="2400" dirty="0"/>
                  <a:t>Ω</a:t>
                </a:r>
                <a:r>
                  <a:rPr lang="zh-CN" altLang="en-US" sz="2400" dirty="0"/>
                  <a:t>＝</a:t>
                </a:r>
                <a:r>
                  <a:rPr lang="en-US" altLang="zh-CN" sz="2400" dirty="0"/>
                  <a:t>{(</a:t>
                </a:r>
                <a:r>
                  <a:rPr lang="zh-CN" altLang="en-US" sz="2400" dirty="0"/>
                  <a:t>废</a:t>
                </a:r>
                <a:r>
                  <a:rPr lang="en-US" altLang="zh-CN" sz="2400" dirty="0"/>
                  <a:t>, </a:t>
                </a:r>
                <a:r>
                  <a:rPr lang="zh-CN" altLang="en-US" sz="2400" dirty="0"/>
                  <a:t>废</a:t>
                </a:r>
                <a:r>
                  <a:rPr lang="en-US" altLang="zh-CN" sz="2400" dirty="0"/>
                  <a:t>, </a:t>
                </a:r>
                <a:r>
                  <a:rPr lang="zh-CN" altLang="en-US" sz="2400" dirty="0"/>
                  <a:t>废</a:t>
                </a:r>
                <a:r>
                  <a:rPr lang="en-US" altLang="zh-CN" sz="2400" dirty="0"/>
                  <a:t>), </a:t>
                </a:r>
                <a:r>
                  <a:rPr lang="en-US" altLang="zh-CN" sz="2400" dirty="0">
                    <a:solidFill>
                      <a:srgbClr val="FFFF00"/>
                    </a:solidFill>
                  </a:rPr>
                  <a:t>(</a:t>
                </a:r>
                <a:r>
                  <a:rPr lang="zh-CN" altLang="en-US" sz="2400" dirty="0">
                    <a:solidFill>
                      <a:srgbClr val="FFFF00"/>
                    </a:solidFill>
                  </a:rPr>
                  <a:t>废</a:t>
                </a:r>
                <a:r>
                  <a:rPr lang="en-US" altLang="zh-CN" sz="2400" dirty="0">
                    <a:solidFill>
                      <a:srgbClr val="FFFF00"/>
                    </a:solidFill>
                  </a:rPr>
                  <a:t>, </a:t>
                </a:r>
                <a:r>
                  <a:rPr lang="zh-CN" altLang="en-US" sz="2400" dirty="0">
                    <a:solidFill>
                      <a:srgbClr val="FFFF00"/>
                    </a:solidFill>
                  </a:rPr>
                  <a:t>废</a:t>
                </a:r>
                <a:r>
                  <a:rPr lang="en-US" altLang="zh-CN" sz="2400" dirty="0">
                    <a:solidFill>
                      <a:srgbClr val="FFFF00"/>
                    </a:solidFill>
                  </a:rPr>
                  <a:t>, </a:t>
                </a:r>
                <a:r>
                  <a:rPr lang="zh-CN" altLang="en-US" sz="2400" dirty="0">
                    <a:solidFill>
                      <a:srgbClr val="FFFF00"/>
                    </a:solidFill>
                  </a:rPr>
                  <a:t>正</a:t>
                </a:r>
                <a:r>
                  <a:rPr lang="en-US" altLang="zh-CN" sz="2400" dirty="0">
                    <a:solidFill>
                      <a:srgbClr val="FFFF00"/>
                    </a:solidFill>
                  </a:rPr>
                  <a:t>), (</a:t>
                </a:r>
                <a:r>
                  <a:rPr lang="zh-CN" altLang="en-US" sz="2400" dirty="0">
                    <a:solidFill>
                      <a:srgbClr val="FFFF00"/>
                    </a:solidFill>
                  </a:rPr>
                  <a:t>废</a:t>
                </a:r>
                <a:r>
                  <a:rPr lang="en-US" altLang="zh-CN" sz="2400" dirty="0">
                    <a:solidFill>
                      <a:srgbClr val="FFFF00"/>
                    </a:solidFill>
                  </a:rPr>
                  <a:t>, </a:t>
                </a:r>
                <a:r>
                  <a:rPr lang="zh-CN" altLang="en-US" sz="2400" dirty="0">
                    <a:solidFill>
                      <a:srgbClr val="FFFF00"/>
                    </a:solidFill>
                  </a:rPr>
                  <a:t>正</a:t>
                </a:r>
                <a:r>
                  <a:rPr lang="en-US" altLang="zh-CN" sz="2400" dirty="0">
                    <a:solidFill>
                      <a:srgbClr val="FFFF00"/>
                    </a:solidFill>
                  </a:rPr>
                  <a:t>, </a:t>
                </a:r>
                <a:r>
                  <a:rPr lang="zh-CN" altLang="en-US" sz="2400" dirty="0">
                    <a:solidFill>
                      <a:srgbClr val="FFFF00"/>
                    </a:solidFill>
                  </a:rPr>
                  <a:t>废</a:t>
                </a:r>
                <a:r>
                  <a:rPr lang="en-US" altLang="zh-CN" sz="2400" dirty="0">
                    <a:solidFill>
                      <a:srgbClr val="FFFF00"/>
                    </a:solidFill>
                  </a:rPr>
                  <a:t>), (</a:t>
                </a:r>
                <a:r>
                  <a:rPr lang="zh-CN" altLang="en-US" sz="2400" dirty="0">
                    <a:solidFill>
                      <a:srgbClr val="FFFF00"/>
                    </a:solidFill>
                  </a:rPr>
                  <a:t>正</a:t>
                </a:r>
                <a:r>
                  <a:rPr lang="en-US" altLang="zh-CN" sz="2400" dirty="0">
                    <a:solidFill>
                      <a:srgbClr val="FFFF00"/>
                    </a:solidFill>
                  </a:rPr>
                  <a:t>, </a:t>
                </a:r>
                <a:r>
                  <a:rPr lang="zh-CN" altLang="en-US" sz="2400" dirty="0">
                    <a:solidFill>
                      <a:srgbClr val="FFFF00"/>
                    </a:solidFill>
                  </a:rPr>
                  <a:t>废</a:t>
                </a:r>
                <a:r>
                  <a:rPr lang="en-US" altLang="zh-CN" sz="2400" dirty="0">
                    <a:solidFill>
                      <a:srgbClr val="FFFF00"/>
                    </a:solidFill>
                  </a:rPr>
                  <a:t>, </a:t>
                </a:r>
                <a:r>
                  <a:rPr lang="zh-CN" altLang="en-US" sz="2400" dirty="0">
                    <a:solidFill>
                      <a:srgbClr val="FFFF00"/>
                    </a:solidFill>
                  </a:rPr>
                  <a:t>废</a:t>
                </a:r>
                <a:r>
                  <a:rPr lang="en-US" altLang="zh-CN" sz="2400" dirty="0">
                    <a:solidFill>
                      <a:srgbClr val="FFFF00"/>
                    </a:solidFill>
                  </a:rPr>
                  <a:t>), </a:t>
                </a:r>
              </a:p>
              <a:p>
                <a:pPr marL="0" indent="0" eaLnBrk="1" hangingPunct="1">
                  <a:lnSpc>
                    <a:spcPct val="110000"/>
                  </a:lnSpc>
                  <a:buFontTx/>
                  <a:buNone/>
                  <a:defRPr/>
                </a:pPr>
                <a:r>
                  <a:rPr lang="en-US" altLang="zh-CN" sz="2400" dirty="0"/>
                  <a:t>                   (</a:t>
                </a:r>
                <a:r>
                  <a:rPr lang="zh-CN" altLang="en-US" sz="2400" dirty="0"/>
                  <a:t>废</a:t>
                </a:r>
                <a:r>
                  <a:rPr lang="en-US" altLang="zh-CN" sz="2400" dirty="0"/>
                  <a:t>, </a:t>
                </a:r>
                <a:r>
                  <a:rPr lang="zh-CN" altLang="en-US" sz="2400" dirty="0"/>
                  <a:t>正</a:t>
                </a:r>
                <a:r>
                  <a:rPr lang="en-US" altLang="zh-CN" sz="2400" dirty="0"/>
                  <a:t>, </a:t>
                </a:r>
                <a:r>
                  <a:rPr lang="zh-CN" altLang="en-US" sz="2400" dirty="0"/>
                  <a:t>正</a:t>
                </a:r>
                <a:r>
                  <a:rPr lang="en-US" altLang="zh-CN" sz="2400" dirty="0"/>
                  <a:t>), (</a:t>
                </a:r>
                <a:r>
                  <a:rPr lang="zh-CN" altLang="en-US" sz="2400" dirty="0"/>
                  <a:t>正</a:t>
                </a:r>
                <a:r>
                  <a:rPr lang="en-US" altLang="zh-CN" sz="2400" dirty="0"/>
                  <a:t>, </a:t>
                </a:r>
                <a:r>
                  <a:rPr lang="zh-CN" altLang="en-US" sz="2400" dirty="0"/>
                  <a:t>废</a:t>
                </a:r>
                <a:r>
                  <a:rPr lang="en-US" altLang="zh-CN" sz="2400" dirty="0"/>
                  <a:t>, </a:t>
                </a:r>
                <a:r>
                  <a:rPr lang="zh-CN" altLang="en-US" sz="2400" dirty="0"/>
                  <a:t>正</a:t>
                </a:r>
                <a:r>
                  <a:rPr lang="en-US" altLang="zh-CN" sz="2400" dirty="0"/>
                  <a:t>), (</a:t>
                </a:r>
                <a:r>
                  <a:rPr lang="zh-CN" altLang="en-US" sz="2400" dirty="0"/>
                  <a:t>正</a:t>
                </a:r>
                <a:r>
                  <a:rPr lang="en-US" altLang="zh-CN" sz="2400" dirty="0"/>
                  <a:t>, </a:t>
                </a:r>
                <a:r>
                  <a:rPr lang="zh-CN" altLang="en-US" sz="2400" dirty="0"/>
                  <a:t>正</a:t>
                </a:r>
                <a:r>
                  <a:rPr lang="en-US" altLang="zh-CN" sz="2400" dirty="0"/>
                  <a:t>, </a:t>
                </a:r>
                <a:r>
                  <a:rPr lang="zh-CN" altLang="en-US" sz="2400" dirty="0"/>
                  <a:t>废</a:t>
                </a:r>
                <a:r>
                  <a:rPr lang="en-US" altLang="zh-CN" sz="2400" dirty="0"/>
                  <a:t>), (</a:t>
                </a:r>
                <a:r>
                  <a:rPr lang="zh-CN" altLang="en-US" sz="2400" dirty="0"/>
                  <a:t>正</a:t>
                </a:r>
                <a:r>
                  <a:rPr lang="en-US" altLang="zh-CN" sz="2400" dirty="0"/>
                  <a:t>, </a:t>
                </a:r>
                <a:r>
                  <a:rPr lang="zh-CN" altLang="en-US" sz="2400" dirty="0"/>
                  <a:t>正</a:t>
                </a:r>
                <a:r>
                  <a:rPr lang="en-US" altLang="zh-CN" sz="2400" dirty="0"/>
                  <a:t>, </a:t>
                </a:r>
                <a:r>
                  <a:rPr lang="zh-CN" altLang="en-US" sz="2400" dirty="0"/>
                  <a:t>正</a:t>
                </a:r>
                <a:r>
                  <a:rPr lang="en-US" altLang="zh-CN" sz="2400" dirty="0"/>
                  <a:t>)}</a:t>
                </a:r>
              </a:p>
              <a:p>
                <a:pPr marL="0" indent="0" eaLnBrk="1" hangingPunct="1">
                  <a:lnSpc>
                    <a:spcPct val="110000"/>
                  </a:lnSpc>
                  <a:buNone/>
                  <a:defRPr/>
                </a:pPr>
                <a:r>
                  <a:rPr lang="en-US" altLang="zh-CN" sz="2400" dirty="0"/>
                  <a:t>          B</a:t>
                </a:r>
                <a:r>
                  <a:rPr lang="zh-CN" altLang="en-US" sz="2400" dirty="0"/>
                  <a:t>＝“</a:t>
                </a:r>
                <a:r>
                  <a:rPr lang="en-US" altLang="zh-CN" sz="2400" dirty="0"/>
                  <a:t>3</a:t>
                </a:r>
                <a:r>
                  <a:rPr lang="zh-CN" altLang="en-US" sz="2400" dirty="0"/>
                  <a:t>次中恰有</a:t>
                </a:r>
                <a:r>
                  <a:rPr lang="en-US" altLang="zh-CN" sz="2400" dirty="0"/>
                  <a:t>2</a:t>
                </a:r>
                <a:r>
                  <a:rPr lang="zh-CN" altLang="en-US" sz="2400" dirty="0"/>
                  <a:t>次取到废品”</a:t>
                </a:r>
                <a:endParaRPr lang="en-US" altLang="zh-CN" sz="2400" dirty="0"/>
              </a:p>
              <a:p>
                <a:pPr marL="0" indent="0" eaLnBrk="1" hangingPunct="1">
                  <a:lnSpc>
                    <a:spcPct val="110000"/>
                  </a:lnSpc>
                  <a:buNone/>
                  <a:defRPr/>
                </a:pPr>
                <a:r>
                  <a:rPr lang="en-US" altLang="zh-CN" sz="2400" dirty="0"/>
                  <a:t>             </a:t>
                </a:r>
                <a:r>
                  <a:rPr lang="zh-CN" altLang="en-US" sz="2400" dirty="0"/>
                  <a:t>＝</a:t>
                </a:r>
                <a:r>
                  <a:rPr lang="en-US" altLang="zh-CN" sz="2400" dirty="0"/>
                  <a:t>{</a:t>
                </a:r>
                <a:r>
                  <a:rPr lang="en-US" altLang="zh-CN" sz="2400" dirty="0">
                    <a:solidFill>
                      <a:srgbClr val="FFFF00"/>
                    </a:solidFill>
                  </a:rPr>
                  <a:t>(</a:t>
                </a:r>
                <a:r>
                  <a:rPr lang="zh-CN" altLang="en-US" sz="2400" dirty="0">
                    <a:solidFill>
                      <a:srgbClr val="FFFF00"/>
                    </a:solidFill>
                  </a:rPr>
                  <a:t>废</a:t>
                </a:r>
                <a:r>
                  <a:rPr lang="en-US" altLang="zh-CN" sz="2400" dirty="0">
                    <a:solidFill>
                      <a:srgbClr val="FFFF00"/>
                    </a:solidFill>
                  </a:rPr>
                  <a:t>, </a:t>
                </a:r>
                <a:r>
                  <a:rPr lang="zh-CN" altLang="en-US" sz="2400" dirty="0">
                    <a:solidFill>
                      <a:srgbClr val="FFFF00"/>
                    </a:solidFill>
                  </a:rPr>
                  <a:t>废</a:t>
                </a:r>
                <a:r>
                  <a:rPr lang="en-US" altLang="zh-CN" sz="2400" dirty="0">
                    <a:solidFill>
                      <a:srgbClr val="FFFF00"/>
                    </a:solidFill>
                  </a:rPr>
                  <a:t>, </a:t>
                </a:r>
                <a:r>
                  <a:rPr lang="zh-CN" altLang="en-US" sz="2400" dirty="0">
                    <a:solidFill>
                      <a:srgbClr val="FFFF00"/>
                    </a:solidFill>
                  </a:rPr>
                  <a:t>正</a:t>
                </a:r>
                <a:r>
                  <a:rPr lang="en-US" altLang="zh-CN" sz="2400" dirty="0">
                    <a:solidFill>
                      <a:srgbClr val="FFFF00"/>
                    </a:solidFill>
                  </a:rPr>
                  <a:t>)</a:t>
                </a:r>
                <a:r>
                  <a:rPr lang="en-US" altLang="zh-CN" sz="2400" dirty="0">
                    <a:solidFill>
                      <a:schemeClr val="bg1"/>
                    </a:solidFill>
                  </a:rPr>
                  <a:t>}+</a:t>
                </a:r>
                <a14:m>
                  <m:oMath xmlns:m="http://schemas.openxmlformats.org/officeDocument/2006/math">
                    <m:r>
                      <a:rPr lang="en-US" altLang="zh-CN" sz="2400" b="0" i="0" smtClean="0">
                        <a:solidFill>
                          <a:schemeClr val="bg1"/>
                        </a:solidFill>
                        <a:latin typeface="Cambria Math" panose="02040503050406030204" pitchFamily="18" charset="0"/>
                      </a:rPr>
                      <m:t>{</m:t>
                    </m:r>
                    <m:r>
                      <a:rPr lang="en-US" altLang="zh-CN" sz="2400" i="1" smtClean="0">
                        <a:solidFill>
                          <a:srgbClr val="FFFF00"/>
                        </a:solidFill>
                        <a:latin typeface="Cambria Math" panose="02040503050406030204" pitchFamily="18" charset="0"/>
                      </a:rPr>
                      <m:t> </m:t>
                    </m:r>
                  </m:oMath>
                </a14:m>
                <a:r>
                  <a:rPr lang="en-US" altLang="zh-CN" sz="2400" dirty="0">
                    <a:solidFill>
                      <a:srgbClr val="FFFF00"/>
                    </a:solidFill>
                  </a:rPr>
                  <a:t>(</a:t>
                </a:r>
                <a:r>
                  <a:rPr lang="zh-CN" altLang="en-US" sz="2400" dirty="0">
                    <a:solidFill>
                      <a:srgbClr val="FFFF00"/>
                    </a:solidFill>
                  </a:rPr>
                  <a:t>废</a:t>
                </a:r>
                <a:r>
                  <a:rPr lang="en-US" altLang="zh-CN" sz="2400" dirty="0">
                    <a:solidFill>
                      <a:srgbClr val="FFFF00"/>
                    </a:solidFill>
                  </a:rPr>
                  <a:t>, </a:t>
                </a:r>
                <a:r>
                  <a:rPr lang="zh-CN" altLang="en-US" sz="2400" dirty="0">
                    <a:solidFill>
                      <a:srgbClr val="FFFF00"/>
                    </a:solidFill>
                  </a:rPr>
                  <a:t>正</a:t>
                </a:r>
                <a:r>
                  <a:rPr lang="en-US" altLang="zh-CN" sz="2400" dirty="0">
                    <a:solidFill>
                      <a:srgbClr val="FFFF00"/>
                    </a:solidFill>
                  </a:rPr>
                  <a:t>, </a:t>
                </a:r>
                <a:r>
                  <a:rPr lang="zh-CN" altLang="en-US" sz="2400" dirty="0">
                    <a:solidFill>
                      <a:srgbClr val="FFFF00"/>
                    </a:solidFill>
                  </a:rPr>
                  <a:t>废</a:t>
                </a:r>
                <a:r>
                  <a:rPr lang="en-US" altLang="zh-CN" sz="2400" dirty="0">
                    <a:solidFill>
                      <a:srgbClr val="FFFF00"/>
                    </a:solidFill>
                  </a:rPr>
                  <a:t>)</a:t>
                </a:r>
                <a:r>
                  <a:rPr lang="en-US" altLang="zh-CN" sz="2400" dirty="0">
                    <a:solidFill>
                      <a:schemeClr val="bg1"/>
                    </a:solidFill>
                  </a:rPr>
                  <a:t>}+{</a:t>
                </a:r>
                <a:r>
                  <a:rPr lang="en-US" altLang="zh-CN" sz="2400" dirty="0">
                    <a:solidFill>
                      <a:srgbClr val="FFFF00"/>
                    </a:solidFill>
                  </a:rPr>
                  <a:t>(</a:t>
                </a:r>
                <a:r>
                  <a:rPr lang="zh-CN" altLang="en-US" sz="2400" dirty="0">
                    <a:solidFill>
                      <a:srgbClr val="FFFF00"/>
                    </a:solidFill>
                  </a:rPr>
                  <a:t>正</a:t>
                </a:r>
                <a:r>
                  <a:rPr lang="en-US" altLang="zh-CN" sz="2400" dirty="0">
                    <a:solidFill>
                      <a:srgbClr val="FFFF00"/>
                    </a:solidFill>
                  </a:rPr>
                  <a:t>, </a:t>
                </a:r>
                <a:r>
                  <a:rPr lang="zh-CN" altLang="en-US" sz="2400" dirty="0">
                    <a:solidFill>
                      <a:srgbClr val="FFFF00"/>
                    </a:solidFill>
                  </a:rPr>
                  <a:t>废</a:t>
                </a:r>
                <a:r>
                  <a:rPr lang="en-US" altLang="zh-CN" sz="2400" dirty="0">
                    <a:solidFill>
                      <a:srgbClr val="FFFF00"/>
                    </a:solidFill>
                  </a:rPr>
                  <a:t>, </a:t>
                </a:r>
                <a:r>
                  <a:rPr lang="zh-CN" altLang="en-US" sz="2400" dirty="0">
                    <a:solidFill>
                      <a:srgbClr val="FFFF00"/>
                    </a:solidFill>
                  </a:rPr>
                  <a:t>废</a:t>
                </a:r>
                <a:r>
                  <a:rPr lang="en-US" altLang="zh-CN" sz="2400" dirty="0">
                    <a:solidFill>
                      <a:srgbClr val="FFFF00"/>
                    </a:solidFill>
                  </a:rPr>
                  <a:t>)</a:t>
                </a:r>
                <a:r>
                  <a:rPr lang="en-US" altLang="zh-CN" sz="2400" dirty="0">
                    <a:solidFill>
                      <a:schemeClr val="bg1"/>
                    </a:solidFill>
                  </a:rPr>
                  <a:t>}</a:t>
                </a:r>
              </a:p>
              <a:p>
                <a:pPr marL="0" indent="0" eaLnBrk="1" hangingPunct="1">
                  <a:lnSpc>
                    <a:spcPct val="110000"/>
                  </a:lnSpc>
                  <a:buNone/>
                  <a:defRPr/>
                </a:pPr>
                <a:r>
                  <a:rPr lang="en-US" altLang="zh-CN" sz="2400" dirty="0"/>
                  <a:t>          P(B)</a:t>
                </a:r>
              </a:p>
            </p:txBody>
          </p:sp>
        </mc:Choice>
        <mc:Fallback xmlns="">
          <p:sp>
            <p:nvSpPr>
              <p:cNvPr id="175107" name="Rectangle 3">
                <a:extLst>
                  <a:ext uri="{FF2B5EF4-FFF2-40B4-BE49-F238E27FC236}">
                    <a16:creationId xmlns:a16="http://schemas.microsoft.com/office/drawing/2014/main" id="{8E6B4C68-32C4-43D9-94D9-22CF45B68746}"/>
                  </a:ext>
                </a:extLst>
              </p:cNvPr>
              <p:cNvSpPr>
                <a:spLocks noGrp="1" noRot="1" noChangeAspect="1" noMove="1" noResize="1" noEditPoints="1" noAdjustHandles="1" noChangeArrowheads="1" noChangeShapeType="1" noTextEdit="1"/>
              </p:cNvSpPr>
              <p:nvPr>
                <p:ph type="body" idx="1"/>
              </p:nvPr>
            </p:nvSpPr>
            <p:spPr>
              <a:xfrm>
                <a:off x="310824" y="1486785"/>
                <a:ext cx="8812212" cy="4464769"/>
              </a:xfrm>
              <a:blipFill>
                <a:blip r:embed="rId3"/>
                <a:stretch>
                  <a:fillRect t="-1366" b="-9563"/>
                </a:stretch>
              </a:blipFill>
            </p:spPr>
            <p:txBody>
              <a:bodyPr/>
              <a:lstStyle/>
              <a:p>
                <a:r>
                  <a:rPr lang="zh-CN" altLang="en-US">
                    <a:noFill/>
                  </a:rPr>
                  <a:t> </a:t>
                </a:r>
              </a:p>
            </p:txBody>
          </p:sp>
        </mc:Fallback>
      </mc:AlternateContent>
      <p:graphicFrame>
        <p:nvGraphicFramePr>
          <p:cNvPr id="175108" name="Object 4">
            <a:extLst>
              <a:ext uri="{FF2B5EF4-FFF2-40B4-BE49-F238E27FC236}">
                <a16:creationId xmlns:a16="http://schemas.microsoft.com/office/drawing/2014/main" id="{8714B899-1A63-4C71-8381-A313FF9D32CA}"/>
              </a:ext>
            </a:extLst>
          </p:cNvPr>
          <p:cNvGraphicFramePr>
            <a:graphicFrameLocks noChangeAspect="1"/>
          </p:cNvGraphicFramePr>
          <p:nvPr/>
        </p:nvGraphicFramePr>
        <p:xfrm>
          <a:off x="1763688" y="5805264"/>
          <a:ext cx="3311525" cy="576262"/>
        </p:xfrm>
        <a:graphic>
          <a:graphicData uri="http://schemas.openxmlformats.org/presentationml/2006/ole">
            <mc:AlternateContent xmlns:mc="http://schemas.openxmlformats.org/markup-compatibility/2006">
              <mc:Choice xmlns:v="urn:schemas-microsoft-com:vml" Requires="v">
                <p:oleObj name="Equation" r:id="rId4" imgW="1384300" imgH="241300" progId="Equation.DSMT4">
                  <p:embed/>
                </p:oleObj>
              </mc:Choice>
              <mc:Fallback>
                <p:oleObj name="Equation" r:id="rId4" imgW="1384300" imgH="241300" progId="Equation.DSMT4">
                  <p:embed/>
                  <p:pic>
                    <p:nvPicPr>
                      <p:cNvPr id="175108" name="Object 4">
                        <a:extLst>
                          <a:ext uri="{FF2B5EF4-FFF2-40B4-BE49-F238E27FC236}">
                            <a16:creationId xmlns:a16="http://schemas.microsoft.com/office/drawing/2014/main" id="{8714B899-1A63-4C71-8381-A313FF9D3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5805264"/>
                        <a:ext cx="331152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2950718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510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5107">
                                            <p:txEl>
                                              <p:pRg st="7" end="7"/>
                                            </p:txEl>
                                          </p:spTgt>
                                        </p:tgtEl>
                                        <p:attrNameLst>
                                          <p:attrName>style.visibility</p:attrName>
                                        </p:attrNameLst>
                                      </p:cBhvr>
                                      <p:to>
                                        <p:strVal val="visible"/>
                                      </p:to>
                                    </p:set>
                                    <p:anim calcmode="lin" valueType="num">
                                      <p:cBhvr additive="base">
                                        <p:cTn id="29" dur="500" fill="hold"/>
                                        <p:tgtEl>
                                          <p:spTgt spid="17510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5107">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5107">
                                            <p:txEl>
                                              <p:pRg st="8" end="8"/>
                                            </p:txEl>
                                          </p:spTgt>
                                        </p:tgtEl>
                                        <p:attrNameLst>
                                          <p:attrName>style.visibility</p:attrName>
                                        </p:attrNameLst>
                                      </p:cBhvr>
                                      <p:to>
                                        <p:strVal val="visible"/>
                                      </p:to>
                                    </p:set>
                                    <p:anim calcmode="lin" valueType="num">
                                      <p:cBhvr additive="base">
                                        <p:cTn id="33" dur="500" fill="hold"/>
                                        <p:tgtEl>
                                          <p:spTgt spid="175107">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51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510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5108"/>
                                        </p:tgtEl>
                                        <p:attrNameLst>
                                          <p:attrName>style.visibility</p:attrName>
                                        </p:attrNameLst>
                                      </p:cBhvr>
                                      <p:to>
                                        <p:strVal val="visible"/>
                                      </p:to>
                                    </p:set>
                                    <p:anim calcmode="lin" valueType="num">
                                      <p:cBhvr additive="base">
                                        <p:cTn id="43" dur="500" fill="hold"/>
                                        <p:tgtEl>
                                          <p:spTgt spid="175108"/>
                                        </p:tgtEl>
                                        <p:attrNameLst>
                                          <p:attrName>ppt_x</p:attrName>
                                        </p:attrNameLst>
                                      </p:cBhvr>
                                      <p:tavLst>
                                        <p:tav tm="0">
                                          <p:val>
                                            <p:strVal val="#ppt_x"/>
                                          </p:val>
                                        </p:tav>
                                        <p:tav tm="100000">
                                          <p:val>
                                            <p:strVal val="#ppt_x"/>
                                          </p:val>
                                        </p:tav>
                                      </p:tavLst>
                                    </p:anim>
                                    <p:anim calcmode="lin" valueType="num">
                                      <p:cBhvr additive="base">
                                        <p:cTn id="44" dur="500" fill="hold"/>
                                        <p:tgtEl>
                                          <p:spTgt spid="17510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5107">
                                            <p:txEl>
                                              <p:pRg st="3" end="3"/>
                                            </p:txEl>
                                          </p:spTgt>
                                        </p:tgtEl>
                                        <p:attrNameLst>
                                          <p:attrName>style.visibility</p:attrName>
                                        </p:attrNameLst>
                                      </p:cBhvr>
                                      <p:to>
                                        <p:strVal val="visible"/>
                                      </p:to>
                                    </p:set>
                                    <p:anim calcmode="lin" valueType="num">
                                      <p:cBhvr additive="base">
                                        <p:cTn id="49" dur="500" fill="hold"/>
                                        <p:tgtEl>
                                          <p:spTgt spid="175107">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51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9DEDF6E1-4093-483D-80D1-78A6FF6334C1}"/>
              </a:ext>
            </a:extLst>
          </p:cNvPr>
          <p:cNvSpPr>
            <a:spLocks noGrp="1" noChangeArrowheads="1"/>
          </p:cNvSpPr>
          <p:nvPr>
            <p:ph type="title"/>
          </p:nvPr>
        </p:nvSpPr>
        <p:spPr>
          <a:xfrm>
            <a:off x="387023" y="476474"/>
            <a:ext cx="8659813" cy="793527"/>
          </a:xfrm>
        </p:spPr>
        <p:txBody>
          <a:bodyPr/>
          <a:lstStyle/>
          <a:p>
            <a:pPr eaLnBrk="1" hangingPunct="1">
              <a:lnSpc>
                <a:spcPct val="110000"/>
              </a:lnSpc>
              <a:defRPr/>
            </a:pPr>
            <a:r>
              <a:rPr lang="zh-CN" altLang="en-US" sz="2800" dirty="0">
                <a:latin typeface="+mn-lt"/>
              </a:rPr>
              <a:t>例</a:t>
            </a:r>
            <a:r>
              <a:rPr lang="en-US" altLang="zh-CN" sz="2800" dirty="0">
                <a:latin typeface="+mn-lt"/>
              </a:rPr>
              <a:t>5</a:t>
            </a:r>
            <a:r>
              <a:rPr lang="zh-CN" altLang="en-US" sz="2800" dirty="0">
                <a:latin typeface="+mn-lt"/>
              </a:rPr>
              <a:t>：例</a:t>
            </a:r>
            <a:r>
              <a:rPr lang="en-US" altLang="zh-CN" sz="2800" dirty="0">
                <a:latin typeface="+mn-lt"/>
              </a:rPr>
              <a:t>4</a:t>
            </a:r>
            <a:r>
              <a:rPr lang="zh-CN" altLang="en-US" sz="2800" dirty="0">
                <a:latin typeface="+mn-lt"/>
              </a:rPr>
              <a:t>中废品率若为</a:t>
            </a:r>
            <a:r>
              <a:rPr lang="en-US" altLang="zh-CN" sz="2800" dirty="0">
                <a:latin typeface="+mn-lt"/>
              </a:rPr>
              <a:t>p(0</a:t>
            </a:r>
            <a:r>
              <a:rPr lang="en-US" altLang="zh-CN" sz="2800" dirty="0">
                <a:latin typeface="+mn-lt"/>
                <a:cs typeface="Times New Roman" panose="02020603050405020304" pitchFamily="18" charset="0"/>
              </a:rPr>
              <a:t>&lt;p&lt;1), </a:t>
            </a:r>
            <a:r>
              <a:rPr lang="zh-CN" altLang="en-US" sz="2800" dirty="0">
                <a:latin typeface="+mn-lt"/>
                <a:cs typeface="Times New Roman" panose="02020603050405020304" pitchFamily="18" charset="0"/>
              </a:rPr>
              <a:t>重复抽取</a:t>
            </a:r>
            <a:r>
              <a:rPr lang="en-US" altLang="zh-CN" sz="2800" dirty="0">
                <a:latin typeface="+mn-lt"/>
                <a:cs typeface="Times New Roman" panose="02020603050405020304" pitchFamily="18" charset="0"/>
              </a:rPr>
              <a:t>n</a:t>
            </a:r>
            <a:r>
              <a:rPr lang="zh-CN" altLang="en-US" sz="2800" dirty="0">
                <a:latin typeface="+mn-lt"/>
                <a:cs typeface="Times New Roman" panose="02020603050405020304" pitchFamily="18" charset="0"/>
              </a:rPr>
              <a:t>次，求恰有</a:t>
            </a:r>
            <a:r>
              <a:rPr lang="en-US" altLang="zh-CN" sz="2800" dirty="0">
                <a:latin typeface="+mn-lt"/>
                <a:cs typeface="Times New Roman" panose="02020603050405020304" pitchFamily="18" charset="0"/>
              </a:rPr>
              <a:t>k</a:t>
            </a:r>
            <a:r>
              <a:rPr lang="zh-CN" altLang="en-US" sz="2800" dirty="0">
                <a:latin typeface="+mn-lt"/>
                <a:cs typeface="Times New Roman" panose="02020603050405020304" pitchFamily="18" charset="0"/>
              </a:rPr>
              <a:t>次取到废品的概率。</a:t>
            </a:r>
            <a:endParaRPr lang="zh-CN" altLang="en-US" sz="2800" dirty="0">
              <a:latin typeface="+mn-lt"/>
              <a:ea typeface="+mn-ea"/>
            </a:endParaRPr>
          </a:p>
        </p:txBody>
      </p:sp>
      <mc:AlternateContent xmlns:mc="http://schemas.openxmlformats.org/markup-compatibility/2006" xmlns:a14="http://schemas.microsoft.com/office/drawing/2010/main">
        <mc:Choice Requires="a14">
          <p:sp>
            <p:nvSpPr>
              <p:cNvPr id="175107" name="Rectangle 3">
                <a:extLst>
                  <a:ext uri="{FF2B5EF4-FFF2-40B4-BE49-F238E27FC236}">
                    <a16:creationId xmlns:a16="http://schemas.microsoft.com/office/drawing/2014/main" id="{8E6B4C68-32C4-43D9-94D9-22CF45B68746}"/>
                  </a:ext>
                </a:extLst>
              </p:cNvPr>
              <p:cNvSpPr>
                <a:spLocks noGrp="1" noChangeArrowheads="1"/>
              </p:cNvSpPr>
              <p:nvPr>
                <p:ph type="body" idx="1"/>
              </p:nvPr>
            </p:nvSpPr>
            <p:spPr>
              <a:xfrm>
                <a:off x="331788" y="1486785"/>
                <a:ext cx="8812212" cy="4894741"/>
              </a:xfrm>
            </p:spPr>
            <p:txBody>
              <a:bodyPr/>
              <a:lstStyle/>
              <a:p>
                <a:pPr marL="0" indent="0" eaLnBrk="1" hangingPunct="1">
                  <a:lnSpc>
                    <a:spcPct val="110000"/>
                  </a:lnSpc>
                  <a:buFontTx/>
                  <a:buNone/>
                  <a:defRPr/>
                </a:pPr>
                <a:r>
                  <a:rPr lang="zh-CN" altLang="en-US" sz="2800" dirty="0"/>
                  <a:t>分析</a:t>
                </a:r>
                <a:r>
                  <a:rPr lang="en-US" altLang="zh-CN" sz="2800" dirty="0"/>
                  <a:t>  </a:t>
                </a:r>
                <a:r>
                  <a:rPr lang="en-US" altLang="zh-CN" sz="2800" dirty="0" err="1"/>
                  <a:t>E</a:t>
                </a:r>
                <a:r>
                  <a:rPr lang="en-US" altLang="zh-CN" sz="2800" baseline="-25000" dirty="0" err="1"/>
                  <a:t>i</a:t>
                </a:r>
                <a:r>
                  <a:rPr lang="zh-CN" altLang="en-US" sz="2800" dirty="0"/>
                  <a:t>：任取一个产品，观察是废品还是正品。</a:t>
                </a:r>
                <a:endParaRPr lang="en-US" altLang="zh-CN" sz="2800" dirty="0"/>
              </a:p>
              <a:p>
                <a:pPr marL="0" indent="0" eaLnBrk="1" hangingPunct="1">
                  <a:lnSpc>
                    <a:spcPct val="110000"/>
                  </a:lnSpc>
                  <a:buFontTx/>
                  <a:buNone/>
                  <a:defRPr/>
                </a:pPr>
                <a:r>
                  <a:rPr lang="en-US" altLang="zh-CN" sz="2800" dirty="0"/>
                  <a:t>          </a:t>
                </a:r>
                <a:r>
                  <a:rPr lang="en-US" altLang="zh-CN" sz="2800" dirty="0" err="1"/>
                  <a:t>E</a:t>
                </a:r>
                <a:r>
                  <a:rPr lang="en-US" altLang="zh-CN" sz="2800" baseline="-25000" dirty="0" err="1"/>
                  <a:t>i</a:t>
                </a:r>
                <a:r>
                  <a:rPr lang="en-US" altLang="zh-CN" sz="2800" dirty="0"/>
                  <a:t> , </a:t>
                </a:r>
                <a:r>
                  <a:rPr lang="en-US" altLang="zh-CN" sz="2800" dirty="0" err="1"/>
                  <a:t>i</a:t>
                </a:r>
                <a:r>
                  <a:rPr lang="en-US" altLang="zh-CN" sz="2800" dirty="0"/>
                  <a:t>=1, …,n </a:t>
                </a:r>
                <a:r>
                  <a:rPr lang="zh-CN" altLang="en-US" sz="2800" dirty="0"/>
                  <a:t>相互独立 </a:t>
                </a:r>
                <a:endParaRPr lang="en-US" altLang="zh-CN" sz="2800" dirty="0"/>
              </a:p>
              <a:p>
                <a:pPr marL="0" indent="0" eaLnBrk="1" hangingPunct="1">
                  <a:lnSpc>
                    <a:spcPct val="110000"/>
                  </a:lnSpc>
                  <a:buFontTx/>
                  <a:buNone/>
                  <a:defRPr/>
                </a:pPr>
                <a:r>
                  <a:rPr lang="en-US" altLang="zh-CN" sz="2800" dirty="0"/>
                  <a:t>          A=</a:t>
                </a:r>
                <a:r>
                  <a:rPr lang="zh-CN" altLang="en-US" sz="2800" dirty="0"/>
                  <a:t>“废品”</a:t>
                </a:r>
                <a:r>
                  <a:rPr lang="en-US" altLang="zh-CN" sz="2800" dirty="0"/>
                  <a:t>; P(A)=p</a:t>
                </a:r>
              </a:p>
              <a:p>
                <a:pPr marL="0" indent="0" eaLnBrk="1" hangingPunct="1">
                  <a:lnSpc>
                    <a:spcPct val="110000"/>
                  </a:lnSpc>
                  <a:buNone/>
                  <a:defRPr/>
                </a:pPr>
                <a:r>
                  <a:rPr lang="zh-CN" altLang="en-US" sz="2800" dirty="0"/>
                  <a:t>解：</a:t>
                </a:r>
                <a:r>
                  <a:rPr lang="en-US" altLang="zh-CN" sz="2800" dirty="0"/>
                  <a:t>  E</a:t>
                </a:r>
                <a:r>
                  <a:rPr lang="zh-CN" altLang="en-US" sz="2800" dirty="0"/>
                  <a:t>：</a:t>
                </a:r>
                <a:r>
                  <a:rPr lang="en-US" altLang="zh-CN" sz="2800" dirty="0"/>
                  <a:t>E</a:t>
                </a:r>
                <a:r>
                  <a:rPr lang="en-US" altLang="zh-CN" sz="2800" baseline="-25000" dirty="0"/>
                  <a:t>1</a:t>
                </a:r>
                <a:r>
                  <a:rPr lang="en-US" altLang="zh-CN" sz="2800" dirty="0"/>
                  <a:t>,…,</a:t>
                </a:r>
                <a:r>
                  <a:rPr lang="en-US" altLang="zh-CN" sz="2800" dirty="0" err="1"/>
                  <a:t>E</a:t>
                </a:r>
                <a:r>
                  <a:rPr lang="en-US" altLang="zh-CN" sz="2800" baseline="-25000" dirty="0" err="1"/>
                  <a:t>n</a:t>
                </a:r>
                <a:r>
                  <a:rPr lang="zh-CN" altLang="en-US" sz="2800" dirty="0"/>
                  <a:t>（</a:t>
                </a:r>
                <a:r>
                  <a:rPr lang="en-US" altLang="zh-CN" sz="2800" dirty="0"/>
                  <a:t>n</a:t>
                </a:r>
                <a:r>
                  <a:rPr lang="zh-CN" altLang="en-US" sz="2800" dirty="0"/>
                  <a:t>重贝努里试验）</a:t>
                </a:r>
                <a:endParaRPr lang="en-US" altLang="zh-CN" sz="2800" dirty="0"/>
              </a:p>
              <a:p>
                <a:pPr marL="0" indent="0" eaLnBrk="1" hangingPunct="1">
                  <a:lnSpc>
                    <a:spcPct val="110000"/>
                  </a:lnSpc>
                  <a:buNone/>
                  <a:defRPr/>
                </a:pPr>
                <a:r>
                  <a:rPr lang="en-US" altLang="zh-CN" sz="2800" dirty="0"/>
                  <a:t>          B</a:t>
                </a:r>
                <a:r>
                  <a:rPr lang="en-US" altLang="zh-CN" sz="2800" baseline="-25000" dirty="0"/>
                  <a:t>k</a:t>
                </a:r>
                <a:r>
                  <a:rPr lang="en-US" altLang="zh-CN" sz="2800" dirty="0"/>
                  <a:t>=</a:t>
                </a:r>
                <a:r>
                  <a:rPr lang="zh-CN" altLang="en-US" sz="2800" dirty="0"/>
                  <a:t>“</a:t>
                </a:r>
                <a:r>
                  <a:rPr lang="en-US" altLang="zh-CN" sz="2800" dirty="0"/>
                  <a:t>n</a:t>
                </a:r>
                <a:r>
                  <a:rPr lang="zh-CN" altLang="en-US" sz="2800" dirty="0"/>
                  <a:t>次中恰有</a:t>
                </a:r>
                <a:r>
                  <a:rPr lang="en-US" altLang="zh-CN" sz="2800" dirty="0"/>
                  <a:t>k</a:t>
                </a:r>
                <a:r>
                  <a:rPr lang="zh-CN" altLang="en-US" sz="2800" dirty="0"/>
                  <a:t>次取到废品”</a:t>
                </a:r>
                <a:endParaRPr lang="en-US" altLang="zh-CN" sz="2800" dirty="0"/>
              </a:p>
              <a:p>
                <a:pPr marL="0" indent="0" eaLnBrk="1" hangingPunct="1">
                  <a:lnSpc>
                    <a:spcPct val="110000"/>
                  </a:lnSpc>
                  <a:buNone/>
                  <a:defRPr/>
                </a:pPr>
                <a:r>
                  <a:rPr lang="en-US" altLang="zh-CN" sz="2800" dirty="0"/>
                  <a:t>              =</a:t>
                </a:r>
                <a:r>
                  <a:rPr lang="zh-CN" altLang="en-US" sz="2800" dirty="0"/>
                  <a:t>“</a:t>
                </a:r>
                <a:r>
                  <a:rPr lang="en-US" altLang="zh-CN" sz="2800" dirty="0"/>
                  <a:t>n</a:t>
                </a:r>
                <a:r>
                  <a:rPr lang="zh-CN" altLang="en-US" sz="2800" dirty="0"/>
                  <a:t>次中</a:t>
                </a:r>
                <a:r>
                  <a:rPr lang="zh-CN" altLang="en-US" sz="2800" dirty="0">
                    <a:solidFill>
                      <a:srgbClr val="FFFF00"/>
                    </a:solidFill>
                  </a:rPr>
                  <a:t>事件</a:t>
                </a:r>
                <a:r>
                  <a:rPr lang="en-US" altLang="zh-CN" sz="2800" dirty="0">
                    <a:solidFill>
                      <a:srgbClr val="FFFF00"/>
                    </a:solidFill>
                  </a:rPr>
                  <a:t>A</a:t>
                </a:r>
                <a:r>
                  <a:rPr lang="zh-CN" altLang="en-US" sz="2800" dirty="0">
                    <a:solidFill>
                      <a:srgbClr val="FFFF00"/>
                    </a:solidFill>
                  </a:rPr>
                  <a:t>发生</a:t>
                </a:r>
                <a:r>
                  <a:rPr lang="en-US" altLang="zh-CN" sz="2800" dirty="0">
                    <a:solidFill>
                      <a:srgbClr val="FFFF00"/>
                    </a:solidFill>
                  </a:rPr>
                  <a:t>k</a:t>
                </a:r>
                <a:r>
                  <a:rPr lang="zh-CN" altLang="en-US" sz="2800" dirty="0">
                    <a:solidFill>
                      <a:srgbClr val="FFFF00"/>
                    </a:solidFill>
                  </a:rPr>
                  <a:t>次的概率</a:t>
                </a:r>
                <a:r>
                  <a:rPr lang="zh-CN" altLang="en-US" sz="2800" dirty="0"/>
                  <a:t>”</a:t>
                </a:r>
                <a:endParaRPr lang="en-US" altLang="zh-CN" sz="2800" dirty="0"/>
              </a:p>
              <a:p>
                <a:pPr marL="0" indent="0" eaLnBrk="1" hangingPunct="1">
                  <a:lnSpc>
                    <a:spcPct val="110000"/>
                  </a:lnSpc>
                  <a:buFontTx/>
                  <a:buNone/>
                  <a:defRPr/>
                </a:pPr>
                <a:r>
                  <a:rPr lang="en-US" altLang="zh-CN" sz="2800" dirty="0"/>
                  <a:t>          A</a:t>
                </a:r>
                <a:r>
                  <a:rPr lang="en-US" altLang="zh-CN" sz="2800" baseline="-25000" dirty="0"/>
                  <a:t>i</a:t>
                </a:r>
                <a:r>
                  <a:rPr lang="en-US" altLang="zh-CN" sz="2800" dirty="0"/>
                  <a:t>=</a:t>
                </a:r>
                <a:r>
                  <a:rPr lang="zh-CN" altLang="en-US" sz="2800" dirty="0"/>
                  <a:t>“第</a:t>
                </a:r>
                <a:r>
                  <a:rPr lang="en-US" altLang="zh-CN" sz="2800" dirty="0" err="1"/>
                  <a:t>i</a:t>
                </a:r>
                <a:r>
                  <a:rPr lang="zh-CN" altLang="en-US" sz="2800" dirty="0"/>
                  <a:t>次取到废品”，</a:t>
                </a:r>
                <a:r>
                  <a:rPr lang="en-US" altLang="zh-CN" sz="2800" dirty="0"/>
                  <a:t> </a:t>
                </a:r>
                <a:r>
                  <a:rPr lang="en-US" altLang="zh-CN" sz="2800" dirty="0" err="1"/>
                  <a:t>i</a:t>
                </a:r>
                <a:r>
                  <a:rPr lang="en-US" altLang="zh-CN" sz="2800" dirty="0"/>
                  <a:t>=1, …,n</a:t>
                </a:r>
                <a:r>
                  <a:rPr lang="en-US" altLang="zh-CN" sz="2800" dirty="0">
                    <a:cs typeface="Times New Roman" panose="02020603050405020304" pitchFamily="18" charset="0"/>
                  </a:rPr>
                  <a:t>     </a:t>
                </a:r>
              </a:p>
              <a:p>
                <a:pPr marL="0" indent="0" eaLnBrk="1" hangingPunct="1">
                  <a:lnSpc>
                    <a:spcPct val="110000"/>
                  </a:lnSpc>
                  <a:buFontTx/>
                  <a:buNone/>
                  <a:defRPr/>
                </a:pPr>
                <a:r>
                  <a:rPr lang="en-US" altLang="zh-CN" sz="2800" dirty="0">
                    <a:cs typeface="Times New Roman" panose="02020603050405020304" pitchFamily="18" charset="0"/>
                  </a:rPr>
                  <a:t>          </a:t>
                </a:r>
                <a14:m>
                  <m:oMath xmlns:m="http://schemas.openxmlformats.org/officeDocument/2006/math">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𝐵</m:t>
                        </m:r>
                      </m:e>
                      <m:sub>
                        <m:r>
                          <a:rPr lang="en-US" altLang="zh-CN" sz="2800" b="0" i="1" smtClean="0">
                            <a:latin typeface="Cambria Math" panose="02040503050406030204" pitchFamily="18" charset="0"/>
                            <a:cs typeface="Times New Roman" panose="02020603050405020304" pitchFamily="18" charset="0"/>
                          </a:rPr>
                          <m:t>𝑘</m:t>
                        </m:r>
                      </m:sub>
                    </m:sSub>
                    <m:r>
                      <a:rPr lang="en-US" altLang="zh-CN" sz="2800" b="0" i="1" smtClean="0">
                        <a:latin typeface="Cambria Math" panose="02040503050406030204" pitchFamily="18" charset="0"/>
                        <a:cs typeface="Times New Roman" panose="02020603050405020304" pitchFamily="18" charset="0"/>
                      </a:rPr>
                      <m:t>=</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1</m:t>
                        </m:r>
                      </m:sub>
                    </m:sSub>
                    <m:r>
                      <a:rPr lang="en-US" altLang="zh-CN" sz="2800" b="0" i="1" smtClean="0">
                        <a:latin typeface="Cambria Math" panose="02040503050406030204" pitchFamily="18" charset="0"/>
                        <a:cs typeface="Times New Roman" panose="02020603050405020304" pitchFamily="18" charset="0"/>
                      </a:rPr>
                      <m:t>…</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𝑘</m:t>
                        </m:r>
                      </m:sub>
                    </m:sSub>
                    <m:acc>
                      <m:accPr>
                        <m:chr m:val="̅"/>
                        <m:ctrlPr>
                          <a:rPr lang="en-US" altLang="zh-CN" sz="2800" b="0" i="1" smtClean="0">
                            <a:latin typeface="Cambria Math" panose="02040503050406030204" pitchFamily="18" charset="0"/>
                            <a:cs typeface="Times New Roman" panose="02020603050405020304" pitchFamily="18" charset="0"/>
                          </a:rPr>
                        </m:ctrlPr>
                      </m:accPr>
                      <m:e>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𝐴</m:t>
                            </m:r>
                          </m:e>
                          <m:sub>
                            <m:r>
                              <a:rPr lang="en-US" altLang="zh-CN" sz="2800" i="1">
                                <a:latin typeface="Cambria Math" panose="02040503050406030204" pitchFamily="18" charset="0"/>
                                <a:cs typeface="Times New Roman" panose="02020603050405020304" pitchFamily="18" charset="0"/>
                              </a:rPr>
                              <m:t>𝑘</m:t>
                            </m:r>
                            <m:r>
                              <a:rPr lang="en-US" altLang="zh-CN" sz="2800" i="1">
                                <a:latin typeface="Cambria Math" panose="02040503050406030204" pitchFamily="18" charset="0"/>
                                <a:cs typeface="Times New Roman" panose="02020603050405020304" pitchFamily="18" charset="0"/>
                              </a:rPr>
                              <m:t>+1</m:t>
                            </m:r>
                          </m:sub>
                        </m:sSub>
                      </m:e>
                    </m:acc>
                    <m:r>
                      <a:rPr lang="en-US" altLang="zh-CN" sz="2800" b="0" i="1" smtClean="0">
                        <a:latin typeface="Cambria Math" panose="02040503050406030204" pitchFamily="18" charset="0"/>
                        <a:cs typeface="Times New Roman" panose="02020603050405020304" pitchFamily="18" charset="0"/>
                      </a:rPr>
                      <m:t>…</m:t>
                    </m:r>
                    <m:acc>
                      <m:accPr>
                        <m:chr m:val="̅"/>
                        <m:ctrlPr>
                          <a:rPr lang="en-US" altLang="zh-CN" sz="2800" b="0" i="1" smtClean="0">
                            <a:latin typeface="Cambria Math" panose="02040503050406030204" pitchFamily="18" charset="0"/>
                            <a:cs typeface="Times New Roman" panose="02020603050405020304" pitchFamily="18" charset="0"/>
                          </a:rPr>
                        </m:ctrlPr>
                      </m:accPr>
                      <m:e>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𝑛</m:t>
                            </m:r>
                          </m:sub>
                        </m:sSub>
                      </m:e>
                    </m:acc>
                    <m:r>
                      <a:rPr lang="en-US" altLang="zh-CN" sz="2800" b="0" i="1" smtClean="0">
                        <a:latin typeface="Cambria Math" panose="02040503050406030204" pitchFamily="18" charset="0"/>
                        <a:cs typeface="Times New Roman" panose="02020603050405020304" pitchFamily="18" charset="0"/>
                      </a:rPr>
                      <m:t>+…+</m:t>
                    </m:r>
                    <m:acc>
                      <m:accPr>
                        <m:chr m:val="̅"/>
                        <m:ctrlPr>
                          <a:rPr lang="en-US" altLang="zh-CN" sz="2800" b="0" i="1" smtClean="0">
                            <a:latin typeface="Cambria Math" panose="02040503050406030204" pitchFamily="18" charset="0"/>
                            <a:cs typeface="Times New Roman" panose="02020603050405020304" pitchFamily="18" charset="0"/>
                          </a:rPr>
                        </m:ctrlPr>
                      </m:accPr>
                      <m:e>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1</m:t>
                            </m:r>
                          </m:sub>
                        </m:sSub>
                      </m:e>
                    </m:acc>
                    <m:r>
                      <a:rPr lang="en-US" altLang="zh-CN" sz="2800" b="0" i="1" smtClean="0">
                        <a:latin typeface="Cambria Math" panose="02040503050406030204" pitchFamily="18" charset="0"/>
                        <a:cs typeface="Times New Roman" panose="02020603050405020304" pitchFamily="18" charset="0"/>
                      </a:rPr>
                      <m:t>…</m:t>
                    </m:r>
                    <m:acc>
                      <m:accPr>
                        <m:chr m:val="̅"/>
                        <m:ctrlPr>
                          <a:rPr lang="en-US" altLang="zh-CN" sz="2800" b="0" i="1" smtClean="0">
                            <a:latin typeface="Cambria Math" panose="02040503050406030204" pitchFamily="18" charset="0"/>
                            <a:cs typeface="Times New Roman" panose="02020603050405020304" pitchFamily="18" charset="0"/>
                          </a:rPr>
                        </m:ctrlPr>
                      </m:accPr>
                      <m:e>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𝑘</m:t>
                            </m:r>
                          </m:sub>
                        </m:sSub>
                      </m:e>
                    </m:acc>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𝑘</m:t>
                        </m:r>
                        <m:r>
                          <a:rPr lang="en-US" altLang="zh-CN" sz="2800" b="0" i="1" smtClean="0">
                            <a:latin typeface="Cambria Math" panose="02040503050406030204" pitchFamily="18" charset="0"/>
                            <a:cs typeface="Times New Roman" panose="02020603050405020304" pitchFamily="18" charset="0"/>
                          </a:rPr>
                          <m:t>+1</m:t>
                        </m:r>
                      </m:sub>
                    </m:sSub>
                    <m:r>
                      <a:rPr lang="en-US" altLang="zh-CN" sz="2800" b="0" i="1" smtClean="0">
                        <a:latin typeface="Cambria Math" panose="02040503050406030204" pitchFamily="18" charset="0"/>
                        <a:cs typeface="Times New Roman" panose="02020603050405020304" pitchFamily="18" charset="0"/>
                      </a:rPr>
                      <m:t>…</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𝑛</m:t>
                        </m:r>
                      </m:sub>
                    </m:sSub>
                  </m:oMath>
                </a14:m>
                <a:endParaRPr lang="en-US" altLang="zh-CN" sz="2800" dirty="0">
                  <a:cs typeface="Times New Roman" panose="02020603050405020304" pitchFamily="18" charset="0"/>
                </a:endParaRPr>
              </a:p>
              <a:p>
                <a:pPr marL="0" indent="0" eaLnBrk="1" hangingPunct="1">
                  <a:lnSpc>
                    <a:spcPct val="110000"/>
                  </a:lnSpc>
                  <a:buFontTx/>
                  <a:buNone/>
                  <a:defRPr/>
                </a:pPr>
                <a:endParaRPr lang="en-US" altLang="zh-CN" sz="2800" dirty="0">
                  <a:cs typeface="Times New Roman" panose="02020603050405020304" pitchFamily="18" charset="0"/>
                </a:endParaRPr>
              </a:p>
              <a:p>
                <a:pPr marL="0" indent="0" eaLnBrk="1" hangingPunct="1">
                  <a:lnSpc>
                    <a:spcPct val="110000"/>
                  </a:lnSpc>
                  <a:buFontTx/>
                  <a:buNone/>
                  <a:defRPr/>
                </a:pPr>
                <a:endParaRPr lang="en-US" altLang="zh-CN" sz="2800" dirty="0">
                  <a:cs typeface="Times New Roman" panose="02020603050405020304" pitchFamily="18" charset="0"/>
                </a:endParaRPr>
              </a:p>
              <a:p>
                <a:pPr marL="0" indent="0" eaLnBrk="1" hangingPunct="1">
                  <a:lnSpc>
                    <a:spcPct val="110000"/>
                  </a:lnSpc>
                  <a:buFontTx/>
                  <a:buNone/>
                  <a:defRPr/>
                </a:pPr>
                <a:r>
                  <a:rPr lang="en-US" altLang="zh-CN" sz="2800" dirty="0"/>
                  <a:t>          </a:t>
                </a:r>
              </a:p>
            </p:txBody>
          </p:sp>
        </mc:Choice>
        <mc:Fallback xmlns="">
          <p:sp>
            <p:nvSpPr>
              <p:cNvPr id="175107" name="Rectangle 3">
                <a:extLst>
                  <a:ext uri="{FF2B5EF4-FFF2-40B4-BE49-F238E27FC236}">
                    <a16:creationId xmlns:a16="http://schemas.microsoft.com/office/drawing/2014/main" id="{8E6B4C68-32C4-43D9-94D9-22CF45B68746}"/>
                  </a:ext>
                </a:extLst>
              </p:cNvPr>
              <p:cNvSpPr>
                <a:spLocks noGrp="1" noRot="1" noChangeAspect="1" noMove="1" noResize="1" noEditPoints="1" noAdjustHandles="1" noChangeArrowheads="1" noChangeShapeType="1" noTextEdit="1"/>
              </p:cNvSpPr>
              <p:nvPr>
                <p:ph type="body" idx="1"/>
              </p:nvPr>
            </p:nvSpPr>
            <p:spPr>
              <a:xfrm>
                <a:off x="331788" y="1486785"/>
                <a:ext cx="8812212" cy="4894741"/>
              </a:xfrm>
              <a:blipFill>
                <a:blip r:embed="rId3"/>
                <a:stretch>
                  <a:fillRect l="-1383" t="-1619"/>
                </a:stretch>
              </a:blipFill>
            </p:spPr>
            <p:txBody>
              <a:bodyPr/>
              <a:lstStyle/>
              <a:p>
                <a:r>
                  <a:rPr lang="zh-CN" altLang="en-US">
                    <a:noFill/>
                  </a:rPr>
                  <a:t> </a:t>
                </a:r>
              </a:p>
            </p:txBody>
          </p:sp>
        </mc:Fallback>
      </mc:AlternateContent>
      <p:graphicFrame>
        <p:nvGraphicFramePr>
          <p:cNvPr id="5" name="Object 4">
            <a:extLst>
              <a:ext uri="{FF2B5EF4-FFF2-40B4-BE49-F238E27FC236}">
                <a16:creationId xmlns:a16="http://schemas.microsoft.com/office/drawing/2014/main" id="{CF95FBFF-7A52-4655-B1A4-20B482702670}"/>
              </a:ext>
            </a:extLst>
          </p:cNvPr>
          <p:cNvGraphicFramePr>
            <a:graphicFrameLocks noChangeAspect="1"/>
          </p:cNvGraphicFramePr>
          <p:nvPr>
            <p:extLst>
              <p:ext uri="{D42A27DB-BD31-4B8C-83A1-F6EECF244321}">
                <p14:modId xmlns:p14="http://schemas.microsoft.com/office/powerpoint/2010/main" val="3044022550"/>
              </p:ext>
            </p:extLst>
          </p:nvPr>
        </p:nvGraphicFramePr>
        <p:xfrm>
          <a:off x="1259632" y="5925408"/>
          <a:ext cx="3600450" cy="658812"/>
        </p:xfrm>
        <a:graphic>
          <a:graphicData uri="http://schemas.openxmlformats.org/presentationml/2006/ole">
            <mc:AlternateContent xmlns:mc="http://schemas.openxmlformats.org/markup-compatibility/2006">
              <mc:Choice xmlns:v="urn:schemas-microsoft-com:vml" Requires="v">
                <p:oleObj name="Equation" r:id="rId4" imgW="1320227" imgH="241195" progId="Equation.DSMT4">
                  <p:embed/>
                </p:oleObj>
              </mc:Choice>
              <mc:Fallback>
                <p:oleObj name="Equation" r:id="rId4" imgW="1320227" imgH="241195" progId="Equation.DSMT4">
                  <p:embed/>
                  <p:pic>
                    <p:nvPicPr>
                      <p:cNvPr id="176132" name="Object 4">
                        <a:extLst>
                          <a:ext uri="{FF2B5EF4-FFF2-40B4-BE49-F238E27FC236}">
                            <a16:creationId xmlns:a16="http://schemas.microsoft.com/office/drawing/2014/main" id="{0A043402-6E6D-4704-B5EC-471EF07BFD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5925408"/>
                        <a:ext cx="3600450"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050535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1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10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510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510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510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C088D989-BFF3-4433-817D-8B78630B706F}"/>
              </a:ext>
            </a:extLst>
          </p:cNvPr>
          <p:cNvSpPr>
            <a:spLocks noGrp="1" noChangeArrowheads="1"/>
          </p:cNvSpPr>
          <p:nvPr>
            <p:ph type="title"/>
          </p:nvPr>
        </p:nvSpPr>
        <p:spPr/>
        <p:txBody>
          <a:bodyPr/>
          <a:lstStyle/>
          <a:p>
            <a:pPr eaLnBrk="1" hangingPunct="1"/>
            <a:r>
              <a:rPr lang="zh-CN" altLang="en-US"/>
              <a:t>上面例子的共同特点是</a:t>
            </a:r>
          </a:p>
        </p:txBody>
      </p:sp>
      <p:sp>
        <p:nvSpPr>
          <p:cNvPr id="370691" name="Rectangle 3">
            <a:extLst>
              <a:ext uri="{FF2B5EF4-FFF2-40B4-BE49-F238E27FC236}">
                <a16:creationId xmlns:a16="http://schemas.microsoft.com/office/drawing/2014/main" id="{A4075129-E96E-47A5-B714-4FB63FE62ACF}"/>
              </a:ext>
            </a:extLst>
          </p:cNvPr>
          <p:cNvSpPr>
            <a:spLocks noGrp="1" noChangeArrowheads="1"/>
          </p:cNvSpPr>
          <p:nvPr>
            <p:ph type="body" idx="1"/>
          </p:nvPr>
        </p:nvSpPr>
        <p:spPr/>
        <p:txBody>
          <a:bodyPr/>
          <a:lstStyle/>
          <a:p>
            <a:pPr eaLnBrk="1" hangingPunct="1">
              <a:lnSpc>
                <a:spcPct val="90000"/>
              </a:lnSpc>
            </a:pPr>
            <a:r>
              <a:rPr lang="zh-CN" altLang="en-US" dirty="0"/>
              <a:t>在每次试验中某事件</a:t>
            </a:r>
            <a:r>
              <a:rPr lang="en-US" altLang="zh-CN" i="1" dirty="0"/>
              <a:t>A</a:t>
            </a:r>
            <a:r>
              <a:rPr lang="zh-CN" altLang="en-US" dirty="0"/>
              <a:t>或者发生或者不发生</a:t>
            </a:r>
            <a:r>
              <a:rPr lang="en-US" altLang="zh-CN" dirty="0"/>
              <a:t>, </a:t>
            </a:r>
            <a:r>
              <a:rPr lang="zh-CN" altLang="en-US" dirty="0"/>
              <a:t>假设每次试验的结果与其它各次试验结果无关</a:t>
            </a:r>
            <a:r>
              <a:rPr lang="en-US" altLang="zh-CN" dirty="0"/>
              <a:t>, </a:t>
            </a:r>
            <a:r>
              <a:rPr lang="zh-CN" altLang="en-US" dirty="0"/>
              <a:t>即在每次试验中</a:t>
            </a:r>
            <a:r>
              <a:rPr lang="en-US" altLang="zh-CN" i="1" dirty="0"/>
              <a:t>A</a:t>
            </a:r>
            <a:r>
              <a:rPr lang="zh-CN" altLang="en-US" dirty="0"/>
              <a:t>出现的概率都是</a:t>
            </a:r>
            <a:r>
              <a:rPr lang="en-US" altLang="zh-CN" i="1" dirty="0"/>
              <a:t>p</a:t>
            </a:r>
            <a:r>
              <a:rPr lang="en-US" altLang="zh-CN" dirty="0"/>
              <a:t>(0&lt;</a:t>
            </a:r>
            <a:r>
              <a:rPr lang="en-US" altLang="zh-CN" i="1" dirty="0"/>
              <a:t>p</a:t>
            </a:r>
            <a:r>
              <a:rPr lang="en-US" altLang="zh-CN" dirty="0"/>
              <a:t>&lt;1), </a:t>
            </a:r>
            <a:r>
              <a:rPr lang="zh-CN" altLang="en-US" dirty="0"/>
              <a:t>这样的一系列重复试验</a:t>
            </a:r>
            <a:r>
              <a:rPr lang="en-US" altLang="zh-CN" dirty="0"/>
              <a:t>(</a:t>
            </a:r>
            <a:r>
              <a:rPr lang="zh-CN" altLang="en-US" dirty="0"/>
              <a:t>比如</a:t>
            </a:r>
            <a:r>
              <a:rPr lang="en-US" altLang="zh-CN" i="1" dirty="0"/>
              <a:t>n</a:t>
            </a:r>
            <a:r>
              <a:rPr lang="zh-CN" altLang="en-US" dirty="0"/>
              <a:t>次</a:t>
            </a:r>
            <a:r>
              <a:rPr lang="en-US" altLang="zh-CN" dirty="0"/>
              <a:t>), </a:t>
            </a:r>
            <a:r>
              <a:rPr lang="zh-CN" altLang="en-US" dirty="0"/>
              <a:t>称为</a:t>
            </a:r>
            <a:r>
              <a:rPr lang="en-US" altLang="zh-CN" sz="4800" i="1" u="sng" dirty="0">
                <a:solidFill>
                  <a:schemeClr val="tx2"/>
                </a:solidFill>
              </a:rPr>
              <a:t>n</a:t>
            </a:r>
            <a:r>
              <a:rPr lang="zh-CN" altLang="en-US" sz="4800" u="sng" dirty="0">
                <a:solidFill>
                  <a:schemeClr val="tx2"/>
                </a:solidFill>
              </a:rPr>
              <a:t>重贝努里试验</a:t>
            </a:r>
            <a:r>
              <a:rPr lang="en-US" altLang="zh-CN" dirty="0"/>
              <a:t>.</a:t>
            </a:r>
          </a:p>
          <a:p>
            <a:pPr eaLnBrk="1" hangingPunct="1">
              <a:lnSpc>
                <a:spcPct val="90000"/>
              </a:lnSpc>
            </a:pPr>
            <a:r>
              <a:rPr lang="zh-CN" altLang="en-US" dirty="0"/>
              <a:t>因此</a:t>
            </a:r>
            <a:r>
              <a:rPr lang="en-US" altLang="zh-CN" dirty="0"/>
              <a:t>, </a:t>
            </a:r>
            <a:r>
              <a:rPr lang="en-US" altLang="zh-CN" i="1" dirty="0"/>
              <a:t>n</a:t>
            </a:r>
            <a:r>
              <a:rPr lang="zh-CN" altLang="en-US" dirty="0"/>
              <a:t>重贝努里试验共有两个关键参数</a:t>
            </a:r>
            <a:r>
              <a:rPr lang="en-US" altLang="zh-CN" dirty="0"/>
              <a:t>, </a:t>
            </a:r>
            <a:r>
              <a:rPr lang="zh-CN" altLang="en-US" dirty="0"/>
              <a:t>一个是每次试验</a:t>
            </a:r>
            <a:r>
              <a:rPr lang="en-US" altLang="zh-CN" i="1" dirty="0"/>
              <a:t>A</a:t>
            </a:r>
            <a:r>
              <a:rPr lang="zh-CN" altLang="en-US" dirty="0"/>
              <a:t>发生的概率</a:t>
            </a:r>
            <a:r>
              <a:rPr lang="en-US" altLang="zh-CN" dirty="0"/>
              <a:t>, </a:t>
            </a:r>
            <a:r>
              <a:rPr lang="zh-CN" altLang="en-US" dirty="0"/>
              <a:t>一个是试验次数</a:t>
            </a:r>
            <a:r>
              <a:rPr lang="en-US" altLang="zh-CN" i="1" dirty="0"/>
              <a:t>n</a:t>
            </a:r>
            <a:r>
              <a:rPr lang="en-US" altLang="zh-CN" dirty="0"/>
              <a:t>.</a:t>
            </a:r>
          </a:p>
          <a:p>
            <a:pPr eaLnBrk="1" hangingPunct="1">
              <a:lnSpc>
                <a:spcPct val="90000"/>
              </a:lnSpc>
            </a:pPr>
            <a:r>
              <a:rPr lang="zh-CN" altLang="en-US" dirty="0"/>
              <a:t>注意</a:t>
            </a:r>
            <a:r>
              <a:rPr lang="en-US" altLang="zh-CN" i="1" dirty="0"/>
              <a:t>A</a:t>
            </a:r>
            <a:r>
              <a:rPr lang="zh-CN" altLang="en-US" dirty="0"/>
              <a:t>并非</a:t>
            </a:r>
            <a:r>
              <a:rPr lang="en-US" altLang="zh-CN" i="1" dirty="0"/>
              <a:t>n</a:t>
            </a:r>
            <a:r>
              <a:rPr lang="zh-CN" altLang="en-US" dirty="0"/>
              <a:t>重试验的样本空间的事件</a:t>
            </a:r>
            <a:r>
              <a:rPr lang="en-US" altLang="zh-CN" dirty="0"/>
              <a:t>, </a:t>
            </a:r>
            <a:r>
              <a:rPr lang="zh-CN" altLang="en-US" dirty="0"/>
              <a:t>它只是一次试验中的事件</a:t>
            </a:r>
            <a:r>
              <a:rPr lang="en-US" altLang="zh-CN" dirty="0"/>
              <a:t>, </a:t>
            </a:r>
            <a:r>
              <a:rPr lang="zh-CN" altLang="en-US" dirty="0"/>
              <a:t>而在</a:t>
            </a:r>
            <a:r>
              <a:rPr lang="en-US" altLang="zh-CN" i="1" dirty="0"/>
              <a:t>n</a:t>
            </a:r>
            <a:r>
              <a:rPr lang="zh-CN" altLang="en-US" dirty="0"/>
              <a:t>重试验中</a:t>
            </a:r>
            <a:r>
              <a:rPr lang="en-US" altLang="zh-CN" dirty="0"/>
              <a:t>, </a:t>
            </a:r>
            <a:r>
              <a:rPr lang="zh-CN" altLang="en-US" dirty="0"/>
              <a:t>它转化为</a:t>
            </a:r>
            <a:r>
              <a:rPr lang="en-US" altLang="zh-CN" i="1" dirty="0"/>
              <a:t>A</a:t>
            </a:r>
            <a:r>
              <a:rPr lang="en-US" altLang="zh-CN" baseline="-25000" dirty="0"/>
              <a:t>1</a:t>
            </a:r>
            <a:r>
              <a:rPr lang="en-US" altLang="zh-CN" dirty="0"/>
              <a:t>,</a:t>
            </a:r>
            <a:r>
              <a:rPr lang="en-US" altLang="zh-CN" i="1" dirty="0"/>
              <a:t>A</a:t>
            </a:r>
            <a:r>
              <a:rPr lang="en-US" altLang="zh-CN" baseline="-25000" dirty="0"/>
              <a:t>2</a:t>
            </a:r>
            <a:r>
              <a:rPr lang="en-US" altLang="zh-CN" dirty="0"/>
              <a:t>,…,</a:t>
            </a:r>
            <a:r>
              <a:rPr lang="en-US" altLang="zh-CN" i="1" dirty="0"/>
              <a:t>A</a:t>
            </a:r>
            <a:r>
              <a:rPr lang="en-US" altLang="zh-CN" i="1" baseline="-25000" dirty="0"/>
              <a:t>n</a:t>
            </a:r>
          </a:p>
        </p:txBody>
      </p:sp>
    </p:spTree>
    <p:extLst>
      <p:ext uri="{BB962C8B-B14F-4D97-AF65-F5344CB8AC3E}">
        <p14:creationId xmlns:p14="http://schemas.microsoft.com/office/powerpoint/2010/main" val="1321838880"/>
      </p:ext>
    </p:extLst>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7B139D40-D7B0-4C0F-BFFD-A714CEF95F99}"/>
              </a:ext>
            </a:extLst>
          </p:cNvPr>
          <p:cNvSpPr>
            <a:spLocks noGrp="1" noChangeArrowheads="1"/>
          </p:cNvSpPr>
          <p:nvPr>
            <p:ph type="title"/>
          </p:nvPr>
        </p:nvSpPr>
        <p:spPr>
          <a:xfrm>
            <a:off x="228600" y="952500"/>
            <a:ext cx="8915400" cy="1905000"/>
          </a:xfrm>
        </p:spPr>
        <p:txBody>
          <a:bodyPr anchor="t"/>
          <a:lstStyle/>
          <a:p>
            <a:pPr eaLnBrk="1" hangingPunct="1">
              <a:lnSpc>
                <a:spcPct val="150000"/>
              </a:lnSpc>
              <a:defRPr/>
            </a:pPr>
            <a:r>
              <a:rPr lang="zh-CN" altLang="en-US" sz="2800" dirty="0">
                <a:latin typeface="+mn-lt"/>
                <a:ea typeface="+mn-ea"/>
              </a:rPr>
              <a:t>定理</a:t>
            </a:r>
            <a:r>
              <a:rPr lang="en-US" altLang="zh-CN" sz="2800" dirty="0">
                <a:latin typeface="+mn-lt"/>
                <a:ea typeface="+mn-ea"/>
              </a:rPr>
              <a:t>1.31(</a:t>
            </a:r>
            <a:r>
              <a:rPr lang="zh-CN" altLang="en-US" sz="2800" dirty="0">
                <a:latin typeface="+mn-lt"/>
                <a:ea typeface="+mn-ea"/>
              </a:rPr>
              <a:t>贝努里定理</a:t>
            </a:r>
            <a:r>
              <a:rPr lang="en-US" altLang="zh-CN" sz="2800" dirty="0">
                <a:latin typeface="+mn-lt"/>
                <a:ea typeface="+mn-ea"/>
              </a:rPr>
              <a:t>) </a:t>
            </a:r>
            <a:r>
              <a:rPr lang="zh-CN" altLang="en-US" sz="2800" dirty="0">
                <a:latin typeface="+mn-lt"/>
                <a:ea typeface="+mn-ea"/>
              </a:rPr>
              <a:t>设一次试验中事件</a:t>
            </a:r>
            <a:r>
              <a:rPr lang="en-US" altLang="zh-CN" sz="2800" dirty="0">
                <a:latin typeface="+mn-lt"/>
                <a:ea typeface="+mn-ea"/>
              </a:rPr>
              <a:t>A</a:t>
            </a:r>
            <a:r>
              <a:rPr lang="zh-CN" altLang="en-US" sz="2800" dirty="0">
                <a:latin typeface="+mn-lt"/>
                <a:ea typeface="+mn-ea"/>
              </a:rPr>
              <a:t>发生的概率为</a:t>
            </a:r>
            <a:r>
              <a:rPr lang="en-US" altLang="zh-CN" sz="2800" dirty="0">
                <a:latin typeface="+mn-lt"/>
                <a:ea typeface="+mn-ea"/>
              </a:rPr>
              <a:t>p</a:t>
            </a:r>
            <a:r>
              <a:rPr lang="zh-CN" altLang="en-US" sz="2800" dirty="0">
                <a:latin typeface="+mn-lt"/>
                <a:ea typeface="+mn-ea"/>
              </a:rPr>
              <a:t>，则</a:t>
            </a:r>
            <a:r>
              <a:rPr lang="en-US" altLang="zh-CN" sz="2800" i="1" dirty="0">
                <a:latin typeface="+mn-lt"/>
                <a:ea typeface="+mn-ea"/>
              </a:rPr>
              <a:t>n</a:t>
            </a:r>
            <a:r>
              <a:rPr lang="zh-CN" altLang="en-US" sz="2800" dirty="0">
                <a:latin typeface="+mn-lt"/>
                <a:ea typeface="+mn-ea"/>
              </a:rPr>
              <a:t>重贝努里试验中事件</a:t>
            </a:r>
            <a:r>
              <a:rPr lang="en-US" altLang="zh-CN" sz="2800" i="1" dirty="0">
                <a:latin typeface="+mn-lt"/>
                <a:ea typeface="+mn-ea"/>
              </a:rPr>
              <a:t>A</a:t>
            </a:r>
            <a:r>
              <a:rPr lang="zh-CN" altLang="en-US" sz="2800" dirty="0">
                <a:latin typeface="+mn-lt"/>
                <a:ea typeface="+mn-ea"/>
              </a:rPr>
              <a:t>恰好发生</a:t>
            </a:r>
            <a:r>
              <a:rPr lang="en-US" altLang="zh-CN" sz="2800" i="1" dirty="0">
                <a:latin typeface="+mn-lt"/>
                <a:ea typeface="+mn-ea"/>
              </a:rPr>
              <a:t>k</a:t>
            </a:r>
            <a:r>
              <a:rPr lang="zh-CN" altLang="en-US" sz="2800" dirty="0">
                <a:latin typeface="+mn-lt"/>
                <a:ea typeface="+mn-ea"/>
              </a:rPr>
              <a:t>次的概率</a:t>
            </a:r>
          </a:p>
        </p:txBody>
      </p:sp>
      <p:graphicFrame>
        <p:nvGraphicFramePr>
          <p:cNvPr id="371715" name="Object 3">
            <a:extLst>
              <a:ext uri="{FF2B5EF4-FFF2-40B4-BE49-F238E27FC236}">
                <a16:creationId xmlns:a16="http://schemas.microsoft.com/office/drawing/2014/main" id="{F02CD616-F38A-4A80-B7D6-E4A7A6A45E58}"/>
              </a:ext>
            </a:extLst>
          </p:cNvPr>
          <p:cNvGraphicFramePr>
            <a:graphicFrameLocks noGrp="1" noChangeAspect="1"/>
          </p:cNvGraphicFramePr>
          <p:nvPr>
            <p:ph idx="1"/>
          </p:nvPr>
        </p:nvGraphicFramePr>
        <p:xfrm>
          <a:off x="1547664" y="2671762"/>
          <a:ext cx="6588125" cy="1514475"/>
        </p:xfrm>
        <a:graphic>
          <a:graphicData uri="http://schemas.openxmlformats.org/presentationml/2006/ole">
            <mc:AlternateContent xmlns:mc="http://schemas.openxmlformats.org/markup-compatibility/2006">
              <mc:Choice xmlns:v="urn:schemas-microsoft-com:vml" Requires="v">
                <p:oleObj name="Equation" r:id="rId3" imgW="1920418" imgH="415675" progId="Equation.3">
                  <p:embed/>
                </p:oleObj>
              </mc:Choice>
              <mc:Fallback>
                <p:oleObj name="Equation" r:id="rId3" imgW="1920418" imgH="415675" progId="Equation.3">
                  <p:embed/>
                  <p:pic>
                    <p:nvPicPr>
                      <p:cNvPr id="371715" name="Object 3">
                        <a:extLst>
                          <a:ext uri="{FF2B5EF4-FFF2-40B4-BE49-F238E27FC236}">
                            <a16:creationId xmlns:a16="http://schemas.microsoft.com/office/drawing/2014/main" id="{F02CD616-F38A-4A80-B7D6-E4A7A6A45E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671762"/>
                        <a:ext cx="658812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88270374"/>
      </p:ext>
    </p:extLst>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9DEDF6E1-4093-483D-80D1-78A6FF6334C1}"/>
              </a:ext>
            </a:extLst>
          </p:cNvPr>
          <p:cNvSpPr>
            <a:spLocks noGrp="1" noChangeArrowheads="1"/>
          </p:cNvSpPr>
          <p:nvPr>
            <p:ph type="title"/>
          </p:nvPr>
        </p:nvSpPr>
        <p:spPr>
          <a:xfrm>
            <a:off x="387023" y="476474"/>
            <a:ext cx="8659813" cy="793527"/>
          </a:xfrm>
        </p:spPr>
        <p:txBody>
          <a:bodyPr/>
          <a:lstStyle/>
          <a:p>
            <a:pPr eaLnBrk="1" hangingPunct="1">
              <a:lnSpc>
                <a:spcPct val="110000"/>
              </a:lnSpc>
              <a:defRPr/>
            </a:pPr>
            <a:r>
              <a:rPr lang="zh-CN" altLang="en-US" sz="2800" dirty="0">
                <a:latin typeface="+mn-lt"/>
              </a:rPr>
              <a:t>例</a:t>
            </a:r>
            <a:r>
              <a:rPr lang="en-US" altLang="zh-CN" sz="2800" dirty="0">
                <a:latin typeface="+mn-lt"/>
              </a:rPr>
              <a:t>5</a:t>
            </a:r>
            <a:r>
              <a:rPr lang="zh-CN" altLang="en-US" sz="2800" dirty="0">
                <a:latin typeface="+mn-lt"/>
              </a:rPr>
              <a:t>：例</a:t>
            </a:r>
            <a:r>
              <a:rPr lang="en-US" altLang="zh-CN" sz="2800" dirty="0">
                <a:latin typeface="+mn-lt"/>
              </a:rPr>
              <a:t>4</a:t>
            </a:r>
            <a:r>
              <a:rPr lang="zh-CN" altLang="en-US" sz="2800" dirty="0">
                <a:latin typeface="+mn-lt"/>
              </a:rPr>
              <a:t>中废品率若为</a:t>
            </a:r>
            <a:r>
              <a:rPr lang="en-US" altLang="zh-CN" sz="2800" dirty="0">
                <a:latin typeface="+mn-lt"/>
              </a:rPr>
              <a:t>p(0</a:t>
            </a:r>
            <a:r>
              <a:rPr lang="en-US" altLang="zh-CN" sz="2800" dirty="0">
                <a:latin typeface="+mn-lt"/>
                <a:cs typeface="Times New Roman" panose="02020603050405020304" pitchFamily="18" charset="0"/>
              </a:rPr>
              <a:t>&lt;p&lt;1), </a:t>
            </a:r>
            <a:r>
              <a:rPr lang="zh-CN" altLang="en-US" sz="2800" dirty="0">
                <a:latin typeface="+mn-lt"/>
                <a:cs typeface="Times New Roman" panose="02020603050405020304" pitchFamily="18" charset="0"/>
              </a:rPr>
              <a:t>重复抽取</a:t>
            </a:r>
            <a:r>
              <a:rPr lang="en-US" altLang="zh-CN" sz="2800" dirty="0">
                <a:latin typeface="+mn-lt"/>
                <a:cs typeface="Times New Roman" panose="02020603050405020304" pitchFamily="18" charset="0"/>
              </a:rPr>
              <a:t>n</a:t>
            </a:r>
            <a:r>
              <a:rPr lang="zh-CN" altLang="en-US" sz="2800" dirty="0">
                <a:latin typeface="+mn-lt"/>
                <a:cs typeface="Times New Roman" panose="02020603050405020304" pitchFamily="18" charset="0"/>
              </a:rPr>
              <a:t>次，求恰有</a:t>
            </a:r>
            <a:r>
              <a:rPr lang="en-US" altLang="zh-CN" sz="2800" dirty="0">
                <a:latin typeface="+mn-lt"/>
                <a:cs typeface="Times New Roman" panose="02020603050405020304" pitchFamily="18" charset="0"/>
              </a:rPr>
              <a:t>k</a:t>
            </a:r>
            <a:r>
              <a:rPr lang="zh-CN" altLang="en-US" sz="2800" dirty="0">
                <a:latin typeface="+mn-lt"/>
                <a:cs typeface="Times New Roman" panose="02020603050405020304" pitchFamily="18" charset="0"/>
              </a:rPr>
              <a:t>次取到废品的概率。</a:t>
            </a:r>
            <a:endParaRPr lang="zh-CN" altLang="en-US" sz="2800" dirty="0">
              <a:latin typeface="+mn-lt"/>
              <a:ea typeface="+mn-ea"/>
            </a:endParaRPr>
          </a:p>
        </p:txBody>
      </p:sp>
      <mc:AlternateContent xmlns:mc="http://schemas.openxmlformats.org/markup-compatibility/2006" xmlns:a14="http://schemas.microsoft.com/office/drawing/2010/main">
        <mc:Choice Requires="a14">
          <p:sp>
            <p:nvSpPr>
              <p:cNvPr id="175107" name="Rectangle 3">
                <a:extLst>
                  <a:ext uri="{FF2B5EF4-FFF2-40B4-BE49-F238E27FC236}">
                    <a16:creationId xmlns:a16="http://schemas.microsoft.com/office/drawing/2014/main" id="{8E6B4C68-32C4-43D9-94D9-22CF45B68746}"/>
                  </a:ext>
                </a:extLst>
              </p:cNvPr>
              <p:cNvSpPr>
                <a:spLocks noGrp="1" noChangeArrowheads="1"/>
              </p:cNvSpPr>
              <p:nvPr>
                <p:ph type="body" idx="1"/>
              </p:nvPr>
            </p:nvSpPr>
            <p:spPr>
              <a:xfrm>
                <a:off x="331788" y="1486785"/>
                <a:ext cx="8812212" cy="4894741"/>
              </a:xfrm>
            </p:spPr>
            <p:txBody>
              <a:bodyPr/>
              <a:lstStyle/>
              <a:p>
                <a:pPr marL="0" indent="0" eaLnBrk="1" hangingPunct="1">
                  <a:lnSpc>
                    <a:spcPct val="110000"/>
                  </a:lnSpc>
                  <a:buFontTx/>
                  <a:buNone/>
                  <a:defRPr/>
                </a:pPr>
                <a:r>
                  <a:rPr lang="zh-CN" altLang="en-US" sz="2800" dirty="0"/>
                  <a:t>分析</a:t>
                </a:r>
                <a:r>
                  <a:rPr lang="en-US" altLang="zh-CN" sz="2800" dirty="0"/>
                  <a:t> </a:t>
                </a:r>
                <a:r>
                  <a:rPr lang="en-US" altLang="zh-CN" sz="2800" dirty="0" err="1"/>
                  <a:t>E</a:t>
                </a:r>
                <a:r>
                  <a:rPr lang="en-US" altLang="zh-CN" sz="2800" baseline="-25000" dirty="0" err="1"/>
                  <a:t>i</a:t>
                </a:r>
                <a:r>
                  <a:rPr lang="zh-CN" altLang="en-US" sz="2800" dirty="0"/>
                  <a:t>：任取一个产品，观察是废品还是正品。</a:t>
                </a:r>
                <a:endParaRPr lang="en-US" altLang="zh-CN" sz="2800" dirty="0"/>
              </a:p>
              <a:p>
                <a:pPr marL="0" indent="0" eaLnBrk="1" hangingPunct="1">
                  <a:lnSpc>
                    <a:spcPct val="110000"/>
                  </a:lnSpc>
                  <a:buFontTx/>
                  <a:buNone/>
                  <a:defRPr/>
                </a:pPr>
                <a:r>
                  <a:rPr lang="en-US" altLang="zh-CN" sz="2800" dirty="0"/>
                  <a:t>          </a:t>
                </a:r>
                <a:r>
                  <a:rPr lang="en-US" altLang="zh-CN" sz="2800" dirty="0" err="1"/>
                  <a:t>E</a:t>
                </a:r>
                <a:r>
                  <a:rPr lang="en-US" altLang="zh-CN" sz="2800" baseline="-25000" dirty="0" err="1"/>
                  <a:t>i</a:t>
                </a:r>
                <a:r>
                  <a:rPr lang="en-US" altLang="zh-CN" sz="2800" dirty="0"/>
                  <a:t> , </a:t>
                </a:r>
                <a:r>
                  <a:rPr lang="en-US" altLang="zh-CN" sz="2800" dirty="0" err="1"/>
                  <a:t>i</a:t>
                </a:r>
                <a:r>
                  <a:rPr lang="en-US" altLang="zh-CN" sz="2800" dirty="0"/>
                  <a:t>=1, …,n </a:t>
                </a:r>
                <a:r>
                  <a:rPr lang="zh-CN" altLang="en-US" sz="2800" dirty="0"/>
                  <a:t>相互独立 </a:t>
                </a:r>
                <a:endParaRPr lang="en-US" altLang="zh-CN" sz="2800" dirty="0"/>
              </a:p>
              <a:p>
                <a:pPr marL="0" indent="0" eaLnBrk="1" hangingPunct="1">
                  <a:lnSpc>
                    <a:spcPct val="110000"/>
                  </a:lnSpc>
                  <a:buFontTx/>
                  <a:buNone/>
                  <a:defRPr/>
                </a:pPr>
                <a:r>
                  <a:rPr lang="en-US" altLang="zh-CN" sz="2800" dirty="0"/>
                  <a:t>          A=</a:t>
                </a:r>
                <a:r>
                  <a:rPr lang="zh-CN" altLang="en-US" sz="2800" dirty="0"/>
                  <a:t>“废品”</a:t>
                </a:r>
                <a:r>
                  <a:rPr lang="en-US" altLang="zh-CN" sz="2800" dirty="0"/>
                  <a:t>; </a:t>
                </a:r>
                <a:r>
                  <a:rPr lang="zh-CN" altLang="en-US" sz="2800" dirty="0">
                    <a:solidFill>
                      <a:srgbClr val="FFFF00"/>
                    </a:solidFill>
                  </a:rPr>
                  <a:t>求：事件</a:t>
                </a:r>
                <a:r>
                  <a:rPr lang="en-US" altLang="zh-CN" sz="2800" dirty="0">
                    <a:solidFill>
                      <a:srgbClr val="FFFF00"/>
                    </a:solidFill>
                  </a:rPr>
                  <a:t>A</a:t>
                </a:r>
                <a:r>
                  <a:rPr lang="zh-CN" altLang="en-US" sz="2800" dirty="0">
                    <a:solidFill>
                      <a:srgbClr val="FFFF00"/>
                    </a:solidFill>
                  </a:rPr>
                  <a:t>发生</a:t>
                </a:r>
                <a:r>
                  <a:rPr lang="en-US" altLang="zh-CN" sz="2800" dirty="0">
                    <a:solidFill>
                      <a:srgbClr val="FFFF00"/>
                    </a:solidFill>
                  </a:rPr>
                  <a:t>k</a:t>
                </a:r>
                <a:r>
                  <a:rPr lang="zh-CN" altLang="en-US" sz="2800" dirty="0">
                    <a:solidFill>
                      <a:srgbClr val="FFFF00"/>
                    </a:solidFill>
                  </a:rPr>
                  <a:t>次的概率。</a:t>
                </a:r>
                <a:endParaRPr lang="en-US" altLang="zh-CN" sz="2800" dirty="0">
                  <a:solidFill>
                    <a:srgbClr val="FFFF00"/>
                  </a:solidFill>
                </a:endParaRPr>
              </a:p>
              <a:p>
                <a:pPr marL="0" indent="0" eaLnBrk="1" hangingPunct="1">
                  <a:lnSpc>
                    <a:spcPct val="110000"/>
                  </a:lnSpc>
                  <a:buFontTx/>
                  <a:buNone/>
                  <a:defRPr/>
                </a:pPr>
                <a:r>
                  <a:rPr lang="en-US" altLang="zh-CN" sz="2800" dirty="0">
                    <a:cs typeface="Times New Roman" panose="02020603050405020304" pitchFamily="18" charset="0"/>
                  </a:rPr>
                  <a:t>  </a:t>
                </a:r>
                <a:endParaRPr lang="en-US" altLang="zh-CN" sz="2800" dirty="0"/>
              </a:p>
              <a:p>
                <a:pPr marL="0" indent="0" eaLnBrk="1" hangingPunct="1">
                  <a:lnSpc>
                    <a:spcPct val="110000"/>
                  </a:lnSpc>
                  <a:buNone/>
                  <a:defRPr/>
                </a:pPr>
                <a:r>
                  <a:rPr lang="zh-CN" altLang="en-US" sz="2800" dirty="0"/>
                  <a:t>解：</a:t>
                </a:r>
                <a:r>
                  <a:rPr lang="en-US" altLang="zh-CN" sz="2800" dirty="0"/>
                  <a:t>  E</a:t>
                </a:r>
                <a:r>
                  <a:rPr lang="zh-CN" altLang="en-US" sz="2800" dirty="0"/>
                  <a:t>：</a:t>
                </a:r>
                <a:r>
                  <a:rPr lang="en-US" altLang="zh-CN" sz="2800" dirty="0"/>
                  <a:t>E</a:t>
                </a:r>
                <a:r>
                  <a:rPr lang="en-US" altLang="zh-CN" sz="2800" baseline="-25000" dirty="0"/>
                  <a:t>1</a:t>
                </a:r>
                <a:r>
                  <a:rPr lang="en-US" altLang="zh-CN" sz="2800" dirty="0"/>
                  <a:t>,…,</a:t>
                </a:r>
                <a:r>
                  <a:rPr lang="en-US" altLang="zh-CN" sz="2800" dirty="0" err="1"/>
                  <a:t>E</a:t>
                </a:r>
                <a:r>
                  <a:rPr lang="en-US" altLang="zh-CN" sz="2800" baseline="-25000" dirty="0" err="1"/>
                  <a:t>n</a:t>
                </a:r>
                <a:r>
                  <a:rPr lang="zh-CN" altLang="en-US" sz="2800" dirty="0"/>
                  <a:t>（</a:t>
                </a:r>
                <a:r>
                  <a:rPr lang="en-US" altLang="zh-CN" sz="2800" dirty="0"/>
                  <a:t>n</a:t>
                </a:r>
                <a:r>
                  <a:rPr lang="zh-CN" altLang="en-US" sz="2800" dirty="0"/>
                  <a:t>重贝努里试验）</a:t>
                </a:r>
                <a:endParaRPr lang="en-US" altLang="zh-CN" sz="2800" dirty="0"/>
              </a:p>
              <a:p>
                <a:pPr marL="0" indent="0" eaLnBrk="1" hangingPunct="1">
                  <a:lnSpc>
                    <a:spcPct val="110000"/>
                  </a:lnSpc>
                  <a:buNone/>
                  <a:defRPr/>
                </a:pPr>
                <a:r>
                  <a:rPr lang="en-US" altLang="zh-CN" sz="2800" dirty="0"/>
                  <a:t>          B</a:t>
                </a:r>
                <a:r>
                  <a:rPr lang="en-US" altLang="zh-CN" sz="2800" baseline="-25000" dirty="0"/>
                  <a:t>k</a:t>
                </a:r>
                <a:r>
                  <a:rPr lang="zh-CN" altLang="en-US" sz="2800" dirty="0"/>
                  <a:t>＝“</a:t>
                </a:r>
                <a:r>
                  <a:rPr lang="en-US" altLang="zh-CN" sz="2800" dirty="0"/>
                  <a:t>n</a:t>
                </a:r>
                <a:r>
                  <a:rPr lang="zh-CN" altLang="en-US" sz="2800" dirty="0"/>
                  <a:t>次中恰有</a:t>
                </a:r>
                <a:r>
                  <a:rPr lang="en-US" altLang="zh-CN" sz="2800" dirty="0"/>
                  <a:t>k</a:t>
                </a:r>
                <a:r>
                  <a:rPr lang="zh-CN" altLang="en-US" sz="2800" dirty="0"/>
                  <a:t>次取到废品”</a:t>
                </a:r>
                <a:endParaRPr lang="en-US" altLang="zh-CN" sz="2800" dirty="0"/>
              </a:p>
              <a:p>
                <a:pPr marL="0" indent="0" eaLnBrk="1" hangingPunct="1">
                  <a:lnSpc>
                    <a:spcPct val="110000"/>
                  </a:lnSpc>
                  <a:buFontTx/>
                  <a:buNone/>
                  <a:defRPr/>
                </a:pPr>
                <a:r>
                  <a:rPr lang="en-US" altLang="zh-CN" sz="2800" dirty="0"/>
                  <a:t>          A</a:t>
                </a:r>
                <a:r>
                  <a:rPr lang="en-US" altLang="zh-CN" sz="2800" baseline="-25000" dirty="0"/>
                  <a:t>i</a:t>
                </a:r>
                <a:r>
                  <a:rPr lang="en-US" altLang="zh-CN" sz="2800" dirty="0"/>
                  <a:t>=</a:t>
                </a:r>
                <a:r>
                  <a:rPr lang="zh-CN" altLang="en-US" sz="2800" dirty="0"/>
                  <a:t>“第</a:t>
                </a:r>
                <a:r>
                  <a:rPr lang="en-US" altLang="zh-CN" sz="2800" dirty="0" err="1"/>
                  <a:t>i</a:t>
                </a:r>
                <a:r>
                  <a:rPr lang="zh-CN" altLang="en-US" sz="2800" dirty="0"/>
                  <a:t>次取到废品”，</a:t>
                </a:r>
                <a:r>
                  <a:rPr lang="en-US" altLang="zh-CN" sz="2800" dirty="0"/>
                  <a:t> </a:t>
                </a:r>
                <a:r>
                  <a:rPr lang="en-US" altLang="zh-CN" sz="2800" dirty="0" err="1"/>
                  <a:t>i</a:t>
                </a:r>
                <a:r>
                  <a:rPr lang="en-US" altLang="zh-CN" sz="2800" dirty="0"/>
                  <a:t>=1, …,n</a:t>
                </a:r>
                <a:r>
                  <a:rPr lang="en-US" altLang="zh-CN" sz="2800" dirty="0">
                    <a:cs typeface="Times New Roman" panose="02020603050405020304" pitchFamily="18" charset="0"/>
                  </a:rPr>
                  <a:t>     </a:t>
                </a:r>
              </a:p>
              <a:p>
                <a:pPr marL="0" indent="0" eaLnBrk="1" hangingPunct="1">
                  <a:lnSpc>
                    <a:spcPct val="110000"/>
                  </a:lnSpc>
                  <a:buFontTx/>
                  <a:buNone/>
                  <a:defRPr/>
                </a:pPr>
                <a:r>
                  <a:rPr lang="en-US" altLang="zh-CN" sz="2800" dirty="0">
                    <a:cs typeface="Times New Roman" panose="02020603050405020304" pitchFamily="18" charset="0"/>
                  </a:rPr>
                  <a:t>          </a:t>
                </a:r>
                <a14:m>
                  <m:oMath xmlns:m="http://schemas.openxmlformats.org/officeDocument/2006/math">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𝐵</m:t>
                        </m:r>
                      </m:e>
                      <m:sub>
                        <m:r>
                          <a:rPr lang="en-US" altLang="zh-CN" sz="2800" b="0" i="1" smtClean="0">
                            <a:latin typeface="Cambria Math" panose="02040503050406030204" pitchFamily="18" charset="0"/>
                            <a:cs typeface="Times New Roman" panose="02020603050405020304" pitchFamily="18" charset="0"/>
                          </a:rPr>
                          <m:t>𝑘</m:t>
                        </m:r>
                      </m:sub>
                    </m:sSub>
                    <m:r>
                      <a:rPr lang="en-US" altLang="zh-CN" sz="2800" b="0" i="1" smtClean="0">
                        <a:latin typeface="Cambria Math" panose="02040503050406030204" pitchFamily="18" charset="0"/>
                        <a:cs typeface="Times New Roman" panose="02020603050405020304" pitchFamily="18" charset="0"/>
                      </a:rPr>
                      <m:t>=</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1</m:t>
                        </m:r>
                      </m:sub>
                    </m:sSub>
                    <m:r>
                      <a:rPr lang="en-US" altLang="zh-CN" sz="2800" b="0" i="1" smtClean="0">
                        <a:latin typeface="Cambria Math" panose="02040503050406030204" pitchFamily="18" charset="0"/>
                        <a:cs typeface="Times New Roman" panose="02020603050405020304" pitchFamily="18" charset="0"/>
                      </a:rPr>
                      <m:t>…</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𝑘</m:t>
                        </m:r>
                      </m:sub>
                    </m:sSub>
                    <m:acc>
                      <m:accPr>
                        <m:chr m:val="̅"/>
                        <m:ctrlPr>
                          <a:rPr lang="en-US" altLang="zh-CN" sz="2800" b="0" i="1" smtClean="0">
                            <a:latin typeface="Cambria Math" panose="02040503050406030204" pitchFamily="18" charset="0"/>
                            <a:cs typeface="Times New Roman" panose="02020603050405020304" pitchFamily="18" charset="0"/>
                          </a:rPr>
                        </m:ctrlPr>
                      </m:accPr>
                      <m:e>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𝐴</m:t>
                            </m:r>
                          </m:e>
                          <m:sub>
                            <m:r>
                              <a:rPr lang="en-US" altLang="zh-CN" sz="2800" i="1">
                                <a:latin typeface="Cambria Math" panose="02040503050406030204" pitchFamily="18" charset="0"/>
                                <a:cs typeface="Times New Roman" panose="02020603050405020304" pitchFamily="18" charset="0"/>
                              </a:rPr>
                              <m:t>𝑘</m:t>
                            </m:r>
                            <m:r>
                              <a:rPr lang="en-US" altLang="zh-CN" sz="2800" i="1">
                                <a:latin typeface="Cambria Math" panose="02040503050406030204" pitchFamily="18" charset="0"/>
                                <a:cs typeface="Times New Roman" panose="02020603050405020304" pitchFamily="18" charset="0"/>
                              </a:rPr>
                              <m:t>+1</m:t>
                            </m:r>
                          </m:sub>
                        </m:sSub>
                      </m:e>
                    </m:acc>
                    <m:r>
                      <a:rPr lang="en-US" altLang="zh-CN" sz="2800" b="0" i="1" smtClean="0">
                        <a:latin typeface="Cambria Math" panose="02040503050406030204" pitchFamily="18" charset="0"/>
                        <a:cs typeface="Times New Roman" panose="02020603050405020304" pitchFamily="18" charset="0"/>
                      </a:rPr>
                      <m:t>…</m:t>
                    </m:r>
                    <m:acc>
                      <m:accPr>
                        <m:chr m:val="̅"/>
                        <m:ctrlPr>
                          <a:rPr lang="en-US" altLang="zh-CN" sz="2800" b="0" i="1" smtClean="0">
                            <a:latin typeface="Cambria Math" panose="02040503050406030204" pitchFamily="18" charset="0"/>
                            <a:cs typeface="Times New Roman" panose="02020603050405020304" pitchFamily="18" charset="0"/>
                          </a:rPr>
                        </m:ctrlPr>
                      </m:accPr>
                      <m:e>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𝑛</m:t>
                            </m:r>
                          </m:sub>
                        </m:sSub>
                      </m:e>
                    </m:acc>
                    <m:r>
                      <a:rPr lang="en-US" altLang="zh-CN" sz="2800" b="0" i="1" smtClean="0">
                        <a:latin typeface="Cambria Math" panose="02040503050406030204" pitchFamily="18" charset="0"/>
                        <a:cs typeface="Times New Roman" panose="02020603050405020304" pitchFamily="18" charset="0"/>
                      </a:rPr>
                      <m:t>+…+</m:t>
                    </m:r>
                    <m:acc>
                      <m:accPr>
                        <m:chr m:val="̅"/>
                        <m:ctrlPr>
                          <a:rPr lang="en-US" altLang="zh-CN" sz="2800" b="0" i="1" smtClean="0">
                            <a:latin typeface="Cambria Math" panose="02040503050406030204" pitchFamily="18" charset="0"/>
                            <a:cs typeface="Times New Roman" panose="02020603050405020304" pitchFamily="18" charset="0"/>
                          </a:rPr>
                        </m:ctrlPr>
                      </m:accPr>
                      <m:e>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1</m:t>
                            </m:r>
                          </m:sub>
                        </m:sSub>
                      </m:e>
                    </m:acc>
                    <m:r>
                      <a:rPr lang="en-US" altLang="zh-CN" sz="2800" b="0" i="1" smtClean="0">
                        <a:latin typeface="Cambria Math" panose="02040503050406030204" pitchFamily="18" charset="0"/>
                        <a:cs typeface="Times New Roman" panose="02020603050405020304" pitchFamily="18" charset="0"/>
                      </a:rPr>
                      <m:t>…</m:t>
                    </m:r>
                    <m:acc>
                      <m:accPr>
                        <m:chr m:val="̅"/>
                        <m:ctrlPr>
                          <a:rPr lang="en-US" altLang="zh-CN" sz="2800" b="0" i="1" smtClean="0">
                            <a:latin typeface="Cambria Math" panose="02040503050406030204" pitchFamily="18" charset="0"/>
                            <a:cs typeface="Times New Roman" panose="02020603050405020304" pitchFamily="18" charset="0"/>
                          </a:rPr>
                        </m:ctrlPr>
                      </m:accPr>
                      <m:e>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𝑘</m:t>
                            </m:r>
                          </m:sub>
                        </m:sSub>
                      </m:e>
                    </m:acc>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𝑘</m:t>
                        </m:r>
                        <m:r>
                          <a:rPr lang="en-US" altLang="zh-CN" sz="2800" b="0" i="1" smtClean="0">
                            <a:latin typeface="Cambria Math" panose="02040503050406030204" pitchFamily="18" charset="0"/>
                            <a:cs typeface="Times New Roman" panose="02020603050405020304" pitchFamily="18" charset="0"/>
                          </a:rPr>
                          <m:t>+1</m:t>
                        </m:r>
                      </m:sub>
                    </m:sSub>
                    <m:r>
                      <a:rPr lang="en-US" altLang="zh-CN" sz="2800" b="0" i="1" smtClean="0">
                        <a:latin typeface="Cambria Math" panose="02040503050406030204" pitchFamily="18" charset="0"/>
                        <a:cs typeface="Times New Roman" panose="02020603050405020304" pitchFamily="18" charset="0"/>
                      </a:rPr>
                      <m:t>…</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𝐴</m:t>
                        </m:r>
                      </m:e>
                      <m:sub>
                        <m:r>
                          <a:rPr lang="en-US" altLang="zh-CN" sz="2800" b="0" i="1" smtClean="0">
                            <a:latin typeface="Cambria Math" panose="02040503050406030204" pitchFamily="18" charset="0"/>
                            <a:cs typeface="Times New Roman" panose="02020603050405020304" pitchFamily="18" charset="0"/>
                          </a:rPr>
                          <m:t>𝑛</m:t>
                        </m:r>
                      </m:sub>
                    </m:sSub>
                  </m:oMath>
                </a14:m>
                <a:endParaRPr lang="en-US" altLang="zh-CN" sz="2800" dirty="0">
                  <a:cs typeface="Times New Roman" panose="02020603050405020304" pitchFamily="18" charset="0"/>
                </a:endParaRPr>
              </a:p>
              <a:p>
                <a:pPr marL="0" indent="0" eaLnBrk="1" hangingPunct="1">
                  <a:lnSpc>
                    <a:spcPct val="110000"/>
                  </a:lnSpc>
                  <a:buFontTx/>
                  <a:buNone/>
                  <a:defRPr/>
                </a:pPr>
                <a:endParaRPr lang="en-US" altLang="zh-CN" sz="2800" dirty="0">
                  <a:cs typeface="Times New Roman" panose="02020603050405020304" pitchFamily="18" charset="0"/>
                </a:endParaRPr>
              </a:p>
              <a:p>
                <a:pPr marL="0" indent="0" eaLnBrk="1" hangingPunct="1">
                  <a:lnSpc>
                    <a:spcPct val="110000"/>
                  </a:lnSpc>
                  <a:buFontTx/>
                  <a:buNone/>
                  <a:defRPr/>
                </a:pPr>
                <a:endParaRPr lang="en-US" altLang="zh-CN" sz="2800" dirty="0">
                  <a:cs typeface="Times New Roman" panose="02020603050405020304" pitchFamily="18" charset="0"/>
                </a:endParaRPr>
              </a:p>
              <a:p>
                <a:pPr marL="0" indent="0" eaLnBrk="1" hangingPunct="1">
                  <a:lnSpc>
                    <a:spcPct val="110000"/>
                  </a:lnSpc>
                  <a:buFontTx/>
                  <a:buNone/>
                  <a:defRPr/>
                </a:pPr>
                <a:r>
                  <a:rPr lang="en-US" altLang="zh-CN" sz="2800" dirty="0"/>
                  <a:t>          </a:t>
                </a:r>
              </a:p>
            </p:txBody>
          </p:sp>
        </mc:Choice>
        <mc:Fallback xmlns="">
          <p:sp>
            <p:nvSpPr>
              <p:cNvPr id="175107" name="Rectangle 3">
                <a:extLst>
                  <a:ext uri="{FF2B5EF4-FFF2-40B4-BE49-F238E27FC236}">
                    <a16:creationId xmlns:a16="http://schemas.microsoft.com/office/drawing/2014/main" id="{8E6B4C68-32C4-43D9-94D9-22CF45B68746}"/>
                  </a:ext>
                </a:extLst>
              </p:cNvPr>
              <p:cNvSpPr>
                <a:spLocks noGrp="1" noRot="1" noChangeAspect="1" noMove="1" noResize="1" noEditPoints="1" noAdjustHandles="1" noChangeArrowheads="1" noChangeShapeType="1" noTextEdit="1"/>
              </p:cNvSpPr>
              <p:nvPr>
                <p:ph type="body" idx="1"/>
              </p:nvPr>
            </p:nvSpPr>
            <p:spPr>
              <a:xfrm>
                <a:off x="331788" y="1486785"/>
                <a:ext cx="8812212" cy="4894741"/>
              </a:xfrm>
              <a:blipFill>
                <a:blip r:embed="rId3"/>
                <a:stretch>
                  <a:fillRect l="-1383" t="-1619"/>
                </a:stretch>
              </a:blipFill>
            </p:spPr>
            <p:txBody>
              <a:bodyPr/>
              <a:lstStyle/>
              <a:p>
                <a:r>
                  <a:rPr lang="zh-CN" altLang="en-US">
                    <a:noFill/>
                  </a:rPr>
                  <a:t> </a:t>
                </a:r>
              </a:p>
            </p:txBody>
          </p:sp>
        </mc:Fallback>
      </mc:AlternateContent>
      <p:graphicFrame>
        <p:nvGraphicFramePr>
          <p:cNvPr id="5" name="Object 4">
            <a:extLst>
              <a:ext uri="{FF2B5EF4-FFF2-40B4-BE49-F238E27FC236}">
                <a16:creationId xmlns:a16="http://schemas.microsoft.com/office/drawing/2014/main" id="{CF95FBFF-7A52-4655-B1A4-20B482702670}"/>
              </a:ext>
            </a:extLst>
          </p:cNvPr>
          <p:cNvGraphicFramePr>
            <a:graphicFrameLocks noChangeAspect="1"/>
          </p:cNvGraphicFramePr>
          <p:nvPr/>
        </p:nvGraphicFramePr>
        <p:xfrm>
          <a:off x="1259632" y="5925408"/>
          <a:ext cx="3600450" cy="658812"/>
        </p:xfrm>
        <a:graphic>
          <a:graphicData uri="http://schemas.openxmlformats.org/presentationml/2006/ole">
            <mc:AlternateContent xmlns:mc="http://schemas.openxmlformats.org/markup-compatibility/2006">
              <mc:Choice xmlns:v="urn:schemas-microsoft-com:vml" Requires="v">
                <p:oleObj name="Equation" r:id="rId4" imgW="1320227" imgH="241195" progId="Equation.DSMT4">
                  <p:embed/>
                </p:oleObj>
              </mc:Choice>
              <mc:Fallback>
                <p:oleObj name="Equation" r:id="rId4" imgW="1320227" imgH="241195" progId="Equation.DSMT4">
                  <p:embed/>
                  <p:pic>
                    <p:nvPicPr>
                      <p:cNvPr id="5" name="Object 4">
                        <a:extLst>
                          <a:ext uri="{FF2B5EF4-FFF2-40B4-BE49-F238E27FC236}">
                            <a16:creationId xmlns:a16="http://schemas.microsoft.com/office/drawing/2014/main" id="{CF95FBFF-7A52-4655-B1A4-20B4827026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5925408"/>
                        <a:ext cx="3600450"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031754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51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51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51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5107">
                                            <p:txEl>
                                              <p:pRg st="2" end="2"/>
                                            </p:txEl>
                                          </p:spTgt>
                                        </p:tgtEl>
                                        <p:attrNameLst>
                                          <p:attrName>style.visibility</p:attrName>
                                        </p:attrNameLst>
                                      </p:cBhvr>
                                      <p:to>
                                        <p:strVal val="visible"/>
                                      </p:to>
                                    </p:set>
                                    <p:anim calcmode="lin" valueType="num">
                                      <p:cBhvr additive="base">
                                        <p:cTn id="29" dur="500" fill="hold"/>
                                        <p:tgtEl>
                                          <p:spTgt spid="17510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51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24C1FD42-ADD0-45B7-8D88-74919810BAA9}"/>
              </a:ext>
            </a:extLst>
          </p:cNvPr>
          <p:cNvSpPr>
            <a:spLocks noGrp="1" noChangeArrowheads="1"/>
          </p:cNvSpPr>
          <p:nvPr>
            <p:ph type="title"/>
          </p:nvPr>
        </p:nvSpPr>
        <p:spPr>
          <a:xfrm>
            <a:off x="423017" y="442912"/>
            <a:ext cx="8443912" cy="1152525"/>
          </a:xfrm>
        </p:spPr>
        <p:txBody>
          <a:bodyPr/>
          <a:lstStyle/>
          <a:p>
            <a:pPr eaLnBrk="1" hangingPunct="1"/>
            <a:r>
              <a:rPr lang="zh-CN" altLang="en-US" sz="3200" dirty="0"/>
              <a:t>例</a:t>
            </a:r>
            <a:r>
              <a:rPr lang="en-US" altLang="zh-CN" sz="3200" dirty="0"/>
              <a:t>6</a:t>
            </a:r>
            <a:r>
              <a:rPr lang="zh-CN" altLang="en-US" sz="3200" dirty="0"/>
              <a:t>：一条自动生产线上产品的一级品率为</a:t>
            </a:r>
            <a:r>
              <a:rPr lang="en-US" altLang="zh-CN" sz="3200" dirty="0"/>
              <a:t>0.6</a:t>
            </a:r>
            <a:r>
              <a:rPr lang="zh-CN" altLang="en-US" sz="3200" dirty="0"/>
              <a:t>，现检查了</a:t>
            </a:r>
            <a:r>
              <a:rPr lang="en-US" altLang="zh-CN" sz="3200" dirty="0"/>
              <a:t>10</a:t>
            </a:r>
            <a:r>
              <a:rPr lang="zh-CN" altLang="en-US" sz="3200" dirty="0"/>
              <a:t>件，求至少有两件一级品的概率。</a:t>
            </a:r>
          </a:p>
        </p:txBody>
      </p:sp>
      <mc:AlternateContent xmlns:mc="http://schemas.openxmlformats.org/markup-compatibility/2006" xmlns:a14="http://schemas.microsoft.com/office/drawing/2010/main">
        <mc:Choice Requires="a14">
          <p:sp>
            <p:nvSpPr>
              <p:cNvPr id="177155" name="Rectangle 3">
                <a:extLst>
                  <a:ext uri="{FF2B5EF4-FFF2-40B4-BE49-F238E27FC236}">
                    <a16:creationId xmlns:a16="http://schemas.microsoft.com/office/drawing/2014/main" id="{1B045A9A-101B-4842-AA89-E72B8CC596C2}"/>
                  </a:ext>
                </a:extLst>
              </p:cNvPr>
              <p:cNvSpPr>
                <a:spLocks noGrp="1" noChangeArrowheads="1"/>
              </p:cNvSpPr>
              <p:nvPr>
                <p:ph type="body" idx="1"/>
              </p:nvPr>
            </p:nvSpPr>
            <p:spPr>
              <a:xfrm>
                <a:off x="395288" y="1863724"/>
                <a:ext cx="8569200" cy="4278892"/>
              </a:xfrm>
            </p:spPr>
            <p:txBody>
              <a:bodyPr/>
              <a:lstStyle/>
              <a:p>
                <a:pPr marL="0" indent="0" eaLnBrk="1" hangingPunct="1">
                  <a:lnSpc>
                    <a:spcPct val="120000"/>
                  </a:lnSpc>
                  <a:buFontTx/>
                  <a:buNone/>
                  <a:defRPr/>
                </a:pPr>
                <a:r>
                  <a:rPr lang="zh-CN" altLang="en-US" sz="2800" dirty="0"/>
                  <a:t>分析 </a:t>
                </a:r>
                <a:r>
                  <a:rPr lang="en-US" altLang="zh-CN" sz="2800" dirty="0" err="1"/>
                  <a:t>E</a:t>
                </a:r>
                <a:r>
                  <a:rPr lang="en-US" altLang="zh-CN" sz="2800" baseline="-25000" dirty="0" err="1"/>
                  <a:t>i</a:t>
                </a:r>
                <a:r>
                  <a:rPr lang="zh-CN" altLang="en-US" sz="2800" dirty="0"/>
                  <a:t>：任取一个产品，观察是否为一级品</a:t>
                </a:r>
                <a:endParaRPr lang="en-US" altLang="zh-CN" sz="2800" dirty="0"/>
              </a:p>
              <a:p>
                <a:pPr marL="0" indent="0" eaLnBrk="1" hangingPunct="1">
                  <a:lnSpc>
                    <a:spcPct val="120000"/>
                  </a:lnSpc>
                  <a:buFontTx/>
                  <a:buNone/>
                  <a:defRPr/>
                </a:pPr>
                <a:r>
                  <a:rPr lang="en-US" altLang="zh-CN" sz="2800" dirty="0"/>
                  <a:t>        </a:t>
                </a:r>
                <a:r>
                  <a:rPr lang="en-US" altLang="zh-CN" sz="2800" dirty="0" err="1"/>
                  <a:t>E</a:t>
                </a:r>
                <a:r>
                  <a:rPr lang="en-US" altLang="zh-CN" sz="2800" baseline="-25000" dirty="0" err="1"/>
                  <a:t>i</a:t>
                </a:r>
                <a:r>
                  <a:rPr lang="en-US" altLang="zh-CN" sz="2800" dirty="0"/>
                  <a:t> , </a:t>
                </a:r>
                <a:r>
                  <a:rPr lang="en-US" altLang="zh-CN" sz="2800" dirty="0" err="1"/>
                  <a:t>i</a:t>
                </a:r>
                <a:r>
                  <a:rPr lang="en-US" altLang="zh-CN" sz="2800" dirty="0"/>
                  <a:t>=1, …,10 </a:t>
                </a:r>
                <a:r>
                  <a:rPr lang="zh-CN" altLang="en-US" sz="2800" dirty="0"/>
                  <a:t>相互独立 </a:t>
                </a:r>
                <a:endParaRPr lang="en-US" altLang="zh-CN" sz="2800" dirty="0"/>
              </a:p>
              <a:p>
                <a:pPr marL="0" indent="0" eaLnBrk="1" hangingPunct="1">
                  <a:lnSpc>
                    <a:spcPct val="120000"/>
                  </a:lnSpc>
                  <a:buFontTx/>
                  <a:buNone/>
                  <a:defRPr/>
                </a:pPr>
                <a:r>
                  <a:rPr lang="en-US" altLang="zh-CN" sz="2800" dirty="0"/>
                  <a:t>        A=</a:t>
                </a:r>
                <a:r>
                  <a:rPr lang="zh-CN" altLang="en-US" sz="2800" dirty="0"/>
                  <a:t>“一级品”</a:t>
                </a:r>
                <a:endParaRPr lang="en-US" altLang="zh-CN" sz="2800" dirty="0"/>
              </a:p>
              <a:p>
                <a:pPr marL="0" indent="0" eaLnBrk="1" hangingPunct="1">
                  <a:lnSpc>
                    <a:spcPct val="120000"/>
                  </a:lnSpc>
                  <a:buFontTx/>
                  <a:buNone/>
                  <a:defRPr/>
                </a:pPr>
                <a:r>
                  <a:rPr lang="zh-CN" altLang="en-US" sz="2800" dirty="0">
                    <a:solidFill>
                      <a:srgbClr val="FFFF00"/>
                    </a:solidFill>
                  </a:rPr>
                  <a:t>        求：事件</a:t>
                </a:r>
                <a:r>
                  <a:rPr lang="en-US" altLang="zh-CN" sz="2800" dirty="0">
                    <a:solidFill>
                      <a:srgbClr val="FFFF00"/>
                    </a:solidFill>
                  </a:rPr>
                  <a:t>A</a:t>
                </a:r>
                <a:r>
                  <a:rPr lang="zh-CN" altLang="en-US" sz="2800" dirty="0">
                    <a:solidFill>
                      <a:srgbClr val="FFFF00"/>
                    </a:solidFill>
                  </a:rPr>
                  <a:t>至少发生</a:t>
                </a:r>
                <a:r>
                  <a:rPr lang="en-US" altLang="zh-CN" sz="2800" dirty="0">
                    <a:solidFill>
                      <a:srgbClr val="FFFF00"/>
                    </a:solidFill>
                  </a:rPr>
                  <a:t>2</a:t>
                </a:r>
                <a:r>
                  <a:rPr lang="zh-CN" altLang="en-US" sz="2800" dirty="0">
                    <a:solidFill>
                      <a:srgbClr val="FFFF00"/>
                    </a:solidFill>
                  </a:rPr>
                  <a:t>次的概率</a:t>
                </a:r>
                <a:endParaRPr lang="en-US" altLang="zh-CN" sz="2800" dirty="0">
                  <a:solidFill>
                    <a:srgbClr val="FFFF00"/>
                  </a:solidFill>
                </a:endParaRPr>
              </a:p>
              <a:p>
                <a:pPr marL="0" indent="0" eaLnBrk="1" hangingPunct="1">
                  <a:lnSpc>
                    <a:spcPct val="120000"/>
                  </a:lnSpc>
                  <a:buFontTx/>
                  <a:buNone/>
                </a:pPr>
                <a:r>
                  <a:rPr lang="zh-CN" altLang="en-US" sz="2800" dirty="0">
                    <a:solidFill>
                      <a:schemeClr val="bg1"/>
                    </a:solidFill>
                  </a:rPr>
                  <a:t>解：</a:t>
                </a:r>
                <a:r>
                  <a:rPr lang="zh-CN" altLang="en-US" sz="2800" dirty="0"/>
                  <a:t>所求的概率为</a:t>
                </a:r>
                <a:endParaRPr lang="en-US" altLang="zh-CN" sz="2800" dirty="0"/>
              </a:p>
              <a:p>
                <a:pPr marL="0" indent="0" eaLnBrk="1" hangingPunct="1">
                  <a:lnSpc>
                    <a:spcPct val="120000"/>
                  </a:lnSpc>
                  <a:buFontTx/>
                  <a:buNone/>
                </a:pPr>
                <a:r>
                  <a:rPr lang="zh-CN" altLang="en-US" dirty="0"/>
                  <a:t>               </a:t>
                </a:r>
                <a14:m>
                  <m:oMath xmlns:m="http://schemas.openxmlformats.org/officeDocument/2006/math">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a14:m>
                <a:endParaRPr lang="en-US" altLang="zh-CN" b="0" i="1" dirty="0">
                  <a:latin typeface="Cambria Math" panose="02040503050406030204" pitchFamily="18" charset="0"/>
                </a:endParaRPr>
              </a:p>
              <a:p>
                <a:pPr marL="0" indent="0" eaLnBrk="1" hangingPunct="1">
                  <a:lnSpc>
                    <a:spcPct val="120000"/>
                  </a:lnSpc>
                  <a:buFontTx/>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0.4</m:t>
                          </m:r>
                        </m:e>
                        <m:sup>
                          <m:r>
                            <a:rPr lang="en-US" altLang="zh-CN" b="0" i="1" smtClean="0">
                              <a:latin typeface="Cambria Math" panose="02040503050406030204" pitchFamily="18" charset="0"/>
                            </a:rPr>
                            <m:t>10</m:t>
                          </m:r>
                        </m:sup>
                      </m:s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10</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×0.6×</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0.4</m:t>
                          </m:r>
                        </m:e>
                        <m:sup>
                          <m:r>
                            <a:rPr lang="en-US" altLang="zh-CN" b="0" i="1" smtClean="0">
                              <a:latin typeface="Cambria Math" panose="02040503050406030204" pitchFamily="18" charset="0"/>
                            </a:rPr>
                            <m:t>10−1</m:t>
                          </m:r>
                        </m:sup>
                      </m:sSup>
                    </m:oMath>
                  </m:oMathPara>
                </a14:m>
                <a:endParaRPr lang="zh-CN" altLang="en-US" dirty="0"/>
              </a:p>
            </p:txBody>
          </p:sp>
        </mc:Choice>
        <mc:Fallback xmlns="">
          <p:sp>
            <p:nvSpPr>
              <p:cNvPr id="177155" name="Rectangle 3">
                <a:extLst>
                  <a:ext uri="{FF2B5EF4-FFF2-40B4-BE49-F238E27FC236}">
                    <a16:creationId xmlns:a16="http://schemas.microsoft.com/office/drawing/2014/main" id="{1B045A9A-101B-4842-AA89-E72B8CC596C2}"/>
                  </a:ext>
                </a:extLst>
              </p:cNvPr>
              <p:cNvSpPr>
                <a:spLocks noGrp="1" noRot="1" noChangeAspect="1" noMove="1" noResize="1" noEditPoints="1" noAdjustHandles="1" noChangeArrowheads="1" noChangeShapeType="1" noTextEdit="1"/>
              </p:cNvSpPr>
              <p:nvPr>
                <p:ph type="body" idx="1"/>
              </p:nvPr>
            </p:nvSpPr>
            <p:spPr>
              <a:xfrm>
                <a:off x="395288" y="1863724"/>
                <a:ext cx="8569200" cy="4278892"/>
              </a:xfrm>
              <a:blipFill>
                <a:blip r:embed="rId3"/>
                <a:stretch>
                  <a:fillRect l="-1494" t="-1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473364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71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71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77155">
                                            <p:txEl>
                                              <p:pRg st="3" end="3"/>
                                            </p:txEl>
                                          </p:spTgt>
                                        </p:tgtEl>
                                        <p:attrNameLst>
                                          <p:attrName>style.visibility</p:attrName>
                                        </p:attrNameLst>
                                      </p:cBhvr>
                                      <p:to>
                                        <p:strVal val="visible"/>
                                      </p:to>
                                    </p:set>
                                    <p:anim calcmode="lin" valueType="num">
                                      <p:cBhvr additive="base">
                                        <p:cTn id="15" dur="500" fill="hold"/>
                                        <p:tgtEl>
                                          <p:spTgt spid="1771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71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715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71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7155">
                                            <p:txEl>
                                              <p:pRg st="6" end="6"/>
                                            </p:txEl>
                                          </p:spTgt>
                                        </p:tgtEl>
                                        <p:attrNameLst>
                                          <p:attrName>style.visibility</p:attrName>
                                        </p:attrNameLst>
                                      </p:cBhvr>
                                      <p:to>
                                        <p:strVal val="visible"/>
                                      </p:to>
                                    </p:set>
                                    <p:anim calcmode="lin" valueType="num">
                                      <p:cBhvr additive="base">
                                        <p:cTn id="27" dur="500" fill="hold"/>
                                        <p:tgtEl>
                                          <p:spTgt spid="17715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71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95D1A5D3-066B-42FA-8B4C-D024F9FA6F7B}"/>
              </a:ext>
            </a:extLst>
          </p:cNvPr>
          <p:cNvSpPr>
            <a:spLocks noGrp="1" noChangeArrowheads="1"/>
          </p:cNvSpPr>
          <p:nvPr>
            <p:ph type="title"/>
          </p:nvPr>
        </p:nvSpPr>
        <p:spPr>
          <a:xfrm>
            <a:off x="1066800" y="381000"/>
            <a:ext cx="3289300" cy="1143000"/>
          </a:xfrm>
        </p:spPr>
        <p:txBody>
          <a:bodyPr/>
          <a:lstStyle/>
          <a:p>
            <a:pPr eaLnBrk="1" hangingPunct="1"/>
            <a:r>
              <a:rPr lang="zh-CN" altLang="en-US"/>
              <a:t>第一章复习</a:t>
            </a:r>
          </a:p>
        </p:txBody>
      </p:sp>
      <p:sp>
        <p:nvSpPr>
          <p:cNvPr id="182275" name="Rectangle 3">
            <a:extLst>
              <a:ext uri="{FF2B5EF4-FFF2-40B4-BE49-F238E27FC236}">
                <a16:creationId xmlns:a16="http://schemas.microsoft.com/office/drawing/2014/main" id="{DAAE32D3-F98E-480A-BBAD-767985E7B8A1}"/>
              </a:ext>
            </a:extLst>
          </p:cNvPr>
          <p:cNvSpPr>
            <a:spLocks noGrp="1" noChangeArrowheads="1"/>
          </p:cNvSpPr>
          <p:nvPr>
            <p:ph type="body" idx="1"/>
          </p:nvPr>
        </p:nvSpPr>
        <p:spPr>
          <a:xfrm>
            <a:off x="539750" y="1557338"/>
            <a:ext cx="3600450" cy="719137"/>
          </a:xfrm>
        </p:spPr>
        <p:txBody>
          <a:bodyPr/>
          <a:lstStyle/>
          <a:p>
            <a:pPr marL="0" indent="0" eaLnBrk="1" hangingPunct="1">
              <a:buFontTx/>
              <a:buNone/>
            </a:pPr>
            <a:r>
              <a:rPr lang="zh-CN" altLang="en-US"/>
              <a:t>一、知识结构</a:t>
            </a:r>
          </a:p>
        </p:txBody>
      </p:sp>
      <p:sp>
        <p:nvSpPr>
          <p:cNvPr id="182276" name="Text Box 4">
            <a:extLst>
              <a:ext uri="{FF2B5EF4-FFF2-40B4-BE49-F238E27FC236}">
                <a16:creationId xmlns:a16="http://schemas.microsoft.com/office/drawing/2014/main" id="{6B5C3588-B6CC-4053-9CA5-2B5B550EBF7D}"/>
              </a:ext>
            </a:extLst>
          </p:cNvPr>
          <p:cNvSpPr txBox="1">
            <a:spLocks noChangeArrowheads="1"/>
          </p:cNvSpPr>
          <p:nvPr/>
        </p:nvSpPr>
        <p:spPr bwMode="auto">
          <a:xfrm>
            <a:off x="0" y="2852738"/>
            <a:ext cx="7334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342900" indent="-342900">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3600">
                <a:solidFill>
                  <a:srgbClr val="00FF00"/>
                </a:solidFill>
              </a:rPr>
              <a:t>随机现象</a:t>
            </a:r>
          </a:p>
        </p:txBody>
      </p:sp>
      <p:sp>
        <p:nvSpPr>
          <p:cNvPr id="182277" name="Text Box 5">
            <a:extLst>
              <a:ext uri="{FF2B5EF4-FFF2-40B4-BE49-F238E27FC236}">
                <a16:creationId xmlns:a16="http://schemas.microsoft.com/office/drawing/2014/main" id="{9CED52B2-A1A8-4348-83F7-A5F48DC68E94}"/>
              </a:ext>
            </a:extLst>
          </p:cNvPr>
          <p:cNvSpPr txBox="1">
            <a:spLocks noChangeArrowheads="1"/>
          </p:cNvSpPr>
          <p:nvPr/>
        </p:nvSpPr>
        <p:spPr bwMode="auto">
          <a:xfrm>
            <a:off x="1187450" y="2924175"/>
            <a:ext cx="73342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marL="342900" indent="-342900">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3600">
                <a:solidFill>
                  <a:srgbClr val="FFFFFF"/>
                </a:solidFill>
              </a:rPr>
              <a:t>随机试验</a:t>
            </a:r>
          </a:p>
        </p:txBody>
      </p:sp>
      <p:sp>
        <p:nvSpPr>
          <p:cNvPr id="182278" name="Text Box 6">
            <a:extLst>
              <a:ext uri="{FF2B5EF4-FFF2-40B4-BE49-F238E27FC236}">
                <a16:creationId xmlns:a16="http://schemas.microsoft.com/office/drawing/2014/main" id="{3F6A647C-B31A-4A6E-A195-24427BF49575}"/>
              </a:ext>
            </a:extLst>
          </p:cNvPr>
          <p:cNvSpPr txBox="1">
            <a:spLocks noChangeArrowheads="1"/>
          </p:cNvSpPr>
          <p:nvPr/>
        </p:nvSpPr>
        <p:spPr bwMode="auto">
          <a:xfrm>
            <a:off x="2051050" y="2997200"/>
            <a:ext cx="7334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342900" indent="-342900">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3600">
                <a:solidFill>
                  <a:srgbClr val="FFFFFF"/>
                </a:solidFill>
              </a:rPr>
              <a:t>样本点</a:t>
            </a:r>
            <a:r>
              <a:rPr lang="el-GR" altLang="zh-CN" sz="3600">
                <a:solidFill>
                  <a:srgbClr val="FFFFFF"/>
                </a:solidFill>
                <a:latin typeface="宋体" panose="02010600030101010101" pitchFamily="2" charset="-122"/>
              </a:rPr>
              <a:t>ω</a:t>
            </a:r>
          </a:p>
        </p:txBody>
      </p:sp>
      <p:sp>
        <p:nvSpPr>
          <p:cNvPr id="182281" name="Text Box 9">
            <a:extLst>
              <a:ext uri="{FF2B5EF4-FFF2-40B4-BE49-F238E27FC236}">
                <a16:creationId xmlns:a16="http://schemas.microsoft.com/office/drawing/2014/main" id="{AA572538-764A-46FE-A4D0-6D5EFA917580}"/>
              </a:ext>
            </a:extLst>
          </p:cNvPr>
          <p:cNvSpPr txBox="1">
            <a:spLocks noChangeArrowheads="1"/>
          </p:cNvSpPr>
          <p:nvPr/>
        </p:nvSpPr>
        <p:spPr bwMode="auto">
          <a:xfrm>
            <a:off x="3924300" y="2781300"/>
            <a:ext cx="733425"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marL="342900" indent="-342900">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3600">
                <a:solidFill>
                  <a:srgbClr val="FFFFFF"/>
                </a:solidFill>
              </a:rPr>
              <a:t>随机事件</a:t>
            </a:r>
            <a:endParaRPr lang="zh-CN" altLang="en-US" sz="3600">
              <a:solidFill>
                <a:srgbClr val="FFFFFF"/>
              </a:solidFill>
              <a:latin typeface="宋体" panose="02010600030101010101" pitchFamily="2" charset="-122"/>
            </a:endParaRPr>
          </a:p>
        </p:txBody>
      </p:sp>
      <p:sp>
        <p:nvSpPr>
          <p:cNvPr id="182288" name="Text Box 16">
            <a:extLst>
              <a:ext uri="{FF2B5EF4-FFF2-40B4-BE49-F238E27FC236}">
                <a16:creationId xmlns:a16="http://schemas.microsoft.com/office/drawing/2014/main" id="{44B8B242-C3CF-4715-B3D5-CB4D0D5F9785}"/>
              </a:ext>
            </a:extLst>
          </p:cNvPr>
          <p:cNvSpPr txBox="1">
            <a:spLocks noChangeArrowheads="1"/>
          </p:cNvSpPr>
          <p:nvPr/>
        </p:nvSpPr>
        <p:spPr bwMode="auto">
          <a:xfrm>
            <a:off x="5651500" y="3284538"/>
            <a:ext cx="2216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a:solidFill>
                  <a:srgbClr val="FFFFFF"/>
                </a:solidFill>
              </a:rPr>
              <a:t>并、交、逆</a:t>
            </a:r>
          </a:p>
        </p:txBody>
      </p:sp>
      <p:sp>
        <p:nvSpPr>
          <p:cNvPr id="374793" name="Rectangle 25">
            <a:extLst>
              <a:ext uri="{FF2B5EF4-FFF2-40B4-BE49-F238E27FC236}">
                <a16:creationId xmlns:a16="http://schemas.microsoft.com/office/drawing/2014/main" id="{43521677-CA19-4A07-B69D-3186D8367342}"/>
              </a:ext>
            </a:extLst>
          </p:cNvPr>
          <p:cNvSpPr>
            <a:spLocks noChangeArrowheads="1"/>
          </p:cNvSpPr>
          <p:nvPr/>
        </p:nvSpPr>
        <p:spPr bwMode="auto">
          <a:xfrm>
            <a:off x="323850" y="2924175"/>
            <a:ext cx="790575"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endParaRPr lang="zh-CN" altLang="en-US" sz="3600">
              <a:solidFill>
                <a:srgbClr val="FFFFFF"/>
              </a:solidFill>
            </a:endParaRPr>
          </a:p>
        </p:txBody>
      </p:sp>
      <p:sp>
        <p:nvSpPr>
          <p:cNvPr id="374794" name="Line 27">
            <a:extLst>
              <a:ext uri="{FF2B5EF4-FFF2-40B4-BE49-F238E27FC236}">
                <a16:creationId xmlns:a16="http://schemas.microsoft.com/office/drawing/2014/main" id="{27CF7C01-BE5C-432E-862A-B8C9B28A08D8}"/>
              </a:ext>
            </a:extLst>
          </p:cNvPr>
          <p:cNvSpPr>
            <a:spLocks noChangeShapeType="1"/>
          </p:cNvSpPr>
          <p:nvPr/>
        </p:nvSpPr>
        <p:spPr bwMode="auto">
          <a:xfrm>
            <a:off x="323850" y="3141663"/>
            <a:ext cx="0" cy="20875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4795" name="Line 28">
            <a:extLst>
              <a:ext uri="{FF2B5EF4-FFF2-40B4-BE49-F238E27FC236}">
                <a16:creationId xmlns:a16="http://schemas.microsoft.com/office/drawing/2014/main" id="{FD9AED34-14A9-47A1-8727-1D2FB31918A5}"/>
              </a:ext>
            </a:extLst>
          </p:cNvPr>
          <p:cNvSpPr>
            <a:spLocks noChangeShapeType="1"/>
          </p:cNvSpPr>
          <p:nvPr/>
        </p:nvSpPr>
        <p:spPr bwMode="auto">
          <a:xfrm>
            <a:off x="395288" y="5229225"/>
            <a:ext cx="6477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4796" name="Oval 30">
            <a:extLst>
              <a:ext uri="{FF2B5EF4-FFF2-40B4-BE49-F238E27FC236}">
                <a16:creationId xmlns:a16="http://schemas.microsoft.com/office/drawing/2014/main" id="{2DE7BA42-1794-4483-9A32-48AA33C0D58C}"/>
              </a:ext>
            </a:extLst>
          </p:cNvPr>
          <p:cNvSpPr>
            <a:spLocks noChangeArrowheads="1"/>
          </p:cNvSpPr>
          <p:nvPr/>
        </p:nvSpPr>
        <p:spPr bwMode="auto">
          <a:xfrm>
            <a:off x="4572000" y="6858000"/>
            <a:ext cx="914400" cy="914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endParaRPr lang="zh-CN" altLang="en-US" sz="3600">
              <a:solidFill>
                <a:srgbClr val="FFFFFF"/>
              </a:solidFill>
            </a:endParaRPr>
          </a:p>
        </p:txBody>
      </p:sp>
      <p:graphicFrame>
        <p:nvGraphicFramePr>
          <p:cNvPr id="182307" name="Object 35">
            <a:extLst>
              <a:ext uri="{FF2B5EF4-FFF2-40B4-BE49-F238E27FC236}">
                <a16:creationId xmlns:a16="http://schemas.microsoft.com/office/drawing/2014/main" id="{58DBB78F-2C63-4111-8100-FD9506F508B8}"/>
              </a:ext>
            </a:extLst>
          </p:cNvPr>
          <p:cNvGraphicFramePr>
            <a:graphicFrameLocks noChangeAspect="1"/>
          </p:cNvGraphicFramePr>
          <p:nvPr>
            <p:extLst>
              <p:ext uri="{D42A27DB-BD31-4B8C-83A1-F6EECF244321}">
                <p14:modId xmlns:p14="http://schemas.microsoft.com/office/powerpoint/2010/main" val="958150140"/>
              </p:ext>
            </p:extLst>
          </p:nvPr>
        </p:nvGraphicFramePr>
        <p:xfrm>
          <a:off x="5724525" y="476250"/>
          <a:ext cx="1192213" cy="2663825"/>
        </p:xfrm>
        <a:graphic>
          <a:graphicData uri="http://schemas.openxmlformats.org/presentationml/2006/ole">
            <mc:AlternateContent xmlns:mc="http://schemas.openxmlformats.org/markup-compatibility/2006">
              <mc:Choice xmlns:v="urn:schemas-microsoft-com:vml" Requires="v">
                <p:oleObj name="Equation" r:id="rId4" imgW="431800" imgH="965200" progId="Equation.DSMT4">
                  <p:embed/>
                </p:oleObj>
              </mc:Choice>
              <mc:Fallback>
                <p:oleObj name="Equation" r:id="rId4" imgW="431800" imgH="965200" progId="Equation.DSMT4">
                  <p:embed/>
                  <p:pic>
                    <p:nvPicPr>
                      <p:cNvPr id="182307" name="Object 35">
                        <a:extLst>
                          <a:ext uri="{FF2B5EF4-FFF2-40B4-BE49-F238E27FC236}">
                            <a16:creationId xmlns:a16="http://schemas.microsoft.com/office/drawing/2014/main" id="{58DBB78F-2C63-4111-8100-FD9506F508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525" y="476250"/>
                        <a:ext cx="1192213" cy="266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310" name="Object 38">
            <a:extLst>
              <a:ext uri="{FF2B5EF4-FFF2-40B4-BE49-F238E27FC236}">
                <a16:creationId xmlns:a16="http://schemas.microsoft.com/office/drawing/2014/main" id="{17053D6E-0961-4DC0-AC46-94857D4DD46A}"/>
              </a:ext>
            </a:extLst>
          </p:cNvPr>
          <p:cNvGraphicFramePr>
            <a:graphicFrameLocks noChangeAspect="1"/>
          </p:cNvGraphicFramePr>
          <p:nvPr>
            <p:extLst>
              <p:ext uri="{D42A27DB-BD31-4B8C-83A1-F6EECF244321}">
                <p14:modId xmlns:p14="http://schemas.microsoft.com/office/powerpoint/2010/main" val="3006112101"/>
              </p:ext>
            </p:extLst>
          </p:nvPr>
        </p:nvGraphicFramePr>
        <p:xfrm>
          <a:off x="4643438" y="1700213"/>
          <a:ext cx="1035050" cy="3960812"/>
        </p:xfrm>
        <a:graphic>
          <a:graphicData uri="http://schemas.openxmlformats.org/presentationml/2006/ole">
            <mc:AlternateContent xmlns:mc="http://schemas.openxmlformats.org/markup-compatibility/2006">
              <mc:Choice xmlns:v="urn:schemas-microsoft-com:vml" Requires="v">
                <p:oleObj name="Equation" r:id="rId6" imgW="431800" imgH="1651000" progId="Equation.DSMT4">
                  <p:embed/>
                </p:oleObj>
              </mc:Choice>
              <mc:Fallback>
                <p:oleObj name="Equation" r:id="rId6" imgW="431800" imgH="1651000" progId="Equation.DSMT4">
                  <p:embed/>
                  <p:pic>
                    <p:nvPicPr>
                      <p:cNvPr id="182310" name="Object 38">
                        <a:extLst>
                          <a:ext uri="{FF2B5EF4-FFF2-40B4-BE49-F238E27FC236}">
                            <a16:creationId xmlns:a16="http://schemas.microsoft.com/office/drawing/2014/main" id="{17053D6E-0961-4DC0-AC46-94857D4DD4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1700213"/>
                        <a:ext cx="1035050" cy="3960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312" name="Object 40">
            <a:extLst>
              <a:ext uri="{FF2B5EF4-FFF2-40B4-BE49-F238E27FC236}">
                <a16:creationId xmlns:a16="http://schemas.microsoft.com/office/drawing/2014/main" id="{2C91544F-F21B-4478-87A6-FAE29BF3BB14}"/>
              </a:ext>
            </a:extLst>
          </p:cNvPr>
          <p:cNvGraphicFramePr>
            <a:graphicFrameLocks noChangeAspect="1"/>
          </p:cNvGraphicFramePr>
          <p:nvPr>
            <p:extLst>
              <p:ext uri="{D42A27DB-BD31-4B8C-83A1-F6EECF244321}">
                <p14:modId xmlns:p14="http://schemas.microsoft.com/office/powerpoint/2010/main" val="4170761155"/>
              </p:ext>
            </p:extLst>
          </p:nvPr>
        </p:nvGraphicFramePr>
        <p:xfrm>
          <a:off x="5651500" y="4292600"/>
          <a:ext cx="1103313" cy="2060575"/>
        </p:xfrm>
        <a:graphic>
          <a:graphicData uri="http://schemas.openxmlformats.org/presentationml/2006/ole">
            <mc:AlternateContent xmlns:mc="http://schemas.openxmlformats.org/markup-compatibility/2006">
              <mc:Choice xmlns:v="urn:schemas-microsoft-com:vml" Requires="v">
                <p:oleObj name="Equation" r:id="rId8" imgW="419100" imgH="736600" progId="Equation.DSMT4">
                  <p:embed/>
                </p:oleObj>
              </mc:Choice>
              <mc:Fallback>
                <p:oleObj name="Equation" r:id="rId8" imgW="419100" imgH="736600" progId="Equation.DSMT4">
                  <p:embed/>
                  <p:pic>
                    <p:nvPicPr>
                      <p:cNvPr id="182312" name="Object 40">
                        <a:extLst>
                          <a:ext uri="{FF2B5EF4-FFF2-40B4-BE49-F238E27FC236}">
                            <a16:creationId xmlns:a16="http://schemas.microsoft.com/office/drawing/2014/main" id="{2C91544F-F21B-4478-87A6-FAE29BF3BB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500" y="4292600"/>
                        <a:ext cx="1103313" cy="206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314" name="Object 42">
            <a:extLst>
              <a:ext uri="{FF2B5EF4-FFF2-40B4-BE49-F238E27FC236}">
                <a16:creationId xmlns:a16="http://schemas.microsoft.com/office/drawing/2014/main" id="{2D4505AD-DFF0-4ED8-B18B-BAF190800D67}"/>
              </a:ext>
            </a:extLst>
          </p:cNvPr>
          <p:cNvGraphicFramePr>
            <a:graphicFrameLocks noChangeAspect="1"/>
          </p:cNvGraphicFramePr>
          <p:nvPr>
            <p:extLst>
              <p:ext uri="{D42A27DB-BD31-4B8C-83A1-F6EECF244321}">
                <p14:modId xmlns:p14="http://schemas.microsoft.com/office/powerpoint/2010/main" val="46811949"/>
              </p:ext>
            </p:extLst>
          </p:nvPr>
        </p:nvGraphicFramePr>
        <p:xfrm>
          <a:off x="8002588" y="4795838"/>
          <a:ext cx="1141412" cy="2062162"/>
        </p:xfrm>
        <a:graphic>
          <a:graphicData uri="http://schemas.openxmlformats.org/presentationml/2006/ole">
            <mc:AlternateContent xmlns:mc="http://schemas.openxmlformats.org/markup-compatibility/2006">
              <mc:Choice xmlns:v="urn:schemas-microsoft-com:vml" Requires="v">
                <p:oleObj name="Equation" r:id="rId10" imgW="431800" imgH="965200" progId="Equation.DSMT4">
                  <p:embed/>
                </p:oleObj>
              </mc:Choice>
              <mc:Fallback>
                <p:oleObj name="Equation" r:id="rId10" imgW="431800" imgH="965200" progId="Equation.DSMT4">
                  <p:embed/>
                  <p:pic>
                    <p:nvPicPr>
                      <p:cNvPr id="182314" name="Object 42">
                        <a:extLst>
                          <a:ext uri="{FF2B5EF4-FFF2-40B4-BE49-F238E27FC236}">
                            <a16:creationId xmlns:a16="http://schemas.microsoft.com/office/drawing/2014/main" id="{2D4505AD-DFF0-4ED8-B18B-BAF190800D6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02588" y="4795838"/>
                        <a:ext cx="1141412" cy="206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316" name="Line 44">
            <a:extLst>
              <a:ext uri="{FF2B5EF4-FFF2-40B4-BE49-F238E27FC236}">
                <a16:creationId xmlns:a16="http://schemas.microsoft.com/office/drawing/2014/main" id="{F2659637-97F5-4629-BA47-467FCE4B96E3}"/>
              </a:ext>
            </a:extLst>
          </p:cNvPr>
          <p:cNvSpPr>
            <a:spLocks noChangeShapeType="1"/>
          </p:cNvSpPr>
          <p:nvPr/>
        </p:nvSpPr>
        <p:spPr bwMode="auto">
          <a:xfrm flipV="1">
            <a:off x="6877050" y="5876925"/>
            <a:ext cx="1079500" cy="73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18" name="Text Box 46">
            <a:extLst>
              <a:ext uri="{FF2B5EF4-FFF2-40B4-BE49-F238E27FC236}">
                <a16:creationId xmlns:a16="http://schemas.microsoft.com/office/drawing/2014/main" id="{4F4BD472-DB39-4827-876B-5FB92DD72825}"/>
              </a:ext>
            </a:extLst>
          </p:cNvPr>
          <p:cNvSpPr txBox="1">
            <a:spLocks noChangeArrowheads="1"/>
          </p:cNvSpPr>
          <p:nvPr/>
        </p:nvSpPr>
        <p:spPr bwMode="auto">
          <a:xfrm>
            <a:off x="2987675" y="2852738"/>
            <a:ext cx="73342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342900" indent="-342900">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3600">
                <a:solidFill>
                  <a:srgbClr val="FFFFFF"/>
                </a:solidFill>
              </a:rPr>
              <a:t>样本空间</a:t>
            </a:r>
            <a:r>
              <a:rPr lang="el-GR" altLang="zh-CN" sz="3600">
                <a:solidFill>
                  <a:srgbClr val="FFFFFF"/>
                </a:solidFill>
                <a:latin typeface="宋体" panose="02010600030101010101" pitchFamily="2" charset="-122"/>
              </a:rPr>
              <a:t>Ω</a:t>
            </a:r>
          </a:p>
        </p:txBody>
      </p:sp>
      <p:sp>
        <p:nvSpPr>
          <p:cNvPr id="182320" name="Line 48">
            <a:extLst>
              <a:ext uri="{FF2B5EF4-FFF2-40B4-BE49-F238E27FC236}">
                <a16:creationId xmlns:a16="http://schemas.microsoft.com/office/drawing/2014/main" id="{F3C5DC5E-A721-48F6-B95D-9BEBF0A05C54}"/>
              </a:ext>
            </a:extLst>
          </p:cNvPr>
          <p:cNvSpPr>
            <a:spLocks noChangeShapeType="1"/>
          </p:cNvSpPr>
          <p:nvPr/>
        </p:nvSpPr>
        <p:spPr bwMode="auto">
          <a:xfrm>
            <a:off x="755650" y="4005263"/>
            <a:ext cx="360363" cy="0"/>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21" name="Line 49">
            <a:extLst>
              <a:ext uri="{FF2B5EF4-FFF2-40B4-BE49-F238E27FC236}">
                <a16:creationId xmlns:a16="http://schemas.microsoft.com/office/drawing/2014/main" id="{7557A48D-E00E-49C8-8CFE-DF3953A103B0}"/>
              </a:ext>
            </a:extLst>
          </p:cNvPr>
          <p:cNvSpPr>
            <a:spLocks noChangeShapeType="1"/>
          </p:cNvSpPr>
          <p:nvPr/>
        </p:nvSpPr>
        <p:spPr bwMode="auto">
          <a:xfrm flipV="1">
            <a:off x="1763713" y="4005263"/>
            <a:ext cx="360362" cy="0"/>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22" name="Line 50">
            <a:extLst>
              <a:ext uri="{FF2B5EF4-FFF2-40B4-BE49-F238E27FC236}">
                <a16:creationId xmlns:a16="http://schemas.microsoft.com/office/drawing/2014/main" id="{199CA347-A810-499E-9E08-F3BE670706ED}"/>
              </a:ext>
            </a:extLst>
          </p:cNvPr>
          <p:cNvSpPr>
            <a:spLocks noChangeShapeType="1"/>
          </p:cNvSpPr>
          <p:nvPr/>
        </p:nvSpPr>
        <p:spPr bwMode="auto">
          <a:xfrm>
            <a:off x="2555875" y="4005263"/>
            <a:ext cx="431800" cy="0"/>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25" name="Line 53">
            <a:extLst>
              <a:ext uri="{FF2B5EF4-FFF2-40B4-BE49-F238E27FC236}">
                <a16:creationId xmlns:a16="http://schemas.microsoft.com/office/drawing/2014/main" id="{7E7F8475-C94D-4998-85AA-FF5C4ADC4D6D}"/>
              </a:ext>
            </a:extLst>
          </p:cNvPr>
          <p:cNvSpPr>
            <a:spLocks noChangeShapeType="1"/>
          </p:cNvSpPr>
          <p:nvPr/>
        </p:nvSpPr>
        <p:spPr bwMode="auto">
          <a:xfrm flipV="1">
            <a:off x="3563938" y="4005263"/>
            <a:ext cx="431800" cy="0"/>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82327" name="Object 55">
            <a:extLst>
              <a:ext uri="{FF2B5EF4-FFF2-40B4-BE49-F238E27FC236}">
                <a16:creationId xmlns:a16="http://schemas.microsoft.com/office/drawing/2014/main" id="{ADD231EB-82D8-433D-B704-B17DC3DEB0C3}"/>
              </a:ext>
            </a:extLst>
          </p:cNvPr>
          <p:cNvGraphicFramePr>
            <a:graphicFrameLocks noChangeAspect="1"/>
          </p:cNvGraphicFramePr>
          <p:nvPr>
            <p:extLst>
              <p:ext uri="{D42A27DB-BD31-4B8C-83A1-F6EECF244321}">
                <p14:modId xmlns:p14="http://schemas.microsoft.com/office/powerpoint/2010/main" val="3395073584"/>
              </p:ext>
            </p:extLst>
          </p:nvPr>
        </p:nvGraphicFramePr>
        <p:xfrm>
          <a:off x="6804025" y="4005263"/>
          <a:ext cx="936625" cy="1079500"/>
        </p:xfrm>
        <a:graphic>
          <a:graphicData uri="http://schemas.openxmlformats.org/presentationml/2006/ole">
            <mc:AlternateContent xmlns:mc="http://schemas.openxmlformats.org/markup-compatibility/2006">
              <mc:Choice xmlns:v="urn:schemas-microsoft-com:vml" Requires="v">
                <p:oleObj name="Equation" r:id="rId12" imgW="418918" imgH="482391" progId="Equation.DSMT4">
                  <p:embed/>
                </p:oleObj>
              </mc:Choice>
              <mc:Fallback>
                <p:oleObj name="Equation" r:id="rId12" imgW="418918" imgH="482391" progId="Equation.DSMT4">
                  <p:embed/>
                  <p:pic>
                    <p:nvPicPr>
                      <p:cNvPr id="182327" name="Object 55">
                        <a:extLst>
                          <a:ext uri="{FF2B5EF4-FFF2-40B4-BE49-F238E27FC236}">
                            <a16:creationId xmlns:a16="http://schemas.microsoft.com/office/drawing/2014/main" id="{ADD231EB-82D8-433D-B704-B17DC3DEB0C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04025" y="4005263"/>
                        <a:ext cx="9366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 calcmode="lin" valueType="num">
                                      <p:cBhvr additive="base">
                                        <p:cTn id="7" dur="5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2276"/>
                                        </p:tgtEl>
                                        <p:attrNameLst>
                                          <p:attrName>style.visibility</p:attrName>
                                        </p:attrNameLst>
                                      </p:cBhvr>
                                      <p:to>
                                        <p:strVal val="visible"/>
                                      </p:to>
                                    </p:set>
                                    <p:anim calcmode="lin" valueType="num">
                                      <p:cBhvr additive="base">
                                        <p:cTn id="13" dur="500" fill="hold"/>
                                        <p:tgtEl>
                                          <p:spTgt spid="182276"/>
                                        </p:tgtEl>
                                        <p:attrNameLst>
                                          <p:attrName>ppt_x</p:attrName>
                                        </p:attrNameLst>
                                      </p:cBhvr>
                                      <p:tavLst>
                                        <p:tav tm="0">
                                          <p:val>
                                            <p:strVal val="#ppt_x"/>
                                          </p:val>
                                        </p:tav>
                                        <p:tav tm="100000">
                                          <p:val>
                                            <p:strVal val="#ppt_x"/>
                                          </p:val>
                                        </p:tav>
                                      </p:tavLst>
                                    </p:anim>
                                    <p:anim calcmode="lin" valueType="num">
                                      <p:cBhvr additive="base">
                                        <p:cTn id="14" dur="500" fill="hold"/>
                                        <p:tgtEl>
                                          <p:spTgt spid="18227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2320"/>
                                        </p:tgtEl>
                                        <p:attrNameLst>
                                          <p:attrName>style.visibility</p:attrName>
                                        </p:attrNameLst>
                                      </p:cBhvr>
                                      <p:to>
                                        <p:strVal val="visible"/>
                                      </p:to>
                                    </p:set>
                                    <p:anim calcmode="lin" valueType="num">
                                      <p:cBhvr additive="base">
                                        <p:cTn id="19" dur="500" fill="hold"/>
                                        <p:tgtEl>
                                          <p:spTgt spid="182320"/>
                                        </p:tgtEl>
                                        <p:attrNameLst>
                                          <p:attrName>ppt_x</p:attrName>
                                        </p:attrNameLst>
                                      </p:cBhvr>
                                      <p:tavLst>
                                        <p:tav tm="0">
                                          <p:val>
                                            <p:strVal val="0-#ppt_w/2"/>
                                          </p:val>
                                        </p:tav>
                                        <p:tav tm="100000">
                                          <p:val>
                                            <p:strVal val="#ppt_x"/>
                                          </p:val>
                                        </p:tav>
                                      </p:tavLst>
                                    </p:anim>
                                    <p:anim calcmode="lin" valueType="num">
                                      <p:cBhvr additive="base">
                                        <p:cTn id="20" dur="500" fill="hold"/>
                                        <p:tgtEl>
                                          <p:spTgt spid="18232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82277"/>
                                        </p:tgtEl>
                                        <p:attrNameLst>
                                          <p:attrName>style.visibility</p:attrName>
                                        </p:attrNameLst>
                                      </p:cBhvr>
                                      <p:to>
                                        <p:strVal val="visible"/>
                                      </p:to>
                                    </p:set>
                                    <p:animEffect transition="in" filter="blinds(horizontal)">
                                      <p:cBhvr>
                                        <p:cTn id="25" dur="500"/>
                                        <p:tgtEl>
                                          <p:spTgt spid="18227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82321"/>
                                        </p:tgtEl>
                                        <p:attrNameLst>
                                          <p:attrName>style.visibility</p:attrName>
                                        </p:attrNameLst>
                                      </p:cBhvr>
                                      <p:to>
                                        <p:strVal val="visible"/>
                                      </p:to>
                                    </p:set>
                                    <p:anim calcmode="lin" valueType="num">
                                      <p:cBhvr additive="base">
                                        <p:cTn id="30" dur="500" fill="hold"/>
                                        <p:tgtEl>
                                          <p:spTgt spid="182321"/>
                                        </p:tgtEl>
                                        <p:attrNameLst>
                                          <p:attrName>ppt_x</p:attrName>
                                        </p:attrNameLst>
                                      </p:cBhvr>
                                      <p:tavLst>
                                        <p:tav tm="0">
                                          <p:val>
                                            <p:strVal val="0-#ppt_w/2"/>
                                          </p:val>
                                        </p:tav>
                                        <p:tav tm="100000">
                                          <p:val>
                                            <p:strVal val="#ppt_x"/>
                                          </p:val>
                                        </p:tav>
                                      </p:tavLst>
                                    </p:anim>
                                    <p:anim calcmode="lin" valueType="num">
                                      <p:cBhvr additive="base">
                                        <p:cTn id="31" dur="500" fill="hold"/>
                                        <p:tgtEl>
                                          <p:spTgt spid="182321"/>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2278"/>
                                        </p:tgtEl>
                                        <p:attrNameLst>
                                          <p:attrName>style.visibility</p:attrName>
                                        </p:attrNameLst>
                                      </p:cBhvr>
                                      <p:to>
                                        <p:strVal val="visible"/>
                                      </p:to>
                                    </p:set>
                                    <p:animEffect transition="in" filter="blinds(horizontal)">
                                      <p:cBhvr>
                                        <p:cTn id="36" dur="500"/>
                                        <p:tgtEl>
                                          <p:spTgt spid="18227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182322"/>
                                        </p:tgtEl>
                                        <p:attrNameLst>
                                          <p:attrName>style.visibility</p:attrName>
                                        </p:attrNameLst>
                                      </p:cBhvr>
                                      <p:to>
                                        <p:strVal val="visible"/>
                                      </p:to>
                                    </p:set>
                                    <p:anim calcmode="lin" valueType="num">
                                      <p:cBhvr additive="base">
                                        <p:cTn id="41" dur="500" fill="hold"/>
                                        <p:tgtEl>
                                          <p:spTgt spid="182322"/>
                                        </p:tgtEl>
                                        <p:attrNameLst>
                                          <p:attrName>ppt_x</p:attrName>
                                        </p:attrNameLst>
                                      </p:cBhvr>
                                      <p:tavLst>
                                        <p:tav tm="0">
                                          <p:val>
                                            <p:strVal val="0-#ppt_w/2"/>
                                          </p:val>
                                        </p:tav>
                                        <p:tav tm="100000">
                                          <p:val>
                                            <p:strVal val="#ppt_x"/>
                                          </p:val>
                                        </p:tav>
                                      </p:tavLst>
                                    </p:anim>
                                    <p:anim calcmode="lin" valueType="num">
                                      <p:cBhvr additive="base">
                                        <p:cTn id="42" dur="500" fill="hold"/>
                                        <p:tgtEl>
                                          <p:spTgt spid="182322"/>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2318"/>
                                        </p:tgtEl>
                                        <p:attrNameLst>
                                          <p:attrName>style.visibility</p:attrName>
                                        </p:attrNameLst>
                                      </p:cBhvr>
                                      <p:to>
                                        <p:strVal val="visible"/>
                                      </p:to>
                                    </p:set>
                                    <p:animEffect transition="in" filter="blinds(horizontal)">
                                      <p:cBhvr>
                                        <p:cTn id="47" dur="500"/>
                                        <p:tgtEl>
                                          <p:spTgt spid="1823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182325"/>
                                        </p:tgtEl>
                                        <p:attrNameLst>
                                          <p:attrName>style.visibility</p:attrName>
                                        </p:attrNameLst>
                                      </p:cBhvr>
                                      <p:to>
                                        <p:strVal val="visible"/>
                                      </p:to>
                                    </p:set>
                                    <p:anim calcmode="lin" valueType="num">
                                      <p:cBhvr additive="base">
                                        <p:cTn id="52" dur="500" fill="hold"/>
                                        <p:tgtEl>
                                          <p:spTgt spid="182325"/>
                                        </p:tgtEl>
                                        <p:attrNameLst>
                                          <p:attrName>ppt_x</p:attrName>
                                        </p:attrNameLst>
                                      </p:cBhvr>
                                      <p:tavLst>
                                        <p:tav tm="0">
                                          <p:val>
                                            <p:strVal val="0-#ppt_w/2"/>
                                          </p:val>
                                        </p:tav>
                                        <p:tav tm="100000">
                                          <p:val>
                                            <p:strVal val="#ppt_x"/>
                                          </p:val>
                                        </p:tav>
                                      </p:tavLst>
                                    </p:anim>
                                    <p:anim calcmode="lin" valueType="num">
                                      <p:cBhvr additive="base">
                                        <p:cTn id="53" dur="500" fill="hold"/>
                                        <p:tgtEl>
                                          <p:spTgt spid="182325"/>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82281"/>
                                        </p:tgtEl>
                                        <p:attrNameLst>
                                          <p:attrName>style.visibility</p:attrName>
                                        </p:attrNameLst>
                                      </p:cBhvr>
                                      <p:to>
                                        <p:strVal val="visible"/>
                                      </p:to>
                                    </p:set>
                                    <p:animEffect transition="in" filter="blinds(horizontal)">
                                      <p:cBhvr>
                                        <p:cTn id="58" dur="500"/>
                                        <p:tgtEl>
                                          <p:spTgt spid="18228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182310"/>
                                        </p:tgtEl>
                                        <p:attrNameLst>
                                          <p:attrName>style.visibility</p:attrName>
                                        </p:attrNameLst>
                                      </p:cBhvr>
                                      <p:to>
                                        <p:strVal val="visible"/>
                                      </p:to>
                                    </p:set>
                                    <p:anim calcmode="lin" valueType="num">
                                      <p:cBhvr additive="base">
                                        <p:cTn id="63" dur="500" fill="hold"/>
                                        <p:tgtEl>
                                          <p:spTgt spid="182310"/>
                                        </p:tgtEl>
                                        <p:attrNameLst>
                                          <p:attrName>ppt_x</p:attrName>
                                        </p:attrNameLst>
                                      </p:cBhvr>
                                      <p:tavLst>
                                        <p:tav tm="0">
                                          <p:val>
                                            <p:strVal val="#ppt_x"/>
                                          </p:val>
                                        </p:tav>
                                        <p:tav tm="100000">
                                          <p:val>
                                            <p:strVal val="#ppt_x"/>
                                          </p:val>
                                        </p:tav>
                                      </p:tavLst>
                                    </p:anim>
                                    <p:anim calcmode="lin" valueType="num">
                                      <p:cBhvr additive="base">
                                        <p:cTn id="64" dur="500" fill="hold"/>
                                        <p:tgtEl>
                                          <p:spTgt spid="182310"/>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182307"/>
                                        </p:tgtEl>
                                        <p:attrNameLst>
                                          <p:attrName>style.visibility</p:attrName>
                                        </p:attrNameLst>
                                      </p:cBhvr>
                                      <p:to>
                                        <p:strVal val="visible"/>
                                      </p:to>
                                    </p:set>
                                    <p:anim calcmode="lin" valueType="num">
                                      <p:cBhvr additive="base">
                                        <p:cTn id="69" dur="500" fill="hold"/>
                                        <p:tgtEl>
                                          <p:spTgt spid="182307"/>
                                        </p:tgtEl>
                                        <p:attrNameLst>
                                          <p:attrName>ppt_x</p:attrName>
                                        </p:attrNameLst>
                                      </p:cBhvr>
                                      <p:tavLst>
                                        <p:tav tm="0">
                                          <p:val>
                                            <p:strVal val="1+#ppt_w/2"/>
                                          </p:val>
                                        </p:tav>
                                        <p:tav tm="100000">
                                          <p:val>
                                            <p:strVal val="#ppt_x"/>
                                          </p:val>
                                        </p:tav>
                                      </p:tavLst>
                                    </p:anim>
                                    <p:anim calcmode="lin" valueType="num">
                                      <p:cBhvr additive="base">
                                        <p:cTn id="70" dur="500" fill="hold"/>
                                        <p:tgtEl>
                                          <p:spTgt spid="182307"/>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182288"/>
                                        </p:tgtEl>
                                        <p:attrNameLst>
                                          <p:attrName>style.visibility</p:attrName>
                                        </p:attrNameLst>
                                      </p:cBhvr>
                                      <p:to>
                                        <p:strVal val="visible"/>
                                      </p:to>
                                    </p:set>
                                    <p:anim calcmode="lin" valueType="num">
                                      <p:cBhvr additive="base">
                                        <p:cTn id="75" dur="500" fill="hold"/>
                                        <p:tgtEl>
                                          <p:spTgt spid="182288"/>
                                        </p:tgtEl>
                                        <p:attrNameLst>
                                          <p:attrName>ppt_x</p:attrName>
                                        </p:attrNameLst>
                                      </p:cBhvr>
                                      <p:tavLst>
                                        <p:tav tm="0">
                                          <p:val>
                                            <p:strVal val="1+#ppt_w/2"/>
                                          </p:val>
                                        </p:tav>
                                        <p:tav tm="100000">
                                          <p:val>
                                            <p:strVal val="#ppt_x"/>
                                          </p:val>
                                        </p:tav>
                                      </p:tavLst>
                                    </p:anim>
                                    <p:anim calcmode="lin" valueType="num">
                                      <p:cBhvr additive="base">
                                        <p:cTn id="76" dur="500" fill="hold"/>
                                        <p:tgtEl>
                                          <p:spTgt spid="182288"/>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nodeType="clickEffect">
                                  <p:stCondLst>
                                    <p:cond delay="0"/>
                                  </p:stCondLst>
                                  <p:childTnLst>
                                    <p:set>
                                      <p:cBhvr>
                                        <p:cTn id="80" dur="1" fill="hold">
                                          <p:stCondLst>
                                            <p:cond delay="0"/>
                                          </p:stCondLst>
                                        </p:cTn>
                                        <p:tgtEl>
                                          <p:spTgt spid="182312"/>
                                        </p:tgtEl>
                                        <p:attrNameLst>
                                          <p:attrName>style.visibility</p:attrName>
                                        </p:attrNameLst>
                                      </p:cBhvr>
                                      <p:to>
                                        <p:strVal val="visible"/>
                                      </p:to>
                                    </p:set>
                                    <p:anim calcmode="lin" valueType="num">
                                      <p:cBhvr additive="base">
                                        <p:cTn id="81" dur="500" fill="hold"/>
                                        <p:tgtEl>
                                          <p:spTgt spid="182312"/>
                                        </p:tgtEl>
                                        <p:attrNameLst>
                                          <p:attrName>ppt_x</p:attrName>
                                        </p:attrNameLst>
                                      </p:cBhvr>
                                      <p:tavLst>
                                        <p:tav tm="0">
                                          <p:val>
                                            <p:strVal val="1+#ppt_w/2"/>
                                          </p:val>
                                        </p:tav>
                                        <p:tav tm="100000">
                                          <p:val>
                                            <p:strVal val="#ppt_x"/>
                                          </p:val>
                                        </p:tav>
                                      </p:tavLst>
                                    </p:anim>
                                    <p:anim calcmode="lin" valueType="num">
                                      <p:cBhvr additive="base">
                                        <p:cTn id="82" dur="500" fill="hold"/>
                                        <p:tgtEl>
                                          <p:spTgt spid="182312"/>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nodeType="clickEffect">
                                  <p:stCondLst>
                                    <p:cond delay="0"/>
                                  </p:stCondLst>
                                  <p:childTnLst>
                                    <p:set>
                                      <p:cBhvr>
                                        <p:cTn id="86" dur="1" fill="hold">
                                          <p:stCondLst>
                                            <p:cond delay="0"/>
                                          </p:stCondLst>
                                        </p:cTn>
                                        <p:tgtEl>
                                          <p:spTgt spid="182327"/>
                                        </p:tgtEl>
                                        <p:attrNameLst>
                                          <p:attrName>style.visibility</p:attrName>
                                        </p:attrNameLst>
                                      </p:cBhvr>
                                      <p:to>
                                        <p:strVal val="visible"/>
                                      </p:to>
                                    </p:set>
                                    <p:anim calcmode="lin" valueType="num">
                                      <p:cBhvr additive="base">
                                        <p:cTn id="87" dur="500" fill="hold"/>
                                        <p:tgtEl>
                                          <p:spTgt spid="182327"/>
                                        </p:tgtEl>
                                        <p:attrNameLst>
                                          <p:attrName>ppt_x</p:attrName>
                                        </p:attrNameLst>
                                      </p:cBhvr>
                                      <p:tavLst>
                                        <p:tav tm="0">
                                          <p:val>
                                            <p:strVal val="1+#ppt_w/2"/>
                                          </p:val>
                                        </p:tav>
                                        <p:tav tm="100000">
                                          <p:val>
                                            <p:strVal val="#ppt_x"/>
                                          </p:val>
                                        </p:tav>
                                      </p:tavLst>
                                    </p:anim>
                                    <p:anim calcmode="lin" valueType="num">
                                      <p:cBhvr additive="base">
                                        <p:cTn id="88" dur="500" fill="hold"/>
                                        <p:tgtEl>
                                          <p:spTgt spid="182327"/>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16" fill="hold" nodeType="clickEffect">
                                  <p:stCondLst>
                                    <p:cond delay="0"/>
                                  </p:stCondLst>
                                  <p:childTnLst>
                                    <p:set>
                                      <p:cBhvr>
                                        <p:cTn id="92" dur="1" fill="hold">
                                          <p:stCondLst>
                                            <p:cond delay="0"/>
                                          </p:stCondLst>
                                        </p:cTn>
                                        <p:tgtEl>
                                          <p:spTgt spid="182316"/>
                                        </p:tgtEl>
                                        <p:attrNameLst>
                                          <p:attrName>style.visibility</p:attrName>
                                        </p:attrNameLst>
                                      </p:cBhvr>
                                      <p:to>
                                        <p:strVal val="visible"/>
                                      </p:to>
                                    </p:set>
                                    <p:animEffect transition="in" filter="box(in)">
                                      <p:cBhvr>
                                        <p:cTn id="93" dur="500"/>
                                        <p:tgtEl>
                                          <p:spTgt spid="18231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2" fill="hold" nodeType="clickEffect">
                                  <p:stCondLst>
                                    <p:cond delay="0"/>
                                  </p:stCondLst>
                                  <p:childTnLst>
                                    <p:set>
                                      <p:cBhvr>
                                        <p:cTn id="97" dur="1" fill="hold">
                                          <p:stCondLst>
                                            <p:cond delay="0"/>
                                          </p:stCondLst>
                                        </p:cTn>
                                        <p:tgtEl>
                                          <p:spTgt spid="182314"/>
                                        </p:tgtEl>
                                        <p:attrNameLst>
                                          <p:attrName>style.visibility</p:attrName>
                                        </p:attrNameLst>
                                      </p:cBhvr>
                                      <p:to>
                                        <p:strVal val="visible"/>
                                      </p:to>
                                    </p:set>
                                    <p:anim calcmode="lin" valueType="num">
                                      <p:cBhvr additive="base">
                                        <p:cTn id="98" dur="500" fill="hold"/>
                                        <p:tgtEl>
                                          <p:spTgt spid="182314"/>
                                        </p:tgtEl>
                                        <p:attrNameLst>
                                          <p:attrName>ppt_x</p:attrName>
                                        </p:attrNameLst>
                                      </p:cBhvr>
                                      <p:tavLst>
                                        <p:tav tm="0">
                                          <p:val>
                                            <p:strVal val="1+#ppt_w/2"/>
                                          </p:val>
                                        </p:tav>
                                        <p:tav tm="100000">
                                          <p:val>
                                            <p:strVal val="#ppt_x"/>
                                          </p:val>
                                        </p:tav>
                                      </p:tavLst>
                                    </p:anim>
                                    <p:anim calcmode="lin" valueType="num">
                                      <p:cBhvr additive="base">
                                        <p:cTn id="99" dur="500" fill="hold"/>
                                        <p:tgtEl>
                                          <p:spTgt spid="1823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P spid="182276" grpId="0"/>
      <p:bldP spid="182277" grpId="0"/>
      <p:bldP spid="182278" grpId="0"/>
      <p:bldP spid="182281" grpId="0"/>
      <p:bldP spid="182288" grpId="0"/>
      <p:bldP spid="182318"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195CAE70-1CC2-4D4A-85C5-B4746B35AD6E}"/>
              </a:ext>
            </a:extLst>
          </p:cNvPr>
          <p:cNvSpPr>
            <a:spLocks noGrp="1" noChangeArrowheads="1"/>
          </p:cNvSpPr>
          <p:nvPr>
            <p:ph type="title"/>
          </p:nvPr>
        </p:nvSpPr>
        <p:spPr>
          <a:xfrm>
            <a:off x="685800" y="406400"/>
            <a:ext cx="7772400" cy="1143000"/>
          </a:xfrm>
        </p:spPr>
        <p:txBody>
          <a:bodyPr/>
          <a:lstStyle/>
          <a:p>
            <a:pPr algn="ctr" eaLnBrk="1" hangingPunct="1"/>
            <a:r>
              <a:rPr lang="zh-CN" altLang="en-US" sz="3600"/>
              <a:t>二、重点知识点的分布</a:t>
            </a:r>
          </a:p>
        </p:txBody>
      </p:sp>
      <p:sp>
        <p:nvSpPr>
          <p:cNvPr id="375811" name="Rectangle 3">
            <a:extLst>
              <a:ext uri="{FF2B5EF4-FFF2-40B4-BE49-F238E27FC236}">
                <a16:creationId xmlns:a16="http://schemas.microsoft.com/office/drawing/2014/main" id="{19662680-5992-46A8-8310-EE47AA881928}"/>
              </a:ext>
            </a:extLst>
          </p:cNvPr>
          <p:cNvSpPr>
            <a:spLocks noGrp="1" noChangeArrowheads="1"/>
          </p:cNvSpPr>
          <p:nvPr>
            <p:ph type="body" idx="1"/>
          </p:nvPr>
        </p:nvSpPr>
        <p:spPr/>
        <p:txBody>
          <a:bodyPr/>
          <a:lstStyle/>
          <a:p>
            <a:pPr eaLnBrk="1" hangingPunct="1">
              <a:buFont typeface="Wingdings" panose="05000000000000000000" pitchFamily="2" charset="2"/>
              <a:buChar char="l"/>
            </a:pPr>
            <a:r>
              <a:rPr lang="en-US" altLang="zh-CN"/>
              <a:t>         1.</a:t>
            </a:r>
            <a:r>
              <a:rPr lang="zh-CN" altLang="en-US"/>
              <a:t>样本空间与随机事件</a:t>
            </a:r>
          </a:p>
          <a:p>
            <a:pPr eaLnBrk="1" hangingPunct="1">
              <a:buFont typeface="Wingdings" panose="05000000000000000000" pitchFamily="2" charset="2"/>
              <a:buChar char="l"/>
            </a:pPr>
            <a:r>
              <a:rPr lang="zh-CN" altLang="en-US">
                <a:latin typeface="宋体" panose="02010600030101010101" pitchFamily="2" charset="-122"/>
              </a:rPr>
              <a:t>   </a:t>
            </a:r>
            <a:r>
              <a:rPr lang="en-US" altLang="zh-CN">
                <a:latin typeface="宋体" panose="02010600030101010101" pitchFamily="2" charset="-122"/>
              </a:rPr>
              <a:t>※</a:t>
            </a:r>
            <a:r>
              <a:rPr lang="en-US" altLang="zh-CN"/>
              <a:t>2.</a:t>
            </a:r>
            <a:r>
              <a:rPr lang="zh-CN" altLang="en-US"/>
              <a:t>概率的定义与性质</a:t>
            </a:r>
          </a:p>
          <a:p>
            <a:pPr eaLnBrk="1" hangingPunct="1">
              <a:buFont typeface="Wingdings" panose="05000000000000000000" pitchFamily="2" charset="2"/>
              <a:buChar char="l"/>
            </a:pPr>
            <a:r>
              <a:rPr lang="zh-CN" altLang="en-US">
                <a:latin typeface="宋体" panose="02010600030101010101" pitchFamily="2" charset="-122"/>
              </a:rPr>
              <a:t>   </a:t>
            </a:r>
            <a:r>
              <a:rPr lang="en-US" altLang="zh-CN">
                <a:latin typeface="宋体" panose="02010600030101010101" pitchFamily="2" charset="-122"/>
              </a:rPr>
              <a:t>※</a:t>
            </a:r>
            <a:r>
              <a:rPr lang="en-US" altLang="zh-CN"/>
              <a:t>3.</a:t>
            </a:r>
            <a:r>
              <a:rPr lang="zh-CN" altLang="en-US"/>
              <a:t>条件概率与概率的乘法公式</a:t>
            </a:r>
          </a:p>
          <a:p>
            <a:pPr eaLnBrk="1" hangingPunct="1">
              <a:buFont typeface="Wingdings" panose="05000000000000000000" pitchFamily="2" charset="2"/>
              <a:buChar char="l"/>
            </a:pPr>
            <a:r>
              <a:rPr lang="zh-CN" altLang="en-US">
                <a:latin typeface="宋体" panose="02010600030101010101" pitchFamily="2" charset="-122"/>
              </a:rPr>
              <a:t> </a:t>
            </a:r>
            <a:r>
              <a:rPr lang="en-US" altLang="zh-CN">
                <a:latin typeface="宋体" panose="02010600030101010101" pitchFamily="2" charset="-122"/>
              </a:rPr>
              <a:t>※※</a:t>
            </a:r>
            <a:r>
              <a:rPr lang="en-US" altLang="zh-CN"/>
              <a:t>4.</a:t>
            </a:r>
            <a:r>
              <a:rPr lang="zh-CN" altLang="en-US"/>
              <a:t>事件的关系与运算</a:t>
            </a:r>
          </a:p>
          <a:p>
            <a:pPr eaLnBrk="1" hangingPunct="1">
              <a:buFont typeface="Wingdings" panose="05000000000000000000" pitchFamily="2" charset="2"/>
              <a:buChar char="l"/>
            </a:pPr>
            <a:r>
              <a:rPr lang="zh-CN" altLang="en-US">
                <a:latin typeface="宋体" panose="02010600030101010101" pitchFamily="2" charset="-122"/>
              </a:rPr>
              <a:t> </a:t>
            </a:r>
            <a:r>
              <a:rPr lang="en-US" altLang="zh-CN">
                <a:latin typeface="宋体" panose="02010600030101010101" pitchFamily="2" charset="-122"/>
              </a:rPr>
              <a:t>※※</a:t>
            </a:r>
            <a:r>
              <a:rPr lang="en-US" altLang="zh-CN"/>
              <a:t>5.</a:t>
            </a:r>
            <a:r>
              <a:rPr lang="zh-CN" altLang="en-US"/>
              <a:t>全概率公式与贝叶斯公式</a:t>
            </a:r>
          </a:p>
          <a:p>
            <a:pPr eaLnBrk="1" hangingPunct="1">
              <a:buFont typeface="Wingdings" panose="05000000000000000000" pitchFamily="2" charset="2"/>
              <a:buChar char="l"/>
            </a:pPr>
            <a:r>
              <a:rPr lang="zh-CN" altLang="en-US"/>
              <a:t>          </a:t>
            </a:r>
            <a:r>
              <a:rPr lang="en-US" altLang="zh-CN"/>
              <a:t>6.</a:t>
            </a:r>
            <a:r>
              <a:rPr lang="zh-CN" altLang="en-US"/>
              <a:t>贝努里概型</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6852" name="Rectangle 4">
            <a:extLst>
              <a:ext uri="{FF2B5EF4-FFF2-40B4-BE49-F238E27FC236}">
                <a16:creationId xmlns:a16="http://schemas.microsoft.com/office/drawing/2014/main" id="{E2A02F82-6620-4F12-BED0-E364199BA4CD}"/>
              </a:ext>
            </a:extLst>
          </p:cNvPr>
          <p:cNvSpPr>
            <a:spLocks noGrp="1" noChangeArrowheads="1"/>
          </p:cNvSpPr>
          <p:nvPr>
            <p:ph type="body" idx="1"/>
          </p:nvPr>
        </p:nvSpPr>
        <p:spPr>
          <a:xfrm>
            <a:off x="611188" y="1844675"/>
            <a:ext cx="8362950" cy="3887788"/>
          </a:xfrm>
        </p:spPr>
        <p:txBody>
          <a:bodyPr/>
          <a:lstStyle/>
          <a:p>
            <a:pPr marL="514350" indent="-514350" eaLnBrk="1" hangingPunct="1">
              <a:lnSpc>
                <a:spcPct val="130000"/>
              </a:lnSpc>
              <a:buFont typeface="+mj-ea"/>
              <a:buAutoNum type="circleNumDbPlain"/>
              <a:defRPr/>
            </a:pPr>
            <a:r>
              <a:rPr lang="zh-CN" altLang="en-US" sz="2800" b="1" dirty="0"/>
              <a:t>包含关系“</a:t>
            </a:r>
            <a:r>
              <a:rPr lang="en-US" altLang="zh-CN" sz="2800" b="1" dirty="0"/>
              <a:t>A</a:t>
            </a:r>
            <a:r>
              <a:rPr lang="zh-CN" altLang="zh-CN" sz="2800" b="1" dirty="0"/>
              <a:t>发生必导致</a:t>
            </a:r>
            <a:r>
              <a:rPr lang="en-US" altLang="zh-CN" sz="2800" b="1" dirty="0"/>
              <a:t>B</a:t>
            </a:r>
            <a:r>
              <a:rPr lang="zh-CN" altLang="zh-CN" sz="2800" b="1" dirty="0"/>
              <a:t>发生”记为</a:t>
            </a:r>
            <a:r>
              <a:rPr lang="en-US" altLang="zh-CN" sz="2800" b="1" dirty="0"/>
              <a:t>A</a:t>
            </a:r>
            <a:r>
              <a:rPr lang="en-US" altLang="zh-CN" sz="2800" b="1" dirty="0">
                <a:sym typeface="Symbol" panose="05050102010706020507" pitchFamily="18" charset="2"/>
              </a:rPr>
              <a:t></a:t>
            </a:r>
            <a:r>
              <a:rPr lang="en-US" altLang="zh-CN" sz="2800" b="1" dirty="0"/>
              <a:t>B</a:t>
            </a:r>
          </a:p>
          <a:p>
            <a:pPr marL="514350" indent="-514350" eaLnBrk="1" hangingPunct="1">
              <a:lnSpc>
                <a:spcPct val="130000"/>
              </a:lnSpc>
              <a:buFont typeface="+mj-ea"/>
              <a:buAutoNum type="circleNumDbPlain"/>
              <a:defRPr/>
            </a:pPr>
            <a:r>
              <a:rPr lang="zh-CN" altLang="en-US" sz="2800" b="1" dirty="0"/>
              <a:t>相等关系    若</a:t>
            </a:r>
            <a:r>
              <a:rPr lang="en-US" altLang="zh-CN" sz="2800" b="1" dirty="0"/>
              <a:t>A</a:t>
            </a:r>
            <a:r>
              <a:rPr lang="en-US" altLang="zh-CN" sz="2800" b="1" dirty="0">
                <a:sym typeface="Symbol" panose="05050102010706020507" pitchFamily="18" charset="2"/>
              </a:rPr>
              <a:t> </a:t>
            </a:r>
            <a:r>
              <a:rPr lang="en-US" altLang="zh-CN" sz="2800" b="1" dirty="0"/>
              <a:t>B </a:t>
            </a:r>
            <a:r>
              <a:rPr lang="zh-CN" altLang="en-US" sz="2800" b="1" dirty="0"/>
              <a:t>且 </a:t>
            </a:r>
            <a:r>
              <a:rPr lang="en-US" altLang="zh-CN" sz="2800" b="1" dirty="0"/>
              <a:t>B</a:t>
            </a:r>
            <a:r>
              <a:rPr lang="en-US" altLang="zh-CN" sz="2800" b="1" dirty="0">
                <a:sym typeface="Symbol" panose="05050102010706020507" pitchFamily="18" charset="2"/>
              </a:rPr>
              <a:t></a:t>
            </a:r>
            <a:r>
              <a:rPr lang="en-US" altLang="zh-CN" sz="2800" b="1" dirty="0"/>
              <a:t>A. </a:t>
            </a:r>
            <a:r>
              <a:rPr lang="en-US" altLang="zh-CN" sz="2800" b="1" dirty="0">
                <a:sym typeface="Symbol" panose="05050102010706020507" pitchFamily="18" charset="2"/>
              </a:rPr>
              <a:t></a:t>
            </a:r>
            <a:r>
              <a:rPr lang="en-US" altLang="zh-CN" sz="2800" b="1" dirty="0"/>
              <a:t> A</a:t>
            </a:r>
            <a:r>
              <a:rPr lang="zh-CN" altLang="en-US" sz="2800" b="1" dirty="0"/>
              <a:t>＝</a:t>
            </a:r>
            <a:r>
              <a:rPr lang="en-US" altLang="zh-CN" sz="2800" b="1" dirty="0"/>
              <a:t>B</a:t>
            </a:r>
          </a:p>
          <a:p>
            <a:pPr marL="514350" indent="-514350" eaLnBrk="1" hangingPunct="1">
              <a:lnSpc>
                <a:spcPct val="130000"/>
              </a:lnSpc>
              <a:buFont typeface="+mj-ea"/>
              <a:buAutoNum type="circleNumDbPlain"/>
              <a:defRPr/>
            </a:pPr>
            <a:r>
              <a:rPr lang="zh-CN" altLang="zh-CN" sz="2800" b="1" dirty="0">
                <a:solidFill>
                  <a:schemeClr val="bg1"/>
                </a:solidFill>
              </a:rPr>
              <a:t>互</a:t>
            </a:r>
            <a:r>
              <a:rPr lang="zh-CN" altLang="en-US" sz="2800" b="1" dirty="0">
                <a:solidFill>
                  <a:schemeClr val="bg1"/>
                </a:solidFill>
              </a:rPr>
              <a:t>斥的事件 （互不相容事件）：</a:t>
            </a:r>
            <a:r>
              <a:rPr lang="en-US" altLang="zh-CN" sz="2800" b="1" dirty="0"/>
              <a:t>AB</a:t>
            </a:r>
            <a:r>
              <a:rPr lang="zh-CN" altLang="en-US" sz="2800" b="1" dirty="0"/>
              <a:t>＝ </a:t>
            </a:r>
            <a:r>
              <a:rPr lang="zh-CN" altLang="en-US" sz="2800" b="1" dirty="0">
                <a:sym typeface="Symbol" panose="05050102010706020507" pitchFamily="18" charset="2"/>
              </a:rPr>
              <a:t></a:t>
            </a:r>
          </a:p>
          <a:p>
            <a:pPr marL="514350" indent="-514350" eaLnBrk="1" hangingPunct="1">
              <a:lnSpc>
                <a:spcPct val="130000"/>
              </a:lnSpc>
              <a:buFont typeface="+mj-ea"/>
              <a:buAutoNum type="circleNumDbPlain"/>
              <a:defRPr/>
            </a:pPr>
            <a:r>
              <a:rPr lang="zh-CN" altLang="en-US" sz="2800" b="1" dirty="0"/>
              <a:t>独立   </a:t>
            </a:r>
            <a:r>
              <a:rPr lang="en-US" altLang="zh-CN" sz="2800" b="1" dirty="0"/>
              <a:t>P(B)</a:t>
            </a:r>
            <a:r>
              <a:rPr lang="zh-CN" altLang="en-US" sz="2800" b="1" dirty="0"/>
              <a:t>＝</a:t>
            </a:r>
            <a:r>
              <a:rPr lang="en-US" altLang="zh-CN" sz="2800" b="1" dirty="0"/>
              <a:t>P(B|A)</a:t>
            </a:r>
          </a:p>
          <a:p>
            <a:pPr marL="0" indent="0" eaLnBrk="1" hangingPunct="1">
              <a:lnSpc>
                <a:spcPct val="130000"/>
              </a:lnSpc>
              <a:buFontTx/>
              <a:buNone/>
              <a:defRPr/>
            </a:pPr>
            <a:r>
              <a:rPr lang="en-US" altLang="zh-CN" sz="2800" b="1" dirty="0"/>
              <a:t>                 P(AB)</a:t>
            </a:r>
            <a:r>
              <a:rPr lang="zh-CN" altLang="en-US" sz="2800" b="1" dirty="0"/>
              <a:t>＝</a:t>
            </a:r>
            <a:r>
              <a:rPr lang="en-US" altLang="zh-CN" sz="2800" b="1" dirty="0"/>
              <a:t>P(A)P(B)</a:t>
            </a:r>
          </a:p>
          <a:p>
            <a:pPr marL="514350" indent="-514350" eaLnBrk="1" hangingPunct="1">
              <a:buFont typeface="+mj-ea"/>
              <a:buAutoNum type="circleNumDbPlain"/>
              <a:defRPr/>
            </a:pPr>
            <a:endParaRPr lang="en-US" altLang="zh-CN" sz="2800" b="1" dirty="0"/>
          </a:p>
          <a:p>
            <a:pPr eaLnBrk="1" hangingPunct="1">
              <a:defRPr/>
            </a:pPr>
            <a:endParaRPr lang="en-US" altLang="zh-CN" b="1" dirty="0">
              <a:latin typeface="宋体" panose="02010600030101010101" pitchFamily="2" charset="-122"/>
            </a:endParaRPr>
          </a:p>
          <a:p>
            <a:pPr eaLnBrk="1" hangingPunct="1">
              <a:buFontTx/>
              <a:buNone/>
              <a:defRPr/>
            </a:pPr>
            <a:endParaRPr lang="en-US" altLang="zh-CN" sz="2400" b="1" dirty="0"/>
          </a:p>
        </p:txBody>
      </p:sp>
      <p:sp>
        <p:nvSpPr>
          <p:cNvPr id="376835" name="Text Box 5">
            <a:extLst>
              <a:ext uri="{FF2B5EF4-FFF2-40B4-BE49-F238E27FC236}">
                <a16:creationId xmlns:a16="http://schemas.microsoft.com/office/drawing/2014/main" id="{4D012162-D851-4F16-937D-06CE68A86451}"/>
              </a:ext>
            </a:extLst>
          </p:cNvPr>
          <p:cNvSpPr txBox="1">
            <a:spLocks noChangeArrowheads="1"/>
          </p:cNvSpPr>
          <p:nvPr/>
        </p:nvSpPr>
        <p:spPr bwMode="auto">
          <a:xfrm>
            <a:off x="1042988" y="1700213"/>
            <a:ext cx="6858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FF"/>
                </a:solidFill>
                <a:ea typeface="楷体_GB2312" pitchFamily="49" charset="-122"/>
                <a:sym typeface="Symbol" panose="05050102010706020507" pitchFamily="18" charset="2"/>
              </a:rPr>
              <a:t> </a:t>
            </a:r>
          </a:p>
        </p:txBody>
      </p:sp>
      <p:sp>
        <p:nvSpPr>
          <p:cNvPr id="376836" name="Text Box 8">
            <a:extLst>
              <a:ext uri="{FF2B5EF4-FFF2-40B4-BE49-F238E27FC236}">
                <a16:creationId xmlns:a16="http://schemas.microsoft.com/office/drawing/2014/main" id="{C7FF1F17-906B-4EDA-85DE-07E26088D8F7}"/>
              </a:ext>
            </a:extLst>
          </p:cNvPr>
          <p:cNvSpPr txBox="1">
            <a:spLocks noChangeArrowheads="1"/>
          </p:cNvSpPr>
          <p:nvPr/>
        </p:nvSpPr>
        <p:spPr bwMode="auto">
          <a:xfrm>
            <a:off x="900113" y="750888"/>
            <a:ext cx="68405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3600">
                <a:solidFill>
                  <a:srgbClr val="FFFFFF"/>
                </a:solidFill>
              </a:rPr>
              <a:t>三、事件的关系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6852">
                                            <p:txEl>
                                              <p:pRg st="0" end="0"/>
                                            </p:txEl>
                                          </p:spTgt>
                                        </p:tgtEl>
                                        <p:attrNameLst>
                                          <p:attrName>style.visibility</p:attrName>
                                        </p:attrNameLst>
                                      </p:cBhvr>
                                      <p:to>
                                        <p:strVal val="visible"/>
                                      </p:to>
                                    </p:set>
                                    <p:anim calcmode="lin" valueType="num">
                                      <p:cBhvr additive="base">
                                        <p:cTn id="7" dur="500" fill="hold"/>
                                        <p:tgtEl>
                                          <p:spTgt spid="2068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68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6852">
                                            <p:txEl>
                                              <p:pRg st="1" end="1"/>
                                            </p:txEl>
                                          </p:spTgt>
                                        </p:tgtEl>
                                        <p:attrNameLst>
                                          <p:attrName>style.visibility</p:attrName>
                                        </p:attrNameLst>
                                      </p:cBhvr>
                                      <p:to>
                                        <p:strVal val="visible"/>
                                      </p:to>
                                    </p:set>
                                    <p:anim calcmode="lin" valueType="num">
                                      <p:cBhvr additive="base">
                                        <p:cTn id="13" dur="500" fill="hold"/>
                                        <p:tgtEl>
                                          <p:spTgt spid="2068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68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6852">
                                            <p:txEl>
                                              <p:pRg st="2" end="2"/>
                                            </p:txEl>
                                          </p:spTgt>
                                        </p:tgtEl>
                                        <p:attrNameLst>
                                          <p:attrName>style.visibility</p:attrName>
                                        </p:attrNameLst>
                                      </p:cBhvr>
                                      <p:to>
                                        <p:strVal val="visible"/>
                                      </p:to>
                                    </p:set>
                                    <p:anim calcmode="lin" valueType="num">
                                      <p:cBhvr additive="base">
                                        <p:cTn id="19" dur="500" fill="hold"/>
                                        <p:tgtEl>
                                          <p:spTgt spid="2068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68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6852">
                                            <p:txEl>
                                              <p:pRg st="3" end="3"/>
                                            </p:txEl>
                                          </p:spTgt>
                                        </p:tgtEl>
                                        <p:attrNameLst>
                                          <p:attrName>style.visibility</p:attrName>
                                        </p:attrNameLst>
                                      </p:cBhvr>
                                      <p:to>
                                        <p:strVal val="visible"/>
                                      </p:to>
                                    </p:set>
                                    <p:anim calcmode="lin" valueType="num">
                                      <p:cBhvr additive="base">
                                        <p:cTn id="25" dur="500" fill="hold"/>
                                        <p:tgtEl>
                                          <p:spTgt spid="2068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68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06852">
                                            <p:txEl>
                                              <p:pRg st="4" end="4"/>
                                            </p:txEl>
                                          </p:spTgt>
                                        </p:tgtEl>
                                        <p:attrNameLst>
                                          <p:attrName>style.visibility</p:attrName>
                                        </p:attrNameLst>
                                      </p:cBhvr>
                                      <p:to>
                                        <p:strVal val="visible"/>
                                      </p:to>
                                    </p:set>
                                    <p:anim calcmode="lin" valueType="num">
                                      <p:cBhvr additive="base">
                                        <p:cTn id="31" dur="500" fill="hold"/>
                                        <p:tgtEl>
                                          <p:spTgt spid="2068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685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EEB277E9-8888-4406-BA67-930AA605FBA1}"/>
              </a:ext>
            </a:extLst>
          </p:cNvPr>
          <p:cNvSpPr>
            <a:spLocks noGrp="1" noChangeArrowheads="1"/>
          </p:cNvSpPr>
          <p:nvPr>
            <p:ph type="title"/>
          </p:nvPr>
        </p:nvSpPr>
        <p:spPr>
          <a:xfrm>
            <a:off x="755650" y="404813"/>
            <a:ext cx="7772400" cy="615950"/>
          </a:xfrm>
        </p:spPr>
        <p:txBody>
          <a:bodyPr/>
          <a:lstStyle/>
          <a:p>
            <a:pPr algn="ctr" eaLnBrk="1" hangingPunct="1"/>
            <a:r>
              <a:rPr lang="zh-CN" altLang="en-US" sz="3600"/>
              <a:t>四、事件的运算</a:t>
            </a:r>
          </a:p>
        </p:txBody>
      </p:sp>
      <p:sp>
        <p:nvSpPr>
          <p:cNvPr id="212995" name="Rectangle 3">
            <a:extLst>
              <a:ext uri="{FF2B5EF4-FFF2-40B4-BE49-F238E27FC236}">
                <a16:creationId xmlns:a16="http://schemas.microsoft.com/office/drawing/2014/main" id="{9D809353-ED61-4256-B076-172A4E14C28D}"/>
              </a:ext>
            </a:extLst>
          </p:cNvPr>
          <p:cNvSpPr>
            <a:spLocks noGrp="1" noChangeArrowheads="1"/>
          </p:cNvSpPr>
          <p:nvPr>
            <p:ph type="body" idx="1"/>
          </p:nvPr>
        </p:nvSpPr>
        <p:spPr>
          <a:xfrm>
            <a:off x="250825" y="1196975"/>
            <a:ext cx="8569325" cy="4541838"/>
          </a:xfrm>
        </p:spPr>
        <p:txBody>
          <a:bodyPr/>
          <a:lstStyle/>
          <a:p>
            <a:pPr marL="514350" indent="-514350" eaLnBrk="1" hangingPunct="1">
              <a:buFont typeface="+mj-ea"/>
              <a:buAutoNum type="circleNumDbPlain"/>
              <a:defRPr/>
            </a:pPr>
            <a:r>
              <a:rPr lang="zh-CN" altLang="en-US" b="1" dirty="0">
                <a:solidFill>
                  <a:srgbClr val="FFFF99"/>
                </a:solidFill>
                <a:latin typeface="宋体" panose="02010600030101010101" pitchFamily="2" charset="-122"/>
              </a:rPr>
              <a:t>事件的并</a:t>
            </a:r>
            <a:br>
              <a:rPr lang="en-US" altLang="zh-CN" b="1" dirty="0">
                <a:solidFill>
                  <a:srgbClr val="FFFF99"/>
                </a:solidFill>
                <a:latin typeface="宋体" panose="02010600030101010101" pitchFamily="2" charset="-122"/>
              </a:rPr>
            </a:br>
            <a:r>
              <a:rPr lang="zh-CN" altLang="en-US" b="1" dirty="0">
                <a:effectLst>
                  <a:outerShdw blurRad="38100" dist="38100" dir="2700000" algn="tl">
                    <a:srgbClr val="000000"/>
                  </a:outerShdw>
                </a:effectLst>
                <a:latin typeface="宋体" panose="02010600030101010101" pitchFamily="2" charset="-122"/>
              </a:rPr>
              <a:t>“事件</a:t>
            </a:r>
            <a:r>
              <a:rPr lang="en-US" altLang="zh-CN" b="1" dirty="0">
                <a:effectLst>
                  <a:outerShdw blurRad="38100" dist="38100" dir="2700000" algn="tl">
                    <a:srgbClr val="000000"/>
                  </a:outerShdw>
                </a:effectLst>
                <a:latin typeface="宋体" panose="02010600030101010101" pitchFamily="2" charset="-122"/>
              </a:rPr>
              <a:t>A</a:t>
            </a:r>
            <a:r>
              <a:rPr lang="zh-CN" altLang="en-US" b="1" dirty="0">
                <a:effectLst>
                  <a:outerShdw blurRad="38100" dist="38100" dir="2700000" algn="tl">
                    <a:srgbClr val="000000"/>
                  </a:outerShdw>
                </a:effectLst>
                <a:latin typeface="宋体" panose="02010600030101010101" pitchFamily="2" charset="-122"/>
              </a:rPr>
              <a:t>与</a:t>
            </a:r>
            <a:r>
              <a:rPr lang="en-US" altLang="zh-CN" b="1" dirty="0">
                <a:effectLst>
                  <a:outerShdw blurRad="38100" dist="38100" dir="2700000" algn="tl">
                    <a:srgbClr val="000000"/>
                  </a:outerShdw>
                </a:effectLst>
                <a:latin typeface="宋体" panose="02010600030101010101" pitchFamily="2" charset="-122"/>
              </a:rPr>
              <a:t>B</a:t>
            </a:r>
            <a:r>
              <a:rPr lang="zh-CN" altLang="en-US" b="1" dirty="0">
                <a:effectLst>
                  <a:outerShdw blurRad="38100" dist="38100" dir="2700000" algn="tl">
                    <a:srgbClr val="000000"/>
                  </a:outerShdw>
                </a:effectLst>
                <a:latin typeface="宋体" panose="02010600030101010101" pitchFamily="2" charset="-122"/>
              </a:rPr>
              <a:t>至少有一个发生”，记作</a:t>
            </a:r>
            <a:r>
              <a:rPr lang="en-US" altLang="zh-CN" b="1" dirty="0">
                <a:effectLst>
                  <a:outerShdw blurRad="38100" dist="38100" dir="2700000" algn="tl">
                    <a:srgbClr val="000000"/>
                  </a:outerShdw>
                </a:effectLst>
                <a:latin typeface="宋体" panose="02010600030101010101" pitchFamily="2" charset="-122"/>
              </a:rPr>
              <a:t>A</a:t>
            </a:r>
            <a:r>
              <a:rPr lang="en-US" altLang="zh-CN" b="1" dirty="0">
                <a:effectLst>
                  <a:outerShdw blurRad="38100" dist="38100" dir="2700000" algn="tl">
                    <a:srgbClr val="000000"/>
                  </a:outerShdw>
                </a:effectLst>
                <a:latin typeface="宋体" panose="02010600030101010101" pitchFamily="2" charset="-122"/>
                <a:sym typeface="Symbol" panose="05050102010706020507" pitchFamily="18" charset="2"/>
              </a:rPr>
              <a:t>B  </a:t>
            </a:r>
            <a:r>
              <a:rPr lang="zh-CN" altLang="en-US" b="1" dirty="0">
                <a:effectLst>
                  <a:outerShdw blurRad="38100" dist="38100" dir="2700000" algn="tl">
                    <a:srgbClr val="000000"/>
                  </a:outerShdw>
                </a:effectLst>
                <a:latin typeface="宋体" panose="02010600030101010101" pitchFamily="2" charset="-122"/>
                <a:sym typeface="Symbol" panose="05050102010706020507" pitchFamily="18" charset="2"/>
              </a:rPr>
              <a:t>或    </a:t>
            </a:r>
            <a:r>
              <a:rPr lang="en-US" altLang="zh-CN" b="1" dirty="0">
                <a:effectLst>
                  <a:outerShdw blurRad="38100" dist="38100" dir="2700000" algn="tl">
                    <a:srgbClr val="000000"/>
                  </a:outerShdw>
                </a:effectLst>
                <a:latin typeface="宋体" panose="02010600030101010101" pitchFamily="2" charset="-122"/>
                <a:sym typeface="Symbol" panose="05050102010706020507" pitchFamily="18" charset="2"/>
              </a:rPr>
              <a:t>A+B</a:t>
            </a:r>
          </a:p>
          <a:p>
            <a:pPr marL="514350" indent="-514350" eaLnBrk="1" hangingPunct="1">
              <a:buFont typeface="+mj-ea"/>
              <a:buAutoNum type="circleNumDbPlain"/>
              <a:defRPr/>
            </a:pPr>
            <a:r>
              <a:rPr lang="zh-CN" altLang="en-US" b="1" dirty="0">
                <a:solidFill>
                  <a:srgbClr val="FFFF99"/>
                </a:solidFill>
                <a:latin typeface="宋体" panose="02010600030101010101" pitchFamily="2" charset="-122"/>
              </a:rPr>
              <a:t>事件的交</a:t>
            </a:r>
            <a:br>
              <a:rPr lang="en-US" altLang="zh-CN" b="1" dirty="0">
                <a:solidFill>
                  <a:srgbClr val="FFFF99"/>
                </a:solidFill>
                <a:latin typeface="宋体" panose="02010600030101010101" pitchFamily="2" charset="-122"/>
              </a:rPr>
            </a:br>
            <a:r>
              <a:rPr lang="en-US" altLang="zh-CN" b="1" dirty="0">
                <a:latin typeface="宋体" panose="02010600030101010101" pitchFamily="2" charset="-122"/>
              </a:rPr>
              <a:t>A</a:t>
            </a:r>
            <a:r>
              <a:rPr lang="zh-CN" altLang="zh-CN" b="1" dirty="0">
                <a:latin typeface="宋体" panose="02010600030101010101" pitchFamily="2" charset="-122"/>
              </a:rPr>
              <a:t>与</a:t>
            </a:r>
            <a:r>
              <a:rPr lang="en-US" altLang="zh-CN" b="1" dirty="0">
                <a:latin typeface="宋体" panose="02010600030101010101" pitchFamily="2" charset="-122"/>
              </a:rPr>
              <a:t>B</a:t>
            </a:r>
            <a:r>
              <a:rPr lang="zh-CN" altLang="zh-CN" b="1" dirty="0">
                <a:latin typeface="宋体" panose="02010600030101010101" pitchFamily="2" charset="-122"/>
              </a:rPr>
              <a:t>同时发生，记作</a:t>
            </a:r>
            <a:r>
              <a:rPr lang="zh-CN" altLang="en-US" b="1" dirty="0">
                <a:latin typeface="宋体" panose="02010600030101010101" pitchFamily="2" charset="-122"/>
              </a:rPr>
              <a:t> </a:t>
            </a:r>
            <a:r>
              <a:rPr lang="en-US" altLang="zh-CN" b="1" dirty="0">
                <a:latin typeface="宋体" panose="02010600030101010101" pitchFamily="2" charset="-122"/>
              </a:rPr>
              <a:t>A</a:t>
            </a:r>
            <a:r>
              <a:rPr lang="en-US" altLang="zh-CN" b="1" dirty="0">
                <a:latin typeface="宋体" panose="02010600030101010101" pitchFamily="2" charset="-122"/>
                <a:sym typeface="Symbol" panose="05050102010706020507" pitchFamily="18" charset="2"/>
              </a:rPr>
              <a:t></a:t>
            </a:r>
            <a:r>
              <a:rPr lang="en-US" altLang="zh-CN" b="1" dirty="0">
                <a:latin typeface="宋体" panose="02010600030101010101" pitchFamily="2" charset="-122"/>
              </a:rPr>
              <a:t>B </a:t>
            </a:r>
            <a:r>
              <a:rPr lang="zh-CN" altLang="en-US" b="1" dirty="0">
                <a:latin typeface="宋体" panose="02010600030101010101" pitchFamily="2" charset="-122"/>
              </a:rPr>
              <a:t>或 </a:t>
            </a:r>
            <a:r>
              <a:rPr lang="en-US" altLang="zh-CN" b="1" dirty="0">
                <a:latin typeface="宋体" panose="02010600030101010101" pitchFamily="2" charset="-122"/>
              </a:rPr>
              <a:t>AB</a:t>
            </a:r>
          </a:p>
          <a:p>
            <a:pPr marL="514350" indent="-514350" eaLnBrk="1" hangingPunct="1">
              <a:buFont typeface="+mj-ea"/>
              <a:buAutoNum type="circleNumDbPlain"/>
              <a:defRPr/>
            </a:pPr>
            <a:r>
              <a:rPr lang="zh-CN" altLang="en-US" b="1" dirty="0">
                <a:solidFill>
                  <a:srgbClr val="FFFF99"/>
                </a:solidFill>
                <a:latin typeface="宋体" panose="02010600030101010101" pitchFamily="2" charset="-122"/>
              </a:rPr>
              <a:t>事件的差</a:t>
            </a:r>
            <a:endParaRPr lang="en-US" altLang="zh-CN" b="1" dirty="0">
              <a:solidFill>
                <a:srgbClr val="FFFF99"/>
              </a:solidFill>
              <a:latin typeface="宋体" panose="02010600030101010101" pitchFamily="2" charset="-122"/>
            </a:endParaRPr>
          </a:p>
          <a:p>
            <a:pPr marL="514350" indent="-514350" eaLnBrk="1" hangingPunct="1">
              <a:buFont typeface="+mj-ea"/>
              <a:buAutoNum type="circleNumDbPlain"/>
              <a:defRPr/>
            </a:pPr>
            <a:r>
              <a:rPr lang="zh-CN" altLang="en-US" b="1" dirty="0">
                <a:solidFill>
                  <a:srgbClr val="FFFF99"/>
                </a:solidFill>
                <a:latin typeface="宋体" panose="02010600030101010101" pitchFamily="2" charset="-122"/>
              </a:rPr>
              <a:t>对立事件</a:t>
            </a:r>
            <a:r>
              <a:rPr lang="zh-CN" altLang="zh-CN" b="1" dirty="0">
                <a:solidFill>
                  <a:schemeClr val="accent2"/>
                </a:solidFill>
                <a:latin typeface="宋体" panose="02010600030101010101" pitchFamily="2" charset="-122"/>
              </a:rPr>
              <a:t> </a:t>
            </a:r>
            <a:r>
              <a:rPr lang="zh-CN" altLang="en-US" b="1" dirty="0">
                <a:latin typeface="宋体" panose="02010600030101010101" pitchFamily="2" charset="-122"/>
                <a:sym typeface="Symbol" panose="05050102010706020507" pitchFamily="18" charset="2"/>
              </a:rPr>
              <a:t>  </a:t>
            </a:r>
            <a:r>
              <a:rPr lang="en-US" altLang="zh-CN" b="1" dirty="0">
                <a:latin typeface="宋体" panose="02010600030101010101" pitchFamily="2" charset="-122"/>
              </a:rPr>
              <a:t>A</a:t>
            </a:r>
            <a:r>
              <a:rPr lang="en-US" altLang="zh-CN" b="1" dirty="0">
                <a:latin typeface="宋体" panose="02010600030101010101" pitchFamily="2" charset="-122"/>
                <a:sym typeface="Symbol" panose="05050102010706020507" pitchFamily="18" charset="2"/>
              </a:rPr>
              <a:t></a:t>
            </a:r>
            <a:r>
              <a:rPr lang="en-US" altLang="zh-CN" b="1" dirty="0">
                <a:latin typeface="宋体" panose="02010600030101010101" pitchFamily="2" charset="-122"/>
              </a:rPr>
              <a:t>B</a:t>
            </a:r>
            <a:r>
              <a:rPr lang="zh-CN" altLang="en-US" b="1" dirty="0">
                <a:latin typeface="宋体" panose="02010600030101010101" pitchFamily="2" charset="-122"/>
              </a:rPr>
              <a:t>＝ </a:t>
            </a:r>
            <a:r>
              <a:rPr lang="zh-CN" altLang="en-US" b="1" dirty="0">
                <a:latin typeface="宋体" panose="02010600030101010101" pitchFamily="2" charset="-122"/>
                <a:sym typeface="Symbol" panose="05050102010706020507" pitchFamily="18" charset="2"/>
              </a:rPr>
              <a:t></a:t>
            </a:r>
            <a:r>
              <a:rPr lang="en-US" altLang="zh-CN" b="1" dirty="0">
                <a:latin typeface="宋体" panose="02010600030101010101" pitchFamily="2" charset="-122"/>
                <a:sym typeface="Symbol" panose="05050102010706020507" pitchFamily="18" charset="2"/>
              </a:rPr>
              <a:t>, </a:t>
            </a:r>
            <a:r>
              <a:rPr lang="zh-CN" altLang="en-US" b="1" dirty="0">
                <a:latin typeface="宋体" panose="02010600030101010101" pitchFamily="2" charset="-122"/>
              </a:rPr>
              <a:t>且</a:t>
            </a:r>
            <a:r>
              <a:rPr lang="en-US" altLang="zh-CN" b="1" dirty="0">
                <a:latin typeface="宋体" panose="02010600030101010101" pitchFamily="2" charset="-122"/>
              </a:rPr>
              <a:t>AB</a:t>
            </a:r>
            <a:r>
              <a:rPr lang="zh-CN" altLang="en-US" b="1" dirty="0">
                <a:latin typeface="宋体" panose="02010600030101010101" pitchFamily="2" charset="-122"/>
              </a:rPr>
              <a:t>＝ </a:t>
            </a:r>
            <a:r>
              <a:rPr lang="zh-CN" altLang="en-US" b="1" dirty="0">
                <a:latin typeface="宋体" panose="02010600030101010101" pitchFamily="2" charset="-122"/>
                <a:sym typeface="Symbol" panose="05050102010706020507" pitchFamily="18" charset="2"/>
              </a:rPr>
              <a:t></a:t>
            </a:r>
            <a:r>
              <a:rPr lang="zh-CN" altLang="en-US" b="1" dirty="0">
                <a:latin typeface="宋体" panose="02010600030101010101" pitchFamily="2" charset="-122"/>
              </a:rPr>
              <a:t> </a:t>
            </a:r>
          </a:p>
          <a:p>
            <a:pPr marL="514350" indent="-514350" eaLnBrk="1" hangingPunct="1">
              <a:buFont typeface="+mj-ea"/>
              <a:buAutoNum type="circleNumDbPlain"/>
              <a:defRPr/>
            </a:pPr>
            <a:endParaRPr lang="zh-CN" altLang="en-US" b="1" dirty="0">
              <a:effectLst>
                <a:outerShdw blurRad="38100" dist="38100" dir="2700000" algn="tl">
                  <a:srgbClr val="000000"/>
                </a:outerShdw>
              </a:effectLst>
              <a:latin typeface="宋体" panose="02010600030101010101" pitchFamily="2" charset="-122"/>
              <a:sym typeface="Symbol" panose="05050102010706020507" pitchFamily="18" charset="2"/>
            </a:endParaRPr>
          </a:p>
          <a:p>
            <a:pPr algn="ctr">
              <a:spcBef>
                <a:spcPct val="50000"/>
              </a:spcBef>
              <a:buFontTx/>
              <a:buNone/>
              <a:defRPr/>
            </a:pPr>
            <a:endParaRPr lang="en-US" altLang="zh-CN"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 calcmode="lin" valueType="num">
                                      <p:cBhvr additive="base">
                                        <p:cTn id="7" dur="500" fill="hold"/>
                                        <p:tgtEl>
                                          <p:spTgt spid="212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2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2995">
                                            <p:txEl>
                                              <p:pRg st="1" end="1"/>
                                            </p:txEl>
                                          </p:spTgt>
                                        </p:tgtEl>
                                        <p:attrNameLst>
                                          <p:attrName>style.visibility</p:attrName>
                                        </p:attrNameLst>
                                      </p:cBhvr>
                                      <p:to>
                                        <p:strVal val="visible"/>
                                      </p:to>
                                    </p:set>
                                    <p:anim calcmode="lin" valueType="num">
                                      <p:cBhvr additive="base">
                                        <p:cTn id="13" dur="500" fill="hold"/>
                                        <p:tgtEl>
                                          <p:spTgt spid="212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2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2995">
                                            <p:txEl>
                                              <p:pRg st="2" end="2"/>
                                            </p:txEl>
                                          </p:spTgt>
                                        </p:tgtEl>
                                        <p:attrNameLst>
                                          <p:attrName>style.visibility</p:attrName>
                                        </p:attrNameLst>
                                      </p:cBhvr>
                                      <p:to>
                                        <p:strVal val="visible"/>
                                      </p:to>
                                    </p:set>
                                    <p:anim calcmode="lin" valueType="num">
                                      <p:cBhvr additive="base">
                                        <p:cTn id="19" dur="500" fill="hold"/>
                                        <p:tgtEl>
                                          <p:spTgt spid="2129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2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2995">
                                            <p:txEl>
                                              <p:pRg st="3" end="3"/>
                                            </p:txEl>
                                          </p:spTgt>
                                        </p:tgtEl>
                                        <p:attrNameLst>
                                          <p:attrName>style.visibility</p:attrName>
                                        </p:attrNameLst>
                                      </p:cBhvr>
                                      <p:to>
                                        <p:strVal val="visible"/>
                                      </p:to>
                                    </p:set>
                                    <p:anim calcmode="lin" valueType="num">
                                      <p:cBhvr additive="base">
                                        <p:cTn id="25" dur="500" fill="hold"/>
                                        <p:tgtEl>
                                          <p:spTgt spid="2129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29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15066AE4-F662-4F14-9CF7-35740DB4557D}"/>
              </a:ext>
            </a:extLst>
          </p:cNvPr>
          <p:cNvSpPr>
            <a:spLocks noGrp="1" noChangeArrowheads="1"/>
          </p:cNvSpPr>
          <p:nvPr>
            <p:ph type="title"/>
          </p:nvPr>
        </p:nvSpPr>
        <p:spPr>
          <a:xfrm>
            <a:off x="611188" y="0"/>
            <a:ext cx="7639050" cy="1125538"/>
          </a:xfrm>
        </p:spPr>
        <p:txBody>
          <a:bodyPr/>
          <a:lstStyle/>
          <a:p>
            <a:pPr algn="ctr" eaLnBrk="1" hangingPunct="1">
              <a:lnSpc>
                <a:spcPct val="155000"/>
              </a:lnSpc>
            </a:pPr>
            <a:r>
              <a:rPr lang="zh-CN" altLang="en-US" sz="3200" b="1" dirty="0">
                <a:latin typeface="楷体_GB2312" pitchFamily="49" charset="-122"/>
              </a:rPr>
              <a:t>随机试验的特点</a:t>
            </a:r>
            <a:endParaRPr lang="en-US" altLang="zh-CN" sz="3200" b="1" dirty="0"/>
          </a:p>
        </p:txBody>
      </p:sp>
      <p:sp>
        <p:nvSpPr>
          <p:cNvPr id="258051" name="Text Box 3">
            <a:extLst>
              <a:ext uri="{FF2B5EF4-FFF2-40B4-BE49-F238E27FC236}">
                <a16:creationId xmlns:a16="http://schemas.microsoft.com/office/drawing/2014/main" id="{B64E0C7C-51CC-422A-AD27-824E0D1593C5}"/>
              </a:ext>
            </a:extLst>
          </p:cNvPr>
          <p:cNvSpPr txBox="1">
            <a:spLocks noChangeArrowheads="1"/>
          </p:cNvSpPr>
          <p:nvPr/>
        </p:nvSpPr>
        <p:spPr bwMode="auto">
          <a:xfrm>
            <a:off x="611188" y="1482725"/>
            <a:ext cx="8621712" cy="3869329"/>
          </a:xfrm>
          <a:prstGeom prst="rect">
            <a:avLst/>
          </a:prstGeom>
          <a:noFill/>
          <a:ln>
            <a:noFill/>
          </a:ln>
          <a:effectLst/>
        </p:spPr>
        <p:txBody>
          <a:bodyPr>
            <a:spAutoFit/>
          </a:bodyPr>
          <a:lstStyle/>
          <a:p>
            <a:pPr eaLnBrk="1" hangingPunct="1">
              <a:lnSpc>
                <a:spcPct val="150000"/>
              </a:lnSpc>
              <a:defRPr/>
            </a:pPr>
            <a:r>
              <a:rPr lang="zh-CN" altLang="en-US" sz="2800" dirty="0">
                <a:solidFill>
                  <a:srgbClr val="FFFFFF"/>
                </a:solidFill>
                <a:latin typeface="+mn-ea"/>
                <a:ea typeface="+mn-ea"/>
                <a:cs typeface="Times New Roman" panose="02020603050405020304" pitchFamily="18" charset="0"/>
              </a:rPr>
              <a:t>对随机现象进行的观测称为</a:t>
            </a:r>
            <a:r>
              <a:rPr lang="zh-CN" altLang="en-US" sz="2800" dirty="0">
                <a:solidFill>
                  <a:srgbClr val="FFFF00"/>
                </a:solidFill>
                <a:latin typeface="+mn-ea"/>
                <a:ea typeface="+mn-ea"/>
                <a:cs typeface="Times New Roman" panose="02020603050405020304" pitchFamily="18" charset="0"/>
              </a:rPr>
              <a:t>随机试验</a:t>
            </a:r>
            <a:r>
              <a:rPr lang="zh-CN" altLang="en-US" sz="2800" dirty="0">
                <a:solidFill>
                  <a:srgbClr val="FFFFFF"/>
                </a:solidFill>
                <a:latin typeface="+mn-ea"/>
                <a:ea typeface="+mn-ea"/>
                <a:cs typeface="Times New Roman" panose="02020603050405020304" pitchFamily="18" charset="0"/>
              </a:rPr>
              <a:t>，其具有如下特点：</a:t>
            </a:r>
          </a:p>
          <a:p>
            <a:pPr marL="514350" indent="-514350" eaLnBrk="1" hangingPunct="1">
              <a:lnSpc>
                <a:spcPct val="150000"/>
              </a:lnSpc>
              <a:buFont typeface="+mj-ea"/>
              <a:buAutoNum type="circleNumDbPlain"/>
              <a:defRPr/>
            </a:pPr>
            <a:r>
              <a:rPr lang="zh-CN" altLang="en-US" sz="2800" dirty="0">
                <a:solidFill>
                  <a:srgbClr val="FFFFFF"/>
                </a:solidFill>
                <a:latin typeface="+mn-ea"/>
                <a:ea typeface="+mn-ea"/>
                <a:cs typeface="Times New Roman" panose="02020603050405020304" pitchFamily="18" charset="0"/>
              </a:rPr>
              <a:t>可在相同条件下重复进行；</a:t>
            </a:r>
          </a:p>
          <a:p>
            <a:pPr marL="514350" indent="-514350" eaLnBrk="1" hangingPunct="1">
              <a:lnSpc>
                <a:spcPct val="150000"/>
              </a:lnSpc>
              <a:buFont typeface="+mj-ea"/>
              <a:buAutoNum type="circleNumDbPlain"/>
              <a:defRPr/>
            </a:pPr>
            <a:r>
              <a:rPr lang="zh-CN" altLang="en-US" sz="2800" dirty="0">
                <a:solidFill>
                  <a:srgbClr val="FFFFFF"/>
                </a:solidFill>
                <a:latin typeface="+mn-ea"/>
                <a:ea typeface="+mn-ea"/>
                <a:cs typeface="Times New Roman" panose="02020603050405020304" pitchFamily="18" charset="0"/>
              </a:rPr>
              <a:t>每次试验的结果具有多种可能性，但在试验之前可                               以明确试验的所有可能结果；</a:t>
            </a:r>
            <a:endParaRPr lang="zh-CN" altLang="en-US" sz="2800" dirty="0">
              <a:solidFill>
                <a:srgbClr val="00CC00"/>
              </a:solidFill>
              <a:latin typeface="+mn-ea"/>
              <a:ea typeface="+mn-ea"/>
              <a:cs typeface="Times New Roman" panose="02020603050405020304" pitchFamily="18" charset="0"/>
            </a:endParaRPr>
          </a:p>
          <a:p>
            <a:pPr marL="514350" indent="-514350" eaLnBrk="1" hangingPunct="1">
              <a:lnSpc>
                <a:spcPct val="150000"/>
              </a:lnSpc>
              <a:buFont typeface="+mj-ea"/>
              <a:buAutoNum type="circleNumDbPlain"/>
              <a:defRPr/>
            </a:pPr>
            <a:r>
              <a:rPr lang="zh-CN" altLang="en-US" sz="2800" dirty="0">
                <a:solidFill>
                  <a:srgbClr val="FFFFFF"/>
                </a:solidFill>
                <a:latin typeface="+mn-ea"/>
                <a:ea typeface="+mn-ea"/>
                <a:cs typeface="Times New Roman" panose="02020603050405020304" pitchFamily="18" charset="0"/>
              </a:rPr>
              <a:t>一次试验之前无法确定具体是哪种结果出现。</a:t>
            </a:r>
            <a:endParaRPr lang="en-US" altLang="zh-CN" sz="2800" dirty="0">
              <a:solidFill>
                <a:srgbClr val="FFFFFF"/>
              </a:solidFill>
              <a:latin typeface="+mn-ea"/>
              <a:ea typeface="+mn-ea"/>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8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8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6C83A313-1E07-48B1-B1E7-8B1F42686A7C}"/>
              </a:ext>
            </a:extLst>
          </p:cNvPr>
          <p:cNvSpPr>
            <a:spLocks noGrp="1" noChangeArrowheads="1"/>
          </p:cNvSpPr>
          <p:nvPr>
            <p:ph type="title"/>
          </p:nvPr>
        </p:nvSpPr>
        <p:spPr>
          <a:xfrm>
            <a:off x="0" y="0"/>
            <a:ext cx="8588375" cy="758825"/>
          </a:xfrm>
        </p:spPr>
        <p:txBody>
          <a:bodyPr/>
          <a:lstStyle/>
          <a:p>
            <a:pPr eaLnBrk="1" hangingPunct="1"/>
            <a:r>
              <a:rPr lang="zh-CN" altLang="en-US" sz="3200">
                <a:solidFill>
                  <a:srgbClr val="FFFF00"/>
                </a:solidFill>
              </a:rPr>
              <a:t>事件的关系和运算用集合论的有关知识来研究</a:t>
            </a:r>
          </a:p>
        </p:txBody>
      </p:sp>
      <p:sp>
        <p:nvSpPr>
          <p:cNvPr id="221187" name="Rectangle 3">
            <a:extLst>
              <a:ext uri="{FF2B5EF4-FFF2-40B4-BE49-F238E27FC236}">
                <a16:creationId xmlns:a16="http://schemas.microsoft.com/office/drawing/2014/main" id="{BEFFE0A1-0CB7-46F8-984F-7509188DF492}"/>
              </a:ext>
            </a:extLst>
          </p:cNvPr>
          <p:cNvSpPr>
            <a:spLocks noGrp="1" noChangeArrowheads="1"/>
          </p:cNvSpPr>
          <p:nvPr>
            <p:ph type="body" idx="1"/>
          </p:nvPr>
        </p:nvSpPr>
        <p:spPr>
          <a:xfrm>
            <a:off x="323850" y="836613"/>
            <a:ext cx="2592388" cy="5111750"/>
          </a:xfrm>
        </p:spPr>
        <p:txBody>
          <a:bodyPr/>
          <a:lstStyle/>
          <a:p>
            <a:pPr marL="0" indent="0" eaLnBrk="1" hangingPunct="1">
              <a:buFontTx/>
              <a:buNone/>
            </a:pPr>
            <a:r>
              <a:rPr lang="en-US" altLang="zh-CN"/>
              <a:t>1</a:t>
            </a:r>
            <a:r>
              <a:rPr lang="zh-CN" altLang="en-US"/>
              <a:t>、交换律</a:t>
            </a:r>
          </a:p>
          <a:p>
            <a:pPr marL="0" indent="0" eaLnBrk="1" hangingPunct="1">
              <a:buFontTx/>
              <a:buNone/>
            </a:pPr>
            <a:r>
              <a:rPr lang="en-US" altLang="zh-CN"/>
              <a:t>2</a:t>
            </a:r>
            <a:r>
              <a:rPr lang="zh-CN" altLang="en-US"/>
              <a:t>、结合律</a:t>
            </a:r>
          </a:p>
          <a:p>
            <a:pPr marL="0" indent="0" eaLnBrk="1" hangingPunct="1">
              <a:buFontTx/>
              <a:buNone/>
            </a:pPr>
            <a:endParaRPr lang="zh-CN" altLang="en-US"/>
          </a:p>
          <a:p>
            <a:pPr marL="0" indent="0" eaLnBrk="1" hangingPunct="1">
              <a:buFontTx/>
              <a:buNone/>
            </a:pPr>
            <a:r>
              <a:rPr lang="en-US" altLang="zh-CN"/>
              <a:t>3</a:t>
            </a:r>
            <a:r>
              <a:rPr lang="zh-CN" altLang="en-US"/>
              <a:t>、分配律</a:t>
            </a:r>
          </a:p>
          <a:p>
            <a:pPr marL="0" indent="0" eaLnBrk="1" hangingPunct="1">
              <a:buFontTx/>
              <a:buNone/>
            </a:pPr>
            <a:endParaRPr lang="zh-CN" altLang="en-US"/>
          </a:p>
          <a:p>
            <a:pPr marL="0" indent="0" eaLnBrk="1" hangingPunct="1">
              <a:buFontTx/>
              <a:buNone/>
            </a:pPr>
            <a:r>
              <a:rPr lang="en-US" altLang="zh-CN"/>
              <a:t>4</a:t>
            </a:r>
            <a:r>
              <a:rPr lang="zh-CN" altLang="en-US"/>
              <a:t>、对偶律</a:t>
            </a:r>
          </a:p>
          <a:p>
            <a:pPr marL="0" indent="0" eaLnBrk="1" hangingPunct="1">
              <a:buFontTx/>
              <a:buNone/>
            </a:pPr>
            <a:r>
              <a:rPr lang="en-US" altLang="zh-CN"/>
              <a:t>5</a:t>
            </a:r>
            <a:r>
              <a:rPr lang="zh-CN" altLang="en-US"/>
              <a:t>、幂等律</a:t>
            </a:r>
          </a:p>
          <a:p>
            <a:pPr marL="0" indent="0" eaLnBrk="1" hangingPunct="1">
              <a:buFontTx/>
              <a:buNone/>
            </a:pPr>
            <a:r>
              <a:rPr lang="en-US" altLang="zh-CN"/>
              <a:t>6</a:t>
            </a:r>
            <a:r>
              <a:rPr lang="zh-CN" altLang="en-US"/>
              <a:t>、吸收律</a:t>
            </a:r>
          </a:p>
          <a:p>
            <a:pPr marL="0" indent="0" eaLnBrk="1" hangingPunct="1">
              <a:buFontTx/>
              <a:buNone/>
            </a:pPr>
            <a:r>
              <a:rPr lang="en-US" altLang="zh-CN"/>
              <a:t>7</a:t>
            </a:r>
            <a:r>
              <a:rPr lang="zh-CN" altLang="en-US"/>
              <a:t>、恒等律 </a:t>
            </a:r>
          </a:p>
        </p:txBody>
      </p:sp>
      <p:graphicFrame>
        <p:nvGraphicFramePr>
          <p:cNvPr id="221200" name="Object 16">
            <a:extLst>
              <a:ext uri="{FF2B5EF4-FFF2-40B4-BE49-F238E27FC236}">
                <a16:creationId xmlns:a16="http://schemas.microsoft.com/office/drawing/2014/main" id="{2D441874-5B9C-4B50-A523-356467C5F812}"/>
              </a:ext>
            </a:extLst>
          </p:cNvPr>
          <p:cNvGraphicFramePr>
            <a:graphicFrameLocks noChangeAspect="1"/>
          </p:cNvGraphicFramePr>
          <p:nvPr>
            <p:extLst>
              <p:ext uri="{D42A27DB-BD31-4B8C-83A1-F6EECF244321}">
                <p14:modId xmlns:p14="http://schemas.microsoft.com/office/powerpoint/2010/main" val="52809693"/>
              </p:ext>
            </p:extLst>
          </p:nvPr>
        </p:nvGraphicFramePr>
        <p:xfrm>
          <a:off x="2916238" y="5516563"/>
          <a:ext cx="3600450" cy="584200"/>
        </p:xfrm>
        <a:graphic>
          <a:graphicData uri="http://schemas.openxmlformats.org/presentationml/2006/ole">
            <mc:AlternateContent xmlns:mc="http://schemas.openxmlformats.org/markup-compatibility/2006">
              <mc:Choice xmlns:v="urn:schemas-microsoft-com:vml" Requires="v">
                <p:oleObj name="Equation" r:id="rId2" imgW="1409700" imgH="228600" progId="Equation.DSMT4">
                  <p:embed/>
                </p:oleObj>
              </mc:Choice>
              <mc:Fallback>
                <p:oleObj name="Equation" r:id="rId2" imgW="1409700" imgH="228600" progId="Equation.DSMT4">
                  <p:embed/>
                  <p:pic>
                    <p:nvPicPr>
                      <p:cNvPr id="221200" name="Object 16">
                        <a:extLst>
                          <a:ext uri="{FF2B5EF4-FFF2-40B4-BE49-F238E27FC236}">
                            <a16:creationId xmlns:a16="http://schemas.microsoft.com/office/drawing/2014/main" id="{2D441874-5B9C-4B50-A523-356467C5F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5516563"/>
                        <a:ext cx="360045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01" name="Object 17">
            <a:extLst>
              <a:ext uri="{FF2B5EF4-FFF2-40B4-BE49-F238E27FC236}">
                <a16:creationId xmlns:a16="http://schemas.microsoft.com/office/drawing/2014/main" id="{DD601DBC-2E50-4191-AE51-E7725AC9FD43}"/>
              </a:ext>
            </a:extLst>
          </p:cNvPr>
          <p:cNvGraphicFramePr>
            <a:graphicFrameLocks noChangeAspect="1"/>
          </p:cNvGraphicFramePr>
          <p:nvPr>
            <p:extLst>
              <p:ext uri="{D42A27DB-BD31-4B8C-83A1-F6EECF244321}">
                <p14:modId xmlns:p14="http://schemas.microsoft.com/office/powerpoint/2010/main" val="4168158194"/>
              </p:ext>
            </p:extLst>
          </p:nvPr>
        </p:nvGraphicFramePr>
        <p:xfrm>
          <a:off x="2843213" y="6345238"/>
          <a:ext cx="3889375" cy="512762"/>
        </p:xfrm>
        <a:graphic>
          <a:graphicData uri="http://schemas.openxmlformats.org/presentationml/2006/ole">
            <mc:AlternateContent xmlns:mc="http://schemas.openxmlformats.org/markup-compatibility/2006">
              <mc:Choice xmlns:v="urn:schemas-microsoft-com:vml" Requires="v">
                <p:oleObj name="Equation" r:id="rId4" imgW="1447800" imgH="190500" progId="Equation.DSMT4">
                  <p:embed/>
                </p:oleObj>
              </mc:Choice>
              <mc:Fallback>
                <p:oleObj name="Equation" r:id="rId4" imgW="1447800" imgH="190500" progId="Equation.DSMT4">
                  <p:embed/>
                  <p:pic>
                    <p:nvPicPr>
                      <p:cNvPr id="221201" name="Object 17">
                        <a:extLst>
                          <a:ext uri="{FF2B5EF4-FFF2-40B4-BE49-F238E27FC236}">
                            <a16:creationId xmlns:a16="http://schemas.microsoft.com/office/drawing/2014/main" id="{DD601DBC-2E50-4191-AE51-E7725AC9FD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6345238"/>
                        <a:ext cx="3889375"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02" name="Object 18">
            <a:extLst>
              <a:ext uri="{FF2B5EF4-FFF2-40B4-BE49-F238E27FC236}">
                <a16:creationId xmlns:a16="http://schemas.microsoft.com/office/drawing/2014/main" id="{98103CEB-D2C7-4AEB-906C-089ED7074EB8}"/>
              </a:ext>
            </a:extLst>
          </p:cNvPr>
          <p:cNvGraphicFramePr>
            <a:graphicFrameLocks noChangeAspect="1"/>
          </p:cNvGraphicFramePr>
          <p:nvPr>
            <p:extLst>
              <p:ext uri="{D42A27DB-BD31-4B8C-83A1-F6EECF244321}">
                <p14:modId xmlns:p14="http://schemas.microsoft.com/office/powerpoint/2010/main" val="2719717335"/>
              </p:ext>
            </p:extLst>
          </p:nvPr>
        </p:nvGraphicFramePr>
        <p:xfrm>
          <a:off x="2843213" y="836613"/>
          <a:ext cx="4465637" cy="446087"/>
        </p:xfrm>
        <a:graphic>
          <a:graphicData uri="http://schemas.openxmlformats.org/presentationml/2006/ole">
            <mc:AlternateContent xmlns:mc="http://schemas.openxmlformats.org/markup-compatibility/2006">
              <mc:Choice xmlns:v="urn:schemas-microsoft-com:vml" Requires="v">
                <p:oleObj name="Equation" r:id="rId6" imgW="1905000" imgH="190500" progId="Equation.DSMT4">
                  <p:embed/>
                </p:oleObj>
              </mc:Choice>
              <mc:Fallback>
                <p:oleObj name="Equation" r:id="rId6" imgW="1905000" imgH="190500" progId="Equation.DSMT4">
                  <p:embed/>
                  <p:pic>
                    <p:nvPicPr>
                      <p:cNvPr id="221202" name="Object 18">
                        <a:extLst>
                          <a:ext uri="{FF2B5EF4-FFF2-40B4-BE49-F238E27FC236}">
                            <a16:creationId xmlns:a16="http://schemas.microsoft.com/office/drawing/2014/main" id="{98103CEB-D2C7-4AEB-906C-089ED7074E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836613"/>
                        <a:ext cx="4465637"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04" name="Object 20">
            <a:extLst>
              <a:ext uri="{FF2B5EF4-FFF2-40B4-BE49-F238E27FC236}">
                <a16:creationId xmlns:a16="http://schemas.microsoft.com/office/drawing/2014/main" id="{08458CF9-ACDB-4D55-B74E-BA658B94131A}"/>
              </a:ext>
            </a:extLst>
          </p:cNvPr>
          <p:cNvGraphicFramePr>
            <a:graphicFrameLocks noChangeAspect="1"/>
          </p:cNvGraphicFramePr>
          <p:nvPr>
            <p:extLst>
              <p:ext uri="{D42A27DB-BD31-4B8C-83A1-F6EECF244321}">
                <p14:modId xmlns:p14="http://schemas.microsoft.com/office/powerpoint/2010/main" val="3767671713"/>
              </p:ext>
            </p:extLst>
          </p:nvPr>
        </p:nvGraphicFramePr>
        <p:xfrm>
          <a:off x="2843213" y="1412875"/>
          <a:ext cx="3960812" cy="1104900"/>
        </p:xfrm>
        <a:graphic>
          <a:graphicData uri="http://schemas.openxmlformats.org/presentationml/2006/ole">
            <mc:AlternateContent xmlns:mc="http://schemas.openxmlformats.org/markup-compatibility/2006">
              <mc:Choice xmlns:v="urn:schemas-microsoft-com:vml" Requires="v">
                <p:oleObj name="Equation" r:id="rId8" imgW="1548728" imgH="431613" progId="Equation.DSMT4">
                  <p:embed/>
                </p:oleObj>
              </mc:Choice>
              <mc:Fallback>
                <p:oleObj name="Equation" r:id="rId8" imgW="1548728" imgH="431613" progId="Equation.DSMT4">
                  <p:embed/>
                  <p:pic>
                    <p:nvPicPr>
                      <p:cNvPr id="221204" name="Object 20">
                        <a:extLst>
                          <a:ext uri="{FF2B5EF4-FFF2-40B4-BE49-F238E27FC236}">
                            <a16:creationId xmlns:a16="http://schemas.microsoft.com/office/drawing/2014/main" id="{08458CF9-ACDB-4D55-B74E-BA658B9413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213" y="1412875"/>
                        <a:ext cx="3960812"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06" name="Object 22">
            <a:extLst>
              <a:ext uri="{FF2B5EF4-FFF2-40B4-BE49-F238E27FC236}">
                <a16:creationId xmlns:a16="http://schemas.microsoft.com/office/drawing/2014/main" id="{C1869708-AE45-4707-8355-D182F4871F55}"/>
              </a:ext>
            </a:extLst>
          </p:cNvPr>
          <p:cNvGraphicFramePr>
            <a:graphicFrameLocks noChangeAspect="1"/>
          </p:cNvGraphicFramePr>
          <p:nvPr>
            <p:extLst>
              <p:ext uri="{D42A27DB-BD31-4B8C-83A1-F6EECF244321}">
                <p14:modId xmlns:p14="http://schemas.microsoft.com/office/powerpoint/2010/main" val="3671814389"/>
              </p:ext>
            </p:extLst>
          </p:nvPr>
        </p:nvGraphicFramePr>
        <p:xfrm>
          <a:off x="2771775" y="3716338"/>
          <a:ext cx="6372225" cy="639762"/>
        </p:xfrm>
        <a:graphic>
          <a:graphicData uri="http://schemas.openxmlformats.org/presentationml/2006/ole">
            <mc:AlternateContent xmlns:mc="http://schemas.openxmlformats.org/markup-compatibility/2006">
              <mc:Choice xmlns:v="urn:schemas-microsoft-com:vml" Requires="v">
                <p:oleObj name="Equation" r:id="rId10" imgW="2527300" imgH="254000" progId="Equation.DSMT4">
                  <p:embed/>
                </p:oleObj>
              </mc:Choice>
              <mc:Fallback>
                <p:oleObj name="Equation" r:id="rId10" imgW="2527300" imgH="254000" progId="Equation.DSMT4">
                  <p:embed/>
                  <p:pic>
                    <p:nvPicPr>
                      <p:cNvPr id="221206" name="Object 22">
                        <a:extLst>
                          <a:ext uri="{FF2B5EF4-FFF2-40B4-BE49-F238E27FC236}">
                            <a16:creationId xmlns:a16="http://schemas.microsoft.com/office/drawing/2014/main" id="{C1869708-AE45-4707-8355-D182F4871F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1775" y="3716338"/>
                        <a:ext cx="6372225"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07" name="Object 23">
            <a:extLst>
              <a:ext uri="{FF2B5EF4-FFF2-40B4-BE49-F238E27FC236}">
                <a16:creationId xmlns:a16="http://schemas.microsoft.com/office/drawing/2014/main" id="{69057D96-988F-4F56-9501-03E710FB3EB1}"/>
              </a:ext>
            </a:extLst>
          </p:cNvPr>
          <p:cNvGraphicFramePr>
            <a:graphicFrameLocks noChangeAspect="1"/>
          </p:cNvGraphicFramePr>
          <p:nvPr>
            <p:extLst>
              <p:ext uri="{D42A27DB-BD31-4B8C-83A1-F6EECF244321}">
                <p14:modId xmlns:p14="http://schemas.microsoft.com/office/powerpoint/2010/main" val="3777112987"/>
              </p:ext>
            </p:extLst>
          </p:nvPr>
        </p:nvGraphicFramePr>
        <p:xfrm>
          <a:off x="2843213" y="4365625"/>
          <a:ext cx="3600450" cy="487363"/>
        </p:xfrm>
        <a:graphic>
          <a:graphicData uri="http://schemas.openxmlformats.org/presentationml/2006/ole">
            <mc:AlternateContent xmlns:mc="http://schemas.openxmlformats.org/markup-compatibility/2006">
              <mc:Choice xmlns:v="urn:schemas-microsoft-com:vml" Requires="v">
                <p:oleObj name="Equation" r:id="rId12" imgW="1409088" imgH="190417" progId="Equation.DSMT4">
                  <p:embed/>
                </p:oleObj>
              </mc:Choice>
              <mc:Fallback>
                <p:oleObj name="Equation" r:id="rId12" imgW="1409088" imgH="190417" progId="Equation.DSMT4">
                  <p:embed/>
                  <p:pic>
                    <p:nvPicPr>
                      <p:cNvPr id="221207" name="Object 23">
                        <a:extLst>
                          <a:ext uri="{FF2B5EF4-FFF2-40B4-BE49-F238E27FC236}">
                            <a16:creationId xmlns:a16="http://schemas.microsoft.com/office/drawing/2014/main" id="{69057D96-988F-4F56-9501-03E710FB3EB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43213" y="4365625"/>
                        <a:ext cx="360045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08" name="Object 24">
            <a:extLst>
              <a:ext uri="{FF2B5EF4-FFF2-40B4-BE49-F238E27FC236}">
                <a16:creationId xmlns:a16="http://schemas.microsoft.com/office/drawing/2014/main" id="{229504A9-9545-4B43-A161-B6AC4D5CB2D9}"/>
              </a:ext>
            </a:extLst>
          </p:cNvPr>
          <p:cNvGraphicFramePr>
            <a:graphicFrameLocks noChangeAspect="1"/>
          </p:cNvGraphicFramePr>
          <p:nvPr>
            <p:extLst>
              <p:ext uri="{D42A27DB-BD31-4B8C-83A1-F6EECF244321}">
                <p14:modId xmlns:p14="http://schemas.microsoft.com/office/powerpoint/2010/main" val="2861379516"/>
              </p:ext>
            </p:extLst>
          </p:nvPr>
        </p:nvGraphicFramePr>
        <p:xfrm>
          <a:off x="2843213" y="4941888"/>
          <a:ext cx="5329237" cy="590550"/>
        </p:xfrm>
        <a:graphic>
          <a:graphicData uri="http://schemas.openxmlformats.org/presentationml/2006/ole">
            <mc:AlternateContent xmlns:mc="http://schemas.openxmlformats.org/markup-compatibility/2006">
              <mc:Choice xmlns:v="urn:schemas-microsoft-com:vml" Requires="v">
                <p:oleObj name="Equation" r:id="rId14" imgW="1968500" imgH="203200" progId="Equation.DSMT4">
                  <p:embed/>
                </p:oleObj>
              </mc:Choice>
              <mc:Fallback>
                <p:oleObj name="Equation" r:id="rId14" imgW="1968500" imgH="203200" progId="Equation.DSMT4">
                  <p:embed/>
                  <p:pic>
                    <p:nvPicPr>
                      <p:cNvPr id="221208" name="Object 24">
                        <a:extLst>
                          <a:ext uri="{FF2B5EF4-FFF2-40B4-BE49-F238E27FC236}">
                            <a16:creationId xmlns:a16="http://schemas.microsoft.com/office/drawing/2014/main" id="{229504A9-9545-4B43-A161-B6AC4D5CB2D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43213" y="4941888"/>
                        <a:ext cx="5329237"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09" name="Object 25">
            <a:extLst>
              <a:ext uri="{FF2B5EF4-FFF2-40B4-BE49-F238E27FC236}">
                <a16:creationId xmlns:a16="http://schemas.microsoft.com/office/drawing/2014/main" id="{059C7302-1D6B-436B-BAC3-BD4C415B4121}"/>
              </a:ext>
            </a:extLst>
          </p:cNvPr>
          <p:cNvGraphicFramePr>
            <a:graphicFrameLocks noChangeAspect="1"/>
          </p:cNvGraphicFramePr>
          <p:nvPr>
            <p:extLst>
              <p:ext uri="{D42A27DB-BD31-4B8C-83A1-F6EECF244321}">
                <p14:modId xmlns:p14="http://schemas.microsoft.com/office/powerpoint/2010/main" val="1007428458"/>
              </p:ext>
            </p:extLst>
          </p:nvPr>
        </p:nvGraphicFramePr>
        <p:xfrm>
          <a:off x="2771775" y="2565400"/>
          <a:ext cx="4897438" cy="1101725"/>
        </p:xfrm>
        <a:graphic>
          <a:graphicData uri="http://schemas.openxmlformats.org/presentationml/2006/ole">
            <mc:AlternateContent xmlns:mc="http://schemas.openxmlformats.org/markup-compatibility/2006">
              <mc:Choice xmlns:v="urn:schemas-microsoft-com:vml" Requires="v">
                <p:oleObj name="Equation" r:id="rId16" imgW="1917700" imgH="431800" progId="Equation.DSMT4">
                  <p:embed/>
                </p:oleObj>
              </mc:Choice>
              <mc:Fallback>
                <p:oleObj name="Equation" r:id="rId16" imgW="1917700" imgH="431800" progId="Equation.DSMT4">
                  <p:embed/>
                  <p:pic>
                    <p:nvPicPr>
                      <p:cNvPr id="221209" name="Object 25">
                        <a:extLst>
                          <a:ext uri="{FF2B5EF4-FFF2-40B4-BE49-F238E27FC236}">
                            <a16:creationId xmlns:a16="http://schemas.microsoft.com/office/drawing/2014/main" id="{059C7302-1D6B-436B-BAC3-BD4C415B412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71775" y="2565400"/>
                        <a:ext cx="4897438"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186"/>
                                        </p:tgtEl>
                                        <p:attrNameLst>
                                          <p:attrName>style.visibility</p:attrName>
                                        </p:attrNameLst>
                                      </p:cBhvr>
                                      <p:to>
                                        <p:strVal val="visible"/>
                                      </p:to>
                                    </p:set>
                                    <p:anim calcmode="lin" valueType="num">
                                      <p:cBhvr additive="base">
                                        <p:cTn id="7" dur="500" fill="hold"/>
                                        <p:tgtEl>
                                          <p:spTgt spid="221186"/>
                                        </p:tgtEl>
                                        <p:attrNameLst>
                                          <p:attrName>ppt_x</p:attrName>
                                        </p:attrNameLst>
                                      </p:cBhvr>
                                      <p:tavLst>
                                        <p:tav tm="0">
                                          <p:val>
                                            <p:strVal val="#ppt_x"/>
                                          </p:val>
                                        </p:tav>
                                        <p:tav tm="100000">
                                          <p:val>
                                            <p:strVal val="#ppt_x"/>
                                          </p:val>
                                        </p:tav>
                                      </p:tavLst>
                                    </p:anim>
                                    <p:anim calcmode="lin" valueType="num">
                                      <p:cBhvr additive="base">
                                        <p:cTn id="8" dur="500" fill="hold"/>
                                        <p:tgtEl>
                                          <p:spTgt spid="2211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1187">
                                            <p:txEl>
                                              <p:pRg st="0" end="0"/>
                                            </p:txEl>
                                          </p:spTgt>
                                        </p:tgtEl>
                                        <p:attrNameLst>
                                          <p:attrName>style.visibility</p:attrName>
                                        </p:attrNameLst>
                                      </p:cBhvr>
                                      <p:to>
                                        <p:strVal val="visible"/>
                                      </p:to>
                                    </p:set>
                                    <p:anim calcmode="lin" valueType="num">
                                      <p:cBhvr additive="base">
                                        <p:cTn id="13" dur="500" fill="hold"/>
                                        <p:tgtEl>
                                          <p:spTgt spid="22118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1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1202"/>
                                        </p:tgtEl>
                                        <p:attrNameLst>
                                          <p:attrName>style.visibility</p:attrName>
                                        </p:attrNameLst>
                                      </p:cBhvr>
                                      <p:to>
                                        <p:strVal val="visible"/>
                                      </p:to>
                                    </p:set>
                                    <p:anim calcmode="lin" valueType="num">
                                      <p:cBhvr additive="base">
                                        <p:cTn id="19" dur="500" fill="hold"/>
                                        <p:tgtEl>
                                          <p:spTgt spid="221202"/>
                                        </p:tgtEl>
                                        <p:attrNameLst>
                                          <p:attrName>ppt_x</p:attrName>
                                        </p:attrNameLst>
                                      </p:cBhvr>
                                      <p:tavLst>
                                        <p:tav tm="0">
                                          <p:val>
                                            <p:strVal val="#ppt_x"/>
                                          </p:val>
                                        </p:tav>
                                        <p:tav tm="100000">
                                          <p:val>
                                            <p:strVal val="#ppt_x"/>
                                          </p:val>
                                        </p:tav>
                                      </p:tavLst>
                                    </p:anim>
                                    <p:anim calcmode="lin" valueType="num">
                                      <p:cBhvr additive="base">
                                        <p:cTn id="20" dur="500" fill="hold"/>
                                        <p:tgtEl>
                                          <p:spTgt spid="22120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1187">
                                            <p:txEl>
                                              <p:pRg st="1" end="1"/>
                                            </p:txEl>
                                          </p:spTgt>
                                        </p:tgtEl>
                                        <p:attrNameLst>
                                          <p:attrName>style.visibility</p:attrName>
                                        </p:attrNameLst>
                                      </p:cBhvr>
                                      <p:to>
                                        <p:strVal val="visible"/>
                                      </p:to>
                                    </p:set>
                                    <p:anim calcmode="lin" valueType="num">
                                      <p:cBhvr additive="base">
                                        <p:cTn id="25" dur="500" fill="hold"/>
                                        <p:tgtEl>
                                          <p:spTgt spid="22118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1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1204"/>
                                        </p:tgtEl>
                                        <p:attrNameLst>
                                          <p:attrName>style.visibility</p:attrName>
                                        </p:attrNameLst>
                                      </p:cBhvr>
                                      <p:to>
                                        <p:strVal val="visible"/>
                                      </p:to>
                                    </p:set>
                                    <p:anim calcmode="lin" valueType="num">
                                      <p:cBhvr additive="base">
                                        <p:cTn id="31" dur="500" fill="hold"/>
                                        <p:tgtEl>
                                          <p:spTgt spid="221204"/>
                                        </p:tgtEl>
                                        <p:attrNameLst>
                                          <p:attrName>ppt_x</p:attrName>
                                        </p:attrNameLst>
                                      </p:cBhvr>
                                      <p:tavLst>
                                        <p:tav tm="0">
                                          <p:val>
                                            <p:strVal val="#ppt_x"/>
                                          </p:val>
                                        </p:tav>
                                        <p:tav tm="100000">
                                          <p:val>
                                            <p:strVal val="#ppt_x"/>
                                          </p:val>
                                        </p:tav>
                                      </p:tavLst>
                                    </p:anim>
                                    <p:anim calcmode="lin" valueType="num">
                                      <p:cBhvr additive="base">
                                        <p:cTn id="32" dur="500" fill="hold"/>
                                        <p:tgtEl>
                                          <p:spTgt spid="22120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1187">
                                            <p:txEl>
                                              <p:pRg st="3" end="3"/>
                                            </p:txEl>
                                          </p:spTgt>
                                        </p:tgtEl>
                                        <p:attrNameLst>
                                          <p:attrName>style.visibility</p:attrName>
                                        </p:attrNameLst>
                                      </p:cBhvr>
                                      <p:to>
                                        <p:strVal val="visible"/>
                                      </p:to>
                                    </p:set>
                                    <p:anim calcmode="lin" valueType="num">
                                      <p:cBhvr additive="base">
                                        <p:cTn id="37" dur="500" fill="hold"/>
                                        <p:tgtEl>
                                          <p:spTgt spid="221187">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11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21209"/>
                                        </p:tgtEl>
                                        <p:attrNameLst>
                                          <p:attrName>style.visibility</p:attrName>
                                        </p:attrNameLst>
                                      </p:cBhvr>
                                      <p:to>
                                        <p:strVal val="visible"/>
                                      </p:to>
                                    </p:set>
                                    <p:anim calcmode="lin" valueType="num">
                                      <p:cBhvr additive="base">
                                        <p:cTn id="43" dur="500" fill="hold"/>
                                        <p:tgtEl>
                                          <p:spTgt spid="221209"/>
                                        </p:tgtEl>
                                        <p:attrNameLst>
                                          <p:attrName>ppt_x</p:attrName>
                                        </p:attrNameLst>
                                      </p:cBhvr>
                                      <p:tavLst>
                                        <p:tav tm="0">
                                          <p:val>
                                            <p:strVal val="#ppt_x"/>
                                          </p:val>
                                        </p:tav>
                                        <p:tav tm="100000">
                                          <p:val>
                                            <p:strVal val="#ppt_x"/>
                                          </p:val>
                                        </p:tav>
                                      </p:tavLst>
                                    </p:anim>
                                    <p:anim calcmode="lin" valueType="num">
                                      <p:cBhvr additive="base">
                                        <p:cTn id="44" dur="500" fill="hold"/>
                                        <p:tgtEl>
                                          <p:spTgt spid="22120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21187">
                                            <p:txEl>
                                              <p:pRg st="5" end="5"/>
                                            </p:txEl>
                                          </p:spTgt>
                                        </p:tgtEl>
                                        <p:attrNameLst>
                                          <p:attrName>style.visibility</p:attrName>
                                        </p:attrNameLst>
                                      </p:cBhvr>
                                      <p:to>
                                        <p:strVal val="visible"/>
                                      </p:to>
                                    </p:set>
                                    <p:anim calcmode="lin" valueType="num">
                                      <p:cBhvr additive="base">
                                        <p:cTn id="49" dur="500" fill="hold"/>
                                        <p:tgtEl>
                                          <p:spTgt spid="221187">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11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21206"/>
                                        </p:tgtEl>
                                        <p:attrNameLst>
                                          <p:attrName>style.visibility</p:attrName>
                                        </p:attrNameLst>
                                      </p:cBhvr>
                                      <p:to>
                                        <p:strVal val="visible"/>
                                      </p:to>
                                    </p:set>
                                    <p:anim calcmode="lin" valueType="num">
                                      <p:cBhvr additive="base">
                                        <p:cTn id="55" dur="500" fill="hold"/>
                                        <p:tgtEl>
                                          <p:spTgt spid="221206"/>
                                        </p:tgtEl>
                                        <p:attrNameLst>
                                          <p:attrName>ppt_x</p:attrName>
                                        </p:attrNameLst>
                                      </p:cBhvr>
                                      <p:tavLst>
                                        <p:tav tm="0">
                                          <p:val>
                                            <p:strVal val="#ppt_x"/>
                                          </p:val>
                                        </p:tav>
                                        <p:tav tm="100000">
                                          <p:val>
                                            <p:strVal val="#ppt_x"/>
                                          </p:val>
                                        </p:tav>
                                      </p:tavLst>
                                    </p:anim>
                                    <p:anim calcmode="lin" valueType="num">
                                      <p:cBhvr additive="base">
                                        <p:cTn id="56" dur="500" fill="hold"/>
                                        <p:tgtEl>
                                          <p:spTgt spid="221206"/>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21187">
                                            <p:txEl>
                                              <p:pRg st="6" end="6"/>
                                            </p:txEl>
                                          </p:spTgt>
                                        </p:tgtEl>
                                        <p:attrNameLst>
                                          <p:attrName>style.visibility</p:attrName>
                                        </p:attrNameLst>
                                      </p:cBhvr>
                                      <p:to>
                                        <p:strVal val="visible"/>
                                      </p:to>
                                    </p:set>
                                    <p:anim calcmode="lin" valueType="num">
                                      <p:cBhvr additive="base">
                                        <p:cTn id="61" dur="500" fill="hold"/>
                                        <p:tgtEl>
                                          <p:spTgt spid="221187">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211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21207"/>
                                        </p:tgtEl>
                                        <p:attrNameLst>
                                          <p:attrName>style.visibility</p:attrName>
                                        </p:attrNameLst>
                                      </p:cBhvr>
                                      <p:to>
                                        <p:strVal val="visible"/>
                                      </p:to>
                                    </p:set>
                                    <p:anim calcmode="lin" valueType="num">
                                      <p:cBhvr additive="base">
                                        <p:cTn id="67" dur="500" fill="hold"/>
                                        <p:tgtEl>
                                          <p:spTgt spid="221207"/>
                                        </p:tgtEl>
                                        <p:attrNameLst>
                                          <p:attrName>ppt_x</p:attrName>
                                        </p:attrNameLst>
                                      </p:cBhvr>
                                      <p:tavLst>
                                        <p:tav tm="0">
                                          <p:val>
                                            <p:strVal val="#ppt_x"/>
                                          </p:val>
                                        </p:tav>
                                        <p:tav tm="100000">
                                          <p:val>
                                            <p:strVal val="#ppt_x"/>
                                          </p:val>
                                        </p:tav>
                                      </p:tavLst>
                                    </p:anim>
                                    <p:anim calcmode="lin" valueType="num">
                                      <p:cBhvr additive="base">
                                        <p:cTn id="68" dur="500" fill="hold"/>
                                        <p:tgtEl>
                                          <p:spTgt spid="221207"/>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221187">
                                            <p:txEl>
                                              <p:pRg st="7" end="7"/>
                                            </p:txEl>
                                          </p:spTgt>
                                        </p:tgtEl>
                                        <p:attrNameLst>
                                          <p:attrName>style.visibility</p:attrName>
                                        </p:attrNameLst>
                                      </p:cBhvr>
                                      <p:to>
                                        <p:strVal val="visible"/>
                                      </p:to>
                                    </p:set>
                                    <p:anim calcmode="lin" valueType="num">
                                      <p:cBhvr additive="base">
                                        <p:cTn id="73" dur="500" fill="hold"/>
                                        <p:tgtEl>
                                          <p:spTgt spid="221187">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211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221208"/>
                                        </p:tgtEl>
                                        <p:attrNameLst>
                                          <p:attrName>style.visibility</p:attrName>
                                        </p:attrNameLst>
                                      </p:cBhvr>
                                      <p:to>
                                        <p:strVal val="visible"/>
                                      </p:to>
                                    </p:set>
                                    <p:anim calcmode="lin" valueType="num">
                                      <p:cBhvr additive="base">
                                        <p:cTn id="79" dur="500" fill="hold"/>
                                        <p:tgtEl>
                                          <p:spTgt spid="221208"/>
                                        </p:tgtEl>
                                        <p:attrNameLst>
                                          <p:attrName>ppt_x</p:attrName>
                                        </p:attrNameLst>
                                      </p:cBhvr>
                                      <p:tavLst>
                                        <p:tav tm="0">
                                          <p:val>
                                            <p:strVal val="#ppt_x"/>
                                          </p:val>
                                        </p:tav>
                                        <p:tav tm="100000">
                                          <p:val>
                                            <p:strVal val="#ppt_x"/>
                                          </p:val>
                                        </p:tav>
                                      </p:tavLst>
                                    </p:anim>
                                    <p:anim calcmode="lin" valueType="num">
                                      <p:cBhvr additive="base">
                                        <p:cTn id="80" dur="500" fill="hold"/>
                                        <p:tgtEl>
                                          <p:spTgt spid="221208"/>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221187">
                                            <p:txEl>
                                              <p:pRg st="8" end="8"/>
                                            </p:txEl>
                                          </p:spTgt>
                                        </p:tgtEl>
                                        <p:attrNameLst>
                                          <p:attrName>style.visibility</p:attrName>
                                        </p:attrNameLst>
                                      </p:cBhvr>
                                      <p:to>
                                        <p:strVal val="visible"/>
                                      </p:to>
                                    </p:set>
                                    <p:anim calcmode="lin" valueType="num">
                                      <p:cBhvr additive="base">
                                        <p:cTn id="85" dur="500" fill="hold"/>
                                        <p:tgtEl>
                                          <p:spTgt spid="221187">
                                            <p:txEl>
                                              <p:pRg st="8" end="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211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nodeType="clickEffect">
                                  <p:stCondLst>
                                    <p:cond delay="0"/>
                                  </p:stCondLst>
                                  <p:childTnLst>
                                    <p:set>
                                      <p:cBhvr>
                                        <p:cTn id="90" dur="1" fill="hold">
                                          <p:stCondLst>
                                            <p:cond delay="0"/>
                                          </p:stCondLst>
                                        </p:cTn>
                                        <p:tgtEl>
                                          <p:spTgt spid="221200"/>
                                        </p:tgtEl>
                                        <p:attrNameLst>
                                          <p:attrName>style.visibility</p:attrName>
                                        </p:attrNameLst>
                                      </p:cBhvr>
                                      <p:to>
                                        <p:strVal val="visible"/>
                                      </p:to>
                                    </p:set>
                                    <p:anim calcmode="lin" valueType="num">
                                      <p:cBhvr additive="base">
                                        <p:cTn id="91" dur="500" fill="hold"/>
                                        <p:tgtEl>
                                          <p:spTgt spid="221200"/>
                                        </p:tgtEl>
                                        <p:attrNameLst>
                                          <p:attrName>ppt_x</p:attrName>
                                        </p:attrNameLst>
                                      </p:cBhvr>
                                      <p:tavLst>
                                        <p:tav tm="0">
                                          <p:val>
                                            <p:strVal val="1+#ppt_w/2"/>
                                          </p:val>
                                        </p:tav>
                                        <p:tav tm="100000">
                                          <p:val>
                                            <p:strVal val="#ppt_x"/>
                                          </p:val>
                                        </p:tav>
                                      </p:tavLst>
                                    </p:anim>
                                    <p:anim calcmode="lin" valueType="num">
                                      <p:cBhvr additive="base">
                                        <p:cTn id="92" dur="500" fill="hold"/>
                                        <p:tgtEl>
                                          <p:spTgt spid="221200"/>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nodeType="clickEffect">
                                  <p:stCondLst>
                                    <p:cond delay="0"/>
                                  </p:stCondLst>
                                  <p:childTnLst>
                                    <p:set>
                                      <p:cBhvr>
                                        <p:cTn id="96" dur="1" fill="hold">
                                          <p:stCondLst>
                                            <p:cond delay="0"/>
                                          </p:stCondLst>
                                        </p:cTn>
                                        <p:tgtEl>
                                          <p:spTgt spid="221201"/>
                                        </p:tgtEl>
                                        <p:attrNameLst>
                                          <p:attrName>style.visibility</p:attrName>
                                        </p:attrNameLst>
                                      </p:cBhvr>
                                      <p:to>
                                        <p:strVal val="visible"/>
                                      </p:to>
                                    </p:set>
                                    <p:anim calcmode="lin" valueType="num">
                                      <p:cBhvr additive="base">
                                        <p:cTn id="97" dur="500" fill="hold"/>
                                        <p:tgtEl>
                                          <p:spTgt spid="221201"/>
                                        </p:tgtEl>
                                        <p:attrNameLst>
                                          <p:attrName>ppt_x</p:attrName>
                                        </p:attrNameLst>
                                      </p:cBhvr>
                                      <p:tavLst>
                                        <p:tav tm="0">
                                          <p:val>
                                            <p:strVal val="1+#ppt_w/2"/>
                                          </p:val>
                                        </p:tav>
                                        <p:tav tm="100000">
                                          <p:val>
                                            <p:strVal val="#ppt_x"/>
                                          </p:val>
                                        </p:tav>
                                      </p:tavLst>
                                    </p:anim>
                                    <p:anim calcmode="lin" valueType="num">
                                      <p:cBhvr additive="base">
                                        <p:cTn id="98" dur="500" fill="hold"/>
                                        <p:tgtEl>
                                          <p:spTgt spid="2212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p:bldLst>
  </p:timing>
</p:sld>
</file>

<file path=ppt/slides/slide11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id="{E0C7D714-8730-47B8-8C9E-C76C3D8DB190}"/>
              </a:ext>
            </a:extLst>
          </p:cNvPr>
          <p:cNvSpPr>
            <a:spLocks noGrp="1" noChangeArrowheads="1"/>
          </p:cNvSpPr>
          <p:nvPr>
            <p:ph type="title"/>
          </p:nvPr>
        </p:nvSpPr>
        <p:spPr>
          <a:xfrm>
            <a:off x="827088" y="476250"/>
            <a:ext cx="7772400" cy="1143000"/>
          </a:xfrm>
        </p:spPr>
        <p:txBody>
          <a:bodyPr/>
          <a:lstStyle/>
          <a:p>
            <a:pPr algn="ctr" eaLnBrk="1" hangingPunct="1"/>
            <a:r>
              <a:rPr lang="zh-CN" altLang="en-US"/>
              <a:t>五、概率</a:t>
            </a:r>
          </a:p>
        </p:txBody>
      </p:sp>
      <p:sp>
        <p:nvSpPr>
          <p:cNvPr id="379907" name="Rectangle 3">
            <a:extLst>
              <a:ext uri="{FF2B5EF4-FFF2-40B4-BE49-F238E27FC236}">
                <a16:creationId xmlns:a16="http://schemas.microsoft.com/office/drawing/2014/main" id="{11ECEB53-DB19-401E-AA0E-7E4919E8F10C}"/>
              </a:ext>
            </a:extLst>
          </p:cNvPr>
          <p:cNvSpPr>
            <a:spLocks noGrp="1" noChangeArrowheads="1"/>
          </p:cNvSpPr>
          <p:nvPr>
            <p:ph type="body" idx="1"/>
          </p:nvPr>
        </p:nvSpPr>
        <p:spPr>
          <a:xfrm>
            <a:off x="1062038" y="1766888"/>
            <a:ext cx="7769225" cy="2670175"/>
          </a:xfrm>
        </p:spPr>
        <p:txBody>
          <a:bodyPr/>
          <a:lstStyle/>
          <a:p>
            <a:pPr marL="0" indent="0" eaLnBrk="1" hangingPunct="1">
              <a:buFontTx/>
              <a:buNone/>
            </a:pPr>
            <a:r>
              <a:rPr lang="en-US" altLang="zh-CN"/>
              <a:t>1.</a:t>
            </a:r>
            <a:r>
              <a:rPr lang="zh-CN" altLang="en-US"/>
              <a:t>定义</a:t>
            </a:r>
          </a:p>
          <a:p>
            <a:pPr marL="0" indent="0" eaLnBrk="1" hangingPunct="1">
              <a:buFontTx/>
              <a:buNone/>
            </a:pPr>
            <a:r>
              <a:rPr lang="en-US" altLang="zh-CN"/>
              <a:t>2.</a:t>
            </a:r>
            <a:r>
              <a:rPr lang="zh-CN" altLang="en-US"/>
              <a:t>概型</a:t>
            </a:r>
          </a:p>
          <a:p>
            <a:pPr marL="0" indent="0" eaLnBrk="1" hangingPunct="1">
              <a:buFontTx/>
              <a:buNone/>
            </a:pPr>
            <a:r>
              <a:rPr lang="en-US" altLang="zh-CN"/>
              <a:t>3.</a:t>
            </a:r>
            <a:r>
              <a:rPr lang="zh-CN" altLang="en-US"/>
              <a:t>公式</a:t>
            </a:r>
          </a:p>
          <a:p>
            <a:pPr marL="0" indent="0" eaLnBrk="1" hangingPunct="1">
              <a:buFontTx/>
              <a:buNone/>
            </a:pPr>
            <a:r>
              <a:rPr lang="en-US" altLang="zh-CN"/>
              <a:t>4.</a:t>
            </a:r>
            <a:r>
              <a:rPr lang="zh-CN" altLang="en-US"/>
              <a:t>条件概率</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A9F57885-0817-4751-B27F-5ED03DAFD79D}"/>
              </a:ext>
            </a:extLst>
          </p:cNvPr>
          <p:cNvSpPr>
            <a:spLocks noChangeArrowheads="1"/>
          </p:cNvSpPr>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00FF00"/>
                </a:solidFill>
                <a:latin typeface="Arial" panose="020B0604020202020204" pitchFamily="34" charset="0"/>
                <a:ea typeface="楷体_GB2312" pitchFamily="49" charset="-122"/>
              </a:rPr>
              <a:t>古典概型的几类基本问题</a:t>
            </a:r>
          </a:p>
        </p:txBody>
      </p:sp>
      <p:sp>
        <p:nvSpPr>
          <p:cNvPr id="207875" name="Text Box 3">
            <a:extLst>
              <a:ext uri="{FF2B5EF4-FFF2-40B4-BE49-F238E27FC236}">
                <a16:creationId xmlns:a16="http://schemas.microsoft.com/office/drawing/2014/main" id="{E403286E-1C59-4136-BCD6-7C8CE769F0B4}"/>
              </a:ext>
            </a:extLst>
          </p:cNvPr>
          <p:cNvSpPr txBox="1">
            <a:spLocks noChangeArrowheads="1"/>
          </p:cNvSpPr>
          <p:nvPr/>
        </p:nvSpPr>
        <p:spPr bwMode="auto">
          <a:xfrm>
            <a:off x="381000" y="2133600"/>
            <a:ext cx="8458200" cy="2043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a:solidFill>
                  <a:srgbClr val="00FF00"/>
                </a:solidFill>
                <a:latin typeface="楷体_GB2312" pitchFamily="49" charset="-122"/>
                <a:ea typeface="楷体_GB2312" pitchFamily="49" charset="-122"/>
              </a:rPr>
              <a:t>1.</a:t>
            </a:r>
            <a:r>
              <a:rPr lang="zh-CN" altLang="en-US">
                <a:solidFill>
                  <a:srgbClr val="00FF00"/>
                </a:solidFill>
                <a:latin typeface="楷体_GB2312" pitchFamily="49" charset="-122"/>
                <a:ea typeface="楷体_GB2312" pitchFamily="49" charset="-122"/>
              </a:rPr>
              <a:t>乘法原理</a:t>
            </a:r>
            <a:r>
              <a:rPr lang="zh-CN" altLang="en-US">
                <a:solidFill>
                  <a:srgbClr val="FFFFFF"/>
                </a:solidFill>
                <a:latin typeface="楷体_GB2312" pitchFamily="49" charset="-122"/>
                <a:ea typeface="楷体_GB2312" pitchFamily="49" charset="-122"/>
              </a:rPr>
              <a:t>：设完成一件事需分两步，</a:t>
            </a:r>
          </a:p>
          <a:p>
            <a:pPr algn="ctr">
              <a:spcBef>
                <a:spcPct val="50000"/>
              </a:spcBef>
              <a:buFontTx/>
              <a:buNone/>
            </a:pPr>
            <a:r>
              <a:rPr lang="zh-CN" altLang="en-US">
                <a:solidFill>
                  <a:srgbClr val="FFFFFF"/>
                </a:solidFill>
                <a:latin typeface="楷体_GB2312" pitchFamily="49" charset="-122"/>
                <a:ea typeface="楷体_GB2312" pitchFamily="49" charset="-122"/>
              </a:rPr>
              <a:t>第一步有</a:t>
            </a:r>
            <a:r>
              <a:rPr lang="en-US" altLang="zh-CN">
                <a:solidFill>
                  <a:srgbClr val="FFFFFF"/>
                </a:solidFill>
                <a:latin typeface="楷体_GB2312" pitchFamily="49" charset="-122"/>
                <a:ea typeface="楷体_GB2312" pitchFamily="49" charset="-122"/>
              </a:rPr>
              <a:t>n</a:t>
            </a:r>
            <a:r>
              <a:rPr lang="en-US" altLang="zh-CN" baseline="-25000">
                <a:solidFill>
                  <a:srgbClr val="FFFFFF"/>
                </a:solidFill>
                <a:latin typeface="楷体_GB2312" pitchFamily="49" charset="-122"/>
                <a:ea typeface="楷体_GB2312" pitchFamily="49" charset="-122"/>
              </a:rPr>
              <a:t>1</a:t>
            </a:r>
            <a:r>
              <a:rPr lang="zh-CN" altLang="en-US">
                <a:solidFill>
                  <a:srgbClr val="FFFFFF"/>
                </a:solidFill>
                <a:latin typeface="楷体_GB2312" pitchFamily="49" charset="-122"/>
                <a:ea typeface="楷体_GB2312" pitchFamily="49" charset="-122"/>
              </a:rPr>
              <a:t>种方法</a:t>
            </a:r>
            <a:r>
              <a:rPr lang="en-US" altLang="zh-CN">
                <a:solidFill>
                  <a:srgbClr val="FFFFFF"/>
                </a:solidFill>
                <a:latin typeface="楷体_GB2312" pitchFamily="49" charset="-122"/>
                <a:ea typeface="楷体_GB2312" pitchFamily="49" charset="-122"/>
              </a:rPr>
              <a:t>,</a:t>
            </a:r>
            <a:r>
              <a:rPr lang="zh-CN" altLang="en-US">
                <a:solidFill>
                  <a:srgbClr val="FFFFFF"/>
                </a:solidFill>
                <a:latin typeface="楷体_GB2312" pitchFamily="49" charset="-122"/>
                <a:ea typeface="楷体_GB2312" pitchFamily="49" charset="-122"/>
              </a:rPr>
              <a:t>第二步有</a:t>
            </a:r>
            <a:r>
              <a:rPr lang="en-US" altLang="zh-CN">
                <a:solidFill>
                  <a:srgbClr val="FFFFFF"/>
                </a:solidFill>
                <a:latin typeface="楷体_GB2312" pitchFamily="49" charset="-122"/>
                <a:ea typeface="楷体_GB2312" pitchFamily="49" charset="-122"/>
              </a:rPr>
              <a:t>n</a:t>
            </a:r>
            <a:r>
              <a:rPr lang="en-US" altLang="zh-CN" baseline="-25000">
                <a:solidFill>
                  <a:srgbClr val="FFFFFF"/>
                </a:solidFill>
                <a:latin typeface="楷体_GB2312" pitchFamily="49" charset="-122"/>
                <a:ea typeface="楷体_GB2312" pitchFamily="49" charset="-122"/>
              </a:rPr>
              <a:t>2</a:t>
            </a:r>
            <a:r>
              <a:rPr lang="zh-CN" altLang="en-US">
                <a:solidFill>
                  <a:srgbClr val="FFFFFF"/>
                </a:solidFill>
                <a:latin typeface="楷体_GB2312" pitchFamily="49" charset="-122"/>
                <a:ea typeface="楷体_GB2312" pitchFamily="49" charset="-122"/>
              </a:rPr>
              <a:t>种方法，</a:t>
            </a:r>
          </a:p>
          <a:p>
            <a:pPr algn="ctr">
              <a:spcBef>
                <a:spcPct val="50000"/>
              </a:spcBef>
              <a:buFontTx/>
              <a:buNone/>
            </a:pPr>
            <a:r>
              <a:rPr lang="zh-CN" altLang="en-US">
                <a:solidFill>
                  <a:srgbClr val="FFFFFF"/>
                </a:solidFill>
                <a:latin typeface="楷体_GB2312" pitchFamily="49" charset="-122"/>
                <a:ea typeface="楷体_GB2312" pitchFamily="49" charset="-122"/>
              </a:rPr>
              <a:t>则完成这件事共有</a:t>
            </a:r>
            <a:r>
              <a:rPr lang="en-US" altLang="zh-CN">
                <a:solidFill>
                  <a:srgbClr val="FFFFFF"/>
                </a:solidFill>
                <a:latin typeface="楷体_GB2312" pitchFamily="49" charset="-122"/>
                <a:ea typeface="楷体_GB2312" pitchFamily="49" charset="-122"/>
              </a:rPr>
              <a:t>n</a:t>
            </a:r>
            <a:r>
              <a:rPr lang="en-US" altLang="zh-CN" baseline="-25000">
                <a:solidFill>
                  <a:srgbClr val="FFFFFF"/>
                </a:solidFill>
                <a:latin typeface="楷体_GB2312" pitchFamily="49" charset="-122"/>
                <a:ea typeface="楷体_GB2312" pitchFamily="49" charset="-122"/>
              </a:rPr>
              <a:t>1</a:t>
            </a:r>
            <a:r>
              <a:rPr lang="en-US" altLang="zh-CN">
                <a:solidFill>
                  <a:srgbClr val="FFFFFF"/>
                </a:solidFill>
                <a:latin typeface="楷体_GB2312" pitchFamily="49" charset="-122"/>
                <a:ea typeface="楷体_GB2312" pitchFamily="49" charset="-122"/>
              </a:rPr>
              <a:t>n</a:t>
            </a:r>
            <a:r>
              <a:rPr lang="en-US" altLang="zh-CN" baseline="-25000">
                <a:solidFill>
                  <a:srgbClr val="FFFFFF"/>
                </a:solidFill>
                <a:latin typeface="楷体_GB2312" pitchFamily="49" charset="-122"/>
                <a:ea typeface="楷体_GB2312" pitchFamily="49" charset="-122"/>
              </a:rPr>
              <a:t>2</a:t>
            </a:r>
            <a:r>
              <a:rPr lang="zh-CN" altLang="en-US">
                <a:solidFill>
                  <a:srgbClr val="FFFFFF"/>
                </a:solidFill>
                <a:latin typeface="楷体_GB2312" pitchFamily="49" charset="-122"/>
                <a:ea typeface="楷体_GB2312" pitchFamily="49" charset="-122"/>
              </a:rPr>
              <a:t>种方法</a:t>
            </a:r>
          </a:p>
        </p:txBody>
      </p:sp>
      <p:sp>
        <p:nvSpPr>
          <p:cNvPr id="207876" name="Rectangle 4">
            <a:extLst>
              <a:ext uri="{FF2B5EF4-FFF2-40B4-BE49-F238E27FC236}">
                <a16:creationId xmlns:a16="http://schemas.microsoft.com/office/drawing/2014/main" id="{D522BCD9-C58F-47AD-AE0E-C3E75AAF4CF5}"/>
              </a:ext>
            </a:extLst>
          </p:cNvPr>
          <p:cNvSpPr>
            <a:spLocks noChangeArrowheads="1"/>
          </p:cNvSpPr>
          <p:nvPr/>
        </p:nvSpPr>
        <p:spPr bwMode="auto">
          <a:xfrm>
            <a:off x="466725" y="1371600"/>
            <a:ext cx="5487988" cy="579438"/>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b="1">
                <a:solidFill>
                  <a:srgbClr val="FFFFFF"/>
                </a:solidFill>
                <a:latin typeface="楷体_GB2312" pitchFamily="49" charset="-122"/>
                <a:ea typeface="楷体_GB2312" pitchFamily="49" charset="-122"/>
              </a:rPr>
              <a:t>复习：排列与组合的基本概念</a:t>
            </a:r>
          </a:p>
        </p:txBody>
      </p:sp>
      <p:sp>
        <p:nvSpPr>
          <p:cNvPr id="207877" name="Line 5">
            <a:extLst>
              <a:ext uri="{FF2B5EF4-FFF2-40B4-BE49-F238E27FC236}">
                <a16:creationId xmlns:a16="http://schemas.microsoft.com/office/drawing/2014/main" id="{053ECAC2-43F3-4F27-ABA2-A3714678F320}"/>
              </a:ext>
            </a:extLst>
          </p:cNvPr>
          <p:cNvSpPr>
            <a:spLocks noChangeShapeType="1"/>
          </p:cNvSpPr>
          <p:nvPr/>
        </p:nvSpPr>
        <p:spPr bwMode="auto">
          <a:xfrm>
            <a:off x="1071563" y="5486400"/>
            <a:ext cx="5862637" cy="1588"/>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07878" name="Line 6">
            <a:extLst>
              <a:ext uri="{FF2B5EF4-FFF2-40B4-BE49-F238E27FC236}">
                <a16:creationId xmlns:a16="http://schemas.microsoft.com/office/drawing/2014/main" id="{2A165FD5-9B00-426F-9F3D-38B3A1D2966C}"/>
              </a:ext>
            </a:extLst>
          </p:cNvPr>
          <p:cNvSpPr>
            <a:spLocks noChangeShapeType="1"/>
          </p:cNvSpPr>
          <p:nvPr/>
        </p:nvSpPr>
        <p:spPr bwMode="auto">
          <a:xfrm flipV="1">
            <a:off x="3886200" y="5334000"/>
            <a:ext cx="0" cy="30480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07879" name="Freeform 7">
            <a:extLst>
              <a:ext uri="{FF2B5EF4-FFF2-40B4-BE49-F238E27FC236}">
                <a16:creationId xmlns:a16="http://schemas.microsoft.com/office/drawing/2014/main" id="{09E66741-DB89-4CDE-81F9-673A2C44E256}"/>
              </a:ext>
            </a:extLst>
          </p:cNvPr>
          <p:cNvSpPr>
            <a:spLocks/>
          </p:cNvSpPr>
          <p:nvPr/>
        </p:nvSpPr>
        <p:spPr bwMode="auto">
          <a:xfrm>
            <a:off x="1187450" y="5562600"/>
            <a:ext cx="2622550" cy="457200"/>
          </a:xfrm>
          <a:custGeom>
            <a:avLst/>
            <a:gdLst>
              <a:gd name="T0" fmla="*/ 0 w 1632"/>
              <a:gd name="T1" fmla="*/ 0 h 288"/>
              <a:gd name="T2" fmla="*/ 2147483646 w 1632"/>
              <a:gd name="T3" fmla="*/ 2147483646 h 288"/>
              <a:gd name="T4" fmla="*/ 2147483646 w 1632"/>
              <a:gd name="T5" fmla="*/ 0 h 288"/>
              <a:gd name="T6" fmla="*/ 0 60000 65536"/>
              <a:gd name="T7" fmla="*/ 0 60000 65536"/>
              <a:gd name="T8" fmla="*/ 0 60000 65536"/>
            </a:gdLst>
            <a:ahLst/>
            <a:cxnLst>
              <a:cxn ang="T6">
                <a:pos x="T0" y="T1"/>
              </a:cxn>
              <a:cxn ang="T7">
                <a:pos x="T2" y="T3"/>
              </a:cxn>
              <a:cxn ang="T8">
                <a:pos x="T4" y="T5"/>
              </a:cxn>
            </a:cxnLst>
            <a:rect l="0" t="0" r="r" b="b"/>
            <a:pathLst>
              <a:path w="1632" h="288">
                <a:moveTo>
                  <a:pt x="0" y="0"/>
                </a:moveTo>
                <a:cubicBezTo>
                  <a:pt x="272" y="144"/>
                  <a:pt x="544" y="288"/>
                  <a:pt x="816" y="288"/>
                </a:cubicBezTo>
                <a:cubicBezTo>
                  <a:pt x="1088" y="288"/>
                  <a:pt x="1360" y="144"/>
                  <a:pt x="1632" y="0"/>
                </a:cubicBezTo>
              </a:path>
            </a:pathLst>
          </a:custGeom>
          <a:noFill/>
          <a:ln w="9525" cap="flat" cmpd="sng">
            <a:solidFill>
              <a:schemeClr val="bg1"/>
            </a:solidFill>
            <a:prstDash val="solid"/>
            <a:round/>
            <a:headEnd/>
            <a:tailEnd/>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07880" name="Freeform 8">
            <a:extLst>
              <a:ext uri="{FF2B5EF4-FFF2-40B4-BE49-F238E27FC236}">
                <a16:creationId xmlns:a16="http://schemas.microsoft.com/office/drawing/2014/main" id="{0D25A0F0-BED0-4A1B-9EC7-A2D0332ED46D}"/>
              </a:ext>
            </a:extLst>
          </p:cNvPr>
          <p:cNvSpPr>
            <a:spLocks/>
          </p:cNvSpPr>
          <p:nvPr/>
        </p:nvSpPr>
        <p:spPr bwMode="auto">
          <a:xfrm>
            <a:off x="3849688" y="5105400"/>
            <a:ext cx="3008312" cy="381000"/>
          </a:xfrm>
          <a:custGeom>
            <a:avLst/>
            <a:gdLst>
              <a:gd name="T0" fmla="*/ 0 w 1872"/>
              <a:gd name="T1" fmla="*/ 2147483646 h 240"/>
              <a:gd name="T2" fmla="*/ 2147483646 w 1872"/>
              <a:gd name="T3" fmla="*/ 0 h 240"/>
              <a:gd name="T4" fmla="*/ 2147483646 w 1872"/>
              <a:gd name="T5" fmla="*/ 2147483646 h 240"/>
              <a:gd name="T6" fmla="*/ 0 60000 65536"/>
              <a:gd name="T7" fmla="*/ 0 60000 65536"/>
              <a:gd name="T8" fmla="*/ 0 60000 65536"/>
            </a:gdLst>
            <a:ahLst/>
            <a:cxnLst>
              <a:cxn ang="T6">
                <a:pos x="T0" y="T1"/>
              </a:cxn>
              <a:cxn ang="T7">
                <a:pos x="T2" y="T3"/>
              </a:cxn>
              <a:cxn ang="T8">
                <a:pos x="T4" y="T5"/>
              </a:cxn>
            </a:cxnLst>
            <a:rect l="0" t="0" r="r" b="b"/>
            <a:pathLst>
              <a:path w="1872" h="240">
                <a:moveTo>
                  <a:pt x="0" y="240"/>
                </a:moveTo>
                <a:cubicBezTo>
                  <a:pt x="372" y="120"/>
                  <a:pt x="744" y="0"/>
                  <a:pt x="1056" y="0"/>
                </a:cubicBezTo>
                <a:cubicBezTo>
                  <a:pt x="1368" y="0"/>
                  <a:pt x="1620" y="120"/>
                  <a:pt x="1872" y="240"/>
                </a:cubicBezTo>
              </a:path>
            </a:pathLst>
          </a:custGeom>
          <a:noFill/>
          <a:ln w="9525" cap="flat" cmpd="sng">
            <a:solidFill>
              <a:srgbClr val="00FF00"/>
            </a:solidFill>
            <a:prstDash val="solid"/>
            <a:round/>
            <a:headEnd/>
            <a:tailEnd/>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07881" name="Freeform 9">
            <a:extLst>
              <a:ext uri="{FF2B5EF4-FFF2-40B4-BE49-F238E27FC236}">
                <a16:creationId xmlns:a16="http://schemas.microsoft.com/office/drawing/2014/main" id="{18E05DF8-0FC6-474E-8C04-073804F76D95}"/>
              </a:ext>
            </a:extLst>
          </p:cNvPr>
          <p:cNvSpPr>
            <a:spLocks/>
          </p:cNvSpPr>
          <p:nvPr/>
        </p:nvSpPr>
        <p:spPr bwMode="auto">
          <a:xfrm>
            <a:off x="3849688" y="5486400"/>
            <a:ext cx="2932112" cy="622300"/>
          </a:xfrm>
          <a:custGeom>
            <a:avLst/>
            <a:gdLst>
              <a:gd name="T0" fmla="*/ 0 w 1824"/>
              <a:gd name="T1" fmla="*/ 2147483646 h 392"/>
              <a:gd name="T2" fmla="*/ 2147483646 w 1824"/>
              <a:gd name="T3" fmla="*/ 2147483646 h 392"/>
              <a:gd name="T4" fmla="*/ 2147483646 w 1824"/>
              <a:gd name="T5" fmla="*/ 0 h 392"/>
              <a:gd name="T6" fmla="*/ 0 60000 65536"/>
              <a:gd name="T7" fmla="*/ 0 60000 65536"/>
              <a:gd name="T8" fmla="*/ 0 60000 65536"/>
            </a:gdLst>
            <a:ahLst/>
            <a:cxnLst>
              <a:cxn ang="T6">
                <a:pos x="T0" y="T1"/>
              </a:cxn>
              <a:cxn ang="T7">
                <a:pos x="T2" y="T3"/>
              </a:cxn>
              <a:cxn ang="T8">
                <a:pos x="T4" y="T5"/>
              </a:cxn>
            </a:cxnLst>
            <a:rect l="0" t="0" r="r" b="b"/>
            <a:pathLst>
              <a:path w="1824" h="392">
                <a:moveTo>
                  <a:pt x="0" y="48"/>
                </a:moveTo>
                <a:cubicBezTo>
                  <a:pt x="328" y="220"/>
                  <a:pt x="656" y="392"/>
                  <a:pt x="960" y="384"/>
                </a:cubicBezTo>
                <a:cubicBezTo>
                  <a:pt x="1264" y="376"/>
                  <a:pt x="1544" y="188"/>
                  <a:pt x="1824" y="0"/>
                </a:cubicBezTo>
              </a:path>
            </a:pathLst>
          </a:custGeom>
          <a:noFill/>
          <a:ln w="9525" cap="flat" cmpd="sng">
            <a:solidFill>
              <a:srgbClr val="00FF00"/>
            </a:solidFill>
            <a:prstDash val="solid"/>
            <a:round/>
            <a:headEnd/>
            <a:tailEnd/>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07882" name="Freeform 10">
            <a:extLst>
              <a:ext uri="{FF2B5EF4-FFF2-40B4-BE49-F238E27FC236}">
                <a16:creationId xmlns:a16="http://schemas.microsoft.com/office/drawing/2014/main" id="{7B8B70E3-6072-4268-B917-6F74081F9311}"/>
              </a:ext>
            </a:extLst>
          </p:cNvPr>
          <p:cNvSpPr>
            <a:spLocks/>
          </p:cNvSpPr>
          <p:nvPr/>
        </p:nvSpPr>
        <p:spPr bwMode="auto">
          <a:xfrm>
            <a:off x="3851275" y="5562600"/>
            <a:ext cx="2854325" cy="990600"/>
          </a:xfrm>
          <a:custGeom>
            <a:avLst/>
            <a:gdLst>
              <a:gd name="T0" fmla="*/ 0 w 1776"/>
              <a:gd name="T1" fmla="*/ 0 h 624"/>
              <a:gd name="T2" fmla="*/ 2147483646 w 1776"/>
              <a:gd name="T3" fmla="*/ 2147483646 h 624"/>
              <a:gd name="T4" fmla="*/ 2147483646 w 1776"/>
              <a:gd name="T5" fmla="*/ 0 h 624"/>
              <a:gd name="T6" fmla="*/ 0 60000 65536"/>
              <a:gd name="T7" fmla="*/ 0 60000 65536"/>
              <a:gd name="T8" fmla="*/ 0 60000 65536"/>
            </a:gdLst>
            <a:ahLst/>
            <a:cxnLst>
              <a:cxn ang="T6">
                <a:pos x="T0" y="T1"/>
              </a:cxn>
              <a:cxn ang="T7">
                <a:pos x="T2" y="T3"/>
              </a:cxn>
              <a:cxn ang="T8">
                <a:pos x="T4" y="T5"/>
              </a:cxn>
            </a:cxnLst>
            <a:rect l="0" t="0" r="r" b="b"/>
            <a:pathLst>
              <a:path w="1776" h="624">
                <a:moveTo>
                  <a:pt x="0" y="0"/>
                </a:moveTo>
                <a:cubicBezTo>
                  <a:pt x="356" y="312"/>
                  <a:pt x="712" y="624"/>
                  <a:pt x="1008" y="624"/>
                </a:cubicBezTo>
                <a:cubicBezTo>
                  <a:pt x="1304" y="624"/>
                  <a:pt x="1540" y="312"/>
                  <a:pt x="1776" y="0"/>
                </a:cubicBezTo>
              </a:path>
            </a:pathLst>
          </a:custGeom>
          <a:noFill/>
          <a:ln w="9525" cap="flat" cmpd="sng">
            <a:solidFill>
              <a:srgbClr val="00FF00"/>
            </a:solidFill>
            <a:prstDash val="solid"/>
            <a:round/>
            <a:headEnd/>
            <a:tailEnd/>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07883" name="Freeform 11">
            <a:extLst>
              <a:ext uri="{FF2B5EF4-FFF2-40B4-BE49-F238E27FC236}">
                <a16:creationId xmlns:a16="http://schemas.microsoft.com/office/drawing/2014/main" id="{E80AC620-0FB3-48C1-9A12-B6C51FE02053}"/>
              </a:ext>
            </a:extLst>
          </p:cNvPr>
          <p:cNvSpPr>
            <a:spLocks/>
          </p:cNvSpPr>
          <p:nvPr/>
        </p:nvSpPr>
        <p:spPr bwMode="auto">
          <a:xfrm>
            <a:off x="1187450" y="4953000"/>
            <a:ext cx="2622550" cy="457200"/>
          </a:xfrm>
          <a:custGeom>
            <a:avLst/>
            <a:gdLst>
              <a:gd name="T0" fmla="*/ 0 w 1632"/>
              <a:gd name="T1" fmla="*/ 2147483646 h 288"/>
              <a:gd name="T2" fmla="*/ 2147483646 w 1632"/>
              <a:gd name="T3" fmla="*/ 0 h 288"/>
              <a:gd name="T4" fmla="*/ 2147483646 w 1632"/>
              <a:gd name="T5" fmla="*/ 2147483646 h 288"/>
              <a:gd name="T6" fmla="*/ 0 60000 65536"/>
              <a:gd name="T7" fmla="*/ 0 60000 65536"/>
              <a:gd name="T8" fmla="*/ 0 60000 65536"/>
            </a:gdLst>
            <a:ahLst/>
            <a:cxnLst>
              <a:cxn ang="T6">
                <a:pos x="T0" y="T1"/>
              </a:cxn>
              <a:cxn ang="T7">
                <a:pos x="T2" y="T3"/>
              </a:cxn>
              <a:cxn ang="T8">
                <a:pos x="T4" y="T5"/>
              </a:cxn>
            </a:cxnLst>
            <a:rect l="0" t="0" r="r" b="b"/>
            <a:pathLst>
              <a:path w="1632" h="288">
                <a:moveTo>
                  <a:pt x="0" y="288"/>
                </a:moveTo>
                <a:cubicBezTo>
                  <a:pt x="320" y="144"/>
                  <a:pt x="640" y="0"/>
                  <a:pt x="912" y="0"/>
                </a:cubicBezTo>
                <a:cubicBezTo>
                  <a:pt x="1184" y="0"/>
                  <a:pt x="1408" y="144"/>
                  <a:pt x="1632" y="288"/>
                </a:cubicBezTo>
              </a:path>
            </a:pathLst>
          </a:custGeom>
          <a:noFill/>
          <a:ln w="9525" cap="flat" cmpd="sng">
            <a:solidFill>
              <a:schemeClr val="bg1"/>
            </a:solidFill>
            <a:prstDash val="solid"/>
            <a:round/>
            <a:headEnd/>
            <a:tailEnd/>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wipe(left)">
                                      <p:cBhvr>
                                        <p:cTn id="7" dur="500"/>
                                        <p:tgtEl>
                                          <p:spTgt spid="207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07876"/>
                                        </p:tgtEl>
                                        <p:attrNameLst>
                                          <p:attrName>style.visibility</p:attrName>
                                        </p:attrNameLst>
                                      </p:cBhvr>
                                      <p:to>
                                        <p:strVal val="visible"/>
                                      </p:to>
                                    </p:set>
                                    <p:animEffect transition="in" filter="wipe(left)">
                                      <p:cBhvr>
                                        <p:cTn id="12" dur="75"/>
                                        <p:tgtEl>
                                          <p:spTgt spid="207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07875"/>
                                        </p:tgtEl>
                                        <p:attrNameLst>
                                          <p:attrName>style.visibility</p:attrName>
                                        </p:attrNameLst>
                                      </p:cBhvr>
                                      <p:to>
                                        <p:strVal val="visible"/>
                                      </p:to>
                                    </p:set>
                                    <p:animEffect transition="in" filter="wipe(left)">
                                      <p:cBhvr>
                                        <p:cTn id="17" dur="75"/>
                                        <p:tgtEl>
                                          <p:spTgt spid="2078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7877"/>
                                        </p:tgtEl>
                                        <p:attrNameLst>
                                          <p:attrName>style.visibility</p:attrName>
                                        </p:attrNameLst>
                                      </p:cBhvr>
                                      <p:to>
                                        <p:strVal val="visible"/>
                                      </p:to>
                                    </p:set>
                                    <p:animEffect transition="in" filter="wipe(left)">
                                      <p:cBhvr>
                                        <p:cTn id="22" dur="500"/>
                                        <p:tgtEl>
                                          <p:spTgt spid="2078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7883"/>
                                        </p:tgtEl>
                                        <p:attrNameLst>
                                          <p:attrName>style.visibility</p:attrName>
                                        </p:attrNameLst>
                                      </p:cBhvr>
                                      <p:to>
                                        <p:strVal val="visible"/>
                                      </p:to>
                                    </p:set>
                                    <p:animEffect transition="in" filter="wipe(left)">
                                      <p:cBhvr>
                                        <p:cTn id="27" dur="500"/>
                                        <p:tgtEl>
                                          <p:spTgt spid="2078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7878"/>
                                        </p:tgtEl>
                                        <p:attrNameLst>
                                          <p:attrName>style.visibility</p:attrName>
                                        </p:attrNameLst>
                                      </p:cBhvr>
                                      <p:to>
                                        <p:strVal val="visible"/>
                                      </p:to>
                                    </p:set>
                                    <p:animEffect transition="in" filter="wipe(left)">
                                      <p:cBhvr>
                                        <p:cTn id="32" dur="500"/>
                                        <p:tgtEl>
                                          <p:spTgt spid="2078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7879"/>
                                        </p:tgtEl>
                                        <p:attrNameLst>
                                          <p:attrName>style.visibility</p:attrName>
                                        </p:attrNameLst>
                                      </p:cBhvr>
                                      <p:to>
                                        <p:strVal val="visible"/>
                                      </p:to>
                                    </p:set>
                                    <p:animEffect transition="in" filter="wipe(left)">
                                      <p:cBhvr>
                                        <p:cTn id="37" dur="500"/>
                                        <p:tgtEl>
                                          <p:spTgt spid="2078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7880"/>
                                        </p:tgtEl>
                                        <p:attrNameLst>
                                          <p:attrName>style.visibility</p:attrName>
                                        </p:attrNameLst>
                                      </p:cBhvr>
                                      <p:to>
                                        <p:strVal val="visible"/>
                                      </p:to>
                                    </p:set>
                                    <p:animEffect transition="in" filter="wipe(left)">
                                      <p:cBhvr>
                                        <p:cTn id="42" dur="500"/>
                                        <p:tgtEl>
                                          <p:spTgt spid="2078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7881"/>
                                        </p:tgtEl>
                                        <p:attrNameLst>
                                          <p:attrName>style.visibility</p:attrName>
                                        </p:attrNameLst>
                                      </p:cBhvr>
                                      <p:to>
                                        <p:strVal val="visible"/>
                                      </p:to>
                                    </p:set>
                                    <p:animEffect transition="in" filter="wipe(left)">
                                      <p:cBhvr>
                                        <p:cTn id="47" dur="500"/>
                                        <p:tgtEl>
                                          <p:spTgt spid="2078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7882"/>
                                        </p:tgtEl>
                                        <p:attrNameLst>
                                          <p:attrName>style.visibility</p:attrName>
                                        </p:attrNameLst>
                                      </p:cBhvr>
                                      <p:to>
                                        <p:strVal val="visible"/>
                                      </p:to>
                                    </p:set>
                                    <p:animEffect transition="in" filter="wipe(left)">
                                      <p:cBhvr>
                                        <p:cTn id="52" dur="500"/>
                                        <p:tgtEl>
                                          <p:spTgt spid="207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P spid="207876"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8898" name="Text Box 2">
            <a:extLst>
              <a:ext uri="{FF2B5EF4-FFF2-40B4-BE49-F238E27FC236}">
                <a16:creationId xmlns:a16="http://schemas.microsoft.com/office/drawing/2014/main" id="{97C01521-7810-4008-8EF5-C35C38891B06}"/>
              </a:ext>
            </a:extLst>
          </p:cNvPr>
          <p:cNvSpPr txBox="1">
            <a:spLocks noChangeArrowheads="1"/>
          </p:cNvSpPr>
          <p:nvPr/>
        </p:nvSpPr>
        <p:spPr bwMode="auto">
          <a:xfrm>
            <a:off x="533400" y="1066800"/>
            <a:ext cx="8154988" cy="155416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a:solidFill>
                  <a:srgbClr val="00FF00"/>
                </a:solidFill>
                <a:latin typeface="楷体_GB2312" pitchFamily="49" charset="-122"/>
                <a:ea typeface="楷体_GB2312" pitchFamily="49" charset="-122"/>
              </a:rPr>
              <a:t>2.</a:t>
            </a:r>
            <a:r>
              <a:rPr lang="zh-CN" altLang="en-US">
                <a:solidFill>
                  <a:srgbClr val="00FF00"/>
                </a:solidFill>
                <a:latin typeface="楷体_GB2312" pitchFamily="49" charset="-122"/>
                <a:ea typeface="楷体_GB2312" pitchFamily="49" charset="-122"/>
              </a:rPr>
              <a:t>加法原理</a:t>
            </a:r>
            <a:r>
              <a:rPr lang="zh-CN" altLang="en-US">
                <a:solidFill>
                  <a:srgbClr val="FFFFFF"/>
                </a:solidFill>
                <a:latin typeface="楷体_GB2312" pitchFamily="49" charset="-122"/>
                <a:ea typeface="楷体_GB2312" pitchFamily="49" charset="-122"/>
              </a:rPr>
              <a:t>：设完成一件事可有两种途径，第一种途径有</a:t>
            </a:r>
            <a:r>
              <a:rPr lang="en-US" altLang="zh-CN">
                <a:solidFill>
                  <a:srgbClr val="FFFFFF"/>
                </a:solidFill>
                <a:latin typeface="楷体_GB2312" pitchFamily="49" charset="-122"/>
                <a:ea typeface="楷体_GB2312" pitchFamily="49" charset="-122"/>
              </a:rPr>
              <a:t>n</a:t>
            </a:r>
            <a:r>
              <a:rPr lang="en-US" altLang="zh-CN" baseline="-25000">
                <a:solidFill>
                  <a:srgbClr val="FFFFFF"/>
                </a:solidFill>
                <a:latin typeface="楷体_GB2312" pitchFamily="49" charset="-122"/>
                <a:ea typeface="楷体_GB2312" pitchFamily="49" charset="-122"/>
              </a:rPr>
              <a:t>1</a:t>
            </a:r>
            <a:r>
              <a:rPr lang="zh-CN" altLang="en-US">
                <a:solidFill>
                  <a:srgbClr val="FFFFFF"/>
                </a:solidFill>
                <a:latin typeface="楷体_GB2312" pitchFamily="49" charset="-122"/>
                <a:ea typeface="楷体_GB2312" pitchFamily="49" charset="-122"/>
              </a:rPr>
              <a:t>种方法，第二种途径有</a:t>
            </a:r>
            <a:r>
              <a:rPr lang="en-US" altLang="zh-CN">
                <a:solidFill>
                  <a:srgbClr val="FFFFFF"/>
                </a:solidFill>
                <a:latin typeface="楷体_GB2312" pitchFamily="49" charset="-122"/>
                <a:ea typeface="楷体_GB2312" pitchFamily="49" charset="-122"/>
              </a:rPr>
              <a:t>n</a:t>
            </a:r>
            <a:r>
              <a:rPr lang="en-US" altLang="zh-CN" baseline="-25000">
                <a:solidFill>
                  <a:srgbClr val="FFFFFF"/>
                </a:solidFill>
                <a:latin typeface="楷体_GB2312" pitchFamily="49" charset="-122"/>
                <a:ea typeface="楷体_GB2312" pitchFamily="49" charset="-122"/>
              </a:rPr>
              <a:t>2</a:t>
            </a:r>
            <a:r>
              <a:rPr lang="zh-CN" altLang="en-US">
                <a:solidFill>
                  <a:srgbClr val="FFFFFF"/>
                </a:solidFill>
                <a:latin typeface="楷体_GB2312" pitchFamily="49" charset="-122"/>
                <a:ea typeface="楷体_GB2312" pitchFamily="49" charset="-122"/>
              </a:rPr>
              <a:t>种方法，则完成这件事共有</a:t>
            </a:r>
            <a:r>
              <a:rPr lang="en-US" altLang="zh-CN">
                <a:solidFill>
                  <a:srgbClr val="FFFFFF"/>
                </a:solidFill>
                <a:latin typeface="楷体_GB2312" pitchFamily="49" charset="-122"/>
                <a:ea typeface="楷体_GB2312" pitchFamily="49" charset="-122"/>
              </a:rPr>
              <a:t>n</a:t>
            </a:r>
            <a:r>
              <a:rPr lang="en-US" altLang="zh-CN" baseline="-25000">
                <a:solidFill>
                  <a:srgbClr val="FFFFFF"/>
                </a:solidFill>
                <a:latin typeface="楷体_GB2312" pitchFamily="49" charset="-122"/>
                <a:ea typeface="楷体_GB2312" pitchFamily="49" charset="-122"/>
              </a:rPr>
              <a:t>1</a:t>
            </a:r>
            <a:r>
              <a:rPr lang="en-US" altLang="zh-CN">
                <a:solidFill>
                  <a:srgbClr val="FFFFFF"/>
                </a:solidFill>
                <a:latin typeface="楷体_GB2312" pitchFamily="49" charset="-122"/>
                <a:ea typeface="楷体_GB2312" pitchFamily="49" charset="-122"/>
              </a:rPr>
              <a:t>+n</a:t>
            </a:r>
            <a:r>
              <a:rPr lang="en-US" altLang="zh-CN" baseline="-25000">
                <a:solidFill>
                  <a:srgbClr val="FFFFFF"/>
                </a:solidFill>
                <a:latin typeface="楷体_GB2312" pitchFamily="49" charset="-122"/>
                <a:ea typeface="楷体_GB2312" pitchFamily="49" charset="-122"/>
              </a:rPr>
              <a:t>2</a:t>
            </a:r>
            <a:r>
              <a:rPr lang="zh-CN" altLang="en-US">
                <a:solidFill>
                  <a:srgbClr val="FFFFFF"/>
                </a:solidFill>
                <a:latin typeface="楷体_GB2312" pitchFamily="49" charset="-122"/>
                <a:ea typeface="楷体_GB2312" pitchFamily="49" charset="-122"/>
              </a:rPr>
              <a:t>种方法。</a:t>
            </a:r>
          </a:p>
        </p:txBody>
      </p:sp>
      <p:sp>
        <p:nvSpPr>
          <p:cNvPr id="208899" name="Freeform 3">
            <a:extLst>
              <a:ext uri="{FF2B5EF4-FFF2-40B4-BE49-F238E27FC236}">
                <a16:creationId xmlns:a16="http://schemas.microsoft.com/office/drawing/2014/main" id="{07CC5EC9-DFCE-4D61-8CA3-CDCDE2852E53}"/>
              </a:ext>
            </a:extLst>
          </p:cNvPr>
          <p:cNvSpPr>
            <a:spLocks/>
          </p:cNvSpPr>
          <p:nvPr/>
        </p:nvSpPr>
        <p:spPr bwMode="auto">
          <a:xfrm>
            <a:off x="1223963" y="3810000"/>
            <a:ext cx="6489700" cy="381000"/>
          </a:xfrm>
          <a:custGeom>
            <a:avLst/>
            <a:gdLst>
              <a:gd name="T0" fmla="*/ 0 w 1872"/>
              <a:gd name="T1" fmla="*/ 2147483646 h 240"/>
              <a:gd name="T2" fmla="*/ 2147483646 w 1872"/>
              <a:gd name="T3" fmla="*/ 0 h 240"/>
              <a:gd name="T4" fmla="*/ 2147483646 w 1872"/>
              <a:gd name="T5" fmla="*/ 2147483646 h 240"/>
              <a:gd name="T6" fmla="*/ 0 60000 65536"/>
              <a:gd name="T7" fmla="*/ 0 60000 65536"/>
              <a:gd name="T8" fmla="*/ 0 60000 65536"/>
            </a:gdLst>
            <a:ahLst/>
            <a:cxnLst>
              <a:cxn ang="T6">
                <a:pos x="T0" y="T1"/>
              </a:cxn>
              <a:cxn ang="T7">
                <a:pos x="T2" y="T3"/>
              </a:cxn>
              <a:cxn ang="T8">
                <a:pos x="T4" y="T5"/>
              </a:cxn>
            </a:cxnLst>
            <a:rect l="0" t="0" r="r" b="b"/>
            <a:pathLst>
              <a:path w="1872" h="240">
                <a:moveTo>
                  <a:pt x="0" y="240"/>
                </a:moveTo>
                <a:cubicBezTo>
                  <a:pt x="372" y="120"/>
                  <a:pt x="744" y="0"/>
                  <a:pt x="1056" y="0"/>
                </a:cubicBezTo>
                <a:cubicBezTo>
                  <a:pt x="1368" y="0"/>
                  <a:pt x="1620" y="120"/>
                  <a:pt x="1872" y="240"/>
                </a:cubicBezTo>
              </a:path>
            </a:pathLst>
          </a:custGeom>
          <a:noFill/>
          <a:ln w="9525" cap="flat" cmpd="sng">
            <a:solidFill>
              <a:schemeClr val="bg1"/>
            </a:solidFill>
            <a:prstDash val="solid"/>
            <a:round/>
            <a:headEnd/>
            <a:tailEnd/>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08900" name="Freeform 4">
            <a:extLst>
              <a:ext uri="{FF2B5EF4-FFF2-40B4-BE49-F238E27FC236}">
                <a16:creationId xmlns:a16="http://schemas.microsoft.com/office/drawing/2014/main" id="{6D7204B2-5817-4D12-B090-CDED84D41626}"/>
              </a:ext>
            </a:extLst>
          </p:cNvPr>
          <p:cNvSpPr>
            <a:spLocks/>
          </p:cNvSpPr>
          <p:nvPr/>
        </p:nvSpPr>
        <p:spPr bwMode="auto">
          <a:xfrm>
            <a:off x="1295400" y="4191000"/>
            <a:ext cx="6324600" cy="622300"/>
          </a:xfrm>
          <a:custGeom>
            <a:avLst/>
            <a:gdLst>
              <a:gd name="T0" fmla="*/ 0 w 1824"/>
              <a:gd name="T1" fmla="*/ 2147483646 h 392"/>
              <a:gd name="T2" fmla="*/ 2147483646 w 1824"/>
              <a:gd name="T3" fmla="*/ 2147483646 h 392"/>
              <a:gd name="T4" fmla="*/ 2147483646 w 1824"/>
              <a:gd name="T5" fmla="*/ 0 h 392"/>
              <a:gd name="T6" fmla="*/ 0 60000 65536"/>
              <a:gd name="T7" fmla="*/ 0 60000 65536"/>
              <a:gd name="T8" fmla="*/ 0 60000 65536"/>
            </a:gdLst>
            <a:ahLst/>
            <a:cxnLst>
              <a:cxn ang="T6">
                <a:pos x="T0" y="T1"/>
              </a:cxn>
              <a:cxn ang="T7">
                <a:pos x="T2" y="T3"/>
              </a:cxn>
              <a:cxn ang="T8">
                <a:pos x="T4" y="T5"/>
              </a:cxn>
            </a:cxnLst>
            <a:rect l="0" t="0" r="r" b="b"/>
            <a:pathLst>
              <a:path w="1824" h="392">
                <a:moveTo>
                  <a:pt x="0" y="48"/>
                </a:moveTo>
                <a:cubicBezTo>
                  <a:pt x="328" y="220"/>
                  <a:pt x="656" y="392"/>
                  <a:pt x="960" y="384"/>
                </a:cubicBezTo>
                <a:cubicBezTo>
                  <a:pt x="1264" y="376"/>
                  <a:pt x="1544" y="188"/>
                  <a:pt x="1824" y="0"/>
                </a:cubicBezTo>
              </a:path>
            </a:pathLst>
          </a:custGeom>
          <a:noFill/>
          <a:ln w="9525" cap="flat" cmpd="sng">
            <a:solidFill>
              <a:srgbClr val="00FF00"/>
            </a:solidFill>
            <a:prstDash val="solid"/>
            <a:round/>
            <a:headEnd/>
            <a:tailEnd/>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08901" name="Freeform 5">
            <a:extLst>
              <a:ext uri="{FF2B5EF4-FFF2-40B4-BE49-F238E27FC236}">
                <a16:creationId xmlns:a16="http://schemas.microsoft.com/office/drawing/2014/main" id="{3AA277BF-0EA3-4BBA-B6EF-85C118404152}"/>
              </a:ext>
            </a:extLst>
          </p:cNvPr>
          <p:cNvSpPr>
            <a:spLocks/>
          </p:cNvSpPr>
          <p:nvPr/>
        </p:nvSpPr>
        <p:spPr bwMode="auto">
          <a:xfrm>
            <a:off x="1366838" y="4267200"/>
            <a:ext cx="6159500" cy="990600"/>
          </a:xfrm>
          <a:custGeom>
            <a:avLst/>
            <a:gdLst>
              <a:gd name="T0" fmla="*/ 0 w 1776"/>
              <a:gd name="T1" fmla="*/ 0 h 624"/>
              <a:gd name="T2" fmla="*/ 2147483646 w 1776"/>
              <a:gd name="T3" fmla="*/ 2147483646 h 624"/>
              <a:gd name="T4" fmla="*/ 2147483646 w 1776"/>
              <a:gd name="T5" fmla="*/ 0 h 624"/>
              <a:gd name="T6" fmla="*/ 0 60000 65536"/>
              <a:gd name="T7" fmla="*/ 0 60000 65536"/>
              <a:gd name="T8" fmla="*/ 0 60000 65536"/>
            </a:gdLst>
            <a:ahLst/>
            <a:cxnLst>
              <a:cxn ang="T6">
                <a:pos x="T0" y="T1"/>
              </a:cxn>
              <a:cxn ang="T7">
                <a:pos x="T2" y="T3"/>
              </a:cxn>
              <a:cxn ang="T8">
                <a:pos x="T4" y="T5"/>
              </a:cxn>
            </a:cxnLst>
            <a:rect l="0" t="0" r="r" b="b"/>
            <a:pathLst>
              <a:path w="1776" h="624">
                <a:moveTo>
                  <a:pt x="0" y="0"/>
                </a:moveTo>
                <a:cubicBezTo>
                  <a:pt x="356" y="312"/>
                  <a:pt x="712" y="624"/>
                  <a:pt x="1008" y="624"/>
                </a:cubicBezTo>
                <a:cubicBezTo>
                  <a:pt x="1304" y="624"/>
                  <a:pt x="1540" y="312"/>
                  <a:pt x="1776" y="0"/>
                </a:cubicBezTo>
              </a:path>
            </a:pathLst>
          </a:custGeom>
          <a:noFill/>
          <a:ln w="9525" cap="flat" cmpd="sng">
            <a:solidFill>
              <a:srgbClr val="00FF00"/>
            </a:solidFill>
            <a:prstDash val="solid"/>
            <a:round/>
            <a:headEnd/>
            <a:tailEnd/>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08902" name="Line 6">
            <a:extLst>
              <a:ext uri="{FF2B5EF4-FFF2-40B4-BE49-F238E27FC236}">
                <a16:creationId xmlns:a16="http://schemas.microsoft.com/office/drawing/2014/main" id="{24233F50-5DCE-4BC5-BD48-FC9EFEA77361}"/>
              </a:ext>
            </a:extLst>
          </p:cNvPr>
          <p:cNvSpPr>
            <a:spLocks noChangeShapeType="1"/>
          </p:cNvSpPr>
          <p:nvPr/>
        </p:nvSpPr>
        <p:spPr bwMode="auto">
          <a:xfrm>
            <a:off x="838200" y="4191000"/>
            <a:ext cx="73152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08903" name="Freeform 7">
            <a:extLst>
              <a:ext uri="{FF2B5EF4-FFF2-40B4-BE49-F238E27FC236}">
                <a16:creationId xmlns:a16="http://schemas.microsoft.com/office/drawing/2014/main" id="{E4509262-77A2-478C-99D2-1F64405EEAF4}"/>
              </a:ext>
            </a:extLst>
          </p:cNvPr>
          <p:cNvSpPr>
            <a:spLocks/>
          </p:cNvSpPr>
          <p:nvPr/>
        </p:nvSpPr>
        <p:spPr bwMode="auto">
          <a:xfrm>
            <a:off x="1219200" y="3162300"/>
            <a:ext cx="6400800" cy="952500"/>
          </a:xfrm>
          <a:custGeom>
            <a:avLst/>
            <a:gdLst>
              <a:gd name="T0" fmla="*/ 0 w 4032"/>
              <a:gd name="T1" fmla="*/ 2147483646 h 600"/>
              <a:gd name="T2" fmla="*/ 2147483646 w 4032"/>
              <a:gd name="T3" fmla="*/ 2147483646 h 600"/>
              <a:gd name="T4" fmla="*/ 2147483646 w 4032"/>
              <a:gd name="T5" fmla="*/ 2147483646 h 600"/>
              <a:gd name="T6" fmla="*/ 2147483646 w 4032"/>
              <a:gd name="T7" fmla="*/ 2147483646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32" h="600">
                <a:moveTo>
                  <a:pt x="0" y="600"/>
                </a:moveTo>
                <a:cubicBezTo>
                  <a:pt x="564" y="428"/>
                  <a:pt x="1128" y="256"/>
                  <a:pt x="1440" y="168"/>
                </a:cubicBezTo>
                <a:cubicBezTo>
                  <a:pt x="1752" y="80"/>
                  <a:pt x="1440" y="0"/>
                  <a:pt x="1872" y="72"/>
                </a:cubicBezTo>
                <a:cubicBezTo>
                  <a:pt x="2304" y="144"/>
                  <a:pt x="3672" y="512"/>
                  <a:pt x="4032" y="600"/>
                </a:cubicBezTo>
              </a:path>
            </a:pathLst>
          </a:custGeom>
          <a:noFill/>
          <a:ln w="9525" cap="flat" cmpd="sng">
            <a:solidFill>
              <a:schemeClr val="bg1"/>
            </a:solidFill>
            <a:prstDash val="solid"/>
            <a:round/>
            <a:headEnd/>
            <a:tailEnd/>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08904" name="Freeform 8">
            <a:extLst>
              <a:ext uri="{FF2B5EF4-FFF2-40B4-BE49-F238E27FC236}">
                <a16:creationId xmlns:a16="http://schemas.microsoft.com/office/drawing/2014/main" id="{5F8E1126-2207-429F-A614-E3E4F8DC6B89}"/>
              </a:ext>
            </a:extLst>
          </p:cNvPr>
          <p:cNvSpPr>
            <a:spLocks/>
          </p:cNvSpPr>
          <p:nvPr/>
        </p:nvSpPr>
        <p:spPr bwMode="auto">
          <a:xfrm>
            <a:off x="1219200" y="4140200"/>
            <a:ext cx="6642100" cy="1828800"/>
          </a:xfrm>
          <a:custGeom>
            <a:avLst/>
            <a:gdLst>
              <a:gd name="T0" fmla="*/ 0 w 4184"/>
              <a:gd name="T1" fmla="*/ 2147483646 h 1152"/>
              <a:gd name="T2" fmla="*/ 2147483646 w 4184"/>
              <a:gd name="T3" fmla="*/ 2147483646 h 1152"/>
              <a:gd name="T4" fmla="*/ 2147483646 w 4184"/>
              <a:gd name="T5" fmla="*/ 2147483646 h 1152"/>
              <a:gd name="T6" fmla="*/ 2147483646 w 4184"/>
              <a:gd name="T7" fmla="*/ 2147483646 h 1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84" h="1152">
                <a:moveTo>
                  <a:pt x="0" y="80"/>
                </a:moveTo>
                <a:cubicBezTo>
                  <a:pt x="780" y="600"/>
                  <a:pt x="1560" y="1120"/>
                  <a:pt x="2208" y="1136"/>
                </a:cubicBezTo>
                <a:cubicBezTo>
                  <a:pt x="2856" y="1152"/>
                  <a:pt x="3592" y="352"/>
                  <a:pt x="3888" y="176"/>
                </a:cubicBezTo>
                <a:cubicBezTo>
                  <a:pt x="4184" y="0"/>
                  <a:pt x="4084" y="40"/>
                  <a:pt x="3984" y="80"/>
                </a:cubicBezTo>
              </a:path>
            </a:pathLst>
          </a:custGeom>
          <a:noFill/>
          <a:ln w="9525" cap="flat" cmpd="sng">
            <a:solidFill>
              <a:srgbClr val="00FF00"/>
            </a:solidFill>
            <a:prstDash val="solid"/>
            <a:round/>
            <a:headEnd/>
            <a:tailEnd/>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08898"/>
                                        </p:tgtEl>
                                        <p:attrNameLst>
                                          <p:attrName>style.visibility</p:attrName>
                                        </p:attrNameLst>
                                      </p:cBhvr>
                                      <p:to>
                                        <p:strVal val="visible"/>
                                      </p:to>
                                    </p:set>
                                    <p:animEffect transition="in" filter="wipe(left)">
                                      <p:cBhvr>
                                        <p:cTn id="7" dur="75"/>
                                        <p:tgtEl>
                                          <p:spTgt spid="208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8902"/>
                                        </p:tgtEl>
                                        <p:attrNameLst>
                                          <p:attrName>style.visibility</p:attrName>
                                        </p:attrNameLst>
                                      </p:cBhvr>
                                      <p:to>
                                        <p:strVal val="visible"/>
                                      </p:to>
                                    </p:set>
                                    <p:animEffect transition="in" filter="wipe(left)">
                                      <p:cBhvr>
                                        <p:cTn id="12" dur="500"/>
                                        <p:tgtEl>
                                          <p:spTgt spid="2089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8899"/>
                                        </p:tgtEl>
                                        <p:attrNameLst>
                                          <p:attrName>style.visibility</p:attrName>
                                        </p:attrNameLst>
                                      </p:cBhvr>
                                      <p:to>
                                        <p:strVal val="visible"/>
                                      </p:to>
                                    </p:set>
                                    <p:animEffect transition="in" filter="wipe(left)">
                                      <p:cBhvr>
                                        <p:cTn id="17" dur="500"/>
                                        <p:tgtEl>
                                          <p:spTgt spid="2088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8903"/>
                                        </p:tgtEl>
                                        <p:attrNameLst>
                                          <p:attrName>style.visibility</p:attrName>
                                        </p:attrNameLst>
                                      </p:cBhvr>
                                      <p:to>
                                        <p:strVal val="visible"/>
                                      </p:to>
                                    </p:set>
                                    <p:animEffect transition="in" filter="wipe(left)">
                                      <p:cBhvr>
                                        <p:cTn id="22" dur="500"/>
                                        <p:tgtEl>
                                          <p:spTgt spid="2089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8901"/>
                                        </p:tgtEl>
                                        <p:attrNameLst>
                                          <p:attrName>style.visibility</p:attrName>
                                        </p:attrNameLst>
                                      </p:cBhvr>
                                      <p:to>
                                        <p:strVal val="visible"/>
                                      </p:to>
                                    </p:set>
                                    <p:animEffect transition="in" filter="wipe(left)">
                                      <p:cBhvr>
                                        <p:cTn id="27" dur="500"/>
                                        <p:tgtEl>
                                          <p:spTgt spid="2089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8900"/>
                                        </p:tgtEl>
                                        <p:attrNameLst>
                                          <p:attrName>style.visibility</p:attrName>
                                        </p:attrNameLst>
                                      </p:cBhvr>
                                      <p:to>
                                        <p:strVal val="visible"/>
                                      </p:to>
                                    </p:set>
                                    <p:animEffect transition="in" filter="wipe(left)">
                                      <p:cBhvr>
                                        <p:cTn id="32" dur="500"/>
                                        <p:tgtEl>
                                          <p:spTgt spid="2089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8904"/>
                                        </p:tgtEl>
                                        <p:attrNameLst>
                                          <p:attrName>style.visibility</p:attrName>
                                        </p:attrNameLst>
                                      </p:cBhvr>
                                      <p:to>
                                        <p:strVal val="visible"/>
                                      </p:to>
                                    </p:set>
                                    <p:animEffect transition="in" filter="wipe(left)">
                                      <p:cBhvr>
                                        <p:cTn id="37" dur="500"/>
                                        <p:tgtEl>
                                          <p:spTgt spid="208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09922" name="Text Box 2">
            <a:extLst>
              <a:ext uri="{FF2B5EF4-FFF2-40B4-BE49-F238E27FC236}">
                <a16:creationId xmlns:a16="http://schemas.microsoft.com/office/drawing/2014/main" id="{B7336BEF-2CBC-456A-9C72-E6FB9A078BA6}"/>
              </a:ext>
            </a:extLst>
          </p:cNvPr>
          <p:cNvSpPr txBox="1">
            <a:spLocks noChangeArrowheads="1"/>
          </p:cNvSpPr>
          <p:nvPr/>
        </p:nvSpPr>
        <p:spPr bwMode="auto">
          <a:xfrm>
            <a:off x="406400" y="533400"/>
            <a:ext cx="8108950" cy="2043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a:solidFill>
                  <a:srgbClr val="00FF00"/>
                </a:solidFill>
                <a:latin typeface="楷体_GB2312" pitchFamily="49" charset="-122"/>
                <a:ea typeface="楷体_GB2312" pitchFamily="49" charset="-122"/>
              </a:rPr>
              <a:t>3.</a:t>
            </a:r>
            <a:r>
              <a:rPr lang="zh-CN" altLang="en-US">
                <a:solidFill>
                  <a:srgbClr val="00FF00"/>
                </a:solidFill>
                <a:latin typeface="楷体_GB2312" pitchFamily="49" charset="-122"/>
                <a:ea typeface="楷体_GB2312" pitchFamily="49" charset="-122"/>
              </a:rPr>
              <a:t>有重复排列</a:t>
            </a:r>
            <a:r>
              <a:rPr lang="zh-CN" altLang="en-US">
                <a:solidFill>
                  <a:srgbClr val="FFFFFF"/>
                </a:solidFill>
                <a:latin typeface="楷体_GB2312" pitchFamily="49" charset="-122"/>
                <a:ea typeface="楷体_GB2312" pitchFamily="49" charset="-122"/>
              </a:rPr>
              <a:t>：从含有</a:t>
            </a:r>
            <a:r>
              <a:rPr lang="en-US" altLang="zh-CN">
                <a:solidFill>
                  <a:srgbClr val="FFFFFF"/>
                </a:solidFill>
                <a:latin typeface="楷体_GB2312" pitchFamily="49" charset="-122"/>
                <a:ea typeface="楷体_GB2312" pitchFamily="49" charset="-122"/>
              </a:rPr>
              <a:t>n</a:t>
            </a:r>
            <a:r>
              <a:rPr lang="zh-CN" altLang="en-US">
                <a:solidFill>
                  <a:srgbClr val="FFFFFF"/>
                </a:solidFill>
                <a:latin typeface="楷体_GB2312" pitchFamily="49" charset="-122"/>
                <a:ea typeface="楷体_GB2312" pitchFamily="49" charset="-122"/>
              </a:rPr>
              <a:t>个元素的集合中随机</a:t>
            </a:r>
          </a:p>
          <a:p>
            <a:pPr algn="ctr">
              <a:spcBef>
                <a:spcPct val="50000"/>
              </a:spcBef>
              <a:buFontTx/>
              <a:buNone/>
            </a:pPr>
            <a:r>
              <a:rPr lang="zh-CN" altLang="en-US">
                <a:solidFill>
                  <a:srgbClr val="FFFFFF"/>
                </a:solidFill>
                <a:latin typeface="楷体_GB2312" pitchFamily="49" charset="-122"/>
                <a:ea typeface="楷体_GB2312" pitchFamily="49" charset="-122"/>
              </a:rPr>
              <a:t>抽取</a:t>
            </a:r>
            <a:r>
              <a:rPr lang="en-US" altLang="zh-CN">
                <a:solidFill>
                  <a:srgbClr val="FFFFFF"/>
                </a:solidFill>
                <a:latin typeface="楷体_GB2312" pitchFamily="49" charset="-122"/>
                <a:ea typeface="楷体_GB2312" pitchFamily="49" charset="-122"/>
              </a:rPr>
              <a:t>k </a:t>
            </a:r>
            <a:r>
              <a:rPr lang="zh-CN" altLang="en-US">
                <a:solidFill>
                  <a:srgbClr val="FFFFFF"/>
                </a:solidFill>
                <a:latin typeface="楷体_GB2312" pitchFamily="49" charset="-122"/>
                <a:ea typeface="楷体_GB2312" pitchFamily="49" charset="-122"/>
              </a:rPr>
              <a:t>次，每次取一个，记录其结果</a:t>
            </a:r>
          </a:p>
          <a:p>
            <a:pPr algn="ctr">
              <a:spcBef>
                <a:spcPct val="50000"/>
              </a:spcBef>
              <a:buFontTx/>
              <a:buNone/>
            </a:pPr>
            <a:r>
              <a:rPr lang="zh-CN" altLang="en-US">
                <a:solidFill>
                  <a:srgbClr val="FFFFFF"/>
                </a:solidFill>
                <a:latin typeface="楷体_GB2312" pitchFamily="49" charset="-122"/>
                <a:ea typeface="楷体_GB2312" pitchFamily="49" charset="-122"/>
              </a:rPr>
              <a:t>后放回，将记录结果排成一列，</a:t>
            </a:r>
          </a:p>
        </p:txBody>
      </p:sp>
      <p:graphicFrame>
        <p:nvGraphicFramePr>
          <p:cNvPr id="209923" name="Object 3">
            <a:extLst>
              <a:ext uri="{FF2B5EF4-FFF2-40B4-BE49-F238E27FC236}">
                <a16:creationId xmlns:a16="http://schemas.microsoft.com/office/drawing/2014/main" id="{E438B84C-02E1-41D6-B645-F325EF8905FE}"/>
              </a:ext>
            </a:extLst>
          </p:cNvPr>
          <p:cNvGraphicFramePr>
            <a:graphicFrameLocks noChangeAspect="1"/>
          </p:cNvGraphicFramePr>
          <p:nvPr/>
        </p:nvGraphicFramePr>
        <p:xfrm>
          <a:off x="1258888" y="2852738"/>
          <a:ext cx="6934200" cy="2836862"/>
        </p:xfrm>
        <a:graphic>
          <a:graphicData uri="http://schemas.openxmlformats.org/presentationml/2006/ole">
            <mc:AlternateContent xmlns:mc="http://schemas.openxmlformats.org/markup-compatibility/2006">
              <mc:Choice xmlns:v="urn:schemas-microsoft-com:vml" Requires="v">
                <p:oleObj name="BMP 图象" r:id="rId5" imgW="4563112" imgH="1867161" progId="Paint.Picture">
                  <p:embed/>
                </p:oleObj>
              </mc:Choice>
              <mc:Fallback>
                <p:oleObj name="BMP 图象" r:id="rId5" imgW="4563112" imgH="1867161" progId="Paint.Picture">
                  <p:embed/>
                  <p:pic>
                    <p:nvPicPr>
                      <p:cNvPr id="209923" name="Object 3">
                        <a:extLst>
                          <a:ext uri="{FF2B5EF4-FFF2-40B4-BE49-F238E27FC236}">
                            <a16:creationId xmlns:a16="http://schemas.microsoft.com/office/drawing/2014/main" id="{E438B84C-02E1-41D6-B645-F325EF8905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852738"/>
                        <a:ext cx="6934200" cy="2836862"/>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209924" name="Text Box 4">
            <a:extLst>
              <a:ext uri="{FF2B5EF4-FFF2-40B4-BE49-F238E27FC236}">
                <a16:creationId xmlns:a16="http://schemas.microsoft.com/office/drawing/2014/main" id="{9342C333-1734-43C8-9CC6-BDA1524144F7}"/>
              </a:ext>
            </a:extLst>
          </p:cNvPr>
          <p:cNvSpPr txBox="1">
            <a:spLocks noChangeArrowheads="1"/>
          </p:cNvSpPr>
          <p:nvPr/>
        </p:nvSpPr>
        <p:spPr bwMode="auto">
          <a:xfrm>
            <a:off x="4038600" y="4495800"/>
            <a:ext cx="457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a:solidFill>
                  <a:srgbClr val="1C1C1C"/>
                </a:solidFill>
                <a:latin typeface="楷体_GB2312" pitchFamily="49" charset="-122"/>
                <a:ea typeface="楷体_GB2312" pitchFamily="49" charset="-122"/>
              </a:rPr>
              <a:t>n</a:t>
            </a:r>
          </a:p>
        </p:txBody>
      </p:sp>
      <p:sp>
        <p:nvSpPr>
          <p:cNvPr id="209925" name="Text Box 5">
            <a:extLst>
              <a:ext uri="{FF2B5EF4-FFF2-40B4-BE49-F238E27FC236}">
                <a16:creationId xmlns:a16="http://schemas.microsoft.com/office/drawing/2014/main" id="{8573F875-F982-47FE-8ACE-D577A1B08156}"/>
              </a:ext>
            </a:extLst>
          </p:cNvPr>
          <p:cNvSpPr txBox="1">
            <a:spLocks noChangeArrowheads="1"/>
          </p:cNvSpPr>
          <p:nvPr/>
        </p:nvSpPr>
        <p:spPr bwMode="auto">
          <a:xfrm>
            <a:off x="4495800" y="4495800"/>
            <a:ext cx="457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a:solidFill>
                  <a:srgbClr val="1C1C1C"/>
                </a:solidFill>
                <a:latin typeface="楷体_GB2312" pitchFamily="49" charset="-122"/>
                <a:ea typeface="楷体_GB2312" pitchFamily="49" charset="-122"/>
              </a:rPr>
              <a:t>n</a:t>
            </a:r>
          </a:p>
        </p:txBody>
      </p:sp>
      <p:sp>
        <p:nvSpPr>
          <p:cNvPr id="209926" name="Text Box 6">
            <a:extLst>
              <a:ext uri="{FF2B5EF4-FFF2-40B4-BE49-F238E27FC236}">
                <a16:creationId xmlns:a16="http://schemas.microsoft.com/office/drawing/2014/main" id="{46885FA4-D004-47DC-A19E-C1D7DD886D7F}"/>
              </a:ext>
            </a:extLst>
          </p:cNvPr>
          <p:cNvSpPr txBox="1">
            <a:spLocks noChangeArrowheads="1"/>
          </p:cNvSpPr>
          <p:nvPr/>
        </p:nvSpPr>
        <p:spPr bwMode="auto">
          <a:xfrm>
            <a:off x="4953000" y="4495800"/>
            <a:ext cx="457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a:solidFill>
                  <a:srgbClr val="1C1C1C"/>
                </a:solidFill>
                <a:latin typeface="楷体_GB2312" pitchFamily="49" charset="-122"/>
                <a:ea typeface="楷体_GB2312" pitchFamily="49" charset="-122"/>
              </a:rPr>
              <a:t>n</a:t>
            </a:r>
          </a:p>
        </p:txBody>
      </p:sp>
      <p:sp>
        <p:nvSpPr>
          <p:cNvPr id="209927" name="Text Box 7">
            <a:extLst>
              <a:ext uri="{FF2B5EF4-FFF2-40B4-BE49-F238E27FC236}">
                <a16:creationId xmlns:a16="http://schemas.microsoft.com/office/drawing/2014/main" id="{51D8AB51-8C06-40BF-AE06-64A6EB7C4530}"/>
              </a:ext>
            </a:extLst>
          </p:cNvPr>
          <p:cNvSpPr txBox="1">
            <a:spLocks noChangeArrowheads="1"/>
          </p:cNvSpPr>
          <p:nvPr/>
        </p:nvSpPr>
        <p:spPr bwMode="auto">
          <a:xfrm>
            <a:off x="7391400" y="4419600"/>
            <a:ext cx="457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a:solidFill>
                  <a:srgbClr val="1C1C1C"/>
                </a:solidFill>
                <a:latin typeface="楷体_GB2312" pitchFamily="49" charset="-122"/>
                <a:ea typeface="楷体_GB2312" pitchFamily="49" charset="-122"/>
              </a:rPr>
              <a:t>n</a:t>
            </a:r>
          </a:p>
        </p:txBody>
      </p:sp>
      <p:sp>
        <p:nvSpPr>
          <p:cNvPr id="209928" name="Rectangle 8">
            <a:extLst>
              <a:ext uri="{FF2B5EF4-FFF2-40B4-BE49-F238E27FC236}">
                <a16:creationId xmlns:a16="http://schemas.microsoft.com/office/drawing/2014/main" id="{528D1DBA-B27B-4CAA-8996-D05DFDA3A828}"/>
              </a:ext>
            </a:extLst>
          </p:cNvPr>
          <p:cNvSpPr>
            <a:spLocks noChangeArrowheads="1"/>
          </p:cNvSpPr>
          <p:nvPr/>
        </p:nvSpPr>
        <p:spPr bwMode="auto">
          <a:xfrm>
            <a:off x="2438400" y="5943600"/>
            <a:ext cx="3568700" cy="579438"/>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a:solidFill>
                  <a:srgbClr val="00FF00"/>
                </a:solidFill>
                <a:latin typeface="楷体_GB2312" pitchFamily="49" charset="-122"/>
                <a:ea typeface="楷体_GB2312" pitchFamily="49" charset="-122"/>
              </a:rPr>
              <a:t>共有</a:t>
            </a:r>
            <a:r>
              <a:rPr lang="en-US" altLang="zh-CN">
                <a:solidFill>
                  <a:srgbClr val="00FF00"/>
                </a:solidFill>
                <a:latin typeface="楷体_GB2312" pitchFamily="49" charset="-122"/>
                <a:ea typeface="楷体_GB2312" pitchFamily="49" charset="-122"/>
              </a:rPr>
              <a:t>n</a:t>
            </a:r>
            <a:r>
              <a:rPr lang="en-US" altLang="zh-CN" baseline="30000">
                <a:solidFill>
                  <a:srgbClr val="00FF00"/>
                </a:solidFill>
                <a:latin typeface="楷体_GB2312" pitchFamily="49" charset="-122"/>
                <a:ea typeface="楷体_GB2312" pitchFamily="49" charset="-122"/>
              </a:rPr>
              <a:t>k</a:t>
            </a:r>
            <a:r>
              <a:rPr lang="zh-CN" altLang="en-US">
                <a:solidFill>
                  <a:srgbClr val="00FF00"/>
                </a:solidFill>
                <a:latin typeface="楷体_GB2312" pitchFamily="49" charset="-122"/>
                <a:ea typeface="楷体_GB2312" pitchFamily="49" charset="-122"/>
              </a:rPr>
              <a:t>种排列方式</a:t>
            </a:r>
            <a:r>
              <a:rPr lang="en-US" altLang="zh-CN">
                <a:solidFill>
                  <a:srgbClr val="00FF00"/>
                </a:solidFill>
                <a:latin typeface="楷体_GB2312" pitchFamily="49" charset="-122"/>
                <a:ea typeface="楷体_GB2312" pitchFamily="49" charset="-122"/>
              </a:rPr>
              <a:t>.</a:t>
            </a:r>
          </a:p>
        </p:txBody>
      </p:sp>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box(out)">
                                      <p:cBhvr>
                                        <p:cTn id="7" dur="500"/>
                                        <p:tgtEl>
                                          <p:spTgt spid="209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9923"/>
                                        </p:tgtEl>
                                        <p:attrNameLst>
                                          <p:attrName>style.visibility</p:attrName>
                                        </p:attrNameLst>
                                      </p:cBhvr>
                                      <p:to>
                                        <p:strVal val="visible"/>
                                      </p:to>
                                    </p:set>
                                    <p:animEffect transition="in" filter="dissolve">
                                      <p:cBhvr>
                                        <p:cTn id="12" dur="500"/>
                                        <p:tgtEl>
                                          <p:spTgt spid="2099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992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0992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0992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0992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iterate type="lt">
                                    <p:tmPct val="100000"/>
                                  </p:iterate>
                                  <p:childTnLst>
                                    <p:set>
                                      <p:cBhvr>
                                        <p:cTn id="32" dur="1" fill="hold">
                                          <p:stCondLst>
                                            <p:cond delay="0"/>
                                          </p:stCondLst>
                                        </p:cTn>
                                        <p:tgtEl>
                                          <p:spTgt spid="209928"/>
                                        </p:tgtEl>
                                        <p:attrNameLst>
                                          <p:attrName>style.visibility</p:attrName>
                                        </p:attrNameLst>
                                      </p:cBhvr>
                                      <p:to>
                                        <p:strVal val="visible"/>
                                      </p:to>
                                    </p:set>
                                    <p:animEffect transition="in" filter="wipe(up)">
                                      <p:cBhvr>
                                        <p:cTn id="33" dur="75"/>
                                        <p:tgtEl>
                                          <p:spTgt spid="209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utoUpdateAnimBg="0"/>
      <p:bldP spid="209924" grpId="0" autoUpdateAnimBg="0"/>
      <p:bldP spid="209925" grpId="0" autoUpdateAnimBg="0"/>
      <p:bldP spid="209926" grpId="0" autoUpdateAnimBg="0"/>
      <p:bldP spid="209927" grpId="0" autoUpdateAnimBg="0"/>
      <p:bldP spid="209928"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10946" name="Text Box 2">
            <a:extLst>
              <a:ext uri="{FF2B5EF4-FFF2-40B4-BE49-F238E27FC236}">
                <a16:creationId xmlns:a16="http://schemas.microsoft.com/office/drawing/2014/main" id="{6528561A-FABB-46FE-8993-D36431C39694}"/>
              </a:ext>
            </a:extLst>
          </p:cNvPr>
          <p:cNvSpPr txBox="1">
            <a:spLocks noChangeArrowheads="1"/>
          </p:cNvSpPr>
          <p:nvPr/>
        </p:nvSpPr>
        <p:spPr bwMode="auto">
          <a:xfrm>
            <a:off x="65088" y="533400"/>
            <a:ext cx="8939212" cy="116046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a:solidFill>
                  <a:srgbClr val="00FF00"/>
                </a:solidFill>
                <a:latin typeface="楷体_GB2312" pitchFamily="49" charset="-122"/>
                <a:ea typeface="楷体_GB2312" pitchFamily="49" charset="-122"/>
              </a:rPr>
              <a:t>4.</a:t>
            </a:r>
            <a:r>
              <a:rPr lang="zh-CN" altLang="en-US" sz="2800" b="1">
                <a:solidFill>
                  <a:srgbClr val="00FF00"/>
                </a:solidFill>
                <a:latin typeface="楷体_GB2312" pitchFamily="49" charset="-122"/>
                <a:ea typeface="楷体_GB2312" pitchFamily="49" charset="-122"/>
              </a:rPr>
              <a:t>无重复排列</a:t>
            </a:r>
            <a:r>
              <a:rPr lang="zh-CN" altLang="en-US" sz="2800" b="1">
                <a:solidFill>
                  <a:srgbClr val="FFFFFF"/>
                </a:solidFill>
                <a:latin typeface="楷体_GB2312" pitchFamily="49" charset="-122"/>
                <a:ea typeface="楷体_GB2312" pitchFamily="49" charset="-122"/>
              </a:rPr>
              <a:t>：从含有</a:t>
            </a:r>
            <a:r>
              <a:rPr lang="en-US" altLang="zh-CN" sz="2800" b="1">
                <a:solidFill>
                  <a:srgbClr val="FFFFFF"/>
                </a:solidFill>
                <a:latin typeface="楷体_GB2312" pitchFamily="49" charset="-122"/>
                <a:ea typeface="楷体_GB2312" pitchFamily="49" charset="-122"/>
              </a:rPr>
              <a:t>n</a:t>
            </a:r>
            <a:r>
              <a:rPr lang="zh-CN" altLang="en-US" sz="2800" b="1">
                <a:solidFill>
                  <a:srgbClr val="FFFFFF"/>
                </a:solidFill>
                <a:latin typeface="楷体_GB2312" pitchFamily="49" charset="-122"/>
                <a:ea typeface="楷体_GB2312" pitchFamily="49" charset="-122"/>
              </a:rPr>
              <a:t>个元素的集合中随机抽取</a:t>
            </a:r>
            <a:r>
              <a:rPr lang="en-US" altLang="zh-CN" sz="2800" b="1">
                <a:solidFill>
                  <a:srgbClr val="FFFFFF"/>
                </a:solidFill>
                <a:latin typeface="楷体_GB2312" pitchFamily="49" charset="-122"/>
                <a:ea typeface="楷体_GB2312" pitchFamily="49" charset="-122"/>
              </a:rPr>
              <a:t>k </a:t>
            </a:r>
            <a:r>
              <a:rPr lang="zh-CN" altLang="en-US" sz="2800" b="1">
                <a:solidFill>
                  <a:srgbClr val="FFFFFF"/>
                </a:solidFill>
                <a:latin typeface="楷体_GB2312" pitchFamily="49" charset="-122"/>
                <a:ea typeface="楷体_GB2312" pitchFamily="49" charset="-122"/>
              </a:rPr>
              <a:t>次，</a:t>
            </a:r>
          </a:p>
          <a:p>
            <a:pPr algn="ctr">
              <a:spcBef>
                <a:spcPct val="50000"/>
              </a:spcBef>
              <a:buFontTx/>
              <a:buNone/>
            </a:pPr>
            <a:r>
              <a:rPr lang="zh-CN" altLang="en-US" sz="2800" b="1">
                <a:solidFill>
                  <a:srgbClr val="FFFFFF"/>
                </a:solidFill>
                <a:latin typeface="楷体_GB2312" pitchFamily="49" charset="-122"/>
                <a:ea typeface="楷体_GB2312" pitchFamily="49" charset="-122"/>
              </a:rPr>
              <a:t>每次取一个，取后不放回，将所取元素排成一列，</a:t>
            </a:r>
          </a:p>
        </p:txBody>
      </p:sp>
      <p:sp>
        <p:nvSpPr>
          <p:cNvPr id="210947" name="Rectangle 3">
            <a:extLst>
              <a:ext uri="{FF2B5EF4-FFF2-40B4-BE49-F238E27FC236}">
                <a16:creationId xmlns:a16="http://schemas.microsoft.com/office/drawing/2014/main" id="{D0BE82BC-4BF3-4C18-8FEF-C04FEE675E88}"/>
              </a:ext>
            </a:extLst>
          </p:cNvPr>
          <p:cNvSpPr>
            <a:spLocks noChangeArrowheads="1"/>
          </p:cNvSpPr>
          <p:nvPr/>
        </p:nvSpPr>
        <p:spPr bwMode="auto">
          <a:xfrm>
            <a:off x="1287463" y="4953000"/>
            <a:ext cx="6154737"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b="1">
                <a:solidFill>
                  <a:srgbClr val="FFFFFF"/>
                </a:solidFill>
                <a:latin typeface="楷体_GB2312" pitchFamily="49" charset="-122"/>
                <a:ea typeface="楷体_GB2312" pitchFamily="49" charset="-122"/>
              </a:rPr>
              <a:t>共有</a:t>
            </a:r>
            <a:r>
              <a:rPr lang="en-US" altLang="zh-CN" sz="2800" b="1">
                <a:solidFill>
                  <a:srgbClr val="FFFFFF"/>
                </a:solidFill>
                <a:latin typeface="楷体_GB2312" pitchFamily="49" charset="-122"/>
                <a:ea typeface="楷体_GB2312" pitchFamily="49" charset="-122"/>
              </a:rPr>
              <a:t>P</a:t>
            </a:r>
            <a:r>
              <a:rPr lang="en-US" altLang="zh-CN" sz="2800" b="1" baseline="-25000">
                <a:solidFill>
                  <a:srgbClr val="FFFFFF"/>
                </a:solidFill>
                <a:latin typeface="楷体_GB2312" pitchFamily="49" charset="-122"/>
                <a:ea typeface="楷体_GB2312" pitchFamily="49" charset="-122"/>
              </a:rPr>
              <a:t>n</a:t>
            </a:r>
            <a:r>
              <a:rPr lang="en-US" altLang="zh-CN" sz="2800" b="1" baseline="30000">
                <a:solidFill>
                  <a:srgbClr val="FFFFFF"/>
                </a:solidFill>
                <a:latin typeface="楷体_GB2312" pitchFamily="49" charset="-122"/>
                <a:ea typeface="楷体_GB2312" pitchFamily="49" charset="-122"/>
              </a:rPr>
              <a:t>k</a:t>
            </a:r>
            <a:r>
              <a:rPr lang="en-US" altLang="zh-CN" sz="2800" b="1">
                <a:solidFill>
                  <a:srgbClr val="FFFFFF"/>
                </a:solidFill>
                <a:latin typeface="楷体_GB2312" pitchFamily="49" charset="-122"/>
                <a:ea typeface="楷体_GB2312" pitchFamily="49" charset="-122"/>
              </a:rPr>
              <a:t>=n(n-1)</a:t>
            </a:r>
            <a:r>
              <a:rPr lang="en-US" altLang="zh-CN" sz="2800" b="1">
                <a:solidFill>
                  <a:srgbClr val="FFFFFF"/>
                </a:solidFill>
                <a:latin typeface="Arial" panose="020B0604020202020204" pitchFamily="34" charset="0"/>
                <a:ea typeface="楷体_GB2312" pitchFamily="49" charset="-122"/>
              </a:rPr>
              <a:t>…</a:t>
            </a:r>
            <a:r>
              <a:rPr lang="en-US" altLang="zh-CN" sz="2800" b="1">
                <a:solidFill>
                  <a:srgbClr val="FFFFFF"/>
                </a:solidFill>
                <a:latin typeface="楷体_GB2312" pitchFamily="49" charset="-122"/>
                <a:ea typeface="楷体_GB2312" pitchFamily="49" charset="-122"/>
              </a:rPr>
              <a:t>(n-k+1)</a:t>
            </a:r>
            <a:r>
              <a:rPr lang="zh-CN" altLang="en-US" sz="2800" b="1">
                <a:solidFill>
                  <a:srgbClr val="FFFFFF"/>
                </a:solidFill>
                <a:latin typeface="楷体_GB2312" pitchFamily="49" charset="-122"/>
                <a:ea typeface="楷体_GB2312" pitchFamily="49" charset="-122"/>
              </a:rPr>
              <a:t>种排列方式</a:t>
            </a:r>
            <a:r>
              <a:rPr lang="en-US" altLang="zh-CN" sz="2800" b="1">
                <a:solidFill>
                  <a:srgbClr val="FFFFFF"/>
                </a:solidFill>
                <a:latin typeface="楷体_GB2312" pitchFamily="49" charset="-122"/>
                <a:ea typeface="楷体_GB2312" pitchFamily="49" charset="-122"/>
              </a:rPr>
              <a:t>.</a:t>
            </a:r>
          </a:p>
        </p:txBody>
      </p:sp>
      <p:graphicFrame>
        <p:nvGraphicFramePr>
          <p:cNvPr id="210948" name="Object 4">
            <a:extLst>
              <a:ext uri="{FF2B5EF4-FFF2-40B4-BE49-F238E27FC236}">
                <a16:creationId xmlns:a16="http://schemas.microsoft.com/office/drawing/2014/main" id="{0C342656-1995-4FED-A76D-64AEDE0FB351}"/>
              </a:ext>
            </a:extLst>
          </p:cNvPr>
          <p:cNvGraphicFramePr>
            <a:graphicFrameLocks noChangeAspect="1"/>
          </p:cNvGraphicFramePr>
          <p:nvPr/>
        </p:nvGraphicFramePr>
        <p:xfrm>
          <a:off x="900113" y="2060575"/>
          <a:ext cx="6934200" cy="2836863"/>
        </p:xfrm>
        <a:graphic>
          <a:graphicData uri="http://schemas.openxmlformats.org/presentationml/2006/ole">
            <mc:AlternateContent xmlns:mc="http://schemas.openxmlformats.org/markup-compatibility/2006">
              <mc:Choice xmlns:v="urn:schemas-microsoft-com:vml" Requires="v">
                <p:oleObj name="BMP 图象" r:id="rId5" imgW="4563112" imgH="1867161" progId="Paint.Picture">
                  <p:embed/>
                </p:oleObj>
              </mc:Choice>
              <mc:Fallback>
                <p:oleObj name="BMP 图象" r:id="rId5" imgW="4563112" imgH="1867161" progId="Paint.Picture">
                  <p:embed/>
                  <p:pic>
                    <p:nvPicPr>
                      <p:cNvPr id="210948" name="Object 4">
                        <a:extLst>
                          <a:ext uri="{FF2B5EF4-FFF2-40B4-BE49-F238E27FC236}">
                            <a16:creationId xmlns:a16="http://schemas.microsoft.com/office/drawing/2014/main" id="{0C342656-1995-4FED-A76D-64AEDE0FB3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060575"/>
                        <a:ext cx="6934200" cy="283686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210949" name="Text Box 5">
            <a:extLst>
              <a:ext uri="{FF2B5EF4-FFF2-40B4-BE49-F238E27FC236}">
                <a16:creationId xmlns:a16="http://schemas.microsoft.com/office/drawing/2014/main" id="{65486557-B11E-4205-B67C-116F55858561}"/>
              </a:ext>
            </a:extLst>
          </p:cNvPr>
          <p:cNvSpPr txBox="1">
            <a:spLocks noChangeArrowheads="1"/>
          </p:cNvSpPr>
          <p:nvPr/>
        </p:nvSpPr>
        <p:spPr bwMode="auto">
          <a:xfrm>
            <a:off x="3581400" y="3505200"/>
            <a:ext cx="457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a:solidFill>
                  <a:srgbClr val="1C1C1C"/>
                </a:solidFill>
                <a:latin typeface="楷体_GB2312" pitchFamily="49" charset="-122"/>
                <a:ea typeface="楷体_GB2312" pitchFamily="49" charset="-122"/>
              </a:rPr>
              <a:t>n</a:t>
            </a:r>
          </a:p>
        </p:txBody>
      </p:sp>
      <p:sp>
        <p:nvSpPr>
          <p:cNvPr id="210950" name="Text Box 6">
            <a:extLst>
              <a:ext uri="{FF2B5EF4-FFF2-40B4-BE49-F238E27FC236}">
                <a16:creationId xmlns:a16="http://schemas.microsoft.com/office/drawing/2014/main" id="{0289EF14-E24C-45C8-9641-83125212A007}"/>
              </a:ext>
            </a:extLst>
          </p:cNvPr>
          <p:cNvSpPr txBox="1">
            <a:spLocks noChangeArrowheads="1"/>
          </p:cNvSpPr>
          <p:nvPr/>
        </p:nvSpPr>
        <p:spPr bwMode="auto">
          <a:xfrm>
            <a:off x="3962400" y="3505200"/>
            <a:ext cx="838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a:solidFill>
                  <a:srgbClr val="1C1C1C"/>
                </a:solidFill>
                <a:latin typeface="楷体_GB2312" pitchFamily="49" charset="-122"/>
                <a:ea typeface="楷体_GB2312" pitchFamily="49" charset="-122"/>
              </a:rPr>
              <a:t>n-1</a:t>
            </a:r>
          </a:p>
        </p:txBody>
      </p:sp>
      <p:sp>
        <p:nvSpPr>
          <p:cNvPr id="210951" name="Text Box 7">
            <a:extLst>
              <a:ext uri="{FF2B5EF4-FFF2-40B4-BE49-F238E27FC236}">
                <a16:creationId xmlns:a16="http://schemas.microsoft.com/office/drawing/2014/main" id="{71A0444F-FA42-4CCB-B48C-CB24721DD3CB}"/>
              </a:ext>
            </a:extLst>
          </p:cNvPr>
          <p:cNvSpPr txBox="1">
            <a:spLocks noChangeArrowheads="1"/>
          </p:cNvSpPr>
          <p:nvPr/>
        </p:nvSpPr>
        <p:spPr bwMode="auto">
          <a:xfrm>
            <a:off x="4572000" y="3505200"/>
            <a:ext cx="9144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a:solidFill>
                  <a:srgbClr val="1C1C1C"/>
                </a:solidFill>
                <a:latin typeface="楷体_GB2312" pitchFamily="49" charset="-122"/>
                <a:ea typeface="楷体_GB2312" pitchFamily="49" charset="-122"/>
              </a:rPr>
              <a:t>n-2</a:t>
            </a:r>
          </a:p>
        </p:txBody>
      </p:sp>
      <p:sp>
        <p:nvSpPr>
          <p:cNvPr id="210952" name="Text Box 8">
            <a:extLst>
              <a:ext uri="{FF2B5EF4-FFF2-40B4-BE49-F238E27FC236}">
                <a16:creationId xmlns:a16="http://schemas.microsoft.com/office/drawing/2014/main" id="{FE9CCC9E-25EF-4B98-9C5F-8117EC74B7CA}"/>
              </a:ext>
            </a:extLst>
          </p:cNvPr>
          <p:cNvSpPr txBox="1">
            <a:spLocks noChangeArrowheads="1"/>
          </p:cNvSpPr>
          <p:nvPr/>
        </p:nvSpPr>
        <p:spPr bwMode="auto">
          <a:xfrm>
            <a:off x="6629400" y="3505200"/>
            <a:ext cx="1219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a:solidFill>
                  <a:srgbClr val="1C1C1C"/>
                </a:solidFill>
                <a:latin typeface="楷体_GB2312" pitchFamily="49" charset="-122"/>
                <a:ea typeface="楷体_GB2312" pitchFamily="49" charset="-122"/>
              </a:rPr>
              <a:t>n-k+1</a:t>
            </a:r>
          </a:p>
        </p:txBody>
      </p:sp>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6"/>
                                        </p:tgtEl>
                                        <p:attrNameLst>
                                          <p:attrName>style.visibility</p:attrName>
                                        </p:attrNameLst>
                                      </p:cBhvr>
                                      <p:to>
                                        <p:strVal val="visible"/>
                                      </p:to>
                                    </p:set>
                                    <p:anim calcmode="lin" valueType="num">
                                      <p:cBhvr additive="base">
                                        <p:cTn id="7" dur="500" fill="hold"/>
                                        <p:tgtEl>
                                          <p:spTgt spid="210946"/>
                                        </p:tgtEl>
                                        <p:attrNameLst>
                                          <p:attrName>ppt_x</p:attrName>
                                        </p:attrNameLst>
                                      </p:cBhvr>
                                      <p:tavLst>
                                        <p:tav tm="0">
                                          <p:val>
                                            <p:strVal val="0-#ppt_w/2"/>
                                          </p:val>
                                        </p:tav>
                                        <p:tav tm="100000">
                                          <p:val>
                                            <p:strVal val="#ppt_x"/>
                                          </p:val>
                                        </p:tav>
                                      </p:tavLst>
                                    </p:anim>
                                    <p:anim calcmode="lin" valueType="num">
                                      <p:cBhvr additive="base">
                                        <p:cTn id="8" dur="500" fill="hold"/>
                                        <p:tgtEl>
                                          <p:spTgt spid="2109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0948"/>
                                        </p:tgtEl>
                                        <p:attrNameLst>
                                          <p:attrName>style.visibility</p:attrName>
                                        </p:attrNameLst>
                                      </p:cBhvr>
                                      <p:to>
                                        <p:strVal val="visible"/>
                                      </p:to>
                                    </p:set>
                                    <p:anim calcmode="lin" valueType="num">
                                      <p:cBhvr additive="base">
                                        <p:cTn id="13" dur="500" fill="hold"/>
                                        <p:tgtEl>
                                          <p:spTgt spid="210948"/>
                                        </p:tgtEl>
                                        <p:attrNameLst>
                                          <p:attrName>ppt_x</p:attrName>
                                        </p:attrNameLst>
                                      </p:cBhvr>
                                      <p:tavLst>
                                        <p:tav tm="0">
                                          <p:val>
                                            <p:strVal val="0-#ppt_w/2"/>
                                          </p:val>
                                        </p:tav>
                                        <p:tav tm="100000">
                                          <p:val>
                                            <p:strVal val="#ppt_x"/>
                                          </p:val>
                                        </p:tav>
                                      </p:tavLst>
                                    </p:anim>
                                    <p:anim calcmode="lin" valueType="num">
                                      <p:cBhvr additive="base">
                                        <p:cTn id="14"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0949"/>
                                        </p:tgtEl>
                                        <p:attrNameLst>
                                          <p:attrName>style.visibility</p:attrName>
                                        </p:attrNameLst>
                                      </p:cBhvr>
                                      <p:to>
                                        <p:strVal val="visible"/>
                                      </p:to>
                                    </p:set>
                                    <p:anim calcmode="lin" valueType="num">
                                      <p:cBhvr additive="base">
                                        <p:cTn id="19" dur="500" fill="hold"/>
                                        <p:tgtEl>
                                          <p:spTgt spid="210949"/>
                                        </p:tgtEl>
                                        <p:attrNameLst>
                                          <p:attrName>ppt_x</p:attrName>
                                        </p:attrNameLst>
                                      </p:cBhvr>
                                      <p:tavLst>
                                        <p:tav tm="0">
                                          <p:val>
                                            <p:strVal val="0-#ppt_w/2"/>
                                          </p:val>
                                        </p:tav>
                                        <p:tav tm="100000">
                                          <p:val>
                                            <p:strVal val="#ppt_x"/>
                                          </p:val>
                                        </p:tav>
                                      </p:tavLst>
                                    </p:anim>
                                    <p:anim calcmode="lin" valueType="num">
                                      <p:cBhvr additive="base">
                                        <p:cTn id="20" dur="500" fill="hold"/>
                                        <p:tgtEl>
                                          <p:spTgt spid="21094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0950"/>
                                        </p:tgtEl>
                                        <p:attrNameLst>
                                          <p:attrName>style.visibility</p:attrName>
                                        </p:attrNameLst>
                                      </p:cBhvr>
                                      <p:to>
                                        <p:strVal val="visible"/>
                                      </p:to>
                                    </p:set>
                                    <p:anim calcmode="lin" valueType="num">
                                      <p:cBhvr additive="base">
                                        <p:cTn id="25" dur="500" fill="hold"/>
                                        <p:tgtEl>
                                          <p:spTgt spid="210950"/>
                                        </p:tgtEl>
                                        <p:attrNameLst>
                                          <p:attrName>ppt_x</p:attrName>
                                        </p:attrNameLst>
                                      </p:cBhvr>
                                      <p:tavLst>
                                        <p:tav tm="0">
                                          <p:val>
                                            <p:strVal val="0-#ppt_w/2"/>
                                          </p:val>
                                        </p:tav>
                                        <p:tav tm="100000">
                                          <p:val>
                                            <p:strVal val="#ppt_x"/>
                                          </p:val>
                                        </p:tav>
                                      </p:tavLst>
                                    </p:anim>
                                    <p:anim calcmode="lin" valueType="num">
                                      <p:cBhvr additive="base">
                                        <p:cTn id="26" dur="500" fill="hold"/>
                                        <p:tgtEl>
                                          <p:spTgt spid="21095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09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095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iterate type="lt">
                                    <p:tmPct val="100000"/>
                                  </p:iterate>
                                  <p:childTnLst>
                                    <p:set>
                                      <p:cBhvr>
                                        <p:cTn id="38" dur="1" fill="hold">
                                          <p:stCondLst>
                                            <p:cond delay="0"/>
                                          </p:stCondLst>
                                        </p:cTn>
                                        <p:tgtEl>
                                          <p:spTgt spid="210947"/>
                                        </p:tgtEl>
                                        <p:attrNameLst>
                                          <p:attrName>style.visibility</p:attrName>
                                        </p:attrNameLst>
                                      </p:cBhvr>
                                      <p:to>
                                        <p:strVal val="visible"/>
                                      </p:to>
                                    </p:set>
                                    <p:animEffect transition="in" filter="wipe(up)">
                                      <p:cBhvr>
                                        <p:cTn id="39" dur="75"/>
                                        <p:tgtEl>
                                          <p:spTgt spid="210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utoUpdateAnimBg="0"/>
      <p:bldP spid="210947" grpId="0" autoUpdateAnimBg="0"/>
      <p:bldP spid="210949" grpId="0" autoUpdateAnimBg="0"/>
      <p:bldP spid="210950" grpId="0" autoUpdateAnimBg="0"/>
      <p:bldP spid="210951" grpId="0" autoUpdateAnimBg="0"/>
      <p:bldP spid="210952"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11970" name="Text Box 2">
            <a:extLst>
              <a:ext uri="{FF2B5EF4-FFF2-40B4-BE49-F238E27FC236}">
                <a16:creationId xmlns:a16="http://schemas.microsoft.com/office/drawing/2014/main" id="{8F94A55B-568C-43EA-90EC-A90DC9050C98}"/>
              </a:ext>
            </a:extLst>
          </p:cNvPr>
          <p:cNvSpPr txBox="1">
            <a:spLocks noChangeArrowheads="1"/>
          </p:cNvSpPr>
          <p:nvPr/>
        </p:nvSpPr>
        <p:spPr bwMode="auto">
          <a:xfrm>
            <a:off x="101600" y="838200"/>
            <a:ext cx="8921750" cy="1311275"/>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a:solidFill>
                  <a:srgbClr val="00FF00"/>
                </a:solidFill>
                <a:latin typeface="楷体_GB2312" pitchFamily="49" charset="-122"/>
                <a:ea typeface="楷体_GB2312" pitchFamily="49" charset="-122"/>
              </a:rPr>
              <a:t>5.</a:t>
            </a:r>
            <a:r>
              <a:rPr lang="zh-CN" altLang="en-US">
                <a:solidFill>
                  <a:srgbClr val="00FF00"/>
                </a:solidFill>
                <a:latin typeface="楷体_GB2312" pitchFamily="49" charset="-122"/>
                <a:ea typeface="楷体_GB2312" pitchFamily="49" charset="-122"/>
              </a:rPr>
              <a:t>组合</a:t>
            </a:r>
            <a:r>
              <a:rPr lang="zh-CN" altLang="en-US">
                <a:solidFill>
                  <a:srgbClr val="FFFFFF"/>
                </a:solidFill>
                <a:latin typeface="楷体_GB2312" pitchFamily="49" charset="-122"/>
                <a:ea typeface="楷体_GB2312" pitchFamily="49" charset="-122"/>
              </a:rPr>
              <a:t>：从含有</a:t>
            </a:r>
            <a:r>
              <a:rPr lang="en-US" altLang="zh-CN">
                <a:solidFill>
                  <a:srgbClr val="FFFFFF"/>
                </a:solidFill>
                <a:latin typeface="楷体_GB2312" pitchFamily="49" charset="-122"/>
                <a:ea typeface="楷体_GB2312" pitchFamily="49" charset="-122"/>
              </a:rPr>
              <a:t>n</a:t>
            </a:r>
            <a:r>
              <a:rPr lang="zh-CN" altLang="en-US">
                <a:solidFill>
                  <a:srgbClr val="FFFFFF"/>
                </a:solidFill>
                <a:latin typeface="楷体_GB2312" pitchFamily="49" charset="-122"/>
                <a:ea typeface="楷体_GB2312" pitchFamily="49" charset="-122"/>
              </a:rPr>
              <a:t>个元素的集合中随机抽取</a:t>
            </a:r>
            <a:r>
              <a:rPr lang="en-US" altLang="zh-CN">
                <a:solidFill>
                  <a:srgbClr val="FFFFFF"/>
                </a:solidFill>
                <a:latin typeface="楷体_GB2312" pitchFamily="49" charset="-122"/>
                <a:ea typeface="楷体_GB2312" pitchFamily="49" charset="-122"/>
              </a:rPr>
              <a:t>k </a:t>
            </a:r>
            <a:r>
              <a:rPr lang="zh-CN" altLang="en-US">
                <a:solidFill>
                  <a:srgbClr val="FFFFFF"/>
                </a:solidFill>
                <a:latin typeface="楷体_GB2312" pitchFamily="49" charset="-122"/>
                <a:ea typeface="楷体_GB2312" pitchFamily="49" charset="-122"/>
              </a:rPr>
              <a:t>个，</a:t>
            </a:r>
          </a:p>
          <a:p>
            <a:pPr algn="ctr">
              <a:spcBef>
                <a:spcPct val="50000"/>
              </a:spcBef>
              <a:buFontTx/>
              <a:buNone/>
            </a:pPr>
            <a:r>
              <a:rPr lang="zh-CN" altLang="en-US">
                <a:solidFill>
                  <a:srgbClr val="FFFFFF"/>
                </a:solidFill>
                <a:latin typeface="楷体_GB2312" pitchFamily="49" charset="-122"/>
                <a:ea typeface="楷体_GB2312" pitchFamily="49" charset="-122"/>
              </a:rPr>
              <a:t>共有</a:t>
            </a:r>
            <a:endParaRPr lang="zh-CN" altLang="en-US" sz="2800" b="1">
              <a:solidFill>
                <a:srgbClr val="FFFFFF"/>
              </a:solidFill>
              <a:latin typeface="楷体_GB2312" pitchFamily="49" charset="-122"/>
              <a:ea typeface="楷体_GB2312" pitchFamily="49" charset="-122"/>
            </a:endParaRPr>
          </a:p>
        </p:txBody>
      </p:sp>
      <p:sp>
        <p:nvSpPr>
          <p:cNvPr id="211971" name="Rectangle 3">
            <a:extLst>
              <a:ext uri="{FF2B5EF4-FFF2-40B4-BE49-F238E27FC236}">
                <a16:creationId xmlns:a16="http://schemas.microsoft.com/office/drawing/2014/main" id="{EF273B2D-FCC7-4063-9911-241D0A119767}"/>
              </a:ext>
            </a:extLst>
          </p:cNvPr>
          <p:cNvSpPr>
            <a:spLocks noChangeArrowheads="1"/>
          </p:cNvSpPr>
          <p:nvPr/>
        </p:nvSpPr>
        <p:spPr bwMode="auto">
          <a:xfrm>
            <a:off x="3657600" y="4876800"/>
            <a:ext cx="1606550" cy="579438"/>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a:solidFill>
                  <a:srgbClr val="FFFFFF"/>
                </a:solidFill>
                <a:latin typeface="楷体_GB2312" pitchFamily="49" charset="-122"/>
                <a:ea typeface="楷体_GB2312" pitchFamily="49" charset="-122"/>
              </a:rPr>
              <a:t>种取法</a:t>
            </a:r>
            <a:r>
              <a:rPr lang="en-US" altLang="zh-CN">
                <a:solidFill>
                  <a:srgbClr val="FFFFFF"/>
                </a:solidFill>
                <a:latin typeface="楷体_GB2312" pitchFamily="49" charset="-122"/>
                <a:ea typeface="楷体_GB2312" pitchFamily="49" charset="-122"/>
              </a:rPr>
              <a:t>.</a:t>
            </a:r>
          </a:p>
        </p:txBody>
      </p:sp>
      <p:graphicFrame>
        <p:nvGraphicFramePr>
          <p:cNvPr id="211972" name="Object 4">
            <a:extLst>
              <a:ext uri="{FF2B5EF4-FFF2-40B4-BE49-F238E27FC236}">
                <a16:creationId xmlns:a16="http://schemas.microsoft.com/office/drawing/2014/main" id="{06A3154F-0FF0-4D69-9148-2A457AA1806F}"/>
              </a:ext>
            </a:extLst>
          </p:cNvPr>
          <p:cNvGraphicFramePr>
            <a:graphicFrameLocks noChangeAspect="1"/>
          </p:cNvGraphicFramePr>
          <p:nvPr>
            <p:extLst>
              <p:ext uri="{D42A27DB-BD31-4B8C-83A1-F6EECF244321}">
                <p14:modId xmlns:p14="http://schemas.microsoft.com/office/powerpoint/2010/main" val="1795525525"/>
              </p:ext>
            </p:extLst>
          </p:nvPr>
        </p:nvGraphicFramePr>
        <p:xfrm>
          <a:off x="1476375" y="2425700"/>
          <a:ext cx="5975350" cy="1604963"/>
        </p:xfrm>
        <a:graphic>
          <a:graphicData uri="http://schemas.openxmlformats.org/presentationml/2006/ole">
            <mc:AlternateContent xmlns:mc="http://schemas.openxmlformats.org/markup-compatibility/2006">
              <mc:Choice xmlns:v="urn:schemas-microsoft-com:vml" Requires="v">
                <p:oleObj name="Equation" r:id="rId5" imgW="1701800" imgH="457200" progId="Equation.DSMT4">
                  <p:embed/>
                </p:oleObj>
              </mc:Choice>
              <mc:Fallback>
                <p:oleObj name="Equation" r:id="rId5" imgW="1701800" imgH="457200" progId="Equation.DSMT4">
                  <p:embed/>
                  <p:pic>
                    <p:nvPicPr>
                      <p:cNvPr id="211972" name="Object 4">
                        <a:extLst>
                          <a:ext uri="{FF2B5EF4-FFF2-40B4-BE49-F238E27FC236}">
                            <a16:creationId xmlns:a16="http://schemas.microsoft.com/office/drawing/2014/main" id="{06A3154F-0FF0-4D69-9148-2A457AA180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425700"/>
                        <a:ext cx="5975350" cy="160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1970"/>
                                        </p:tgtEl>
                                        <p:attrNameLst>
                                          <p:attrName>style.visibility</p:attrName>
                                        </p:attrNameLst>
                                      </p:cBhvr>
                                      <p:to>
                                        <p:strVal val="visible"/>
                                      </p:to>
                                    </p:set>
                                    <p:animEffect transition="in" filter="wipe(up)">
                                      <p:cBhvr>
                                        <p:cTn id="7" dur="75"/>
                                        <p:tgtEl>
                                          <p:spTgt spid="211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11972"/>
                                        </p:tgtEl>
                                        <p:attrNameLst>
                                          <p:attrName>style.visibility</p:attrName>
                                        </p:attrNameLst>
                                      </p:cBhvr>
                                      <p:to>
                                        <p:strVal val="visible"/>
                                      </p:to>
                                    </p:set>
                                    <p:animEffect transition="in" filter="blinds(vertical)">
                                      <p:cBhvr>
                                        <p:cTn id="12" dur="500"/>
                                        <p:tgtEl>
                                          <p:spTgt spid="211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1971"/>
                                        </p:tgtEl>
                                        <p:attrNameLst>
                                          <p:attrName>style.visibility</p:attrName>
                                        </p:attrNameLst>
                                      </p:cBhvr>
                                      <p:to>
                                        <p:strVal val="visible"/>
                                      </p:to>
                                    </p:set>
                                    <p:animEffect transition="in" filter="blinds(horizontal)">
                                      <p:cBhvr>
                                        <p:cTn id="17" dur="500"/>
                                        <p:tgtEl>
                                          <p:spTgt spid="211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utoUpdateAnimBg="0"/>
      <p:bldP spid="211971" grpId="0"/>
    </p:bldLst>
  </p:timing>
</p:sld>
</file>

<file path=ppt/slides/slide1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86050" name="Rectangle 2">
            <a:extLst>
              <a:ext uri="{FF2B5EF4-FFF2-40B4-BE49-F238E27FC236}">
                <a16:creationId xmlns:a16="http://schemas.microsoft.com/office/drawing/2014/main" id="{517A5AD8-5FD9-4E88-AFD2-E4E1AF7D1A31}"/>
              </a:ext>
            </a:extLst>
          </p:cNvPr>
          <p:cNvSpPr>
            <a:spLocks noGrp="1" noChangeArrowheads="1"/>
          </p:cNvSpPr>
          <p:nvPr>
            <p:ph type="title"/>
          </p:nvPr>
        </p:nvSpPr>
        <p:spPr/>
        <p:txBody>
          <a:bodyPr/>
          <a:lstStyle/>
          <a:p>
            <a:pPr eaLnBrk="1" hangingPunct="1"/>
            <a:r>
              <a:rPr lang="zh-CN" altLang="en-US">
                <a:solidFill>
                  <a:srgbClr val="00FF00"/>
                </a:solidFill>
              </a:rPr>
              <a:t>六、古典概型的有关类型</a:t>
            </a:r>
          </a:p>
        </p:txBody>
      </p:sp>
      <p:sp>
        <p:nvSpPr>
          <p:cNvPr id="183299" name="Rectangle 3">
            <a:extLst>
              <a:ext uri="{FF2B5EF4-FFF2-40B4-BE49-F238E27FC236}">
                <a16:creationId xmlns:a16="http://schemas.microsoft.com/office/drawing/2014/main" id="{1931BAC2-271E-4F9C-BF6F-790F783ABBB3}"/>
              </a:ext>
            </a:extLst>
          </p:cNvPr>
          <p:cNvSpPr>
            <a:spLocks noGrp="1" noChangeArrowheads="1"/>
          </p:cNvSpPr>
          <p:nvPr>
            <p:ph type="body" idx="1"/>
          </p:nvPr>
        </p:nvSpPr>
        <p:spPr/>
        <p:txBody>
          <a:bodyPr/>
          <a:lstStyle/>
          <a:p>
            <a:pPr eaLnBrk="1" hangingPunct="1"/>
            <a:r>
              <a:rPr lang="en-US" altLang="zh-CN" b="1">
                <a:solidFill>
                  <a:schemeClr val="bg1"/>
                </a:solidFill>
              </a:rPr>
              <a:t>1.  </a:t>
            </a:r>
            <a:r>
              <a:rPr lang="zh-CN" altLang="en-US" b="1">
                <a:solidFill>
                  <a:schemeClr val="bg1"/>
                </a:solidFill>
              </a:rPr>
              <a:t>抽球问题</a:t>
            </a:r>
          </a:p>
          <a:p>
            <a:pPr eaLnBrk="1" hangingPunct="1"/>
            <a:r>
              <a:rPr lang="en-US" altLang="zh-CN" b="1">
                <a:solidFill>
                  <a:schemeClr val="bg1"/>
                </a:solidFill>
              </a:rPr>
              <a:t>2.  </a:t>
            </a:r>
            <a:r>
              <a:rPr lang="zh-CN" altLang="en-US" b="1">
                <a:solidFill>
                  <a:schemeClr val="bg1"/>
                </a:solidFill>
              </a:rPr>
              <a:t>分球入盒问题</a:t>
            </a:r>
          </a:p>
          <a:p>
            <a:pPr eaLnBrk="1" hangingPunct="1"/>
            <a:r>
              <a:rPr lang="en-US" altLang="zh-CN" b="1">
                <a:solidFill>
                  <a:schemeClr val="bg1"/>
                </a:solidFill>
              </a:rPr>
              <a:t>3.  </a:t>
            </a:r>
            <a:r>
              <a:rPr lang="zh-CN" altLang="en-US" b="1">
                <a:solidFill>
                  <a:schemeClr val="bg1"/>
                </a:solidFill>
              </a:rPr>
              <a:t>分组问题</a:t>
            </a:r>
          </a:p>
          <a:p>
            <a:pPr eaLnBrk="1" hangingPunct="1"/>
            <a:r>
              <a:rPr lang="en-US" altLang="zh-CN" b="1">
                <a:solidFill>
                  <a:schemeClr val="bg1"/>
                </a:solidFill>
              </a:rPr>
              <a:t>4.  </a:t>
            </a:r>
            <a:r>
              <a:rPr lang="zh-CN" altLang="en-US" b="1">
                <a:solidFill>
                  <a:schemeClr val="bg1"/>
                </a:solidFill>
              </a:rPr>
              <a:t>随机取数问题</a:t>
            </a:r>
          </a:p>
          <a:p>
            <a:pPr eaLnBrk="1" hangingPunct="1"/>
            <a:endParaRPr lang="zh-CN" altLang="en-US" b="1">
              <a:solidFill>
                <a:schemeClr val="bg1"/>
              </a:solidFill>
            </a:endParaRPr>
          </a:p>
          <a:p>
            <a:pPr eaLnBrk="1" hangingPunct="1">
              <a:buFontTx/>
              <a:buNone/>
            </a:pPr>
            <a:endParaRPr lang="en-US" altLang="zh-CN"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3299">
                                            <p:txEl>
                                              <p:pRg st="1" end="1"/>
                                            </p:txEl>
                                          </p:spTgt>
                                        </p:tgtEl>
                                        <p:attrNameLst>
                                          <p:attrName>style.visibility</p:attrName>
                                        </p:attrNameLst>
                                      </p:cBhvr>
                                      <p:to>
                                        <p:strVal val="visible"/>
                                      </p:to>
                                    </p:set>
                                    <p:anim calcmode="lin" valueType="num">
                                      <p:cBhvr additive="base">
                                        <p:cTn id="13" dur="500" fill="hold"/>
                                        <p:tgtEl>
                                          <p:spTgt spid="183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3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3299">
                                            <p:txEl>
                                              <p:pRg st="2" end="2"/>
                                            </p:txEl>
                                          </p:spTgt>
                                        </p:tgtEl>
                                        <p:attrNameLst>
                                          <p:attrName>style.visibility</p:attrName>
                                        </p:attrNameLst>
                                      </p:cBhvr>
                                      <p:to>
                                        <p:strVal val="visible"/>
                                      </p:to>
                                    </p:set>
                                    <p:anim calcmode="lin" valueType="num">
                                      <p:cBhvr additive="base">
                                        <p:cTn id="19" dur="500" fill="hold"/>
                                        <p:tgtEl>
                                          <p:spTgt spid="183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3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3299">
                                            <p:txEl>
                                              <p:pRg st="3" end="3"/>
                                            </p:txEl>
                                          </p:spTgt>
                                        </p:tgtEl>
                                        <p:attrNameLst>
                                          <p:attrName>style.visibility</p:attrName>
                                        </p:attrNameLst>
                                      </p:cBhvr>
                                      <p:to>
                                        <p:strVal val="visible"/>
                                      </p:to>
                                    </p:set>
                                    <p:anim calcmode="lin" valueType="num">
                                      <p:cBhvr additive="base">
                                        <p:cTn id="25" dur="500" fill="hold"/>
                                        <p:tgtEl>
                                          <p:spTgt spid="1832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32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p:bldLst>
  </p:timing>
</p:sld>
</file>

<file path=ppt/slides/slide1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84322" name="Text Box 2">
            <a:extLst>
              <a:ext uri="{FF2B5EF4-FFF2-40B4-BE49-F238E27FC236}">
                <a16:creationId xmlns:a16="http://schemas.microsoft.com/office/drawing/2014/main" id="{BD164EEA-43D1-421D-823E-FFEBE0DE7947}"/>
              </a:ext>
            </a:extLst>
          </p:cNvPr>
          <p:cNvSpPr txBox="1">
            <a:spLocks noChangeArrowheads="1"/>
          </p:cNvSpPr>
          <p:nvPr/>
        </p:nvSpPr>
        <p:spPr bwMode="auto">
          <a:xfrm>
            <a:off x="685800" y="609600"/>
            <a:ext cx="7239000" cy="26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50000"/>
              </a:spcBef>
              <a:buFontTx/>
              <a:buNone/>
            </a:pPr>
            <a:r>
              <a:rPr lang="en-US" altLang="zh-CN" b="1">
                <a:solidFill>
                  <a:srgbClr val="FFFFFF"/>
                </a:solidFill>
                <a:latin typeface="Arial" panose="020B0604020202020204" pitchFamily="34" charset="0"/>
                <a:ea typeface="楷体_GB2312" pitchFamily="49" charset="-122"/>
              </a:rPr>
              <a:t>1</a:t>
            </a:r>
            <a:r>
              <a:rPr lang="zh-CN" altLang="en-US" b="1">
                <a:solidFill>
                  <a:srgbClr val="FFFFFF"/>
                </a:solidFill>
                <a:latin typeface="Arial" panose="020B0604020202020204" pitchFamily="34" charset="0"/>
                <a:ea typeface="楷体_GB2312" pitchFamily="49" charset="-122"/>
              </a:rPr>
              <a:t>、抽球问题     </a:t>
            </a:r>
          </a:p>
          <a:p>
            <a:pPr>
              <a:lnSpc>
                <a:spcPct val="130000"/>
              </a:lnSpc>
              <a:spcBef>
                <a:spcPct val="50000"/>
              </a:spcBef>
              <a:buFontTx/>
              <a:buNone/>
            </a:pPr>
            <a:r>
              <a:rPr lang="zh-CN" altLang="en-US" sz="2800">
                <a:solidFill>
                  <a:srgbClr val="FFFFFF"/>
                </a:solidFill>
                <a:latin typeface="Arial" panose="020B0604020202020204" pitchFamily="34" charset="0"/>
                <a:ea typeface="楷体_GB2312" pitchFamily="49" charset="-122"/>
              </a:rPr>
              <a:t>例</a:t>
            </a:r>
            <a:r>
              <a:rPr lang="en-US" altLang="zh-CN" sz="2800">
                <a:solidFill>
                  <a:srgbClr val="FFFFFF"/>
                </a:solidFill>
                <a:latin typeface="Arial" panose="020B0604020202020204" pitchFamily="34" charset="0"/>
                <a:ea typeface="楷体_GB2312" pitchFamily="49" charset="-122"/>
              </a:rPr>
              <a:t>1:</a:t>
            </a:r>
            <a:r>
              <a:rPr lang="zh-CN" altLang="en-US" sz="2800">
                <a:solidFill>
                  <a:srgbClr val="FFFFFF"/>
                </a:solidFill>
                <a:latin typeface="Arial" panose="020B0604020202020204" pitchFamily="34" charset="0"/>
                <a:ea typeface="楷体_GB2312" pitchFamily="49" charset="-122"/>
              </a:rPr>
              <a:t>设盒中</a:t>
            </a:r>
            <a:r>
              <a:rPr lang="zh-CN" altLang="zh-CN" sz="2800">
                <a:solidFill>
                  <a:srgbClr val="FFFFFF"/>
                </a:solidFill>
                <a:latin typeface="Arial" panose="020B0604020202020204" pitchFamily="34" charset="0"/>
                <a:ea typeface="楷体_GB2312" pitchFamily="49" charset="-122"/>
              </a:rPr>
              <a:t>有</a:t>
            </a:r>
            <a:r>
              <a:rPr lang="en-US" altLang="zh-CN" sz="2800">
                <a:solidFill>
                  <a:srgbClr val="FFFFFF"/>
                </a:solidFill>
                <a:latin typeface="Arial" panose="020B0604020202020204" pitchFamily="34" charset="0"/>
                <a:ea typeface="楷体_GB2312" pitchFamily="49" charset="-122"/>
              </a:rPr>
              <a:t>3</a:t>
            </a:r>
            <a:r>
              <a:rPr lang="zh-CN" altLang="zh-CN" sz="2800">
                <a:solidFill>
                  <a:srgbClr val="FFFFFF"/>
                </a:solidFill>
                <a:latin typeface="Arial" panose="020B0604020202020204" pitchFamily="34" charset="0"/>
                <a:ea typeface="楷体_GB2312" pitchFamily="49" charset="-122"/>
              </a:rPr>
              <a:t>个白球，2个红球，现从</a:t>
            </a:r>
            <a:r>
              <a:rPr lang="zh-CN" altLang="en-US" sz="2800">
                <a:solidFill>
                  <a:srgbClr val="FFFFFF"/>
                </a:solidFill>
                <a:latin typeface="Arial" panose="020B0604020202020204" pitchFamily="34" charset="0"/>
                <a:ea typeface="楷体_GB2312" pitchFamily="49" charset="-122"/>
              </a:rPr>
              <a:t>盒</a:t>
            </a:r>
            <a:r>
              <a:rPr lang="zh-CN" altLang="zh-CN" sz="2800">
                <a:solidFill>
                  <a:srgbClr val="FFFFFF"/>
                </a:solidFill>
                <a:latin typeface="Arial" panose="020B0604020202020204" pitchFamily="34" charset="0"/>
                <a:ea typeface="楷体_GB2312" pitchFamily="49" charset="-122"/>
              </a:rPr>
              <a:t>中任</a:t>
            </a:r>
            <a:r>
              <a:rPr lang="zh-CN" altLang="en-US" sz="2800">
                <a:solidFill>
                  <a:srgbClr val="FFFFFF"/>
                </a:solidFill>
                <a:latin typeface="Arial" panose="020B0604020202020204" pitchFamily="34" charset="0"/>
                <a:ea typeface="楷体_GB2312" pitchFamily="49" charset="-122"/>
              </a:rPr>
              <a:t>抽</a:t>
            </a:r>
            <a:r>
              <a:rPr lang="en-US" altLang="zh-CN" sz="2800">
                <a:solidFill>
                  <a:srgbClr val="FFFFFF"/>
                </a:solidFill>
                <a:latin typeface="Arial" panose="020B0604020202020204" pitchFamily="34" charset="0"/>
                <a:ea typeface="楷体_GB2312" pitchFamily="49" charset="-122"/>
              </a:rPr>
              <a:t>2</a:t>
            </a:r>
            <a:r>
              <a:rPr lang="zh-CN" altLang="zh-CN" sz="2800">
                <a:solidFill>
                  <a:srgbClr val="FFFFFF"/>
                </a:solidFill>
                <a:latin typeface="Arial" panose="020B0604020202020204" pitchFamily="34" charset="0"/>
                <a:ea typeface="楷体_GB2312" pitchFamily="49" charset="-122"/>
              </a:rPr>
              <a:t>个</a:t>
            </a:r>
            <a:r>
              <a:rPr lang="zh-CN" altLang="en-US" sz="2800">
                <a:solidFill>
                  <a:srgbClr val="FFFFFF"/>
                </a:solidFill>
                <a:latin typeface="Arial" panose="020B0604020202020204" pitchFamily="34" charset="0"/>
                <a:ea typeface="楷体_GB2312" pitchFamily="49" charset="-122"/>
              </a:rPr>
              <a:t>球，求取到一红一白的概率。</a:t>
            </a:r>
          </a:p>
          <a:p>
            <a:pPr>
              <a:spcBef>
                <a:spcPct val="50000"/>
              </a:spcBef>
              <a:buFontTx/>
              <a:buNone/>
            </a:pPr>
            <a:r>
              <a:rPr lang="zh-CN" altLang="en-US" sz="2800">
                <a:solidFill>
                  <a:srgbClr val="FFFFFF"/>
                </a:solidFill>
                <a:latin typeface="Arial" panose="020B0604020202020204" pitchFamily="34" charset="0"/>
                <a:ea typeface="楷体_GB2312" pitchFamily="49" charset="-122"/>
              </a:rPr>
              <a:t>解</a:t>
            </a:r>
            <a:r>
              <a:rPr lang="en-US" altLang="zh-CN" sz="2800">
                <a:solidFill>
                  <a:srgbClr val="FFFFFF"/>
                </a:solidFill>
                <a:latin typeface="Arial" panose="020B0604020202020204" pitchFamily="34" charset="0"/>
                <a:ea typeface="楷体_GB2312" pitchFamily="49" charset="-122"/>
              </a:rPr>
              <a:t>:</a:t>
            </a:r>
            <a:r>
              <a:rPr lang="zh-CN" altLang="en-US" sz="2800">
                <a:solidFill>
                  <a:srgbClr val="FFFFFF"/>
                </a:solidFill>
                <a:latin typeface="Arial" panose="020B0604020202020204" pitchFamily="34" charset="0"/>
                <a:ea typeface="楷体_GB2312" pitchFamily="49" charset="-122"/>
              </a:rPr>
              <a:t>设</a:t>
            </a:r>
            <a:r>
              <a:rPr lang="en-US" altLang="zh-CN" sz="2800">
                <a:solidFill>
                  <a:srgbClr val="FFFFFF"/>
                </a:solidFill>
                <a:latin typeface="Arial" panose="020B0604020202020204" pitchFamily="34" charset="0"/>
                <a:ea typeface="楷体_GB2312" pitchFamily="49" charset="-122"/>
              </a:rPr>
              <a:t>A</a:t>
            </a:r>
            <a:r>
              <a:rPr lang="zh-CN" altLang="en-US" sz="2800">
                <a:solidFill>
                  <a:srgbClr val="FFFFFF"/>
                </a:solidFill>
                <a:latin typeface="Arial" panose="020B0604020202020204" pitchFamily="34" charset="0"/>
                <a:ea typeface="楷体_GB2312" pitchFamily="49" charset="-122"/>
              </a:rPr>
              <a:t>＝“取到一红一白”</a:t>
            </a:r>
          </a:p>
        </p:txBody>
      </p:sp>
      <p:graphicFrame>
        <p:nvGraphicFramePr>
          <p:cNvPr id="184323" name="Object 3">
            <a:extLst>
              <a:ext uri="{FF2B5EF4-FFF2-40B4-BE49-F238E27FC236}">
                <a16:creationId xmlns:a16="http://schemas.microsoft.com/office/drawing/2014/main" id="{A161EEDA-0CC0-457B-836C-A461A7E112A1}"/>
              </a:ext>
            </a:extLst>
          </p:cNvPr>
          <p:cNvGraphicFramePr>
            <a:graphicFrameLocks noChangeAspect="1"/>
          </p:cNvGraphicFramePr>
          <p:nvPr/>
        </p:nvGraphicFramePr>
        <p:xfrm>
          <a:off x="7086600" y="3733800"/>
          <a:ext cx="1676400" cy="1438275"/>
        </p:xfrm>
        <a:graphic>
          <a:graphicData uri="http://schemas.openxmlformats.org/presentationml/2006/ole">
            <mc:AlternateContent xmlns:mc="http://schemas.openxmlformats.org/markup-compatibility/2006">
              <mc:Choice xmlns:v="urn:schemas-microsoft-com:vml" Requires="v">
                <p:oleObj name="BMP 图象" r:id="rId5" imgW="647619" imgH="556190" progId="Paint.Picture">
                  <p:embed/>
                </p:oleObj>
              </mc:Choice>
              <mc:Fallback>
                <p:oleObj name="BMP 图象" r:id="rId5" imgW="647619" imgH="556190" progId="Paint.Picture">
                  <p:embed/>
                  <p:pic>
                    <p:nvPicPr>
                      <p:cNvPr id="184323" name="Object 3">
                        <a:extLst>
                          <a:ext uri="{FF2B5EF4-FFF2-40B4-BE49-F238E27FC236}">
                            <a16:creationId xmlns:a16="http://schemas.microsoft.com/office/drawing/2014/main" id="{A161EEDA-0CC0-457B-836C-A461A7E112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3733800"/>
                        <a:ext cx="1676400" cy="1438275"/>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184324" name="Rectangle 4">
            <a:extLst>
              <a:ext uri="{FF2B5EF4-FFF2-40B4-BE49-F238E27FC236}">
                <a16:creationId xmlns:a16="http://schemas.microsoft.com/office/drawing/2014/main" id="{2908462C-F321-4A50-9A95-7A0298ED1D9E}"/>
              </a:ext>
            </a:extLst>
          </p:cNvPr>
          <p:cNvSpPr>
            <a:spLocks noChangeArrowheads="1"/>
          </p:cNvSpPr>
          <p:nvPr/>
        </p:nvSpPr>
        <p:spPr bwMode="auto">
          <a:xfrm>
            <a:off x="1143000" y="5562600"/>
            <a:ext cx="4689475"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a:solidFill>
                  <a:srgbClr val="FFFFFF"/>
                </a:solidFill>
                <a:latin typeface="Arial" panose="020B0604020202020204" pitchFamily="34" charset="0"/>
                <a:ea typeface="楷体_GB2312" pitchFamily="49" charset="-122"/>
              </a:rPr>
              <a:t>答</a:t>
            </a:r>
            <a:r>
              <a:rPr lang="en-US" altLang="zh-CN" sz="2800">
                <a:solidFill>
                  <a:srgbClr val="FFFFFF"/>
                </a:solidFill>
                <a:latin typeface="Arial" panose="020B0604020202020204" pitchFamily="34" charset="0"/>
                <a:ea typeface="楷体_GB2312" pitchFamily="49" charset="-122"/>
              </a:rPr>
              <a:t>:</a:t>
            </a:r>
            <a:r>
              <a:rPr lang="zh-CN" altLang="en-US" sz="2800">
                <a:solidFill>
                  <a:srgbClr val="FFFFFF"/>
                </a:solidFill>
                <a:latin typeface="Arial" panose="020B0604020202020204" pitchFamily="34" charset="0"/>
                <a:ea typeface="楷体_GB2312" pitchFamily="49" charset="-122"/>
              </a:rPr>
              <a:t>取到一红一白的概率为</a:t>
            </a:r>
            <a:r>
              <a:rPr lang="en-US" altLang="zh-CN" sz="2800">
                <a:solidFill>
                  <a:srgbClr val="FFFFFF"/>
                </a:solidFill>
                <a:latin typeface="Arial" panose="020B0604020202020204" pitchFamily="34" charset="0"/>
                <a:ea typeface="楷体_GB2312" pitchFamily="49" charset="-122"/>
              </a:rPr>
              <a:t>3/5</a:t>
            </a:r>
          </a:p>
        </p:txBody>
      </p:sp>
      <p:graphicFrame>
        <p:nvGraphicFramePr>
          <p:cNvPr id="387077" name="Object 5">
            <a:extLst>
              <a:ext uri="{FF2B5EF4-FFF2-40B4-BE49-F238E27FC236}">
                <a16:creationId xmlns:a16="http://schemas.microsoft.com/office/drawing/2014/main" id="{BA0D085A-DCD5-4549-BB17-DEC66221FEE3}"/>
              </a:ext>
            </a:extLst>
          </p:cNvPr>
          <p:cNvGraphicFramePr>
            <a:graphicFrameLocks noChangeAspect="1"/>
          </p:cNvGraphicFramePr>
          <p:nvPr>
            <p:extLst>
              <p:ext uri="{D42A27DB-BD31-4B8C-83A1-F6EECF244321}">
                <p14:modId xmlns:p14="http://schemas.microsoft.com/office/powerpoint/2010/main" val="2105948481"/>
              </p:ext>
            </p:extLst>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name="Equation" r:id="rId7" imgW="435285" imgH="677109" progId="Equation.DSMT4">
                  <p:embed/>
                </p:oleObj>
              </mc:Choice>
              <mc:Fallback>
                <p:oleObj name="Equation" r:id="rId7" imgW="435285" imgH="677109" progId="Equation.DSMT4">
                  <p:embed/>
                  <p:pic>
                    <p:nvPicPr>
                      <p:cNvPr id="387077" name="Object 5">
                        <a:extLst>
                          <a:ext uri="{FF2B5EF4-FFF2-40B4-BE49-F238E27FC236}">
                            <a16:creationId xmlns:a16="http://schemas.microsoft.com/office/drawing/2014/main" id="{BA0D085A-DCD5-4549-BB17-DEC66221FE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27" name="Object 7">
            <a:extLst>
              <a:ext uri="{FF2B5EF4-FFF2-40B4-BE49-F238E27FC236}">
                <a16:creationId xmlns:a16="http://schemas.microsoft.com/office/drawing/2014/main" id="{C264BF6C-FB6E-48A3-B22C-F1DD51A34024}"/>
              </a:ext>
            </a:extLst>
          </p:cNvPr>
          <p:cNvGraphicFramePr>
            <a:graphicFrameLocks noChangeAspect="1"/>
          </p:cNvGraphicFramePr>
          <p:nvPr>
            <p:extLst>
              <p:ext uri="{D42A27DB-BD31-4B8C-83A1-F6EECF244321}">
                <p14:modId xmlns:p14="http://schemas.microsoft.com/office/powerpoint/2010/main" val="4207159578"/>
              </p:ext>
            </p:extLst>
          </p:nvPr>
        </p:nvGraphicFramePr>
        <p:xfrm>
          <a:off x="3924300" y="3381375"/>
          <a:ext cx="2663825" cy="779463"/>
        </p:xfrm>
        <a:graphic>
          <a:graphicData uri="http://schemas.openxmlformats.org/presentationml/2006/ole">
            <mc:AlternateContent xmlns:mc="http://schemas.openxmlformats.org/markup-compatibility/2006">
              <mc:Choice xmlns:v="urn:schemas-microsoft-com:vml" Requires="v">
                <p:oleObj name="Equation" r:id="rId9" imgW="825500" imgH="241300" progId="Equation.DSMT4">
                  <p:embed/>
                </p:oleObj>
              </mc:Choice>
              <mc:Fallback>
                <p:oleObj name="Equation" r:id="rId9" imgW="825500" imgH="241300" progId="Equation.DSMT4">
                  <p:embed/>
                  <p:pic>
                    <p:nvPicPr>
                      <p:cNvPr id="184327" name="Object 7">
                        <a:extLst>
                          <a:ext uri="{FF2B5EF4-FFF2-40B4-BE49-F238E27FC236}">
                            <a16:creationId xmlns:a16="http://schemas.microsoft.com/office/drawing/2014/main" id="{C264BF6C-FB6E-48A3-B22C-F1DD51A340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3381375"/>
                        <a:ext cx="2663825"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28" name="Object 8">
            <a:extLst>
              <a:ext uri="{FF2B5EF4-FFF2-40B4-BE49-F238E27FC236}">
                <a16:creationId xmlns:a16="http://schemas.microsoft.com/office/drawing/2014/main" id="{66AB7E4D-43D7-4EBE-9EB9-B2C09A2E0FE5}"/>
              </a:ext>
            </a:extLst>
          </p:cNvPr>
          <p:cNvGraphicFramePr>
            <a:graphicFrameLocks noChangeAspect="1"/>
          </p:cNvGraphicFramePr>
          <p:nvPr>
            <p:extLst>
              <p:ext uri="{D42A27DB-BD31-4B8C-83A1-F6EECF244321}">
                <p14:modId xmlns:p14="http://schemas.microsoft.com/office/powerpoint/2010/main" val="3130342836"/>
              </p:ext>
            </p:extLst>
          </p:nvPr>
        </p:nvGraphicFramePr>
        <p:xfrm>
          <a:off x="1187450" y="4121150"/>
          <a:ext cx="4176713" cy="1276350"/>
        </p:xfrm>
        <a:graphic>
          <a:graphicData uri="http://schemas.openxmlformats.org/presentationml/2006/ole">
            <mc:AlternateContent xmlns:mc="http://schemas.openxmlformats.org/markup-compatibility/2006">
              <mc:Choice xmlns:v="urn:schemas-microsoft-com:vml" Requires="v">
                <p:oleObj name="Equation" r:id="rId11" imgW="1498600" imgH="457200" progId="Equation.DSMT4">
                  <p:embed/>
                </p:oleObj>
              </mc:Choice>
              <mc:Fallback>
                <p:oleObj name="Equation" r:id="rId11" imgW="1498600" imgH="457200" progId="Equation.DSMT4">
                  <p:embed/>
                  <p:pic>
                    <p:nvPicPr>
                      <p:cNvPr id="184328" name="Object 8">
                        <a:extLst>
                          <a:ext uri="{FF2B5EF4-FFF2-40B4-BE49-F238E27FC236}">
                            <a16:creationId xmlns:a16="http://schemas.microsoft.com/office/drawing/2014/main" id="{66AB7E4D-43D7-4EBE-9EB9-B2C09A2E0F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4121150"/>
                        <a:ext cx="4176713" cy="127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29" name="Object 9">
            <a:extLst>
              <a:ext uri="{FF2B5EF4-FFF2-40B4-BE49-F238E27FC236}">
                <a16:creationId xmlns:a16="http://schemas.microsoft.com/office/drawing/2014/main" id="{5EEF1FAC-DE6D-4BD9-8761-B185EAA43827}"/>
              </a:ext>
            </a:extLst>
          </p:cNvPr>
          <p:cNvGraphicFramePr>
            <a:graphicFrameLocks noChangeAspect="1"/>
          </p:cNvGraphicFramePr>
          <p:nvPr>
            <p:extLst>
              <p:ext uri="{D42A27DB-BD31-4B8C-83A1-F6EECF244321}">
                <p14:modId xmlns:p14="http://schemas.microsoft.com/office/powerpoint/2010/main" val="2839075289"/>
              </p:ext>
            </p:extLst>
          </p:nvPr>
        </p:nvGraphicFramePr>
        <p:xfrm>
          <a:off x="1187450" y="3429000"/>
          <a:ext cx="2303463" cy="782638"/>
        </p:xfrm>
        <a:graphic>
          <a:graphicData uri="http://schemas.openxmlformats.org/presentationml/2006/ole">
            <mc:AlternateContent xmlns:mc="http://schemas.openxmlformats.org/markup-compatibility/2006">
              <mc:Choice xmlns:v="urn:schemas-microsoft-com:vml" Requires="v">
                <p:oleObj name="Equation" r:id="rId13" imgW="710891" imgH="241195" progId="Equation.DSMT4">
                  <p:embed/>
                </p:oleObj>
              </mc:Choice>
              <mc:Fallback>
                <p:oleObj name="Equation" r:id="rId13" imgW="710891" imgH="241195" progId="Equation.DSMT4">
                  <p:embed/>
                  <p:pic>
                    <p:nvPicPr>
                      <p:cNvPr id="184329" name="Object 9">
                        <a:extLst>
                          <a:ext uri="{FF2B5EF4-FFF2-40B4-BE49-F238E27FC236}">
                            <a16:creationId xmlns:a16="http://schemas.microsoft.com/office/drawing/2014/main" id="{5EEF1FAC-DE6D-4BD9-8761-B185EAA4382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450" y="3429000"/>
                        <a:ext cx="2303463"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22">
                                            <p:txEl>
                                              <p:pRg st="0" end="0"/>
                                            </p:txEl>
                                          </p:spTgt>
                                        </p:tgtEl>
                                        <p:attrNameLst>
                                          <p:attrName>style.visibility</p:attrName>
                                        </p:attrNameLst>
                                      </p:cBhvr>
                                      <p:to>
                                        <p:strVal val="visible"/>
                                      </p:to>
                                    </p:set>
                                    <p:animEffect transition="in" filter="wipe(up)">
                                      <p:cBhvr>
                                        <p:cTn id="7" dur="500"/>
                                        <p:tgtEl>
                                          <p:spTgt spid="1843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4322">
                                            <p:txEl>
                                              <p:pRg st="1" end="1"/>
                                            </p:txEl>
                                          </p:spTgt>
                                        </p:tgtEl>
                                        <p:attrNameLst>
                                          <p:attrName>style.visibility</p:attrName>
                                        </p:attrNameLst>
                                      </p:cBhvr>
                                      <p:to>
                                        <p:strVal val="visible"/>
                                      </p:to>
                                    </p:set>
                                    <p:animEffect transition="in" filter="wipe(up)">
                                      <p:cBhvr>
                                        <p:cTn id="12" dur="500"/>
                                        <p:tgtEl>
                                          <p:spTgt spid="1843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4322">
                                            <p:txEl>
                                              <p:pRg st="2" end="2"/>
                                            </p:txEl>
                                          </p:spTgt>
                                        </p:tgtEl>
                                        <p:attrNameLst>
                                          <p:attrName>style.visibility</p:attrName>
                                        </p:attrNameLst>
                                      </p:cBhvr>
                                      <p:to>
                                        <p:strVal val="visible"/>
                                      </p:to>
                                    </p:set>
                                    <p:animEffect transition="in" filter="wipe(up)">
                                      <p:cBhvr>
                                        <p:cTn id="17" dur="500"/>
                                        <p:tgtEl>
                                          <p:spTgt spid="1843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8432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184329"/>
                                        </p:tgtEl>
                                        <p:attrNameLst>
                                          <p:attrName>style.visibility</p:attrName>
                                        </p:attrNameLst>
                                      </p:cBhvr>
                                      <p:to>
                                        <p:strVal val="visible"/>
                                      </p:to>
                                    </p:set>
                                    <p:anim calcmode="lin" valueType="num">
                                      <p:cBhvr additive="base">
                                        <p:cTn id="26" dur="500" fill="hold"/>
                                        <p:tgtEl>
                                          <p:spTgt spid="184329"/>
                                        </p:tgtEl>
                                        <p:attrNameLst>
                                          <p:attrName>ppt_x</p:attrName>
                                        </p:attrNameLst>
                                      </p:cBhvr>
                                      <p:tavLst>
                                        <p:tav tm="0">
                                          <p:val>
                                            <p:strVal val="#ppt_x"/>
                                          </p:val>
                                        </p:tav>
                                        <p:tav tm="100000">
                                          <p:val>
                                            <p:strVal val="#ppt_x"/>
                                          </p:val>
                                        </p:tav>
                                      </p:tavLst>
                                    </p:anim>
                                    <p:anim calcmode="lin" valueType="num">
                                      <p:cBhvr additive="base">
                                        <p:cTn id="27" dur="500" fill="hold"/>
                                        <p:tgtEl>
                                          <p:spTgt spid="184329"/>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84327"/>
                                        </p:tgtEl>
                                        <p:attrNameLst>
                                          <p:attrName>style.visibility</p:attrName>
                                        </p:attrNameLst>
                                      </p:cBhvr>
                                      <p:to>
                                        <p:strVal val="visible"/>
                                      </p:to>
                                    </p:set>
                                    <p:anim calcmode="lin" valueType="num">
                                      <p:cBhvr additive="base">
                                        <p:cTn id="32" dur="500" fill="hold"/>
                                        <p:tgtEl>
                                          <p:spTgt spid="184327"/>
                                        </p:tgtEl>
                                        <p:attrNameLst>
                                          <p:attrName>ppt_x</p:attrName>
                                        </p:attrNameLst>
                                      </p:cBhvr>
                                      <p:tavLst>
                                        <p:tav tm="0">
                                          <p:val>
                                            <p:strVal val="#ppt_x"/>
                                          </p:val>
                                        </p:tav>
                                        <p:tav tm="100000">
                                          <p:val>
                                            <p:strVal val="#ppt_x"/>
                                          </p:val>
                                        </p:tav>
                                      </p:tavLst>
                                    </p:anim>
                                    <p:anim calcmode="lin" valueType="num">
                                      <p:cBhvr additive="base">
                                        <p:cTn id="33" dur="500" fill="hold"/>
                                        <p:tgtEl>
                                          <p:spTgt spid="184327"/>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184328"/>
                                        </p:tgtEl>
                                        <p:attrNameLst>
                                          <p:attrName>style.visibility</p:attrName>
                                        </p:attrNameLst>
                                      </p:cBhvr>
                                      <p:to>
                                        <p:strVal val="visible"/>
                                      </p:to>
                                    </p:set>
                                    <p:anim calcmode="lin" valueType="num">
                                      <p:cBhvr additive="base">
                                        <p:cTn id="38" dur="500" fill="hold"/>
                                        <p:tgtEl>
                                          <p:spTgt spid="184328"/>
                                        </p:tgtEl>
                                        <p:attrNameLst>
                                          <p:attrName>ppt_x</p:attrName>
                                        </p:attrNameLst>
                                      </p:cBhvr>
                                      <p:tavLst>
                                        <p:tav tm="0">
                                          <p:val>
                                            <p:strVal val="#ppt_x"/>
                                          </p:val>
                                        </p:tav>
                                        <p:tav tm="100000">
                                          <p:val>
                                            <p:strVal val="#ppt_x"/>
                                          </p:val>
                                        </p:tav>
                                      </p:tavLst>
                                    </p:anim>
                                    <p:anim calcmode="lin" valueType="num">
                                      <p:cBhvr additive="base">
                                        <p:cTn id="39" dur="500" fill="hold"/>
                                        <p:tgtEl>
                                          <p:spTgt spid="184328"/>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84324"/>
                                        </p:tgtEl>
                                        <p:attrNameLst>
                                          <p:attrName>style.visibility</p:attrName>
                                        </p:attrNameLst>
                                      </p:cBhvr>
                                      <p:to>
                                        <p:strVal val="visible"/>
                                      </p:to>
                                    </p:set>
                                    <p:anim calcmode="lin" valueType="num">
                                      <p:cBhvr additive="base">
                                        <p:cTn id="44" dur="500" fill="hold"/>
                                        <p:tgtEl>
                                          <p:spTgt spid="184324"/>
                                        </p:tgtEl>
                                        <p:attrNameLst>
                                          <p:attrName>ppt_x</p:attrName>
                                        </p:attrNameLst>
                                      </p:cBhvr>
                                      <p:tavLst>
                                        <p:tav tm="0">
                                          <p:val>
                                            <p:strVal val="#ppt_x"/>
                                          </p:val>
                                        </p:tav>
                                        <p:tav tm="100000">
                                          <p:val>
                                            <p:strVal val="#ppt_x"/>
                                          </p:val>
                                        </p:tav>
                                      </p:tavLst>
                                    </p:anim>
                                    <p:anim calcmode="lin" valueType="num">
                                      <p:cBhvr additive="base">
                                        <p:cTn id="45" dur="500" fill="hold"/>
                                        <p:tgtEl>
                                          <p:spTgt spid="184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build="p" autoUpdateAnimBg="0"/>
      <p:bldP spid="184324" grpId="0"/>
    </p:bldLst>
  </p:timing>
</p:sld>
</file>

<file path=ppt/slides/slide11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AED9D986-6379-4FD9-94D7-AC2916DC8ED9}"/>
              </a:ext>
            </a:extLst>
          </p:cNvPr>
          <p:cNvSpPr>
            <a:spLocks noChangeArrowheads="1"/>
          </p:cNvSpPr>
          <p:nvPr/>
        </p:nvSpPr>
        <p:spPr bwMode="auto">
          <a:xfrm>
            <a:off x="533400" y="685800"/>
            <a:ext cx="6781800" cy="1758950"/>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lnSpc>
                <a:spcPct val="130000"/>
              </a:lnSpc>
              <a:spcBef>
                <a:spcPct val="50000"/>
              </a:spcBef>
              <a:buFontTx/>
              <a:buNone/>
            </a:pPr>
            <a:r>
              <a:rPr lang="zh-CN" altLang="en-US" sz="2800">
                <a:solidFill>
                  <a:srgbClr val="00FF00"/>
                </a:solidFill>
                <a:latin typeface="Arial" panose="020B0604020202020204" pitchFamily="34" charset="0"/>
                <a:ea typeface="楷体_GB2312" pitchFamily="49" charset="-122"/>
              </a:rPr>
              <a:t>一般地，设盒中有</a:t>
            </a:r>
            <a:r>
              <a:rPr lang="en-US" altLang="zh-CN" sz="2800">
                <a:solidFill>
                  <a:srgbClr val="00FF00"/>
                </a:solidFill>
                <a:latin typeface="Arial" panose="020B0604020202020204" pitchFamily="34" charset="0"/>
                <a:ea typeface="楷体_GB2312" pitchFamily="49" charset="-122"/>
              </a:rPr>
              <a:t>N</a:t>
            </a:r>
            <a:r>
              <a:rPr lang="zh-CN" altLang="zh-CN" sz="2800">
                <a:solidFill>
                  <a:srgbClr val="00FF00"/>
                </a:solidFill>
                <a:latin typeface="Arial" panose="020B0604020202020204" pitchFamily="34" charset="0"/>
                <a:ea typeface="楷体_GB2312" pitchFamily="49" charset="-122"/>
              </a:rPr>
              <a:t>个球，其中有</a:t>
            </a:r>
            <a:r>
              <a:rPr lang="en-US" altLang="zh-CN" sz="2800">
                <a:solidFill>
                  <a:srgbClr val="00FF00"/>
                </a:solidFill>
                <a:latin typeface="Arial" panose="020B0604020202020204" pitchFamily="34" charset="0"/>
                <a:ea typeface="楷体_GB2312" pitchFamily="49" charset="-122"/>
              </a:rPr>
              <a:t>M</a:t>
            </a:r>
            <a:r>
              <a:rPr lang="zh-CN" altLang="zh-CN" sz="2800">
                <a:solidFill>
                  <a:srgbClr val="00FF00"/>
                </a:solidFill>
                <a:latin typeface="Arial" panose="020B0604020202020204" pitchFamily="34" charset="0"/>
                <a:ea typeface="楷体_GB2312" pitchFamily="49" charset="-122"/>
              </a:rPr>
              <a:t>个白球，现从中任</a:t>
            </a:r>
            <a:r>
              <a:rPr lang="zh-CN" altLang="en-US" sz="2800">
                <a:solidFill>
                  <a:srgbClr val="00FF00"/>
                </a:solidFill>
                <a:latin typeface="Arial" panose="020B0604020202020204" pitchFamily="34" charset="0"/>
                <a:ea typeface="楷体_GB2312" pitchFamily="49" charset="-122"/>
              </a:rPr>
              <a:t>抽</a:t>
            </a:r>
            <a:r>
              <a:rPr lang="en-US" altLang="zh-CN" sz="2800">
                <a:solidFill>
                  <a:srgbClr val="00FF00"/>
                </a:solidFill>
                <a:latin typeface="Arial" panose="020B0604020202020204" pitchFamily="34" charset="0"/>
                <a:ea typeface="楷体_GB2312" pitchFamily="49" charset="-122"/>
              </a:rPr>
              <a:t>n</a:t>
            </a:r>
            <a:r>
              <a:rPr lang="zh-CN" altLang="zh-CN" sz="2800">
                <a:solidFill>
                  <a:srgbClr val="00FF00"/>
                </a:solidFill>
                <a:latin typeface="Arial" panose="020B0604020202020204" pitchFamily="34" charset="0"/>
                <a:ea typeface="楷体_GB2312" pitchFamily="49" charset="-122"/>
              </a:rPr>
              <a:t>个</a:t>
            </a:r>
            <a:r>
              <a:rPr lang="zh-CN" altLang="en-US" sz="2800">
                <a:solidFill>
                  <a:srgbClr val="00FF00"/>
                </a:solidFill>
                <a:latin typeface="Arial" panose="020B0604020202020204" pitchFamily="34" charset="0"/>
                <a:ea typeface="楷体_GB2312" pitchFamily="49" charset="-122"/>
              </a:rPr>
              <a:t>球，则这</a:t>
            </a:r>
            <a:r>
              <a:rPr lang="en-US" altLang="zh-CN" sz="2800">
                <a:solidFill>
                  <a:srgbClr val="00FF00"/>
                </a:solidFill>
                <a:latin typeface="Arial" panose="020B0604020202020204" pitchFamily="34" charset="0"/>
                <a:ea typeface="楷体_GB2312" pitchFamily="49" charset="-122"/>
              </a:rPr>
              <a:t>n</a:t>
            </a:r>
            <a:r>
              <a:rPr lang="zh-CN" altLang="zh-CN" sz="2800">
                <a:solidFill>
                  <a:srgbClr val="00FF00"/>
                </a:solidFill>
                <a:latin typeface="Arial" panose="020B0604020202020204" pitchFamily="34" charset="0"/>
                <a:ea typeface="楷体_GB2312" pitchFamily="49" charset="-122"/>
              </a:rPr>
              <a:t>个</a:t>
            </a:r>
            <a:r>
              <a:rPr lang="zh-CN" altLang="en-US" sz="2800">
                <a:solidFill>
                  <a:srgbClr val="00FF00"/>
                </a:solidFill>
                <a:latin typeface="Arial" panose="020B0604020202020204" pitchFamily="34" charset="0"/>
                <a:ea typeface="楷体_GB2312" pitchFamily="49" charset="-122"/>
              </a:rPr>
              <a:t>球中恰有</a:t>
            </a:r>
            <a:r>
              <a:rPr lang="en-US" altLang="zh-CN" sz="2800">
                <a:solidFill>
                  <a:srgbClr val="00FF00"/>
                </a:solidFill>
                <a:latin typeface="Arial" panose="020B0604020202020204" pitchFamily="34" charset="0"/>
                <a:ea typeface="楷体_GB2312" pitchFamily="49" charset="-122"/>
              </a:rPr>
              <a:t>k</a:t>
            </a:r>
            <a:r>
              <a:rPr lang="zh-CN" altLang="zh-CN" sz="2800">
                <a:solidFill>
                  <a:srgbClr val="00FF00"/>
                </a:solidFill>
                <a:latin typeface="Arial" panose="020B0604020202020204" pitchFamily="34" charset="0"/>
                <a:ea typeface="楷体_GB2312" pitchFamily="49" charset="-122"/>
              </a:rPr>
              <a:t>个白球的概率是</a:t>
            </a:r>
            <a:endParaRPr lang="zh-CN" altLang="en-US" sz="2800">
              <a:solidFill>
                <a:srgbClr val="00FF00"/>
              </a:solidFill>
              <a:latin typeface="Arial" panose="020B0604020202020204" pitchFamily="34" charset="0"/>
              <a:ea typeface="楷体_GB2312" pitchFamily="49" charset="-122"/>
            </a:endParaRPr>
          </a:p>
        </p:txBody>
      </p:sp>
      <p:graphicFrame>
        <p:nvGraphicFramePr>
          <p:cNvPr id="185347" name="Object 3">
            <a:extLst>
              <a:ext uri="{FF2B5EF4-FFF2-40B4-BE49-F238E27FC236}">
                <a16:creationId xmlns:a16="http://schemas.microsoft.com/office/drawing/2014/main" id="{9386A789-B647-49A3-ACF8-5DC5CA6916EF}"/>
              </a:ext>
            </a:extLst>
          </p:cNvPr>
          <p:cNvGraphicFramePr>
            <a:graphicFrameLocks noChangeAspect="1"/>
          </p:cNvGraphicFramePr>
          <p:nvPr>
            <p:extLst>
              <p:ext uri="{D42A27DB-BD31-4B8C-83A1-F6EECF244321}">
                <p14:modId xmlns:p14="http://schemas.microsoft.com/office/powerpoint/2010/main" val="1118389720"/>
              </p:ext>
            </p:extLst>
          </p:nvPr>
        </p:nvGraphicFramePr>
        <p:xfrm>
          <a:off x="1619250" y="2636838"/>
          <a:ext cx="3959225" cy="1703387"/>
        </p:xfrm>
        <a:graphic>
          <a:graphicData uri="http://schemas.openxmlformats.org/presentationml/2006/ole">
            <mc:AlternateContent xmlns:mc="http://schemas.openxmlformats.org/markup-compatibility/2006">
              <mc:Choice xmlns:v="urn:schemas-microsoft-com:vml" Requires="v">
                <p:oleObj name="Equation" r:id="rId5" imgW="850900" imgH="457200" progId="Equation.DSMT4">
                  <p:embed/>
                </p:oleObj>
              </mc:Choice>
              <mc:Fallback>
                <p:oleObj name="Equation" r:id="rId5" imgW="850900" imgH="457200" progId="Equation.DSMT4">
                  <p:embed/>
                  <p:pic>
                    <p:nvPicPr>
                      <p:cNvPr id="185347" name="Object 3">
                        <a:extLst>
                          <a:ext uri="{FF2B5EF4-FFF2-40B4-BE49-F238E27FC236}">
                            <a16:creationId xmlns:a16="http://schemas.microsoft.com/office/drawing/2014/main" id="{9386A789-B647-49A3-ACF8-5DC5CA6916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636838"/>
                        <a:ext cx="3959225" cy="170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 calcmode="lin" valueType="num">
                                      <p:cBhvr additive="base">
                                        <p:cTn id="7" dur="500" fill="hold"/>
                                        <p:tgtEl>
                                          <p:spTgt spid="185346"/>
                                        </p:tgtEl>
                                        <p:attrNameLst>
                                          <p:attrName>ppt_x</p:attrName>
                                        </p:attrNameLst>
                                      </p:cBhvr>
                                      <p:tavLst>
                                        <p:tav tm="0">
                                          <p:val>
                                            <p:strVal val="#ppt_x"/>
                                          </p:val>
                                        </p:tav>
                                        <p:tav tm="100000">
                                          <p:val>
                                            <p:strVal val="#ppt_x"/>
                                          </p:val>
                                        </p:tav>
                                      </p:tavLst>
                                    </p:anim>
                                    <p:anim calcmode="lin" valueType="num">
                                      <p:cBhvr additive="base">
                                        <p:cTn id="8" dur="500" fill="hold"/>
                                        <p:tgtEl>
                                          <p:spTgt spid="1853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5347"/>
                                        </p:tgtEl>
                                        <p:attrNameLst>
                                          <p:attrName>style.visibility</p:attrName>
                                        </p:attrNameLst>
                                      </p:cBhvr>
                                      <p:to>
                                        <p:strVal val="visible"/>
                                      </p:to>
                                    </p:set>
                                    <p:anim calcmode="lin" valueType="num">
                                      <p:cBhvr additive="base">
                                        <p:cTn id="13" dur="500" fill="hold"/>
                                        <p:tgtEl>
                                          <p:spTgt spid="185347"/>
                                        </p:tgtEl>
                                        <p:attrNameLst>
                                          <p:attrName>ppt_x</p:attrName>
                                        </p:attrNameLst>
                                      </p:cBhvr>
                                      <p:tavLst>
                                        <p:tav tm="0">
                                          <p:val>
                                            <p:strVal val="#ppt_x"/>
                                          </p:val>
                                        </p:tav>
                                        <p:tav tm="100000">
                                          <p:val>
                                            <p:strVal val="#ppt_x"/>
                                          </p:val>
                                        </p:tav>
                                      </p:tavLst>
                                    </p:anim>
                                    <p:anim calcmode="lin" valueType="num">
                                      <p:cBhvr additive="base">
                                        <p:cTn id="14" dur="500" fill="hold"/>
                                        <p:tgtEl>
                                          <p:spTgt spid="185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4738" name="标题 1">
            <a:extLst>
              <a:ext uri="{FF2B5EF4-FFF2-40B4-BE49-F238E27FC236}">
                <a16:creationId xmlns:a16="http://schemas.microsoft.com/office/drawing/2014/main" id="{04A48628-939A-45E5-8C3B-A2E6EF079ADF}"/>
              </a:ext>
            </a:extLst>
          </p:cNvPr>
          <p:cNvSpPr>
            <a:spLocks noGrp="1" noChangeArrowheads="1"/>
          </p:cNvSpPr>
          <p:nvPr>
            <p:ph type="title"/>
          </p:nvPr>
        </p:nvSpPr>
        <p:spPr>
          <a:xfrm>
            <a:off x="449213" y="476672"/>
            <a:ext cx="7772400" cy="790575"/>
          </a:xfrm>
        </p:spPr>
        <p:txBody>
          <a:bodyPr/>
          <a:lstStyle/>
          <a:p>
            <a:pPr algn="ctr" eaLnBrk="1" hangingPunct="1"/>
            <a:r>
              <a:rPr lang="zh-CN" altLang="en-US" sz="4000" b="1" dirty="0"/>
              <a:t>（一） 随机事件的概念</a:t>
            </a:r>
            <a:endParaRPr lang="zh-CN" altLang="en-US" sz="4000" dirty="0"/>
          </a:p>
        </p:txBody>
      </p:sp>
      <mc:AlternateContent xmlns:mc="http://schemas.openxmlformats.org/markup-compatibility/2006" xmlns:a14="http://schemas.microsoft.com/office/drawing/2010/main">
        <mc:Choice Requires="a14">
          <p:sp>
            <p:nvSpPr>
              <p:cNvPr id="34819" name="内容占位符 2">
                <a:extLst>
                  <a:ext uri="{FF2B5EF4-FFF2-40B4-BE49-F238E27FC236}">
                    <a16:creationId xmlns:a16="http://schemas.microsoft.com/office/drawing/2014/main" id="{6ADC92C8-59A1-45CC-A9B3-42DBE89B2DDB}"/>
                  </a:ext>
                </a:extLst>
              </p:cNvPr>
              <p:cNvSpPr>
                <a:spLocks noGrp="1" noChangeArrowheads="1"/>
              </p:cNvSpPr>
              <p:nvPr>
                <p:ph idx="1"/>
              </p:nvPr>
            </p:nvSpPr>
            <p:spPr>
              <a:xfrm>
                <a:off x="467544" y="1412776"/>
                <a:ext cx="8352928" cy="4824536"/>
              </a:xfrm>
            </p:spPr>
            <p:txBody>
              <a:bodyPr/>
              <a:lstStyle/>
              <a:p>
                <a:pPr eaLnBrk="1" hangingPunct="1">
                  <a:lnSpc>
                    <a:spcPct val="150000"/>
                  </a:lnSpc>
                  <a:buFont typeface="Wingdings" panose="05000000000000000000" pitchFamily="2" charset="2"/>
                  <a:buChar char="l"/>
                  <a:defRPr/>
                </a:pPr>
                <a:r>
                  <a:rPr lang="zh-CN" altLang="en-US" sz="2800" dirty="0">
                    <a:solidFill>
                      <a:srgbClr val="FFFF00"/>
                    </a:solidFill>
                  </a:rPr>
                  <a:t>事件</a:t>
                </a:r>
                <a:r>
                  <a:rPr lang="zh-CN" altLang="en-US" sz="2800" dirty="0">
                    <a:sym typeface="Wingdings" panose="05000000000000000000" pitchFamily="2" charset="2"/>
                  </a:rPr>
                  <a:t>：（随机）试验的结果。</a:t>
                </a:r>
                <a:endParaRPr lang="en-US" altLang="zh-CN" sz="2800" dirty="0"/>
              </a:p>
              <a:p>
                <a:pPr eaLnBrk="1" hangingPunct="1">
                  <a:lnSpc>
                    <a:spcPct val="150000"/>
                  </a:lnSpc>
                  <a:buFont typeface="Wingdings" panose="05000000000000000000" pitchFamily="2" charset="2"/>
                  <a:buChar char="l"/>
                  <a:defRPr/>
                </a:pPr>
                <a:r>
                  <a:rPr lang="zh-CN" altLang="en-US" sz="2800" dirty="0">
                    <a:solidFill>
                      <a:srgbClr val="FFFF00"/>
                    </a:solidFill>
                  </a:rPr>
                  <a:t>随机事件</a:t>
                </a:r>
                <a:r>
                  <a:rPr lang="zh-CN" altLang="en-US" sz="2800" dirty="0"/>
                  <a:t>：每次试验中，可能发生也可能不发生，而在大量试验中有某种规律性的事件。通常用</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等表示。</a:t>
                </a:r>
                <a:endParaRPr lang="en-US" altLang="zh-CN" sz="2800" dirty="0"/>
              </a:p>
              <a:p>
                <a:pPr eaLnBrk="1" hangingPunct="1">
                  <a:lnSpc>
                    <a:spcPct val="150000"/>
                  </a:lnSpc>
                  <a:buFont typeface="Wingdings" panose="05000000000000000000" pitchFamily="2" charset="2"/>
                  <a:buChar char="l"/>
                  <a:defRPr/>
                </a:pPr>
                <a:r>
                  <a:rPr lang="zh-CN" altLang="en-US" sz="2800" dirty="0">
                    <a:solidFill>
                      <a:srgbClr val="FFFF00"/>
                    </a:solidFill>
                    <a:latin typeface="+mn-ea"/>
                  </a:rPr>
                  <a:t>必然事件</a:t>
                </a:r>
                <a:r>
                  <a:rPr lang="en-US" altLang="zh-CN" sz="2800" dirty="0">
                    <a:solidFill>
                      <a:srgbClr val="FFFF00"/>
                    </a:solidFill>
                  </a:rPr>
                  <a:t>(</a:t>
                </a:r>
                <a:r>
                  <a:rPr lang="en-US" altLang="zh-CN" sz="2800" b="1" dirty="0">
                    <a:solidFill>
                      <a:srgbClr val="FFFF00"/>
                    </a:solidFill>
                    <a:sym typeface="Symbol" panose="05050102010706020507" pitchFamily="18" charset="2"/>
                  </a:rPr>
                  <a:t>Ω)</a:t>
                </a:r>
                <a:r>
                  <a:rPr lang="zh-CN" altLang="en-US" sz="2800" b="1" dirty="0">
                    <a:latin typeface="+mn-ea"/>
                    <a:sym typeface="Symbol" panose="05050102010706020507" pitchFamily="18" charset="2"/>
                  </a:rPr>
                  <a:t>：</a:t>
                </a:r>
                <a:r>
                  <a:rPr lang="zh-CN" altLang="en-US" sz="2800" dirty="0">
                    <a:latin typeface="+mn-ea"/>
                  </a:rPr>
                  <a:t>每次试验中一定发生的事件。</a:t>
                </a:r>
              </a:p>
              <a:p>
                <a:pPr eaLnBrk="1" hangingPunct="1">
                  <a:lnSpc>
                    <a:spcPct val="150000"/>
                  </a:lnSpc>
                  <a:buFont typeface="Wingdings" panose="05000000000000000000" pitchFamily="2" charset="2"/>
                  <a:buChar char="l"/>
                  <a:defRPr/>
                </a:pPr>
                <a:r>
                  <a:rPr lang="zh-CN" altLang="en-US" sz="2800" dirty="0">
                    <a:solidFill>
                      <a:srgbClr val="FFFF00"/>
                    </a:solidFill>
                    <a:latin typeface="+mn-ea"/>
                  </a:rPr>
                  <a:t>不可能事件</a:t>
                </a:r>
                <a:r>
                  <a:rPr lang="en-US" altLang="zh-CN" sz="2800" dirty="0">
                    <a:solidFill>
                      <a:srgbClr val="FFFF00"/>
                    </a:solidFill>
                  </a:rPr>
                  <a:t>(</a:t>
                </a:r>
                <a14:m>
                  <m:oMath xmlns:m="http://schemas.openxmlformats.org/officeDocument/2006/math">
                    <m:r>
                      <a:rPr lang="en-US" altLang="zh-CN" sz="2800" i="1">
                        <a:solidFill>
                          <a:srgbClr val="FFFF00"/>
                        </a:solidFill>
                        <a:latin typeface="Cambria Math" panose="02040503050406030204" pitchFamily="18" charset="0"/>
                      </a:rPr>
                      <m:t>∅</m:t>
                    </m:r>
                  </m:oMath>
                </a14:m>
                <a:r>
                  <a:rPr lang="en-US" altLang="zh-CN" sz="2800" dirty="0">
                    <a:solidFill>
                      <a:srgbClr val="FFFF00"/>
                    </a:solidFill>
                    <a:sym typeface="Symbol" panose="05050102010706020507" pitchFamily="18" charset="2"/>
                  </a:rPr>
                  <a:t>)</a:t>
                </a:r>
                <a:r>
                  <a:rPr lang="zh-CN" altLang="en-US" sz="2800" dirty="0">
                    <a:latin typeface="+mn-ea"/>
                  </a:rPr>
                  <a:t>：每次试验中一定不发生的事件。</a:t>
                </a:r>
                <a:endParaRPr lang="en-US" altLang="zh-CN" sz="2800" dirty="0"/>
              </a:p>
              <a:p>
                <a:pPr eaLnBrk="1" hangingPunct="1">
                  <a:lnSpc>
                    <a:spcPct val="150000"/>
                  </a:lnSpc>
                  <a:buFont typeface="Wingdings" panose="05000000000000000000" pitchFamily="2" charset="2"/>
                  <a:buChar char="l"/>
                  <a:defRPr/>
                </a:pPr>
                <a:endParaRPr lang="en-US" altLang="zh-CN" sz="2800" dirty="0"/>
              </a:p>
            </p:txBody>
          </p:sp>
        </mc:Choice>
        <mc:Fallback xmlns="">
          <p:sp>
            <p:nvSpPr>
              <p:cNvPr id="34819" name="内容占位符 2">
                <a:extLst>
                  <a:ext uri="{FF2B5EF4-FFF2-40B4-BE49-F238E27FC236}">
                    <a16:creationId xmlns:a16="http://schemas.microsoft.com/office/drawing/2014/main" id="{6ADC92C8-59A1-45CC-A9B3-42DBE89B2DDB}"/>
                  </a:ext>
                </a:extLst>
              </p:cNvPr>
              <p:cNvSpPr>
                <a:spLocks noGrp="1" noRot="1" noChangeAspect="1" noMove="1" noResize="1" noEditPoints="1" noAdjustHandles="1" noChangeArrowheads="1" noChangeShapeType="1" noTextEdit="1"/>
              </p:cNvSpPr>
              <p:nvPr>
                <p:ph idx="1"/>
              </p:nvPr>
            </p:nvSpPr>
            <p:spPr>
              <a:xfrm>
                <a:off x="467544" y="1412776"/>
                <a:ext cx="8352928" cy="4824536"/>
              </a:xfrm>
              <a:blipFill>
                <a:blip r:embed="rId3"/>
                <a:stretch>
                  <a:fillRect l="-1314" r="-1022"/>
                </a:stretch>
              </a:blipFill>
            </p:spPr>
            <p:txBody>
              <a:bodyPr/>
              <a:lstStyle/>
              <a:p>
                <a:r>
                  <a:rPr lang="zh-CN" alt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87394" name="Text Box 2">
            <a:extLst>
              <a:ext uri="{FF2B5EF4-FFF2-40B4-BE49-F238E27FC236}">
                <a16:creationId xmlns:a16="http://schemas.microsoft.com/office/drawing/2014/main" id="{F925847D-1FCE-4719-A20F-A40C746F75BF}"/>
              </a:ext>
            </a:extLst>
          </p:cNvPr>
          <p:cNvSpPr txBox="1">
            <a:spLocks noChangeArrowheads="1"/>
          </p:cNvSpPr>
          <p:nvPr/>
        </p:nvSpPr>
        <p:spPr bwMode="auto">
          <a:xfrm>
            <a:off x="533400" y="457200"/>
            <a:ext cx="8077200" cy="2503488"/>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Blip>
                <a:blip r:embed="rId4"/>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5"/>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b="1">
                <a:solidFill>
                  <a:srgbClr val="FFFFFF"/>
                </a:solidFill>
                <a:latin typeface="楷体_GB2312" pitchFamily="49" charset="-122"/>
                <a:ea typeface="楷体_GB2312" pitchFamily="49" charset="-122"/>
              </a:rPr>
              <a:t>2</a:t>
            </a:r>
            <a:r>
              <a:rPr lang="zh-CN" altLang="en-US" b="1">
                <a:solidFill>
                  <a:srgbClr val="FFFFFF"/>
                </a:solidFill>
                <a:latin typeface="楷体_GB2312" pitchFamily="49" charset="-122"/>
                <a:ea typeface="楷体_GB2312" pitchFamily="49" charset="-122"/>
              </a:rPr>
              <a:t>、分球入盒问题</a:t>
            </a:r>
          </a:p>
          <a:p>
            <a:pPr algn="ctr">
              <a:spcBef>
                <a:spcPct val="50000"/>
              </a:spcBef>
              <a:buFontTx/>
              <a:buNone/>
            </a:pPr>
            <a:r>
              <a:rPr lang="zh-CN" altLang="en-US" sz="2800" b="1">
                <a:solidFill>
                  <a:srgbClr val="FFFFFF"/>
                </a:solidFill>
                <a:latin typeface="楷体_GB2312" pitchFamily="49" charset="-122"/>
                <a:ea typeface="楷体_GB2312" pitchFamily="49" charset="-122"/>
              </a:rPr>
              <a:t>例</a:t>
            </a:r>
            <a:r>
              <a:rPr lang="en-US" altLang="zh-CN" sz="2800" b="1">
                <a:solidFill>
                  <a:srgbClr val="FFFFFF"/>
                </a:solidFill>
                <a:latin typeface="楷体_GB2312" pitchFamily="49" charset="-122"/>
                <a:ea typeface="楷体_GB2312" pitchFamily="49" charset="-122"/>
              </a:rPr>
              <a:t>4</a:t>
            </a:r>
            <a:r>
              <a:rPr lang="zh-CN" altLang="en-US" sz="2800" b="1">
                <a:solidFill>
                  <a:srgbClr val="FFFFFF"/>
                </a:solidFill>
                <a:latin typeface="楷体_GB2312" pitchFamily="49" charset="-122"/>
                <a:ea typeface="楷体_GB2312" pitchFamily="49" charset="-122"/>
              </a:rPr>
              <a:t>：将</a:t>
            </a:r>
            <a:r>
              <a:rPr lang="en-US" altLang="zh-CN" sz="2800" b="1">
                <a:solidFill>
                  <a:srgbClr val="FFFFFF"/>
                </a:solidFill>
                <a:latin typeface="楷体_GB2312" pitchFamily="49" charset="-122"/>
                <a:ea typeface="楷体_GB2312" pitchFamily="49" charset="-122"/>
              </a:rPr>
              <a:t>3</a:t>
            </a:r>
            <a:r>
              <a:rPr lang="zh-CN" altLang="en-US" sz="2800" b="1">
                <a:solidFill>
                  <a:srgbClr val="FFFFFF"/>
                </a:solidFill>
                <a:latin typeface="楷体_GB2312" pitchFamily="49" charset="-122"/>
                <a:ea typeface="楷体_GB2312" pitchFamily="49" charset="-122"/>
              </a:rPr>
              <a:t>个球随机的放入</a:t>
            </a:r>
            <a:r>
              <a:rPr lang="en-US" altLang="zh-CN" sz="2800" b="1">
                <a:solidFill>
                  <a:srgbClr val="FFFFFF"/>
                </a:solidFill>
                <a:latin typeface="楷体_GB2312" pitchFamily="49" charset="-122"/>
                <a:ea typeface="楷体_GB2312" pitchFamily="49" charset="-122"/>
              </a:rPr>
              <a:t>3</a:t>
            </a:r>
            <a:r>
              <a:rPr lang="zh-CN" altLang="en-US" sz="2800" b="1">
                <a:solidFill>
                  <a:srgbClr val="FFFFFF"/>
                </a:solidFill>
                <a:latin typeface="楷体_GB2312" pitchFamily="49" charset="-122"/>
                <a:ea typeface="楷体_GB2312" pitchFamily="49" charset="-122"/>
              </a:rPr>
              <a:t>个盒子中去，问：</a:t>
            </a:r>
          </a:p>
          <a:p>
            <a:pPr algn="ctr">
              <a:spcBef>
                <a:spcPct val="50000"/>
              </a:spcBef>
              <a:buFontTx/>
              <a:buNone/>
            </a:pPr>
            <a:r>
              <a:rPr lang="zh-CN" altLang="en-US" sz="2800" b="1">
                <a:solidFill>
                  <a:srgbClr val="FFFFFF"/>
                </a:solidFill>
                <a:latin typeface="楷体_GB2312" pitchFamily="49" charset="-122"/>
                <a:ea typeface="楷体_GB2312" pitchFamily="49" charset="-122"/>
              </a:rPr>
              <a:t>（</a:t>
            </a:r>
            <a:r>
              <a:rPr lang="en-US" altLang="zh-CN" sz="2800" b="1">
                <a:solidFill>
                  <a:srgbClr val="FFFFFF"/>
                </a:solidFill>
                <a:latin typeface="楷体_GB2312" pitchFamily="49" charset="-122"/>
                <a:ea typeface="楷体_GB2312" pitchFamily="49" charset="-122"/>
              </a:rPr>
              <a:t>1</a:t>
            </a:r>
            <a:r>
              <a:rPr lang="zh-CN" altLang="en-US" sz="2800" b="1">
                <a:solidFill>
                  <a:srgbClr val="FFFFFF"/>
                </a:solidFill>
                <a:latin typeface="楷体_GB2312" pitchFamily="49" charset="-122"/>
                <a:ea typeface="楷体_GB2312" pitchFamily="49" charset="-122"/>
              </a:rPr>
              <a:t>）每盒恰有一球的概率是多少？</a:t>
            </a:r>
          </a:p>
          <a:p>
            <a:pPr algn="ctr">
              <a:spcBef>
                <a:spcPct val="50000"/>
              </a:spcBef>
              <a:buFontTx/>
              <a:buNone/>
            </a:pPr>
            <a:r>
              <a:rPr lang="zh-CN" altLang="en-US" sz="2800" b="1">
                <a:solidFill>
                  <a:srgbClr val="FFFFFF"/>
                </a:solidFill>
                <a:latin typeface="楷体_GB2312" pitchFamily="49" charset="-122"/>
                <a:ea typeface="楷体_GB2312" pitchFamily="49" charset="-122"/>
              </a:rPr>
              <a:t>（</a:t>
            </a:r>
            <a:r>
              <a:rPr lang="en-US" altLang="zh-CN" sz="2800" b="1">
                <a:solidFill>
                  <a:srgbClr val="FFFFFF"/>
                </a:solidFill>
                <a:latin typeface="楷体_GB2312" pitchFamily="49" charset="-122"/>
                <a:ea typeface="楷体_GB2312" pitchFamily="49" charset="-122"/>
              </a:rPr>
              <a:t>2</a:t>
            </a:r>
            <a:r>
              <a:rPr lang="zh-CN" altLang="en-US" sz="2800" b="1">
                <a:solidFill>
                  <a:srgbClr val="FFFFFF"/>
                </a:solidFill>
                <a:latin typeface="楷体_GB2312" pitchFamily="49" charset="-122"/>
                <a:ea typeface="楷体_GB2312" pitchFamily="49" charset="-122"/>
              </a:rPr>
              <a:t>）空一盒的概率是多少？</a:t>
            </a:r>
          </a:p>
        </p:txBody>
      </p:sp>
      <p:sp>
        <p:nvSpPr>
          <p:cNvPr id="187395" name="Rectangle 3">
            <a:extLst>
              <a:ext uri="{FF2B5EF4-FFF2-40B4-BE49-F238E27FC236}">
                <a16:creationId xmlns:a16="http://schemas.microsoft.com/office/drawing/2014/main" id="{89A1EB7B-B6B7-4CBD-B5ED-A782C9E050C5}"/>
              </a:ext>
            </a:extLst>
          </p:cNvPr>
          <p:cNvSpPr>
            <a:spLocks noChangeArrowheads="1"/>
          </p:cNvSpPr>
          <p:nvPr/>
        </p:nvSpPr>
        <p:spPr bwMode="auto">
          <a:xfrm>
            <a:off x="609600" y="3048000"/>
            <a:ext cx="52578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4"/>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5"/>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b="1">
                <a:solidFill>
                  <a:srgbClr val="FFFFFF"/>
                </a:solidFill>
                <a:latin typeface="楷体_GB2312" pitchFamily="49" charset="-122"/>
                <a:ea typeface="楷体_GB2312" pitchFamily="49" charset="-122"/>
              </a:rPr>
              <a:t>解</a:t>
            </a:r>
            <a:r>
              <a:rPr lang="en-US" altLang="zh-CN" sz="2800" b="1">
                <a:solidFill>
                  <a:srgbClr val="FFFFFF"/>
                </a:solidFill>
                <a:latin typeface="楷体_GB2312" pitchFamily="49" charset="-122"/>
                <a:ea typeface="楷体_GB2312" pitchFamily="49" charset="-122"/>
              </a:rPr>
              <a:t>:</a:t>
            </a:r>
            <a:r>
              <a:rPr lang="zh-CN" altLang="en-US" sz="2800" b="1">
                <a:solidFill>
                  <a:srgbClr val="FFFFFF"/>
                </a:solidFill>
                <a:latin typeface="楷体_GB2312" pitchFamily="49" charset="-122"/>
                <a:ea typeface="楷体_GB2312" pitchFamily="49" charset="-122"/>
              </a:rPr>
              <a:t>设</a:t>
            </a:r>
            <a:r>
              <a:rPr lang="en-US" altLang="zh-CN" sz="2800" b="1">
                <a:solidFill>
                  <a:srgbClr val="FFFFFF"/>
                </a:solidFill>
                <a:latin typeface="楷体_GB2312" pitchFamily="49" charset="-122"/>
                <a:ea typeface="楷体_GB2312" pitchFamily="49" charset="-122"/>
              </a:rPr>
              <a:t>A:</a:t>
            </a:r>
            <a:r>
              <a:rPr lang="zh-CN" altLang="en-US" sz="2800" b="1">
                <a:solidFill>
                  <a:srgbClr val="FFFFFF"/>
                </a:solidFill>
                <a:latin typeface="楷体_GB2312" pitchFamily="49" charset="-122"/>
                <a:ea typeface="楷体_GB2312" pitchFamily="49" charset="-122"/>
              </a:rPr>
              <a:t>每盒恰有一球</a:t>
            </a:r>
            <a:r>
              <a:rPr lang="en-US" altLang="zh-CN" sz="2800" b="1">
                <a:solidFill>
                  <a:srgbClr val="FFFFFF"/>
                </a:solidFill>
                <a:latin typeface="楷体_GB2312" pitchFamily="49" charset="-122"/>
                <a:ea typeface="楷体_GB2312" pitchFamily="49" charset="-122"/>
              </a:rPr>
              <a:t>,B:</a:t>
            </a:r>
            <a:r>
              <a:rPr lang="zh-CN" altLang="en-US" sz="2800" b="1">
                <a:solidFill>
                  <a:srgbClr val="FFFFFF"/>
                </a:solidFill>
                <a:latin typeface="楷体_GB2312" pitchFamily="49" charset="-122"/>
                <a:ea typeface="楷体_GB2312" pitchFamily="49" charset="-122"/>
              </a:rPr>
              <a:t>空一盒</a:t>
            </a:r>
          </a:p>
        </p:txBody>
      </p:sp>
      <p:graphicFrame>
        <p:nvGraphicFramePr>
          <p:cNvPr id="187396" name="Object 4">
            <a:extLst>
              <a:ext uri="{FF2B5EF4-FFF2-40B4-BE49-F238E27FC236}">
                <a16:creationId xmlns:a16="http://schemas.microsoft.com/office/drawing/2014/main" id="{68D86F5B-1A40-4FB0-A4C2-732DC6BBA157}"/>
              </a:ext>
            </a:extLst>
          </p:cNvPr>
          <p:cNvGraphicFramePr>
            <a:graphicFrameLocks noChangeAspect="1"/>
          </p:cNvGraphicFramePr>
          <p:nvPr/>
        </p:nvGraphicFramePr>
        <p:xfrm>
          <a:off x="6400800" y="3505200"/>
          <a:ext cx="2352675" cy="2438400"/>
        </p:xfrm>
        <a:graphic>
          <a:graphicData uri="http://schemas.openxmlformats.org/presentationml/2006/ole">
            <mc:AlternateContent xmlns:mc="http://schemas.openxmlformats.org/markup-compatibility/2006">
              <mc:Choice xmlns:v="urn:schemas-microsoft-com:vml" Requires="v">
                <p:oleObj name="BMP 图象" r:id="rId6" imgW="2352381" imgH="1790476" progId="Paint.Picture">
                  <p:embed/>
                </p:oleObj>
              </mc:Choice>
              <mc:Fallback>
                <p:oleObj name="BMP 图象" r:id="rId6" imgW="2352381" imgH="1790476" progId="Paint.Picture">
                  <p:embed/>
                  <p:pic>
                    <p:nvPicPr>
                      <p:cNvPr id="187396" name="Object 4">
                        <a:extLst>
                          <a:ext uri="{FF2B5EF4-FFF2-40B4-BE49-F238E27FC236}">
                            <a16:creationId xmlns:a16="http://schemas.microsoft.com/office/drawing/2014/main" id="{68D86F5B-1A40-4FB0-A4C2-732DC6BBA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3505200"/>
                        <a:ext cx="2352675" cy="2438400"/>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graphicFrame>
        <p:nvGraphicFramePr>
          <p:cNvPr id="187398" name="Object 6">
            <a:extLst>
              <a:ext uri="{FF2B5EF4-FFF2-40B4-BE49-F238E27FC236}">
                <a16:creationId xmlns:a16="http://schemas.microsoft.com/office/drawing/2014/main" id="{AE569603-A07D-4881-84EA-8C3676B12DB5}"/>
              </a:ext>
            </a:extLst>
          </p:cNvPr>
          <p:cNvGraphicFramePr>
            <a:graphicFrameLocks noChangeAspect="1"/>
          </p:cNvGraphicFramePr>
          <p:nvPr>
            <p:extLst>
              <p:ext uri="{D42A27DB-BD31-4B8C-83A1-F6EECF244321}">
                <p14:modId xmlns:p14="http://schemas.microsoft.com/office/powerpoint/2010/main" val="2428307544"/>
              </p:ext>
            </p:extLst>
          </p:nvPr>
        </p:nvGraphicFramePr>
        <p:xfrm>
          <a:off x="2195513" y="3789363"/>
          <a:ext cx="1728787" cy="541337"/>
        </p:xfrm>
        <a:graphic>
          <a:graphicData uri="http://schemas.openxmlformats.org/presentationml/2006/ole">
            <mc:AlternateContent xmlns:mc="http://schemas.openxmlformats.org/markup-compatibility/2006">
              <mc:Choice xmlns:v="urn:schemas-microsoft-com:vml" Requires="v">
                <p:oleObj name="Equation" r:id="rId8" imgW="647419" imgH="203112" progId="Equation.DSMT4">
                  <p:embed/>
                </p:oleObj>
              </mc:Choice>
              <mc:Fallback>
                <p:oleObj name="Equation" r:id="rId8" imgW="647419" imgH="203112" progId="Equation.DSMT4">
                  <p:embed/>
                  <p:pic>
                    <p:nvPicPr>
                      <p:cNvPr id="187398" name="Object 6">
                        <a:extLst>
                          <a:ext uri="{FF2B5EF4-FFF2-40B4-BE49-F238E27FC236}">
                            <a16:creationId xmlns:a16="http://schemas.microsoft.com/office/drawing/2014/main" id="{AE569603-A07D-4881-84EA-8C3676B12DB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3789363"/>
                        <a:ext cx="1728787"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00" name="Object 8">
            <a:extLst>
              <a:ext uri="{FF2B5EF4-FFF2-40B4-BE49-F238E27FC236}">
                <a16:creationId xmlns:a16="http://schemas.microsoft.com/office/drawing/2014/main" id="{9699A468-F090-48A5-B503-A8263871C7A4}"/>
              </a:ext>
            </a:extLst>
          </p:cNvPr>
          <p:cNvGraphicFramePr>
            <a:graphicFrameLocks noChangeAspect="1"/>
          </p:cNvGraphicFramePr>
          <p:nvPr>
            <p:extLst>
              <p:ext uri="{D42A27DB-BD31-4B8C-83A1-F6EECF244321}">
                <p14:modId xmlns:p14="http://schemas.microsoft.com/office/powerpoint/2010/main" val="3331519893"/>
              </p:ext>
            </p:extLst>
          </p:nvPr>
        </p:nvGraphicFramePr>
        <p:xfrm>
          <a:off x="323850" y="4508500"/>
          <a:ext cx="5761038" cy="576263"/>
        </p:xfrm>
        <a:graphic>
          <a:graphicData uri="http://schemas.openxmlformats.org/presentationml/2006/ole">
            <mc:AlternateContent xmlns:mc="http://schemas.openxmlformats.org/markup-compatibility/2006">
              <mc:Choice xmlns:v="urn:schemas-microsoft-com:vml" Requires="v">
                <p:oleObj name="Equation" r:id="rId10" imgW="2159000" imgH="215900" progId="Equation.DSMT4">
                  <p:embed/>
                </p:oleObj>
              </mc:Choice>
              <mc:Fallback>
                <p:oleObj name="Equation" r:id="rId10" imgW="2159000" imgH="215900" progId="Equation.DSMT4">
                  <p:embed/>
                  <p:pic>
                    <p:nvPicPr>
                      <p:cNvPr id="187400" name="Object 8">
                        <a:extLst>
                          <a:ext uri="{FF2B5EF4-FFF2-40B4-BE49-F238E27FC236}">
                            <a16:creationId xmlns:a16="http://schemas.microsoft.com/office/drawing/2014/main" id="{9699A468-F090-48A5-B503-A8263871C7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850" y="4508500"/>
                        <a:ext cx="5761038"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01" name="Object 9">
            <a:extLst>
              <a:ext uri="{FF2B5EF4-FFF2-40B4-BE49-F238E27FC236}">
                <a16:creationId xmlns:a16="http://schemas.microsoft.com/office/drawing/2014/main" id="{C61D4B09-D0ED-482D-A7E8-D65D39D7904E}"/>
              </a:ext>
            </a:extLst>
          </p:cNvPr>
          <p:cNvGraphicFramePr>
            <a:graphicFrameLocks noChangeAspect="1"/>
          </p:cNvGraphicFramePr>
          <p:nvPr>
            <p:extLst>
              <p:ext uri="{D42A27DB-BD31-4B8C-83A1-F6EECF244321}">
                <p14:modId xmlns:p14="http://schemas.microsoft.com/office/powerpoint/2010/main" val="3172308074"/>
              </p:ext>
            </p:extLst>
          </p:nvPr>
        </p:nvGraphicFramePr>
        <p:xfrm>
          <a:off x="1331913" y="5300663"/>
          <a:ext cx="2160587" cy="869950"/>
        </p:xfrm>
        <a:graphic>
          <a:graphicData uri="http://schemas.openxmlformats.org/presentationml/2006/ole">
            <mc:AlternateContent xmlns:mc="http://schemas.openxmlformats.org/markup-compatibility/2006">
              <mc:Choice xmlns:v="urn:schemas-microsoft-com:vml" Requires="v">
                <p:oleObj name="Equation" r:id="rId12" imgW="977476" imgH="393529" progId="Equation.DSMT4">
                  <p:embed/>
                </p:oleObj>
              </mc:Choice>
              <mc:Fallback>
                <p:oleObj name="Equation" r:id="rId12" imgW="977476" imgH="393529" progId="Equation.DSMT4">
                  <p:embed/>
                  <p:pic>
                    <p:nvPicPr>
                      <p:cNvPr id="187401" name="Object 9">
                        <a:extLst>
                          <a:ext uri="{FF2B5EF4-FFF2-40B4-BE49-F238E27FC236}">
                            <a16:creationId xmlns:a16="http://schemas.microsoft.com/office/drawing/2014/main" id="{C61D4B09-D0ED-482D-A7E8-D65D39D7904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5300663"/>
                        <a:ext cx="2160587"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02" name="Object 10">
            <a:extLst>
              <a:ext uri="{FF2B5EF4-FFF2-40B4-BE49-F238E27FC236}">
                <a16:creationId xmlns:a16="http://schemas.microsoft.com/office/drawing/2014/main" id="{E851C01D-28F8-410B-AC11-964DBF462B99}"/>
              </a:ext>
            </a:extLst>
          </p:cNvPr>
          <p:cNvGraphicFramePr>
            <a:graphicFrameLocks noChangeAspect="1"/>
          </p:cNvGraphicFramePr>
          <p:nvPr>
            <p:extLst>
              <p:ext uri="{D42A27DB-BD31-4B8C-83A1-F6EECF244321}">
                <p14:modId xmlns:p14="http://schemas.microsoft.com/office/powerpoint/2010/main" val="3858708256"/>
              </p:ext>
            </p:extLst>
          </p:nvPr>
        </p:nvGraphicFramePr>
        <p:xfrm>
          <a:off x="468313" y="3716338"/>
          <a:ext cx="1511300" cy="522287"/>
        </p:xfrm>
        <a:graphic>
          <a:graphicData uri="http://schemas.openxmlformats.org/presentationml/2006/ole">
            <mc:AlternateContent xmlns:mc="http://schemas.openxmlformats.org/markup-compatibility/2006">
              <mc:Choice xmlns:v="urn:schemas-microsoft-com:vml" Requires="v">
                <p:oleObj name="Equation" r:id="rId14" imgW="660400" imgH="228600" progId="Equation.DSMT4">
                  <p:embed/>
                </p:oleObj>
              </mc:Choice>
              <mc:Fallback>
                <p:oleObj name="Equation" r:id="rId14" imgW="660400" imgH="228600" progId="Equation.DSMT4">
                  <p:embed/>
                  <p:pic>
                    <p:nvPicPr>
                      <p:cNvPr id="187402" name="Object 10">
                        <a:extLst>
                          <a:ext uri="{FF2B5EF4-FFF2-40B4-BE49-F238E27FC236}">
                            <a16:creationId xmlns:a16="http://schemas.microsoft.com/office/drawing/2014/main" id="{E851C01D-28F8-410B-AC11-964DBF462B9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8313" y="3716338"/>
                        <a:ext cx="151130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03" name="Object 11">
            <a:extLst>
              <a:ext uri="{FF2B5EF4-FFF2-40B4-BE49-F238E27FC236}">
                <a16:creationId xmlns:a16="http://schemas.microsoft.com/office/drawing/2014/main" id="{8563839E-4A1F-4A6D-89B6-3FC9C04998E4}"/>
              </a:ext>
            </a:extLst>
          </p:cNvPr>
          <p:cNvGraphicFramePr>
            <a:graphicFrameLocks noChangeAspect="1"/>
          </p:cNvGraphicFramePr>
          <p:nvPr>
            <p:extLst>
              <p:ext uri="{D42A27DB-BD31-4B8C-83A1-F6EECF244321}">
                <p14:modId xmlns:p14="http://schemas.microsoft.com/office/powerpoint/2010/main" val="1407993861"/>
              </p:ext>
            </p:extLst>
          </p:nvPr>
        </p:nvGraphicFramePr>
        <p:xfrm>
          <a:off x="4211638" y="3573463"/>
          <a:ext cx="2016125" cy="893762"/>
        </p:xfrm>
        <a:graphic>
          <a:graphicData uri="http://schemas.openxmlformats.org/presentationml/2006/ole">
            <mc:AlternateContent xmlns:mc="http://schemas.openxmlformats.org/markup-compatibility/2006">
              <mc:Choice xmlns:v="urn:schemas-microsoft-com:vml" Requires="v">
                <p:oleObj name="Equation" r:id="rId16" imgW="888614" imgH="393529" progId="Equation.DSMT4">
                  <p:embed/>
                </p:oleObj>
              </mc:Choice>
              <mc:Fallback>
                <p:oleObj name="Equation" r:id="rId16" imgW="888614" imgH="393529" progId="Equation.DSMT4">
                  <p:embed/>
                  <p:pic>
                    <p:nvPicPr>
                      <p:cNvPr id="187403" name="Object 11">
                        <a:extLst>
                          <a:ext uri="{FF2B5EF4-FFF2-40B4-BE49-F238E27FC236}">
                            <a16:creationId xmlns:a16="http://schemas.microsoft.com/office/drawing/2014/main" id="{8563839E-4A1F-4A6D-89B6-3FC9C04998E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11638" y="3573463"/>
                        <a:ext cx="2016125"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000">
    <p:zoom/>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7394">
                                            <p:txEl>
                                              <p:pRg st="0" end="0"/>
                                            </p:txEl>
                                          </p:spTgt>
                                        </p:tgtEl>
                                        <p:attrNameLst>
                                          <p:attrName>style.visibility</p:attrName>
                                        </p:attrNameLst>
                                      </p:cBhvr>
                                      <p:to>
                                        <p:strVal val="visible"/>
                                      </p:to>
                                    </p:set>
                                    <p:animEffect transition="in" filter="box(out)">
                                      <p:cBhvr>
                                        <p:cTn id="7" dur="500"/>
                                        <p:tgtEl>
                                          <p:spTgt spid="1873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7394">
                                            <p:txEl>
                                              <p:pRg st="1" end="1"/>
                                            </p:txEl>
                                          </p:spTgt>
                                        </p:tgtEl>
                                        <p:attrNameLst>
                                          <p:attrName>style.visibility</p:attrName>
                                        </p:attrNameLst>
                                      </p:cBhvr>
                                      <p:to>
                                        <p:strVal val="visible"/>
                                      </p:to>
                                    </p:set>
                                    <p:animEffect transition="in" filter="box(out)">
                                      <p:cBhvr>
                                        <p:cTn id="12" dur="500"/>
                                        <p:tgtEl>
                                          <p:spTgt spid="1873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7394">
                                            <p:txEl>
                                              <p:pRg st="2" end="2"/>
                                            </p:txEl>
                                          </p:spTgt>
                                        </p:tgtEl>
                                        <p:attrNameLst>
                                          <p:attrName>style.visibility</p:attrName>
                                        </p:attrNameLst>
                                      </p:cBhvr>
                                      <p:to>
                                        <p:strVal val="visible"/>
                                      </p:to>
                                    </p:set>
                                    <p:animEffect transition="in" filter="box(out)">
                                      <p:cBhvr>
                                        <p:cTn id="17" dur="500"/>
                                        <p:tgtEl>
                                          <p:spTgt spid="1873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7394">
                                            <p:txEl>
                                              <p:pRg st="3" end="3"/>
                                            </p:txEl>
                                          </p:spTgt>
                                        </p:tgtEl>
                                        <p:attrNameLst>
                                          <p:attrName>style.visibility</p:attrName>
                                        </p:attrNameLst>
                                      </p:cBhvr>
                                      <p:to>
                                        <p:strVal val="visible"/>
                                      </p:to>
                                    </p:set>
                                    <p:animEffect transition="in" filter="box(out)">
                                      <p:cBhvr>
                                        <p:cTn id="22" dur="500"/>
                                        <p:tgtEl>
                                          <p:spTgt spid="1873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187396"/>
                                        </p:tgtEl>
                                        <p:attrNameLst>
                                          <p:attrName>style.visibility</p:attrName>
                                        </p:attrNameLst>
                                      </p:cBhvr>
                                      <p:to>
                                        <p:strVal val="visible"/>
                                      </p:to>
                                    </p:set>
                                    <p:anim calcmode="lin" valueType="num">
                                      <p:cBhvr additive="base">
                                        <p:cTn id="27" dur="500" fill="hold"/>
                                        <p:tgtEl>
                                          <p:spTgt spid="187396"/>
                                        </p:tgtEl>
                                        <p:attrNameLst>
                                          <p:attrName>ppt_x</p:attrName>
                                        </p:attrNameLst>
                                      </p:cBhvr>
                                      <p:tavLst>
                                        <p:tav tm="0">
                                          <p:val>
                                            <p:strVal val="0-#ppt_w/2"/>
                                          </p:val>
                                        </p:tav>
                                        <p:tav tm="100000">
                                          <p:val>
                                            <p:strVal val="#ppt_x"/>
                                          </p:val>
                                        </p:tav>
                                      </p:tavLst>
                                    </p:anim>
                                    <p:anim calcmode="lin" valueType="num">
                                      <p:cBhvr additive="base">
                                        <p:cTn id="28" dur="500" fill="hold"/>
                                        <p:tgtEl>
                                          <p:spTgt spid="187396"/>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87395"/>
                                        </p:tgtEl>
                                        <p:attrNameLst>
                                          <p:attrName>style.visibility</p:attrName>
                                        </p:attrNameLst>
                                      </p:cBhvr>
                                      <p:to>
                                        <p:strVal val="visible"/>
                                      </p:to>
                                    </p:set>
                                    <p:anim calcmode="lin" valueType="num">
                                      <p:cBhvr additive="base">
                                        <p:cTn id="33" dur="500" fill="hold"/>
                                        <p:tgtEl>
                                          <p:spTgt spid="187395"/>
                                        </p:tgtEl>
                                        <p:attrNameLst>
                                          <p:attrName>ppt_x</p:attrName>
                                        </p:attrNameLst>
                                      </p:cBhvr>
                                      <p:tavLst>
                                        <p:tav tm="0">
                                          <p:val>
                                            <p:strVal val="0-#ppt_w/2"/>
                                          </p:val>
                                        </p:tav>
                                        <p:tav tm="100000">
                                          <p:val>
                                            <p:strVal val="#ppt_x"/>
                                          </p:val>
                                        </p:tav>
                                      </p:tavLst>
                                    </p:anim>
                                    <p:anim calcmode="lin" valueType="num">
                                      <p:cBhvr additive="base">
                                        <p:cTn id="34" dur="500" fill="hold"/>
                                        <p:tgtEl>
                                          <p:spTgt spid="187395"/>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87402"/>
                                        </p:tgtEl>
                                        <p:attrNameLst>
                                          <p:attrName>style.visibility</p:attrName>
                                        </p:attrNameLst>
                                      </p:cBhvr>
                                      <p:to>
                                        <p:strVal val="visible"/>
                                      </p:to>
                                    </p:set>
                                    <p:anim calcmode="lin" valueType="num">
                                      <p:cBhvr additive="base">
                                        <p:cTn id="39" dur="500" fill="hold"/>
                                        <p:tgtEl>
                                          <p:spTgt spid="187402"/>
                                        </p:tgtEl>
                                        <p:attrNameLst>
                                          <p:attrName>ppt_x</p:attrName>
                                        </p:attrNameLst>
                                      </p:cBhvr>
                                      <p:tavLst>
                                        <p:tav tm="0">
                                          <p:val>
                                            <p:strVal val="#ppt_x"/>
                                          </p:val>
                                        </p:tav>
                                        <p:tav tm="100000">
                                          <p:val>
                                            <p:strVal val="#ppt_x"/>
                                          </p:val>
                                        </p:tav>
                                      </p:tavLst>
                                    </p:anim>
                                    <p:anim calcmode="lin" valueType="num">
                                      <p:cBhvr additive="base">
                                        <p:cTn id="40" dur="500" fill="hold"/>
                                        <p:tgtEl>
                                          <p:spTgt spid="187402"/>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87398"/>
                                        </p:tgtEl>
                                        <p:attrNameLst>
                                          <p:attrName>style.visibility</p:attrName>
                                        </p:attrNameLst>
                                      </p:cBhvr>
                                      <p:to>
                                        <p:strVal val="visible"/>
                                      </p:to>
                                    </p:set>
                                    <p:anim calcmode="lin" valueType="num">
                                      <p:cBhvr additive="base">
                                        <p:cTn id="45" dur="500" fill="hold"/>
                                        <p:tgtEl>
                                          <p:spTgt spid="187398"/>
                                        </p:tgtEl>
                                        <p:attrNameLst>
                                          <p:attrName>ppt_x</p:attrName>
                                        </p:attrNameLst>
                                      </p:cBhvr>
                                      <p:tavLst>
                                        <p:tav tm="0">
                                          <p:val>
                                            <p:strVal val="#ppt_x"/>
                                          </p:val>
                                        </p:tav>
                                        <p:tav tm="100000">
                                          <p:val>
                                            <p:strVal val="#ppt_x"/>
                                          </p:val>
                                        </p:tav>
                                      </p:tavLst>
                                    </p:anim>
                                    <p:anim calcmode="lin" valueType="num">
                                      <p:cBhvr additive="base">
                                        <p:cTn id="46" dur="500" fill="hold"/>
                                        <p:tgtEl>
                                          <p:spTgt spid="18739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187403"/>
                                        </p:tgtEl>
                                        <p:attrNameLst>
                                          <p:attrName>style.visibility</p:attrName>
                                        </p:attrNameLst>
                                      </p:cBhvr>
                                      <p:to>
                                        <p:strVal val="visible"/>
                                      </p:to>
                                    </p:set>
                                    <p:anim calcmode="lin" valueType="num">
                                      <p:cBhvr additive="base">
                                        <p:cTn id="51" dur="500" fill="hold"/>
                                        <p:tgtEl>
                                          <p:spTgt spid="187403"/>
                                        </p:tgtEl>
                                        <p:attrNameLst>
                                          <p:attrName>ppt_x</p:attrName>
                                        </p:attrNameLst>
                                      </p:cBhvr>
                                      <p:tavLst>
                                        <p:tav tm="0">
                                          <p:val>
                                            <p:strVal val="#ppt_x"/>
                                          </p:val>
                                        </p:tav>
                                        <p:tav tm="100000">
                                          <p:val>
                                            <p:strVal val="#ppt_x"/>
                                          </p:val>
                                        </p:tav>
                                      </p:tavLst>
                                    </p:anim>
                                    <p:anim calcmode="lin" valueType="num">
                                      <p:cBhvr additive="base">
                                        <p:cTn id="52" dur="500" fill="hold"/>
                                        <p:tgtEl>
                                          <p:spTgt spid="187403"/>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187400"/>
                                        </p:tgtEl>
                                        <p:attrNameLst>
                                          <p:attrName>style.visibility</p:attrName>
                                        </p:attrNameLst>
                                      </p:cBhvr>
                                      <p:to>
                                        <p:strVal val="visible"/>
                                      </p:to>
                                    </p:set>
                                    <p:anim calcmode="lin" valueType="num">
                                      <p:cBhvr additive="base">
                                        <p:cTn id="57" dur="500" fill="hold"/>
                                        <p:tgtEl>
                                          <p:spTgt spid="187400"/>
                                        </p:tgtEl>
                                        <p:attrNameLst>
                                          <p:attrName>ppt_x</p:attrName>
                                        </p:attrNameLst>
                                      </p:cBhvr>
                                      <p:tavLst>
                                        <p:tav tm="0">
                                          <p:val>
                                            <p:strVal val="#ppt_x"/>
                                          </p:val>
                                        </p:tav>
                                        <p:tav tm="100000">
                                          <p:val>
                                            <p:strVal val="#ppt_x"/>
                                          </p:val>
                                        </p:tav>
                                      </p:tavLst>
                                    </p:anim>
                                    <p:anim calcmode="lin" valueType="num">
                                      <p:cBhvr additive="base">
                                        <p:cTn id="58" dur="500" fill="hold"/>
                                        <p:tgtEl>
                                          <p:spTgt spid="18740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187401"/>
                                        </p:tgtEl>
                                        <p:attrNameLst>
                                          <p:attrName>style.visibility</p:attrName>
                                        </p:attrNameLst>
                                      </p:cBhvr>
                                      <p:to>
                                        <p:strVal val="visible"/>
                                      </p:to>
                                    </p:set>
                                    <p:anim calcmode="lin" valueType="num">
                                      <p:cBhvr additive="base">
                                        <p:cTn id="63" dur="500" fill="hold"/>
                                        <p:tgtEl>
                                          <p:spTgt spid="187401"/>
                                        </p:tgtEl>
                                        <p:attrNameLst>
                                          <p:attrName>ppt_x</p:attrName>
                                        </p:attrNameLst>
                                      </p:cBhvr>
                                      <p:tavLst>
                                        <p:tav tm="0">
                                          <p:val>
                                            <p:strVal val="#ppt_x"/>
                                          </p:val>
                                        </p:tav>
                                        <p:tav tm="100000">
                                          <p:val>
                                            <p:strVal val="#ppt_x"/>
                                          </p:val>
                                        </p:tav>
                                      </p:tavLst>
                                    </p:anim>
                                    <p:anim calcmode="lin" valueType="num">
                                      <p:cBhvr additive="base">
                                        <p:cTn id="64" dur="500" fill="hold"/>
                                        <p:tgtEl>
                                          <p:spTgt spid="1874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build="p" autoUpdateAnimBg="0"/>
      <p:bldP spid="187395"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5C728967-E693-43A9-8CF1-E4CAE2292483}"/>
              </a:ext>
            </a:extLst>
          </p:cNvPr>
          <p:cNvSpPr>
            <a:spLocks noGrp="1" noChangeArrowheads="1"/>
          </p:cNvSpPr>
          <p:nvPr>
            <p:ph type="title"/>
          </p:nvPr>
        </p:nvSpPr>
        <p:spPr>
          <a:xfrm>
            <a:off x="684213" y="260350"/>
            <a:ext cx="7772400" cy="1484313"/>
          </a:xfrm>
        </p:spPr>
        <p:txBody>
          <a:bodyPr/>
          <a:lstStyle/>
          <a:p>
            <a:pPr eaLnBrk="1" hangingPunct="1">
              <a:lnSpc>
                <a:spcPct val="130000"/>
              </a:lnSpc>
            </a:pPr>
            <a:r>
              <a:rPr lang="zh-CN" altLang="en-US" sz="3200">
                <a:solidFill>
                  <a:srgbClr val="00FF00"/>
                </a:solidFill>
              </a:rPr>
              <a:t>事件</a:t>
            </a:r>
            <a:r>
              <a:rPr lang="en-US" altLang="zh-CN" sz="3200">
                <a:solidFill>
                  <a:srgbClr val="00FF00"/>
                </a:solidFill>
              </a:rPr>
              <a:t>B</a:t>
            </a:r>
            <a:r>
              <a:rPr lang="zh-CN" altLang="en-US" sz="3200">
                <a:solidFill>
                  <a:srgbClr val="00FF00"/>
                </a:solidFill>
              </a:rPr>
              <a:t>包含的基本事件个数的另一种求法：</a:t>
            </a:r>
            <a:r>
              <a:rPr lang="en-US" altLang="zh-CN" sz="3200"/>
              <a:t>3</a:t>
            </a:r>
            <a:r>
              <a:rPr lang="zh-CN" altLang="en-US" sz="3200"/>
              <a:t>个盒子中的某一个盒子是空的</a:t>
            </a:r>
          </a:p>
        </p:txBody>
      </p:sp>
      <p:sp>
        <p:nvSpPr>
          <p:cNvPr id="199683" name="Rectangle 3">
            <a:extLst>
              <a:ext uri="{FF2B5EF4-FFF2-40B4-BE49-F238E27FC236}">
                <a16:creationId xmlns:a16="http://schemas.microsoft.com/office/drawing/2014/main" id="{3AEB8DFA-63B7-4695-9734-DA51DE4F354F}"/>
              </a:ext>
            </a:extLst>
          </p:cNvPr>
          <p:cNvSpPr>
            <a:spLocks noGrp="1" noChangeArrowheads="1"/>
          </p:cNvSpPr>
          <p:nvPr>
            <p:ph type="body" idx="1"/>
          </p:nvPr>
        </p:nvSpPr>
        <p:spPr>
          <a:xfrm>
            <a:off x="755650" y="3141663"/>
            <a:ext cx="7769225" cy="863600"/>
          </a:xfrm>
        </p:spPr>
        <p:txBody>
          <a:bodyPr/>
          <a:lstStyle/>
          <a:p>
            <a:pPr eaLnBrk="1" hangingPunct="1"/>
            <a:r>
              <a:rPr lang="zh-CN" altLang="en-US"/>
              <a:t>剩一个盒子放入一个球，根据乘法公式</a:t>
            </a:r>
          </a:p>
        </p:txBody>
      </p:sp>
      <p:graphicFrame>
        <p:nvGraphicFramePr>
          <p:cNvPr id="199685" name="Object 5">
            <a:extLst>
              <a:ext uri="{FF2B5EF4-FFF2-40B4-BE49-F238E27FC236}">
                <a16:creationId xmlns:a16="http://schemas.microsoft.com/office/drawing/2014/main" id="{A4AE44D1-8725-49FF-999F-EE14CF5DD6D6}"/>
              </a:ext>
            </a:extLst>
          </p:cNvPr>
          <p:cNvGraphicFramePr>
            <a:graphicFrameLocks noChangeAspect="1"/>
          </p:cNvGraphicFramePr>
          <p:nvPr>
            <p:extLst>
              <p:ext uri="{D42A27DB-BD31-4B8C-83A1-F6EECF244321}">
                <p14:modId xmlns:p14="http://schemas.microsoft.com/office/powerpoint/2010/main" val="859027233"/>
              </p:ext>
            </p:extLst>
          </p:nvPr>
        </p:nvGraphicFramePr>
        <p:xfrm>
          <a:off x="2339975" y="3789363"/>
          <a:ext cx="3097213" cy="776287"/>
        </p:xfrm>
        <a:graphic>
          <a:graphicData uri="http://schemas.openxmlformats.org/presentationml/2006/ole">
            <mc:AlternateContent xmlns:mc="http://schemas.openxmlformats.org/markup-compatibility/2006">
              <mc:Choice xmlns:v="urn:schemas-microsoft-com:vml" Requires="v">
                <p:oleObj name="Equation" r:id="rId2" imgW="965200" imgH="241300" progId="Equation.DSMT4">
                  <p:embed/>
                </p:oleObj>
              </mc:Choice>
              <mc:Fallback>
                <p:oleObj name="Equation" r:id="rId2" imgW="965200" imgH="241300" progId="Equation.DSMT4">
                  <p:embed/>
                  <p:pic>
                    <p:nvPicPr>
                      <p:cNvPr id="199685" name="Object 5">
                        <a:extLst>
                          <a:ext uri="{FF2B5EF4-FFF2-40B4-BE49-F238E27FC236}">
                            <a16:creationId xmlns:a16="http://schemas.microsoft.com/office/drawing/2014/main" id="{A4AE44D1-8725-49FF-999F-EE14CF5DD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3789363"/>
                        <a:ext cx="3097213"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86" name="Object 6">
            <a:extLst>
              <a:ext uri="{FF2B5EF4-FFF2-40B4-BE49-F238E27FC236}">
                <a16:creationId xmlns:a16="http://schemas.microsoft.com/office/drawing/2014/main" id="{B37B2A95-2530-45D9-B14C-F50F711733AD}"/>
              </a:ext>
            </a:extLst>
          </p:cNvPr>
          <p:cNvGraphicFramePr>
            <a:graphicFrameLocks noChangeAspect="1"/>
          </p:cNvGraphicFramePr>
          <p:nvPr>
            <p:extLst>
              <p:ext uri="{D42A27DB-BD31-4B8C-83A1-F6EECF244321}">
                <p14:modId xmlns:p14="http://schemas.microsoft.com/office/powerpoint/2010/main" val="342015983"/>
              </p:ext>
            </p:extLst>
          </p:nvPr>
        </p:nvGraphicFramePr>
        <p:xfrm>
          <a:off x="6516688" y="1196975"/>
          <a:ext cx="2232025" cy="574675"/>
        </p:xfrm>
        <a:graphic>
          <a:graphicData uri="http://schemas.openxmlformats.org/presentationml/2006/ole">
            <mc:AlternateContent xmlns:mc="http://schemas.openxmlformats.org/markup-compatibility/2006">
              <mc:Choice xmlns:v="urn:schemas-microsoft-com:vml" Requires="v">
                <p:oleObj name="Equation" r:id="rId4" imgW="939392" imgH="241195" progId="Equation.DSMT4">
                  <p:embed/>
                </p:oleObj>
              </mc:Choice>
              <mc:Fallback>
                <p:oleObj name="Equation" r:id="rId4" imgW="939392" imgH="241195" progId="Equation.DSMT4">
                  <p:embed/>
                  <p:pic>
                    <p:nvPicPr>
                      <p:cNvPr id="199686" name="Object 6">
                        <a:extLst>
                          <a:ext uri="{FF2B5EF4-FFF2-40B4-BE49-F238E27FC236}">
                            <a16:creationId xmlns:a16="http://schemas.microsoft.com/office/drawing/2014/main" id="{B37B2A95-2530-45D9-B14C-F50F71173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688" y="1196975"/>
                        <a:ext cx="2232025"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87" name="Object 7">
            <a:extLst>
              <a:ext uri="{FF2B5EF4-FFF2-40B4-BE49-F238E27FC236}">
                <a16:creationId xmlns:a16="http://schemas.microsoft.com/office/drawing/2014/main" id="{AF7A87E6-D280-44FE-8DE9-BE26DBF1450E}"/>
              </a:ext>
            </a:extLst>
          </p:cNvPr>
          <p:cNvGraphicFramePr>
            <a:graphicFrameLocks noChangeAspect="1"/>
          </p:cNvGraphicFramePr>
          <p:nvPr>
            <p:extLst>
              <p:ext uri="{D42A27DB-BD31-4B8C-83A1-F6EECF244321}">
                <p14:modId xmlns:p14="http://schemas.microsoft.com/office/powerpoint/2010/main" val="1370977245"/>
              </p:ext>
            </p:extLst>
          </p:nvPr>
        </p:nvGraphicFramePr>
        <p:xfrm>
          <a:off x="900113" y="1773238"/>
          <a:ext cx="7956550" cy="566737"/>
        </p:xfrm>
        <a:graphic>
          <a:graphicData uri="http://schemas.openxmlformats.org/presentationml/2006/ole">
            <mc:AlternateContent xmlns:mc="http://schemas.openxmlformats.org/markup-compatibility/2006">
              <mc:Choice xmlns:v="urn:schemas-microsoft-com:vml" Requires="v">
                <p:oleObj name="Equation" r:id="rId6" imgW="3390900" imgH="241300" progId="Equation.DSMT4">
                  <p:embed/>
                </p:oleObj>
              </mc:Choice>
              <mc:Fallback>
                <p:oleObj name="Equation" r:id="rId6" imgW="3390900" imgH="241300" progId="Equation.DSMT4">
                  <p:embed/>
                  <p:pic>
                    <p:nvPicPr>
                      <p:cNvPr id="199687" name="Object 7">
                        <a:extLst>
                          <a:ext uri="{FF2B5EF4-FFF2-40B4-BE49-F238E27FC236}">
                            <a16:creationId xmlns:a16="http://schemas.microsoft.com/office/drawing/2014/main" id="{AF7A87E6-D280-44FE-8DE9-BE26DBF145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1773238"/>
                        <a:ext cx="79565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89" name="Object 9">
            <a:extLst>
              <a:ext uri="{FF2B5EF4-FFF2-40B4-BE49-F238E27FC236}">
                <a16:creationId xmlns:a16="http://schemas.microsoft.com/office/drawing/2014/main" id="{AB51ADBE-1105-4DE1-ACBD-9021CDCA0007}"/>
              </a:ext>
            </a:extLst>
          </p:cNvPr>
          <p:cNvGraphicFramePr>
            <a:graphicFrameLocks noChangeAspect="1"/>
          </p:cNvGraphicFramePr>
          <p:nvPr>
            <p:extLst>
              <p:ext uri="{D42A27DB-BD31-4B8C-83A1-F6EECF244321}">
                <p14:modId xmlns:p14="http://schemas.microsoft.com/office/powerpoint/2010/main" val="3904904938"/>
              </p:ext>
            </p:extLst>
          </p:nvPr>
        </p:nvGraphicFramePr>
        <p:xfrm>
          <a:off x="827088" y="2349500"/>
          <a:ext cx="7848600" cy="646113"/>
        </p:xfrm>
        <a:graphic>
          <a:graphicData uri="http://schemas.openxmlformats.org/presentationml/2006/ole">
            <mc:AlternateContent xmlns:mc="http://schemas.openxmlformats.org/markup-compatibility/2006">
              <mc:Choice xmlns:v="urn:schemas-microsoft-com:vml" Requires="v">
                <p:oleObj name="Equation" r:id="rId8" imgW="2933700" imgH="241300" progId="Equation.DSMT4">
                  <p:embed/>
                </p:oleObj>
              </mc:Choice>
              <mc:Fallback>
                <p:oleObj name="Equation" r:id="rId8" imgW="2933700" imgH="241300" progId="Equation.DSMT4">
                  <p:embed/>
                  <p:pic>
                    <p:nvPicPr>
                      <p:cNvPr id="199689" name="Object 9">
                        <a:extLst>
                          <a:ext uri="{FF2B5EF4-FFF2-40B4-BE49-F238E27FC236}">
                            <a16:creationId xmlns:a16="http://schemas.microsoft.com/office/drawing/2014/main" id="{AB51ADBE-1105-4DE1-ACBD-9021CDCA00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2349500"/>
                        <a:ext cx="784860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90" name="Object 10">
            <a:extLst>
              <a:ext uri="{FF2B5EF4-FFF2-40B4-BE49-F238E27FC236}">
                <a16:creationId xmlns:a16="http://schemas.microsoft.com/office/drawing/2014/main" id="{4D201DF0-C70C-4D51-AF83-A727CF8DD0C1}"/>
              </a:ext>
            </a:extLst>
          </p:cNvPr>
          <p:cNvGraphicFramePr>
            <a:graphicFrameLocks noChangeAspect="1"/>
          </p:cNvGraphicFramePr>
          <p:nvPr>
            <p:extLst>
              <p:ext uri="{D42A27DB-BD31-4B8C-83A1-F6EECF244321}">
                <p14:modId xmlns:p14="http://schemas.microsoft.com/office/powerpoint/2010/main" val="775486131"/>
              </p:ext>
            </p:extLst>
          </p:nvPr>
        </p:nvGraphicFramePr>
        <p:xfrm>
          <a:off x="827088" y="4941888"/>
          <a:ext cx="7127875" cy="1258887"/>
        </p:xfrm>
        <a:graphic>
          <a:graphicData uri="http://schemas.openxmlformats.org/presentationml/2006/ole">
            <mc:AlternateContent xmlns:mc="http://schemas.openxmlformats.org/markup-compatibility/2006">
              <mc:Choice xmlns:v="urn:schemas-microsoft-com:vml" Requires="v">
                <p:oleObj name="Equation" r:id="rId10" imgW="2514600" imgH="444500" progId="Equation.DSMT4">
                  <p:embed/>
                </p:oleObj>
              </mc:Choice>
              <mc:Fallback>
                <p:oleObj name="Equation" r:id="rId10" imgW="2514600" imgH="444500" progId="Equation.DSMT4">
                  <p:embed/>
                  <p:pic>
                    <p:nvPicPr>
                      <p:cNvPr id="199690" name="Object 10">
                        <a:extLst>
                          <a:ext uri="{FF2B5EF4-FFF2-40B4-BE49-F238E27FC236}">
                            <a16:creationId xmlns:a16="http://schemas.microsoft.com/office/drawing/2014/main" id="{4D201DF0-C70C-4D51-AF83-A727CF8DD0C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088" y="4941888"/>
                        <a:ext cx="7127875" cy="125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9682"/>
                                        </p:tgtEl>
                                        <p:attrNameLst>
                                          <p:attrName>style.visibility</p:attrName>
                                        </p:attrNameLst>
                                      </p:cBhvr>
                                      <p:to>
                                        <p:strVal val="visible"/>
                                      </p:to>
                                    </p:set>
                                    <p:anim calcmode="lin" valueType="num">
                                      <p:cBhvr additive="base">
                                        <p:cTn id="7" dur="500" fill="hold"/>
                                        <p:tgtEl>
                                          <p:spTgt spid="199682"/>
                                        </p:tgtEl>
                                        <p:attrNameLst>
                                          <p:attrName>ppt_x</p:attrName>
                                        </p:attrNameLst>
                                      </p:cBhvr>
                                      <p:tavLst>
                                        <p:tav tm="0">
                                          <p:val>
                                            <p:strVal val="#ppt_x"/>
                                          </p:val>
                                        </p:tav>
                                        <p:tav tm="100000">
                                          <p:val>
                                            <p:strVal val="#ppt_x"/>
                                          </p:val>
                                        </p:tav>
                                      </p:tavLst>
                                    </p:anim>
                                    <p:anim calcmode="lin" valueType="num">
                                      <p:cBhvr additive="base">
                                        <p:cTn id="8" dur="500" fill="hold"/>
                                        <p:tgtEl>
                                          <p:spTgt spid="1996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9686"/>
                                        </p:tgtEl>
                                        <p:attrNameLst>
                                          <p:attrName>style.visibility</p:attrName>
                                        </p:attrNameLst>
                                      </p:cBhvr>
                                      <p:to>
                                        <p:strVal val="visible"/>
                                      </p:to>
                                    </p:set>
                                    <p:anim calcmode="lin" valueType="num">
                                      <p:cBhvr additive="base">
                                        <p:cTn id="13" dur="500" fill="hold"/>
                                        <p:tgtEl>
                                          <p:spTgt spid="199686"/>
                                        </p:tgtEl>
                                        <p:attrNameLst>
                                          <p:attrName>ppt_x</p:attrName>
                                        </p:attrNameLst>
                                      </p:cBhvr>
                                      <p:tavLst>
                                        <p:tav tm="0">
                                          <p:val>
                                            <p:strVal val="#ppt_x"/>
                                          </p:val>
                                        </p:tav>
                                        <p:tav tm="100000">
                                          <p:val>
                                            <p:strVal val="#ppt_x"/>
                                          </p:val>
                                        </p:tav>
                                      </p:tavLst>
                                    </p:anim>
                                    <p:anim calcmode="lin" valueType="num">
                                      <p:cBhvr additive="base">
                                        <p:cTn id="14" dur="500" fill="hold"/>
                                        <p:tgtEl>
                                          <p:spTgt spid="19968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9687"/>
                                        </p:tgtEl>
                                        <p:attrNameLst>
                                          <p:attrName>style.visibility</p:attrName>
                                        </p:attrNameLst>
                                      </p:cBhvr>
                                      <p:to>
                                        <p:strVal val="visible"/>
                                      </p:to>
                                    </p:set>
                                    <p:anim calcmode="lin" valueType="num">
                                      <p:cBhvr additive="base">
                                        <p:cTn id="19" dur="500" fill="hold"/>
                                        <p:tgtEl>
                                          <p:spTgt spid="199687"/>
                                        </p:tgtEl>
                                        <p:attrNameLst>
                                          <p:attrName>ppt_x</p:attrName>
                                        </p:attrNameLst>
                                      </p:cBhvr>
                                      <p:tavLst>
                                        <p:tav tm="0">
                                          <p:val>
                                            <p:strVal val="#ppt_x"/>
                                          </p:val>
                                        </p:tav>
                                        <p:tav tm="100000">
                                          <p:val>
                                            <p:strVal val="#ppt_x"/>
                                          </p:val>
                                        </p:tav>
                                      </p:tavLst>
                                    </p:anim>
                                    <p:anim calcmode="lin" valueType="num">
                                      <p:cBhvr additive="base">
                                        <p:cTn id="20" dur="500" fill="hold"/>
                                        <p:tgtEl>
                                          <p:spTgt spid="19968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9689"/>
                                        </p:tgtEl>
                                        <p:attrNameLst>
                                          <p:attrName>style.visibility</p:attrName>
                                        </p:attrNameLst>
                                      </p:cBhvr>
                                      <p:to>
                                        <p:strVal val="visible"/>
                                      </p:to>
                                    </p:set>
                                    <p:anim calcmode="lin" valueType="num">
                                      <p:cBhvr additive="base">
                                        <p:cTn id="25" dur="500" fill="hold"/>
                                        <p:tgtEl>
                                          <p:spTgt spid="199689"/>
                                        </p:tgtEl>
                                        <p:attrNameLst>
                                          <p:attrName>ppt_x</p:attrName>
                                        </p:attrNameLst>
                                      </p:cBhvr>
                                      <p:tavLst>
                                        <p:tav tm="0">
                                          <p:val>
                                            <p:strVal val="#ppt_x"/>
                                          </p:val>
                                        </p:tav>
                                        <p:tav tm="100000">
                                          <p:val>
                                            <p:strVal val="#ppt_x"/>
                                          </p:val>
                                        </p:tav>
                                      </p:tavLst>
                                    </p:anim>
                                    <p:anim calcmode="lin" valueType="num">
                                      <p:cBhvr additive="base">
                                        <p:cTn id="26" dur="500" fill="hold"/>
                                        <p:tgtEl>
                                          <p:spTgt spid="19968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9683">
                                            <p:txEl>
                                              <p:pRg st="0" end="0"/>
                                            </p:txEl>
                                          </p:spTgt>
                                        </p:tgtEl>
                                        <p:attrNameLst>
                                          <p:attrName>style.visibility</p:attrName>
                                        </p:attrNameLst>
                                      </p:cBhvr>
                                      <p:to>
                                        <p:strVal val="visible"/>
                                      </p:to>
                                    </p:set>
                                    <p:anim calcmode="lin" valueType="num">
                                      <p:cBhvr additive="base">
                                        <p:cTn id="31" dur="500" fill="hold"/>
                                        <p:tgtEl>
                                          <p:spTgt spid="19968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9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99685"/>
                                        </p:tgtEl>
                                        <p:attrNameLst>
                                          <p:attrName>style.visibility</p:attrName>
                                        </p:attrNameLst>
                                      </p:cBhvr>
                                      <p:to>
                                        <p:strVal val="visible"/>
                                      </p:to>
                                    </p:set>
                                    <p:anim calcmode="lin" valueType="num">
                                      <p:cBhvr additive="base">
                                        <p:cTn id="37" dur="500" fill="hold"/>
                                        <p:tgtEl>
                                          <p:spTgt spid="199685"/>
                                        </p:tgtEl>
                                        <p:attrNameLst>
                                          <p:attrName>ppt_x</p:attrName>
                                        </p:attrNameLst>
                                      </p:cBhvr>
                                      <p:tavLst>
                                        <p:tav tm="0">
                                          <p:val>
                                            <p:strVal val="#ppt_x"/>
                                          </p:val>
                                        </p:tav>
                                        <p:tav tm="100000">
                                          <p:val>
                                            <p:strVal val="#ppt_x"/>
                                          </p:val>
                                        </p:tav>
                                      </p:tavLst>
                                    </p:anim>
                                    <p:anim calcmode="lin" valueType="num">
                                      <p:cBhvr additive="base">
                                        <p:cTn id="38" dur="500" fill="hold"/>
                                        <p:tgtEl>
                                          <p:spTgt spid="19968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99690"/>
                                        </p:tgtEl>
                                        <p:attrNameLst>
                                          <p:attrName>style.visibility</p:attrName>
                                        </p:attrNameLst>
                                      </p:cBhvr>
                                      <p:to>
                                        <p:strVal val="visible"/>
                                      </p:to>
                                    </p:set>
                                    <p:anim calcmode="lin" valueType="num">
                                      <p:cBhvr additive="base">
                                        <p:cTn id="43" dur="500" fill="hold"/>
                                        <p:tgtEl>
                                          <p:spTgt spid="199690"/>
                                        </p:tgtEl>
                                        <p:attrNameLst>
                                          <p:attrName>ppt_x</p:attrName>
                                        </p:attrNameLst>
                                      </p:cBhvr>
                                      <p:tavLst>
                                        <p:tav tm="0">
                                          <p:val>
                                            <p:strVal val="#ppt_x"/>
                                          </p:val>
                                        </p:tav>
                                        <p:tav tm="100000">
                                          <p:val>
                                            <p:strVal val="#ppt_x"/>
                                          </p:val>
                                        </p:tav>
                                      </p:tavLst>
                                    </p:anim>
                                    <p:anim calcmode="lin" valueType="num">
                                      <p:cBhvr additive="base">
                                        <p:cTn id="44" dur="500" fill="hold"/>
                                        <p:tgtEl>
                                          <p:spTgt spid="1996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p:bldP spid="199683" grpId="0" build="p"/>
    </p:bldLst>
  </p:timing>
</p:sld>
</file>

<file path=ppt/slides/slide12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C9CF1B04-2458-4976-A603-171DCC7D1878}"/>
              </a:ext>
            </a:extLst>
          </p:cNvPr>
          <p:cNvSpPr>
            <a:spLocks noChangeArrowheads="1"/>
          </p:cNvSpPr>
          <p:nvPr/>
        </p:nvSpPr>
        <p:spPr bwMode="auto">
          <a:xfrm>
            <a:off x="381000" y="990600"/>
            <a:ext cx="8474075" cy="1073150"/>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lnSpc>
                <a:spcPct val="115000"/>
              </a:lnSpc>
              <a:spcBef>
                <a:spcPct val="50000"/>
              </a:spcBef>
              <a:buFontTx/>
              <a:buNone/>
            </a:pPr>
            <a:r>
              <a:rPr lang="zh-CN" altLang="en-US" sz="2800" b="1">
                <a:solidFill>
                  <a:srgbClr val="FFFFFF"/>
                </a:solidFill>
                <a:latin typeface="楷体_GB2312" pitchFamily="49" charset="-122"/>
                <a:ea typeface="楷体_GB2312" pitchFamily="49" charset="-122"/>
              </a:rPr>
              <a:t>一般地，把</a:t>
            </a:r>
            <a:r>
              <a:rPr lang="en-US" altLang="zh-CN" sz="2800" b="1">
                <a:solidFill>
                  <a:srgbClr val="FFFFFF"/>
                </a:solidFill>
                <a:latin typeface="楷体_GB2312" pitchFamily="49" charset="-122"/>
                <a:ea typeface="楷体_GB2312" pitchFamily="49" charset="-122"/>
              </a:rPr>
              <a:t>n</a:t>
            </a:r>
            <a:r>
              <a:rPr lang="zh-CN" altLang="zh-CN" sz="2800" b="1">
                <a:solidFill>
                  <a:srgbClr val="FFFFFF"/>
                </a:solidFill>
                <a:latin typeface="楷体_GB2312" pitchFamily="49" charset="-122"/>
                <a:ea typeface="楷体_GB2312" pitchFamily="49" charset="-122"/>
              </a:rPr>
              <a:t>个</a:t>
            </a:r>
            <a:r>
              <a:rPr lang="zh-CN" altLang="en-US" sz="2800" b="1">
                <a:solidFill>
                  <a:srgbClr val="FFFFFF"/>
                </a:solidFill>
                <a:latin typeface="楷体_GB2312" pitchFamily="49" charset="-122"/>
                <a:ea typeface="楷体_GB2312" pitchFamily="49" charset="-122"/>
              </a:rPr>
              <a:t>球随机地分配到</a:t>
            </a:r>
            <a:r>
              <a:rPr lang="en-US" altLang="zh-CN" sz="2800" b="1">
                <a:solidFill>
                  <a:srgbClr val="FFFFFF"/>
                </a:solidFill>
                <a:latin typeface="楷体_GB2312" pitchFamily="49" charset="-122"/>
                <a:ea typeface="楷体_GB2312" pitchFamily="49" charset="-122"/>
              </a:rPr>
              <a:t>m</a:t>
            </a:r>
            <a:r>
              <a:rPr lang="zh-CN" altLang="zh-CN" sz="2800" b="1">
                <a:solidFill>
                  <a:srgbClr val="FFFFFF"/>
                </a:solidFill>
                <a:latin typeface="楷体_GB2312" pitchFamily="49" charset="-122"/>
                <a:ea typeface="楷体_GB2312" pitchFamily="49" charset="-122"/>
              </a:rPr>
              <a:t>个盒子中去</a:t>
            </a:r>
            <a:r>
              <a:rPr lang="en-US" altLang="zh-CN" sz="2800" b="1">
                <a:solidFill>
                  <a:srgbClr val="FFFFFF"/>
                </a:solidFill>
                <a:latin typeface="楷体_GB2312" pitchFamily="49" charset="-122"/>
                <a:ea typeface="楷体_GB2312" pitchFamily="49" charset="-122"/>
              </a:rPr>
              <a:t>(n</a:t>
            </a:r>
            <a:r>
              <a:rPr lang="en-US" altLang="zh-CN" sz="2800" b="1">
                <a:solidFill>
                  <a:srgbClr val="FFFFFF"/>
                </a:solidFill>
                <a:latin typeface="楷体_GB2312" pitchFamily="49" charset="-122"/>
                <a:ea typeface="楷体_GB2312" pitchFamily="49" charset="-122"/>
                <a:sym typeface="Symbol" panose="05050102010706020507" pitchFamily="18" charset="2"/>
              </a:rPr>
              <a:t>m)</a:t>
            </a:r>
            <a:r>
              <a:rPr lang="zh-CN" altLang="en-US" sz="2800" b="1">
                <a:solidFill>
                  <a:srgbClr val="FFFFFF"/>
                </a:solidFill>
                <a:latin typeface="楷体_GB2312" pitchFamily="49" charset="-122"/>
                <a:ea typeface="楷体_GB2312" pitchFamily="49" charset="-122"/>
                <a:sym typeface="Symbol" panose="05050102010706020507" pitchFamily="18" charset="2"/>
              </a:rPr>
              <a:t>，</a:t>
            </a:r>
            <a:r>
              <a:rPr lang="zh-CN" altLang="zh-CN" sz="2800" b="1">
                <a:solidFill>
                  <a:srgbClr val="FFFFFF"/>
                </a:solidFill>
                <a:latin typeface="楷体_GB2312" pitchFamily="49" charset="-122"/>
                <a:ea typeface="楷体_GB2312" pitchFamily="49" charset="-122"/>
              </a:rPr>
              <a:t>则每盒至多</a:t>
            </a:r>
            <a:r>
              <a:rPr lang="zh-CN" altLang="en-US" sz="2800" b="1">
                <a:solidFill>
                  <a:srgbClr val="FFFFFF"/>
                </a:solidFill>
                <a:latin typeface="楷体_GB2312" pitchFamily="49" charset="-122"/>
                <a:ea typeface="楷体_GB2312" pitchFamily="49" charset="-122"/>
              </a:rPr>
              <a:t>有一</a:t>
            </a:r>
            <a:r>
              <a:rPr lang="zh-CN" altLang="zh-CN" sz="2800" b="1">
                <a:solidFill>
                  <a:srgbClr val="FFFFFF"/>
                </a:solidFill>
                <a:latin typeface="楷体_GB2312" pitchFamily="49" charset="-122"/>
                <a:ea typeface="楷体_GB2312" pitchFamily="49" charset="-122"/>
              </a:rPr>
              <a:t>球的概率是：</a:t>
            </a:r>
            <a:endParaRPr lang="zh-CN" altLang="en-US" sz="2800" b="1">
              <a:solidFill>
                <a:srgbClr val="FFFFFF"/>
              </a:solidFill>
              <a:latin typeface="楷体_GB2312" pitchFamily="49" charset="-122"/>
              <a:ea typeface="楷体_GB2312" pitchFamily="49" charset="-122"/>
            </a:endParaRPr>
          </a:p>
        </p:txBody>
      </p:sp>
      <p:sp>
        <p:nvSpPr>
          <p:cNvPr id="188419" name="Text Box 3">
            <a:extLst>
              <a:ext uri="{FF2B5EF4-FFF2-40B4-BE49-F238E27FC236}">
                <a16:creationId xmlns:a16="http://schemas.microsoft.com/office/drawing/2014/main" id="{0813A0E9-95ED-4839-A60F-64AF6EB854CD}"/>
              </a:ext>
            </a:extLst>
          </p:cNvPr>
          <p:cNvSpPr txBox="1">
            <a:spLocks noChangeArrowheads="1"/>
          </p:cNvSpPr>
          <p:nvPr/>
        </p:nvSpPr>
        <p:spPr bwMode="auto">
          <a:xfrm>
            <a:off x="1476375" y="3357563"/>
            <a:ext cx="5895975" cy="2043112"/>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b="1">
                <a:solidFill>
                  <a:srgbClr val="FFFFFF"/>
                </a:solidFill>
                <a:latin typeface="Arial" panose="020B0604020202020204" pitchFamily="34" charset="0"/>
                <a:ea typeface="楷体_GB2312" pitchFamily="49" charset="-122"/>
              </a:rPr>
              <a:t>某班级有</a:t>
            </a:r>
            <a:r>
              <a:rPr lang="en-US" altLang="zh-CN" b="1">
                <a:solidFill>
                  <a:srgbClr val="FFFFFF"/>
                </a:solidFill>
                <a:latin typeface="Arial" panose="020B0604020202020204" pitchFamily="34" charset="0"/>
                <a:ea typeface="楷体_GB2312" pitchFamily="49" charset="-122"/>
              </a:rPr>
              <a:t>n </a:t>
            </a:r>
            <a:r>
              <a:rPr lang="zh-CN" altLang="zh-CN" b="1">
                <a:solidFill>
                  <a:srgbClr val="FFFFFF"/>
                </a:solidFill>
                <a:latin typeface="Arial" panose="020B0604020202020204" pitchFamily="34" charset="0"/>
                <a:ea typeface="楷体_GB2312" pitchFamily="49" charset="-122"/>
              </a:rPr>
              <a:t>个人(</a:t>
            </a:r>
            <a:r>
              <a:rPr lang="en-US" altLang="zh-CN" b="1">
                <a:solidFill>
                  <a:srgbClr val="FFFFFF"/>
                </a:solidFill>
                <a:latin typeface="Arial" panose="020B0604020202020204" pitchFamily="34" charset="0"/>
                <a:ea typeface="楷体_GB2312" pitchFamily="49" charset="-122"/>
              </a:rPr>
              <a:t>n</a:t>
            </a:r>
            <a:r>
              <a:rPr lang="en-US" altLang="zh-CN" b="1">
                <a:solidFill>
                  <a:srgbClr val="FFFFFF"/>
                </a:solidFill>
                <a:latin typeface="Arial" panose="020B0604020202020204" pitchFamily="34" charset="0"/>
                <a:ea typeface="楷体_GB2312" pitchFamily="49" charset="-122"/>
                <a:sym typeface="Symbol" panose="05050102010706020507" pitchFamily="18" charset="2"/>
              </a:rPr>
              <a:t>365</a:t>
            </a:r>
            <a:r>
              <a:rPr lang="en-US" altLang="zh-CN" b="1">
                <a:solidFill>
                  <a:srgbClr val="FFFFFF"/>
                </a:solidFill>
                <a:latin typeface="Arial" panose="020B0604020202020204" pitchFamily="34" charset="0"/>
                <a:ea typeface="楷体_GB2312" pitchFamily="49" charset="-122"/>
              </a:rPr>
              <a:t>)</a:t>
            </a:r>
            <a:r>
              <a:rPr lang="zh-CN" altLang="en-US" b="1">
                <a:solidFill>
                  <a:srgbClr val="FFFFFF"/>
                </a:solidFill>
                <a:latin typeface="Arial" panose="020B0604020202020204" pitchFamily="34" charset="0"/>
                <a:ea typeface="楷体_GB2312" pitchFamily="49" charset="-122"/>
              </a:rPr>
              <a:t>，</a:t>
            </a:r>
          </a:p>
          <a:p>
            <a:pPr algn="ctr">
              <a:spcBef>
                <a:spcPct val="50000"/>
              </a:spcBef>
              <a:buFontTx/>
              <a:buNone/>
            </a:pPr>
            <a:r>
              <a:rPr lang="zh-CN" altLang="zh-CN" b="1">
                <a:solidFill>
                  <a:srgbClr val="FFFFFF"/>
                </a:solidFill>
                <a:latin typeface="Arial" panose="020B0604020202020204" pitchFamily="34" charset="0"/>
                <a:ea typeface="楷体_GB2312" pitchFamily="49" charset="-122"/>
              </a:rPr>
              <a:t>问至少有两个人的生日在同一天</a:t>
            </a:r>
          </a:p>
          <a:p>
            <a:pPr algn="ctr">
              <a:spcBef>
                <a:spcPct val="50000"/>
              </a:spcBef>
              <a:buFontTx/>
              <a:buNone/>
            </a:pPr>
            <a:r>
              <a:rPr lang="zh-CN" altLang="zh-CN" b="1">
                <a:solidFill>
                  <a:srgbClr val="FFFFFF"/>
                </a:solidFill>
                <a:latin typeface="Arial" panose="020B0604020202020204" pitchFamily="34" charset="0"/>
                <a:ea typeface="楷体_GB2312" pitchFamily="49" charset="-122"/>
              </a:rPr>
              <a:t>的概率有多大？</a:t>
            </a:r>
            <a:endParaRPr lang="zh-CN" altLang="en-US" b="1">
              <a:solidFill>
                <a:srgbClr val="FFFFFF"/>
              </a:solidFill>
              <a:latin typeface="Arial" panose="020B0604020202020204" pitchFamily="34" charset="0"/>
              <a:ea typeface="楷体_GB2312" pitchFamily="49" charset="-122"/>
            </a:endParaRPr>
          </a:p>
        </p:txBody>
      </p:sp>
      <p:sp>
        <p:nvSpPr>
          <p:cNvPr id="188420" name="WordArt 4">
            <a:extLst>
              <a:ext uri="{FF2B5EF4-FFF2-40B4-BE49-F238E27FC236}">
                <a16:creationId xmlns:a16="http://schemas.microsoft.com/office/drawing/2014/main" id="{6EB80DA6-52B2-46C3-82A2-DDE7B7D944EE}"/>
              </a:ext>
            </a:extLst>
          </p:cNvPr>
          <p:cNvSpPr>
            <a:spLocks noChangeArrowheads="1" noChangeShapeType="1" noTextEdit="1"/>
          </p:cNvSpPr>
          <p:nvPr/>
        </p:nvSpPr>
        <p:spPr bwMode="auto">
          <a:xfrm>
            <a:off x="533400" y="3581400"/>
            <a:ext cx="1143000" cy="1600200"/>
          </a:xfrm>
          <a:prstGeom prst="rect">
            <a:avLst/>
          </a:prstGeom>
        </p:spPr>
        <p:txBody>
          <a:bodyPr wrap="none" fromWordArt="1">
            <a:prstTxWarp prst="textCascadeUp">
              <a:avLst>
                <a:gd name="adj" fmla="val 44444"/>
              </a:avLst>
            </a:prstTxWarp>
            <a:scene3d>
              <a:camera prst="legacyPerspectiveFront">
                <a:rot lat="20519990" lon="1080000" rev="0"/>
              </a:camera>
              <a:lightRig rig="legacyHarsh2" dir="b"/>
            </a:scene3d>
            <a:sp3d extrusionH="430200" prstMaterial="legacyMatte">
              <a:extrusionClr>
                <a:srgbClr val="FF6600"/>
              </a:extrusionClr>
              <a:contourClr>
                <a:srgbClr val="FFE701"/>
              </a:contourClr>
            </a:sp3d>
          </a:bodyPr>
          <a:lstStyle/>
          <a:p>
            <a:pPr algn="ctr"/>
            <a:r>
              <a:rPr lang="en-US" altLang="zh-CN" i="1" kern="10">
                <a:ln w="9525">
                  <a:round/>
                  <a:headEnd/>
                  <a:tailEnd/>
                </a:ln>
                <a:gradFill rotWithShape="1">
                  <a:gsLst>
                    <a:gs pos="0">
                      <a:srgbClr val="FFE701"/>
                    </a:gs>
                    <a:gs pos="100000">
                      <a:srgbClr val="FE3E02"/>
                    </a:gs>
                  </a:gsLst>
                  <a:lin ang="5400000" scaled="1"/>
                </a:gradFill>
                <a:latin typeface="宋体" panose="02010600030101010101" pitchFamily="2" charset="-122"/>
              </a:rPr>
              <a:t>?</a:t>
            </a:r>
            <a:endParaRPr lang="zh-CN" altLang="en-US" i="1" kern="10">
              <a:ln w="9525">
                <a:round/>
                <a:headEnd/>
                <a:tailEnd/>
              </a:ln>
              <a:gradFill rotWithShape="1">
                <a:gsLst>
                  <a:gs pos="0">
                    <a:srgbClr val="FFE701"/>
                  </a:gs>
                  <a:gs pos="100000">
                    <a:srgbClr val="FE3E02"/>
                  </a:gs>
                </a:gsLst>
                <a:lin ang="5400000" scaled="1"/>
              </a:gradFill>
              <a:latin typeface="宋体" panose="02010600030101010101" pitchFamily="2" charset="-122"/>
            </a:endParaRPr>
          </a:p>
        </p:txBody>
      </p:sp>
      <p:graphicFrame>
        <p:nvGraphicFramePr>
          <p:cNvPr id="188421" name="Object 5">
            <a:extLst>
              <a:ext uri="{FF2B5EF4-FFF2-40B4-BE49-F238E27FC236}">
                <a16:creationId xmlns:a16="http://schemas.microsoft.com/office/drawing/2014/main" id="{8675E08F-1D3A-4818-90A6-39379D2A8322}"/>
              </a:ext>
            </a:extLst>
          </p:cNvPr>
          <p:cNvGraphicFramePr>
            <a:graphicFrameLocks noChangeAspect="1"/>
          </p:cNvGraphicFramePr>
          <p:nvPr/>
        </p:nvGraphicFramePr>
        <p:xfrm>
          <a:off x="1403350" y="5516563"/>
          <a:ext cx="6481763" cy="1008062"/>
        </p:xfrm>
        <a:graphic>
          <a:graphicData uri="http://schemas.openxmlformats.org/presentationml/2006/ole">
            <mc:AlternateContent xmlns:mc="http://schemas.openxmlformats.org/markup-compatibility/2006">
              <mc:Choice xmlns:v="urn:schemas-microsoft-com:vml" Requires="v">
                <p:oleObj name="Equation" r:id="rId5" imgW="2565400" imgH="419100" progId="Equation.DSMT4">
                  <p:embed/>
                </p:oleObj>
              </mc:Choice>
              <mc:Fallback>
                <p:oleObj name="Equation" r:id="rId5" imgW="2565400" imgH="419100" progId="Equation.DSMT4">
                  <p:embed/>
                  <p:pic>
                    <p:nvPicPr>
                      <p:cNvPr id="188421" name="Object 5">
                        <a:extLst>
                          <a:ext uri="{FF2B5EF4-FFF2-40B4-BE49-F238E27FC236}">
                            <a16:creationId xmlns:a16="http://schemas.microsoft.com/office/drawing/2014/main" id="{8675E08F-1D3A-4818-90A6-39379D2A83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516563"/>
                        <a:ext cx="6481763"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2198" name="Object 6">
            <a:extLst>
              <a:ext uri="{FF2B5EF4-FFF2-40B4-BE49-F238E27FC236}">
                <a16:creationId xmlns:a16="http://schemas.microsoft.com/office/drawing/2014/main" id="{E607C424-DF32-473D-887E-481ED76533A9}"/>
              </a:ext>
            </a:extLst>
          </p:cNvPr>
          <p:cNvGraphicFramePr>
            <a:graphicFrameLocks noChangeAspect="1"/>
          </p:cNvGraphicFramePr>
          <p:nvPr/>
        </p:nvGraphicFramePr>
        <p:xfrm>
          <a:off x="3924300" y="2205038"/>
          <a:ext cx="1584325" cy="1079500"/>
        </p:xfrm>
        <a:graphic>
          <a:graphicData uri="http://schemas.openxmlformats.org/presentationml/2006/ole">
            <mc:AlternateContent xmlns:mc="http://schemas.openxmlformats.org/markup-compatibility/2006">
              <mc:Choice xmlns:v="urn:schemas-microsoft-com:vml" Requires="v">
                <p:oleObj name="Equation" r:id="rId7" imgW="508000" imgH="419100" progId="Equation.DSMT4">
                  <p:embed/>
                </p:oleObj>
              </mc:Choice>
              <mc:Fallback>
                <p:oleObj name="Equation" r:id="rId7" imgW="508000" imgH="419100" progId="Equation.DSMT4">
                  <p:embed/>
                  <p:pic>
                    <p:nvPicPr>
                      <p:cNvPr id="392198" name="Object 6">
                        <a:extLst>
                          <a:ext uri="{FF2B5EF4-FFF2-40B4-BE49-F238E27FC236}">
                            <a16:creationId xmlns:a16="http://schemas.microsoft.com/office/drawing/2014/main" id="{E607C424-DF32-473D-887E-481ED76533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2205038"/>
                        <a:ext cx="15843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8420"/>
                                        </p:tgtEl>
                                        <p:attrNameLst>
                                          <p:attrName>style.visibility</p:attrName>
                                        </p:attrNameLst>
                                      </p:cBhvr>
                                      <p:to>
                                        <p:strVal val="visible"/>
                                      </p:to>
                                    </p:set>
                                    <p:anim calcmode="lin" valueType="num">
                                      <p:cBhvr additive="base">
                                        <p:cTn id="7" dur="500" fill="hold"/>
                                        <p:tgtEl>
                                          <p:spTgt spid="188420"/>
                                        </p:tgtEl>
                                        <p:attrNameLst>
                                          <p:attrName>ppt_x</p:attrName>
                                        </p:attrNameLst>
                                      </p:cBhvr>
                                      <p:tavLst>
                                        <p:tav tm="0">
                                          <p:val>
                                            <p:strVal val="0-#ppt_w/2"/>
                                          </p:val>
                                        </p:tav>
                                        <p:tav tm="100000">
                                          <p:val>
                                            <p:strVal val="#ppt_x"/>
                                          </p:val>
                                        </p:tav>
                                      </p:tavLst>
                                    </p:anim>
                                    <p:anim calcmode="lin" valueType="num">
                                      <p:cBhvr additive="base">
                                        <p:cTn id="8" dur="500" fill="hold"/>
                                        <p:tgtEl>
                                          <p:spTgt spid="1884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88419"/>
                                        </p:tgtEl>
                                        <p:attrNameLst>
                                          <p:attrName>style.visibility</p:attrName>
                                        </p:attrNameLst>
                                      </p:cBhvr>
                                      <p:to>
                                        <p:strVal val="visible"/>
                                      </p:to>
                                    </p:set>
                                    <p:animEffect transition="in" filter="box(out)">
                                      <p:cBhvr>
                                        <p:cTn id="13" dur="500"/>
                                        <p:tgtEl>
                                          <p:spTgt spid="1884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88421"/>
                                        </p:tgtEl>
                                        <p:attrNameLst>
                                          <p:attrName>style.visibility</p:attrName>
                                        </p:attrNameLst>
                                      </p:cBhvr>
                                      <p:to>
                                        <p:strVal val="visible"/>
                                      </p:to>
                                    </p:set>
                                    <p:anim calcmode="lin" valueType="num">
                                      <p:cBhvr additive="base">
                                        <p:cTn id="18" dur="500" fill="hold"/>
                                        <p:tgtEl>
                                          <p:spTgt spid="188421"/>
                                        </p:tgtEl>
                                        <p:attrNameLst>
                                          <p:attrName>ppt_x</p:attrName>
                                        </p:attrNameLst>
                                      </p:cBhvr>
                                      <p:tavLst>
                                        <p:tav tm="0">
                                          <p:val>
                                            <p:strVal val="#ppt_x"/>
                                          </p:val>
                                        </p:tav>
                                        <p:tav tm="100000">
                                          <p:val>
                                            <p:strVal val="#ppt_x"/>
                                          </p:val>
                                        </p:tav>
                                      </p:tavLst>
                                    </p:anim>
                                    <p:anim calcmode="lin" valueType="num">
                                      <p:cBhvr additive="base">
                                        <p:cTn id="19" dur="500" fill="hold"/>
                                        <p:tgtEl>
                                          <p:spTgt spid="1884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89442" name="Text Box 2">
            <a:extLst>
              <a:ext uri="{FF2B5EF4-FFF2-40B4-BE49-F238E27FC236}">
                <a16:creationId xmlns:a16="http://schemas.microsoft.com/office/drawing/2014/main" id="{222DFB5C-920A-428C-B31E-209ED0ED65D3}"/>
              </a:ext>
            </a:extLst>
          </p:cNvPr>
          <p:cNvSpPr txBox="1">
            <a:spLocks noChangeArrowheads="1"/>
          </p:cNvSpPr>
          <p:nvPr/>
        </p:nvSpPr>
        <p:spPr bwMode="auto">
          <a:xfrm>
            <a:off x="304800" y="533400"/>
            <a:ext cx="84582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FontTx/>
              <a:buNone/>
            </a:pPr>
            <a:r>
              <a:rPr lang="en-US" altLang="zh-CN" b="1">
                <a:solidFill>
                  <a:srgbClr val="FFFFFF"/>
                </a:solidFill>
                <a:latin typeface="Arial" panose="020B0604020202020204" pitchFamily="34" charset="0"/>
                <a:ea typeface="楷体_GB2312" pitchFamily="49" charset="-122"/>
              </a:rPr>
              <a:t>3.</a:t>
            </a:r>
            <a:r>
              <a:rPr lang="zh-CN" altLang="en-US" b="1">
                <a:solidFill>
                  <a:srgbClr val="FFFFFF"/>
                </a:solidFill>
                <a:latin typeface="Arial" panose="020B0604020202020204" pitchFamily="34" charset="0"/>
                <a:ea typeface="楷体_GB2312" pitchFamily="49" charset="-122"/>
              </a:rPr>
              <a:t>分组问题</a:t>
            </a:r>
          </a:p>
          <a:p>
            <a:pPr>
              <a:lnSpc>
                <a:spcPct val="115000"/>
              </a:lnSpc>
              <a:spcBef>
                <a:spcPct val="0"/>
              </a:spcBef>
              <a:buFontTx/>
              <a:buNone/>
            </a:pPr>
            <a:r>
              <a:rPr lang="zh-CN" altLang="zh-CN" sz="2800" b="1">
                <a:solidFill>
                  <a:srgbClr val="FFFFFF"/>
                </a:solidFill>
                <a:latin typeface="Arial" panose="020B0604020202020204" pitchFamily="34" charset="0"/>
                <a:ea typeface="楷体_GB2312" pitchFamily="49" charset="-122"/>
              </a:rPr>
              <a:t>例3</a:t>
            </a:r>
            <a:r>
              <a:rPr lang="zh-CN" altLang="en-US" sz="2800" b="1">
                <a:solidFill>
                  <a:srgbClr val="FFFFFF"/>
                </a:solidFill>
                <a:latin typeface="Arial" panose="020B0604020202020204" pitchFamily="34" charset="0"/>
                <a:ea typeface="楷体_GB2312" pitchFamily="49" charset="-122"/>
              </a:rPr>
              <a:t>：</a:t>
            </a:r>
            <a:r>
              <a:rPr lang="zh-CN" altLang="zh-CN" sz="2800" b="1">
                <a:solidFill>
                  <a:srgbClr val="FFFFFF"/>
                </a:solidFill>
                <a:latin typeface="Arial" panose="020B0604020202020204" pitchFamily="34" charset="0"/>
                <a:ea typeface="楷体_GB2312" pitchFamily="49" charset="-122"/>
              </a:rPr>
              <a:t>30名学生中有3名运动员，将这30名学生平均分成3组，求：</a:t>
            </a:r>
            <a:endParaRPr lang="zh-CN" altLang="en-US" sz="2800" b="1">
              <a:solidFill>
                <a:srgbClr val="FFFFFF"/>
              </a:solidFill>
              <a:latin typeface="Arial" panose="020B0604020202020204" pitchFamily="34" charset="0"/>
              <a:ea typeface="楷体_GB2312" pitchFamily="49" charset="-122"/>
            </a:endParaRPr>
          </a:p>
          <a:p>
            <a:pPr>
              <a:lnSpc>
                <a:spcPct val="115000"/>
              </a:lnSpc>
              <a:spcBef>
                <a:spcPct val="0"/>
              </a:spcBef>
              <a:buFontTx/>
              <a:buNone/>
            </a:pPr>
            <a:r>
              <a:rPr lang="zh-CN" altLang="zh-CN" sz="2800" b="1">
                <a:solidFill>
                  <a:srgbClr val="FFFFFF"/>
                </a:solidFill>
                <a:latin typeface="Arial" panose="020B0604020202020204" pitchFamily="34" charset="0"/>
                <a:ea typeface="楷体_GB2312" pitchFamily="49" charset="-122"/>
              </a:rPr>
              <a:t>（1）每组有一名运动员的概率；</a:t>
            </a:r>
            <a:endParaRPr lang="zh-CN" altLang="en-US" sz="2800" b="1">
              <a:solidFill>
                <a:srgbClr val="FFFFFF"/>
              </a:solidFill>
              <a:latin typeface="Arial" panose="020B0604020202020204" pitchFamily="34" charset="0"/>
              <a:ea typeface="楷体_GB2312" pitchFamily="49" charset="-122"/>
            </a:endParaRPr>
          </a:p>
          <a:p>
            <a:pPr>
              <a:lnSpc>
                <a:spcPct val="115000"/>
              </a:lnSpc>
              <a:spcBef>
                <a:spcPct val="0"/>
              </a:spcBef>
              <a:buFontTx/>
              <a:buNone/>
            </a:pPr>
            <a:r>
              <a:rPr lang="zh-CN" altLang="zh-CN" sz="2800" b="1">
                <a:solidFill>
                  <a:srgbClr val="FFFFFF"/>
                </a:solidFill>
                <a:latin typeface="Arial" panose="020B0604020202020204" pitchFamily="34" charset="0"/>
                <a:ea typeface="楷体_GB2312" pitchFamily="49" charset="-122"/>
              </a:rPr>
              <a:t>（2）3名运动员集中在一个组的概率。</a:t>
            </a:r>
            <a:endParaRPr lang="zh-CN" altLang="en-US" sz="2800" b="1">
              <a:solidFill>
                <a:srgbClr val="FFFFFF"/>
              </a:solidFill>
              <a:latin typeface="Arial" panose="020B0604020202020204" pitchFamily="34" charset="0"/>
              <a:ea typeface="楷体_GB2312" pitchFamily="49" charset="-122"/>
            </a:endParaRPr>
          </a:p>
          <a:p>
            <a:pPr>
              <a:lnSpc>
                <a:spcPct val="115000"/>
              </a:lnSpc>
              <a:spcBef>
                <a:spcPct val="0"/>
              </a:spcBef>
              <a:buFontTx/>
              <a:buNone/>
            </a:pPr>
            <a:r>
              <a:rPr lang="zh-CN" altLang="en-US" sz="2800" b="1">
                <a:solidFill>
                  <a:srgbClr val="FFFFFF"/>
                </a:solidFill>
                <a:latin typeface="Arial" panose="020B0604020202020204" pitchFamily="34" charset="0"/>
                <a:ea typeface="楷体_GB2312" pitchFamily="49" charset="-122"/>
              </a:rPr>
              <a:t>解</a:t>
            </a:r>
            <a:r>
              <a:rPr lang="en-US" altLang="zh-CN" sz="2800" b="1">
                <a:solidFill>
                  <a:srgbClr val="FFFFFF"/>
                </a:solidFill>
                <a:latin typeface="Arial" panose="020B0604020202020204" pitchFamily="34" charset="0"/>
                <a:ea typeface="楷体_GB2312" pitchFamily="49" charset="-122"/>
              </a:rPr>
              <a:t>:</a:t>
            </a:r>
            <a:r>
              <a:rPr lang="zh-CN" altLang="en-US" sz="2800" b="1">
                <a:solidFill>
                  <a:srgbClr val="FFFFFF"/>
                </a:solidFill>
                <a:latin typeface="Arial" panose="020B0604020202020204" pitchFamily="34" charset="0"/>
                <a:ea typeface="楷体_GB2312" pitchFamily="49" charset="-122"/>
              </a:rPr>
              <a:t>设</a:t>
            </a:r>
            <a:r>
              <a:rPr lang="en-US" altLang="zh-CN" sz="2800" b="1">
                <a:solidFill>
                  <a:srgbClr val="FFFFFF"/>
                </a:solidFill>
                <a:latin typeface="Arial" panose="020B0604020202020204" pitchFamily="34" charset="0"/>
                <a:ea typeface="楷体_GB2312" pitchFamily="49" charset="-122"/>
              </a:rPr>
              <a:t>A:</a:t>
            </a:r>
            <a:r>
              <a:rPr lang="zh-CN" altLang="zh-CN" sz="2800" b="1">
                <a:solidFill>
                  <a:srgbClr val="FFFFFF"/>
                </a:solidFill>
                <a:latin typeface="Arial" panose="020B0604020202020204" pitchFamily="34" charset="0"/>
                <a:ea typeface="楷体_GB2312" pitchFamily="49" charset="-122"/>
              </a:rPr>
              <a:t>每组有一名运动员</a:t>
            </a:r>
            <a:r>
              <a:rPr lang="en-US" altLang="zh-CN" sz="2800" b="1">
                <a:solidFill>
                  <a:srgbClr val="FFFFFF"/>
                </a:solidFill>
                <a:latin typeface="Arial" panose="020B0604020202020204" pitchFamily="34" charset="0"/>
                <a:ea typeface="楷体_GB2312" pitchFamily="49" charset="-122"/>
              </a:rPr>
              <a:t>;B: </a:t>
            </a:r>
            <a:r>
              <a:rPr lang="zh-CN" altLang="zh-CN" sz="2800" b="1">
                <a:solidFill>
                  <a:srgbClr val="FFFFFF"/>
                </a:solidFill>
                <a:latin typeface="Arial" panose="020B0604020202020204" pitchFamily="34" charset="0"/>
                <a:ea typeface="楷体_GB2312" pitchFamily="49" charset="-122"/>
              </a:rPr>
              <a:t>3名运动员集中在一组</a:t>
            </a:r>
            <a:endParaRPr lang="zh-CN" altLang="en-US" sz="2800" b="1">
              <a:solidFill>
                <a:srgbClr val="FFFFFF"/>
              </a:solidFill>
              <a:latin typeface="Arial" panose="020B0604020202020204" pitchFamily="34" charset="0"/>
              <a:ea typeface="楷体_GB2312" pitchFamily="49" charset="-122"/>
            </a:endParaRPr>
          </a:p>
        </p:txBody>
      </p:sp>
      <p:graphicFrame>
        <p:nvGraphicFramePr>
          <p:cNvPr id="189446" name="Object 6">
            <a:extLst>
              <a:ext uri="{FF2B5EF4-FFF2-40B4-BE49-F238E27FC236}">
                <a16:creationId xmlns:a16="http://schemas.microsoft.com/office/drawing/2014/main" id="{D47DFEFC-B9FF-4B85-91DD-F17935DF3731}"/>
              </a:ext>
            </a:extLst>
          </p:cNvPr>
          <p:cNvGraphicFramePr>
            <a:graphicFrameLocks noChangeAspect="1"/>
          </p:cNvGraphicFramePr>
          <p:nvPr/>
        </p:nvGraphicFramePr>
        <p:xfrm>
          <a:off x="1547813" y="3716338"/>
          <a:ext cx="5472112" cy="1184275"/>
        </p:xfrm>
        <a:graphic>
          <a:graphicData uri="http://schemas.openxmlformats.org/presentationml/2006/ole">
            <mc:AlternateContent xmlns:mc="http://schemas.openxmlformats.org/markup-compatibility/2006">
              <mc:Choice xmlns:v="urn:schemas-microsoft-com:vml" Requires="v">
                <p:oleObj name="Equation" r:id="rId5" imgW="1993900" imgH="431800" progId="Equation.DSMT4">
                  <p:embed/>
                </p:oleObj>
              </mc:Choice>
              <mc:Fallback>
                <p:oleObj name="Equation" r:id="rId5" imgW="1993900" imgH="431800" progId="Equation.DSMT4">
                  <p:embed/>
                  <p:pic>
                    <p:nvPicPr>
                      <p:cNvPr id="189446" name="Object 6">
                        <a:extLst>
                          <a:ext uri="{FF2B5EF4-FFF2-40B4-BE49-F238E27FC236}">
                            <a16:creationId xmlns:a16="http://schemas.microsoft.com/office/drawing/2014/main" id="{D47DFEFC-B9FF-4B85-91DD-F17935DF37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716338"/>
                        <a:ext cx="5472112"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7" name="Object 7">
            <a:extLst>
              <a:ext uri="{FF2B5EF4-FFF2-40B4-BE49-F238E27FC236}">
                <a16:creationId xmlns:a16="http://schemas.microsoft.com/office/drawing/2014/main" id="{5FB020E3-CB9F-45EE-AB99-B691EE47137A}"/>
              </a:ext>
            </a:extLst>
          </p:cNvPr>
          <p:cNvGraphicFramePr>
            <a:graphicFrameLocks noChangeAspect="1"/>
          </p:cNvGraphicFramePr>
          <p:nvPr/>
        </p:nvGraphicFramePr>
        <p:xfrm>
          <a:off x="971550" y="5076825"/>
          <a:ext cx="3240088" cy="1255713"/>
        </p:xfrm>
        <a:graphic>
          <a:graphicData uri="http://schemas.openxmlformats.org/presentationml/2006/ole">
            <mc:AlternateContent xmlns:mc="http://schemas.openxmlformats.org/markup-compatibility/2006">
              <mc:Choice xmlns:v="urn:schemas-microsoft-com:vml" Requires="v">
                <p:oleObj name="Equation" r:id="rId7" imgW="1637589" imgH="634725" progId="Equation.DSMT4">
                  <p:embed/>
                </p:oleObj>
              </mc:Choice>
              <mc:Fallback>
                <p:oleObj name="Equation" r:id="rId7" imgW="1637589" imgH="634725" progId="Equation.DSMT4">
                  <p:embed/>
                  <p:pic>
                    <p:nvPicPr>
                      <p:cNvPr id="189447" name="Object 7">
                        <a:extLst>
                          <a:ext uri="{FF2B5EF4-FFF2-40B4-BE49-F238E27FC236}">
                            <a16:creationId xmlns:a16="http://schemas.microsoft.com/office/drawing/2014/main" id="{5FB020E3-CB9F-45EE-AB99-B691EE4713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5076825"/>
                        <a:ext cx="3240088" cy="125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8" name="Object 8">
            <a:extLst>
              <a:ext uri="{FF2B5EF4-FFF2-40B4-BE49-F238E27FC236}">
                <a16:creationId xmlns:a16="http://schemas.microsoft.com/office/drawing/2014/main" id="{1ADDC05F-EE32-4298-B467-5C5D1519A1B1}"/>
              </a:ext>
            </a:extLst>
          </p:cNvPr>
          <p:cNvGraphicFramePr>
            <a:graphicFrameLocks noChangeAspect="1"/>
          </p:cNvGraphicFramePr>
          <p:nvPr/>
        </p:nvGraphicFramePr>
        <p:xfrm>
          <a:off x="4859338" y="5300663"/>
          <a:ext cx="3455987" cy="1162050"/>
        </p:xfrm>
        <a:graphic>
          <a:graphicData uri="http://schemas.openxmlformats.org/presentationml/2006/ole">
            <mc:AlternateContent xmlns:mc="http://schemas.openxmlformats.org/markup-compatibility/2006">
              <mc:Choice xmlns:v="urn:schemas-microsoft-com:vml" Requires="v">
                <p:oleObj name="Equation" r:id="rId9" imgW="1320227" imgH="444307" progId="Equation.DSMT4">
                  <p:embed/>
                </p:oleObj>
              </mc:Choice>
              <mc:Fallback>
                <p:oleObj name="Equation" r:id="rId9" imgW="1320227" imgH="444307" progId="Equation.DSMT4">
                  <p:embed/>
                  <p:pic>
                    <p:nvPicPr>
                      <p:cNvPr id="189448" name="Object 8">
                        <a:extLst>
                          <a:ext uri="{FF2B5EF4-FFF2-40B4-BE49-F238E27FC236}">
                            <a16:creationId xmlns:a16="http://schemas.microsoft.com/office/drawing/2014/main" id="{1ADDC05F-EE32-4298-B467-5C5D1519A1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5300663"/>
                        <a:ext cx="3455987"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189442"/>
                                        </p:tgtEl>
                                        <p:attrNameLst>
                                          <p:attrName>style.visibility</p:attrName>
                                        </p:attrNameLst>
                                      </p:cBhvr>
                                      <p:to>
                                        <p:strVal val="visible"/>
                                      </p:to>
                                    </p:set>
                                    <p:anim calcmode="lin" valueType="num">
                                      <p:cBhvr additive="base">
                                        <p:cTn id="7" dur="500" fill="hold"/>
                                        <p:tgtEl>
                                          <p:spTgt spid="189442"/>
                                        </p:tgtEl>
                                        <p:attrNameLst>
                                          <p:attrName>ppt_x</p:attrName>
                                        </p:attrNameLst>
                                      </p:cBhvr>
                                      <p:tavLst>
                                        <p:tav tm="0">
                                          <p:val>
                                            <p:strVal val="0-#ppt_w/2"/>
                                          </p:val>
                                        </p:tav>
                                        <p:tav tm="100000">
                                          <p:val>
                                            <p:strVal val="#ppt_x"/>
                                          </p:val>
                                        </p:tav>
                                      </p:tavLst>
                                    </p:anim>
                                    <p:anim calcmode="lin" valueType="num">
                                      <p:cBhvr additive="base">
                                        <p:cTn id="8" dur="500" fill="hold"/>
                                        <p:tgtEl>
                                          <p:spTgt spid="1894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9446"/>
                                        </p:tgtEl>
                                        <p:attrNameLst>
                                          <p:attrName>style.visibility</p:attrName>
                                        </p:attrNameLst>
                                      </p:cBhvr>
                                      <p:to>
                                        <p:strVal val="visible"/>
                                      </p:to>
                                    </p:set>
                                    <p:anim calcmode="lin" valueType="num">
                                      <p:cBhvr additive="base">
                                        <p:cTn id="13" dur="1000" fill="hold"/>
                                        <p:tgtEl>
                                          <p:spTgt spid="189446"/>
                                        </p:tgtEl>
                                        <p:attrNameLst>
                                          <p:attrName>ppt_x</p:attrName>
                                        </p:attrNameLst>
                                      </p:cBhvr>
                                      <p:tavLst>
                                        <p:tav tm="0">
                                          <p:val>
                                            <p:strVal val="#ppt_x"/>
                                          </p:val>
                                        </p:tav>
                                        <p:tav tm="100000">
                                          <p:val>
                                            <p:strVal val="#ppt_x"/>
                                          </p:val>
                                        </p:tav>
                                      </p:tavLst>
                                    </p:anim>
                                    <p:anim calcmode="lin" valueType="num">
                                      <p:cBhvr additive="base">
                                        <p:cTn id="14" dur="1000" fill="hold"/>
                                        <p:tgtEl>
                                          <p:spTgt spid="18944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9447"/>
                                        </p:tgtEl>
                                        <p:attrNameLst>
                                          <p:attrName>style.visibility</p:attrName>
                                        </p:attrNameLst>
                                      </p:cBhvr>
                                      <p:to>
                                        <p:strVal val="visible"/>
                                      </p:to>
                                    </p:set>
                                    <p:anim calcmode="lin" valueType="num">
                                      <p:cBhvr additive="base">
                                        <p:cTn id="19" dur="500" fill="hold"/>
                                        <p:tgtEl>
                                          <p:spTgt spid="189447"/>
                                        </p:tgtEl>
                                        <p:attrNameLst>
                                          <p:attrName>ppt_x</p:attrName>
                                        </p:attrNameLst>
                                      </p:cBhvr>
                                      <p:tavLst>
                                        <p:tav tm="0">
                                          <p:val>
                                            <p:strVal val="#ppt_x"/>
                                          </p:val>
                                        </p:tav>
                                        <p:tav tm="100000">
                                          <p:val>
                                            <p:strVal val="#ppt_x"/>
                                          </p:val>
                                        </p:tav>
                                      </p:tavLst>
                                    </p:anim>
                                    <p:anim calcmode="lin" valueType="num">
                                      <p:cBhvr additive="base">
                                        <p:cTn id="20" dur="500" fill="hold"/>
                                        <p:tgtEl>
                                          <p:spTgt spid="18944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9448"/>
                                        </p:tgtEl>
                                        <p:attrNameLst>
                                          <p:attrName>style.visibility</p:attrName>
                                        </p:attrNameLst>
                                      </p:cBhvr>
                                      <p:to>
                                        <p:strVal val="visible"/>
                                      </p:to>
                                    </p:set>
                                    <p:anim calcmode="lin" valueType="num">
                                      <p:cBhvr additive="base">
                                        <p:cTn id="25" dur="500" fill="hold"/>
                                        <p:tgtEl>
                                          <p:spTgt spid="189448"/>
                                        </p:tgtEl>
                                        <p:attrNameLst>
                                          <p:attrName>ppt_x</p:attrName>
                                        </p:attrNameLst>
                                      </p:cBhvr>
                                      <p:tavLst>
                                        <p:tav tm="0">
                                          <p:val>
                                            <p:strVal val="#ppt_x"/>
                                          </p:val>
                                        </p:tav>
                                        <p:tav tm="100000">
                                          <p:val>
                                            <p:strVal val="#ppt_x"/>
                                          </p:val>
                                        </p:tav>
                                      </p:tavLst>
                                    </p:anim>
                                    <p:anim calcmode="lin" valueType="num">
                                      <p:cBhvr additive="base">
                                        <p:cTn id="26" dur="500" fill="hold"/>
                                        <p:tgtEl>
                                          <p:spTgt spid="1894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90466" name="Text Box 2">
            <a:extLst>
              <a:ext uri="{FF2B5EF4-FFF2-40B4-BE49-F238E27FC236}">
                <a16:creationId xmlns:a16="http://schemas.microsoft.com/office/drawing/2014/main" id="{5E3281CA-B7A3-48D6-B37F-17098CB50068}"/>
              </a:ext>
            </a:extLst>
          </p:cNvPr>
          <p:cNvSpPr txBox="1">
            <a:spLocks noChangeArrowheads="1"/>
          </p:cNvSpPr>
          <p:nvPr/>
        </p:nvSpPr>
        <p:spPr bwMode="auto">
          <a:xfrm>
            <a:off x="609600" y="914400"/>
            <a:ext cx="7604125" cy="23352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lnSpc>
                <a:spcPct val="150000"/>
              </a:lnSpc>
              <a:spcBef>
                <a:spcPct val="5000"/>
              </a:spcBef>
              <a:spcAft>
                <a:spcPct val="5000"/>
              </a:spcAft>
              <a:buFontTx/>
              <a:buNone/>
            </a:pPr>
            <a:r>
              <a:rPr lang="zh-CN" altLang="en-US" b="1">
                <a:solidFill>
                  <a:srgbClr val="FFFFFF"/>
                </a:solidFill>
                <a:latin typeface="Arial" panose="020B0604020202020204" pitchFamily="34" charset="0"/>
                <a:ea typeface="楷体_GB2312" pitchFamily="49" charset="-122"/>
              </a:rPr>
              <a:t>一般地，把</a:t>
            </a:r>
            <a:r>
              <a:rPr lang="en-US" altLang="zh-CN" b="1">
                <a:solidFill>
                  <a:srgbClr val="FFFFFF"/>
                </a:solidFill>
                <a:latin typeface="Arial" panose="020B0604020202020204" pitchFamily="34" charset="0"/>
                <a:ea typeface="楷体_GB2312" pitchFamily="49" charset="-122"/>
              </a:rPr>
              <a:t>n</a:t>
            </a:r>
            <a:r>
              <a:rPr lang="zh-CN" altLang="zh-CN" b="1">
                <a:solidFill>
                  <a:srgbClr val="FFFFFF"/>
                </a:solidFill>
                <a:latin typeface="Arial" panose="020B0604020202020204" pitchFamily="34" charset="0"/>
                <a:ea typeface="楷体_GB2312" pitchFamily="49" charset="-122"/>
              </a:rPr>
              <a:t>个</a:t>
            </a:r>
            <a:r>
              <a:rPr lang="zh-CN" altLang="en-US" b="1">
                <a:solidFill>
                  <a:srgbClr val="FFFFFF"/>
                </a:solidFill>
                <a:latin typeface="Arial" panose="020B0604020202020204" pitchFamily="34" charset="0"/>
                <a:ea typeface="楷体_GB2312" pitchFamily="49" charset="-122"/>
              </a:rPr>
              <a:t>球随机地分成</a:t>
            </a:r>
            <a:r>
              <a:rPr lang="en-US" altLang="zh-CN" b="1">
                <a:solidFill>
                  <a:srgbClr val="FFFFFF"/>
                </a:solidFill>
                <a:latin typeface="Arial" panose="020B0604020202020204" pitchFamily="34" charset="0"/>
                <a:ea typeface="楷体_GB2312" pitchFamily="49" charset="-122"/>
              </a:rPr>
              <a:t>m</a:t>
            </a:r>
            <a:r>
              <a:rPr lang="zh-CN" altLang="en-US" b="1">
                <a:solidFill>
                  <a:srgbClr val="FFFFFF"/>
                </a:solidFill>
                <a:latin typeface="Arial" panose="020B0604020202020204" pitchFamily="34" charset="0"/>
                <a:ea typeface="楷体_GB2312" pitchFamily="49" charset="-122"/>
              </a:rPr>
              <a:t>组</a:t>
            </a:r>
            <a:r>
              <a:rPr lang="en-US" altLang="zh-CN" b="1">
                <a:solidFill>
                  <a:srgbClr val="FFFFFF"/>
                </a:solidFill>
                <a:latin typeface="Arial" panose="020B0604020202020204" pitchFamily="34" charset="0"/>
                <a:ea typeface="楷体_GB2312" pitchFamily="49" charset="-122"/>
              </a:rPr>
              <a:t>(n&gt;m),</a:t>
            </a:r>
            <a:r>
              <a:rPr lang="zh-CN" altLang="en-US" b="1">
                <a:solidFill>
                  <a:srgbClr val="FFFFFF"/>
                </a:solidFill>
                <a:latin typeface="Arial" panose="020B0604020202020204" pitchFamily="34" charset="0"/>
                <a:ea typeface="楷体_GB2312" pitchFamily="49" charset="-122"/>
              </a:rPr>
              <a:t>要求第 </a:t>
            </a:r>
            <a:r>
              <a:rPr lang="en-US" altLang="zh-CN" b="1">
                <a:solidFill>
                  <a:srgbClr val="FFFFFF"/>
                </a:solidFill>
                <a:latin typeface="楷体_GB2312" pitchFamily="49" charset="-122"/>
                <a:ea typeface="楷体_GB2312" pitchFamily="49" charset="-122"/>
              </a:rPr>
              <a:t>i</a:t>
            </a:r>
            <a:r>
              <a:rPr lang="en-US" altLang="zh-CN" b="1">
                <a:solidFill>
                  <a:srgbClr val="FFFFFF"/>
                </a:solidFill>
                <a:latin typeface="Arial" panose="020B0604020202020204" pitchFamily="34" charset="0"/>
                <a:ea typeface="楷体_GB2312" pitchFamily="49" charset="-122"/>
              </a:rPr>
              <a:t> </a:t>
            </a:r>
            <a:r>
              <a:rPr lang="zh-CN" altLang="en-US" b="1">
                <a:solidFill>
                  <a:srgbClr val="FFFFFF"/>
                </a:solidFill>
                <a:latin typeface="Arial" panose="020B0604020202020204" pitchFamily="34" charset="0"/>
                <a:ea typeface="楷体_GB2312" pitchFamily="49" charset="-122"/>
              </a:rPr>
              <a:t>组恰</a:t>
            </a:r>
          </a:p>
          <a:p>
            <a:pPr algn="ctr">
              <a:lnSpc>
                <a:spcPct val="150000"/>
              </a:lnSpc>
              <a:spcBef>
                <a:spcPct val="5000"/>
              </a:spcBef>
              <a:spcAft>
                <a:spcPct val="5000"/>
              </a:spcAft>
              <a:buFontTx/>
              <a:buNone/>
            </a:pPr>
            <a:r>
              <a:rPr lang="zh-CN" altLang="en-US" b="1">
                <a:solidFill>
                  <a:srgbClr val="FFFFFF"/>
                </a:solidFill>
                <a:latin typeface="Arial" panose="020B0604020202020204" pitchFamily="34" charset="0"/>
                <a:ea typeface="楷体_GB2312" pitchFamily="49" charset="-122"/>
              </a:rPr>
              <a:t>有</a:t>
            </a:r>
            <a:r>
              <a:rPr lang="en-US" altLang="zh-CN" b="1">
                <a:solidFill>
                  <a:srgbClr val="FFFFFF"/>
                </a:solidFill>
                <a:latin typeface="Arial" panose="020B0604020202020204" pitchFamily="34" charset="0"/>
                <a:ea typeface="楷体_GB2312" pitchFamily="49" charset="-122"/>
              </a:rPr>
              <a:t>n</a:t>
            </a:r>
            <a:r>
              <a:rPr lang="en-US" altLang="zh-CN" b="1" baseline="-25000">
                <a:solidFill>
                  <a:srgbClr val="FFFFFF"/>
                </a:solidFill>
                <a:latin typeface="Arial" panose="020B0604020202020204" pitchFamily="34" charset="0"/>
                <a:ea typeface="楷体_GB2312" pitchFamily="49" charset="-122"/>
              </a:rPr>
              <a:t>i</a:t>
            </a:r>
            <a:r>
              <a:rPr lang="zh-CN" altLang="en-US" b="1">
                <a:solidFill>
                  <a:srgbClr val="FFFFFF"/>
                </a:solidFill>
                <a:latin typeface="Arial" panose="020B0604020202020204" pitchFamily="34" charset="0"/>
                <a:ea typeface="楷体_GB2312" pitchFamily="49" charset="-122"/>
              </a:rPr>
              <a:t>个球</a:t>
            </a:r>
            <a:r>
              <a:rPr lang="en-US" altLang="zh-CN" b="1">
                <a:solidFill>
                  <a:srgbClr val="FFFFFF"/>
                </a:solidFill>
                <a:latin typeface="Arial" panose="020B0604020202020204" pitchFamily="34" charset="0"/>
                <a:ea typeface="楷体_GB2312" pitchFamily="49" charset="-122"/>
              </a:rPr>
              <a:t>(i=1,…m)</a:t>
            </a:r>
            <a:r>
              <a:rPr lang="zh-CN" altLang="en-US" b="1">
                <a:solidFill>
                  <a:srgbClr val="FFFFFF"/>
                </a:solidFill>
                <a:latin typeface="Arial" panose="020B0604020202020204" pitchFamily="34" charset="0"/>
                <a:ea typeface="楷体_GB2312" pitchFamily="49" charset="-122"/>
              </a:rPr>
              <a:t>，共有分法：</a:t>
            </a:r>
            <a:endParaRPr lang="zh-CN" altLang="en-US" b="1">
              <a:solidFill>
                <a:srgbClr val="FFFFFF"/>
              </a:solidFill>
              <a:latin typeface="楷体_GB2312" pitchFamily="49" charset="-122"/>
              <a:ea typeface="楷体_GB2312" pitchFamily="49" charset="-122"/>
            </a:endParaRPr>
          </a:p>
        </p:txBody>
      </p:sp>
      <p:graphicFrame>
        <p:nvGraphicFramePr>
          <p:cNvPr id="190467" name="Object 3">
            <a:extLst>
              <a:ext uri="{FF2B5EF4-FFF2-40B4-BE49-F238E27FC236}">
                <a16:creationId xmlns:a16="http://schemas.microsoft.com/office/drawing/2014/main" id="{E108CADB-61C7-48B4-8D8C-17901EF967AC}"/>
              </a:ext>
            </a:extLst>
          </p:cNvPr>
          <p:cNvGraphicFramePr>
            <a:graphicFrameLocks noChangeAspect="1"/>
          </p:cNvGraphicFramePr>
          <p:nvPr/>
        </p:nvGraphicFramePr>
        <p:xfrm>
          <a:off x="3276600" y="3789363"/>
          <a:ext cx="2232025" cy="1171575"/>
        </p:xfrm>
        <a:graphic>
          <a:graphicData uri="http://schemas.openxmlformats.org/presentationml/2006/ole">
            <mc:AlternateContent xmlns:mc="http://schemas.openxmlformats.org/markup-compatibility/2006">
              <mc:Choice xmlns:v="urn:schemas-microsoft-com:vml" Requires="v">
                <p:oleObj name="Equation" r:id="rId5" imgW="583947" imgH="431613" progId="Equation.DSMT4">
                  <p:embed/>
                </p:oleObj>
              </mc:Choice>
              <mc:Fallback>
                <p:oleObj name="Equation" r:id="rId5" imgW="583947" imgH="431613" progId="Equation.DSMT4">
                  <p:embed/>
                  <p:pic>
                    <p:nvPicPr>
                      <p:cNvPr id="190467" name="Object 3">
                        <a:extLst>
                          <a:ext uri="{FF2B5EF4-FFF2-40B4-BE49-F238E27FC236}">
                            <a16:creationId xmlns:a16="http://schemas.microsoft.com/office/drawing/2014/main" id="{E108CADB-61C7-48B4-8D8C-17901EF967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789363"/>
                        <a:ext cx="2232025"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466"/>
                                        </p:tgtEl>
                                        <p:attrNameLst>
                                          <p:attrName>style.visibility</p:attrName>
                                        </p:attrNameLst>
                                      </p:cBhvr>
                                      <p:to>
                                        <p:strVal val="visible"/>
                                      </p:to>
                                    </p:set>
                                    <p:anim calcmode="lin" valueType="num">
                                      <p:cBhvr additive="base">
                                        <p:cTn id="7" dur="500" fill="hold"/>
                                        <p:tgtEl>
                                          <p:spTgt spid="190466"/>
                                        </p:tgtEl>
                                        <p:attrNameLst>
                                          <p:attrName>ppt_x</p:attrName>
                                        </p:attrNameLst>
                                      </p:cBhvr>
                                      <p:tavLst>
                                        <p:tav tm="0">
                                          <p:val>
                                            <p:strVal val="0-#ppt_w/2"/>
                                          </p:val>
                                        </p:tav>
                                        <p:tav tm="100000">
                                          <p:val>
                                            <p:strVal val="#ppt_x"/>
                                          </p:val>
                                        </p:tav>
                                      </p:tavLst>
                                    </p:anim>
                                    <p:anim calcmode="lin" valueType="num">
                                      <p:cBhvr additive="base">
                                        <p:cTn id="8" dur="500" fill="hold"/>
                                        <p:tgtEl>
                                          <p:spTgt spid="1904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gtEl>
                                        <p:attrNameLst>
                                          <p:attrName>style.visibility</p:attrName>
                                        </p:attrNameLst>
                                      </p:cBhvr>
                                      <p:to>
                                        <p:strVal val="visible"/>
                                      </p:to>
                                    </p:set>
                                    <p:anim calcmode="lin" valueType="num">
                                      <p:cBhvr additive="base">
                                        <p:cTn id="13" dur="500" fill="hold"/>
                                        <p:tgtEl>
                                          <p:spTgt spid="190467"/>
                                        </p:tgtEl>
                                        <p:attrNameLst>
                                          <p:attrName>ppt_x</p:attrName>
                                        </p:attrNameLst>
                                      </p:cBhvr>
                                      <p:tavLst>
                                        <p:tav tm="0">
                                          <p:val>
                                            <p:strVal val="#ppt_x"/>
                                          </p:val>
                                        </p:tav>
                                        <p:tav tm="100000">
                                          <p:val>
                                            <p:strVal val="#ppt_x"/>
                                          </p:val>
                                        </p:tav>
                                      </p:tavLst>
                                    </p:anim>
                                    <p:anim calcmode="lin" valueType="num">
                                      <p:cBhvr additive="base">
                                        <p:cTn id="14" dur="500" fill="hold"/>
                                        <p:tgtEl>
                                          <p:spTgt spid="190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91490" name="Text Box 2">
            <a:extLst>
              <a:ext uri="{FF2B5EF4-FFF2-40B4-BE49-F238E27FC236}">
                <a16:creationId xmlns:a16="http://schemas.microsoft.com/office/drawing/2014/main" id="{65FC93B5-1961-46F3-AE28-63ACFCC5F3AB}"/>
              </a:ext>
            </a:extLst>
          </p:cNvPr>
          <p:cNvSpPr txBox="1">
            <a:spLocks noChangeArrowheads="1"/>
          </p:cNvSpPr>
          <p:nvPr/>
        </p:nvSpPr>
        <p:spPr bwMode="auto">
          <a:xfrm>
            <a:off x="533400" y="609600"/>
            <a:ext cx="38100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a:solidFill>
                  <a:srgbClr val="FFFFFF"/>
                </a:solidFill>
                <a:latin typeface="楷体_GB2312" pitchFamily="49" charset="-122"/>
                <a:ea typeface="楷体_GB2312" pitchFamily="49" charset="-122"/>
              </a:rPr>
              <a:t>4 </a:t>
            </a:r>
            <a:r>
              <a:rPr lang="zh-CN" altLang="en-US" sz="2800" b="1">
                <a:solidFill>
                  <a:srgbClr val="FFFFFF"/>
                </a:solidFill>
                <a:latin typeface="楷体_GB2312" pitchFamily="49" charset="-122"/>
                <a:ea typeface="楷体_GB2312" pitchFamily="49" charset="-122"/>
              </a:rPr>
              <a:t>随机取数问题</a:t>
            </a:r>
          </a:p>
        </p:txBody>
      </p:sp>
      <p:sp>
        <p:nvSpPr>
          <p:cNvPr id="191491" name="Text Box 3">
            <a:extLst>
              <a:ext uri="{FF2B5EF4-FFF2-40B4-BE49-F238E27FC236}">
                <a16:creationId xmlns:a16="http://schemas.microsoft.com/office/drawing/2014/main" id="{E930A99D-152B-41D5-879E-79908C08CEF7}"/>
              </a:ext>
            </a:extLst>
          </p:cNvPr>
          <p:cNvSpPr txBox="1">
            <a:spLocks noChangeArrowheads="1"/>
          </p:cNvSpPr>
          <p:nvPr/>
        </p:nvSpPr>
        <p:spPr bwMode="auto">
          <a:xfrm>
            <a:off x="685800" y="1219200"/>
            <a:ext cx="8077200" cy="244316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b="1">
                <a:solidFill>
                  <a:srgbClr val="FFFFFF"/>
                </a:solidFill>
                <a:latin typeface="楷体_GB2312" pitchFamily="49" charset="-122"/>
                <a:ea typeface="楷体_GB2312" pitchFamily="49" charset="-122"/>
              </a:rPr>
              <a:t>例</a:t>
            </a:r>
            <a:r>
              <a:rPr lang="en-US" altLang="zh-CN" sz="2800" b="1">
                <a:solidFill>
                  <a:srgbClr val="FFFFFF"/>
                </a:solidFill>
                <a:latin typeface="楷体_GB2312" pitchFamily="49" charset="-122"/>
                <a:ea typeface="楷体_GB2312" pitchFamily="49" charset="-122"/>
              </a:rPr>
              <a:t>4 </a:t>
            </a:r>
            <a:r>
              <a:rPr lang="zh-CN" altLang="en-US" sz="2800" b="1">
                <a:solidFill>
                  <a:srgbClr val="FFFFFF"/>
                </a:solidFill>
                <a:latin typeface="楷体_GB2312" pitchFamily="49" charset="-122"/>
                <a:ea typeface="楷体_GB2312" pitchFamily="49" charset="-122"/>
              </a:rPr>
              <a:t>从</a:t>
            </a:r>
            <a:r>
              <a:rPr lang="en-US" altLang="zh-CN" sz="2800" b="1">
                <a:solidFill>
                  <a:srgbClr val="FFFFFF"/>
                </a:solidFill>
                <a:latin typeface="楷体_GB2312" pitchFamily="49" charset="-122"/>
                <a:ea typeface="楷体_GB2312" pitchFamily="49" charset="-122"/>
              </a:rPr>
              <a:t>1</a:t>
            </a:r>
            <a:r>
              <a:rPr lang="zh-CN" altLang="en-US" sz="2800" b="1">
                <a:solidFill>
                  <a:srgbClr val="FFFFFF"/>
                </a:solidFill>
                <a:latin typeface="楷体_GB2312" pitchFamily="49" charset="-122"/>
                <a:ea typeface="楷体_GB2312" pitchFamily="49" charset="-122"/>
              </a:rPr>
              <a:t>到</a:t>
            </a:r>
            <a:r>
              <a:rPr lang="en-US" altLang="zh-CN" sz="2800" b="1">
                <a:solidFill>
                  <a:srgbClr val="FFFFFF"/>
                </a:solidFill>
                <a:latin typeface="楷体_GB2312" pitchFamily="49" charset="-122"/>
                <a:ea typeface="楷体_GB2312" pitchFamily="49" charset="-122"/>
              </a:rPr>
              <a:t>200</a:t>
            </a:r>
            <a:r>
              <a:rPr lang="zh-CN" altLang="en-US" sz="2800" b="1">
                <a:solidFill>
                  <a:srgbClr val="FFFFFF"/>
                </a:solidFill>
                <a:latin typeface="楷体_GB2312" pitchFamily="49" charset="-122"/>
                <a:ea typeface="楷体_GB2312" pitchFamily="49" charset="-122"/>
              </a:rPr>
              <a:t>这</a:t>
            </a:r>
            <a:r>
              <a:rPr lang="en-US" altLang="zh-CN" sz="2800" b="1">
                <a:solidFill>
                  <a:srgbClr val="FFFFFF"/>
                </a:solidFill>
                <a:latin typeface="楷体_GB2312" pitchFamily="49" charset="-122"/>
                <a:ea typeface="楷体_GB2312" pitchFamily="49" charset="-122"/>
              </a:rPr>
              <a:t>200</a:t>
            </a:r>
            <a:r>
              <a:rPr lang="zh-CN" altLang="en-US" sz="2800" b="1">
                <a:solidFill>
                  <a:srgbClr val="FFFFFF"/>
                </a:solidFill>
                <a:latin typeface="楷体_GB2312" pitchFamily="49" charset="-122"/>
                <a:ea typeface="楷体_GB2312" pitchFamily="49" charset="-122"/>
              </a:rPr>
              <a:t>个自然数中任取一个</a:t>
            </a:r>
            <a:r>
              <a:rPr lang="en-US" altLang="zh-CN" sz="2800" b="1">
                <a:solidFill>
                  <a:srgbClr val="FFFFFF"/>
                </a:solidFill>
                <a:latin typeface="楷体_GB2312" pitchFamily="49" charset="-122"/>
                <a:ea typeface="楷体_GB2312" pitchFamily="49" charset="-122"/>
              </a:rPr>
              <a:t>,</a:t>
            </a:r>
          </a:p>
          <a:p>
            <a:pPr algn="ctr">
              <a:spcBef>
                <a:spcPct val="50000"/>
              </a:spcBef>
              <a:buFontTx/>
              <a:buNone/>
            </a:pPr>
            <a:r>
              <a:rPr lang="en-US" altLang="zh-CN" sz="2800" b="1">
                <a:solidFill>
                  <a:srgbClr val="FFFFFF"/>
                </a:solidFill>
                <a:latin typeface="楷体_GB2312" pitchFamily="49" charset="-122"/>
                <a:ea typeface="楷体_GB2312" pitchFamily="49" charset="-122"/>
              </a:rPr>
              <a:t>(1)</a:t>
            </a:r>
            <a:r>
              <a:rPr lang="zh-CN" altLang="en-US" sz="2800" b="1">
                <a:solidFill>
                  <a:srgbClr val="FFFFFF"/>
                </a:solidFill>
                <a:latin typeface="楷体_GB2312" pitchFamily="49" charset="-122"/>
                <a:ea typeface="楷体_GB2312" pitchFamily="49" charset="-122"/>
              </a:rPr>
              <a:t>求取到的数能被</a:t>
            </a:r>
            <a:r>
              <a:rPr lang="en-US" altLang="zh-CN" sz="2800" b="1">
                <a:solidFill>
                  <a:srgbClr val="FFFFFF"/>
                </a:solidFill>
                <a:latin typeface="楷体_GB2312" pitchFamily="49" charset="-122"/>
                <a:ea typeface="楷体_GB2312" pitchFamily="49" charset="-122"/>
              </a:rPr>
              <a:t>6</a:t>
            </a:r>
            <a:r>
              <a:rPr lang="zh-CN" altLang="en-US" sz="2800" b="1">
                <a:solidFill>
                  <a:srgbClr val="FFFFFF"/>
                </a:solidFill>
                <a:latin typeface="楷体_GB2312" pitchFamily="49" charset="-122"/>
                <a:ea typeface="楷体_GB2312" pitchFamily="49" charset="-122"/>
              </a:rPr>
              <a:t>整除的概率</a:t>
            </a:r>
          </a:p>
          <a:p>
            <a:pPr algn="ctr">
              <a:spcBef>
                <a:spcPct val="50000"/>
              </a:spcBef>
              <a:buFontTx/>
              <a:buNone/>
            </a:pPr>
            <a:r>
              <a:rPr lang="en-US" altLang="zh-CN" sz="2800" b="1">
                <a:solidFill>
                  <a:srgbClr val="FFFFFF"/>
                </a:solidFill>
                <a:latin typeface="楷体_GB2312" pitchFamily="49" charset="-122"/>
                <a:ea typeface="楷体_GB2312" pitchFamily="49" charset="-122"/>
              </a:rPr>
              <a:t>(2)</a:t>
            </a:r>
            <a:r>
              <a:rPr lang="zh-CN" altLang="en-US" sz="2800" b="1">
                <a:solidFill>
                  <a:srgbClr val="FFFFFF"/>
                </a:solidFill>
                <a:latin typeface="楷体_GB2312" pitchFamily="49" charset="-122"/>
                <a:ea typeface="楷体_GB2312" pitchFamily="49" charset="-122"/>
              </a:rPr>
              <a:t>求取到的数能被</a:t>
            </a:r>
            <a:r>
              <a:rPr lang="en-US" altLang="zh-CN" sz="2800" b="1">
                <a:solidFill>
                  <a:srgbClr val="FFFFFF"/>
                </a:solidFill>
                <a:latin typeface="楷体_GB2312" pitchFamily="49" charset="-122"/>
                <a:ea typeface="楷体_GB2312" pitchFamily="49" charset="-122"/>
              </a:rPr>
              <a:t>8</a:t>
            </a:r>
            <a:r>
              <a:rPr lang="zh-CN" altLang="en-US" sz="2800" b="1">
                <a:solidFill>
                  <a:srgbClr val="FFFFFF"/>
                </a:solidFill>
                <a:latin typeface="楷体_GB2312" pitchFamily="49" charset="-122"/>
                <a:ea typeface="楷体_GB2312" pitchFamily="49" charset="-122"/>
              </a:rPr>
              <a:t>整除的概率</a:t>
            </a:r>
          </a:p>
          <a:p>
            <a:pPr algn="ctr">
              <a:spcBef>
                <a:spcPct val="50000"/>
              </a:spcBef>
              <a:buFontTx/>
              <a:buNone/>
            </a:pPr>
            <a:r>
              <a:rPr lang="en-US" altLang="zh-CN" sz="2800" b="1">
                <a:solidFill>
                  <a:srgbClr val="FFFFFF"/>
                </a:solidFill>
                <a:latin typeface="楷体_GB2312" pitchFamily="49" charset="-122"/>
                <a:ea typeface="楷体_GB2312" pitchFamily="49" charset="-122"/>
              </a:rPr>
              <a:t>(3)</a:t>
            </a:r>
            <a:r>
              <a:rPr lang="zh-CN" altLang="en-US" sz="2800" b="1">
                <a:solidFill>
                  <a:srgbClr val="FFFFFF"/>
                </a:solidFill>
                <a:latin typeface="楷体_GB2312" pitchFamily="49" charset="-122"/>
                <a:ea typeface="楷体_GB2312" pitchFamily="49" charset="-122"/>
              </a:rPr>
              <a:t>求取到的数既能被</a:t>
            </a:r>
            <a:r>
              <a:rPr lang="en-US" altLang="zh-CN" sz="2800" b="1">
                <a:solidFill>
                  <a:srgbClr val="FFFFFF"/>
                </a:solidFill>
                <a:latin typeface="楷体_GB2312" pitchFamily="49" charset="-122"/>
                <a:ea typeface="楷体_GB2312" pitchFamily="49" charset="-122"/>
              </a:rPr>
              <a:t>6</a:t>
            </a:r>
            <a:r>
              <a:rPr lang="zh-CN" altLang="en-US" sz="2800" b="1">
                <a:solidFill>
                  <a:srgbClr val="FFFFFF"/>
                </a:solidFill>
                <a:latin typeface="楷体_GB2312" pitchFamily="49" charset="-122"/>
                <a:ea typeface="楷体_GB2312" pitchFamily="49" charset="-122"/>
              </a:rPr>
              <a:t>整除也能被</a:t>
            </a:r>
            <a:r>
              <a:rPr lang="en-US" altLang="zh-CN" sz="2800" b="1">
                <a:solidFill>
                  <a:srgbClr val="FFFFFF"/>
                </a:solidFill>
                <a:latin typeface="楷体_GB2312" pitchFamily="49" charset="-122"/>
                <a:ea typeface="楷体_GB2312" pitchFamily="49" charset="-122"/>
              </a:rPr>
              <a:t>8</a:t>
            </a:r>
            <a:r>
              <a:rPr lang="zh-CN" altLang="en-US" sz="2800" b="1">
                <a:solidFill>
                  <a:srgbClr val="FFFFFF"/>
                </a:solidFill>
                <a:latin typeface="楷体_GB2312" pitchFamily="49" charset="-122"/>
                <a:ea typeface="楷体_GB2312" pitchFamily="49" charset="-122"/>
              </a:rPr>
              <a:t>整除的概率</a:t>
            </a:r>
          </a:p>
        </p:txBody>
      </p:sp>
      <p:sp>
        <p:nvSpPr>
          <p:cNvPr id="191492" name="Text Box 4">
            <a:extLst>
              <a:ext uri="{FF2B5EF4-FFF2-40B4-BE49-F238E27FC236}">
                <a16:creationId xmlns:a16="http://schemas.microsoft.com/office/drawing/2014/main" id="{FB5D4B02-3610-4363-A62E-F413672C5555}"/>
              </a:ext>
            </a:extLst>
          </p:cNvPr>
          <p:cNvSpPr txBox="1">
            <a:spLocks noChangeArrowheads="1"/>
          </p:cNvSpPr>
          <p:nvPr/>
        </p:nvSpPr>
        <p:spPr bwMode="auto">
          <a:xfrm>
            <a:off x="762000" y="3886200"/>
            <a:ext cx="25908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b="1">
                <a:solidFill>
                  <a:srgbClr val="FFFFFF"/>
                </a:solidFill>
                <a:latin typeface="楷体_GB2312" pitchFamily="49" charset="-122"/>
                <a:ea typeface="楷体_GB2312" pitchFamily="49" charset="-122"/>
              </a:rPr>
              <a:t>解</a:t>
            </a:r>
            <a:r>
              <a:rPr lang="en-US" altLang="zh-CN" sz="2800" b="1">
                <a:solidFill>
                  <a:srgbClr val="FFFFFF"/>
                </a:solidFill>
                <a:latin typeface="楷体_GB2312" pitchFamily="49" charset="-122"/>
                <a:ea typeface="楷体_GB2312" pitchFamily="49" charset="-122"/>
              </a:rPr>
              <a:t>:N(</a:t>
            </a:r>
            <a:r>
              <a:rPr lang="el-GR" altLang="zh-CN" sz="2800" b="1">
                <a:solidFill>
                  <a:srgbClr val="FFFFFF"/>
                </a:solidFill>
                <a:latin typeface="楷体_GB2312" pitchFamily="49" charset="-122"/>
                <a:ea typeface="楷体_GB2312" pitchFamily="49" charset="-122"/>
              </a:rPr>
              <a:t>Ω</a:t>
            </a:r>
            <a:r>
              <a:rPr lang="en-US" altLang="zh-CN" sz="2800" b="1">
                <a:solidFill>
                  <a:srgbClr val="FFFFFF"/>
                </a:solidFill>
                <a:latin typeface="楷体_GB2312" pitchFamily="49" charset="-122"/>
                <a:ea typeface="楷体_GB2312" pitchFamily="49" charset="-122"/>
              </a:rPr>
              <a:t>)=200,</a:t>
            </a:r>
          </a:p>
        </p:txBody>
      </p:sp>
      <p:sp>
        <p:nvSpPr>
          <p:cNvPr id="191493" name="Text Box 5">
            <a:extLst>
              <a:ext uri="{FF2B5EF4-FFF2-40B4-BE49-F238E27FC236}">
                <a16:creationId xmlns:a16="http://schemas.microsoft.com/office/drawing/2014/main" id="{703D7F49-C9D5-4AED-96D8-29BBCCD1D7B0}"/>
              </a:ext>
            </a:extLst>
          </p:cNvPr>
          <p:cNvSpPr txBox="1">
            <a:spLocks noChangeArrowheads="1"/>
          </p:cNvSpPr>
          <p:nvPr/>
        </p:nvSpPr>
        <p:spPr bwMode="auto">
          <a:xfrm>
            <a:off x="4572000" y="4572000"/>
            <a:ext cx="34290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a:solidFill>
                  <a:srgbClr val="FFFFFF"/>
                </a:solidFill>
                <a:latin typeface="楷体_GB2312" pitchFamily="49" charset="-122"/>
                <a:ea typeface="楷体_GB2312" pitchFamily="49" charset="-122"/>
              </a:rPr>
              <a:t>N(3)=[200/24]=8</a:t>
            </a:r>
          </a:p>
        </p:txBody>
      </p:sp>
      <p:sp>
        <p:nvSpPr>
          <p:cNvPr id="191494" name="Rectangle 6">
            <a:extLst>
              <a:ext uri="{FF2B5EF4-FFF2-40B4-BE49-F238E27FC236}">
                <a16:creationId xmlns:a16="http://schemas.microsoft.com/office/drawing/2014/main" id="{D05519BA-3F29-4C3E-B75E-6A9B2048E87E}"/>
              </a:ext>
            </a:extLst>
          </p:cNvPr>
          <p:cNvSpPr>
            <a:spLocks noChangeArrowheads="1"/>
          </p:cNvSpPr>
          <p:nvPr/>
        </p:nvSpPr>
        <p:spPr bwMode="auto">
          <a:xfrm>
            <a:off x="3276600" y="3886200"/>
            <a:ext cx="307975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b="1">
                <a:solidFill>
                  <a:srgbClr val="FFFFFF"/>
                </a:solidFill>
                <a:latin typeface="楷体_GB2312" pitchFamily="49" charset="-122"/>
                <a:ea typeface="楷体_GB2312" pitchFamily="49" charset="-122"/>
              </a:rPr>
              <a:t>N(1)=[200/6]=33,</a:t>
            </a:r>
          </a:p>
        </p:txBody>
      </p:sp>
      <p:sp>
        <p:nvSpPr>
          <p:cNvPr id="191495" name="Rectangle 7">
            <a:extLst>
              <a:ext uri="{FF2B5EF4-FFF2-40B4-BE49-F238E27FC236}">
                <a16:creationId xmlns:a16="http://schemas.microsoft.com/office/drawing/2014/main" id="{28A13469-AEEC-48A7-B837-5095FFE48127}"/>
              </a:ext>
            </a:extLst>
          </p:cNvPr>
          <p:cNvSpPr>
            <a:spLocks noChangeArrowheads="1"/>
          </p:cNvSpPr>
          <p:nvPr/>
        </p:nvSpPr>
        <p:spPr bwMode="auto">
          <a:xfrm>
            <a:off x="1219200" y="4572000"/>
            <a:ext cx="2898775"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b="1">
                <a:solidFill>
                  <a:srgbClr val="FFFFFF"/>
                </a:solidFill>
                <a:latin typeface="楷体_GB2312" pitchFamily="49" charset="-122"/>
                <a:ea typeface="楷体_GB2312" pitchFamily="49" charset="-122"/>
              </a:rPr>
              <a:t>N(2)=[200/8]=25</a:t>
            </a:r>
          </a:p>
        </p:txBody>
      </p:sp>
      <p:sp>
        <p:nvSpPr>
          <p:cNvPr id="191496" name="Text Box 8">
            <a:extLst>
              <a:ext uri="{FF2B5EF4-FFF2-40B4-BE49-F238E27FC236}">
                <a16:creationId xmlns:a16="http://schemas.microsoft.com/office/drawing/2014/main" id="{E9C38884-D4C7-4B7A-AAB0-A94BF8B69728}"/>
              </a:ext>
            </a:extLst>
          </p:cNvPr>
          <p:cNvSpPr txBox="1">
            <a:spLocks noChangeArrowheads="1"/>
          </p:cNvSpPr>
          <p:nvPr/>
        </p:nvSpPr>
        <p:spPr bwMode="auto">
          <a:xfrm>
            <a:off x="1600200" y="5257800"/>
            <a:ext cx="5867400" cy="946150"/>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a:solidFill>
                  <a:srgbClr val="FFFFFF"/>
                </a:solidFill>
                <a:latin typeface="楷体_GB2312" pitchFamily="49" charset="-122"/>
                <a:ea typeface="楷体_GB2312" pitchFamily="49" charset="-122"/>
              </a:rPr>
              <a:t>(1),(2),(3)</a:t>
            </a:r>
            <a:r>
              <a:rPr lang="zh-CN" altLang="en-US" sz="2800" b="1">
                <a:solidFill>
                  <a:srgbClr val="FFFFFF"/>
                </a:solidFill>
                <a:latin typeface="楷体_GB2312" pitchFamily="49" charset="-122"/>
                <a:ea typeface="楷体_GB2312" pitchFamily="49" charset="-122"/>
              </a:rPr>
              <a:t>的概率分别为</a:t>
            </a:r>
            <a:r>
              <a:rPr lang="en-US" altLang="zh-CN" sz="2800" b="1">
                <a:solidFill>
                  <a:srgbClr val="FFFFFF"/>
                </a:solidFill>
                <a:latin typeface="楷体_GB2312" pitchFamily="49" charset="-122"/>
                <a:ea typeface="楷体_GB2312" pitchFamily="49" charset="-122"/>
              </a:rPr>
              <a:t>:33/200,1/8,1/25</a:t>
            </a:r>
          </a:p>
        </p:txBody>
      </p:sp>
    </p:spTree>
  </p:cSld>
  <p:clrMapOvr>
    <a:masterClrMapping/>
  </p:clrMapOvr>
  <p:transition advTm="10000">
    <p:zoom/>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1490"/>
                                        </p:tgtEl>
                                        <p:attrNameLst>
                                          <p:attrName>style.visibility</p:attrName>
                                        </p:attrNameLst>
                                      </p:cBhvr>
                                      <p:to>
                                        <p:strVal val="visible"/>
                                      </p:to>
                                    </p:set>
                                    <p:animEffect transition="in" filter="wipe(left)">
                                      <p:cBhvr>
                                        <p:cTn id="7" dur="500"/>
                                        <p:tgtEl>
                                          <p:spTgt spid="191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491"/>
                                        </p:tgtEl>
                                        <p:attrNameLst>
                                          <p:attrName>style.visibility</p:attrName>
                                        </p:attrNameLst>
                                      </p:cBhvr>
                                      <p:to>
                                        <p:strVal val="visible"/>
                                      </p:to>
                                    </p:set>
                                    <p:animEffect transition="in" filter="wipe(left)">
                                      <p:cBhvr>
                                        <p:cTn id="12" dur="500"/>
                                        <p:tgtEl>
                                          <p:spTgt spid="1914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1492"/>
                                        </p:tgtEl>
                                        <p:attrNameLst>
                                          <p:attrName>style.visibility</p:attrName>
                                        </p:attrNameLst>
                                      </p:cBhvr>
                                      <p:to>
                                        <p:strVal val="visible"/>
                                      </p:to>
                                    </p:set>
                                    <p:animEffect transition="in" filter="wipe(left)">
                                      <p:cBhvr>
                                        <p:cTn id="17" dur="500"/>
                                        <p:tgtEl>
                                          <p:spTgt spid="1914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1494"/>
                                        </p:tgtEl>
                                        <p:attrNameLst>
                                          <p:attrName>style.visibility</p:attrName>
                                        </p:attrNameLst>
                                      </p:cBhvr>
                                      <p:to>
                                        <p:strVal val="visible"/>
                                      </p:to>
                                    </p:set>
                                    <p:animEffect transition="in" filter="wipe(left)">
                                      <p:cBhvr>
                                        <p:cTn id="22" dur="500"/>
                                        <p:tgtEl>
                                          <p:spTgt spid="1914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1495"/>
                                        </p:tgtEl>
                                        <p:attrNameLst>
                                          <p:attrName>style.visibility</p:attrName>
                                        </p:attrNameLst>
                                      </p:cBhvr>
                                      <p:to>
                                        <p:strVal val="visible"/>
                                      </p:to>
                                    </p:set>
                                    <p:animEffect transition="in" filter="wipe(left)">
                                      <p:cBhvr>
                                        <p:cTn id="27" dur="500"/>
                                        <p:tgtEl>
                                          <p:spTgt spid="1914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1493"/>
                                        </p:tgtEl>
                                        <p:attrNameLst>
                                          <p:attrName>style.visibility</p:attrName>
                                        </p:attrNameLst>
                                      </p:cBhvr>
                                      <p:to>
                                        <p:strVal val="visible"/>
                                      </p:to>
                                    </p:set>
                                    <p:animEffect transition="in" filter="wipe(left)">
                                      <p:cBhvr>
                                        <p:cTn id="32" dur="500"/>
                                        <p:tgtEl>
                                          <p:spTgt spid="1914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1496"/>
                                        </p:tgtEl>
                                        <p:attrNameLst>
                                          <p:attrName>style.visibility</p:attrName>
                                        </p:attrNameLst>
                                      </p:cBhvr>
                                      <p:to>
                                        <p:strVal val="visible"/>
                                      </p:to>
                                    </p:set>
                                    <p:animEffect transition="in" filter="wipe(left)">
                                      <p:cBhvr>
                                        <p:cTn id="37" dur="500"/>
                                        <p:tgtEl>
                                          <p:spTgt spid="191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autoUpdateAnimBg="0"/>
      <p:bldP spid="191491" grpId="0" autoUpdateAnimBg="0"/>
      <p:bldP spid="191492" grpId="0" autoUpdateAnimBg="0"/>
      <p:bldP spid="191493" grpId="0" autoUpdateAnimBg="0"/>
      <p:bldP spid="191494" grpId="0" autoUpdateAnimBg="0"/>
      <p:bldP spid="191495" grpId="0" autoUpdateAnimBg="0"/>
      <p:bldP spid="191496"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A57E8950-BD40-4E3F-9D9E-2734AB1230CA}"/>
              </a:ext>
            </a:extLst>
          </p:cNvPr>
          <p:cNvSpPr>
            <a:spLocks noGrp="1" noChangeArrowheads="1"/>
          </p:cNvSpPr>
          <p:nvPr>
            <p:ph type="title"/>
          </p:nvPr>
        </p:nvSpPr>
        <p:spPr/>
        <p:txBody>
          <a:bodyPr/>
          <a:lstStyle/>
          <a:p>
            <a:pPr eaLnBrk="1" hangingPunct="1"/>
            <a:r>
              <a:rPr lang="zh-CN" altLang="en-US" sz="3600">
                <a:solidFill>
                  <a:srgbClr val="00FF00"/>
                </a:solidFill>
              </a:rPr>
              <a:t>七、独立试验序列概型（二项概型）</a:t>
            </a:r>
          </a:p>
        </p:txBody>
      </p:sp>
      <p:sp>
        <p:nvSpPr>
          <p:cNvPr id="396291" name="Rectangle 3">
            <a:extLst>
              <a:ext uri="{FF2B5EF4-FFF2-40B4-BE49-F238E27FC236}">
                <a16:creationId xmlns:a16="http://schemas.microsoft.com/office/drawing/2014/main" id="{498A2B9F-DB2D-4B36-A360-BF500F400207}"/>
              </a:ext>
            </a:extLst>
          </p:cNvPr>
          <p:cNvSpPr>
            <a:spLocks noGrp="1" noChangeArrowheads="1"/>
          </p:cNvSpPr>
          <p:nvPr>
            <p:ph type="body" sz="half" idx="1"/>
          </p:nvPr>
        </p:nvSpPr>
        <p:spPr>
          <a:xfrm>
            <a:off x="1062038" y="1766888"/>
            <a:ext cx="7326312" cy="1878012"/>
          </a:xfrm>
        </p:spPr>
        <p:txBody>
          <a:bodyPr/>
          <a:lstStyle/>
          <a:p>
            <a:pPr eaLnBrk="1" hangingPunct="1">
              <a:lnSpc>
                <a:spcPct val="130000"/>
              </a:lnSpc>
            </a:pPr>
            <a:r>
              <a:rPr lang="zh-CN" altLang="en-US"/>
              <a:t>设在每次试验中事件</a:t>
            </a:r>
            <a:r>
              <a:rPr lang="en-US" altLang="zh-CN"/>
              <a:t>A</a:t>
            </a:r>
            <a:r>
              <a:rPr lang="zh-CN" altLang="en-US"/>
              <a:t>发生的概率为</a:t>
            </a:r>
            <a:r>
              <a:rPr lang="en-US" altLang="zh-CN"/>
              <a:t>p,</a:t>
            </a:r>
            <a:br>
              <a:rPr lang="en-US" altLang="zh-CN"/>
            </a:br>
            <a:r>
              <a:rPr lang="zh-CN" altLang="en-US"/>
              <a:t>则在</a:t>
            </a:r>
            <a:r>
              <a:rPr lang="en-US" altLang="zh-CN"/>
              <a:t>n</a:t>
            </a:r>
            <a:r>
              <a:rPr lang="zh-CN" altLang="en-US"/>
              <a:t>次重复试验中事件</a:t>
            </a:r>
            <a:r>
              <a:rPr lang="en-US" altLang="zh-CN"/>
              <a:t>A</a:t>
            </a:r>
            <a:r>
              <a:rPr lang="zh-CN" altLang="en-US"/>
              <a:t>恰好发生</a:t>
            </a:r>
            <a:r>
              <a:rPr lang="en-US" altLang="zh-CN"/>
              <a:t>k</a:t>
            </a:r>
            <a:r>
              <a:rPr lang="zh-CN" altLang="en-US"/>
              <a:t>次的概率为</a:t>
            </a:r>
            <a:br>
              <a:rPr lang="zh-CN" altLang="en-US"/>
            </a:br>
            <a:r>
              <a:rPr lang="en-US" altLang="zh-CN"/>
              <a:t>P(“</a:t>
            </a:r>
            <a:r>
              <a:rPr lang="zh-CN" altLang="en-US"/>
              <a:t>事件</a:t>
            </a:r>
            <a:r>
              <a:rPr lang="en-US" altLang="zh-CN"/>
              <a:t>A</a:t>
            </a:r>
            <a:r>
              <a:rPr lang="zh-CN" altLang="en-US"/>
              <a:t>恰好发生</a:t>
            </a:r>
            <a:r>
              <a:rPr lang="en-US" altLang="zh-CN"/>
              <a:t>k</a:t>
            </a:r>
            <a:r>
              <a:rPr lang="zh-CN" altLang="en-US"/>
              <a:t>次”</a:t>
            </a:r>
            <a:r>
              <a:rPr lang="en-US" altLang="zh-CN"/>
              <a:t>)=</a:t>
            </a:r>
          </a:p>
        </p:txBody>
      </p:sp>
      <p:graphicFrame>
        <p:nvGraphicFramePr>
          <p:cNvPr id="192516" name="Object 4">
            <a:extLst>
              <a:ext uri="{FF2B5EF4-FFF2-40B4-BE49-F238E27FC236}">
                <a16:creationId xmlns:a16="http://schemas.microsoft.com/office/drawing/2014/main" id="{384870C5-55EA-4B0C-9E98-A322A917F16C}"/>
              </a:ext>
            </a:extLst>
          </p:cNvPr>
          <p:cNvGraphicFramePr>
            <a:graphicFrameLocks noGrp="1" noChangeAspect="1"/>
          </p:cNvGraphicFramePr>
          <p:nvPr>
            <p:ph sz="half" idx="2"/>
          </p:nvPr>
        </p:nvGraphicFramePr>
        <p:xfrm>
          <a:off x="1908175" y="4652963"/>
          <a:ext cx="4465638" cy="839787"/>
        </p:xfrm>
        <a:graphic>
          <a:graphicData uri="http://schemas.openxmlformats.org/presentationml/2006/ole">
            <mc:AlternateContent xmlns:mc="http://schemas.openxmlformats.org/markup-compatibility/2006">
              <mc:Choice xmlns:v="urn:schemas-microsoft-com:vml" Requires="v">
                <p:oleObj name="Equation" r:id="rId2" imgW="1282700" imgH="241300" progId="Equation.DSMT4">
                  <p:embed/>
                </p:oleObj>
              </mc:Choice>
              <mc:Fallback>
                <p:oleObj name="Equation" r:id="rId2" imgW="1282700" imgH="241300" progId="Equation.DSMT4">
                  <p:embed/>
                  <p:pic>
                    <p:nvPicPr>
                      <p:cNvPr id="192516" name="Object 4">
                        <a:extLst>
                          <a:ext uri="{FF2B5EF4-FFF2-40B4-BE49-F238E27FC236}">
                            <a16:creationId xmlns:a16="http://schemas.microsoft.com/office/drawing/2014/main" id="{384870C5-55EA-4B0C-9E98-A322A917F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4652963"/>
                        <a:ext cx="4465638"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2516"/>
                                        </p:tgtEl>
                                        <p:attrNameLst>
                                          <p:attrName>style.visibility</p:attrName>
                                        </p:attrNameLst>
                                      </p:cBhvr>
                                      <p:to>
                                        <p:strVal val="visible"/>
                                      </p:to>
                                    </p:set>
                                    <p:anim calcmode="lin" valueType="num">
                                      <p:cBhvr additive="base">
                                        <p:cTn id="7" dur="500" fill="hold"/>
                                        <p:tgtEl>
                                          <p:spTgt spid="192516"/>
                                        </p:tgtEl>
                                        <p:attrNameLst>
                                          <p:attrName>ppt_x</p:attrName>
                                        </p:attrNameLst>
                                      </p:cBhvr>
                                      <p:tavLst>
                                        <p:tav tm="0">
                                          <p:val>
                                            <p:strVal val="#ppt_x"/>
                                          </p:val>
                                        </p:tav>
                                        <p:tav tm="100000">
                                          <p:val>
                                            <p:strVal val="#ppt_x"/>
                                          </p:val>
                                        </p:tav>
                                      </p:tavLst>
                                    </p:anim>
                                    <p:anim calcmode="lin" valueType="num">
                                      <p:cBhvr additive="base">
                                        <p:cTn id="8" dur="500" fill="hold"/>
                                        <p:tgtEl>
                                          <p:spTgt spid="192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57B2F276-3EE1-4563-9ED0-947699681394}"/>
              </a:ext>
            </a:extLst>
          </p:cNvPr>
          <p:cNvSpPr>
            <a:spLocks noGrp="1" noChangeArrowheads="1"/>
          </p:cNvSpPr>
          <p:nvPr>
            <p:ph type="title"/>
          </p:nvPr>
        </p:nvSpPr>
        <p:spPr>
          <a:xfrm>
            <a:off x="611188" y="333375"/>
            <a:ext cx="7772400" cy="758825"/>
          </a:xfrm>
        </p:spPr>
        <p:txBody>
          <a:bodyPr/>
          <a:lstStyle/>
          <a:p>
            <a:pPr eaLnBrk="1" hangingPunct="1"/>
            <a:r>
              <a:rPr lang="zh-CN" altLang="en-US" sz="4000"/>
              <a:t>八、公式</a:t>
            </a:r>
          </a:p>
        </p:txBody>
      </p:sp>
      <p:sp>
        <p:nvSpPr>
          <p:cNvPr id="397315" name="Rectangle 3">
            <a:extLst>
              <a:ext uri="{FF2B5EF4-FFF2-40B4-BE49-F238E27FC236}">
                <a16:creationId xmlns:a16="http://schemas.microsoft.com/office/drawing/2014/main" id="{CDD82A5E-D74E-4EEB-90EA-A7C9E0DBF72D}"/>
              </a:ext>
            </a:extLst>
          </p:cNvPr>
          <p:cNvSpPr>
            <a:spLocks noGrp="1" noChangeArrowheads="1"/>
          </p:cNvSpPr>
          <p:nvPr>
            <p:ph type="body" idx="1"/>
          </p:nvPr>
        </p:nvSpPr>
        <p:spPr>
          <a:xfrm>
            <a:off x="323850" y="1268413"/>
            <a:ext cx="8507413" cy="2382837"/>
          </a:xfrm>
        </p:spPr>
        <p:txBody>
          <a:bodyPr/>
          <a:lstStyle/>
          <a:p>
            <a:pPr eaLnBrk="1" hangingPunct="1"/>
            <a:r>
              <a:rPr lang="en-US" altLang="zh-CN" sz="3600" b="1"/>
              <a:t>1.</a:t>
            </a:r>
            <a:r>
              <a:rPr lang="zh-CN" altLang="en-US" sz="3600" b="1"/>
              <a:t>加法法则</a:t>
            </a:r>
          </a:p>
          <a:p>
            <a:pPr eaLnBrk="1" hangingPunct="1"/>
            <a:r>
              <a:rPr lang="zh-CN" altLang="en-US"/>
              <a:t>若</a:t>
            </a:r>
            <a:r>
              <a:rPr lang="en-US" altLang="zh-CN"/>
              <a:t>AB</a:t>
            </a:r>
            <a:r>
              <a:rPr lang="zh-CN" altLang="en-US"/>
              <a:t>＝</a:t>
            </a:r>
            <a:r>
              <a:rPr lang="zh-CN" altLang="en-US">
                <a:sym typeface="Symbol" panose="05050102010706020507" pitchFamily="18" charset="2"/>
              </a:rPr>
              <a:t>， 则 </a:t>
            </a:r>
            <a:r>
              <a:rPr lang="zh-CN" altLang="zh-CN">
                <a:sym typeface="Symbol" panose="05050102010706020507" pitchFamily="18" charset="2"/>
              </a:rPr>
              <a:t> </a:t>
            </a:r>
            <a:r>
              <a:rPr lang="en-US" altLang="zh-CN"/>
              <a:t>P( A</a:t>
            </a:r>
            <a:r>
              <a:rPr lang="en-US" altLang="zh-CN">
                <a:sym typeface="Symbol" panose="05050102010706020507" pitchFamily="18" charset="2"/>
              </a:rPr>
              <a:t>+</a:t>
            </a:r>
            <a:r>
              <a:rPr lang="en-US" altLang="zh-CN"/>
              <a:t>B )</a:t>
            </a:r>
            <a:r>
              <a:rPr lang="zh-CN" altLang="en-US"/>
              <a:t>＝ </a:t>
            </a:r>
            <a:r>
              <a:rPr lang="en-US" altLang="zh-CN"/>
              <a:t>P(A) </a:t>
            </a:r>
            <a:r>
              <a:rPr lang="zh-CN" altLang="en-US"/>
              <a:t>＋</a:t>
            </a:r>
            <a:r>
              <a:rPr lang="en-US" altLang="zh-CN"/>
              <a:t>P(B)</a:t>
            </a:r>
          </a:p>
          <a:p>
            <a:pPr eaLnBrk="1" hangingPunct="1"/>
            <a:r>
              <a:rPr lang="zh-CN" altLang="en-US">
                <a:solidFill>
                  <a:schemeClr val="tx2"/>
                </a:solidFill>
              </a:rPr>
              <a:t>对任意两个事件</a:t>
            </a:r>
            <a:r>
              <a:rPr lang="en-US" altLang="zh-CN">
                <a:solidFill>
                  <a:schemeClr val="tx2"/>
                </a:solidFill>
              </a:rPr>
              <a:t>A</a:t>
            </a:r>
            <a:r>
              <a:rPr lang="zh-CN" altLang="en-US">
                <a:solidFill>
                  <a:schemeClr val="tx2"/>
                </a:solidFill>
              </a:rPr>
              <a:t>、</a:t>
            </a:r>
            <a:r>
              <a:rPr lang="en-US" altLang="zh-CN">
                <a:solidFill>
                  <a:schemeClr val="tx2"/>
                </a:solidFill>
              </a:rPr>
              <a:t>B</a:t>
            </a:r>
            <a:r>
              <a:rPr lang="zh-CN" altLang="en-US">
                <a:solidFill>
                  <a:schemeClr val="tx2"/>
                </a:solidFill>
              </a:rPr>
              <a:t>，有</a:t>
            </a:r>
            <a:br>
              <a:rPr lang="zh-CN" altLang="en-US">
                <a:solidFill>
                  <a:schemeClr val="tx2"/>
                </a:solidFill>
              </a:rPr>
            </a:br>
            <a:r>
              <a:rPr lang="zh-CN" altLang="en-US">
                <a:solidFill>
                  <a:schemeClr val="tx2"/>
                </a:solidFill>
              </a:rPr>
              <a:t>             </a:t>
            </a:r>
            <a:r>
              <a:rPr lang="en-US" altLang="zh-CN">
                <a:solidFill>
                  <a:schemeClr val="tx2"/>
                </a:solidFill>
              </a:rPr>
              <a:t>P(A+B)=P(A)+P(B)</a:t>
            </a:r>
            <a:r>
              <a:rPr lang="zh-CN" altLang="en-US">
                <a:solidFill>
                  <a:schemeClr val="tx2"/>
                </a:solidFill>
              </a:rPr>
              <a:t>－</a:t>
            </a:r>
            <a:r>
              <a:rPr lang="en-US" altLang="zh-CN">
                <a:solidFill>
                  <a:schemeClr val="tx2"/>
                </a:solidFill>
              </a:rPr>
              <a:t>P(AB)</a:t>
            </a:r>
          </a:p>
        </p:txBody>
      </p:sp>
      <p:sp>
        <p:nvSpPr>
          <p:cNvPr id="216070" name="Text Box 6">
            <a:extLst>
              <a:ext uri="{FF2B5EF4-FFF2-40B4-BE49-F238E27FC236}">
                <a16:creationId xmlns:a16="http://schemas.microsoft.com/office/drawing/2014/main" id="{398E133F-91DA-4111-93E4-AFBE02834A43}"/>
              </a:ext>
            </a:extLst>
          </p:cNvPr>
          <p:cNvSpPr txBox="1">
            <a:spLocks noChangeArrowheads="1"/>
          </p:cNvSpPr>
          <p:nvPr/>
        </p:nvSpPr>
        <p:spPr bwMode="auto">
          <a:xfrm>
            <a:off x="323850" y="3860800"/>
            <a:ext cx="8820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3600" b="1">
                <a:solidFill>
                  <a:srgbClr val="FFFFFF"/>
                </a:solidFill>
                <a:latin typeface="宋体" panose="02010600030101010101" pitchFamily="2" charset="-122"/>
              </a:rPr>
              <a:t>2.</a:t>
            </a:r>
            <a:r>
              <a:rPr lang="zh-CN" altLang="en-US" sz="3600" b="1">
                <a:solidFill>
                  <a:srgbClr val="FFFFFF"/>
                </a:solidFill>
                <a:latin typeface="宋体" panose="02010600030101010101" pitchFamily="2" charset="-122"/>
              </a:rPr>
              <a:t>乘法法则 </a:t>
            </a:r>
            <a:r>
              <a:rPr lang="zh-CN" altLang="en-US" sz="2800">
                <a:solidFill>
                  <a:srgbClr val="FFFFFF"/>
                </a:solidFill>
                <a:latin typeface="Arial" panose="020B0604020202020204" pitchFamily="34" charset="0"/>
                <a:ea typeface="楷体_GB2312" pitchFamily="49" charset="-122"/>
              </a:rPr>
              <a:t>设</a:t>
            </a:r>
            <a:r>
              <a:rPr lang="en-US" altLang="zh-CN" sz="2800">
                <a:solidFill>
                  <a:srgbClr val="FFFFFF"/>
                </a:solidFill>
                <a:latin typeface="Arial" panose="020B0604020202020204" pitchFamily="34" charset="0"/>
                <a:ea typeface="楷体_GB2312" pitchFamily="49" charset="-122"/>
              </a:rPr>
              <a:t>A</a:t>
            </a:r>
            <a:r>
              <a:rPr lang="zh-CN" altLang="en-US" sz="2800">
                <a:solidFill>
                  <a:srgbClr val="FFFFFF"/>
                </a:solidFill>
                <a:latin typeface="Arial" panose="020B0604020202020204" pitchFamily="34" charset="0"/>
                <a:ea typeface="楷体_GB2312" pitchFamily="49" charset="-122"/>
              </a:rPr>
              <a:t>、</a:t>
            </a:r>
            <a:r>
              <a:rPr lang="en-US" altLang="zh-CN" sz="2800">
                <a:solidFill>
                  <a:srgbClr val="FFFFFF"/>
                </a:solidFill>
                <a:latin typeface="Arial" panose="020B0604020202020204" pitchFamily="34" charset="0"/>
                <a:ea typeface="楷体_GB2312" pitchFamily="49" charset="-122"/>
              </a:rPr>
              <a:t>B</a:t>
            </a:r>
            <a:r>
              <a:rPr lang="en-US" altLang="zh-CN" sz="2800">
                <a:solidFill>
                  <a:srgbClr val="FFFFFF"/>
                </a:solidFill>
                <a:latin typeface="Arial" panose="020B0604020202020204" pitchFamily="34" charset="0"/>
                <a:ea typeface="楷体_GB2312" pitchFamily="49" charset="-122"/>
                <a:sym typeface="Symbol" panose="05050102010706020507" pitchFamily="18" charset="2"/>
              </a:rPr>
              <a:t></a:t>
            </a:r>
            <a:r>
              <a:rPr lang="el-GR" altLang="zh-CN" sz="2800">
                <a:solidFill>
                  <a:srgbClr val="FFFFFF"/>
                </a:solidFill>
                <a:latin typeface="楷体_GB2312" pitchFamily="49" charset="-122"/>
                <a:ea typeface="楷体_GB2312" pitchFamily="49" charset="-122"/>
              </a:rPr>
              <a:t>Ω</a:t>
            </a:r>
            <a:r>
              <a:rPr lang="zh-CN" altLang="en-US" sz="2800">
                <a:solidFill>
                  <a:srgbClr val="FFFFFF"/>
                </a:solidFill>
                <a:latin typeface="Arial" panose="020B0604020202020204" pitchFamily="34" charset="0"/>
                <a:ea typeface="楷体_GB2312" pitchFamily="49" charset="-122"/>
              </a:rPr>
              <a:t>，</a:t>
            </a:r>
          </a:p>
          <a:p>
            <a:pPr>
              <a:spcBef>
                <a:spcPct val="50000"/>
              </a:spcBef>
              <a:buFontTx/>
              <a:buNone/>
            </a:pPr>
            <a:r>
              <a:rPr lang="zh-CN" altLang="en-US" sz="2800">
                <a:solidFill>
                  <a:srgbClr val="FFFFFF"/>
                </a:solidFill>
                <a:latin typeface="Arial" panose="020B0604020202020204" pitchFamily="34" charset="0"/>
                <a:ea typeface="楷体_GB2312" pitchFamily="49" charset="-122"/>
              </a:rPr>
              <a:t>      </a:t>
            </a:r>
            <a:r>
              <a:rPr lang="en-US" altLang="zh-CN" sz="2800">
                <a:solidFill>
                  <a:srgbClr val="FFFFFF"/>
                </a:solidFill>
                <a:latin typeface="Arial" panose="020B0604020202020204" pitchFamily="34" charset="0"/>
                <a:ea typeface="楷体_GB2312" pitchFamily="49" charset="-122"/>
              </a:rPr>
              <a:t>P(A)&gt;0,</a:t>
            </a:r>
            <a:r>
              <a:rPr lang="zh-CN" altLang="zh-CN" sz="2800">
                <a:solidFill>
                  <a:srgbClr val="FFFFFF"/>
                </a:solidFill>
                <a:latin typeface="Arial" panose="020B0604020202020204" pitchFamily="34" charset="0"/>
                <a:ea typeface="楷体_GB2312" pitchFamily="49" charset="-122"/>
              </a:rPr>
              <a:t>则</a:t>
            </a:r>
            <a:r>
              <a:rPr lang="zh-CN" altLang="en-US" sz="2800">
                <a:solidFill>
                  <a:srgbClr val="FFFFFF"/>
                </a:solidFill>
                <a:latin typeface="Arial" panose="020B0604020202020204" pitchFamily="34" charset="0"/>
                <a:ea typeface="楷体_GB2312" pitchFamily="49" charset="-122"/>
              </a:rPr>
              <a:t>     </a:t>
            </a:r>
            <a:r>
              <a:rPr lang="en-US" altLang="zh-CN" sz="2800">
                <a:solidFill>
                  <a:srgbClr val="FFFFFF"/>
                </a:solidFill>
                <a:latin typeface="Arial" panose="020B0604020202020204" pitchFamily="34" charset="0"/>
                <a:ea typeface="楷体_GB2312" pitchFamily="49" charset="-122"/>
              </a:rPr>
              <a:t>P(AB)</a:t>
            </a:r>
            <a:r>
              <a:rPr lang="zh-CN" altLang="en-US" sz="2800">
                <a:solidFill>
                  <a:srgbClr val="FFFFFF"/>
                </a:solidFill>
                <a:latin typeface="Arial" panose="020B0604020202020204" pitchFamily="34" charset="0"/>
                <a:ea typeface="楷体_GB2312" pitchFamily="49" charset="-122"/>
              </a:rPr>
              <a:t>＝</a:t>
            </a:r>
            <a:r>
              <a:rPr lang="en-US" altLang="zh-CN" sz="2800">
                <a:solidFill>
                  <a:srgbClr val="FFFFFF"/>
                </a:solidFill>
                <a:latin typeface="Arial" panose="020B0604020202020204" pitchFamily="34" charset="0"/>
                <a:ea typeface="楷体_GB2312" pitchFamily="49" charset="-122"/>
              </a:rPr>
              <a:t>P(A)P(B|A).               </a:t>
            </a:r>
          </a:p>
          <a:p>
            <a:pPr>
              <a:spcBef>
                <a:spcPct val="50000"/>
              </a:spcBef>
              <a:buFontTx/>
              <a:buNone/>
            </a:pPr>
            <a:r>
              <a:rPr lang="zh-CN" altLang="en-US">
                <a:solidFill>
                  <a:srgbClr val="FFFFFF"/>
                </a:solidFill>
              </a:rPr>
              <a:t>若</a:t>
            </a:r>
            <a:r>
              <a:rPr lang="en-US" altLang="zh-CN">
                <a:solidFill>
                  <a:srgbClr val="FFFFFF"/>
                </a:solidFill>
              </a:rPr>
              <a:t>P(B)&gt;0,</a:t>
            </a:r>
            <a:r>
              <a:rPr lang="zh-CN" altLang="zh-CN">
                <a:solidFill>
                  <a:srgbClr val="FFFFFF"/>
                </a:solidFill>
              </a:rPr>
              <a:t>则</a:t>
            </a:r>
            <a:r>
              <a:rPr lang="zh-CN" altLang="en-US">
                <a:solidFill>
                  <a:srgbClr val="FFFFFF"/>
                </a:solidFill>
              </a:rPr>
              <a:t>     </a:t>
            </a:r>
            <a:r>
              <a:rPr lang="en-US" altLang="zh-CN">
                <a:solidFill>
                  <a:srgbClr val="FFFFFF"/>
                </a:solidFill>
              </a:rPr>
              <a:t>P(AB)</a:t>
            </a:r>
            <a:r>
              <a:rPr lang="zh-CN" altLang="en-US">
                <a:solidFill>
                  <a:srgbClr val="FFFFFF"/>
                </a:solidFill>
              </a:rPr>
              <a:t>＝</a:t>
            </a:r>
            <a:r>
              <a:rPr lang="en-US" altLang="zh-CN">
                <a:solidFill>
                  <a:srgbClr val="FFFFFF"/>
                </a:solidFill>
              </a:rPr>
              <a:t>P(B)P(A|B).</a:t>
            </a:r>
            <a:endParaRPr lang="en-US" altLang="zh-CN" sz="2800">
              <a:solidFill>
                <a:srgbClr val="FFFFFF"/>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6070"/>
                                        </p:tgtEl>
                                        <p:attrNameLst>
                                          <p:attrName>style.visibility</p:attrName>
                                        </p:attrNameLst>
                                      </p:cBhvr>
                                      <p:to>
                                        <p:strVal val="visible"/>
                                      </p:to>
                                    </p:set>
                                    <p:animEffect transition="in" filter="wipe(up)">
                                      <p:cBhvr>
                                        <p:cTn id="7" dur="75"/>
                                        <p:tgtEl>
                                          <p:spTgt spid="216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0"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273BF8FF-713B-4419-AAB6-141EA675F10A}"/>
              </a:ext>
            </a:extLst>
          </p:cNvPr>
          <p:cNvSpPr>
            <a:spLocks noGrp="1" noChangeArrowheads="1"/>
          </p:cNvSpPr>
          <p:nvPr>
            <p:ph type="title"/>
          </p:nvPr>
        </p:nvSpPr>
        <p:spPr>
          <a:xfrm>
            <a:off x="539750" y="1268413"/>
            <a:ext cx="7843838" cy="2149475"/>
          </a:xfrm>
        </p:spPr>
        <p:txBody>
          <a:bodyPr/>
          <a:lstStyle/>
          <a:p>
            <a:pPr eaLnBrk="1" hangingPunct="1"/>
            <a:r>
              <a:rPr lang="zh-CN" altLang="en-US" sz="3200" b="1">
                <a:solidFill>
                  <a:schemeClr val="tx1"/>
                </a:solidFill>
                <a:latin typeface="宋体" panose="02010600030101010101" pitchFamily="2" charset="-122"/>
              </a:rPr>
              <a:t>定理</a:t>
            </a:r>
            <a:r>
              <a:rPr lang="en-US" altLang="zh-CN" sz="3200" b="1">
                <a:solidFill>
                  <a:schemeClr val="tx1"/>
                </a:solidFill>
                <a:latin typeface="宋体" panose="02010600030101010101" pitchFamily="2" charset="-122"/>
              </a:rPr>
              <a:t>1.1</a:t>
            </a:r>
            <a:r>
              <a:rPr lang="en-US" altLang="zh-CN" sz="3200">
                <a:solidFill>
                  <a:schemeClr val="tx1"/>
                </a:solidFill>
                <a:latin typeface="宋体" panose="02010600030101010101" pitchFamily="2" charset="-122"/>
              </a:rPr>
              <a:t> </a:t>
            </a:r>
            <a:r>
              <a:rPr lang="zh-CN" altLang="en-US" sz="3200" b="1">
                <a:solidFill>
                  <a:schemeClr val="tx1"/>
                </a:solidFill>
                <a:latin typeface="宋体" panose="02010600030101010101" pitchFamily="2" charset="-122"/>
              </a:rPr>
              <a:t>设</a:t>
            </a:r>
            <a:r>
              <a:rPr lang="en-US" altLang="zh-CN" sz="3200" b="1">
                <a:solidFill>
                  <a:schemeClr val="tx1"/>
                </a:solidFill>
                <a:latin typeface="宋体" panose="02010600030101010101" pitchFamily="2" charset="-122"/>
              </a:rPr>
              <a:t>A</a:t>
            </a:r>
            <a:r>
              <a:rPr lang="en-US" altLang="zh-CN" sz="2000" b="1">
                <a:solidFill>
                  <a:schemeClr val="tx1"/>
                </a:solidFill>
                <a:latin typeface="宋体" panose="02010600030101010101" pitchFamily="2" charset="-122"/>
              </a:rPr>
              <a:t>1</a:t>
            </a:r>
            <a:r>
              <a:rPr lang="zh-CN" altLang="en-US" sz="3200" b="1">
                <a:solidFill>
                  <a:schemeClr val="tx1"/>
                </a:solidFill>
                <a:latin typeface="宋体" panose="02010600030101010101" pitchFamily="2" charset="-122"/>
              </a:rPr>
              <a:t>，</a:t>
            </a:r>
            <a:r>
              <a:rPr lang="en-US" altLang="zh-CN" sz="3200" b="1">
                <a:solidFill>
                  <a:schemeClr val="tx1"/>
                </a:solidFill>
                <a:latin typeface="宋体" panose="02010600030101010101" pitchFamily="2" charset="-122"/>
              </a:rPr>
              <a:t>…, A</a:t>
            </a:r>
            <a:r>
              <a:rPr lang="en-US" altLang="zh-CN" sz="2400" b="1">
                <a:solidFill>
                  <a:schemeClr val="tx1"/>
                </a:solidFill>
                <a:latin typeface="宋体" panose="02010600030101010101" pitchFamily="2" charset="-122"/>
              </a:rPr>
              <a:t>n</a:t>
            </a:r>
            <a:r>
              <a:rPr lang="zh-CN" altLang="zh-CN" sz="3200" b="1">
                <a:solidFill>
                  <a:schemeClr val="tx1"/>
                </a:solidFill>
                <a:latin typeface="宋体" panose="02010600030101010101" pitchFamily="2" charset="-122"/>
              </a:rPr>
              <a:t>是</a:t>
            </a:r>
            <a:r>
              <a:rPr lang="el-GR" altLang="en-US" sz="3200" b="1">
                <a:solidFill>
                  <a:schemeClr val="tx1"/>
                </a:solidFill>
                <a:latin typeface="宋体" panose="02010600030101010101" pitchFamily="2" charset="-122"/>
                <a:sym typeface="Symbol" panose="05050102010706020507" pitchFamily="18" charset="2"/>
              </a:rPr>
              <a:t>Ω</a:t>
            </a:r>
            <a:r>
              <a:rPr lang="en-US" altLang="zh-CN" sz="3200" b="1">
                <a:solidFill>
                  <a:schemeClr val="tx1"/>
                </a:solidFill>
                <a:latin typeface="宋体" panose="02010600030101010101" pitchFamily="2" charset="-122"/>
                <a:sym typeface="Symbol" panose="05050102010706020507" pitchFamily="18" charset="2"/>
              </a:rPr>
              <a:t> </a:t>
            </a:r>
            <a:r>
              <a:rPr lang="zh-CN" altLang="zh-CN" sz="3200" b="1">
                <a:solidFill>
                  <a:schemeClr val="tx1"/>
                </a:solidFill>
                <a:latin typeface="宋体" panose="02010600030101010101" pitchFamily="2" charset="-122"/>
              </a:rPr>
              <a:t>的一个划分，</a:t>
            </a:r>
            <a:r>
              <a:rPr lang="zh-CN" altLang="en-US" sz="3200" b="1">
                <a:solidFill>
                  <a:schemeClr val="tx1"/>
                </a:solidFill>
                <a:latin typeface="宋体" panose="02010600030101010101" pitchFamily="2" charset="-122"/>
              </a:rPr>
              <a:t>构成一个完备事件组</a:t>
            </a:r>
            <a:r>
              <a:rPr lang="en-US" altLang="zh-CN" sz="3200" b="1">
                <a:solidFill>
                  <a:schemeClr val="tx1"/>
                </a:solidFill>
                <a:latin typeface="宋体" panose="02010600030101010101" pitchFamily="2" charset="-122"/>
              </a:rPr>
              <a:t>,</a:t>
            </a:r>
            <a:r>
              <a:rPr lang="zh-CN" altLang="zh-CN" sz="3200" b="1">
                <a:solidFill>
                  <a:schemeClr val="tx1"/>
                </a:solidFill>
                <a:latin typeface="宋体" panose="02010600030101010101" pitchFamily="2" charset="-122"/>
              </a:rPr>
              <a:t>且</a:t>
            </a:r>
            <a:r>
              <a:rPr lang="en-US" altLang="zh-CN" sz="3200" b="1">
                <a:solidFill>
                  <a:schemeClr val="tx1"/>
                </a:solidFill>
                <a:latin typeface="宋体" panose="02010600030101010101" pitchFamily="2" charset="-122"/>
              </a:rPr>
              <a:t>P(Ai)&gt;0</a:t>
            </a:r>
            <a:r>
              <a:rPr lang="zh-CN" altLang="en-US" sz="3200" b="1">
                <a:solidFill>
                  <a:schemeClr val="tx1"/>
                </a:solidFill>
                <a:latin typeface="宋体" panose="02010600030101010101" pitchFamily="2" charset="-122"/>
              </a:rPr>
              <a:t>，</a:t>
            </a:r>
            <a:br>
              <a:rPr lang="zh-CN" altLang="en-US" sz="3200" b="1">
                <a:solidFill>
                  <a:schemeClr val="tx1"/>
                </a:solidFill>
                <a:latin typeface="宋体" panose="02010600030101010101" pitchFamily="2" charset="-122"/>
              </a:rPr>
            </a:br>
            <a:r>
              <a:rPr lang="en-US" altLang="zh-CN" sz="3200" b="1">
                <a:solidFill>
                  <a:schemeClr val="tx1"/>
                </a:solidFill>
                <a:latin typeface="宋体" panose="02010600030101010101" pitchFamily="2" charset="-122"/>
              </a:rPr>
              <a:t>(i</a:t>
            </a:r>
            <a:r>
              <a:rPr lang="zh-CN" altLang="en-US" sz="3200" b="1">
                <a:solidFill>
                  <a:schemeClr val="tx1"/>
                </a:solidFill>
                <a:latin typeface="宋体" panose="02010600030101010101" pitchFamily="2" charset="-122"/>
              </a:rPr>
              <a:t>＝</a:t>
            </a:r>
            <a:r>
              <a:rPr lang="en-US" altLang="zh-CN" sz="3200" b="1">
                <a:solidFill>
                  <a:schemeClr val="tx1"/>
                </a:solidFill>
                <a:latin typeface="宋体" panose="02010600030101010101" pitchFamily="2" charset="-122"/>
              </a:rPr>
              <a:t>1</a:t>
            </a:r>
            <a:r>
              <a:rPr lang="zh-CN" altLang="en-US" sz="3200" b="1">
                <a:solidFill>
                  <a:schemeClr val="tx1"/>
                </a:solidFill>
                <a:latin typeface="宋体" panose="02010600030101010101" pitchFamily="2" charset="-122"/>
              </a:rPr>
              <a:t>，</a:t>
            </a:r>
            <a:r>
              <a:rPr lang="en-US" altLang="zh-CN" sz="3200" b="1">
                <a:solidFill>
                  <a:schemeClr val="tx1"/>
                </a:solidFill>
                <a:latin typeface="宋体" panose="02010600030101010101" pitchFamily="2" charset="-122"/>
              </a:rPr>
              <a:t>…</a:t>
            </a:r>
            <a:r>
              <a:rPr lang="zh-CN" altLang="en-US" sz="3200" b="1">
                <a:solidFill>
                  <a:schemeClr val="tx1"/>
                </a:solidFill>
                <a:latin typeface="宋体" panose="02010600030101010101" pitchFamily="2" charset="-122"/>
              </a:rPr>
              <a:t>，</a:t>
            </a:r>
            <a:r>
              <a:rPr lang="en-US" altLang="zh-CN" sz="3200" b="1">
                <a:solidFill>
                  <a:schemeClr val="tx1"/>
                </a:solidFill>
                <a:latin typeface="宋体" panose="02010600030101010101" pitchFamily="2" charset="-122"/>
              </a:rPr>
              <a:t>n)</a:t>
            </a:r>
            <a:r>
              <a:rPr lang="zh-CN" altLang="en-US" sz="3200" b="1">
                <a:solidFill>
                  <a:schemeClr val="tx1"/>
                </a:solidFill>
                <a:latin typeface="宋体" panose="02010600030101010101" pitchFamily="2" charset="-122"/>
              </a:rPr>
              <a:t>，</a:t>
            </a:r>
            <a:br>
              <a:rPr lang="zh-CN" altLang="en-US" sz="3200" b="1">
                <a:solidFill>
                  <a:schemeClr val="tx1"/>
                </a:solidFill>
                <a:latin typeface="宋体" panose="02010600030101010101" pitchFamily="2" charset="-122"/>
              </a:rPr>
            </a:br>
            <a:r>
              <a:rPr lang="zh-CN" altLang="zh-CN" sz="3200" b="1">
                <a:solidFill>
                  <a:schemeClr val="tx1"/>
                </a:solidFill>
                <a:latin typeface="宋体" panose="02010600030101010101" pitchFamily="2" charset="-122"/>
              </a:rPr>
              <a:t>则对任何事件</a:t>
            </a:r>
            <a:r>
              <a:rPr lang="en-US" altLang="zh-CN" sz="3200" b="1">
                <a:solidFill>
                  <a:schemeClr val="tx1"/>
                </a:solidFill>
                <a:latin typeface="宋体" panose="02010600030101010101" pitchFamily="2" charset="-122"/>
              </a:rPr>
              <a:t>B</a:t>
            </a:r>
            <a:r>
              <a:rPr lang="en-US" altLang="zh-CN" sz="3200" b="1">
                <a:solidFill>
                  <a:schemeClr val="tx1"/>
                </a:solidFill>
                <a:latin typeface="宋体" panose="02010600030101010101" pitchFamily="2" charset="-122"/>
                <a:sym typeface="Symbol" panose="05050102010706020507" pitchFamily="18" charset="2"/>
              </a:rPr>
              <a:t></a:t>
            </a:r>
            <a:r>
              <a:rPr lang="el-GR" altLang="zh-CN" sz="3200" b="1">
                <a:solidFill>
                  <a:schemeClr val="tx1"/>
                </a:solidFill>
                <a:latin typeface="宋体" panose="02010600030101010101" pitchFamily="2" charset="-122"/>
                <a:sym typeface="Symbol" panose="05050102010706020507" pitchFamily="18" charset="2"/>
              </a:rPr>
              <a:t>Ω</a:t>
            </a:r>
            <a:r>
              <a:rPr lang="zh-CN" altLang="zh-CN" sz="3200" b="1">
                <a:solidFill>
                  <a:schemeClr val="tx1"/>
                </a:solidFill>
                <a:latin typeface="宋体" panose="02010600030101010101" pitchFamily="2" charset="-122"/>
              </a:rPr>
              <a:t>有</a:t>
            </a:r>
            <a:endParaRPr lang="zh-CN" altLang="en-US" sz="3200" b="1">
              <a:solidFill>
                <a:schemeClr val="tx1"/>
              </a:solidFill>
              <a:latin typeface="宋体" panose="02010600030101010101" pitchFamily="2" charset="-122"/>
            </a:endParaRPr>
          </a:p>
        </p:txBody>
      </p:sp>
      <p:graphicFrame>
        <p:nvGraphicFramePr>
          <p:cNvPr id="218116" name="Object 4">
            <a:extLst>
              <a:ext uri="{FF2B5EF4-FFF2-40B4-BE49-F238E27FC236}">
                <a16:creationId xmlns:a16="http://schemas.microsoft.com/office/drawing/2014/main" id="{F9FAEFF6-77BF-418F-A101-1E588B480FA4}"/>
              </a:ext>
            </a:extLst>
          </p:cNvPr>
          <p:cNvGraphicFramePr>
            <a:graphicFrameLocks noGrp="1" noChangeAspect="1"/>
          </p:cNvGraphicFramePr>
          <p:nvPr>
            <p:ph idx="1"/>
          </p:nvPr>
        </p:nvGraphicFramePr>
        <p:xfrm>
          <a:off x="468313" y="3500438"/>
          <a:ext cx="8027987" cy="1430337"/>
        </p:xfrm>
        <a:graphic>
          <a:graphicData uri="http://schemas.openxmlformats.org/presentationml/2006/ole">
            <mc:AlternateContent xmlns:mc="http://schemas.openxmlformats.org/markup-compatibility/2006">
              <mc:Choice xmlns:v="urn:schemas-microsoft-com:vml" Requires="v">
                <p:oleObj name="Equation" r:id="rId2" imgW="2425700" imgH="431800" progId="Equation.DSMT4">
                  <p:embed/>
                </p:oleObj>
              </mc:Choice>
              <mc:Fallback>
                <p:oleObj name="Equation" r:id="rId2" imgW="2425700" imgH="431800" progId="Equation.DSMT4">
                  <p:embed/>
                  <p:pic>
                    <p:nvPicPr>
                      <p:cNvPr id="218116" name="Object 4">
                        <a:extLst>
                          <a:ext uri="{FF2B5EF4-FFF2-40B4-BE49-F238E27FC236}">
                            <a16:creationId xmlns:a16="http://schemas.microsoft.com/office/drawing/2014/main" id="{F9FAEFF6-77BF-418F-A101-1E588B480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500438"/>
                        <a:ext cx="8027987" cy="1430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8340" name="Text Box 6">
            <a:extLst>
              <a:ext uri="{FF2B5EF4-FFF2-40B4-BE49-F238E27FC236}">
                <a16:creationId xmlns:a16="http://schemas.microsoft.com/office/drawing/2014/main" id="{57CBD321-2395-4917-8128-BB926B7B8BE4}"/>
              </a:ext>
            </a:extLst>
          </p:cNvPr>
          <p:cNvSpPr txBox="1">
            <a:spLocks noChangeArrowheads="1"/>
          </p:cNvSpPr>
          <p:nvPr/>
        </p:nvSpPr>
        <p:spPr bwMode="auto">
          <a:xfrm>
            <a:off x="611188" y="492125"/>
            <a:ext cx="7273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Blip>
                <a:blip r:embed="rId4"/>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5"/>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solidFill>
                  <a:srgbClr val="FFFFFF"/>
                </a:solidFill>
              </a:rPr>
              <a:t>3.</a:t>
            </a:r>
            <a:r>
              <a:rPr lang="zh-CN" altLang="en-US" sz="3600" b="1">
                <a:solidFill>
                  <a:srgbClr val="FFFFFF"/>
                </a:solidFill>
              </a:rPr>
              <a:t>全概公式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8116"/>
                                        </p:tgtEl>
                                        <p:attrNameLst>
                                          <p:attrName>style.visibility</p:attrName>
                                        </p:attrNameLst>
                                      </p:cBhvr>
                                      <p:to>
                                        <p:strVal val="visible"/>
                                      </p:to>
                                    </p:set>
                                    <p:anim calcmode="lin" valueType="num">
                                      <p:cBhvr additive="base">
                                        <p:cTn id="7" dur="500" fill="hold"/>
                                        <p:tgtEl>
                                          <p:spTgt spid="218116"/>
                                        </p:tgtEl>
                                        <p:attrNameLst>
                                          <p:attrName>ppt_x</p:attrName>
                                        </p:attrNameLst>
                                      </p:cBhvr>
                                      <p:tavLst>
                                        <p:tav tm="0">
                                          <p:val>
                                            <p:strVal val="#ppt_x"/>
                                          </p:val>
                                        </p:tav>
                                        <p:tav tm="100000">
                                          <p:val>
                                            <p:strVal val="#ppt_x"/>
                                          </p:val>
                                        </p:tav>
                                      </p:tavLst>
                                    </p:anim>
                                    <p:anim calcmode="lin" valueType="num">
                                      <p:cBhvr additive="base">
                                        <p:cTn id="8" dur="500" fill="hold"/>
                                        <p:tgtEl>
                                          <p:spTgt spid="218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5889D656-9A9F-4B05-AA20-5948EB656A6D}"/>
              </a:ext>
            </a:extLst>
          </p:cNvPr>
          <p:cNvSpPr>
            <a:spLocks noGrp="1" noChangeArrowheads="1"/>
          </p:cNvSpPr>
          <p:nvPr>
            <p:ph type="title"/>
          </p:nvPr>
        </p:nvSpPr>
        <p:spPr>
          <a:xfrm>
            <a:off x="627063" y="333375"/>
            <a:ext cx="7772400" cy="1143000"/>
          </a:xfrm>
        </p:spPr>
        <p:txBody>
          <a:bodyPr/>
          <a:lstStyle/>
          <a:p>
            <a:pPr algn="ctr" eaLnBrk="1" hangingPunct="1"/>
            <a:r>
              <a:rPr lang="en-US" altLang="zh-CN"/>
              <a:t>4.</a:t>
            </a:r>
            <a:r>
              <a:rPr lang="zh-CN" altLang="en-US"/>
              <a:t>贝叶斯公式</a:t>
            </a:r>
          </a:p>
        </p:txBody>
      </p:sp>
      <p:sp>
        <p:nvSpPr>
          <p:cNvPr id="217092" name="Text Box 4">
            <a:extLst>
              <a:ext uri="{FF2B5EF4-FFF2-40B4-BE49-F238E27FC236}">
                <a16:creationId xmlns:a16="http://schemas.microsoft.com/office/drawing/2014/main" id="{55C95D39-EEED-4857-99FE-93DAB9E0E7DE}"/>
              </a:ext>
            </a:extLst>
          </p:cNvPr>
          <p:cNvSpPr>
            <a:spLocks noGrp="1" noChangeArrowheads="1"/>
          </p:cNvSpPr>
          <p:nvPr>
            <p:ph type="body" sz="half" idx="1"/>
          </p:nvPr>
        </p:nvSpPr>
        <p:spPr>
          <a:xfrm>
            <a:off x="395288" y="1766888"/>
            <a:ext cx="8497887" cy="1374775"/>
          </a:xfrm>
          <a:noFill/>
          <a:extLst>
            <a:ext uri="{91240B29-F687-4F45-9708-019B960494DF}">
              <a14:hiddenLine xmlns:a14="http://schemas.microsoft.com/office/drawing/2010/main" w="12700">
                <a:solidFill>
                  <a:schemeClr val="tx1"/>
                </a:solidFill>
                <a:miter lim="800000"/>
                <a:headEnd/>
                <a:tailEnd/>
              </a14:hiddenLine>
            </a:ext>
          </a:extLst>
        </p:spPr>
        <p:txBody>
          <a:bodyPr/>
          <a:lstStyle/>
          <a:p>
            <a:pPr>
              <a:lnSpc>
                <a:spcPct val="130000"/>
              </a:lnSpc>
              <a:spcBef>
                <a:spcPct val="50000"/>
              </a:spcBef>
              <a:buFontTx/>
              <a:buNone/>
            </a:pPr>
            <a:r>
              <a:rPr lang="zh-CN" altLang="en-US" b="1"/>
              <a:t>定理</a:t>
            </a:r>
            <a:r>
              <a:rPr lang="en-US" altLang="zh-CN" b="1"/>
              <a:t>2 </a:t>
            </a:r>
            <a:r>
              <a:rPr lang="en-US" altLang="zh-CN"/>
              <a:t> </a:t>
            </a:r>
            <a:r>
              <a:rPr lang="zh-CN" altLang="en-US"/>
              <a:t>设</a:t>
            </a:r>
            <a:r>
              <a:rPr lang="en-US" altLang="zh-CN"/>
              <a:t>A1</a:t>
            </a:r>
            <a:r>
              <a:rPr lang="zh-CN" altLang="en-US"/>
              <a:t>，</a:t>
            </a:r>
            <a:r>
              <a:rPr lang="en-US" altLang="zh-CN"/>
              <a:t>…, An</a:t>
            </a:r>
            <a:r>
              <a:rPr lang="zh-CN" altLang="zh-CN"/>
              <a:t>是</a:t>
            </a:r>
            <a:r>
              <a:rPr lang="el-GR" altLang="en-US">
                <a:sym typeface="Symbol" panose="05050102010706020507" pitchFamily="18" charset="2"/>
              </a:rPr>
              <a:t>Ω</a:t>
            </a:r>
            <a:r>
              <a:rPr lang="en-US" altLang="zh-CN">
                <a:sym typeface="Symbol" panose="05050102010706020507" pitchFamily="18" charset="2"/>
              </a:rPr>
              <a:t> </a:t>
            </a:r>
            <a:r>
              <a:rPr lang="zh-CN" altLang="zh-CN"/>
              <a:t>的一个划分，且</a:t>
            </a:r>
            <a:endParaRPr lang="en-US" altLang="zh-CN"/>
          </a:p>
          <a:p>
            <a:pPr>
              <a:lnSpc>
                <a:spcPct val="130000"/>
              </a:lnSpc>
              <a:spcBef>
                <a:spcPct val="50000"/>
              </a:spcBef>
              <a:buFontTx/>
              <a:buNone/>
            </a:pPr>
            <a:r>
              <a:rPr lang="en-US" altLang="zh-CN"/>
              <a:t>P(Ai) &gt; 0</a:t>
            </a:r>
            <a:r>
              <a:rPr lang="zh-CN" altLang="en-US"/>
              <a:t>，</a:t>
            </a:r>
            <a:r>
              <a:rPr lang="en-US" altLang="zh-CN"/>
              <a:t>(i</a:t>
            </a:r>
            <a:r>
              <a:rPr lang="zh-CN" altLang="en-US"/>
              <a:t>＝</a:t>
            </a:r>
            <a:r>
              <a:rPr lang="en-US" altLang="zh-CN"/>
              <a:t>1</a:t>
            </a:r>
            <a:r>
              <a:rPr lang="zh-CN" altLang="en-US"/>
              <a:t>，</a:t>
            </a:r>
            <a:r>
              <a:rPr lang="en-US" altLang="zh-CN"/>
              <a:t>…</a:t>
            </a:r>
            <a:r>
              <a:rPr lang="zh-CN" altLang="en-US"/>
              <a:t>，</a:t>
            </a:r>
            <a:r>
              <a:rPr lang="en-US" altLang="zh-CN"/>
              <a:t>n)</a:t>
            </a:r>
            <a:r>
              <a:rPr lang="zh-CN" altLang="en-US"/>
              <a:t>，</a:t>
            </a:r>
            <a:r>
              <a:rPr lang="zh-CN" altLang="zh-CN"/>
              <a:t>则对任何事件</a:t>
            </a:r>
            <a:r>
              <a:rPr lang="en-US" altLang="zh-CN"/>
              <a:t>B</a:t>
            </a:r>
            <a:r>
              <a:rPr lang="en-US" altLang="zh-CN">
                <a:sym typeface="Symbol" panose="05050102010706020507" pitchFamily="18" charset="2"/>
              </a:rPr>
              <a:t></a:t>
            </a:r>
            <a:r>
              <a:rPr lang="el-GR" altLang="zh-CN">
                <a:sym typeface="Symbol" panose="05050102010706020507" pitchFamily="18" charset="2"/>
              </a:rPr>
              <a:t>Ω</a:t>
            </a:r>
            <a:r>
              <a:rPr lang="zh-CN" altLang="en-US"/>
              <a:t>，</a:t>
            </a:r>
            <a:r>
              <a:rPr lang="zh-CN" altLang="zh-CN"/>
              <a:t>有</a:t>
            </a:r>
            <a:r>
              <a:rPr lang="zh-CN" altLang="en-US"/>
              <a:t>      </a:t>
            </a:r>
          </a:p>
        </p:txBody>
      </p:sp>
      <p:graphicFrame>
        <p:nvGraphicFramePr>
          <p:cNvPr id="217093" name="Object 5">
            <a:extLst>
              <a:ext uri="{FF2B5EF4-FFF2-40B4-BE49-F238E27FC236}">
                <a16:creationId xmlns:a16="http://schemas.microsoft.com/office/drawing/2014/main" id="{91C83C78-BB80-448D-92D4-8BD3F5CD7BE6}"/>
              </a:ext>
            </a:extLst>
          </p:cNvPr>
          <p:cNvGraphicFramePr>
            <a:graphicFrameLocks noGrp="1" noChangeAspect="1"/>
          </p:cNvGraphicFramePr>
          <p:nvPr>
            <p:ph sz="half" idx="2"/>
          </p:nvPr>
        </p:nvGraphicFramePr>
        <p:xfrm>
          <a:off x="627063" y="3573463"/>
          <a:ext cx="8316912" cy="1657350"/>
        </p:xfrm>
        <a:graphic>
          <a:graphicData uri="http://schemas.openxmlformats.org/presentationml/2006/ole">
            <mc:AlternateContent xmlns:mc="http://schemas.openxmlformats.org/markup-compatibility/2006">
              <mc:Choice xmlns:v="urn:schemas-microsoft-com:vml" Requires="v">
                <p:oleObj name="Equation" r:id="rId2" imgW="3251200" imgH="647700" progId="Equation.DSMT4">
                  <p:embed/>
                </p:oleObj>
              </mc:Choice>
              <mc:Fallback>
                <p:oleObj name="Equation" r:id="rId2" imgW="3251200" imgH="647700" progId="Equation.DSMT4">
                  <p:embed/>
                  <p:pic>
                    <p:nvPicPr>
                      <p:cNvPr id="217093" name="Object 5">
                        <a:extLst>
                          <a:ext uri="{FF2B5EF4-FFF2-40B4-BE49-F238E27FC236}">
                            <a16:creationId xmlns:a16="http://schemas.microsoft.com/office/drawing/2014/main" id="{91C83C78-BB80-448D-92D4-8BD3F5CD7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3" y="3573463"/>
                        <a:ext cx="8316912"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7092">
                                            <p:txEl>
                                              <p:pRg st="0" end="0"/>
                                            </p:txEl>
                                          </p:spTgt>
                                        </p:tgtEl>
                                        <p:attrNameLst>
                                          <p:attrName>style.visibility</p:attrName>
                                        </p:attrNameLst>
                                      </p:cBhvr>
                                      <p:to>
                                        <p:strVal val="visible"/>
                                      </p:to>
                                    </p:set>
                                    <p:animEffect transition="in" filter="wipe(up)">
                                      <p:cBhvr>
                                        <p:cTn id="7" dur="75"/>
                                        <p:tgtEl>
                                          <p:spTgt spid="2170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7092">
                                            <p:txEl>
                                              <p:pRg st="1" end="1"/>
                                            </p:txEl>
                                          </p:spTgt>
                                        </p:tgtEl>
                                        <p:attrNameLst>
                                          <p:attrName>style.visibility</p:attrName>
                                        </p:attrNameLst>
                                      </p:cBhvr>
                                      <p:to>
                                        <p:strVal val="visible"/>
                                      </p:to>
                                    </p:set>
                                    <p:animEffect transition="in" filter="wipe(up)">
                                      <p:cBhvr>
                                        <p:cTn id="12" dur="75"/>
                                        <p:tgtEl>
                                          <p:spTgt spid="2170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anim calcmode="lin" valueType="num">
                                      <p:cBhvr additive="base">
                                        <p:cTn id="17" dur="500" fill="hold"/>
                                        <p:tgtEl>
                                          <p:spTgt spid="217093"/>
                                        </p:tgtEl>
                                        <p:attrNameLst>
                                          <p:attrName>ppt_x</p:attrName>
                                        </p:attrNameLst>
                                      </p:cBhvr>
                                      <p:tavLst>
                                        <p:tav tm="0">
                                          <p:val>
                                            <p:strVal val="#ppt_x"/>
                                          </p:val>
                                        </p:tav>
                                        <p:tav tm="100000">
                                          <p:val>
                                            <p:strVal val="#ppt_x"/>
                                          </p:val>
                                        </p:tav>
                                      </p:tavLst>
                                    </p:anim>
                                    <p:anim calcmode="lin" valueType="num">
                                      <p:cBhvr additive="base">
                                        <p:cTn id="18" dur="500" fill="hold"/>
                                        <p:tgtEl>
                                          <p:spTgt spid="2170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a:extLst>
              <a:ext uri="{FF2B5EF4-FFF2-40B4-BE49-F238E27FC236}">
                <a16:creationId xmlns:a16="http://schemas.microsoft.com/office/drawing/2014/main" id="{6ADC92C8-59A1-45CC-A9B3-42DBE89B2DDB}"/>
              </a:ext>
            </a:extLst>
          </p:cNvPr>
          <p:cNvSpPr>
            <a:spLocks noGrp="1" noChangeArrowheads="1"/>
          </p:cNvSpPr>
          <p:nvPr>
            <p:ph idx="1"/>
          </p:nvPr>
        </p:nvSpPr>
        <p:spPr>
          <a:xfrm>
            <a:off x="467544" y="836712"/>
            <a:ext cx="8352928" cy="5400600"/>
          </a:xfrm>
        </p:spPr>
        <p:txBody>
          <a:bodyPr/>
          <a:lstStyle/>
          <a:p>
            <a:pPr eaLnBrk="1" hangingPunct="1">
              <a:lnSpc>
                <a:spcPct val="150000"/>
              </a:lnSpc>
              <a:buFont typeface="Wingdings" panose="05000000000000000000" pitchFamily="2" charset="2"/>
              <a:buChar char="l"/>
              <a:defRPr/>
            </a:pPr>
            <a:r>
              <a:rPr lang="zh-CN" altLang="en-US" sz="2800" dirty="0">
                <a:solidFill>
                  <a:srgbClr val="FFFF00"/>
                </a:solidFill>
              </a:rPr>
              <a:t>基本事件</a:t>
            </a:r>
            <a:r>
              <a:rPr lang="zh-CN" altLang="en-US" sz="2800" dirty="0"/>
              <a:t>：不能分解成其它事件组合的最简单的随机事件。</a:t>
            </a:r>
            <a:endParaRPr lang="en-US" altLang="zh-CN" sz="2800" dirty="0"/>
          </a:p>
          <a:p>
            <a:pPr eaLnBrk="1" hangingPunct="1">
              <a:lnSpc>
                <a:spcPct val="150000"/>
              </a:lnSpc>
              <a:buFont typeface="Wingdings" panose="05000000000000000000" pitchFamily="2" charset="2"/>
              <a:buChar char="l"/>
              <a:defRPr/>
            </a:pPr>
            <a:r>
              <a:rPr lang="zh-CN" altLang="en-US" sz="2800" dirty="0">
                <a:solidFill>
                  <a:srgbClr val="FFFF00"/>
                </a:solidFill>
              </a:rPr>
              <a:t>复合事件</a:t>
            </a:r>
            <a:r>
              <a:rPr lang="zh-CN" altLang="en-US" sz="2800" dirty="0"/>
              <a:t>：由基本事件复合而成的事件。</a:t>
            </a:r>
            <a:endParaRPr lang="en-US" altLang="zh-CN" sz="2800" dirty="0"/>
          </a:p>
          <a:p>
            <a:pPr eaLnBrk="1" hangingPunct="1">
              <a:lnSpc>
                <a:spcPct val="150000"/>
              </a:lnSpc>
              <a:buFont typeface="Wingdings" panose="05000000000000000000" pitchFamily="2" charset="2"/>
              <a:buChar char="Ø"/>
              <a:defRPr/>
            </a:pPr>
            <a:r>
              <a:rPr lang="zh-CN" altLang="en-US" sz="2800" dirty="0"/>
              <a:t>问题： 在如下两个试验中</a:t>
            </a:r>
            <a:endParaRPr lang="en-US" altLang="zh-CN" sz="2800" dirty="0"/>
          </a:p>
          <a:p>
            <a:pPr eaLnBrk="1" hangingPunct="1">
              <a:lnSpc>
                <a:spcPct val="150000"/>
              </a:lnSpc>
              <a:spcBef>
                <a:spcPct val="5000"/>
              </a:spcBef>
              <a:spcAft>
                <a:spcPct val="5000"/>
              </a:spcAft>
              <a:buFont typeface="Wingdings" panose="05000000000000000000" pitchFamily="2" charset="2"/>
              <a:buChar char="l"/>
              <a:defRPr/>
            </a:pPr>
            <a:r>
              <a:rPr lang="en-US" altLang="zh-CN" sz="2800" dirty="0"/>
              <a:t>E</a:t>
            </a:r>
            <a:r>
              <a:rPr lang="en-US" altLang="zh-CN" sz="2800" baseline="-25000" dirty="0"/>
              <a:t>2</a:t>
            </a:r>
            <a:r>
              <a:rPr lang="zh-CN" altLang="en-US" sz="2800" dirty="0"/>
              <a:t>：</a:t>
            </a:r>
            <a:r>
              <a:rPr lang="zh-CN" altLang="zh-CN" sz="2800" dirty="0"/>
              <a:t>掷一颗骰子，</a:t>
            </a:r>
            <a:r>
              <a:rPr lang="zh-CN" altLang="en-US" sz="2800" dirty="0"/>
              <a:t>观察</a:t>
            </a:r>
            <a:r>
              <a:rPr lang="zh-CN" altLang="zh-CN" sz="2800" dirty="0"/>
              <a:t>出现的点数</a:t>
            </a:r>
            <a:r>
              <a:rPr lang="zh-CN" altLang="en-US" sz="2800" dirty="0"/>
              <a:t>；</a:t>
            </a:r>
            <a:endParaRPr lang="en-US" altLang="zh-CN" sz="2800" dirty="0"/>
          </a:p>
          <a:p>
            <a:pPr eaLnBrk="1" hangingPunct="1">
              <a:lnSpc>
                <a:spcPct val="150000"/>
              </a:lnSpc>
              <a:spcBef>
                <a:spcPct val="5000"/>
              </a:spcBef>
              <a:spcAft>
                <a:spcPct val="5000"/>
              </a:spcAft>
              <a:buFont typeface="Wingdings" panose="05000000000000000000" pitchFamily="2" charset="2"/>
              <a:buChar char="l"/>
              <a:defRPr/>
            </a:pPr>
            <a:r>
              <a:rPr lang="en-US" altLang="zh-CN" sz="2800" dirty="0"/>
              <a:t>E</a:t>
            </a:r>
            <a:r>
              <a:rPr lang="en-US" altLang="zh-CN" sz="2800" baseline="-25000" dirty="0"/>
              <a:t>3</a:t>
            </a:r>
            <a:r>
              <a:rPr lang="zh-CN" altLang="en-US" sz="2800" dirty="0"/>
              <a:t>：</a:t>
            </a:r>
            <a:r>
              <a:rPr lang="zh-CN" altLang="zh-CN" sz="2800" dirty="0"/>
              <a:t>掷一颗骰子，</a:t>
            </a:r>
            <a:r>
              <a:rPr lang="zh-CN" altLang="en-US" sz="2800" dirty="0"/>
              <a:t>观察</a:t>
            </a:r>
            <a:r>
              <a:rPr lang="zh-CN" altLang="zh-CN" sz="2800" dirty="0"/>
              <a:t>出现</a:t>
            </a:r>
            <a:r>
              <a:rPr lang="zh-CN" altLang="en-US" sz="2800" dirty="0"/>
              <a:t>奇数点还是偶数</a:t>
            </a:r>
            <a:r>
              <a:rPr lang="zh-CN" altLang="zh-CN" sz="2800" dirty="0"/>
              <a:t>点</a:t>
            </a:r>
            <a:r>
              <a:rPr lang="zh-CN" altLang="en-US" sz="2800" dirty="0"/>
              <a:t>；</a:t>
            </a:r>
            <a:endParaRPr lang="en-US" altLang="zh-CN" sz="2800" dirty="0"/>
          </a:p>
          <a:p>
            <a:pPr marL="0" indent="0" eaLnBrk="1" hangingPunct="1">
              <a:lnSpc>
                <a:spcPct val="150000"/>
              </a:lnSpc>
              <a:buNone/>
              <a:defRPr/>
            </a:pPr>
            <a:r>
              <a:rPr lang="zh-CN" altLang="en-US" sz="2800" dirty="0"/>
              <a:t>事件“掷出奇数点”是基本事件还是复合事件</a:t>
            </a:r>
            <a:r>
              <a:rPr lang="en-US" altLang="zh-CN" sz="2800" dirty="0"/>
              <a:t>?</a:t>
            </a:r>
          </a:p>
          <a:p>
            <a:pPr eaLnBrk="1" hangingPunct="1">
              <a:lnSpc>
                <a:spcPct val="150000"/>
              </a:lnSpc>
              <a:buFont typeface="Wingdings" panose="05000000000000000000" pitchFamily="2" charset="2"/>
              <a:buChar char="l"/>
              <a:defRPr/>
            </a:pPr>
            <a:endParaRPr lang="en-US" altLang="zh-CN" sz="2800" dirty="0"/>
          </a:p>
        </p:txBody>
      </p:sp>
    </p:spTree>
    <p:extLst>
      <p:ext uri="{BB962C8B-B14F-4D97-AF65-F5344CB8AC3E}">
        <p14:creationId xmlns:p14="http://schemas.microsoft.com/office/powerpoint/2010/main" val="274662529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标题 1">
            <a:extLst>
              <a:ext uri="{FF2B5EF4-FFF2-40B4-BE49-F238E27FC236}">
                <a16:creationId xmlns:a16="http://schemas.microsoft.com/office/drawing/2014/main" id="{04A48628-939A-45E5-8C3B-A2E6EF079ADF}"/>
              </a:ext>
            </a:extLst>
          </p:cNvPr>
          <p:cNvSpPr>
            <a:spLocks noGrp="1" noChangeArrowheads="1"/>
          </p:cNvSpPr>
          <p:nvPr>
            <p:ph type="title"/>
          </p:nvPr>
        </p:nvSpPr>
        <p:spPr>
          <a:xfrm>
            <a:off x="490276" y="404664"/>
            <a:ext cx="7772400" cy="790575"/>
          </a:xfrm>
        </p:spPr>
        <p:txBody>
          <a:bodyPr/>
          <a:lstStyle/>
          <a:p>
            <a:pPr algn="ctr" eaLnBrk="1" hangingPunct="1"/>
            <a:r>
              <a:rPr lang="zh-CN" altLang="en-US" sz="4000" b="1" dirty="0"/>
              <a:t>（二） 事件的集合表示</a:t>
            </a:r>
            <a:endParaRPr lang="zh-CN" altLang="en-US" sz="4000" dirty="0"/>
          </a:p>
        </p:txBody>
      </p:sp>
      <p:sp>
        <p:nvSpPr>
          <p:cNvPr id="34819" name="内容占位符 2">
            <a:extLst>
              <a:ext uri="{FF2B5EF4-FFF2-40B4-BE49-F238E27FC236}">
                <a16:creationId xmlns:a16="http://schemas.microsoft.com/office/drawing/2014/main" id="{6ADC92C8-59A1-45CC-A9B3-42DBE89B2DDB}"/>
              </a:ext>
            </a:extLst>
          </p:cNvPr>
          <p:cNvSpPr>
            <a:spLocks noGrp="1" noChangeArrowheads="1"/>
          </p:cNvSpPr>
          <p:nvPr>
            <p:ph idx="1"/>
          </p:nvPr>
        </p:nvSpPr>
        <p:spPr>
          <a:xfrm>
            <a:off x="467544" y="1340768"/>
            <a:ext cx="8352928" cy="4825007"/>
          </a:xfrm>
        </p:spPr>
        <p:txBody>
          <a:bodyPr/>
          <a:lstStyle/>
          <a:p>
            <a:pPr eaLnBrk="1" hangingPunct="1">
              <a:lnSpc>
                <a:spcPct val="150000"/>
              </a:lnSpc>
              <a:buFont typeface="Wingdings" panose="05000000000000000000" pitchFamily="2" charset="2"/>
              <a:buChar char="l"/>
              <a:defRPr/>
            </a:pPr>
            <a:r>
              <a:rPr lang="zh-CN" altLang="en-US" sz="2800" dirty="0">
                <a:solidFill>
                  <a:srgbClr val="FFFF00"/>
                </a:solidFill>
              </a:rPr>
              <a:t>基本事件</a:t>
            </a:r>
            <a:r>
              <a:rPr lang="zh-CN" altLang="en-US" sz="2800" dirty="0"/>
              <a:t>：包含一个元素</a:t>
            </a:r>
            <a:r>
              <a:rPr lang="en-US" altLang="zh-CN" sz="2800" b="1" dirty="0">
                <a:sym typeface="Symbol" panose="05050102010706020507" pitchFamily="18" charset="2"/>
              </a:rPr>
              <a:t>ω</a:t>
            </a:r>
            <a:r>
              <a:rPr lang="zh-CN" altLang="en-US" sz="2800" dirty="0">
                <a:sym typeface="Symbol" panose="05050102010706020507" pitchFamily="18" charset="2"/>
              </a:rPr>
              <a:t>的集合 </a:t>
            </a:r>
            <a:r>
              <a:rPr lang="en-US" altLang="zh-CN" sz="2800" b="1" dirty="0">
                <a:sym typeface="Symbol" panose="05050102010706020507" pitchFamily="18" charset="2"/>
              </a:rPr>
              <a:t>{ω}</a:t>
            </a:r>
            <a:r>
              <a:rPr lang="zh-CN" altLang="en-US" sz="2800" dirty="0"/>
              <a:t> 。</a:t>
            </a:r>
            <a:endParaRPr lang="en-US" altLang="zh-CN" sz="2800" dirty="0"/>
          </a:p>
          <a:p>
            <a:pPr eaLnBrk="1" hangingPunct="1">
              <a:lnSpc>
                <a:spcPct val="150000"/>
              </a:lnSpc>
              <a:buFont typeface="Wingdings" panose="05000000000000000000" pitchFamily="2" charset="2"/>
              <a:buChar char="l"/>
              <a:defRPr/>
            </a:pPr>
            <a:r>
              <a:rPr lang="zh-CN" altLang="en-US" sz="2800" dirty="0">
                <a:solidFill>
                  <a:srgbClr val="FFFF00"/>
                </a:solidFill>
              </a:rPr>
              <a:t>复合事件</a:t>
            </a:r>
            <a:r>
              <a:rPr lang="zh-CN" altLang="en-US" sz="2800" dirty="0"/>
              <a:t>：包含相应个元素的集合表示。</a:t>
            </a:r>
            <a:endParaRPr lang="en-US" altLang="zh-CN" sz="2800" dirty="0"/>
          </a:p>
          <a:p>
            <a:pPr eaLnBrk="1" hangingPunct="1">
              <a:lnSpc>
                <a:spcPct val="150000"/>
              </a:lnSpc>
              <a:buFont typeface="Wingdings" panose="05000000000000000000" pitchFamily="2" charset="2"/>
              <a:buChar char="l"/>
              <a:defRPr/>
            </a:pPr>
            <a:r>
              <a:rPr lang="zh-CN" altLang="en-US" sz="2800" dirty="0">
                <a:solidFill>
                  <a:srgbClr val="FFFF00"/>
                </a:solidFill>
              </a:rPr>
              <a:t>样本空间</a:t>
            </a:r>
            <a:r>
              <a:rPr lang="en-US" altLang="zh-CN" sz="2800" dirty="0">
                <a:solidFill>
                  <a:srgbClr val="FFFF00"/>
                </a:solidFill>
              </a:rPr>
              <a:t>(</a:t>
            </a:r>
            <a:r>
              <a:rPr lang="en-US" altLang="zh-CN" sz="2800" b="1" dirty="0">
                <a:solidFill>
                  <a:srgbClr val="FFFF00"/>
                </a:solidFill>
                <a:sym typeface="Symbol" panose="05050102010706020507" pitchFamily="18" charset="2"/>
              </a:rPr>
              <a:t>Ω</a:t>
            </a:r>
            <a:r>
              <a:rPr lang="en-US" altLang="zh-CN" sz="2800" dirty="0">
                <a:solidFill>
                  <a:srgbClr val="FFFF00"/>
                </a:solidFill>
              </a:rPr>
              <a:t>)</a:t>
            </a:r>
            <a:r>
              <a:rPr lang="zh-CN" altLang="en-US" sz="2800" dirty="0"/>
              <a:t>：所有基本事件对应的全部元素组成的集合。</a:t>
            </a:r>
            <a:endParaRPr lang="en-US" altLang="zh-CN" sz="2800" dirty="0"/>
          </a:p>
          <a:p>
            <a:pPr eaLnBrk="1" hangingPunct="1">
              <a:lnSpc>
                <a:spcPct val="150000"/>
              </a:lnSpc>
              <a:buFont typeface="Wingdings" panose="05000000000000000000" pitchFamily="2" charset="2"/>
              <a:buChar char="l"/>
              <a:defRPr/>
            </a:pPr>
            <a:r>
              <a:rPr lang="zh-CN" altLang="en-US" sz="2800" dirty="0">
                <a:solidFill>
                  <a:srgbClr val="FFFF00"/>
                </a:solidFill>
              </a:rPr>
              <a:t>样本点</a:t>
            </a:r>
            <a:r>
              <a:rPr lang="en-US" altLang="zh-CN" sz="2800" dirty="0">
                <a:solidFill>
                  <a:srgbClr val="FFFF00"/>
                </a:solidFill>
              </a:rPr>
              <a:t>(</a:t>
            </a:r>
            <a:r>
              <a:rPr lang="en-US" altLang="zh-CN" sz="2800" b="1" dirty="0">
                <a:solidFill>
                  <a:srgbClr val="FFFF00"/>
                </a:solidFill>
                <a:sym typeface="Symbol" panose="05050102010706020507" pitchFamily="18" charset="2"/>
              </a:rPr>
              <a:t>ω)</a:t>
            </a:r>
            <a:r>
              <a:rPr lang="zh-CN" altLang="en-US" sz="2800" dirty="0"/>
              <a:t> ：样本空间中的元素。</a:t>
            </a:r>
            <a:endParaRPr lang="en-US" altLang="zh-CN" sz="2800" dirty="0"/>
          </a:p>
          <a:p>
            <a:pPr eaLnBrk="1" hangingPunct="1">
              <a:lnSpc>
                <a:spcPct val="150000"/>
              </a:lnSpc>
              <a:buFont typeface="Wingdings" panose="05000000000000000000" pitchFamily="2" charset="2"/>
              <a:buChar char="l"/>
              <a:defRPr/>
            </a:pPr>
            <a:r>
              <a:rPr lang="zh-CN" altLang="en-US" sz="2800" dirty="0">
                <a:solidFill>
                  <a:srgbClr val="FFFF00"/>
                </a:solidFill>
              </a:rPr>
              <a:t>随机事件：某些样本点组成的集合</a:t>
            </a:r>
            <a:r>
              <a:rPr lang="zh-CN" altLang="en-US" sz="2800" dirty="0"/>
              <a:t>。</a:t>
            </a:r>
            <a:endParaRPr lang="en-US" altLang="zh-CN" sz="2800" dirty="0"/>
          </a:p>
          <a:p>
            <a:pPr eaLnBrk="1" hangingPunct="1">
              <a:lnSpc>
                <a:spcPct val="150000"/>
              </a:lnSpc>
              <a:buFont typeface="Wingdings" panose="05000000000000000000" pitchFamily="2" charset="2"/>
              <a:buChar char="l"/>
              <a:defRPr/>
            </a:pPr>
            <a:r>
              <a:rPr lang="zh-CN" altLang="en-US" sz="2800" dirty="0">
                <a:solidFill>
                  <a:srgbClr val="FFFF00"/>
                </a:solidFill>
              </a:rPr>
              <a:t>事件</a:t>
            </a:r>
            <a:r>
              <a:rPr lang="en-US" altLang="zh-CN" sz="2800" dirty="0">
                <a:solidFill>
                  <a:srgbClr val="FFFF00"/>
                </a:solidFill>
              </a:rPr>
              <a:t>A</a:t>
            </a:r>
            <a:r>
              <a:rPr lang="zh-CN" altLang="en-US" sz="2800" dirty="0">
                <a:solidFill>
                  <a:srgbClr val="FFFF00"/>
                </a:solidFill>
              </a:rPr>
              <a:t>发生</a:t>
            </a:r>
            <a:r>
              <a:rPr lang="zh-CN" altLang="en-US" sz="2800" dirty="0"/>
              <a:t>当且仅当</a:t>
            </a:r>
            <a:r>
              <a:rPr lang="en-US" altLang="zh-CN" sz="2800" dirty="0"/>
              <a:t>A</a:t>
            </a:r>
            <a:r>
              <a:rPr lang="zh-CN" altLang="en-US" sz="2800" dirty="0"/>
              <a:t>中某一样本点出现。</a:t>
            </a:r>
            <a:endParaRPr lang="en-US" altLang="zh-CN" sz="2800" dirty="0"/>
          </a:p>
          <a:p>
            <a:pPr marL="0" indent="0" eaLnBrk="1" hangingPunct="1">
              <a:lnSpc>
                <a:spcPct val="120000"/>
              </a:lnSpc>
              <a:buFontTx/>
              <a:buNone/>
              <a:defRPr/>
            </a:pPr>
            <a:endParaRPr lang="en-US" altLang="zh-CN" sz="2800" dirty="0"/>
          </a:p>
        </p:txBody>
      </p:sp>
    </p:spTree>
    <p:extLst>
      <p:ext uri="{BB962C8B-B14F-4D97-AF65-F5344CB8AC3E}">
        <p14:creationId xmlns:p14="http://schemas.microsoft.com/office/powerpoint/2010/main" val="222759610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9F52D7F4-8FC2-4671-8703-CE407D19A363}"/>
              </a:ext>
            </a:extLst>
          </p:cNvPr>
          <p:cNvSpPr>
            <a:spLocks noGrp="1" noChangeArrowheads="1"/>
          </p:cNvSpPr>
          <p:nvPr>
            <p:ph type="title"/>
          </p:nvPr>
        </p:nvSpPr>
        <p:spPr>
          <a:xfrm>
            <a:off x="755650" y="260350"/>
            <a:ext cx="7772400" cy="903288"/>
          </a:xfrm>
        </p:spPr>
        <p:txBody>
          <a:bodyPr/>
          <a:lstStyle/>
          <a:p>
            <a:pPr algn="ctr" eaLnBrk="1" hangingPunct="1"/>
            <a:r>
              <a:rPr lang="zh-CN" altLang="en-US" sz="3600" dirty="0"/>
              <a:t>几点说明</a:t>
            </a:r>
          </a:p>
        </p:txBody>
      </p:sp>
      <p:sp>
        <p:nvSpPr>
          <p:cNvPr id="39939" name="Rectangle 3">
            <a:extLst>
              <a:ext uri="{FF2B5EF4-FFF2-40B4-BE49-F238E27FC236}">
                <a16:creationId xmlns:a16="http://schemas.microsoft.com/office/drawing/2014/main" id="{CDF85097-B6D0-4345-8FC6-ACCCA32F586C}"/>
              </a:ext>
            </a:extLst>
          </p:cNvPr>
          <p:cNvSpPr>
            <a:spLocks noGrp="1" noChangeArrowheads="1"/>
          </p:cNvSpPr>
          <p:nvPr>
            <p:ph type="body" idx="1"/>
          </p:nvPr>
        </p:nvSpPr>
        <p:spPr>
          <a:xfrm>
            <a:off x="900113" y="1373189"/>
            <a:ext cx="7769225" cy="3567980"/>
          </a:xfrm>
        </p:spPr>
        <p:txBody>
          <a:bodyPr/>
          <a:lstStyle/>
          <a:p>
            <a:pPr eaLnBrk="1" hangingPunct="1">
              <a:lnSpc>
                <a:spcPct val="150000"/>
              </a:lnSpc>
              <a:buFont typeface="Wingdings" panose="05000000000000000000" pitchFamily="2" charset="2"/>
              <a:buChar char="l"/>
              <a:defRPr/>
            </a:pPr>
            <a:r>
              <a:rPr lang="zh-CN" altLang="en-US" sz="2800" dirty="0">
                <a:solidFill>
                  <a:schemeClr val="bg1"/>
                </a:solidFill>
                <a:latin typeface="+mn-ea"/>
              </a:rPr>
              <a:t>样本空间作为一个事件是</a:t>
            </a:r>
            <a:r>
              <a:rPr lang="zh-CN" altLang="en-US" sz="2800" dirty="0">
                <a:solidFill>
                  <a:srgbClr val="FFFF00"/>
                </a:solidFill>
                <a:latin typeface="+mn-ea"/>
              </a:rPr>
              <a:t>必然事件</a:t>
            </a:r>
            <a:r>
              <a:rPr lang="zh-CN" altLang="en-US" sz="2800" dirty="0">
                <a:solidFill>
                  <a:schemeClr val="bg1"/>
                </a:solidFill>
                <a:latin typeface="+mn-ea"/>
              </a:rPr>
              <a:t>。</a:t>
            </a:r>
            <a:endParaRPr lang="en-US" altLang="zh-CN" sz="2800" dirty="0">
              <a:solidFill>
                <a:schemeClr val="bg1"/>
              </a:solidFill>
              <a:latin typeface="+mn-ea"/>
            </a:endParaRPr>
          </a:p>
          <a:p>
            <a:pPr eaLnBrk="1" hangingPunct="1">
              <a:lnSpc>
                <a:spcPct val="150000"/>
              </a:lnSpc>
              <a:buFont typeface="Wingdings" panose="05000000000000000000" pitchFamily="2" charset="2"/>
              <a:buChar char="l"/>
              <a:defRPr/>
            </a:pPr>
            <a:r>
              <a:rPr lang="zh-CN" altLang="en-US" sz="2800" dirty="0">
                <a:solidFill>
                  <a:schemeClr val="bg1"/>
                </a:solidFill>
                <a:latin typeface="+mn-ea"/>
              </a:rPr>
              <a:t>空集作为是一个事件是</a:t>
            </a:r>
            <a:r>
              <a:rPr lang="zh-CN" altLang="en-US" sz="2800" dirty="0">
                <a:solidFill>
                  <a:srgbClr val="FFFF00"/>
                </a:solidFill>
                <a:latin typeface="+mn-ea"/>
              </a:rPr>
              <a:t>不可能事件</a:t>
            </a:r>
            <a:r>
              <a:rPr lang="zh-CN" altLang="en-US" sz="2800" dirty="0">
                <a:solidFill>
                  <a:schemeClr val="bg1"/>
                </a:solidFill>
                <a:latin typeface="+mn-ea"/>
              </a:rPr>
              <a:t>。</a:t>
            </a:r>
            <a:endParaRPr lang="en-US" altLang="zh-CN" sz="2800" dirty="0">
              <a:solidFill>
                <a:schemeClr val="bg1"/>
              </a:solidFill>
              <a:latin typeface="+mn-ea"/>
            </a:endParaRPr>
          </a:p>
          <a:p>
            <a:pPr eaLnBrk="1" hangingPunct="1">
              <a:lnSpc>
                <a:spcPct val="120000"/>
              </a:lnSpc>
              <a:buFont typeface="Wingdings" panose="05000000000000000000" pitchFamily="2" charset="2"/>
              <a:buChar char="l"/>
              <a:defRPr/>
            </a:pPr>
            <a:r>
              <a:rPr lang="zh-CN" altLang="en-US" sz="2800" dirty="0"/>
              <a:t>事件</a:t>
            </a:r>
            <a:r>
              <a:rPr lang="en-US" altLang="zh-CN" sz="2800" dirty="0"/>
              <a:t>A</a:t>
            </a:r>
            <a:r>
              <a:rPr lang="zh-CN" altLang="en-US" sz="2800" dirty="0"/>
              <a:t>可用集合表示、语言陈述、维恩图（</a:t>
            </a:r>
            <a:r>
              <a:rPr lang="en-US" altLang="zh-CN" sz="2800" dirty="0"/>
              <a:t>Venn</a:t>
            </a:r>
            <a:r>
              <a:rPr lang="zh-CN" altLang="en-US" sz="2800" dirty="0"/>
              <a:t>图）示意 </a:t>
            </a:r>
            <a:r>
              <a:rPr lang="zh-CN" altLang="en-US" sz="2800" dirty="0">
                <a:ea typeface="楷体_GB2312"/>
              </a:rPr>
              <a:t>。</a:t>
            </a:r>
            <a:endParaRPr lang="en-US" altLang="zh-CN" sz="2800" dirty="0">
              <a:ea typeface="楷体_GB2312"/>
            </a:endParaRPr>
          </a:p>
          <a:p>
            <a:pPr eaLnBrk="1" hangingPunct="1">
              <a:lnSpc>
                <a:spcPct val="150000"/>
              </a:lnSpc>
              <a:buFont typeface="Wingdings" panose="05000000000000000000" pitchFamily="2" charset="2"/>
              <a:buChar char="l"/>
              <a:defRPr/>
            </a:pPr>
            <a:endParaRPr lang="en-US" altLang="zh-CN" sz="2800" dirty="0">
              <a:solidFill>
                <a:schemeClr val="bg1"/>
              </a:solidFill>
              <a:latin typeface="+mn-ea"/>
            </a:endParaRPr>
          </a:p>
        </p:txBody>
      </p:sp>
      <p:graphicFrame>
        <p:nvGraphicFramePr>
          <p:cNvPr id="7" name="Object 4">
            <a:extLst>
              <a:ext uri="{FF2B5EF4-FFF2-40B4-BE49-F238E27FC236}">
                <a16:creationId xmlns:a16="http://schemas.microsoft.com/office/drawing/2014/main" id="{50D9FB66-D337-4BC3-AC07-30D2B1B00B49}"/>
              </a:ext>
            </a:extLst>
          </p:cNvPr>
          <p:cNvGraphicFramePr>
            <a:graphicFrameLocks noChangeAspect="1"/>
          </p:cNvGraphicFramePr>
          <p:nvPr>
            <p:extLst>
              <p:ext uri="{D42A27DB-BD31-4B8C-83A1-F6EECF244321}">
                <p14:modId xmlns:p14="http://schemas.microsoft.com/office/powerpoint/2010/main" val="3822454201"/>
              </p:ext>
            </p:extLst>
          </p:nvPr>
        </p:nvGraphicFramePr>
        <p:xfrm>
          <a:off x="2339752" y="4033914"/>
          <a:ext cx="4175125" cy="2233612"/>
        </p:xfrm>
        <a:graphic>
          <a:graphicData uri="http://schemas.openxmlformats.org/presentationml/2006/ole">
            <mc:AlternateContent xmlns:mc="http://schemas.openxmlformats.org/markup-compatibility/2006">
              <mc:Choice xmlns:v="urn:schemas-microsoft-com:vml" Requires="v">
                <p:oleObj name="Picture" r:id="rId3" imgW="2294377" imgH="1770640" progId="Word.Picture.8">
                  <p:embed/>
                </p:oleObj>
              </mc:Choice>
              <mc:Fallback>
                <p:oleObj name="Picture" r:id="rId3" imgW="2294377" imgH="1770640" progId="Word.Picture.8">
                  <p:embed/>
                  <p:pic>
                    <p:nvPicPr>
                      <p:cNvPr id="7" name="Object 4">
                        <a:extLst>
                          <a:ext uri="{FF2B5EF4-FFF2-40B4-BE49-F238E27FC236}">
                            <a16:creationId xmlns:a16="http://schemas.microsoft.com/office/drawing/2014/main" id="{50D9FB66-D337-4BC3-AC07-30D2B1B00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033914"/>
                        <a:ext cx="4175125" cy="22336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704899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642" name="Text Box 2">
            <a:extLst>
              <a:ext uri="{FF2B5EF4-FFF2-40B4-BE49-F238E27FC236}">
                <a16:creationId xmlns:a16="http://schemas.microsoft.com/office/drawing/2014/main" id="{4519D990-0038-479B-A610-E6C3C9326577}"/>
              </a:ext>
            </a:extLst>
          </p:cNvPr>
          <p:cNvSpPr txBox="1">
            <a:spLocks noChangeArrowheads="1"/>
          </p:cNvSpPr>
          <p:nvPr/>
        </p:nvSpPr>
        <p:spPr bwMode="auto">
          <a:xfrm>
            <a:off x="1295400" y="906463"/>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endParaRPr lang="zh-CN" altLang="zh-CN" sz="2400" b="1">
              <a:latin typeface="Arial" panose="020B0604020202020204" pitchFamily="34" charset="0"/>
              <a:ea typeface="楷体_GB2312" pitchFamily="49" charset="-122"/>
            </a:endParaRPr>
          </a:p>
        </p:txBody>
      </p:sp>
      <p:sp>
        <p:nvSpPr>
          <p:cNvPr id="259075" name="Text Box 3">
            <a:extLst>
              <a:ext uri="{FF2B5EF4-FFF2-40B4-BE49-F238E27FC236}">
                <a16:creationId xmlns:a16="http://schemas.microsoft.com/office/drawing/2014/main" id="{4EB6F0F5-44DF-4C67-B1F7-6ACCBD2608BC}"/>
              </a:ext>
            </a:extLst>
          </p:cNvPr>
          <p:cNvSpPr txBox="1">
            <a:spLocks noChangeArrowheads="1"/>
          </p:cNvSpPr>
          <p:nvPr/>
        </p:nvSpPr>
        <p:spPr bwMode="auto">
          <a:xfrm>
            <a:off x="504664" y="1141921"/>
            <a:ext cx="8210872" cy="5126275"/>
          </a:xfrm>
          <a:prstGeom prst="rect">
            <a:avLst/>
          </a:prstGeom>
          <a:noFill/>
          <a:ln>
            <a:noFill/>
          </a:ln>
          <a:effectLst/>
        </p:spPr>
        <p:txBody>
          <a:bodyPr wrap="square">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25000"/>
              </a:lnSpc>
              <a:spcBef>
                <a:spcPct val="5000"/>
              </a:spcBef>
              <a:spcAft>
                <a:spcPct val="5000"/>
              </a:spcAft>
              <a:buFont typeface="+mj-ea"/>
              <a:buAutoNum type="circleNumDbPlain"/>
              <a:defRPr/>
            </a:pPr>
            <a:r>
              <a:rPr lang="en-US" altLang="zh-CN" sz="2800" dirty="0">
                <a:latin typeface="+mn-lt"/>
                <a:ea typeface="+mn-ea"/>
              </a:rPr>
              <a:t>E</a:t>
            </a:r>
            <a:r>
              <a:rPr lang="en-US" altLang="zh-CN" sz="2800" baseline="-25000" dirty="0">
                <a:latin typeface="+mn-lt"/>
                <a:ea typeface="+mn-ea"/>
              </a:rPr>
              <a:t>1</a:t>
            </a:r>
            <a:r>
              <a:rPr lang="zh-CN" altLang="en-US" sz="2800" dirty="0">
                <a:latin typeface="+mn-lt"/>
                <a:ea typeface="+mn-ea"/>
              </a:rPr>
              <a:t>：</a:t>
            </a:r>
            <a:r>
              <a:rPr lang="zh-CN" altLang="zh-CN" sz="2800" dirty="0">
                <a:latin typeface="+mn-lt"/>
                <a:ea typeface="+mn-ea"/>
              </a:rPr>
              <a:t>抛一枚硬币，</a:t>
            </a:r>
            <a:r>
              <a:rPr lang="zh-CN" altLang="en-US" sz="2800" dirty="0">
                <a:latin typeface="+mn-lt"/>
                <a:ea typeface="+mn-ea"/>
              </a:rPr>
              <a:t>观察正面和反面出现的情况。</a:t>
            </a:r>
            <a:br>
              <a:rPr lang="en-US" altLang="zh-CN" sz="2800" dirty="0">
                <a:latin typeface="+mn-lt"/>
                <a:ea typeface="+mn-ea"/>
              </a:rPr>
            </a:br>
            <a:r>
              <a:rPr lang="en-US" altLang="zh-CN" sz="2800" b="1" dirty="0">
                <a:latin typeface="+mn-lt"/>
                <a:ea typeface="+mn-ea"/>
                <a:sym typeface="Symbol" panose="05050102010706020507" pitchFamily="18" charset="2"/>
              </a:rPr>
              <a:t>Ω</a:t>
            </a:r>
            <a:r>
              <a:rPr lang="en-US" altLang="zh-CN" sz="2800" b="1" baseline="-25000" dirty="0">
                <a:latin typeface="+mn-lt"/>
                <a:ea typeface="+mn-ea"/>
                <a:sym typeface="Symbol" panose="05050102010706020507" pitchFamily="18" charset="2"/>
              </a:rPr>
              <a:t>1</a:t>
            </a:r>
            <a:r>
              <a:rPr lang="en-US" altLang="zh-CN" sz="2800" dirty="0">
                <a:latin typeface="+mn-lt"/>
                <a:ea typeface="+mn-ea"/>
                <a:sym typeface="Symbol" panose="05050102010706020507" pitchFamily="18" charset="2"/>
              </a:rPr>
              <a:t> ={</a:t>
            </a:r>
            <a:r>
              <a:rPr lang="en-US" altLang="zh-CN" sz="2800" b="1" dirty="0">
                <a:latin typeface="+mn-lt"/>
                <a:ea typeface="+mn-ea"/>
                <a:sym typeface="Symbol" panose="05050102010706020507" pitchFamily="18" charset="2"/>
              </a:rPr>
              <a:t>H, T</a:t>
            </a:r>
            <a:r>
              <a:rPr lang="en-US" altLang="zh-CN" sz="2800" dirty="0">
                <a:latin typeface="+mn-lt"/>
                <a:ea typeface="+mn-ea"/>
                <a:sym typeface="Symbol" panose="05050102010706020507" pitchFamily="18" charset="2"/>
              </a:rPr>
              <a:t>}</a:t>
            </a:r>
            <a:r>
              <a:rPr lang="zh-CN" altLang="en-US" sz="2800" dirty="0">
                <a:latin typeface="+mn-lt"/>
                <a:ea typeface="+mn-ea"/>
                <a:sym typeface="Symbol" panose="05050102010706020507" pitchFamily="18" charset="2"/>
              </a:rPr>
              <a:t> </a:t>
            </a:r>
            <a:endParaRPr lang="zh-CN" altLang="zh-CN" sz="2800" dirty="0">
              <a:latin typeface="+mn-lt"/>
              <a:ea typeface="+mn-ea"/>
            </a:endParaRPr>
          </a:p>
          <a:p>
            <a:pPr marL="457200" indent="-457200" eaLnBrk="1" hangingPunct="1">
              <a:lnSpc>
                <a:spcPct val="125000"/>
              </a:lnSpc>
              <a:spcBef>
                <a:spcPct val="5000"/>
              </a:spcBef>
              <a:spcAft>
                <a:spcPct val="5000"/>
              </a:spcAft>
              <a:buFont typeface="+mj-ea"/>
              <a:buAutoNum type="circleNumDbPlain"/>
              <a:defRPr/>
            </a:pPr>
            <a:r>
              <a:rPr lang="en-US" altLang="zh-CN" sz="2800" dirty="0">
                <a:latin typeface="+mn-lt"/>
                <a:ea typeface="+mn-ea"/>
              </a:rPr>
              <a:t>E</a:t>
            </a:r>
            <a:r>
              <a:rPr lang="en-US" altLang="zh-CN" sz="2800" baseline="-25000" dirty="0">
                <a:latin typeface="+mn-lt"/>
                <a:ea typeface="+mn-ea"/>
              </a:rPr>
              <a:t>2</a:t>
            </a:r>
            <a:r>
              <a:rPr lang="zh-CN" altLang="en-US" sz="2800" dirty="0">
                <a:latin typeface="+mn-lt"/>
                <a:ea typeface="+mn-ea"/>
              </a:rPr>
              <a:t>：</a:t>
            </a:r>
            <a:r>
              <a:rPr lang="en-US" altLang="zh-CN" sz="2800" dirty="0">
                <a:latin typeface="+mn-lt"/>
                <a:ea typeface="+mn-ea"/>
              </a:rPr>
              <a:t> </a:t>
            </a:r>
            <a:r>
              <a:rPr lang="zh-CN" altLang="zh-CN" sz="2800" dirty="0">
                <a:latin typeface="+mn-lt"/>
                <a:ea typeface="+mn-ea"/>
              </a:rPr>
              <a:t>掷一颗骰子，</a:t>
            </a:r>
            <a:r>
              <a:rPr lang="zh-CN" altLang="en-US" sz="2800" dirty="0">
                <a:latin typeface="+mn-lt"/>
                <a:ea typeface="+mn-ea"/>
              </a:rPr>
              <a:t>观察</a:t>
            </a:r>
            <a:r>
              <a:rPr lang="zh-CN" altLang="zh-CN" sz="2800" dirty="0">
                <a:latin typeface="+mn-lt"/>
                <a:ea typeface="+mn-ea"/>
              </a:rPr>
              <a:t>出现的点数</a:t>
            </a:r>
            <a:r>
              <a:rPr lang="zh-CN" altLang="en-US" sz="2800" dirty="0">
                <a:latin typeface="+mn-lt"/>
                <a:ea typeface="+mn-ea"/>
              </a:rPr>
              <a:t>。</a:t>
            </a:r>
            <a:br>
              <a:rPr lang="en-US" altLang="zh-CN" sz="2800" dirty="0">
                <a:latin typeface="+mn-lt"/>
                <a:ea typeface="+mn-ea"/>
              </a:rPr>
            </a:br>
            <a:r>
              <a:rPr lang="en-US" altLang="zh-CN" sz="2800" b="1" dirty="0">
                <a:latin typeface="+mn-lt"/>
                <a:ea typeface="+mn-ea"/>
                <a:sym typeface="Symbol" panose="05050102010706020507" pitchFamily="18" charset="2"/>
              </a:rPr>
              <a:t>Ω</a:t>
            </a:r>
            <a:r>
              <a:rPr lang="en-US" altLang="zh-CN" sz="2800" b="1" baseline="-25000" dirty="0">
                <a:latin typeface="+mn-lt"/>
                <a:ea typeface="+mn-ea"/>
                <a:sym typeface="Symbol" panose="05050102010706020507" pitchFamily="18" charset="2"/>
              </a:rPr>
              <a:t>2</a:t>
            </a:r>
            <a:r>
              <a:rPr lang="en-US" altLang="zh-CN" sz="2800" dirty="0">
                <a:latin typeface="+mn-lt"/>
                <a:ea typeface="+mn-ea"/>
                <a:sym typeface="Symbol" panose="05050102010706020507" pitchFamily="18" charset="2"/>
              </a:rPr>
              <a:t> ={</a:t>
            </a:r>
            <a:r>
              <a:rPr lang="en-US" altLang="zh-CN" sz="2800" b="1" dirty="0">
                <a:latin typeface="+mn-lt"/>
                <a:ea typeface="+mn-ea"/>
                <a:sym typeface="Symbol" panose="05050102010706020507" pitchFamily="18" charset="2"/>
              </a:rPr>
              <a:t>1, 2, 3, 4, 5, 6</a:t>
            </a:r>
            <a:r>
              <a:rPr lang="en-US" altLang="zh-CN" sz="2800" dirty="0">
                <a:latin typeface="+mn-lt"/>
                <a:ea typeface="+mn-ea"/>
                <a:sym typeface="Symbol" panose="05050102010706020507" pitchFamily="18" charset="2"/>
              </a:rPr>
              <a:t>}</a:t>
            </a:r>
            <a:endParaRPr lang="en-US" altLang="zh-CN" sz="2800" dirty="0">
              <a:latin typeface="+mn-lt"/>
              <a:ea typeface="+mn-ea"/>
            </a:endParaRPr>
          </a:p>
          <a:p>
            <a:pPr marL="457200" indent="-457200" eaLnBrk="1" hangingPunct="1">
              <a:lnSpc>
                <a:spcPct val="125000"/>
              </a:lnSpc>
              <a:spcBef>
                <a:spcPct val="5000"/>
              </a:spcBef>
              <a:spcAft>
                <a:spcPct val="5000"/>
              </a:spcAft>
              <a:buFont typeface="+mj-ea"/>
              <a:buAutoNum type="circleNumDbPlain"/>
              <a:defRPr/>
            </a:pPr>
            <a:r>
              <a:rPr lang="en-US" altLang="zh-CN" sz="2800" dirty="0">
                <a:latin typeface="+mn-lt"/>
                <a:ea typeface="+mn-ea"/>
              </a:rPr>
              <a:t>E</a:t>
            </a:r>
            <a:r>
              <a:rPr lang="en-US" altLang="zh-CN" sz="2800" baseline="-25000" dirty="0">
                <a:latin typeface="+mn-lt"/>
                <a:ea typeface="+mn-ea"/>
              </a:rPr>
              <a:t>4</a:t>
            </a:r>
            <a:r>
              <a:rPr lang="zh-CN" altLang="en-US" sz="2800" dirty="0">
                <a:latin typeface="+mn-lt"/>
                <a:ea typeface="+mn-ea"/>
              </a:rPr>
              <a:t>：</a:t>
            </a:r>
            <a:r>
              <a:rPr lang="zh-CN" altLang="zh-CN" sz="2800" dirty="0">
                <a:latin typeface="+mn-lt"/>
                <a:ea typeface="+mn-ea"/>
              </a:rPr>
              <a:t>掷一颗骰子，</a:t>
            </a:r>
            <a:r>
              <a:rPr lang="zh-CN" altLang="en-US" sz="2800" dirty="0">
                <a:latin typeface="+mn-lt"/>
                <a:ea typeface="+mn-ea"/>
              </a:rPr>
              <a:t>观察</a:t>
            </a:r>
            <a:r>
              <a:rPr lang="zh-CN" altLang="zh-CN" sz="2800" dirty="0">
                <a:latin typeface="+mn-lt"/>
                <a:ea typeface="+mn-ea"/>
              </a:rPr>
              <a:t>出现</a:t>
            </a:r>
            <a:r>
              <a:rPr lang="zh-CN" altLang="en-US" sz="2800" dirty="0">
                <a:latin typeface="+mn-lt"/>
                <a:ea typeface="+mn-ea"/>
              </a:rPr>
              <a:t>奇数点还是偶数</a:t>
            </a:r>
            <a:r>
              <a:rPr lang="zh-CN" altLang="zh-CN" sz="2800" dirty="0">
                <a:latin typeface="+mn-lt"/>
                <a:ea typeface="+mn-ea"/>
              </a:rPr>
              <a:t>点</a:t>
            </a:r>
            <a:r>
              <a:rPr lang="zh-CN" altLang="en-US" sz="2800" dirty="0">
                <a:latin typeface="+mn-lt"/>
                <a:ea typeface="+mn-ea"/>
              </a:rPr>
              <a:t>。</a:t>
            </a:r>
            <a:br>
              <a:rPr lang="en-US" altLang="zh-CN" sz="2800" dirty="0">
                <a:latin typeface="+mn-lt"/>
                <a:ea typeface="+mn-ea"/>
              </a:rPr>
            </a:br>
            <a:r>
              <a:rPr lang="en-US" altLang="zh-CN" sz="2800" b="1" dirty="0">
                <a:latin typeface="+mn-lt"/>
                <a:ea typeface="+mn-ea"/>
                <a:sym typeface="Symbol" panose="05050102010706020507" pitchFamily="18" charset="2"/>
              </a:rPr>
              <a:t>Ω</a:t>
            </a:r>
            <a:r>
              <a:rPr lang="en-US" altLang="zh-CN" sz="2800" b="1" baseline="-25000" dirty="0">
                <a:latin typeface="+mn-lt"/>
                <a:ea typeface="+mn-ea"/>
                <a:sym typeface="Symbol" panose="05050102010706020507" pitchFamily="18" charset="2"/>
              </a:rPr>
              <a:t>3</a:t>
            </a:r>
            <a:r>
              <a:rPr lang="en-US" altLang="zh-CN" sz="2800" dirty="0">
                <a:latin typeface="+mn-lt"/>
                <a:ea typeface="+mn-ea"/>
                <a:sym typeface="Symbol" panose="05050102010706020507" pitchFamily="18" charset="2"/>
              </a:rPr>
              <a:t> ={</a:t>
            </a:r>
            <a:r>
              <a:rPr lang="en-US" altLang="zh-CN" sz="2800" b="1" dirty="0">
                <a:latin typeface="+mn-lt"/>
                <a:ea typeface="+mn-ea"/>
                <a:sym typeface="Symbol" panose="05050102010706020507" pitchFamily="18" charset="2"/>
              </a:rPr>
              <a:t>ω</a:t>
            </a:r>
            <a:r>
              <a:rPr lang="en-US" altLang="zh-CN" sz="2800" b="1" baseline="-25000" dirty="0">
                <a:latin typeface="+mn-lt"/>
                <a:ea typeface="+mn-ea"/>
                <a:sym typeface="Symbol" panose="05050102010706020507" pitchFamily="18" charset="2"/>
              </a:rPr>
              <a:t>1</a:t>
            </a:r>
            <a:r>
              <a:rPr lang="en-US" altLang="zh-CN" sz="2800" b="1" dirty="0">
                <a:latin typeface="+mn-lt"/>
                <a:ea typeface="+mn-ea"/>
                <a:sym typeface="Symbol" panose="05050102010706020507" pitchFamily="18" charset="2"/>
              </a:rPr>
              <a:t>, ω</a:t>
            </a:r>
            <a:r>
              <a:rPr lang="en-US" altLang="zh-CN" sz="2800" b="1" baseline="-25000" dirty="0">
                <a:latin typeface="+mn-lt"/>
                <a:ea typeface="+mn-ea"/>
                <a:sym typeface="Symbol" panose="05050102010706020507" pitchFamily="18" charset="2"/>
              </a:rPr>
              <a:t>2</a:t>
            </a:r>
            <a:r>
              <a:rPr lang="en-US" altLang="zh-CN" sz="2800" dirty="0">
                <a:latin typeface="+mn-lt"/>
                <a:ea typeface="+mn-ea"/>
                <a:sym typeface="Symbol" panose="05050102010706020507" pitchFamily="18" charset="2"/>
              </a:rPr>
              <a:t>}</a:t>
            </a:r>
            <a:r>
              <a:rPr lang="zh-CN" altLang="en-US" sz="2800" dirty="0">
                <a:latin typeface="+mn-lt"/>
                <a:ea typeface="+mn-ea"/>
                <a:sym typeface="Symbol" panose="05050102010706020507" pitchFamily="18" charset="2"/>
              </a:rPr>
              <a:t>，</a:t>
            </a:r>
            <a:r>
              <a:rPr lang="en-US" altLang="zh-CN" sz="2800" b="1" dirty="0">
                <a:latin typeface="+mn-lt"/>
                <a:ea typeface="+mn-ea"/>
                <a:sym typeface="Symbol" panose="05050102010706020507" pitchFamily="18" charset="2"/>
              </a:rPr>
              <a:t>ω</a:t>
            </a:r>
            <a:r>
              <a:rPr lang="en-US" altLang="zh-CN" sz="2800" b="1" baseline="-25000" dirty="0">
                <a:latin typeface="+mn-lt"/>
                <a:ea typeface="+mn-ea"/>
                <a:sym typeface="Symbol" panose="05050102010706020507" pitchFamily="18" charset="2"/>
              </a:rPr>
              <a:t>1</a:t>
            </a:r>
            <a:r>
              <a:rPr lang="en-US" altLang="zh-CN" sz="2800" b="1" dirty="0">
                <a:latin typeface="+mn-lt"/>
                <a:ea typeface="+mn-ea"/>
                <a:sym typeface="Symbol" panose="05050102010706020507" pitchFamily="18" charset="2"/>
              </a:rPr>
              <a:t>=</a:t>
            </a:r>
            <a:r>
              <a:rPr lang="zh-CN" altLang="en-US" sz="2800" dirty="0">
                <a:latin typeface="+mn-lt"/>
                <a:ea typeface="+mn-ea"/>
                <a:sym typeface="Symbol" panose="05050102010706020507" pitchFamily="18" charset="2"/>
              </a:rPr>
              <a:t>“奇数点”</a:t>
            </a:r>
            <a:r>
              <a:rPr lang="zh-CN" altLang="en-US" sz="2800" b="1" dirty="0">
                <a:latin typeface="+mn-lt"/>
                <a:ea typeface="+mn-ea"/>
                <a:sym typeface="Symbol" panose="05050102010706020507" pitchFamily="18" charset="2"/>
              </a:rPr>
              <a:t>，</a:t>
            </a:r>
            <a:r>
              <a:rPr lang="en-US" altLang="zh-CN" sz="2800" b="1" dirty="0">
                <a:latin typeface="+mn-lt"/>
                <a:ea typeface="+mn-ea"/>
                <a:sym typeface="Symbol" panose="05050102010706020507" pitchFamily="18" charset="2"/>
              </a:rPr>
              <a:t> ω</a:t>
            </a:r>
            <a:r>
              <a:rPr lang="en-US" altLang="zh-CN" sz="2800" b="1" baseline="-25000" dirty="0">
                <a:latin typeface="+mn-lt"/>
                <a:ea typeface="+mn-ea"/>
                <a:sym typeface="Symbol" panose="05050102010706020507" pitchFamily="18" charset="2"/>
              </a:rPr>
              <a:t>2 </a:t>
            </a:r>
            <a:r>
              <a:rPr lang="en-US" altLang="zh-CN" sz="2800" dirty="0">
                <a:latin typeface="+mn-lt"/>
                <a:ea typeface="+mn-ea"/>
                <a:sym typeface="Symbol" panose="05050102010706020507" pitchFamily="18" charset="2"/>
              </a:rPr>
              <a:t>= </a:t>
            </a:r>
            <a:r>
              <a:rPr lang="zh-CN" altLang="en-US" sz="2800" dirty="0">
                <a:latin typeface="+mn-lt"/>
                <a:ea typeface="+mn-ea"/>
                <a:sym typeface="Symbol" panose="05050102010706020507" pitchFamily="18" charset="2"/>
              </a:rPr>
              <a:t>“偶数点”</a:t>
            </a:r>
            <a:endParaRPr lang="en-US" altLang="zh-CN" sz="2800" dirty="0">
              <a:latin typeface="+mn-lt"/>
              <a:ea typeface="+mn-ea"/>
            </a:endParaRPr>
          </a:p>
          <a:p>
            <a:pPr marL="457200" indent="-457200" eaLnBrk="1" hangingPunct="1">
              <a:lnSpc>
                <a:spcPct val="125000"/>
              </a:lnSpc>
              <a:spcBef>
                <a:spcPct val="5000"/>
              </a:spcBef>
              <a:spcAft>
                <a:spcPct val="5000"/>
              </a:spcAft>
              <a:buFont typeface="+mj-ea"/>
              <a:buAutoNum type="circleNumDbPlain"/>
              <a:defRPr/>
            </a:pPr>
            <a:r>
              <a:rPr lang="en-US" altLang="zh-CN" sz="2800" dirty="0">
                <a:latin typeface="+mn-lt"/>
                <a:ea typeface="+mn-ea"/>
              </a:rPr>
              <a:t>E</a:t>
            </a:r>
            <a:r>
              <a:rPr lang="en-US" altLang="zh-CN" sz="2800" baseline="-25000" dirty="0">
                <a:latin typeface="+mn-lt"/>
                <a:ea typeface="+mn-ea"/>
              </a:rPr>
              <a:t>4</a:t>
            </a:r>
            <a:r>
              <a:rPr lang="zh-CN" altLang="en-US" sz="2800" dirty="0">
                <a:latin typeface="+mn-lt"/>
                <a:ea typeface="+mn-ea"/>
              </a:rPr>
              <a:t>：观察射击者首次击中目标所需的次数。</a:t>
            </a:r>
            <a:endParaRPr lang="en-US" altLang="zh-CN" sz="2800" dirty="0">
              <a:latin typeface="+mn-lt"/>
              <a:ea typeface="+mn-ea"/>
            </a:endParaRPr>
          </a:p>
          <a:p>
            <a:pPr eaLnBrk="1" hangingPunct="1">
              <a:lnSpc>
                <a:spcPct val="125000"/>
              </a:lnSpc>
              <a:buNone/>
            </a:pPr>
            <a:r>
              <a:rPr lang="en-US" altLang="zh-CN" sz="2800" b="1" dirty="0">
                <a:latin typeface="+mn-lt"/>
                <a:ea typeface="+mn-ea"/>
                <a:sym typeface="Symbol" panose="05050102010706020507" pitchFamily="18" charset="2"/>
              </a:rPr>
              <a:t>     Ω</a:t>
            </a:r>
            <a:r>
              <a:rPr lang="en-US" altLang="zh-CN" sz="2800" b="1" baseline="-25000" dirty="0">
                <a:latin typeface="+mn-lt"/>
                <a:ea typeface="+mn-ea"/>
                <a:sym typeface="Symbol" panose="05050102010706020507" pitchFamily="18" charset="2"/>
              </a:rPr>
              <a:t>4</a:t>
            </a:r>
            <a:r>
              <a:rPr lang="en-US" altLang="zh-CN" sz="2800" dirty="0">
                <a:latin typeface="+mn-lt"/>
                <a:ea typeface="+mn-ea"/>
                <a:sym typeface="Symbol" panose="05050102010706020507" pitchFamily="18" charset="2"/>
              </a:rPr>
              <a:t> ={</a:t>
            </a:r>
            <a:r>
              <a:rPr lang="en-US" altLang="zh-CN" sz="2800" b="1" dirty="0">
                <a:latin typeface="+mn-lt"/>
                <a:ea typeface="+mn-ea"/>
                <a:sym typeface="Symbol" panose="05050102010706020507" pitchFamily="18" charset="2"/>
              </a:rPr>
              <a:t>1, 2,…</a:t>
            </a:r>
            <a:r>
              <a:rPr lang="en-US" altLang="zh-CN" sz="2800" dirty="0">
                <a:latin typeface="+mn-lt"/>
                <a:ea typeface="+mn-ea"/>
                <a:sym typeface="Symbol" panose="05050102010706020507" pitchFamily="18" charset="2"/>
              </a:rPr>
              <a:t>}</a:t>
            </a:r>
            <a:endParaRPr lang="en-US" altLang="zh-CN" sz="2800" dirty="0">
              <a:latin typeface="+mn-lt"/>
              <a:ea typeface="+mn-ea"/>
            </a:endParaRPr>
          </a:p>
        </p:txBody>
      </p:sp>
      <p:sp>
        <p:nvSpPr>
          <p:cNvPr id="259077" name="Text Box 5">
            <a:extLst>
              <a:ext uri="{FF2B5EF4-FFF2-40B4-BE49-F238E27FC236}">
                <a16:creationId xmlns:a16="http://schemas.microsoft.com/office/drawing/2014/main" id="{51CDE9D2-5FA3-41DE-983A-0A51E5272283}"/>
              </a:ext>
            </a:extLst>
          </p:cNvPr>
          <p:cNvSpPr txBox="1">
            <a:spLocks noChangeArrowheads="1"/>
          </p:cNvSpPr>
          <p:nvPr/>
        </p:nvSpPr>
        <p:spPr bwMode="auto">
          <a:xfrm>
            <a:off x="838200" y="476250"/>
            <a:ext cx="7086600" cy="646331"/>
          </a:xfrm>
          <a:prstGeom prst="rect">
            <a:avLst/>
          </a:prstGeom>
          <a:noFill/>
          <a:ln>
            <a:noFill/>
          </a:ln>
          <a:effectLst/>
        </p:spPr>
        <p:txBody>
          <a:bodyPr>
            <a:spAutoFit/>
          </a:bodyPr>
          <a:lstStyle/>
          <a:p>
            <a:pPr algn="ctr">
              <a:spcBef>
                <a:spcPct val="5000"/>
              </a:spcBef>
              <a:spcAft>
                <a:spcPct val="5000"/>
              </a:spcAft>
              <a:defRPr/>
            </a:pPr>
            <a:r>
              <a:rPr lang="zh-CN" altLang="en-US" b="1" dirty="0">
                <a:latin typeface="+mj-ea"/>
                <a:ea typeface="+mj-ea"/>
                <a:cs typeface="Times New Roman" panose="02020603050405020304" pitchFamily="18" charset="0"/>
              </a:rPr>
              <a:t>随机试验的样本空间</a:t>
            </a:r>
          </a:p>
        </p:txBody>
      </p:sp>
    </p:spTree>
    <p:extLst>
      <p:ext uri="{BB962C8B-B14F-4D97-AF65-F5344CB8AC3E}">
        <p14:creationId xmlns:p14="http://schemas.microsoft.com/office/powerpoint/2010/main" val="28114595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9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9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907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9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61C1269D-8103-4D2F-BC55-4F3E0F358543}"/>
              </a:ext>
            </a:extLst>
          </p:cNvPr>
          <p:cNvSpPr>
            <a:spLocks noGrp="1" noChangeArrowheads="1"/>
          </p:cNvSpPr>
          <p:nvPr>
            <p:ph type="title"/>
          </p:nvPr>
        </p:nvSpPr>
        <p:spPr>
          <a:xfrm>
            <a:off x="971550" y="238125"/>
            <a:ext cx="7340600" cy="917575"/>
          </a:xfrm>
        </p:spPr>
        <p:txBody>
          <a:bodyPr/>
          <a:lstStyle/>
          <a:p>
            <a:pPr algn="ctr" eaLnBrk="1" hangingPunct="1"/>
            <a:r>
              <a:rPr lang="zh-CN" altLang="en-US" sz="3600" b="1" dirty="0"/>
              <a:t>随机事件实例</a:t>
            </a:r>
          </a:p>
        </p:txBody>
      </p:sp>
      <mc:AlternateContent xmlns:mc="http://schemas.openxmlformats.org/markup-compatibility/2006" xmlns:a14="http://schemas.microsoft.com/office/drawing/2010/main">
        <mc:Choice Requires="a14">
          <p:sp>
            <p:nvSpPr>
              <p:cNvPr id="263171" name="Text Box 3">
                <a:extLst>
                  <a:ext uri="{FF2B5EF4-FFF2-40B4-BE49-F238E27FC236}">
                    <a16:creationId xmlns:a16="http://schemas.microsoft.com/office/drawing/2014/main" id="{DFBE49BF-7BC2-4AFA-BD4E-E14067D6ED05}"/>
                  </a:ext>
                </a:extLst>
              </p:cNvPr>
              <p:cNvSpPr txBox="1">
                <a:spLocks noChangeArrowheads="1"/>
              </p:cNvSpPr>
              <p:nvPr/>
            </p:nvSpPr>
            <p:spPr bwMode="auto">
              <a:xfrm>
                <a:off x="684213" y="1412875"/>
                <a:ext cx="8229600" cy="3888500"/>
              </a:xfrm>
              <a:prstGeom prst="rect">
                <a:avLst/>
              </a:prstGeom>
              <a:noFill/>
              <a:ln>
                <a:noFill/>
              </a:ln>
              <a:effec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buFontTx/>
                  <a:buNone/>
                  <a:defRPr/>
                </a:pPr>
                <a:r>
                  <a:rPr lang="zh-CN" altLang="zh-CN" sz="2800" dirty="0">
                    <a:latin typeface="+mn-lt"/>
                    <a:ea typeface="+mn-ea"/>
                    <a:sym typeface="Symbol" panose="05050102010706020507" pitchFamily="18" charset="2"/>
                  </a:rPr>
                  <a:t>对于试验</a:t>
                </a:r>
                <a:r>
                  <a:rPr lang="en-US" altLang="zh-CN" sz="2800" dirty="0">
                    <a:latin typeface="+mn-lt"/>
                    <a:ea typeface="+mn-ea"/>
                    <a:sym typeface="Symbol" panose="05050102010706020507" pitchFamily="18" charset="2"/>
                  </a:rPr>
                  <a:t> </a:t>
                </a:r>
                <a:r>
                  <a:rPr lang="en-US" altLang="zh-CN" sz="2800" dirty="0"/>
                  <a:t>E</a:t>
                </a:r>
                <a:r>
                  <a:rPr lang="en-US" altLang="zh-CN" sz="2800" baseline="-25000" dirty="0"/>
                  <a:t>2</a:t>
                </a:r>
                <a:r>
                  <a:rPr lang="zh-CN" altLang="en-US" sz="2800" dirty="0"/>
                  <a:t>：</a:t>
                </a:r>
                <a:r>
                  <a:rPr lang="en-US" altLang="zh-CN" sz="2800" dirty="0"/>
                  <a:t> </a:t>
                </a:r>
                <a:r>
                  <a:rPr lang="zh-CN" altLang="zh-CN" sz="2800" dirty="0"/>
                  <a:t>掷一颗骰子，</a:t>
                </a:r>
                <a:r>
                  <a:rPr lang="zh-CN" altLang="en-US" sz="2800" dirty="0"/>
                  <a:t>观察</a:t>
                </a:r>
                <a:r>
                  <a:rPr lang="zh-CN" altLang="zh-CN" sz="2800" dirty="0"/>
                  <a:t>出现的点数</a:t>
                </a:r>
                <a:r>
                  <a:rPr lang="zh-CN" altLang="en-US" sz="2800" dirty="0"/>
                  <a:t>。有如下</a:t>
                </a:r>
                <a:r>
                  <a:rPr lang="zh-CN" altLang="zh-CN" sz="2800" dirty="0">
                    <a:latin typeface="+mn-lt"/>
                    <a:ea typeface="+mn-ea"/>
                    <a:sym typeface="Symbol" panose="05050102010706020507" pitchFamily="18" charset="2"/>
                  </a:rPr>
                  <a:t>随机事件:</a:t>
                </a:r>
                <a:endParaRPr lang="en-US" altLang="zh-CN" sz="2800" dirty="0">
                  <a:latin typeface="+mn-lt"/>
                  <a:ea typeface="+mn-ea"/>
                  <a:sym typeface="Symbol" panose="05050102010706020507" pitchFamily="18" charset="2"/>
                </a:endParaRPr>
              </a:p>
              <a:p>
                <a:pPr eaLnBrk="1" hangingPunct="1">
                  <a:lnSpc>
                    <a:spcPct val="150000"/>
                  </a:lnSpc>
                  <a:spcBef>
                    <a:spcPct val="0"/>
                  </a:spcBef>
                  <a:buFontTx/>
                  <a:buNone/>
                  <a:defRPr/>
                </a:pPr>
                <a:r>
                  <a:rPr lang="en-US" altLang="zh-CN" sz="2800" dirty="0">
                    <a:latin typeface="+mn-lt"/>
                    <a:ea typeface="+mn-ea"/>
                  </a:rPr>
                  <a:t>A=</a:t>
                </a:r>
                <a:r>
                  <a:rPr lang="zh-CN" altLang="en-US" sz="2800" dirty="0">
                    <a:latin typeface="+mn-lt"/>
                    <a:ea typeface="+mn-ea"/>
                  </a:rPr>
                  <a:t>“出现</a:t>
                </a:r>
                <a:r>
                  <a:rPr lang="en-US" altLang="zh-CN" sz="2800" dirty="0">
                    <a:latin typeface="+mn-lt"/>
                    <a:ea typeface="+mn-ea"/>
                  </a:rPr>
                  <a:t>3</a:t>
                </a:r>
                <a:r>
                  <a:rPr lang="zh-CN" altLang="en-US" sz="2800" dirty="0">
                    <a:latin typeface="+mn-lt"/>
                    <a:ea typeface="+mn-ea"/>
                  </a:rPr>
                  <a:t>点”</a:t>
                </a:r>
                <a:r>
                  <a:rPr lang="en-US" altLang="zh-CN" sz="2800" dirty="0">
                    <a:latin typeface="+mn-lt"/>
                    <a:ea typeface="+mn-ea"/>
                  </a:rPr>
                  <a:t>={3}</a:t>
                </a:r>
              </a:p>
              <a:p>
                <a:pPr eaLnBrk="1" hangingPunct="1">
                  <a:lnSpc>
                    <a:spcPct val="150000"/>
                  </a:lnSpc>
                  <a:spcBef>
                    <a:spcPct val="0"/>
                  </a:spcBef>
                  <a:buFontTx/>
                  <a:buNone/>
                  <a:defRPr/>
                </a:pPr>
                <a:r>
                  <a:rPr lang="en-US" altLang="zh-CN" sz="2800" dirty="0">
                    <a:latin typeface="+mn-lt"/>
                    <a:ea typeface="+mn-ea"/>
                  </a:rPr>
                  <a:t>B=</a:t>
                </a:r>
                <a:r>
                  <a:rPr lang="zh-CN" altLang="en-US" sz="2800" dirty="0">
                    <a:latin typeface="+mn-lt"/>
                    <a:ea typeface="+mn-ea"/>
                  </a:rPr>
                  <a:t>“出现的点数不小于</a:t>
                </a:r>
                <a:r>
                  <a:rPr lang="en-US" altLang="zh-CN" sz="2800" dirty="0">
                    <a:latin typeface="+mn-lt"/>
                    <a:ea typeface="+mn-ea"/>
                  </a:rPr>
                  <a:t>4</a:t>
                </a:r>
                <a:r>
                  <a:rPr lang="zh-CN" altLang="en-US" sz="2800" dirty="0">
                    <a:latin typeface="+mn-lt"/>
                    <a:ea typeface="+mn-ea"/>
                  </a:rPr>
                  <a:t>”</a:t>
                </a:r>
                <a:r>
                  <a:rPr lang="en-US" altLang="zh-CN" sz="2800" dirty="0">
                    <a:latin typeface="+mn-lt"/>
                    <a:ea typeface="+mn-ea"/>
                  </a:rPr>
                  <a:t>={4</a:t>
                </a:r>
                <a:r>
                  <a:rPr lang="zh-CN" altLang="en-US" sz="2800" dirty="0">
                    <a:latin typeface="+mn-lt"/>
                    <a:ea typeface="+mn-ea"/>
                  </a:rPr>
                  <a:t>，</a:t>
                </a:r>
                <a:r>
                  <a:rPr lang="en-US" altLang="zh-CN" sz="2800" dirty="0">
                    <a:latin typeface="+mn-lt"/>
                    <a:ea typeface="+mn-ea"/>
                  </a:rPr>
                  <a:t>5</a:t>
                </a:r>
                <a:r>
                  <a:rPr lang="zh-CN" altLang="en-US" sz="2800" dirty="0">
                    <a:latin typeface="+mn-lt"/>
                    <a:ea typeface="+mn-ea"/>
                  </a:rPr>
                  <a:t>，</a:t>
                </a:r>
                <a:r>
                  <a:rPr lang="en-US" altLang="zh-CN" sz="2800" dirty="0">
                    <a:latin typeface="+mn-lt"/>
                    <a:ea typeface="+mn-ea"/>
                  </a:rPr>
                  <a:t>6}</a:t>
                </a:r>
              </a:p>
              <a:p>
                <a:pPr eaLnBrk="1" hangingPunct="1">
                  <a:lnSpc>
                    <a:spcPct val="150000"/>
                  </a:lnSpc>
                  <a:spcBef>
                    <a:spcPct val="0"/>
                  </a:spcBef>
                  <a:buFontTx/>
                  <a:buNone/>
                  <a:defRPr/>
                </a:pPr>
                <a:r>
                  <a:rPr lang="en-US" altLang="zh-CN" sz="2800" dirty="0">
                    <a:latin typeface="+mn-lt"/>
                    <a:ea typeface="+mn-ea"/>
                    <a:sym typeface="Symbol" panose="05050102010706020507" pitchFamily="18" charset="2"/>
                  </a:rPr>
                  <a:t>C</a:t>
                </a:r>
                <a:r>
                  <a:rPr lang="zh-CN" altLang="en-US" sz="2800" dirty="0">
                    <a:latin typeface="+mn-lt"/>
                    <a:ea typeface="+mn-ea"/>
                    <a:sym typeface="Symbol" panose="05050102010706020507" pitchFamily="18" charset="2"/>
                  </a:rPr>
                  <a:t>＝“出现的点数大于</a:t>
                </a:r>
                <a:r>
                  <a:rPr lang="en-US" altLang="zh-CN" sz="2800" dirty="0">
                    <a:latin typeface="+mn-lt"/>
                    <a:ea typeface="+mn-ea"/>
                    <a:sym typeface="Symbol" panose="05050102010706020507" pitchFamily="18" charset="2"/>
                  </a:rPr>
                  <a:t>7</a:t>
                </a:r>
                <a:r>
                  <a:rPr lang="zh-CN" altLang="zh-CN" sz="2800" dirty="0">
                    <a:latin typeface="+mn-lt"/>
                    <a:ea typeface="+mn-ea"/>
                    <a:sym typeface="Symbol" panose="05050102010706020507" pitchFamily="18" charset="2"/>
                  </a:rPr>
                  <a:t>”＝</a:t>
                </a:r>
                <a:r>
                  <a:rPr lang="zh-CN" altLang="en-US" sz="2800" dirty="0">
                    <a:solidFill>
                      <a:srgbClr val="00FF00"/>
                    </a:solidFill>
                    <a:latin typeface="+mn-lt"/>
                    <a:ea typeface="+mn-ea"/>
                    <a:sym typeface="Symbol" panose="05050102010706020507" pitchFamily="18" charset="2"/>
                  </a:rPr>
                  <a:t> </a:t>
                </a:r>
                <a14:m>
                  <m:oMath xmlns:m="http://schemas.openxmlformats.org/officeDocument/2006/math">
                    <m:r>
                      <a:rPr lang="en-US" altLang="zh-CN" sz="2800" b="0" i="1" smtClean="0">
                        <a:solidFill>
                          <a:schemeClr val="bg1"/>
                        </a:solidFill>
                        <a:latin typeface="Cambria Math" panose="02040503050406030204" pitchFamily="18" charset="0"/>
                        <a:ea typeface="+mn-ea"/>
                        <a:sym typeface="Symbol" panose="05050102010706020507" pitchFamily="18" charset="2"/>
                      </a:rPr>
                      <m:t>∅</m:t>
                    </m:r>
                  </m:oMath>
                </a14:m>
                <a:endParaRPr lang="en-US" altLang="zh-CN" sz="2800" dirty="0">
                  <a:latin typeface="+mn-lt"/>
                  <a:ea typeface="+mn-ea"/>
                </a:endParaRPr>
              </a:p>
              <a:p>
                <a:pPr eaLnBrk="1" hangingPunct="1">
                  <a:lnSpc>
                    <a:spcPct val="150000"/>
                  </a:lnSpc>
                  <a:spcBef>
                    <a:spcPct val="0"/>
                  </a:spcBef>
                  <a:buFontTx/>
                  <a:buNone/>
                  <a:defRPr/>
                </a:pPr>
                <a:r>
                  <a:rPr lang="en-US" altLang="zh-CN" sz="2800" dirty="0">
                    <a:latin typeface="+mn-lt"/>
                    <a:ea typeface="+mn-ea"/>
                    <a:sym typeface="Symbol" panose="05050102010706020507" pitchFamily="18" charset="2"/>
                  </a:rPr>
                  <a:t>D</a:t>
                </a:r>
                <a:r>
                  <a:rPr lang="zh-CN" altLang="en-US" sz="2800" dirty="0">
                    <a:latin typeface="+mn-lt"/>
                    <a:ea typeface="+mn-ea"/>
                    <a:sym typeface="Symbol" panose="05050102010706020507" pitchFamily="18" charset="2"/>
                  </a:rPr>
                  <a:t>＝“出现的点数小于</a:t>
                </a:r>
                <a:r>
                  <a:rPr lang="en-US" altLang="zh-CN" sz="2800" dirty="0">
                    <a:latin typeface="+mn-lt"/>
                    <a:ea typeface="+mn-ea"/>
                    <a:sym typeface="Symbol" panose="05050102010706020507" pitchFamily="18" charset="2"/>
                  </a:rPr>
                  <a:t>7</a:t>
                </a:r>
                <a:r>
                  <a:rPr lang="zh-CN" altLang="zh-CN" sz="2800" dirty="0">
                    <a:latin typeface="+mn-lt"/>
                    <a:ea typeface="+mn-ea"/>
                    <a:sym typeface="Symbol" panose="05050102010706020507" pitchFamily="18" charset="2"/>
                  </a:rPr>
                  <a:t>”＝</a:t>
                </a:r>
                <a14:m>
                  <m:oMath xmlns:m="http://schemas.openxmlformats.org/officeDocument/2006/math">
                    <m:sSub>
                      <m:sSubPr>
                        <m:ctrlPr>
                          <a:rPr lang="en-US" altLang="zh-CN" sz="2800" b="0" i="1" smtClean="0">
                            <a:latin typeface="Cambria Math" panose="02040503050406030204" pitchFamily="18" charset="0"/>
                            <a:ea typeface="+mn-ea"/>
                            <a:sym typeface="Symbol" panose="05050102010706020507" pitchFamily="18" charset="2"/>
                          </a:rPr>
                        </m:ctrlPr>
                      </m:sSubPr>
                      <m:e>
                        <m:r>
                          <m:rPr>
                            <m:sty m:val="p"/>
                          </m:rPr>
                          <a:rPr lang="en-US" altLang="zh-CN" sz="2800" b="0" i="0" smtClean="0">
                            <a:latin typeface="Cambria Math" panose="02040503050406030204" pitchFamily="18" charset="0"/>
                            <a:ea typeface="+mn-ea"/>
                            <a:sym typeface="Symbol" panose="05050102010706020507" pitchFamily="18" charset="2"/>
                          </a:rPr>
                          <m:t>Ω</m:t>
                        </m:r>
                      </m:e>
                      <m:sub>
                        <m:r>
                          <a:rPr lang="en-US" altLang="zh-CN" sz="2800" b="0" i="1" smtClean="0">
                            <a:latin typeface="Cambria Math" panose="02040503050406030204" pitchFamily="18" charset="0"/>
                            <a:ea typeface="+mn-ea"/>
                            <a:sym typeface="Symbol" panose="05050102010706020507" pitchFamily="18" charset="2"/>
                          </a:rPr>
                          <m:t>2</m:t>
                        </m:r>
                      </m:sub>
                    </m:sSub>
                  </m:oMath>
                </a14:m>
                <a:r>
                  <a:rPr lang="en-US" altLang="zh-CN" sz="2800" dirty="0">
                    <a:latin typeface="+mn-lt"/>
                    <a:ea typeface="+mn-ea"/>
                    <a:sym typeface="Symbol" panose="05050102010706020507" pitchFamily="18" charset="2"/>
                  </a:rPr>
                  <a:t>=</a:t>
                </a:r>
                <a:r>
                  <a:rPr lang="zh-CN" altLang="zh-CN" sz="2800" dirty="0">
                    <a:latin typeface="+mn-lt"/>
                    <a:ea typeface="+mn-ea"/>
                    <a:sym typeface="Symbol" panose="05050102010706020507" pitchFamily="18" charset="2"/>
                  </a:rPr>
                  <a:t>{</a:t>
                </a:r>
                <a:r>
                  <a:rPr lang="en-US" altLang="zh-CN" sz="2800" dirty="0">
                    <a:latin typeface="+mn-lt"/>
                    <a:ea typeface="+mn-ea"/>
                    <a:sym typeface="Symbol" panose="05050102010706020507" pitchFamily="18" charset="2"/>
                  </a:rPr>
                  <a:t>1</a:t>
                </a:r>
                <a:r>
                  <a:rPr lang="zh-CN" altLang="en-US" sz="2800" dirty="0">
                    <a:latin typeface="+mn-lt"/>
                    <a:ea typeface="+mn-ea"/>
                    <a:sym typeface="Symbol" panose="05050102010706020507" pitchFamily="18" charset="2"/>
                  </a:rPr>
                  <a:t>，</a:t>
                </a:r>
                <a:r>
                  <a:rPr lang="en-US" altLang="zh-CN" sz="2800" dirty="0">
                    <a:latin typeface="+mn-lt"/>
                    <a:ea typeface="+mn-ea"/>
                    <a:sym typeface="Symbol" panose="05050102010706020507" pitchFamily="18" charset="2"/>
                  </a:rPr>
                  <a:t>2</a:t>
                </a:r>
                <a:r>
                  <a:rPr lang="zh-CN" altLang="en-US" sz="2800" dirty="0">
                    <a:latin typeface="+mn-lt"/>
                    <a:ea typeface="+mn-ea"/>
                    <a:sym typeface="Symbol" panose="05050102010706020507" pitchFamily="18" charset="2"/>
                  </a:rPr>
                  <a:t>，</a:t>
                </a:r>
                <a:r>
                  <a:rPr lang="en-US" altLang="zh-CN" sz="2800" dirty="0">
                    <a:latin typeface="+mn-lt"/>
                    <a:ea typeface="+mn-ea"/>
                    <a:sym typeface="Symbol" panose="05050102010706020507" pitchFamily="18" charset="2"/>
                  </a:rPr>
                  <a:t>3</a:t>
                </a:r>
                <a:r>
                  <a:rPr lang="zh-CN" altLang="en-US" sz="2800" dirty="0">
                    <a:latin typeface="+mn-lt"/>
                    <a:ea typeface="+mn-ea"/>
                    <a:sym typeface="Symbol" panose="05050102010706020507" pitchFamily="18" charset="2"/>
                  </a:rPr>
                  <a:t>，</a:t>
                </a:r>
                <a:r>
                  <a:rPr lang="en-US" altLang="zh-CN" sz="2800" dirty="0">
                    <a:latin typeface="+mn-lt"/>
                    <a:ea typeface="+mn-ea"/>
                    <a:sym typeface="Symbol" panose="05050102010706020507" pitchFamily="18" charset="2"/>
                  </a:rPr>
                  <a:t>4</a:t>
                </a:r>
                <a:r>
                  <a:rPr lang="zh-CN" altLang="en-US" sz="2800" dirty="0">
                    <a:latin typeface="+mn-lt"/>
                    <a:ea typeface="+mn-ea"/>
                    <a:sym typeface="Symbol" panose="05050102010706020507" pitchFamily="18" charset="2"/>
                  </a:rPr>
                  <a:t>，</a:t>
                </a:r>
                <a:r>
                  <a:rPr lang="en-US" altLang="zh-CN" sz="2800" dirty="0">
                    <a:latin typeface="+mn-lt"/>
                    <a:ea typeface="+mn-ea"/>
                    <a:sym typeface="Symbol" panose="05050102010706020507" pitchFamily="18" charset="2"/>
                  </a:rPr>
                  <a:t>5</a:t>
                </a:r>
                <a:r>
                  <a:rPr lang="zh-CN" altLang="en-US" sz="2800" dirty="0">
                    <a:latin typeface="+mn-lt"/>
                    <a:ea typeface="+mn-ea"/>
                    <a:sym typeface="Symbol" panose="05050102010706020507" pitchFamily="18" charset="2"/>
                  </a:rPr>
                  <a:t>，</a:t>
                </a:r>
                <a:r>
                  <a:rPr lang="en-US" altLang="zh-CN" sz="2800" dirty="0">
                    <a:latin typeface="+mn-lt"/>
                    <a:ea typeface="+mn-ea"/>
                    <a:sym typeface="Symbol" panose="05050102010706020507" pitchFamily="18" charset="2"/>
                  </a:rPr>
                  <a:t>6}</a:t>
                </a:r>
                <a:endParaRPr lang="zh-CN" altLang="en-US" sz="2800" dirty="0">
                  <a:latin typeface="+mn-lt"/>
                  <a:ea typeface="+mn-ea"/>
                  <a:sym typeface="Symbol" panose="05050102010706020507" pitchFamily="18" charset="2"/>
                </a:endParaRPr>
              </a:p>
            </p:txBody>
          </p:sp>
        </mc:Choice>
        <mc:Fallback xmlns="">
          <p:sp>
            <p:nvSpPr>
              <p:cNvPr id="263171" name="Text Box 3">
                <a:extLst>
                  <a:ext uri="{FF2B5EF4-FFF2-40B4-BE49-F238E27FC236}">
                    <a16:creationId xmlns:a16="http://schemas.microsoft.com/office/drawing/2014/main" id="{DFBE49BF-7BC2-4AFA-BD4E-E14067D6ED05}"/>
                  </a:ext>
                </a:extLst>
              </p:cNvPr>
              <p:cNvSpPr txBox="1">
                <a:spLocks noRot="1" noChangeAspect="1" noMove="1" noResize="1" noEditPoints="1" noAdjustHandles="1" noChangeArrowheads="1" noChangeShapeType="1" noTextEdit="1"/>
              </p:cNvSpPr>
              <p:nvPr/>
            </p:nvSpPr>
            <p:spPr bwMode="auto">
              <a:xfrm>
                <a:off x="684213" y="1412875"/>
                <a:ext cx="8229600" cy="3888500"/>
              </a:xfrm>
              <a:prstGeom prst="rect">
                <a:avLst/>
              </a:prstGeom>
              <a:blipFill>
                <a:blip r:embed="rId5"/>
                <a:stretch>
                  <a:fillRect l="-1481" r="-3704" b="-3605"/>
                </a:stretch>
              </a:blipFill>
              <a:ln>
                <a:noFill/>
              </a:ln>
              <a:effectLst/>
            </p:spPr>
            <p:txBody>
              <a:bodyPr/>
              <a:lstStyle/>
              <a:p>
                <a:r>
                  <a:rPr lang="zh-CN" alt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3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标题 1">
            <a:extLst>
              <a:ext uri="{FF2B5EF4-FFF2-40B4-BE49-F238E27FC236}">
                <a16:creationId xmlns:a16="http://schemas.microsoft.com/office/drawing/2014/main" id="{5CA33371-3A91-4F7F-8357-722A01B78E46}"/>
              </a:ext>
            </a:extLst>
          </p:cNvPr>
          <p:cNvSpPr>
            <a:spLocks noGrp="1" noChangeArrowheads="1"/>
          </p:cNvSpPr>
          <p:nvPr>
            <p:ph type="title"/>
          </p:nvPr>
        </p:nvSpPr>
        <p:spPr>
          <a:xfrm>
            <a:off x="685800" y="190153"/>
            <a:ext cx="7772400" cy="790575"/>
          </a:xfrm>
        </p:spPr>
        <p:txBody>
          <a:bodyPr/>
          <a:lstStyle/>
          <a:p>
            <a:pPr algn="ctr" eaLnBrk="1" hangingPunct="1"/>
            <a:r>
              <a:rPr lang="zh-CN" altLang="en-US" sz="4000" b="1" dirty="0"/>
              <a:t>（三）事件间的关系与运算</a:t>
            </a:r>
            <a:endParaRPr lang="zh-CN" altLang="en-US" sz="4000" dirty="0"/>
          </a:p>
        </p:txBody>
      </p:sp>
      <p:sp>
        <p:nvSpPr>
          <p:cNvPr id="34819" name="内容占位符 2">
            <a:extLst>
              <a:ext uri="{FF2B5EF4-FFF2-40B4-BE49-F238E27FC236}">
                <a16:creationId xmlns:a16="http://schemas.microsoft.com/office/drawing/2014/main" id="{C2C27950-F1C7-440D-9960-7DD05D92D9F9}"/>
              </a:ext>
            </a:extLst>
          </p:cNvPr>
          <p:cNvSpPr>
            <a:spLocks noGrp="1" noChangeArrowheads="1"/>
          </p:cNvSpPr>
          <p:nvPr>
            <p:ph idx="1"/>
          </p:nvPr>
        </p:nvSpPr>
        <p:spPr>
          <a:xfrm>
            <a:off x="467544" y="986633"/>
            <a:ext cx="8208912" cy="5400451"/>
          </a:xfrm>
        </p:spPr>
        <p:txBody>
          <a:bodyPr/>
          <a:lstStyle/>
          <a:p>
            <a:pPr marL="514350" indent="-514350" eaLnBrk="1" hangingPunct="1">
              <a:lnSpc>
                <a:spcPct val="125000"/>
              </a:lnSpc>
              <a:buFont typeface="+mj-ea"/>
              <a:buAutoNum type="circleNumDbPlain"/>
              <a:defRPr/>
            </a:pPr>
            <a:r>
              <a:rPr lang="zh-CN" altLang="en-US" sz="2800" b="1" dirty="0">
                <a:solidFill>
                  <a:srgbClr val="FFFF00"/>
                </a:solidFill>
                <a:latin typeface="+mn-ea"/>
              </a:rPr>
              <a:t>包含关系</a:t>
            </a:r>
            <a:r>
              <a:rPr lang="zh-CN" altLang="en-US" sz="2800" dirty="0">
                <a:latin typeface="+mn-ea"/>
              </a:rPr>
              <a:t>。</a:t>
            </a:r>
            <a:endParaRPr lang="en-US" altLang="zh-CN" sz="2800" dirty="0">
              <a:latin typeface="+mn-ea"/>
            </a:endParaRPr>
          </a:p>
          <a:p>
            <a:pPr marL="0" indent="0" eaLnBrk="1" hangingPunct="1">
              <a:lnSpc>
                <a:spcPct val="125000"/>
              </a:lnSpc>
              <a:buNone/>
              <a:defRPr/>
            </a:pPr>
            <a:r>
              <a:rPr lang="zh-CN" altLang="en-US" sz="2800" dirty="0"/>
              <a:t>事件</a:t>
            </a:r>
            <a:r>
              <a:rPr lang="en-US" altLang="zh-CN" sz="2800" dirty="0"/>
              <a:t>B</a:t>
            </a:r>
            <a:r>
              <a:rPr lang="zh-CN" altLang="en-US" sz="2800" dirty="0"/>
              <a:t>包含</a:t>
            </a:r>
            <a:r>
              <a:rPr lang="en-US" altLang="zh-CN" sz="2800" dirty="0"/>
              <a:t>A</a:t>
            </a:r>
            <a:r>
              <a:rPr lang="zh-CN" altLang="en-US" sz="2800" dirty="0"/>
              <a:t>，或</a:t>
            </a:r>
            <a:r>
              <a:rPr lang="en-US" altLang="zh-CN" sz="2800" dirty="0"/>
              <a:t>A</a:t>
            </a:r>
            <a:r>
              <a:rPr lang="zh-CN" altLang="en-US" sz="2800" dirty="0"/>
              <a:t>包含于</a:t>
            </a:r>
            <a:r>
              <a:rPr lang="en-US" altLang="zh-CN" sz="2800" dirty="0"/>
              <a:t>B</a:t>
            </a:r>
            <a:r>
              <a:rPr lang="zh-CN" altLang="en-US" sz="2800" dirty="0"/>
              <a:t>，</a:t>
            </a:r>
            <a:r>
              <a:rPr lang="zh-CN" altLang="zh-CN" sz="2800" dirty="0"/>
              <a:t>记为</a:t>
            </a:r>
            <a:r>
              <a:rPr lang="en-US" altLang="zh-CN" sz="2800" dirty="0"/>
              <a:t>B</a:t>
            </a:r>
            <a:r>
              <a:rPr lang="en-US" altLang="zh-CN" sz="2800" dirty="0">
                <a:sym typeface="Symbol" panose="05050102010706020507" pitchFamily="18" charset="2"/>
              </a:rPr>
              <a:t>A </a:t>
            </a:r>
            <a:r>
              <a:rPr lang="zh-CN" altLang="en-US" sz="2800" dirty="0">
                <a:sym typeface="Symbol" panose="05050102010706020507" pitchFamily="18" charset="2"/>
              </a:rPr>
              <a:t>或</a:t>
            </a:r>
            <a:r>
              <a:rPr lang="en-US" altLang="zh-CN" sz="2800" dirty="0"/>
              <a:t>A</a:t>
            </a:r>
            <a:r>
              <a:rPr lang="en-US" altLang="zh-CN" sz="2800" dirty="0">
                <a:sym typeface="Symbol" panose="05050102010706020507" pitchFamily="18" charset="2"/>
              </a:rPr>
              <a:t></a:t>
            </a:r>
            <a:r>
              <a:rPr lang="en-US" altLang="zh-CN" sz="2800" dirty="0"/>
              <a:t>B</a:t>
            </a:r>
            <a:r>
              <a:rPr lang="zh-CN" altLang="en-US" sz="2800" dirty="0">
                <a:sym typeface="Symbol" panose="05050102010706020507" pitchFamily="18" charset="2"/>
              </a:rPr>
              <a:t>；</a:t>
            </a:r>
            <a:endParaRPr lang="en-US" altLang="zh-CN" sz="2800" dirty="0">
              <a:sym typeface="Symbol" panose="05050102010706020507" pitchFamily="18" charset="2"/>
            </a:endParaRPr>
          </a:p>
          <a:p>
            <a:pPr marL="0" indent="0" eaLnBrk="1" hangingPunct="1">
              <a:lnSpc>
                <a:spcPct val="125000"/>
              </a:lnSpc>
              <a:buNone/>
              <a:defRPr/>
            </a:pPr>
            <a:r>
              <a:rPr lang="en-US" altLang="zh-CN" sz="2800" dirty="0"/>
              <a:t>A</a:t>
            </a:r>
            <a:r>
              <a:rPr lang="en-US" altLang="zh-CN" sz="2800" dirty="0">
                <a:sym typeface="Symbol" panose="05050102010706020507" pitchFamily="18" charset="2"/>
              </a:rPr>
              <a:t></a:t>
            </a:r>
            <a:r>
              <a:rPr lang="en-US" altLang="zh-CN" sz="2800" dirty="0"/>
              <a:t>B </a:t>
            </a:r>
            <a:r>
              <a:rPr lang="zh-CN" altLang="en-US" sz="2800" dirty="0">
                <a:sym typeface="Symbol" panose="05050102010706020507" pitchFamily="18" charset="2"/>
              </a:rPr>
              <a:t>：</a:t>
            </a:r>
            <a:r>
              <a:rPr lang="zh-CN" altLang="en-US" sz="2800" dirty="0"/>
              <a:t>属于事件</a:t>
            </a:r>
            <a:r>
              <a:rPr lang="en-US" altLang="zh-CN" sz="2800" dirty="0"/>
              <a:t>A</a:t>
            </a:r>
            <a:r>
              <a:rPr lang="zh-CN" altLang="en-US" sz="2800" dirty="0"/>
              <a:t>的样本点必属于事件</a:t>
            </a:r>
            <a:r>
              <a:rPr lang="en-US" altLang="zh-CN" sz="2800" dirty="0"/>
              <a:t>B</a:t>
            </a:r>
            <a:r>
              <a:rPr lang="zh-CN" altLang="en-US" sz="2800" dirty="0"/>
              <a:t>；</a:t>
            </a:r>
            <a:endParaRPr lang="en-US" altLang="zh-CN" sz="2800" b="1" dirty="0"/>
          </a:p>
          <a:p>
            <a:pPr marL="0" indent="0" eaLnBrk="1" hangingPunct="1">
              <a:lnSpc>
                <a:spcPct val="125000"/>
              </a:lnSpc>
              <a:buNone/>
              <a:defRPr/>
            </a:pPr>
            <a:r>
              <a:rPr lang="zh-CN" altLang="en-US" sz="2800" dirty="0"/>
              <a:t>概率论含义</a:t>
            </a:r>
            <a:r>
              <a:rPr lang="zh-CN" altLang="en-US" sz="2800" b="1" dirty="0"/>
              <a:t>：</a:t>
            </a:r>
            <a:r>
              <a:rPr lang="en-US" altLang="zh-CN" sz="2800" dirty="0">
                <a:solidFill>
                  <a:srgbClr val="FFFF00"/>
                </a:solidFill>
              </a:rPr>
              <a:t> A</a:t>
            </a:r>
            <a:r>
              <a:rPr lang="zh-CN" altLang="en-US" sz="2800" dirty="0">
                <a:solidFill>
                  <a:srgbClr val="FFFF00"/>
                </a:solidFill>
              </a:rPr>
              <a:t>发生必然导致</a:t>
            </a:r>
            <a:r>
              <a:rPr lang="en-US" altLang="zh-CN" sz="2800" dirty="0">
                <a:solidFill>
                  <a:srgbClr val="FFFF00"/>
                </a:solidFill>
              </a:rPr>
              <a:t>B</a:t>
            </a:r>
            <a:r>
              <a:rPr lang="zh-CN" altLang="en-US" sz="2800" dirty="0">
                <a:solidFill>
                  <a:srgbClr val="FFFF00"/>
                </a:solidFill>
              </a:rPr>
              <a:t>发生。</a:t>
            </a:r>
            <a:endParaRPr lang="en-US" altLang="zh-CN" sz="2800" dirty="0">
              <a:solidFill>
                <a:srgbClr val="FFFF00"/>
              </a:solidFill>
            </a:endParaRPr>
          </a:p>
          <a:p>
            <a:pPr marL="0" indent="0" eaLnBrk="1" hangingPunct="1">
              <a:lnSpc>
                <a:spcPct val="125000"/>
              </a:lnSpc>
              <a:buNone/>
              <a:defRPr/>
            </a:pPr>
            <a:r>
              <a:rPr lang="en-US" altLang="zh-CN" sz="2800" b="1" dirty="0">
                <a:solidFill>
                  <a:srgbClr val="FFFF00"/>
                </a:solidFill>
              </a:rPr>
              <a:t> </a:t>
            </a:r>
            <a:r>
              <a:rPr lang="en-US" altLang="zh-CN" sz="2800" dirty="0"/>
              <a:t>Venn</a:t>
            </a:r>
            <a:r>
              <a:rPr lang="zh-CN" altLang="en-US" sz="2800" dirty="0"/>
              <a:t>图示</a:t>
            </a:r>
            <a:r>
              <a:rPr lang="zh-CN" altLang="en-US" sz="2800" b="1" dirty="0"/>
              <a:t>：</a:t>
            </a:r>
            <a:endParaRPr lang="en-US" altLang="zh-CN" sz="2800" b="1" dirty="0"/>
          </a:p>
          <a:p>
            <a:pPr marL="0" indent="0" eaLnBrk="1" hangingPunct="1">
              <a:lnSpc>
                <a:spcPct val="125000"/>
              </a:lnSpc>
              <a:buNone/>
              <a:defRPr/>
            </a:pPr>
            <a:endParaRPr lang="en-US" altLang="zh-CN" sz="2800" b="1" dirty="0"/>
          </a:p>
          <a:p>
            <a:pPr marL="0" indent="0" eaLnBrk="1" hangingPunct="1">
              <a:lnSpc>
                <a:spcPct val="125000"/>
              </a:lnSpc>
              <a:buNone/>
              <a:defRPr/>
            </a:pPr>
            <a:endParaRPr lang="en-US" altLang="zh-CN" sz="2800" b="1" dirty="0"/>
          </a:p>
          <a:p>
            <a:pPr marL="0" indent="0" eaLnBrk="1" hangingPunct="1">
              <a:lnSpc>
                <a:spcPct val="125000"/>
              </a:lnSpc>
              <a:buNone/>
              <a:defRPr/>
            </a:pPr>
            <a:endParaRPr lang="en-US" altLang="zh-CN" sz="2800" b="1" dirty="0"/>
          </a:p>
          <a:p>
            <a:pPr marL="0" indent="0" eaLnBrk="1" hangingPunct="1">
              <a:lnSpc>
                <a:spcPct val="125000"/>
              </a:lnSpc>
              <a:buNone/>
              <a:defRPr/>
            </a:pPr>
            <a:r>
              <a:rPr lang="zh-CN" altLang="en-US" sz="2800" b="1" dirty="0">
                <a:solidFill>
                  <a:srgbClr val="FFFF00"/>
                </a:solidFill>
                <a:latin typeface="+mn-ea"/>
              </a:rPr>
              <a:t>②相等关系</a:t>
            </a:r>
            <a:r>
              <a:rPr lang="zh-CN" altLang="en-US" sz="2800" b="1" dirty="0">
                <a:latin typeface="+mn-ea"/>
              </a:rPr>
              <a:t>。</a:t>
            </a:r>
            <a:r>
              <a:rPr lang="zh-CN" altLang="en-US" sz="2800" b="1" dirty="0"/>
              <a:t>若</a:t>
            </a:r>
            <a:r>
              <a:rPr lang="en-US" altLang="zh-CN" sz="2800" b="1" dirty="0"/>
              <a:t>A</a:t>
            </a:r>
            <a:r>
              <a:rPr lang="en-US" altLang="zh-CN" sz="2800" b="1" dirty="0">
                <a:sym typeface="Symbol" panose="05050102010706020507" pitchFamily="18" charset="2"/>
              </a:rPr>
              <a:t> </a:t>
            </a:r>
            <a:r>
              <a:rPr lang="en-US" altLang="zh-CN" sz="2800" b="1" dirty="0"/>
              <a:t>B </a:t>
            </a:r>
            <a:r>
              <a:rPr lang="zh-CN" altLang="en-US" sz="2800" b="1" dirty="0"/>
              <a:t>且 </a:t>
            </a:r>
            <a:r>
              <a:rPr lang="en-US" altLang="zh-CN" sz="2800" b="1" dirty="0"/>
              <a:t>B</a:t>
            </a:r>
            <a:r>
              <a:rPr lang="en-US" altLang="zh-CN" sz="2800" b="1" dirty="0">
                <a:sym typeface="Symbol" panose="05050102010706020507" pitchFamily="18" charset="2"/>
              </a:rPr>
              <a:t></a:t>
            </a:r>
            <a:r>
              <a:rPr lang="en-US" altLang="zh-CN" sz="2800" b="1" dirty="0"/>
              <a:t>A</a:t>
            </a:r>
            <a:r>
              <a:rPr lang="zh-CN" altLang="en-US" sz="2800" b="1" dirty="0"/>
              <a:t>则</a:t>
            </a:r>
            <a:r>
              <a:rPr lang="en-US" altLang="zh-CN" sz="2800" b="1" dirty="0"/>
              <a:t>A</a:t>
            </a:r>
            <a:r>
              <a:rPr lang="zh-CN" altLang="en-US" sz="2800" b="1" dirty="0"/>
              <a:t>＝</a:t>
            </a:r>
            <a:r>
              <a:rPr lang="en-US" altLang="zh-CN" sz="2800" b="1" dirty="0"/>
              <a:t>B</a:t>
            </a:r>
            <a:r>
              <a:rPr lang="zh-CN" altLang="en-US" sz="2800" b="1" dirty="0">
                <a:latin typeface="+mn-ea"/>
              </a:rPr>
              <a:t>。</a:t>
            </a:r>
            <a:endParaRPr lang="en-US" altLang="zh-CN" sz="2800" b="1" dirty="0"/>
          </a:p>
          <a:p>
            <a:pPr marL="514350" indent="-514350" eaLnBrk="1" hangingPunct="1">
              <a:lnSpc>
                <a:spcPct val="125000"/>
              </a:lnSpc>
              <a:buFont typeface="+mj-ea"/>
              <a:buAutoNum type="circleNumDbPlain"/>
              <a:defRPr/>
            </a:pPr>
            <a:endParaRPr lang="en-US" altLang="zh-CN" sz="2800" b="1" dirty="0"/>
          </a:p>
          <a:p>
            <a:pPr marL="514350" indent="-514350" eaLnBrk="1" hangingPunct="1">
              <a:lnSpc>
                <a:spcPct val="125000"/>
              </a:lnSpc>
              <a:buFont typeface="+mj-ea"/>
              <a:buAutoNum type="circleNumDbPlain"/>
              <a:defRPr/>
            </a:pPr>
            <a:endParaRPr lang="en-US" altLang="zh-CN" sz="2800" b="1" dirty="0"/>
          </a:p>
          <a:p>
            <a:pPr marL="0" indent="0" eaLnBrk="1" hangingPunct="1">
              <a:lnSpc>
                <a:spcPct val="125000"/>
              </a:lnSpc>
              <a:buNone/>
              <a:defRPr/>
            </a:pPr>
            <a:endParaRPr lang="en-US" altLang="zh-CN" sz="2800" b="1" dirty="0"/>
          </a:p>
        </p:txBody>
      </p:sp>
      <p:graphicFrame>
        <p:nvGraphicFramePr>
          <p:cNvPr id="6" name="Object 4">
            <a:extLst>
              <a:ext uri="{FF2B5EF4-FFF2-40B4-BE49-F238E27FC236}">
                <a16:creationId xmlns:a16="http://schemas.microsoft.com/office/drawing/2014/main" id="{C9538961-5661-4D6F-A685-3F9B8E1558D2}"/>
              </a:ext>
            </a:extLst>
          </p:cNvPr>
          <p:cNvGraphicFramePr>
            <a:graphicFrameLocks noChangeAspect="1"/>
          </p:cNvGraphicFramePr>
          <p:nvPr>
            <p:extLst>
              <p:ext uri="{D42A27DB-BD31-4B8C-83A1-F6EECF244321}">
                <p14:modId xmlns:p14="http://schemas.microsoft.com/office/powerpoint/2010/main" val="960619350"/>
              </p:ext>
            </p:extLst>
          </p:nvPr>
        </p:nvGraphicFramePr>
        <p:xfrm>
          <a:off x="2123728" y="3573016"/>
          <a:ext cx="4176464" cy="2232248"/>
        </p:xfrm>
        <a:graphic>
          <a:graphicData uri="http://schemas.openxmlformats.org/presentationml/2006/ole">
            <mc:AlternateContent xmlns:mc="http://schemas.openxmlformats.org/markup-compatibility/2006">
              <mc:Choice xmlns:v="urn:schemas-microsoft-com:vml" Requires="v">
                <p:oleObj name="Picture" r:id="rId3" imgW="2294377" imgH="1770640" progId="Word.Picture.8">
                  <p:embed/>
                </p:oleObj>
              </mc:Choice>
              <mc:Fallback>
                <p:oleObj name="Picture" r:id="rId3" imgW="2294377" imgH="1770640" progId="Word.Picture.8">
                  <p:embed/>
                  <p:pic>
                    <p:nvPicPr>
                      <p:cNvPr id="6" name="Object 4">
                        <a:extLst>
                          <a:ext uri="{FF2B5EF4-FFF2-40B4-BE49-F238E27FC236}">
                            <a16:creationId xmlns:a16="http://schemas.microsoft.com/office/drawing/2014/main" id="{C9538961-5661-4D6F-A685-3F9B8E1558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573016"/>
                        <a:ext cx="4176464" cy="2232248"/>
                      </a:xfrm>
                      <a:prstGeom prst="rect">
                        <a:avLst/>
                      </a:prstGeom>
                      <a:noFill/>
                      <a:ln>
                        <a:noFill/>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9" name="内容占位符 2">
                <a:extLst>
                  <a:ext uri="{FF2B5EF4-FFF2-40B4-BE49-F238E27FC236}">
                    <a16:creationId xmlns:a16="http://schemas.microsoft.com/office/drawing/2014/main" id="{210EAC1B-F554-4F39-85AC-BB4C0429D67D}"/>
                  </a:ext>
                </a:extLst>
              </p:cNvPr>
              <p:cNvSpPr>
                <a:spLocks noGrp="1" noChangeArrowheads="1"/>
              </p:cNvSpPr>
              <p:nvPr>
                <p:ph idx="1"/>
              </p:nvPr>
            </p:nvSpPr>
            <p:spPr>
              <a:xfrm>
                <a:off x="395536" y="548680"/>
                <a:ext cx="8352928" cy="6048672"/>
              </a:xfrm>
            </p:spPr>
            <p:txBody>
              <a:bodyPr/>
              <a:lstStyle/>
              <a:p>
                <a:pPr marL="0" indent="0" eaLnBrk="1" hangingPunct="1">
                  <a:lnSpc>
                    <a:spcPct val="125000"/>
                  </a:lnSpc>
                  <a:buFontTx/>
                  <a:buNone/>
                  <a:defRPr/>
                </a:pPr>
                <a:r>
                  <a:rPr lang="zh-CN" altLang="en-US" sz="2800" dirty="0">
                    <a:solidFill>
                      <a:srgbClr val="FFFF00"/>
                    </a:solidFill>
                  </a:rPr>
                  <a:t>③</a:t>
                </a:r>
                <a:r>
                  <a:rPr lang="zh-CN" altLang="en-US" sz="2800" b="1" dirty="0">
                    <a:solidFill>
                      <a:srgbClr val="FFFF00"/>
                    </a:solidFill>
                  </a:rPr>
                  <a:t>事件的并（和）</a:t>
                </a:r>
                <a:r>
                  <a:rPr lang="zh-CN" altLang="en-US" sz="2800" b="1" dirty="0">
                    <a:solidFill>
                      <a:schemeClr val="bg1"/>
                    </a:solidFill>
                  </a:rPr>
                  <a:t>。</a:t>
                </a:r>
                <a:endParaRPr lang="en-US" altLang="zh-CN" sz="2800" b="1" dirty="0">
                  <a:solidFill>
                    <a:schemeClr val="bg1"/>
                  </a:solidFill>
                </a:endParaRPr>
              </a:p>
              <a:p>
                <a:pPr marL="0" indent="0" eaLnBrk="1" hangingPunct="1">
                  <a:lnSpc>
                    <a:spcPct val="125000"/>
                  </a:lnSpc>
                  <a:buFontTx/>
                  <a:buNone/>
                  <a:defRPr/>
                </a:pPr>
                <a:r>
                  <a:rPr lang="zh-CN" altLang="en-US" sz="2800" dirty="0"/>
                  <a:t>事件</a:t>
                </a:r>
                <a:r>
                  <a:rPr lang="en-US" altLang="zh-CN" sz="2800" dirty="0"/>
                  <a:t>A</a:t>
                </a:r>
                <a:r>
                  <a:rPr lang="zh-CN" altLang="en-US" sz="2800" dirty="0"/>
                  <a:t>与</a:t>
                </a:r>
                <a:r>
                  <a:rPr lang="en-US" altLang="zh-CN" sz="2800" dirty="0"/>
                  <a:t>B</a:t>
                </a:r>
                <a:r>
                  <a:rPr lang="zh-CN" altLang="en-US" sz="2800" dirty="0"/>
                  <a:t>的并（和），记作</a:t>
                </a:r>
                <a:r>
                  <a:rPr lang="en-US" altLang="zh-CN" sz="2800" dirty="0"/>
                  <a:t>A</a:t>
                </a:r>
                <a:r>
                  <a:rPr lang="en-US" altLang="zh-CN" sz="2800" dirty="0">
                    <a:sym typeface="Symbol" panose="05050102010706020507" pitchFamily="18" charset="2"/>
                  </a:rPr>
                  <a:t>B  </a:t>
                </a:r>
                <a:r>
                  <a:rPr lang="zh-CN" altLang="en-US" sz="2800" dirty="0">
                    <a:sym typeface="Symbol" panose="05050102010706020507" pitchFamily="18" charset="2"/>
                  </a:rPr>
                  <a:t>或 </a:t>
                </a:r>
                <a:r>
                  <a:rPr lang="en-US" altLang="zh-CN" sz="2800" dirty="0">
                    <a:sym typeface="Symbol" panose="05050102010706020507" pitchFamily="18" charset="2"/>
                  </a:rPr>
                  <a:t>A+B</a:t>
                </a:r>
                <a:r>
                  <a:rPr lang="zh-CN" altLang="en-US" sz="2800" dirty="0">
                    <a:sym typeface="Symbol" panose="05050102010706020507" pitchFamily="18" charset="2"/>
                  </a:rPr>
                  <a:t>；</a:t>
                </a:r>
                <a:endParaRPr lang="en-US" altLang="zh-CN" sz="2800" dirty="0">
                  <a:sym typeface="Symbol" panose="05050102010706020507" pitchFamily="18" charset="2"/>
                </a:endParaRPr>
              </a:p>
              <a:p>
                <a:pPr marL="0" indent="0" eaLnBrk="1" hangingPunct="1">
                  <a:lnSpc>
                    <a:spcPct val="125000"/>
                  </a:lnSpc>
                  <a:buFontTx/>
                  <a:buNone/>
                  <a:defRPr/>
                </a:pPr>
                <a:r>
                  <a:rPr lang="en-US" altLang="zh-CN" sz="2800" dirty="0"/>
                  <a:t>A</a:t>
                </a:r>
                <a:r>
                  <a:rPr lang="en-US" altLang="zh-CN" sz="2800" dirty="0">
                    <a:sym typeface="Symbol" panose="05050102010706020507" pitchFamily="18" charset="2"/>
                  </a:rPr>
                  <a:t>B</a:t>
                </a:r>
                <a:r>
                  <a:rPr lang="zh-CN" altLang="en-US" sz="2800" dirty="0">
                    <a:sym typeface="Symbol" panose="05050102010706020507" pitchFamily="18" charset="2"/>
                  </a:rPr>
                  <a:t>：</a:t>
                </a:r>
                <a:r>
                  <a:rPr lang="zh-CN" altLang="en-US" sz="2800" dirty="0"/>
                  <a:t>事件</a:t>
                </a:r>
                <a:r>
                  <a:rPr lang="en-US" altLang="zh-CN" sz="2800" dirty="0"/>
                  <a:t>A</a:t>
                </a:r>
                <a:r>
                  <a:rPr lang="zh-CN" altLang="en-US" sz="2800" dirty="0"/>
                  <a:t>和</a:t>
                </a:r>
                <a:r>
                  <a:rPr lang="en-US" altLang="zh-CN" sz="2800" dirty="0"/>
                  <a:t>B</a:t>
                </a:r>
                <a:r>
                  <a:rPr lang="zh-CN" altLang="en-US" sz="2800" dirty="0"/>
                  <a:t>的所有样本点组成的集合（事件）；</a:t>
                </a:r>
                <a:endParaRPr lang="en-US" altLang="zh-CN" sz="2800" dirty="0"/>
              </a:p>
              <a:p>
                <a:pPr marL="0" indent="0" eaLnBrk="1" hangingPunct="1">
                  <a:lnSpc>
                    <a:spcPct val="125000"/>
                  </a:lnSpc>
                  <a:buFontTx/>
                  <a:buNone/>
                  <a:defRPr/>
                </a:pPr>
                <a:r>
                  <a:rPr lang="zh-CN" altLang="en-US" sz="2800" dirty="0">
                    <a:sym typeface="Symbol" panose="05050102010706020507" pitchFamily="18" charset="2"/>
                  </a:rPr>
                  <a:t>概率论含义：</a:t>
                </a:r>
                <a:r>
                  <a:rPr lang="zh-CN" altLang="en-US" sz="2800" dirty="0">
                    <a:solidFill>
                      <a:srgbClr val="FFFF00"/>
                    </a:solidFill>
                  </a:rPr>
                  <a:t>事件</a:t>
                </a:r>
                <a:r>
                  <a:rPr lang="en-US" altLang="zh-CN" sz="2800" dirty="0">
                    <a:solidFill>
                      <a:srgbClr val="FFFF00"/>
                    </a:solidFill>
                  </a:rPr>
                  <a:t>A</a:t>
                </a:r>
                <a:r>
                  <a:rPr lang="zh-CN" altLang="en-US" sz="2800" dirty="0">
                    <a:solidFill>
                      <a:srgbClr val="FFFF00"/>
                    </a:solidFill>
                  </a:rPr>
                  <a:t>和</a:t>
                </a:r>
                <a:r>
                  <a:rPr lang="en-US" altLang="zh-CN" sz="2800" dirty="0">
                    <a:solidFill>
                      <a:srgbClr val="FFFF00"/>
                    </a:solidFill>
                  </a:rPr>
                  <a:t>B</a:t>
                </a:r>
                <a:r>
                  <a:rPr lang="zh-CN" altLang="en-US" sz="2800" dirty="0">
                    <a:solidFill>
                      <a:srgbClr val="FFFF00"/>
                    </a:solidFill>
                  </a:rPr>
                  <a:t>至少有一个发生；</a:t>
                </a:r>
                <a:endParaRPr lang="en-US" altLang="zh-CN" sz="2800" dirty="0">
                  <a:solidFill>
                    <a:srgbClr val="FFFF00"/>
                  </a:solidFill>
                </a:endParaRPr>
              </a:p>
              <a:p>
                <a:pPr marL="0" indent="0" eaLnBrk="1" hangingPunct="1">
                  <a:lnSpc>
                    <a:spcPct val="125000"/>
                  </a:lnSpc>
                  <a:buFontTx/>
                  <a:buNone/>
                  <a:defRPr/>
                </a:pPr>
                <a:r>
                  <a:rPr lang="en-US" altLang="zh-CN" sz="2800" dirty="0">
                    <a:sym typeface="Symbol" panose="05050102010706020507" pitchFamily="18" charset="2"/>
                  </a:rPr>
                  <a:t>Venn</a:t>
                </a:r>
                <a:r>
                  <a:rPr lang="zh-CN" altLang="en-US" sz="2800" dirty="0">
                    <a:sym typeface="Symbol" panose="05050102010706020507" pitchFamily="18" charset="2"/>
                  </a:rPr>
                  <a:t>图示：</a:t>
                </a:r>
                <a:endParaRPr lang="en-US" altLang="zh-CN" sz="2800" dirty="0">
                  <a:sym typeface="Symbol" panose="05050102010706020507" pitchFamily="18" charset="2"/>
                </a:endParaRPr>
              </a:p>
              <a:p>
                <a:pPr marL="0" indent="0" eaLnBrk="1" hangingPunct="1">
                  <a:lnSpc>
                    <a:spcPct val="125000"/>
                  </a:lnSpc>
                  <a:buFontTx/>
                  <a:buNone/>
                  <a:defRPr/>
                </a:pPr>
                <a:endParaRPr lang="en-US" altLang="zh-CN" sz="2800" dirty="0">
                  <a:sym typeface="Symbol" panose="05050102010706020507" pitchFamily="18" charset="2"/>
                </a:endParaRPr>
              </a:p>
              <a:p>
                <a:pPr marL="0" indent="0" eaLnBrk="1" hangingPunct="1">
                  <a:lnSpc>
                    <a:spcPct val="125000"/>
                  </a:lnSpc>
                  <a:buFontTx/>
                  <a:buNone/>
                  <a:defRPr/>
                </a:pPr>
                <a:endParaRPr lang="en-US" altLang="zh-CN" sz="2800" dirty="0">
                  <a:sym typeface="Symbol" panose="05050102010706020507" pitchFamily="18" charset="2"/>
                </a:endParaRPr>
              </a:p>
              <a:p>
                <a:pPr marL="0" indent="0" eaLnBrk="1" hangingPunct="1">
                  <a:lnSpc>
                    <a:spcPct val="125000"/>
                  </a:lnSpc>
                  <a:buFontTx/>
                  <a:buNone/>
                  <a:defRPr/>
                </a:pPr>
                <a:endParaRPr lang="en-US" altLang="zh-CN" sz="2800" dirty="0">
                  <a:sym typeface="Symbol" panose="05050102010706020507" pitchFamily="18" charset="2"/>
                </a:endParaRPr>
              </a:p>
              <a:p>
                <a:pPr marL="0" indent="0" eaLnBrk="1" hangingPunct="1">
                  <a:lnSpc>
                    <a:spcPct val="125000"/>
                  </a:lnSpc>
                  <a:buFontTx/>
                  <a:buNone/>
                  <a:defRPr/>
                </a:pPr>
                <a:r>
                  <a:rPr lang="zh-CN" altLang="en-US" sz="2800" dirty="0">
                    <a:sym typeface="Symbol" panose="05050102010706020507" pitchFamily="18" charset="2"/>
                  </a:rPr>
                  <a:t>思考：</a:t>
                </a:r>
                <a:r>
                  <a:rPr lang="en-US" altLang="zh-CN" sz="2800" dirty="0">
                    <a:sym typeface="Symbol" panose="05050102010706020507" pitchFamily="18" charset="2"/>
                  </a:rPr>
                  <a:t> </a:t>
                </a:r>
                <a14:m>
                  <m:oMath xmlns:m="http://schemas.openxmlformats.org/officeDocument/2006/math">
                    <m:sSub>
                      <m:sSubPr>
                        <m:ctrlPr>
                          <a:rPr lang="en-US" altLang="zh-CN" sz="2800" i="1" dirty="0">
                            <a:latin typeface="Cambria Math" panose="02040503050406030204" pitchFamily="18" charset="0"/>
                            <a:sym typeface="Symbol" panose="05050102010706020507" pitchFamily="18" charset="2"/>
                          </a:rPr>
                        </m:ctrlPr>
                      </m:sSubPr>
                      <m:e>
                        <m:r>
                          <a:rPr lang="en-US" altLang="zh-CN" sz="2800" i="1" dirty="0">
                            <a:latin typeface="Cambria Math" panose="02040503050406030204" pitchFamily="18" charset="0"/>
                            <a:sym typeface="Symbol" panose="05050102010706020507" pitchFamily="18" charset="2"/>
                          </a:rPr>
                          <m:t>𝐴</m:t>
                        </m:r>
                      </m:e>
                      <m:sub>
                        <m:r>
                          <a:rPr lang="en-US" altLang="zh-CN" sz="2800" i="1" dirty="0">
                            <a:latin typeface="Cambria Math" panose="02040503050406030204" pitchFamily="18" charset="0"/>
                            <a:sym typeface="Symbol" panose="05050102010706020507" pitchFamily="18" charset="2"/>
                          </a:rPr>
                          <m:t>1</m:t>
                        </m:r>
                      </m:sub>
                    </m:sSub>
                    <m:r>
                      <a:rPr lang="en-US" altLang="zh-CN" sz="2800" i="1" dirty="0">
                        <a:latin typeface="Cambria Math" panose="02040503050406030204" pitchFamily="18" charset="0"/>
                        <a:sym typeface="Symbol" panose="05050102010706020507" pitchFamily="18" charset="2"/>
                      </a:rPr>
                      <m:t>∪…∪</m:t>
                    </m:r>
                    <m:sSub>
                      <m:sSubPr>
                        <m:ctrlPr>
                          <a:rPr lang="en-US" altLang="zh-CN" sz="2800" i="1" dirty="0">
                            <a:latin typeface="Cambria Math" panose="02040503050406030204" pitchFamily="18" charset="0"/>
                            <a:sym typeface="Symbol" panose="05050102010706020507" pitchFamily="18" charset="2"/>
                          </a:rPr>
                        </m:ctrlPr>
                      </m:sSubPr>
                      <m:e>
                        <m:r>
                          <a:rPr lang="en-US" altLang="zh-CN" sz="2800" i="1" dirty="0">
                            <a:latin typeface="Cambria Math" panose="02040503050406030204" pitchFamily="18" charset="0"/>
                            <a:sym typeface="Symbol" panose="05050102010706020507" pitchFamily="18" charset="2"/>
                          </a:rPr>
                          <m:t>𝐴</m:t>
                        </m:r>
                      </m:e>
                      <m:sub>
                        <m:r>
                          <a:rPr lang="en-US" altLang="zh-CN" sz="2800" i="1" dirty="0">
                            <a:latin typeface="Cambria Math" panose="02040503050406030204" pitchFamily="18" charset="0"/>
                            <a:sym typeface="Symbol" panose="05050102010706020507" pitchFamily="18" charset="2"/>
                          </a:rPr>
                          <m:t>𝑛</m:t>
                        </m:r>
                      </m:sub>
                    </m:sSub>
                  </m:oMath>
                </a14:m>
                <a:r>
                  <a:rPr lang="zh-CN" altLang="en-US" sz="2800" dirty="0">
                    <a:sym typeface="Symbol" panose="05050102010706020507" pitchFamily="18" charset="2"/>
                  </a:rPr>
                  <a:t>或 </a:t>
                </a:r>
                <a14:m>
                  <m:oMath xmlns:m="http://schemas.openxmlformats.org/officeDocument/2006/math">
                    <m:sSub>
                      <m:sSubPr>
                        <m:ctrlPr>
                          <a:rPr lang="en-US" altLang="zh-CN" sz="2800" b="0" i="1" smtClean="0">
                            <a:latin typeface="Cambria Math" panose="02040503050406030204" pitchFamily="18" charset="0"/>
                            <a:sym typeface="Symbol" panose="05050102010706020507" pitchFamily="18" charset="2"/>
                          </a:rPr>
                        </m:ctrlPr>
                      </m:sSubPr>
                      <m:e>
                        <m:r>
                          <a:rPr lang="en-US" altLang="zh-CN" sz="2800" b="0" i="1" smtClean="0">
                            <a:latin typeface="Cambria Math" panose="02040503050406030204" pitchFamily="18" charset="0"/>
                            <a:sym typeface="Symbol" panose="05050102010706020507" pitchFamily="18" charset="2"/>
                          </a:rPr>
                          <m:t>𝐴</m:t>
                        </m:r>
                      </m:e>
                      <m:sub>
                        <m:r>
                          <a:rPr lang="en-US" altLang="zh-CN" sz="2800" b="0" i="1" smtClean="0">
                            <a:latin typeface="Cambria Math" panose="02040503050406030204" pitchFamily="18" charset="0"/>
                            <a:sym typeface="Symbol" panose="05050102010706020507" pitchFamily="18" charset="2"/>
                          </a:rPr>
                          <m:t>1</m:t>
                        </m:r>
                      </m:sub>
                    </m:sSub>
                    <m:r>
                      <a:rPr lang="en-US" altLang="zh-CN" sz="2800" b="0" i="1" smtClean="0">
                        <a:latin typeface="Cambria Math" panose="02040503050406030204" pitchFamily="18" charset="0"/>
                        <a:sym typeface="Symbol" panose="05050102010706020507" pitchFamily="18" charset="2"/>
                      </a:rPr>
                      <m:t>+…+</m:t>
                    </m:r>
                    <m:sSub>
                      <m:sSubPr>
                        <m:ctrlPr>
                          <a:rPr lang="en-US" altLang="zh-CN" sz="2800" b="0" i="1" smtClean="0">
                            <a:latin typeface="Cambria Math" panose="02040503050406030204" pitchFamily="18" charset="0"/>
                            <a:sym typeface="Symbol" panose="05050102010706020507" pitchFamily="18" charset="2"/>
                          </a:rPr>
                        </m:ctrlPr>
                      </m:sSubPr>
                      <m:e>
                        <m:r>
                          <a:rPr lang="en-US" altLang="zh-CN" sz="2800" b="0" i="1" smtClean="0">
                            <a:latin typeface="Cambria Math" panose="02040503050406030204" pitchFamily="18" charset="0"/>
                            <a:sym typeface="Symbol" panose="05050102010706020507" pitchFamily="18" charset="2"/>
                          </a:rPr>
                          <m:t>𝐴</m:t>
                        </m:r>
                      </m:e>
                      <m:sub>
                        <m:r>
                          <a:rPr lang="en-US" altLang="zh-CN" sz="2800" b="0" i="1" smtClean="0">
                            <a:latin typeface="Cambria Math" panose="02040503050406030204" pitchFamily="18" charset="0"/>
                            <a:sym typeface="Symbol" panose="05050102010706020507" pitchFamily="18" charset="2"/>
                          </a:rPr>
                          <m:t>𝑛</m:t>
                        </m:r>
                      </m:sub>
                    </m:sSub>
                  </m:oMath>
                </a14:m>
                <a:r>
                  <a:rPr lang="zh-CN" altLang="en-US" sz="2800" dirty="0">
                    <a:sym typeface="Symbol" panose="05050102010706020507" pitchFamily="18" charset="2"/>
                  </a:rPr>
                  <a:t> </a:t>
                </a:r>
                <a14:m>
                  <m:oMath xmlns:m="http://schemas.openxmlformats.org/officeDocument/2006/math">
                    <m:r>
                      <a:rPr lang="zh-CN" altLang="en-US" sz="2800" i="1" dirty="0">
                        <a:latin typeface="Cambria Math" panose="02040503050406030204" pitchFamily="18" charset="0"/>
                        <a:sym typeface="Symbol" panose="05050102010706020507" pitchFamily="18" charset="2"/>
                      </a:rPr>
                      <m:t>的</m:t>
                    </m:r>
                  </m:oMath>
                </a14:m>
                <a:r>
                  <a:rPr lang="zh-CN" altLang="en-US" sz="2800" dirty="0">
                    <a:sym typeface="Symbol" panose="05050102010706020507" pitchFamily="18" charset="2"/>
                  </a:rPr>
                  <a:t>含义</a:t>
                </a:r>
                <a:endParaRPr lang="en-US" altLang="zh-CN" sz="2800" dirty="0">
                  <a:sym typeface="Symbol" panose="05050102010706020507" pitchFamily="18" charset="2"/>
                </a:endParaRPr>
              </a:p>
              <a:p>
                <a:pPr marL="0" indent="0" eaLnBrk="1" hangingPunct="1">
                  <a:lnSpc>
                    <a:spcPct val="125000"/>
                  </a:lnSpc>
                  <a:buFontTx/>
                  <a:buNone/>
                  <a:defRPr/>
                </a:pPr>
                <a:r>
                  <a:rPr lang="en-US" altLang="zh-CN" sz="2800" dirty="0">
                    <a:sym typeface="Symbol" panose="05050102010706020507" pitchFamily="18" charset="2"/>
                  </a:rPr>
                  <a:t>n</a:t>
                </a:r>
                <a:r>
                  <a:rPr lang="zh-CN" altLang="en-US" sz="2800" dirty="0">
                    <a:sym typeface="Symbol" panose="05050102010706020507" pitchFamily="18" charset="2"/>
                  </a:rPr>
                  <a:t>个事件</a:t>
                </a:r>
                <a14:m>
                  <m:oMath xmlns:m="http://schemas.openxmlformats.org/officeDocument/2006/math">
                    <m:sSub>
                      <m:sSubPr>
                        <m:ctrlPr>
                          <a:rPr lang="en-US" altLang="zh-CN" sz="2800" b="0" i="1" smtClean="0">
                            <a:latin typeface="Cambria Math" panose="02040503050406030204" pitchFamily="18" charset="0"/>
                            <a:sym typeface="Symbol" panose="05050102010706020507" pitchFamily="18" charset="2"/>
                          </a:rPr>
                        </m:ctrlPr>
                      </m:sSubPr>
                      <m:e>
                        <m:r>
                          <a:rPr lang="en-US" altLang="zh-CN" sz="2800" b="0" i="1" smtClean="0">
                            <a:latin typeface="Cambria Math" panose="02040503050406030204" pitchFamily="18" charset="0"/>
                            <a:sym typeface="Symbol" panose="05050102010706020507" pitchFamily="18" charset="2"/>
                          </a:rPr>
                          <m:t>𝐴</m:t>
                        </m:r>
                      </m:e>
                      <m:sub>
                        <m:r>
                          <a:rPr lang="en-US" altLang="zh-CN" sz="2800" b="0" i="1" smtClean="0">
                            <a:latin typeface="Cambria Math" panose="02040503050406030204" pitchFamily="18" charset="0"/>
                            <a:sym typeface="Symbol" panose="05050102010706020507" pitchFamily="18" charset="2"/>
                          </a:rPr>
                          <m:t>1</m:t>
                        </m:r>
                      </m:sub>
                    </m:sSub>
                    <m:r>
                      <a:rPr lang="en-US" altLang="zh-CN" sz="2800" b="0" i="1" smtClean="0">
                        <a:latin typeface="Cambria Math" panose="02040503050406030204" pitchFamily="18" charset="0"/>
                        <a:sym typeface="Symbol" panose="05050102010706020507" pitchFamily="18" charset="2"/>
                      </a:rPr>
                      <m:t>,…,</m:t>
                    </m:r>
                    <m:sSub>
                      <m:sSubPr>
                        <m:ctrlPr>
                          <a:rPr lang="en-US" altLang="zh-CN" sz="2800" b="0" i="1" smtClean="0">
                            <a:latin typeface="Cambria Math" panose="02040503050406030204" pitchFamily="18" charset="0"/>
                            <a:sym typeface="Symbol" panose="05050102010706020507" pitchFamily="18" charset="2"/>
                          </a:rPr>
                        </m:ctrlPr>
                      </m:sSubPr>
                      <m:e>
                        <m:r>
                          <a:rPr lang="en-US" altLang="zh-CN" sz="2800" b="0" i="1" smtClean="0">
                            <a:latin typeface="Cambria Math" panose="02040503050406030204" pitchFamily="18" charset="0"/>
                            <a:sym typeface="Symbol" panose="05050102010706020507" pitchFamily="18" charset="2"/>
                          </a:rPr>
                          <m:t>𝐴</m:t>
                        </m:r>
                      </m:e>
                      <m:sub>
                        <m:r>
                          <a:rPr lang="en-US" altLang="zh-CN" sz="2800" b="0" i="1" smtClean="0">
                            <a:latin typeface="Cambria Math" panose="02040503050406030204" pitchFamily="18" charset="0"/>
                            <a:sym typeface="Symbol" panose="05050102010706020507" pitchFamily="18" charset="2"/>
                          </a:rPr>
                          <m:t>𝑛</m:t>
                        </m:r>
                      </m:sub>
                    </m:sSub>
                    <m:r>
                      <a:rPr lang="zh-CN" altLang="en-US" sz="2800" i="1">
                        <a:latin typeface="Cambria Math" panose="02040503050406030204" pitchFamily="18" charset="0"/>
                        <a:sym typeface="Symbol" panose="05050102010706020507" pitchFamily="18" charset="2"/>
                      </a:rPr>
                      <m:t>中</m:t>
                    </m:r>
                  </m:oMath>
                </a14:m>
                <a:r>
                  <a:rPr lang="zh-CN" altLang="en-US" sz="2800" dirty="0">
                    <a:sym typeface="Symbol" panose="05050102010706020507" pitchFamily="18" charset="2"/>
                  </a:rPr>
                  <a:t>至少有一个发生</a:t>
                </a:r>
                <a:endParaRPr lang="en-US" altLang="zh-CN" sz="2800" dirty="0">
                  <a:sym typeface="Symbol" panose="05050102010706020507" pitchFamily="18" charset="2"/>
                </a:endParaRPr>
              </a:p>
            </p:txBody>
          </p:sp>
        </mc:Choice>
        <mc:Fallback xmlns="">
          <p:sp>
            <p:nvSpPr>
              <p:cNvPr id="34819" name="内容占位符 2">
                <a:extLst>
                  <a:ext uri="{FF2B5EF4-FFF2-40B4-BE49-F238E27FC236}">
                    <a16:creationId xmlns:a16="http://schemas.microsoft.com/office/drawing/2014/main" id="{210EAC1B-F554-4F39-85AC-BB4C0429D67D}"/>
                  </a:ext>
                </a:extLst>
              </p:cNvPr>
              <p:cNvSpPr>
                <a:spLocks noGrp="1" noRot="1" noChangeAspect="1" noMove="1" noResize="1" noEditPoints="1" noAdjustHandles="1" noChangeArrowheads="1" noChangeShapeType="1" noTextEdit="1"/>
              </p:cNvSpPr>
              <p:nvPr>
                <p:ph idx="1"/>
              </p:nvPr>
            </p:nvSpPr>
            <p:spPr>
              <a:xfrm>
                <a:off x="395536" y="548680"/>
                <a:ext cx="8352928" cy="6048672"/>
              </a:xfrm>
              <a:blipFill>
                <a:blip r:embed="rId3"/>
                <a:stretch>
                  <a:fillRect l="-1533" t="-403" r="-3869" b="-4435"/>
                </a:stretch>
              </a:blipFill>
            </p:spPr>
            <p:txBody>
              <a:bodyPr/>
              <a:lstStyle/>
              <a:p>
                <a:r>
                  <a:rPr lang="zh-CN" altLang="en-US">
                    <a:noFill/>
                  </a:rPr>
                  <a:t> </a:t>
                </a:r>
              </a:p>
            </p:txBody>
          </p:sp>
        </mc:Fallback>
      </mc:AlternateContent>
      <p:graphicFrame>
        <p:nvGraphicFramePr>
          <p:cNvPr id="5" name="Object 4">
            <a:extLst>
              <a:ext uri="{FF2B5EF4-FFF2-40B4-BE49-F238E27FC236}">
                <a16:creationId xmlns:a16="http://schemas.microsoft.com/office/drawing/2014/main" id="{1A9CEDDE-33FB-4849-AED8-1275BFAACD53}"/>
              </a:ext>
            </a:extLst>
          </p:cNvPr>
          <p:cNvGraphicFramePr>
            <a:graphicFrameLocks noChangeAspect="1"/>
          </p:cNvGraphicFramePr>
          <p:nvPr>
            <p:extLst>
              <p:ext uri="{D42A27DB-BD31-4B8C-83A1-F6EECF244321}">
                <p14:modId xmlns:p14="http://schemas.microsoft.com/office/powerpoint/2010/main" val="1080111046"/>
              </p:ext>
            </p:extLst>
          </p:nvPr>
        </p:nvGraphicFramePr>
        <p:xfrm>
          <a:off x="2195736" y="2996952"/>
          <a:ext cx="4320301" cy="2232248"/>
        </p:xfrm>
        <a:graphic>
          <a:graphicData uri="http://schemas.openxmlformats.org/presentationml/2006/ole">
            <mc:AlternateContent xmlns:mc="http://schemas.openxmlformats.org/markup-compatibility/2006">
              <mc:Choice xmlns:v="urn:schemas-microsoft-com:vml" Requires="v">
                <p:oleObj name="Picture2" r:id="rId4" imgW="2319170" imgH="1795549" progId="Word.Picture.8">
                  <p:embed/>
                </p:oleObj>
              </mc:Choice>
              <mc:Fallback>
                <p:oleObj name="Picture2" r:id="rId4" imgW="2319170" imgH="1795549" progId="Word.Picture.8">
                  <p:embed/>
                  <p:pic>
                    <p:nvPicPr>
                      <p:cNvPr id="5" name="Object 4">
                        <a:extLst>
                          <a:ext uri="{FF2B5EF4-FFF2-40B4-BE49-F238E27FC236}">
                            <a16:creationId xmlns:a16="http://schemas.microsoft.com/office/drawing/2014/main" id="{1A9CEDDE-33FB-4849-AED8-1275BFAACD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2996952"/>
                        <a:ext cx="4320301" cy="2232248"/>
                      </a:xfrm>
                      <a:prstGeom prst="rect">
                        <a:avLst/>
                      </a:prstGeom>
                      <a:noFill/>
                      <a:ln>
                        <a:noFill/>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Text Box 3">
            <a:extLst>
              <a:ext uri="{FF2B5EF4-FFF2-40B4-BE49-F238E27FC236}">
                <a16:creationId xmlns:a16="http://schemas.microsoft.com/office/drawing/2014/main" id="{14399ECB-AEE6-4D4E-BF67-F7BA7BD91F85}"/>
              </a:ext>
            </a:extLst>
          </p:cNvPr>
          <p:cNvSpPr txBox="1">
            <a:spLocks noChangeArrowheads="1"/>
          </p:cNvSpPr>
          <p:nvPr/>
        </p:nvSpPr>
        <p:spPr bwMode="auto">
          <a:xfrm>
            <a:off x="107504" y="394793"/>
            <a:ext cx="8928992" cy="5786199"/>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square"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3600" b="1" dirty="0">
                <a:latin typeface="+mn-lt"/>
              </a:rPr>
              <a:t>教材</a:t>
            </a:r>
            <a:endParaRPr lang="en-US" altLang="zh-CN" sz="3600" b="1" dirty="0">
              <a:latin typeface="+mn-lt"/>
            </a:endParaRPr>
          </a:p>
          <a:p>
            <a:pPr>
              <a:spcBef>
                <a:spcPct val="50000"/>
              </a:spcBef>
              <a:buFontTx/>
              <a:buNone/>
            </a:pPr>
            <a:r>
              <a:rPr lang="en-US" altLang="zh-CN" sz="2800" dirty="0">
                <a:latin typeface="+mn-lt"/>
              </a:rPr>
              <a:t>[1] </a:t>
            </a:r>
            <a:r>
              <a:rPr lang="zh-CN" altLang="en-US" sz="2800" dirty="0">
                <a:latin typeface="+mn-lt"/>
              </a:rPr>
              <a:t>袁荫棠，</a:t>
            </a:r>
            <a:r>
              <a:rPr lang="en-US" altLang="zh-CN" sz="2800" dirty="0">
                <a:latin typeface="+mn-lt"/>
              </a:rPr>
              <a:t>《</a:t>
            </a:r>
            <a:r>
              <a:rPr lang="zh-CN" altLang="en-US" sz="2800" dirty="0">
                <a:latin typeface="+mn-lt"/>
              </a:rPr>
              <a:t>概率论与数理统计</a:t>
            </a:r>
            <a:r>
              <a:rPr lang="en-US" altLang="zh-CN" sz="2800" dirty="0">
                <a:latin typeface="+mn-lt"/>
              </a:rPr>
              <a:t>》</a:t>
            </a:r>
            <a:r>
              <a:rPr lang="zh-CN" altLang="en-US" sz="2800" dirty="0">
                <a:latin typeface="+mn-lt"/>
              </a:rPr>
              <a:t>，中国人民大学出版社。</a:t>
            </a:r>
            <a:endParaRPr lang="en-US" altLang="zh-CN" sz="2800" dirty="0">
              <a:latin typeface="+mn-lt"/>
            </a:endParaRPr>
          </a:p>
          <a:p>
            <a:pPr algn="ctr">
              <a:spcBef>
                <a:spcPct val="50000"/>
              </a:spcBef>
              <a:buFontTx/>
              <a:buNone/>
            </a:pPr>
            <a:r>
              <a:rPr lang="zh-CN" altLang="en-US" sz="3600" b="1" dirty="0">
                <a:latin typeface="+mn-lt"/>
              </a:rPr>
              <a:t>参考书</a:t>
            </a:r>
            <a:endParaRPr lang="en-US" altLang="zh-CN" sz="3600" b="1" dirty="0">
              <a:latin typeface="+mn-lt"/>
            </a:endParaRPr>
          </a:p>
          <a:p>
            <a:pPr>
              <a:spcBef>
                <a:spcPct val="50000"/>
              </a:spcBef>
              <a:buNone/>
            </a:pPr>
            <a:r>
              <a:rPr lang="en-US" altLang="zh-CN" sz="2800" dirty="0">
                <a:latin typeface="+mn-lt"/>
              </a:rPr>
              <a:t>[2] </a:t>
            </a:r>
            <a:r>
              <a:rPr lang="zh-CN" altLang="en-US" sz="2800" dirty="0"/>
              <a:t>吴赣昌，</a:t>
            </a:r>
            <a:r>
              <a:rPr lang="en-US" altLang="zh-CN" sz="2800" dirty="0"/>
              <a:t>《</a:t>
            </a:r>
            <a:r>
              <a:rPr lang="zh-CN" altLang="en-US" sz="2800" dirty="0"/>
              <a:t>概率论与数理统计</a:t>
            </a:r>
            <a:r>
              <a:rPr lang="en-US" altLang="zh-CN" sz="2800" dirty="0"/>
              <a:t>》</a:t>
            </a:r>
            <a:r>
              <a:rPr lang="zh-CN" altLang="en-US" sz="2800" dirty="0"/>
              <a:t>（理工类</a:t>
            </a:r>
            <a:r>
              <a:rPr lang="en-US" altLang="zh-CN" sz="2800" dirty="0"/>
              <a:t>. </a:t>
            </a:r>
            <a:r>
              <a:rPr lang="zh-CN" altLang="en-US" sz="2800" dirty="0"/>
              <a:t>简明版</a:t>
            </a:r>
            <a:r>
              <a:rPr lang="en-US" altLang="zh-CN" sz="2800" dirty="0"/>
              <a:t>.</a:t>
            </a:r>
            <a:r>
              <a:rPr lang="zh-CN" altLang="en-US" sz="2800" dirty="0"/>
              <a:t>第五版），中国人民大学出版社。</a:t>
            </a:r>
            <a:endParaRPr lang="en-US" altLang="zh-CN" sz="2800" dirty="0"/>
          </a:p>
          <a:p>
            <a:pPr>
              <a:spcBef>
                <a:spcPct val="50000"/>
              </a:spcBef>
              <a:buFontTx/>
              <a:buNone/>
            </a:pPr>
            <a:r>
              <a:rPr lang="en-US" altLang="zh-CN" sz="2800" dirty="0"/>
              <a:t>[3] </a:t>
            </a:r>
            <a:r>
              <a:rPr lang="zh-CN" altLang="en-US" sz="2800" dirty="0">
                <a:latin typeface="+mn-lt"/>
              </a:rPr>
              <a:t>盛骤、谢式千、潘承毅等，</a:t>
            </a:r>
            <a:r>
              <a:rPr lang="en-US" altLang="zh-CN" sz="2800" dirty="0">
                <a:latin typeface="+mn-lt"/>
              </a:rPr>
              <a:t>《</a:t>
            </a:r>
            <a:r>
              <a:rPr lang="zh-CN" altLang="en-US" sz="2800" dirty="0">
                <a:latin typeface="+mn-lt"/>
              </a:rPr>
              <a:t>概率论与数理统计</a:t>
            </a:r>
            <a:r>
              <a:rPr lang="en-US" altLang="zh-CN" sz="2800" dirty="0">
                <a:latin typeface="+mn-lt"/>
              </a:rPr>
              <a:t>》</a:t>
            </a:r>
            <a:r>
              <a:rPr lang="zh-CN" altLang="en-US" sz="2800" dirty="0">
                <a:latin typeface="+mn-lt"/>
              </a:rPr>
              <a:t>，高等教育出版社。</a:t>
            </a:r>
            <a:endParaRPr lang="en-US" altLang="zh-CN" sz="2800" dirty="0">
              <a:latin typeface="+mn-lt"/>
            </a:endParaRPr>
          </a:p>
          <a:p>
            <a:pPr>
              <a:spcBef>
                <a:spcPct val="50000"/>
              </a:spcBef>
              <a:buFontTx/>
              <a:buNone/>
            </a:pPr>
            <a:r>
              <a:rPr lang="en-US" altLang="zh-CN" sz="2800" dirty="0">
                <a:latin typeface="+mn-lt"/>
              </a:rPr>
              <a:t>[4] </a:t>
            </a:r>
            <a:r>
              <a:rPr lang="zh-CN" altLang="en-US" sz="2800" dirty="0">
                <a:latin typeface="+mn-lt"/>
              </a:rPr>
              <a:t>茆诗松、程依明、濮晓龙，</a:t>
            </a:r>
            <a:r>
              <a:rPr lang="en-US" altLang="zh-CN" sz="2800" dirty="0"/>
              <a:t> 《</a:t>
            </a:r>
            <a:r>
              <a:rPr lang="zh-CN" altLang="en-US" sz="2800" dirty="0"/>
              <a:t>概率论与数理统计教程</a:t>
            </a:r>
            <a:r>
              <a:rPr lang="en-US" altLang="zh-CN" sz="2800" dirty="0"/>
              <a:t>》</a:t>
            </a:r>
            <a:r>
              <a:rPr lang="zh-CN" altLang="en-US" sz="2800" dirty="0"/>
              <a:t>（第二版），高等教育出版社。</a:t>
            </a:r>
            <a:endParaRPr lang="zh-CN" altLang="en-US" sz="2800" dirty="0">
              <a:latin typeface="+mn-lt"/>
            </a:endParaRPr>
          </a:p>
        </p:txBody>
      </p:sp>
    </p:spTree>
    <p:extLst>
      <p:ext uri="{BB962C8B-B14F-4D97-AF65-F5344CB8AC3E}">
        <p14:creationId xmlns:p14="http://schemas.microsoft.com/office/powerpoint/2010/main" val="259011224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9" name="内容占位符 2">
                <a:extLst>
                  <a:ext uri="{FF2B5EF4-FFF2-40B4-BE49-F238E27FC236}">
                    <a16:creationId xmlns:a16="http://schemas.microsoft.com/office/drawing/2014/main" id="{D7758672-2729-4B06-ABF7-EA6143CA9415}"/>
                  </a:ext>
                </a:extLst>
              </p:cNvPr>
              <p:cNvSpPr>
                <a:spLocks noGrp="1" noChangeArrowheads="1"/>
              </p:cNvSpPr>
              <p:nvPr>
                <p:ph idx="1"/>
              </p:nvPr>
            </p:nvSpPr>
            <p:spPr>
              <a:xfrm>
                <a:off x="395536" y="404664"/>
                <a:ext cx="8352928" cy="6264696"/>
              </a:xfrm>
            </p:spPr>
            <p:txBody>
              <a:bodyPr/>
              <a:lstStyle/>
              <a:p>
                <a:pPr marL="0" indent="0" eaLnBrk="1" hangingPunct="1">
                  <a:lnSpc>
                    <a:spcPct val="125000"/>
                  </a:lnSpc>
                  <a:buFontTx/>
                  <a:buNone/>
                  <a:defRPr/>
                </a:pPr>
                <a:r>
                  <a:rPr lang="zh-CN" altLang="en-US" sz="2800" dirty="0">
                    <a:solidFill>
                      <a:srgbClr val="FFFF00"/>
                    </a:solidFill>
                  </a:rPr>
                  <a:t>④</a:t>
                </a:r>
                <a:r>
                  <a:rPr lang="zh-CN" altLang="en-US" sz="2800" b="1" dirty="0">
                    <a:solidFill>
                      <a:srgbClr val="FFFF00"/>
                    </a:solidFill>
                    <a:latin typeface="+mn-ea"/>
                  </a:rPr>
                  <a:t>事件的交（积）</a:t>
                </a:r>
                <a:r>
                  <a:rPr lang="zh-CN" altLang="en-US" sz="2800" b="1" dirty="0">
                    <a:solidFill>
                      <a:schemeClr val="bg1"/>
                    </a:solidFill>
                    <a:latin typeface="+mn-ea"/>
                  </a:rPr>
                  <a:t>。</a:t>
                </a:r>
                <a:endParaRPr lang="en-US" altLang="zh-CN" sz="2800" b="1" dirty="0">
                  <a:solidFill>
                    <a:schemeClr val="bg1"/>
                  </a:solidFill>
                  <a:latin typeface="+mn-ea"/>
                </a:endParaRPr>
              </a:p>
              <a:p>
                <a:pPr marL="0" indent="0" eaLnBrk="1" hangingPunct="1">
                  <a:lnSpc>
                    <a:spcPct val="125000"/>
                  </a:lnSpc>
                  <a:buFontTx/>
                  <a:buNone/>
                  <a:defRPr/>
                </a:pPr>
                <a:r>
                  <a:rPr lang="zh-CN" altLang="en-US" sz="2800" dirty="0"/>
                  <a:t>事件</a:t>
                </a:r>
                <a:r>
                  <a:rPr lang="en-US" altLang="zh-CN" sz="2800" dirty="0"/>
                  <a:t>A</a:t>
                </a:r>
                <a:r>
                  <a:rPr lang="zh-CN" altLang="en-US" sz="2800" dirty="0"/>
                  <a:t>与事件</a:t>
                </a:r>
                <a:r>
                  <a:rPr lang="en-US" altLang="zh-CN" sz="2800" dirty="0"/>
                  <a:t>B</a:t>
                </a:r>
                <a:r>
                  <a:rPr lang="zh-CN" altLang="en-US" sz="2800" dirty="0"/>
                  <a:t>的交（积），记为</a:t>
                </a:r>
                <a:r>
                  <a:rPr lang="en-US" altLang="zh-CN" sz="2800" dirty="0"/>
                  <a:t>A</a:t>
                </a:r>
                <a:r>
                  <a:rPr lang="en-US" altLang="zh-CN" sz="2800" dirty="0">
                    <a:sym typeface="Symbol" panose="05050102010706020507" pitchFamily="18" charset="2"/>
                  </a:rPr>
                  <a:t></a:t>
                </a:r>
                <a:r>
                  <a:rPr lang="en-US" altLang="zh-CN" sz="2800" dirty="0"/>
                  <a:t>B</a:t>
                </a:r>
                <a:r>
                  <a:rPr lang="zh-CN" altLang="en-US" sz="2800" dirty="0"/>
                  <a:t>，或</a:t>
                </a:r>
                <a:r>
                  <a:rPr lang="en-US" altLang="zh-CN" sz="2800" dirty="0"/>
                  <a:t>AB</a:t>
                </a:r>
                <a:r>
                  <a:rPr lang="zh-CN" altLang="en-US" sz="2800" dirty="0"/>
                  <a:t>；</a:t>
                </a:r>
                <a:endParaRPr lang="en-US" altLang="zh-CN" sz="2800" dirty="0"/>
              </a:p>
              <a:p>
                <a:pPr marL="0" indent="0" eaLnBrk="1" hangingPunct="1">
                  <a:lnSpc>
                    <a:spcPct val="125000"/>
                  </a:lnSpc>
                  <a:buFontTx/>
                  <a:buNone/>
                  <a:defRPr/>
                </a:pPr>
                <a:r>
                  <a:rPr lang="en-US" altLang="zh-CN" sz="2800" dirty="0"/>
                  <a:t>AB</a:t>
                </a:r>
                <a:r>
                  <a:rPr lang="zh-CN" altLang="en-US" sz="2800" dirty="0"/>
                  <a:t>：由事件</a:t>
                </a:r>
                <a:r>
                  <a:rPr lang="en-US" altLang="zh-CN" sz="2800" dirty="0"/>
                  <a:t>A</a:t>
                </a:r>
                <a:r>
                  <a:rPr lang="zh-CN" altLang="en-US" sz="2800" dirty="0"/>
                  <a:t>与</a:t>
                </a:r>
                <a:r>
                  <a:rPr lang="en-US" altLang="zh-CN" sz="2800" dirty="0"/>
                  <a:t>B</a:t>
                </a:r>
                <a:r>
                  <a:rPr lang="zh-CN" altLang="en-US" sz="2800" dirty="0"/>
                  <a:t>中</a:t>
                </a:r>
                <a:r>
                  <a:rPr lang="zh-CN" altLang="en-US" sz="2800" dirty="0">
                    <a:solidFill>
                      <a:schemeClr val="bg1"/>
                    </a:solidFill>
                  </a:rPr>
                  <a:t>公共样本点</a:t>
                </a:r>
                <a:r>
                  <a:rPr lang="zh-CN" altLang="en-US" sz="2800" dirty="0"/>
                  <a:t>组成的集合；</a:t>
                </a:r>
                <a:endParaRPr lang="en-US" altLang="zh-CN" sz="2800" dirty="0"/>
              </a:p>
              <a:p>
                <a:pPr marL="0" indent="0" eaLnBrk="1" hangingPunct="1">
                  <a:lnSpc>
                    <a:spcPct val="125000"/>
                  </a:lnSpc>
                  <a:buFontTx/>
                  <a:buNone/>
                  <a:defRPr/>
                </a:pPr>
                <a:r>
                  <a:rPr lang="zh-CN" altLang="en-US" sz="2800" dirty="0"/>
                  <a:t>概率论含义：</a:t>
                </a:r>
                <a:r>
                  <a:rPr lang="zh-CN" altLang="en-US" sz="2800" dirty="0">
                    <a:solidFill>
                      <a:srgbClr val="FFFF00"/>
                    </a:solidFill>
                  </a:rPr>
                  <a:t>事件</a:t>
                </a:r>
                <a:r>
                  <a:rPr lang="en-US" altLang="zh-CN" sz="2800" dirty="0">
                    <a:solidFill>
                      <a:srgbClr val="FFFF00"/>
                    </a:solidFill>
                  </a:rPr>
                  <a:t>A</a:t>
                </a:r>
                <a:r>
                  <a:rPr lang="zh-CN" altLang="en-US" sz="2800" dirty="0">
                    <a:solidFill>
                      <a:srgbClr val="FFFF00"/>
                    </a:solidFill>
                  </a:rPr>
                  <a:t>和</a:t>
                </a:r>
                <a:r>
                  <a:rPr lang="en-US" altLang="zh-CN" sz="2800" dirty="0">
                    <a:solidFill>
                      <a:srgbClr val="FFFF00"/>
                    </a:solidFill>
                  </a:rPr>
                  <a:t>B</a:t>
                </a:r>
                <a:r>
                  <a:rPr lang="zh-CN" altLang="en-US" sz="2800" dirty="0">
                    <a:solidFill>
                      <a:srgbClr val="FFFF00"/>
                    </a:solidFill>
                  </a:rPr>
                  <a:t>同时发生；</a:t>
                </a:r>
                <a:endParaRPr lang="en-US" altLang="zh-CN" sz="2800" dirty="0">
                  <a:solidFill>
                    <a:srgbClr val="FFFF00"/>
                  </a:solidFill>
                </a:endParaRPr>
              </a:p>
              <a:p>
                <a:pPr marL="0" indent="0" eaLnBrk="1" hangingPunct="1">
                  <a:lnSpc>
                    <a:spcPct val="125000"/>
                  </a:lnSpc>
                  <a:buFontTx/>
                  <a:buNone/>
                  <a:defRPr/>
                </a:pPr>
                <a:r>
                  <a:rPr lang="en-US" altLang="zh-CN" sz="2800" dirty="0"/>
                  <a:t>Venn</a:t>
                </a:r>
                <a:r>
                  <a:rPr lang="zh-CN" altLang="en-US" sz="2800" dirty="0"/>
                  <a:t>图示：</a:t>
                </a:r>
                <a:endParaRPr lang="en-US" altLang="zh-CN" sz="2800" dirty="0"/>
              </a:p>
              <a:p>
                <a:pPr marL="0" indent="0" eaLnBrk="1" hangingPunct="1">
                  <a:lnSpc>
                    <a:spcPct val="125000"/>
                  </a:lnSpc>
                  <a:buFontTx/>
                  <a:buNone/>
                  <a:defRPr/>
                </a:pPr>
                <a:endParaRPr lang="en-US" altLang="zh-CN" sz="2800" b="1" dirty="0">
                  <a:latin typeface="+mn-ea"/>
                </a:endParaRPr>
              </a:p>
              <a:p>
                <a:pPr marL="0" indent="0" eaLnBrk="1" hangingPunct="1">
                  <a:lnSpc>
                    <a:spcPct val="125000"/>
                  </a:lnSpc>
                  <a:buFontTx/>
                  <a:buNone/>
                  <a:defRPr/>
                </a:pPr>
                <a:endParaRPr lang="en-US" altLang="zh-CN" sz="2800" b="1" dirty="0">
                  <a:latin typeface="+mn-ea"/>
                </a:endParaRPr>
              </a:p>
              <a:p>
                <a:pPr marL="0" indent="0" eaLnBrk="1" hangingPunct="1">
                  <a:lnSpc>
                    <a:spcPct val="125000"/>
                  </a:lnSpc>
                  <a:buFontTx/>
                  <a:buNone/>
                  <a:defRPr/>
                </a:pPr>
                <a:endParaRPr lang="en-US" altLang="zh-CN" sz="2800" b="1" dirty="0">
                  <a:latin typeface="+mn-ea"/>
                </a:endParaRPr>
              </a:p>
              <a:p>
                <a:pPr marL="0" indent="0" eaLnBrk="1" hangingPunct="1">
                  <a:lnSpc>
                    <a:spcPct val="125000"/>
                  </a:lnSpc>
                  <a:buFontTx/>
                  <a:buNone/>
                  <a:defRPr/>
                </a:pPr>
                <a:r>
                  <a:rPr lang="zh-CN" altLang="en-US" sz="2800" dirty="0">
                    <a:sym typeface="Symbol" panose="05050102010706020507" pitchFamily="18" charset="2"/>
                  </a:rPr>
                  <a:t>思考：</a:t>
                </a:r>
                <a:r>
                  <a:rPr lang="en-US" altLang="zh-CN" sz="2800" dirty="0">
                    <a:sym typeface="Symbol" panose="05050102010706020507" pitchFamily="18" charset="2"/>
                  </a:rPr>
                  <a:t> </a:t>
                </a:r>
                <a14:m>
                  <m:oMath xmlns:m="http://schemas.openxmlformats.org/officeDocument/2006/math">
                    <m:sSub>
                      <m:sSubPr>
                        <m:ctrlPr>
                          <a:rPr lang="en-US" altLang="zh-CN" sz="2800" i="1" dirty="0">
                            <a:latin typeface="Cambria Math" panose="02040503050406030204" pitchFamily="18" charset="0"/>
                            <a:sym typeface="Symbol" panose="05050102010706020507" pitchFamily="18" charset="2"/>
                          </a:rPr>
                        </m:ctrlPr>
                      </m:sSubPr>
                      <m:e>
                        <m:r>
                          <a:rPr lang="en-US" altLang="zh-CN" sz="2800" i="1" dirty="0">
                            <a:latin typeface="Cambria Math" panose="02040503050406030204" pitchFamily="18" charset="0"/>
                            <a:sym typeface="Symbol" panose="05050102010706020507" pitchFamily="18" charset="2"/>
                          </a:rPr>
                          <m:t>𝐴</m:t>
                        </m:r>
                      </m:e>
                      <m:sub>
                        <m:r>
                          <a:rPr lang="en-US" altLang="zh-CN" sz="2800" i="1" dirty="0">
                            <a:latin typeface="Cambria Math" panose="02040503050406030204" pitchFamily="18" charset="0"/>
                            <a:sym typeface="Symbol" panose="05050102010706020507" pitchFamily="18" charset="2"/>
                          </a:rPr>
                          <m:t>1</m:t>
                        </m:r>
                      </m:sub>
                    </m:sSub>
                    <m:r>
                      <a:rPr lang="en-US" altLang="zh-CN" sz="2800" b="0" i="1" dirty="0" smtClean="0">
                        <a:latin typeface="Cambria Math" panose="02040503050406030204" pitchFamily="18" charset="0"/>
                        <a:sym typeface="Symbol" panose="05050102010706020507" pitchFamily="18" charset="2"/>
                      </a:rPr>
                      <m:t>∩</m:t>
                    </m:r>
                    <m:r>
                      <a:rPr lang="en-US" altLang="zh-CN" sz="2800" i="1" dirty="0">
                        <a:latin typeface="Cambria Math" panose="02040503050406030204" pitchFamily="18" charset="0"/>
                        <a:sym typeface="Symbol" panose="05050102010706020507" pitchFamily="18" charset="2"/>
                      </a:rPr>
                      <m:t>…</m:t>
                    </m:r>
                    <m:r>
                      <a:rPr lang="en-US" altLang="zh-CN" sz="2800" b="0" i="1" dirty="0" smtClean="0">
                        <a:latin typeface="Cambria Math" panose="02040503050406030204" pitchFamily="18" charset="0"/>
                        <a:sym typeface="Symbol" panose="05050102010706020507" pitchFamily="18" charset="2"/>
                      </a:rPr>
                      <m:t>∩</m:t>
                    </m:r>
                    <m:sSub>
                      <m:sSubPr>
                        <m:ctrlPr>
                          <a:rPr lang="en-US" altLang="zh-CN" sz="2800" i="1" dirty="0">
                            <a:latin typeface="Cambria Math" panose="02040503050406030204" pitchFamily="18" charset="0"/>
                            <a:sym typeface="Symbol" panose="05050102010706020507" pitchFamily="18" charset="2"/>
                          </a:rPr>
                        </m:ctrlPr>
                      </m:sSubPr>
                      <m:e>
                        <m:r>
                          <a:rPr lang="en-US" altLang="zh-CN" sz="2800" i="1" dirty="0">
                            <a:latin typeface="Cambria Math" panose="02040503050406030204" pitchFamily="18" charset="0"/>
                            <a:sym typeface="Symbol" panose="05050102010706020507" pitchFamily="18" charset="2"/>
                          </a:rPr>
                          <m:t>𝐴</m:t>
                        </m:r>
                      </m:e>
                      <m:sub>
                        <m:r>
                          <a:rPr lang="en-US" altLang="zh-CN" sz="2800" i="1" dirty="0">
                            <a:latin typeface="Cambria Math" panose="02040503050406030204" pitchFamily="18" charset="0"/>
                            <a:sym typeface="Symbol" panose="05050102010706020507" pitchFamily="18" charset="2"/>
                          </a:rPr>
                          <m:t>𝑛</m:t>
                        </m:r>
                      </m:sub>
                    </m:sSub>
                  </m:oMath>
                </a14:m>
                <a:r>
                  <a:rPr lang="zh-CN" altLang="en-US" sz="2800" dirty="0">
                    <a:sym typeface="Symbol" panose="05050102010706020507" pitchFamily="18" charset="2"/>
                  </a:rPr>
                  <a:t>或 </a:t>
                </a:r>
                <a14:m>
                  <m:oMath xmlns:m="http://schemas.openxmlformats.org/officeDocument/2006/math">
                    <m:sSub>
                      <m:sSubPr>
                        <m:ctrlPr>
                          <a:rPr lang="en-US" altLang="zh-CN" sz="2800" i="1">
                            <a:latin typeface="Cambria Math" panose="02040503050406030204" pitchFamily="18" charset="0"/>
                            <a:sym typeface="Symbol" panose="05050102010706020507" pitchFamily="18" charset="2"/>
                          </a:rPr>
                        </m:ctrlPr>
                      </m:sSubPr>
                      <m:e>
                        <m:r>
                          <a:rPr lang="en-US" altLang="zh-CN" sz="2800" i="1">
                            <a:latin typeface="Cambria Math" panose="02040503050406030204" pitchFamily="18" charset="0"/>
                            <a:sym typeface="Symbol" panose="05050102010706020507" pitchFamily="18" charset="2"/>
                          </a:rPr>
                          <m:t>𝐴</m:t>
                        </m:r>
                      </m:e>
                      <m:sub>
                        <m:r>
                          <a:rPr lang="en-US" altLang="zh-CN" sz="2800" i="1">
                            <a:latin typeface="Cambria Math" panose="02040503050406030204" pitchFamily="18" charset="0"/>
                            <a:sym typeface="Symbol" panose="05050102010706020507" pitchFamily="18" charset="2"/>
                          </a:rPr>
                          <m:t>1</m:t>
                        </m:r>
                      </m:sub>
                    </m:sSub>
                    <m:r>
                      <a:rPr lang="en-US" altLang="zh-CN" sz="2800" b="0" i="1" smtClean="0">
                        <a:latin typeface="Cambria Math" panose="02040503050406030204" pitchFamily="18" charset="0"/>
                        <a:sym typeface="Symbol" panose="05050102010706020507" pitchFamily="18" charset="2"/>
                      </a:rPr>
                      <m:t>…</m:t>
                    </m:r>
                    <m:sSub>
                      <m:sSubPr>
                        <m:ctrlPr>
                          <a:rPr lang="en-US" altLang="zh-CN" sz="2800" i="1">
                            <a:latin typeface="Cambria Math" panose="02040503050406030204" pitchFamily="18" charset="0"/>
                            <a:sym typeface="Symbol" panose="05050102010706020507" pitchFamily="18" charset="2"/>
                          </a:rPr>
                        </m:ctrlPr>
                      </m:sSubPr>
                      <m:e>
                        <m:r>
                          <a:rPr lang="en-US" altLang="zh-CN" sz="2800" i="1">
                            <a:latin typeface="Cambria Math" panose="02040503050406030204" pitchFamily="18" charset="0"/>
                            <a:sym typeface="Symbol" panose="05050102010706020507" pitchFamily="18" charset="2"/>
                          </a:rPr>
                          <m:t>𝐴</m:t>
                        </m:r>
                      </m:e>
                      <m:sub>
                        <m:r>
                          <a:rPr lang="en-US" altLang="zh-CN" sz="2800" i="1">
                            <a:latin typeface="Cambria Math" panose="02040503050406030204" pitchFamily="18" charset="0"/>
                            <a:sym typeface="Symbol" panose="05050102010706020507" pitchFamily="18" charset="2"/>
                          </a:rPr>
                          <m:t>𝑛</m:t>
                        </m:r>
                      </m:sub>
                    </m:sSub>
                  </m:oMath>
                </a14:m>
                <a:r>
                  <a:rPr lang="zh-CN" altLang="en-US" sz="2800" dirty="0">
                    <a:sym typeface="Symbol" panose="05050102010706020507" pitchFamily="18" charset="2"/>
                  </a:rPr>
                  <a:t> </a:t>
                </a:r>
                <a14:m>
                  <m:oMath xmlns:m="http://schemas.openxmlformats.org/officeDocument/2006/math">
                    <m:r>
                      <a:rPr lang="zh-CN" altLang="en-US" sz="2800" i="1" dirty="0">
                        <a:latin typeface="Cambria Math" panose="02040503050406030204" pitchFamily="18" charset="0"/>
                        <a:sym typeface="Symbol" panose="05050102010706020507" pitchFamily="18" charset="2"/>
                      </a:rPr>
                      <m:t>的</m:t>
                    </m:r>
                  </m:oMath>
                </a14:m>
                <a:r>
                  <a:rPr lang="zh-CN" altLang="en-US" sz="2800" dirty="0">
                    <a:sym typeface="Symbol" panose="05050102010706020507" pitchFamily="18" charset="2"/>
                  </a:rPr>
                  <a:t>含义</a:t>
                </a:r>
                <a:endParaRPr lang="en-US" altLang="zh-CN" sz="2800" dirty="0">
                  <a:sym typeface="Symbol" panose="05050102010706020507" pitchFamily="18" charset="2"/>
                </a:endParaRPr>
              </a:p>
              <a:p>
                <a:pPr marL="0" indent="0" eaLnBrk="1" hangingPunct="1">
                  <a:lnSpc>
                    <a:spcPct val="125000"/>
                  </a:lnSpc>
                  <a:buFontTx/>
                  <a:buNone/>
                  <a:defRPr/>
                </a:pPr>
                <a:r>
                  <a:rPr lang="en-US" altLang="zh-CN" sz="2800" dirty="0">
                    <a:sym typeface="Symbol" panose="05050102010706020507" pitchFamily="18" charset="2"/>
                  </a:rPr>
                  <a:t>n</a:t>
                </a:r>
                <a:r>
                  <a:rPr lang="zh-CN" altLang="en-US" sz="2800" dirty="0">
                    <a:sym typeface="Symbol" panose="05050102010706020507" pitchFamily="18" charset="2"/>
                  </a:rPr>
                  <a:t>个事件</a:t>
                </a:r>
                <a14:m>
                  <m:oMath xmlns:m="http://schemas.openxmlformats.org/officeDocument/2006/math">
                    <m:sSub>
                      <m:sSubPr>
                        <m:ctrlPr>
                          <a:rPr lang="en-US" altLang="zh-CN" sz="2800" i="1">
                            <a:latin typeface="Cambria Math" panose="02040503050406030204" pitchFamily="18" charset="0"/>
                            <a:sym typeface="Symbol" panose="05050102010706020507" pitchFamily="18" charset="2"/>
                          </a:rPr>
                        </m:ctrlPr>
                      </m:sSubPr>
                      <m:e>
                        <m:r>
                          <a:rPr lang="en-US" altLang="zh-CN" sz="2800" i="1">
                            <a:latin typeface="Cambria Math" panose="02040503050406030204" pitchFamily="18" charset="0"/>
                            <a:sym typeface="Symbol" panose="05050102010706020507" pitchFamily="18" charset="2"/>
                          </a:rPr>
                          <m:t>𝐴</m:t>
                        </m:r>
                      </m:e>
                      <m:sub>
                        <m:r>
                          <a:rPr lang="en-US" altLang="zh-CN" sz="2800" i="1">
                            <a:latin typeface="Cambria Math" panose="02040503050406030204" pitchFamily="18" charset="0"/>
                            <a:sym typeface="Symbol" panose="05050102010706020507" pitchFamily="18" charset="2"/>
                          </a:rPr>
                          <m:t>1</m:t>
                        </m:r>
                      </m:sub>
                    </m:sSub>
                    <m:r>
                      <a:rPr lang="en-US" altLang="zh-CN" sz="2800" i="1">
                        <a:latin typeface="Cambria Math" panose="02040503050406030204" pitchFamily="18" charset="0"/>
                        <a:sym typeface="Symbol" panose="05050102010706020507" pitchFamily="18" charset="2"/>
                      </a:rPr>
                      <m:t>,…,</m:t>
                    </m:r>
                    <m:sSub>
                      <m:sSubPr>
                        <m:ctrlPr>
                          <a:rPr lang="en-US" altLang="zh-CN" sz="2800" i="1">
                            <a:latin typeface="Cambria Math" panose="02040503050406030204" pitchFamily="18" charset="0"/>
                            <a:sym typeface="Symbol" panose="05050102010706020507" pitchFamily="18" charset="2"/>
                          </a:rPr>
                        </m:ctrlPr>
                      </m:sSubPr>
                      <m:e>
                        <m:r>
                          <a:rPr lang="en-US" altLang="zh-CN" sz="2800" i="1">
                            <a:latin typeface="Cambria Math" panose="02040503050406030204" pitchFamily="18" charset="0"/>
                            <a:sym typeface="Symbol" panose="05050102010706020507" pitchFamily="18" charset="2"/>
                          </a:rPr>
                          <m:t>𝐴</m:t>
                        </m:r>
                      </m:e>
                      <m:sub>
                        <m:r>
                          <a:rPr lang="en-US" altLang="zh-CN" sz="2800" i="1">
                            <a:latin typeface="Cambria Math" panose="02040503050406030204" pitchFamily="18" charset="0"/>
                            <a:sym typeface="Symbol" panose="05050102010706020507" pitchFamily="18" charset="2"/>
                          </a:rPr>
                          <m:t>𝑛</m:t>
                        </m:r>
                      </m:sub>
                    </m:sSub>
                    <m:r>
                      <a:rPr lang="zh-CN" altLang="en-US" sz="2800" i="1" smtClean="0">
                        <a:latin typeface="Cambria Math" panose="02040503050406030204" pitchFamily="18" charset="0"/>
                        <a:sym typeface="Symbol" panose="05050102010706020507" pitchFamily="18" charset="2"/>
                      </a:rPr>
                      <m:t>同时</m:t>
                    </m:r>
                  </m:oMath>
                </a14:m>
                <a:r>
                  <a:rPr lang="zh-CN" altLang="en-US" sz="2800" dirty="0">
                    <a:sym typeface="Symbol" panose="05050102010706020507" pitchFamily="18" charset="2"/>
                  </a:rPr>
                  <a:t>发生</a:t>
                </a:r>
                <a:endParaRPr lang="en-US" altLang="zh-CN" sz="2800" dirty="0">
                  <a:sym typeface="Symbol" panose="05050102010706020507" pitchFamily="18" charset="2"/>
                </a:endParaRPr>
              </a:p>
              <a:p>
                <a:pPr marL="0" indent="0" eaLnBrk="1" hangingPunct="1">
                  <a:lnSpc>
                    <a:spcPct val="125000"/>
                  </a:lnSpc>
                  <a:buFontTx/>
                  <a:buNone/>
                  <a:defRPr/>
                </a:pPr>
                <a:endParaRPr lang="en-US" altLang="zh-CN" sz="2800" b="1" dirty="0">
                  <a:latin typeface="+mn-ea"/>
                </a:endParaRPr>
              </a:p>
              <a:p>
                <a:pPr marL="514350" indent="-514350" eaLnBrk="1" hangingPunct="1">
                  <a:lnSpc>
                    <a:spcPct val="125000"/>
                  </a:lnSpc>
                  <a:buFont typeface="+mj-ea"/>
                  <a:buAutoNum type="circleNumDbPlain"/>
                  <a:defRPr/>
                </a:pPr>
                <a:endParaRPr lang="en-US" altLang="zh-CN" sz="2800" b="1" dirty="0"/>
              </a:p>
              <a:p>
                <a:pPr marL="514350" indent="-514350" eaLnBrk="1" hangingPunct="1">
                  <a:lnSpc>
                    <a:spcPct val="125000"/>
                  </a:lnSpc>
                  <a:buFont typeface="+mj-ea"/>
                  <a:buAutoNum type="circleNumDbPlain"/>
                  <a:defRPr/>
                </a:pPr>
                <a:endParaRPr lang="en-US" altLang="zh-CN" sz="2800" b="1" dirty="0"/>
              </a:p>
              <a:p>
                <a:pPr marL="514350" indent="-514350" eaLnBrk="1" hangingPunct="1">
                  <a:lnSpc>
                    <a:spcPct val="125000"/>
                  </a:lnSpc>
                  <a:buFont typeface="+mj-ea"/>
                  <a:buAutoNum type="circleNumDbPlain"/>
                  <a:defRPr/>
                </a:pPr>
                <a:endParaRPr lang="en-US" altLang="zh-CN" sz="2800" b="1" dirty="0"/>
              </a:p>
              <a:p>
                <a:pPr marL="0" indent="0" eaLnBrk="1" hangingPunct="1">
                  <a:lnSpc>
                    <a:spcPct val="125000"/>
                  </a:lnSpc>
                  <a:buFontTx/>
                  <a:buNone/>
                  <a:defRPr/>
                </a:pPr>
                <a:endParaRPr lang="en-US" altLang="zh-CN" sz="2800" b="1" dirty="0"/>
              </a:p>
              <a:p>
                <a:pPr marL="514350" indent="-514350" eaLnBrk="1" hangingPunct="1">
                  <a:lnSpc>
                    <a:spcPct val="125000"/>
                  </a:lnSpc>
                  <a:buFont typeface="+mj-ea"/>
                  <a:buAutoNum type="circleNumDbPlain"/>
                  <a:defRPr/>
                </a:pPr>
                <a:endParaRPr lang="en-US" altLang="zh-CN" sz="2800" dirty="0"/>
              </a:p>
              <a:p>
                <a:pPr marL="514350" indent="-514350" eaLnBrk="1" hangingPunct="1">
                  <a:lnSpc>
                    <a:spcPct val="125000"/>
                  </a:lnSpc>
                  <a:buFont typeface="+mj-ea"/>
                  <a:buAutoNum type="circleNumDbPlain"/>
                  <a:defRPr/>
                </a:pPr>
                <a:endParaRPr lang="en-US" altLang="zh-CN" sz="2800" dirty="0"/>
              </a:p>
              <a:p>
                <a:pPr marL="514350" indent="-514350" eaLnBrk="1" hangingPunct="1">
                  <a:lnSpc>
                    <a:spcPct val="125000"/>
                  </a:lnSpc>
                  <a:buFont typeface="+mj-ea"/>
                  <a:buAutoNum type="circleNumDbPlain"/>
                  <a:defRPr/>
                </a:pPr>
                <a:endParaRPr lang="en-US" altLang="zh-CN" sz="2800" dirty="0"/>
              </a:p>
              <a:p>
                <a:pPr marL="514350" indent="-514350" eaLnBrk="1" hangingPunct="1">
                  <a:lnSpc>
                    <a:spcPct val="125000"/>
                  </a:lnSpc>
                  <a:buFont typeface="+mj-ea"/>
                  <a:buAutoNum type="circleNumDbPlain"/>
                  <a:defRPr/>
                </a:pPr>
                <a:endParaRPr lang="en-US" altLang="zh-CN" sz="2800" dirty="0"/>
              </a:p>
              <a:p>
                <a:pPr marL="514350" indent="-514350" eaLnBrk="1" hangingPunct="1">
                  <a:lnSpc>
                    <a:spcPct val="125000"/>
                  </a:lnSpc>
                  <a:buFont typeface="+mj-ea"/>
                  <a:buAutoNum type="circleNumDbPlain"/>
                  <a:defRPr/>
                </a:pPr>
                <a:endParaRPr lang="en-US" altLang="zh-CN" sz="2800" dirty="0"/>
              </a:p>
              <a:p>
                <a:pPr marL="514350" indent="-514350" eaLnBrk="1" hangingPunct="1">
                  <a:lnSpc>
                    <a:spcPct val="125000"/>
                  </a:lnSpc>
                  <a:buFont typeface="+mj-ea"/>
                  <a:buAutoNum type="circleNumDbPlain"/>
                  <a:defRPr/>
                </a:pPr>
                <a:endParaRPr lang="en-US" altLang="zh-CN" sz="2800" dirty="0"/>
              </a:p>
              <a:p>
                <a:pPr marL="0" indent="0" eaLnBrk="1" hangingPunct="1">
                  <a:lnSpc>
                    <a:spcPct val="125000"/>
                  </a:lnSpc>
                  <a:buFontTx/>
                  <a:buNone/>
                  <a:defRPr/>
                </a:pPr>
                <a:endParaRPr lang="en-US" altLang="zh-CN" sz="2800" dirty="0"/>
              </a:p>
            </p:txBody>
          </p:sp>
        </mc:Choice>
        <mc:Fallback xmlns="">
          <p:sp>
            <p:nvSpPr>
              <p:cNvPr id="34819" name="内容占位符 2">
                <a:extLst>
                  <a:ext uri="{FF2B5EF4-FFF2-40B4-BE49-F238E27FC236}">
                    <a16:creationId xmlns:a16="http://schemas.microsoft.com/office/drawing/2014/main" id="{D7758672-2729-4B06-ABF7-EA6143CA9415}"/>
                  </a:ext>
                </a:extLst>
              </p:cNvPr>
              <p:cNvSpPr>
                <a:spLocks noGrp="1" noRot="1" noChangeAspect="1" noMove="1" noResize="1" noEditPoints="1" noAdjustHandles="1" noChangeArrowheads="1" noChangeShapeType="1" noTextEdit="1"/>
              </p:cNvSpPr>
              <p:nvPr>
                <p:ph idx="1"/>
              </p:nvPr>
            </p:nvSpPr>
            <p:spPr>
              <a:xfrm>
                <a:off x="395536" y="404664"/>
                <a:ext cx="8352928" cy="6264696"/>
              </a:xfrm>
              <a:blipFill>
                <a:blip r:embed="rId3"/>
                <a:stretch>
                  <a:fillRect l="-1533" t="-389" b="-778"/>
                </a:stretch>
              </a:blipFill>
            </p:spPr>
            <p:txBody>
              <a:bodyPr/>
              <a:lstStyle/>
              <a:p>
                <a:r>
                  <a:rPr lang="zh-CN" altLang="en-US">
                    <a:noFill/>
                  </a:rPr>
                  <a:t> </a:t>
                </a:r>
              </a:p>
            </p:txBody>
          </p:sp>
        </mc:Fallback>
      </mc:AlternateContent>
      <p:graphicFrame>
        <p:nvGraphicFramePr>
          <p:cNvPr id="293891" name="Object 4">
            <a:extLst>
              <a:ext uri="{FF2B5EF4-FFF2-40B4-BE49-F238E27FC236}">
                <a16:creationId xmlns:a16="http://schemas.microsoft.com/office/drawing/2014/main" id="{165083DE-1740-491C-85A3-ED9C4DE1683C}"/>
              </a:ext>
            </a:extLst>
          </p:cNvPr>
          <p:cNvGraphicFramePr>
            <a:graphicFrameLocks noChangeAspect="1"/>
          </p:cNvGraphicFramePr>
          <p:nvPr>
            <p:extLst>
              <p:ext uri="{D42A27DB-BD31-4B8C-83A1-F6EECF244321}">
                <p14:modId xmlns:p14="http://schemas.microsoft.com/office/powerpoint/2010/main" val="600048574"/>
              </p:ext>
            </p:extLst>
          </p:nvPr>
        </p:nvGraphicFramePr>
        <p:xfrm>
          <a:off x="2051720" y="2924944"/>
          <a:ext cx="4393034" cy="2354627"/>
        </p:xfrm>
        <a:graphic>
          <a:graphicData uri="http://schemas.openxmlformats.org/presentationml/2006/ole">
            <mc:AlternateContent xmlns:mc="http://schemas.openxmlformats.org/markup-compatibility/2006">
              <mc:Choice xmlns:v="urn:schemas-microsoft-com:vml" Requires="v">
                <p:oleObj name="Picture" r:id="rId4" imgW="2294377" imgH="1770640" progId="Word.Picture.8">
                  <p:embed/>
                </p:oleObj>
              </mc:Choice>
              <mc:Fallback>
                <p:oleObj name="Picture" r:id="rId4" imgW="2294377" imgH="1770640" progId="Word.Picture.8">
                  <p:embed/>
                  <p:pic>
                    <p:nvPicPr>
                      <p:cNvPr id="293891" name="Object 4">
                        <a:extLst>
                          <a:ext uri="{FF2B5EF4-FFF2-40B4-BE49-F238E27FC236}">
                            <a16:creationId xmlns:a16="http://schemas.microsoft.com/office/drawing/2014/main" id="{165083DE-1740-491C-85A3-ED9C4DE168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2924944"/>
                        <a:ext cx="4393034" cy="2354627"/>
                      </a:xfrm>
                      <a:prstGeom prst="rect">
                        <a:avLst/>
                      </a:prstGeom>
                      <a:noFill/>
                      <a:ln>
                        <a:noFill/>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38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内容占位符 2">
            <a:extLst>
              <a:ext uri="{FF2B5EF4-FFF2-40B4-BE49-F238E27FC236}">
                <a16:creationId xmlns:a16="http://schemas.microsoft.com/office/drawing/2014/main" id="{3B901302-D772-467C-8DD9-1D8AC5172E8E}"/>
              </a:ext>
            </a:extLst>
          </p:cNvPr>
          <p:cNvSpPr>
            <a:spLocks noGrp="1" noChangeArrowheads="1"/>
          </p:cNvSpPr>
          <p:nvPr>
            <p:ph idx="1"/>
          </p:nvPr>
        </p:nvSpPr>
        <p:spPr>
          <a:xfrm>
            <a:off x="539552" y="548680"/>
            <a:ext cx="8280920" cy="5076825"/>
          </a:xfrm>
        </p:spPr>
        <p:txBody>
          <a:bodyPr/>
          <a:lstStyle/>
          <a:p>
            <a:pPr marL="0" indent="0" eaLnBrk="1" hangingPunct="1">
              <a:lnSpc>
                <a:spcPct val="125000"/>
              </a:lnSpc>
              <a:buFontTx/>
              <a:buNone/>
              <a:defRPr/>
            </a:pPr>
            <a:r>
              <a:rPr lang="zh-CN" altLang="en-US" sz="2800" dirty="0">
                <a:solidFill>
                  <a:srgbClr val="FFFF00"/>
                </a:solidFill>
              </a:rPr>
              <a:t>⑤</a:t>
            </a:r>
            <a:r>
              <a:rPr lang="zh-CN" altLang="en-US" sz="2800" b="1" dirty="0">
                <a:solidFill>
                  <a:srgbClr val="FFFF00"/>
                </a:solidFill>
              </a:rPr>
              <a:t>事件的差</a:t>
            </a:r>
            <a:r>
              <a:rPr lang="zh-CN" altLang="en-US" sz="2800" b="1" dirty="0">
                <a:solidFill>
                  <a:schemeClr val="bg1"/>
                </a:solidFill>
              </a:rPr>
              <a:t>。</a:t>
            </a:r>
            <a:endParaRPr lang="en-US" altLang="zh-CN" sz="2800" b="1" dirty="0">
              <a:solidFill>
                <a:schemeClr val="bg1"/>
              </a:solidFill>
            </a:endParaRPr>
          </a:p>
          <a:p>
            <a:pPr marL="0" indent="0" eaLnBrk="1" hangingPunct="1">
              <a:lnSpc>
                <a:spcPct val="125000"/>
              </a:lnSpc>
              <a:buFontTx/>
              <a:buNone/>
              <a:defRPr/>
            </a:pPr>
            <a:r>
              <a:rPr lang="zh-CN" altLang="en-US" sz="2800" dirty="0"/>
              <a:t>事件</a:t>
            </a:r>
            <a:r>
              <a:rPr lang="en-US" altLang="zh-CN" sz="2800" dirty="0"/>
              <a:t>A</a:t>
            </a:r>
            <a:r>
              <a:rPr lang="zh-CN" altLang="en-US" sz="2800" dirty="0"/>
              <a:t>与</a:t>
            </a:r>
            <a:r>
              <a:rPr lang="en-US" altLang="zh-CN" sz="2800" dirty="0"/>
              <a:t>B</a:t>
            </a:r>
            <a:r>
              <a:rPr lang="zh-CN" altLang="en-US" sz="2800" dirty="0"/>
              <a:t>的差，记为</a:t>
            </a:r>
            <a:r>
              <a:rPr lang="en-US" altLang="zh-CN" sz="2800" dirty="0"/>
              <a:t>A-B</a:t>
            </a:r>
            <a:r>
              <a:rPr lang="zh-CN" altLang="en-US" sz="2800" dirty="0">
                <a:sym typeface="Symbol" panose="05050102010706020507" pitchFamily="18" charset="2"/>
              </a:rPr>
              <a:t>；</a:t>
            </a:r>
            <a:endParaRPr lang="en-US" altLang="zh-CN" sz="2800" dirty="0">
              <a:sym typeface="Symbol" panose="05050102010706020507" pitchFamily="18" charset="2"/>
            </a:endParaRPr>
          </a:p>
          <a:p>
            <a:pPr marL="0" indent="0" eaLnBrk="1" hangingPunct="1">
              <a:lnSpc>
                <a:spcPct val="125000"/>
              </a:lnSpc>
              <a:buFontTx/>
              <a:buNone/>
              <a:defRPr/>
            </a:pPr>
            <a:r>
              <a:rPr lang="en-US" altLang="zh-CN" sz="2800" dirty="0">
                <a:sym typeface="Symbol" panose="05050102010706020507" pitchFamily="18" charset="2"/>
              </a:rPr>
              <a:t>A-B</a:t>
            </a:r>
            <a:r>
              <a:rPr lang="zh-CN" altLang="en-US" sz="2800" dirty="0">
                <a:sym typeface="Symbol" panose="05050102010706020507" pitchFamily="18" charset="2"/>
              </a:rPr>
              <a:t>：</a:t>
            </a:r>
            <a:r>
              <a:rPr lang="zh-CN" altLang="en-US" sz="2800" dirty="0"/>
              <a:t>由属于事件</a:t>
            </a:r>
            <a:r>
              <a:rPr lang="en-US" altLang="zh-CN" sz="2800" dirty="0"/>
              <a:t>A</a:t>
            </a:r>
            <a:r>
              <a:rPr lang="zh-CN" altLang="en-US" sz="2800" dirty="0"/>
              <a:t>但不属于</a:t>
            </a:r>
            <a:r>
              <a:rPr lang="en-US" altLang="zh-CN" sz="2800" dirty="0"/>
              <a:t>B</a:t>
            </a:r>
            <a:r>
              <a:rPr lang="zh-CN" altLang="en-US" sz="2800" dirty="0"/>
              <a:t>的样本点所组成的集合；</a:t>
            </a:r>
            <a:endParaRPr lang="en-US" altLang="zh-CN" sz="2800" dirty="0"/>
          </a:p>
          <a:p>
            <a:pPr marL="0" indent="0" eaLnBrk="1" hangingPunct="1">
              <a:lnSpc>
                <a:spcPct val="125000"/>
              </a:lnSpc>
              <a:buFontTx/>
              <a:buNone/>
              <a:defRPr/>
            </a:pPr>
            <a:r>
              <a:rPr lang="zh-CN" altLang="en-US" sz="2800" dirty="0"/>
              <a:t>概率论含义：</a:t>
            </a:r>
            <a:r>
              <a:rPr lang="zh-CN" altLang="en-US" sz="2800" dirty="0">
                <a:solidFill>
                  <a:srgbClr val="FFFF00"/>
                </a:solidFill>
              </a:rPr>
              <a:t>事件</a:t>
            </a:r>
            <a:r>
              <a:rPr lang="en-US" altLang="zh-CN" sz="2800" dirty="0">
                <a:solidFill>
                  <a:srgbClr val="FFFF00"/>
                </a:solidFill>
              </a:rPr>
              <a:t>A</a:t>
            </a:r>
            <a:r>
              <a:rPr lang="zh-CN" altLang="en-US" sz="2800" dirty="0">
                <a:solidFill>
                  <a:srgbClr val="FFFF00"/>
                </a:solidFill>
              </a:rPr>
              <a:t>发生而</a:t>
            </a:r>
            <a:r>
              <a:rPr lang="en-US" altLang="zh-CN" sz="2800" dirty="0">
                <a:solidFill>
                  <a:srgbClr val="FFFF00"/>
                </a:solidFill>
              </a:rPr>
              <a:t>B</a:t>
            </a:r>
            <a:r>
              <a:rPr lang="zh-CN" altLang="en-US" sz="2800" dirty="0">
                <a:solidFill>
                  <a:srgbClr val="FFFF00"/>
                </a:solidFill>
              </a:rPr>
              <a:t>不发生</a:t>
            </a:r>
            <a:r>
              <a:rPr lang="zh-CN" altLang="en-US" sz="2800" dirty="0"/>
              <a:t>；</a:t>
            </a:r>
            <a:endParaRPr lang="en-US" altLang="zh-CN" sz="2800" dirty="0"/>
          </a:p>
          <a:p>
            <a:pPr marL="0" indent="0" eaLnBrk="1" hangingPunct="1">
              <a:lnSpc>
                <a:spcPct val="125000"/>
              </a:lnSpc>
              <a:buFontTx/>
              <a:buNone/>
              <a:defRPr/>
            </a:pPr>
            <a:r>
              <a:rPr lang="en-US" altLang="zh-CN" sz="2800" dirty="0"/>
              <a:t>Venn</a:t>
            </a:r>
            <a:r>
              <a:rPr lang="zh-CN" altLang="en-US" sz="2800" dirty="0"/>
              <a:t>图示：</a:t>
            </a:r>
            <a:endParaRPr lang="en-US" altLang="zh-CN" sz="2800" dirty="0"/>
          </a:p>
          <a:p>
            <a:pPr marL="514350" indent="-514350" eaLnBrk="1" hangingPunct="1">
              <a:lnSpc>
                <a:spcPct val="125000"/>
              </a:lnSpc>
              <a:buFont typeface="+mj-ea"/>
              <a:buAutoNum type="circleNumDbPlain"/>
              <a:defRPr/>
            </a:pPr>
            <a:endParaRPr lang="en-US" altLang="zh-CN" sz="2800" b="1" dirty="0"/>
          </a:p>
          <a:p>
            <a:pPr marL="514350" indent="-514350" eaLnBrk="1" hangingPunct="1">
              <a:lnSpc>
                <a:spcPct val="125000"/>
              </a:lnSpc>
              <a:buFont typeface="+mj-ea"/>
              <a:buAutoNum type="circleNumDbPlain"/>
              <a:defRPr/>
            </a:pPr>
            <a:endParaRPr lang="en-US" altLang="zh-CN" sz="2800" b="1" dirty="0"/>
          </a:p>
          <a:p>
            <a:pPr marL="514350" indent="-514350" eaLnBrk="1" hangingPunct="1">
              <a:lnSpc>
                <a:spcPct val="125000"/>
              </a:lnSpc>
              <a:buFont typeface="+mj-ea"/>
              <a:buAutoNum type="circleNumDbPlain"/>
              <a:defRPr/>
            </a:pPr>
            <a:endParaRPr lang="en-US" altLang="zh-CN" sz="2800" b="1" dirty="0"/>
          </a:p>
          <a:p>
            <a:pPr marL="0" indent="0" eaLnBrk="1" hangingPunct="1">
              <a:lnSpc>
                <a:spcPct val="125000"/>
              </a:lnSpc>
              <a:buFontTx/>
              <a:buNone/>
              <a:defRPr/>
            </a:pPr>
            <a:endParaRPr lang="en-US" altLang="zh-CN" sz="2800" b="1" dirty="0"/>
          </a:p>
          <a:p>
            <a:pPr marL="514350" indent="-514350" eaLnBrk="1" hangingPunct="1">
              <a:lnSpc>
                <a:spcPct val="125000"/>
              </a:lnSpc>
              <a:buFont typeface="+mj-ea"/>
              <a:buAutoNum type="circleNumDbPlain"/>
              <a:defRPr/>
            </a:pPr>
            <a:endParaRPr lang="en-US" altLang="zh-CN" sz="2800" dirty="0"/>
          </a:p>
          <a:p>
            <a:pPr marL="514350" indent="-514350" eaLnBrk="1" hangingPunct="1">
              <a:lnSpc>
                <a:spcPct val="125000"/>
              </a:lnSpc>
              <a:buFont typeface="+mj-ea"/>
              <a:buAutoNum type="circleNumDbPlain"/>
              <a:defRPr/>
            </a:pPr>
            <a:endParaRPr lang="en-US" altLang="zh-CN" sz="2800" dirty="0"/>
          </a:p>
          <a:p>
            <a:pPr marL="514350" indent="-514350" eaLnBrk="1" hangingPunct="1">
              <a:lnSpc>
                <a:spcPct val="125000"/>
              </a:lnSpc>
              <a:buFont typeface="+mj-ea"/>
              <a:buAutoNum type="circleNumDbPlain"/>
              <a:defRPr/>
            </a:pPr>
            <a:endParaRPr lang="en-US" altLang="zh-CN" sz="2800" dirty="0"/>
          </a:p>
          <a:p>
            <a:pPr marL="514350" indent="-514350" eaLnBrk="1" hangingPunct="1">
              <a:lnSpc>
                <a:spcPct val="125000"/>
              </a:lnSpc>
              <a:buFont typeface="+mj-ea"/>
              <a:buAutoNum type="circleNumDbPlain"/>
              <a:defRPr/>
            </a:pPr>
            <a:endParaRPr lang="en-US" altLang="zh-CN" sz="2800" dirty="0"/>
          </a:p>
          <a:p>
            <a:pPr marL="514350" indent="-514350" eaLnBrk="1" hangingPunct="1">
              <a:lnSpc>
                <a:spcPct val="125000"/>
              </a:lnSpc>
              <a:buFont typeface="+mj-ea"/>
              <a:buAutoNum type="circleNumDbPlain"/>
              <a:defRPr/>
            </a:pPr>
            <a:endParaRPr lang="en-US" altLang="zh-CN" sz="2800" dirty="0"/>
          </a:p>
          <a:p>
            <a:pPr marL="514350" indent="-514350" eaLnBrk="1" hangingPunct="1">
              <a:lnSpc>
                <a:spcPct val="125000"/>
              </a:lnSpc>
              <a:buFont typeface="+mj-ea"/>
              <a:buAutoNum type="circleNumDbPlain"/>
              <a:defRPr/>
            </a:pPr>
            <a:endParaRPr lang="en-US" altLang="zh-CN" sz="2800" dirty="0"/>
          </a:p>
          <a:p>
            <a:pPr marL="0" indent="0" eaLnBrk="1" hangingPunct="1">
              <a:lnSpc>
                <a:spcPct val="125000"/>
              </a:lnSpc>
              <a:buFontTx/>
              <a:buNone/>
              <a:defRPr/>
            </a:pPr>
            <a:endParaRPr lang="en-US" altLang="zh-CN" sz="2800" dirty="0"/>
          </a:p>
        </p:txBody>
      </p:sp>
      <p:graphicFrame>
        <p:nvGraphicFramePr>
          <p:cNvPr id="295939" name="Object 4">
            <a:extLst>
              <a:ext uri="{FF2B5EF4-FFF2-40B4-BE49-F238E27FC236}">
                <a16:creationId xmlns:a16="http://schemas.microsoft.com/office/drawing/2014/main" id="{37D36D83-CAAC-423D-9949-6927E264DD17}"/>
              </a:ext>
            </a:extLst>
          </p:cNvPr>
          <p:cNvGraphicFramePr>
            <a:graphicFrameLocks noChangeAspect="1"/>
          </p:cNvGraphicFramePr>
          <p:nvPr>
            <p:extLst>
              <p:ext uri="{D42A27DB-BD31-4B8C-83A1-F6EECF244321}">
                <p14:modId xmlns:p14="http://schemas.microsoft.com/office/powerpoint/2010/main" val="3111875330"/>
              </p:ext>
            </p:extLst>
          </p:nvPr>
        </p:nvGraphicFramePr>
        <p:xfrm>
          <a:off x="2123728" y="3573016"/>
          <a:ext cx="4520394" cy="2345796"/>
        </p:xfrm>
        <a:graphic>
          <a:graphicData uri="http://schemas.openxmlformats.org/presentationml/2006/ole">
            <mc:AlternateContent xmlns:mc="http://schemas.openxmlformats.org/markup-compatibility/2006">
              <mc:Choice xmlns:v="urn:schemas-microsoft-com:vml" Requires="v">
                <p:oleObj name="Picture2" r:id="rId3" imgW="2294377" imgH="1770640" progId="Word.Picture.8">
                  <p:embed/>
                </p:oleObj>
              </mc:Choice>
              <mc:Fallback>
                <p:oleObj name="Picture2" r:id="rId3" imgW="2294377" imgH="1770640" progId="Word.Picture.8">
                  <p:embed/>
                  <p:pic>
                    <p:nvPicPr>
                      <p:cNvPr id="295939" name="Object 4">
                        <a:extLst>
                          <a:ext uri="{FF2B5EF4-FFF2-40B4-BE49-F238E27FC236}">
                            <a16:creationId xmlns:a16="http://schemas.microsoft.com/office/drawing/2014/main" id="{37D36D83-CAAC-423D-9949-6927E264D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573016"/>
                        <a:ext cx="4520394" cy="2345796"/>
                      </a:xfrm>
                      <a:prstGeom prst="rect">
                        <a:avLst/>
                      </a:prstGeom>
                      <a:noFill/>
                      <a:ln>
                        <a:noFill/>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5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9" name="内容占位符 2">
                <a:extLst>
                  <a:ext uri="{FF2B5EF4-FFF2-40B4-BE49-F238E27FC236}">
                    <a16:creationId xmlns:a16="http://schemas.microsoft.com/office/drawing/2014/main" id="{E8958803-852C-43C1-B343-78D80E9D199C}"/>
                  </a:ext>
                </a:extLst>
              </p:cNvPr>
              <p:cNvSpPr>
                <a:spLocks noGrp="1" noChangeArrowheads="1"/>
              </p:cNvSpPr>
              <p:nvPr>
                <p:ph idx="1"/>
              </p:nvPr>
            </p:nvSpPr>
            <p:spPr>
              <a:xfrm>
                <a:off x="469453" y="836712"/>
                <a:ext cx="8205093" cy="5184576"/>
              </a:xfrm>
            </p:spPr>
            <p:txBody>
              <a:bodyPr/>
              <a:lstStyle/>
              <a:p>
                <a:pPr marL="0" indent="0" eaLnBrk="1" hangingPunct="1">
                  <a:lnSpc>
                    <a:spcPct val="125000"/>
                  </a:lnSpc>
                  <a:buFontTx/>
                  <a:buNone/>
                  <a:defRPr/>
                </a:pPr>
                <a:r>
                  <a:rPr lang="zh-CN" altLang="en-US" sz="2800" dirty="0">
                    <a:solidFill>
                      <a:srgbClr val="FFFF00"/>
                    </a:solidFill>
                    <a:latin typeface="+mn-ea"/>
                  </a:rPr>
                  <a:t>⑥</a:t>
                </a:r>
                <a:r>
                  <a:rPr lang="zh-CN" altLang="en-US" sz="2800" b="1" dirty="0">
                    <a:solidFill>
                      <a:srgbClr val="FFFF00"/>
                    </a:solidFill>
                  </a:rPr>
                  <a:t>互不相容</a:t>
                </a:r>
                <a:r>
                  <a:rPr lang="zh-CN" altLang="en-US" sz="2800" b="1" dirty="0">
                    <a:solidFill>
                      <a:srgbClr val="FFFF00"/>
                    </a:solidFill>
                    <a:sym typeface="Symbol" panose="05050102010706020507" pitchFamily="18" charset="2"/>
                  </a:rPr>
                  <a:t>（互斥） </a:t>
                </a:r>
                <a:r>
                  <a:rPr lang="zh-CN" altLang="en-US" sz="2800" dirty="0">
                    <a:sym typeface="Symbol" panose="05050102010706020507" pitchFamily="18" charset="2"/>
                  </a:rPr>
                  <a:t>。</a:t>
                </a:r>
                <a:endParaRPr lang="en-US" altLang="zh-CN" sz="2800" dirty="0">
                  <a:sym typeface="Symbol" panose="05050102010706020507" pitchFamily="18" charset="2"/>
                </a:endParaRPr>
              </a:p>
              <a:p>
                <a:pPr marL="0" indent="0" eaLnBrk="1" hangingPunct="1">
                  <a:lnSpc>
                    <a:spcPct val="125000"/>
                  </a:lnSpc>
                  <a:buFontTx/>
                  <a:buNone/>
                  <a:defRPr/>
                </a:pPr>
                <a:r>
                  <a:rPr lang="zh-CN" altLang="en-US" sz="2800" dirty="0">
                    <a:sym typeface="Symbol" panose="05050102010706020507" pitchFamily="18" charset="2"/>
                  </a:rPr>
                  <a:t>事件</a:t>
                </a:r>
                <a:r>
                  <a:rPr lang="en-US" altLang="zh-CN" sz="2800" dirty="0">
                    <a:sym typeface="Symbol" panose="05050102010706020507" pitchFamily="18" charset="2"/>
                  </a:rPr>
                  <a:t>A</a:t>
                </a:r>
                <a:r>
                  <a:rPr lang="zh-CN" altLang="en-US" sz="2800" dirty="0">
                    <a:sym typeface="Symbol" panose="05050102010706020507" pitchFamily="18" charset="2"/>
                  </a:rPr>
                  <a:t>和</a:t>
                </a:r>
                <a:r>
                  <a:rPr lang="en-US" altLang="zh-CN" sz="2800" dirty="0">
                    <a:sym typeface="Symbol" panose="05050102010706020507" pitchFamily="18" charset="2"/>
                  </a:rPr>
                  <a:t>B</a:t>
                </a:r>
                <a:r>
                  <a:rPr lang="zh-CN" altLang="en-US" sz="2800" dirty="0">
                    <a:sym typeface="Symbol" panose="05050102010706020507" pitchFamily="18" charset="2"/>
                  </a:rPr>
                  <a:t>互不相容，记为</a:t>
                </a:r>
                <a:r>
                  <a:rPr lang="en-US" altLang="zh-CN" sz="2800" dirty="0">
                    <a:sym typeface="Symbol" panose="05050102010706020507" pitchFamily="18" charset="2"/>
                  </a:rPr>
                  <a:t>AB=</a:t>
                </a:r>
                <a14:m>
                  <m:oMath xmlns:m="http://schemas.openxmlformats.org/officeDocument/2006/math">
                    <m:r>
                      <a:rPr lang="en-US" altLang="zh-CN" sz="2800" b="0" i="1" smtClean="0">
                        <a:latin typeface="Cambria Math" panose="02040503050406030204" pitchFamily="18" charset="0"/>
                        <a:sym typeface="Symbol" panose="05050102010706020507" pitchFamily="18" charset="2"/>
                      </a:rPr>
                      <m:t>∅</m:t>
                    </m:r>
                  </m:oMath>
                </a14:m>
                <a:r>
                  <a:rPr lang="zh-CN" altLang="en-US" sz="2800" dirty="0"/>
                  <a:t>；</a:t>
                </a:r>
                <a:endParaRPr lang="en-US" altLang="zh-CN" sz="2800" dirty="0"/>
              </a:p>
              <a:p>
                <a:pPr marL="0" indent="0" eaLnBrk="1" hangingPunct="1">
                  <a:lnSpc>
                    <a:spcPct val="125000"/>
                  </a:lnSpc>
                  <a:buFontTx/>
                  <a:buNone/>
                  <a:defRPr/>
                </a:pPr>
                <a:r>
                  <a:rPr lang="en-US" altLang="zh-CN" sz="2800" dirty="0">
                    <a:sym typeface="Symbol" panose="05050102010706020507" pitchFamily="18" charset="2"/>
                  </a:rPr>
                  <a:t>AB=</a:t>
                </a:r>
                <a14:m>
                  <m:oMath xmlns:m="http://schemas.openxmlformats.org/officeDocument/2006/math">
                    <m:r>
                      <a:rPr lang="en-US" altLang="zh-CN" sz="2800" i="1">
                        <a:latin typeface="Cambria Math" panose="02040503050406030204" pitchFamily="18" charset="0"/>
                        <a:sym typeface="Symbol" panose="05050102010706020507" pitchFamily="18" charset="2"/>
                      </a:rPr>
                      <m:t>∅</m:t>
                    </m:r>
                  </m:oMath>
                </a14:m>
                <a:r>
                  <a:rPr lang="zh-CN" altLang="en-US" sz="2800" dirty="0"/>
                  <a:t>：事件</a:t>
                </a:r>
                <a:r>
                  <a:rPr lang="en-US" altLang="zh-CN" sz="2800" dirty="0"/>
                  <a:t>A</a:t>
                </a:r>
                <a:r>
                  <a:rPr lang="zh-CN" altLang="en-US" sz="2800" dirty="0"/>
                  <a:t>与</a:t>
                </a:r>
                <a:r>
                  <a:rPr lang="en-US" altLang="zh-CN" sz="2800" dirty="0"/>
                  <a:t>B</a:t>
                </a:r>
                <a:r>
                  <a:rPr lang="zh-CN" altLang="en-US" sz="2800" dirty="0"/>
                  <a:t>没有公共样本点；</a:t>
                </a:r>
                <a:endParaRPr lang="en-US" altLang="zh-CN" sz="2800" dirty="0">
                  <a:sym typeface="Symbol" panose="05050102010706020507" pitchFamily="18" charset="2"/>
                </a:endParaRPr>
              </a:p>
              <a:p>
                <a:pPr marL="0" indent="0" eaLnBrk="1" hangingPunct="1">
                  <a:lnSpc>
                    <a:spcPct val="125000"/>
                  </a:lnSpc>
                  <a:buFontTx/>
                  <a:buNone/>
                  <a:defRPr/>
                </a:pPr>
                <a:r>
                  <a:rPr lang="zh-CN" altLang="en-US" sz="2800" dirty="0">
                    <a:sym typeface="Symbol" panose="05050102010706020507" pitchFamily="18" charset="2"/>
                  </a:rPr>
                  <a:t>概率论含义：</a:t>
                </a:r>
                <a:r>
                  <a:rPr lang="zh-CN" altLang="en-US" sz="2800" dirty="0">
                    <a:solidFill>
                      <a:srgbClr val="FFFF00"/>
                    </a:solidFill>
                    <a:sym typeface="Symbol" panose="05050102010706020507" pitchFamily="18" charset="2"/>
                  </a:rPr>
                  <a:t>事件</a:t>
                </a:r>
                <a:r>
                  <a:rPr lang="en-US" altLang="zh-CN" sz="2800" dirty="0">
                    <a:solidFill>
                      <a:srgbClr val="FFFF00"/>
                    </a:solidFill>
                    <a:sym typeface="Symbol" panose="05050102010706020507" pitchFamily="18" charset="2"/>
                  </a:rPr>
                  <a:t>A</a:t>
                </a:r>
                <a:r>
                  <a:rPr lang="zh-CN" altLang="en-US" sz="2800" dirty="0">
                    <a:solidFill>
                      <a:srgbClr val="FFFF00"/>
                    </a:solidFill>
                    <a:sym typeface="Symbol" panose="05050102010706020507" pitchFamily="18" charset="2"/>
                  </a:rPr>
                  <a:t>与</a:t>
                </a:r>
                <a:r>
                  <a:rPr lang="en-US" altLang="zh-CN" sz="2800" dirty="0">
                    <a:solidFill>
                      <a:srgbClr val="FFFF00"/>
                    </a:solidFill>
                    <a:sym typeface="Symbol" panose="05050102010706020507" pitchFamily="18" charset="2"/>
                  </a:rPr>
                  <a:t>B</a:t>
                </a:r>
                <a:r>
                  <a:rPr lang="zh-CN" altLang="en-US" sz="2800" dirty="0">
                    <a:solidFill>
                      <a:srgbClr val="FFFF00"/>
                    </a:solidFill>
                    <a:sym typeface="Symbol" panose="05050102010706020507" pitchFamily="18" charset="2"/>
                  </a:rPr>
                  <a:t>不能同时发生；</a:t>
                </a:r>
                <a:endParaRPr lang="en-US" altLang="zh-CN" sz="2800" dirty="0">
                  <a:solidFill>
                    <a:srgbClr val="FFFF00"/>
                  </a:solidFill>
                </a:endParaRPr>
              </a:p>
              <a:p>
                <a:pPr marL="0" indent="0" eaLnBrk="1" hangingPunct="1">
                  <a:lnSpc>
                    <a:spcPct val="125000"/>
                  </a:lnSpc>
                  <a:buNone/>
                  <a:defRPr/>
                </a:pPr>
                <a:r>
                  <a:rPr lang="en-US" altLang="zh-CN" sz="2800" dirty="0"/>
                  <a:t>Venn</a:t>
                </a:r>
                <a:r>
                  <a:rPr lang="zh-CN" altLang="en-US" sz="2800" dirty="0"/>
                  <a:t>图示：</a:t>
                </a:r>
                <a:endParaRPr lang="en-US" altLang="zh-CN" sz="2800" dirty="0"/>
              </a:p>
              <a:p>
                <a:pPr marL="514350" indent="-514350" eaLnBrk="1" hangingPunct="1">
                  <a:lnSpc>
                    <a:spcPct val="125000"/>
                  </a:lnSpc>
                  <a:buFont typeface="+mj-ea"/>
                  <a:buAutoNum type="circleNumDbPlain"/>
                  <a:defRPr/>
                </a:pPr>
                <a:endParaRPr lang="en-US" altLang="zh-CN" sz="2800" b="1" dirty="0"/>
              </a:p>
              <a:p>
                <a:pPr marL="514350" indent="-514350" eaLnBrk="1" hangingPunct="1">
                  <a:lnSpc>
                    <a:spcPct val="125000"/>
                  </a:lnSpc>
                  <a:buFont typeface="+mj-ea"/>
                  <a:buAutoNum type="circleNumDbPlain"/>
                  <a:defRPr/>
                </a:pPr>
                <a:endParaRPr lang="en-US" altLang="zh-CN" sz="2800" b="1" dirty="0"/>
              </a:p>
            </p:txBody>
          </p:sp>
        </mc:Choice>
        <mc:Fallback xmlns="">
          <p:sp>
            <p:nvSpPr>
              <p:cNvPr id="34819" name="内容占位符 2">
                <a:extLst>
                  <a:ext uri="{FF2B5EF4-FFF2-40B4-BE49-F238E27FC236}">
                    <a16:creationId xmlns:a16="http://schemas.microsoft.com/office/drawing/2014/main" id="{E8958803-852C-43C1-B343-78D80E9D199C}"/>
                  </a:ext>
                </a:extLst>
              </p:cNvPr>
              <p:cNvSpPr>
                <a:spLocks noGrp="1" noRot="1" noChangeAspect="1" noMove="1" noResize="1" noEditPoints="1" noAdjustHandles="1" noChangeArrowheads="1" noChangeShapeType="1" noTextEdit="1"/>
              </p:cNvSpPr>
              <p:nvPr>
                <p:ph idx="1"/>
              </p:nvPr>
            </p:nvSpPr>
            <p:spPr>
              <a:xfrm>
                <a:off x="469453" y="836712"/>
                <a:ext cx="8205093" cy="5184576"/>
              </a:xfrm>
              <a:blipFill>
                <a:blip r:embed="rId3"/>
                <a:stretch>
                  <a:fillRect l="-1486" t="-470"/>
                </a:stretch>
              </a:blipFill>
            </p:spPr>
            <p:txBody>
              <a:bodyPr/>
              <a:lstStyle/>
              <a:p>
                <a:r>
                  <a:rPr lang="zh-CN" altLang="en-US">
                    <a:noFill/>
                  </a:rPr>
                  <a:t> </a:t>
                </a:r>
              </a:p>
            </p:txBody>
          </p:sp>
        </mc:Fallback>
      </mc:AlternateContent>
      <p:graphicFrame>
        <p:nvGraphicFramePr>
          <p:cNvPr id="289795" name="Object 4">
            <a:extLst>
              <a:ext uri="{FF2B5EF4-FFF2-40B4-BE49-F238E27FC236}">
                <a16:creationId xmlns:a16="http://schemas.microsoft.com/office/drawing/2014/main" id="{AEBA08A4-FE15-4316-AF1F-92E6105A4A94}"/>
              </a:ext>
            </a:extLst>
          </p:cNvPr>
          <p:cNvGraphicFramePr>
            <a:graphicFrameLocks noChangeAspect="1"/>
          </p:cNvGraphicFramePr>
          <p:nvPr>
            <p:extLst>
              <p:ext uri="{D42A27DB-BD31-4B8C-83A1-F6EECF244321}">
                <p14:modId xmlns:p14="http://schemas.microsoft.com/office/powerpoint/2010/main" val="3285363551"/>
              </p:ext>
            </p:extLst>
          </p:nvPr>
        </p:nvGraphicFramePr>
        <p:xfrm>
          <a:off x="2159731" y="3429000"/>
          <a:ext cx="4428493" cy="2232248"/>
        </p:xfrm>
        <a:graphic>
          <a:graphicData uri="http://schemas.openxmlformats.org/presentationml/2006/ole">
            <mc:AlternateContent xmlns:mc="http://schemas.openxmlformats.org/markup-compatibility/2006">
              <mc:Choice xmlns:v="urn:schemas-microsoft-com:vml" Requires="v">
                <p:oleObj name="Picture" r:id="rId4" imgW="2294377" imgH="1770640" progId="Word.Picture.8">
                  <p:embed/>
                </p:oleObj>
              </mc:Choice>
              <mc:Fallback>
                <p:oleObj name="Picture" r:id="rId4" imgW="2294377" imgH="1770640" progId="Word.Picture.8">
                  <p:embed/>
                  <p:pic>
                    <p:nvPicPr>
                      <p:cNvPr id="289795" name="Object 4">
                        <a:extLst>
                          <a:ext uri="{FF2B5EF4-FFF2-40B4-BE49-F238E27FC236}">
                            <a16:creationId xmlns:a16="http://schemas.microsoft.com/office/drawing/2014/main" id="{AEBA08A4-FE15-4316-AF1F-92E6105A4A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731" y="3429000"/>
                        <a:ext cx="4428493" cy="22322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141771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9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9" name="内容占位符 2">
                <a:extLst>
                  <a:ext uri="{FF2B5EF4-FFF2-40B4-BE49-F238E27FC236}">
                    <a16:creationId xmlns:a16="http://schemas.microsoft.com/office/drawing/2014/main" id="{E8958803-852C-43C1-B343-78D80E9D199C}"/>
                  </a:ext>
                </a:extLst>
              </p:cNvPr>
              <p:cNvSpPr>
                <a:spLocks noGrp="1" noChangeArrowheads="1"/>
              </p:cNvSpPr>
              <p:nvPr>
                <p:ph idx="1"/>
              </p:nvPr>
            </p:nvSpPr>
            <p:spPr>
              <a:xfrm>
                <a:off x="469453" y="548680"/>
                <a:ext cx="8205093" cy="5760640"/>
              </a:xfrm>
            </p:spPr>
            <p:txBody>
              <a:bodyPr/>
              <a:lstStyle/>
              <a:p>
                <a:pPr marL="0" indent="0" eaLnBrk="1" hangingPunct="1">
                  <a:lnSpc>
                    <a:spcPct val="125000"/>
                  </a:lnSpc>
                  <a:buFontTx/>
                  <a:buNone/>
                  <a:defRPr/>
                </a:pPr>
                <a:r>
                  <a:rPr lang="zh-CN" altLang="en-US" sz="2800" b="1" dirty="0">
                    <a:solidFill>
                      <a:srgbClr val="FFFF00"/>
                    </a:solidFill>
                    <a:latin typeface="+mn-ea"/>
                  </a:rPr>
                  <a:t>⑦对立事件</a:t>
                </a:r>
                <a:r>
                  <a:rPr lang="zh-CN" altLang="en-US" sz="2800" dirty="0">
                    <a:sym typeface="Symbol" panose="05050102010706020507" pitchFamily="18" charset="2"/>
                  </a:rPr>
                  <a:t>。</a:t>
                </a:r>
                <a:endParaRPr lang="en-US" altLang="zh-CN" sz="2800" dirty="0">
                  <a:sym typeface="Symbol" panose="05050102010706020507" pitchFamily="18" charset="2"/>
                </a:endParaRPr>
              </a:p>
              <a:p>
                <a:pPr marL="0" indent="0" eaLnBrk="1" hangingPunct="1">
                  <a:lnSpc>
                    <a:spcPct val="125000"/>
                  </a:lnSpc>
                  <a:buFontTx/>
                  <a:buNone/>
                  <a:defRPr/>
                </a:pPr>
                <a:r>
                  <a:rPr lang="zh-CN" altLang="en-US" sz="2800" dirty="0">
                    <a:sym typeface="Symbol" panose="05050102010706020507" pitchFamily="18" charset="2"/>
                  </a:rPr>
                  <a:t>事件</a:t>
                </a:r>
                <a:r>
                  <a:rPr lang="en-US" altLang="zh-CN" sz="2800" dirty="0">
                    <a:sym typeface="Symbol" panose="05050102010706020507" pitchFamily="18" charset="2"/>
                  </a:rPr>
                  <a:t>A</a:t>
                </a:r>
                <a:r>
                  <a:rPr lang="zh-CN" altLang="en-US" sz="2800" dirty="0">
                    <a:sym typeface="Symbol" panose="05050102010706020507" pitchFamily="18" charset="2"/>
                  </a:rPr>
                  <a:t>的对立事件，记为</a:t>
                </a:r>
                <a14:m>
                  <m:oMath xmlns:m="http://schemas.openxmlformats.org/officeDocument/2006/math">
                    <m:acc>
                      <m:accPr>
                        <m:chr m:val="̅"/>
                        <m:ctrlPr>
                          <a:rPr lang="en-US" altLang="zh-CN" sz="2800" i="1" dirty="0" smtClean="0">
                            <a:solidFill>
                              <a:schemeClr val="tx1"/>
                            </a:solidFill>
                            <a:latin typeface="Cambria Math" panose="02040503050406030204" pitchFamily="18" charset="0"/>
                            <a:sym typeface="Symbol" panose="05050102010706020507" pitchFamily="18" charset="2"/>
                          </a:rPr>
                        </m:ctrlPr>
                      </m:accPr>
                      <m:e>
                        <m:r>
                          <m:rPr>
                            <m:sty m:val="p"/>
                          </m:rPr>
                          <a:rPr lang="en-US" altLang="zh-CN" sz="2800" b="0" i="0" dirty="0" smtClean="0">
                            <a:solidFill>
                              <a:schemeClr val="tx1"/>
                            </a:solidFill>
                            <a:latin typeface="Cambria Math" panose="02040503050406030204" pitchFamily="18" charset="0"/>
                            <a:sym typeface="Symbol" panose="05050102010706020507" pitchFamily="18" charset="2"/>
                          </a:rPr>
                          <m:t>A</m:t>
                        </m:r>
                      </m:e>
                    </m:acc>
                  </m:oMath>
                </a14:m>
                <a:r>
                  <a:rPr lang="zh-CN" altLang="en-US" sz="2800" dirty="0"/>
                  <a:t>；</a:t>
                </a:r>
                <a:endParaRPr lang="en-US" altLang="zh-CN" sz="2800" dirty="0"/>
              </a:p>
              <a:p>
                <a:pPr marL="0" indent="0" eaLnBrk="1" hangingPunct="1">
                  <a:lnSpc>
                    <a:spcPct val="125000"/>
                  </a:lnSpc>
                  <a:buFontTx/>
                  <a:buNone/>
                  <a:defRPr/>
                </a:pPr>
                <a14:m>
                  <m:oMath xmlns:m="http://schemas.openxmlformats.org/officeDocument/2006/math">
                    <m:acc>
                      <m:accPr>
                        <m:chr m:val="̅"/>
                        <m:ctrlPr>
                          <a:rPr lang="en-US" altLang="zh-CN" sz="2800" i="1" dirty="0">
                            <a:latin typeface="Cambria Math" panose="02040503050406030204" pitchFamily="18" charset="0"/>
                            <a:sym typeface="Symbol" panose="05050102010706020507" pitchFamily="18" charset="2"/>
                          </a:rPr>
                        </m:ctrlPr>
                      </m:accPr>
                      <m:e>
                        <m:r>
                          <m:rPr>
                            <m:sty m:val="p"/>
                          </m:rPr>
                          <a:rPr lang="en-US" altLang="zh-CN" sz="2800" dirty="0">
                            <a:latin typeface="Cambria Math" panose="02040503050406030204" pitchFamily="18" charset="0"/>
                            <a:sym typeface="Symbol" panose="05050102010706020507" pitchFamily="18" charset="2"/>
                          </a:rPr>
                          <m:t>A</m:t>
                        </m:r>
                      </m:e>
                    </m:acc>
                    <m:r>
                      <a:rPr lang="en-US" altLang="zh-CN" sz="2800" i="1" dirty="0">
                        <a:latin typeface="Cambria Math" panose="02040503050406030204" pitchFamily="18" charset="0"/>
                        <a:sym typeface="Symbol" panose="05050102010706020507" pitchFamily="18" charset="2"/>
                      </a:rPr>
                      <m:t> </m:t>
                    </m:r>
                  </m:oMath>
                </a14:m>
                <a:r>
                  <a:rPr lang="zh-CN" altLang="en-US" sz="2800" dirty="0"/>
                  <a:t>：由不属于事件</a:t>
                </a:r>
                <a:r>
                  <a:rPr lang="en-US" altLang="zh-CN" sz="2800" dirty="0"/>
                  <a:t>A</a:t>
                </a:r>
                <a:r>
                  <a:rPr lang="zh-CN" altLang="en-US" sz="2800" dirty="0"/>
                  <a:t>的样本点组成的集合；</a:t>
                </a:r>
                <a:endParaRPr lang="en-US" altLang="zh-CN" sz="2800" dirty="0">
                  <a:sym typeface="Symbol" panose="05050102010706020507" pitchFamily="18" charset="2"/>
                </a:endParaRPr>
              </a:p>
              <a:p>
                <a:pPr marL="0" indent="0" eaLnBrk="1" hangingPunct="1">
                  <a:lnSpc>
                    <a:spcPct val="125000"/>
                  </a:lnSpc>
                  <a:buFontTx/>
                  <a:buNone/>
                  <a:defRPr/>
                </a:pPr>
                <a:r>
                  <a:rPr lang="zh-CN" altLang="en-US" sz="2800" dirty="0">
                    <a:sym typeface="Symbol" panose="05050102010706020507" pitchFamily="18" charset="2"/>
                  </a:rPr>
                  <a:t>概率论含义：</a:t>
                </a:r>
                <a:r>
                  <a:rPr lang="zh-CN" altLang="en-US" sz="2800" dirty="0">
                    <a:solidFill>
                      <a:srgbClr val="FFFF00"/>
                    </a:solidFill>
                    <a:sym typeface="Symbol" panose="05050102010706020507" pitchFamily="18" charset="2"/>
                  </a:rPr>
                  <a:t>事件</a:t>
                </a:r>
                <a:r>
                  <a:rPr lang="en-US" altLang="zh-CN" sz="2800" dirty="0">
                    <a:solidFill>
                      <a:srgbClr val="FFFF00"/>
                    </a:solidFill>
                    <a:sym typeface="Symbol" panose="05050102010706020507" pitchFamily="18" charset="2"/>
                  </a:rPr>
                  <a:t>A</a:t>
                </a:r>
                <a:r>
                  <a:rPr lang="zh-CN" altLang="en-US" sz="2800" dirty="0">
                    <a:solidFill>
                      <a:srgbClr val="FFFF00"/>
                    </a:solidFill>
                    <a:sym typeface="Symbol" panose="05050102010706020507" pitchFamily="18" charset="2"/>
                  </a:rPr>
                  <a:t>不发生；</a:t>
                </a:r>
                <a:endParaRPr lang="en-US" altLang="zh-CN" sz="2800" dirty="0">
                  <a:solidFill>
                    <a:srgbClr val="FFFF00"/>
                  </a:solidFill>
                </a:endParaRPr>
              </a:p>
              <a:p>
                <a:pPr marL="0" indent="0" eaLnBrk="1" hangingPunct="1">
                  <a:lnSpc>
                    <a:spcPct val="125000"/>
                  </a:lnSpc>
                  <a:buNone/>
                  <a:defRPr/>
                </a:pPr>
                <a:r>
                  <a:rPr lang="en-US" altLang="zh-CN" sz="2800" dirty="0"/>
                  <a:t>Venn</a:t>
                </a:r>
                <a:r>
                  <a:rPr lang="zh-CN" altLang="en-US" sz="2800" dirty="0"/>
                  <a:t>图示：</a:t>
                </a:r>
                <a:endParaRPr lang="en-US" altLang="zh-CN" sz="2800" dirty="0"/>
              </a:p>
              <a:p>
                <a:pPr marL="514350" indent="-514350" eaLnBrk="1" hangingPunct="1">
                  <a:lnSpc>
                    <a:spcPct val="125000"/>
                  </a:lnSpc>
                  <a:buFont typeface="+mj-ea"/>
                  <a:buAutoNum type="circleNumDbPlain"/>
                  <a:defRPr/>
                </a:pPr>
                <a:endParaRPr lang="en-US" altLang="zh-CN" sz="2800" b="1" dirty="0"/>
              </a:p>
              <a:p>
                <a:pPr marL="514350" indent="-514350" eaLnBrk="1" hangingPunct="1">
                  <a:lnSpc>
                    <a:spcPct val="125000"/>
                  </a:lnSpc>
                  <a:buFont typeface="+mj-ea"/>
                  <a:buAutoNum type="circleNumDbPlain"/>
                  <a:defRPr/>
                </a:pPr>
                <a:endParaRPr lang="en-US" altLang="zh-CN" sz="2800" b="1" dirty="0"/>
              </a:p>
              <a:p>
                <a:pPr marL="514350" indent="-514350" eaLnBrk="1" hangingPunct="1">
                  <a:lnSpc>
                    <a:spcPct val="125000"/>
                  </a:lnSpc>
                  <a:buFont typeface="+mj-ea"/>
                  <a:buAutoNum type="circleNumDbPlain"/>
                  <a:defRPr/>
                </a:pPr>
                <a:endParaRPr lang="en-US" altLang="zh-CN" sz="2800" b="1" dirty="0"/>
              </a:p>
              <a:p>
                <a:pPr marL="0" indent="0" eaLnBrk="1" hangingPunct="1">
                  <a:lnSpc>
                    <a:spcPct val="125000"/>
                  </a:lnSpc>
                  <a:buNone/>
                  <a:defRPr/>
                </a:pPr>
                <a:r>
                  <a:rPr lang="zh-CN" altLang="en-US" sz="2800" b="1" dirty="0"/>
                  <a:t>显然：</a:t>
                </a:r>
                <a:r>
                  <a:rPr lang="en-US" altLang="zh-CN" sz="2800" dirty="0">
                    <a:sym typeface="Symbol" panose="05050102010706020507" pitchFamily="18" charset="2"/>
                  </a:rPr>
                  <a:t> </a:t>
                </a:r>
                <a14:m>
                  <m:oMath xmlns:m="http://schemas.openxmlformats.org/officeDocument/2006/math">
                    <m:acc>
                      <m:accPr>
                        <m:chr m:val="̅"/>
                        <m:ctrlPr>
                          <a:rPr lang="en-US" altLang="zh-CN" sz="2800" b="1" i="1" dirty="0" smtClean="0">
                            <a:solidFill>
                              <a:srgbClr val="FFFF00"/>
                            </a:solidFill>
                            <a:latin typeface="Cambria Math" panose="02040503050406030204" pitchFamily="18" charset="0"/>
                            <a:sym typeface="Symbol" panose="05050102010706020507" pitchFamily="18" charset="2"/>
                          </a:rPr>
                        </m:ctrlPr>
                      </m:accPr>
                      <m:e>
                        <m:acc>
                          <m:accPr>
                            <m:chr m:val="̅"/>
                            <m:ctrlPr>
                              <a:rPr lang="en-US" altLang="zh-CN" sz="2800" b="0" i="1" smtClean="0">
                                <a:solidFill>
                                  <a:srgbClr val="FFFF00"/>
                                </a:solidFill>
                                <a:latin typeface="Cambria Math" panose="02040503050406030204" pitchFamily="18" charset="0"/>
                                <a:sym typeface="Symbol" panose="05050102010706020507" pitchFamily="18" charset="2"/>
                              </a:rPr>
                            </m:ctrlPr>
                          </m:accPr>
                          <m:e>
                            <m:r>
                              <a:rPr lang="en-US" altLang="zh-CN" sz="2800" b="1" i="1" smtClean="0">
                                <a:solidFill>
                                  <a:srgbClr val="FFFF00"/>
                                </a:solidFill>
                                <a:latin typeface="Cambria Math" panose="02040503050406030204" pitchFamily="18" charset="0"/>
                                <a:sym typeface="Symbol" panose="05050102010706020507" pitchFamily="18" charset="2"/>
                              </a:rPr>
                              <m:t>𝑨</m:t>
                            </m:r>
                          </m:e>
                        </m:acc>
                      </m:e>
                    </m:acc>
                    <m:r>
                      <a:rPr lang="en-US" altLang="zh-CN" sz="2800" b="1" i="1" dirty="0" smtClean="0">
                        <a:solidFill>
                          <a:srgbClr val="FFFF00"/>
                        </a:solidFill>
                        <a:latin typeface="Cambria Math" panose="02040503050406030204" pitchFamily="18" charset="0"/>
                      </a:rPr>
                      <m:t>=</m:t>
                    </m:r>
                    <m:r>
                      <a:rPr lang="en-US" altLang="zh-CN" sz="2800" b="1" i="1" dirty="0" smtClean="0">
                        <a:solidFill>
                          <a:srgbClr val="FFFF00"/>
                        </a:solidFill>
                        <a:latin typeface="Cambria Math" panose="02040503050406030204" pitchFamily="18" charset="0"/>
                      </a:rPr>
                      <m:t>𝑨</m:t>
                    </m:r>
                  </m:oMath>
                </a14:m>
                <a:r>
                  <a:rPr lang="en-US" altLang="zh-CN" sz="2800" dirty="0">
                    <a:sym typeface="Symbol" panose="05050102010706020507" pitchFamily="18" charset="2"/>
                  </a:rPr>
                  <a:t>, A</a:t>
                </a:r>
                <a14:m>
                  <m:oMath xmlns:m="http://schemas.openxmlformats.org/officeDocument/2006/math">
                    <m:acc>
                      <m:accPr>
                        <m:chr m:val="̅"/>
                        <m:ctrlPr>
                          <a:rPr lang="en-US" altLang="zh-CN" sz="2800" i="1" dirty="0">
                            <a:latin typeface="Cambria Math" panose="02040503050406030204" pitchFamily="18" charset="0"/>
                            <a:sym typeface="Symbol" panose="05050102010706020507" pitchFamily="18" charset="2"/>
                          </a:rPr>
                        </m:ctrlPr>
                      </m:accPr>
                      <m:e>
                        <m:r>
                          <a:rPr lang="en-US" altLang="zh-CN" sz="2800" b="0" i="1" dirty="0">
                            <a:latin typeface="Cambria Math" panose="02040503050406030204" pitchFamily="18" charset="0"/>
                            <a:sym typeface="Symbol" panose="05050102010706020507" pitchFamily="18" charset="2"/>
                          </a:rPr>
                          <m:t>𝐴</m:t>
                        </m:r>
                      </m:e>
                    </m:acc>
                    <m:r>
                      <a:rPr lang="en-US" altLang="zh-CN" sz="2800" b="0" i="1" dirty="0" smtClean="0">
                        <a:latin typeface="Cambria Math" panose="02040503050406030204" pitchFamily="18" charset="0"/>
                        <a:sym typeface="Symbol" panose="05050102010706020507" pitchFamily="18" charset="2"/>
                      </a:rPr>
                      <m:t>=∅</m:t>
                    </m:r>
                  </m:oMath>
                </a14:m>
                <a:r>
                  <a:rPr lang="en-US" altLang="zh-CN" sz="2800" dirty="0"/>
                  <a:t>, A+</a:t>
                </a:r>
                <a:r>
                  <a:rPr lang="en-US" altLang="zh-CN" sz="2800" dirty="0">
                    <a:sym typeface="Symbol" panose="05050102010706020507" pitchFamily="18" charset="2"/>
                  </a:rPr>
                  <a:t> </a:t>
                </a:r>
                <a14:m>
                  <m:oMath xmlns:m="http://schemas.openxmlformats.org/officeDocument/2006/math">
                    <m:acc>
                      <m:accPr>
                        <m:chr m:val="̅"/>
                        <m:ctrlPr>
                          <a:rPr lang="en-US" altLang="zh-CN" sz="2800" i="1" dirty="0">
                            <a:latin typeface="Cambria Math" panose="02040503050406030204" pitchFamily="18" charset="0"/>
                            <a:sym typeface="Symbol" panose="05050102010706020507" pitchFamily="18" charset="2"/>
                          </a:rPr>
                        </m:ctrlPr>
                      </m:accPr>
                      <m:e>
                        <m:r>
                          <a:rPr lang="en-US" altLang="zh-CN" sz="2800" b="0" i="1" dirty="0">
                            <a:latin typeface="Cambria Math" panose="02040503050406030204" pitchFamily="18" charset="0"/>
                            <a:sym typeface="Symbol" panose="05050102010706020507" pitchFamily="18" charset="2"/>
                          </a:rPr>
                          <m:t>𝐴</m:t>
                        </m:r>
                      </m:e>
                    </m:acc>
                  </m:oMath>
                </a14:m>
                <a:r>
                  <a:rPr lang="en-US" altLang="zh-CN" sz="2800" dirty="0"/>
                  <a:t>=</a:t>
                </a:r>
                <a14:m>
                  <m:oMath xmlns:m="http://schemas.openxmlformats.org/officeDocument/2006/math">
                    <m:r>
                      <m:rPr>
                        <m:sty m:val="p"/>
                      </m:rPr>
                      <a:rPr lang="en-US" altLang="zh-CN" sz="2800" b="0" i="0" dirty="0" smtClean="0">
                        <a:latin typeface="Cambria Math" panose="02040503050406030204" pitchFamily="18" charset="0"/>
                      </a:rPr>
                      <m:t>Ω</m:t>
                    </m:r>
                  </m:oMath>
                </a14:m>
                <a:r>
                  <a:rPr lang="en-US" altLang="zh-CN" sz="2800" dirty="0"/>
                  <a:t>, </a:t>
                </a:r>
                <a14:m>
                  <m:oMath xmlns:m="http://schemas.openxmlformats.org/officeDocument/2006/math">
                    <m:acc>
                      <m:accPr>
                        <m:chr m:val="̅"/>
                        <m:ctrlPr>
                          <a:rPr lang="en-US" altLang="zh-CN" sz="2800" i="1" dirty="0">
                            <a:latin typeface="Cambria Math" panose="02040503050406030204" pitchFamily="18" charset="0"/>
                            <a:sym typeface="Symbol" panose="05050102010706020507" pitchFamily="18" charset="2"/>
                          </a:rPr>
                        </m:ctrlPr>
                      </m:accPr>
                      <m:e>
                        <m:r>
                          <a:rPr lang="en-US" altLang="zh-CN" sz="2800" b="0" i="1" dirty="0">
                            <a:latin typeface="Cambria Math" panose="02040503050406030204" pitchFamily="18" charset="0"/>
                            <a:sym typeface="Symbol" panose="05050102010706020507" pitchFamily="18" charset="2"/>
                          </a:rPr>
                          <m:t>𝐴</m:t>
                        </m:r>
                      </m:e>
                    </m:acc>
                  </m:oMath>
                </a14:m>
                <a:r>
                  <a:rPr lang="en-US" altLang="zh-CN" sz="2800" dirty="0"/>
                  <a:t>=</a:t>
                </a:r>
                <a14:m>
                  <m:oMath xmlns:m="http://schemas.openxmlformats.org/officeDocument/2006/math">
                    <m:r>
                      <m:rPr>
                        <m:sty m:val="p"/>
                      </m:rPr>
                      <a:rPr lang="en-US" altLang="zh-CN" sz="2800" b="0" i="0" dirty="0" smtClean="0">
                        <a:latin typeface="Cambria Math" panose="02040503050406030204" pitchFamily="18" charset="0"/>
                      </a:rPr>
                      <m:t>Ω</m:t>
                    </m:r>
                    <m:r>
                      <a:rPr lang="en-US" altLang="zh-CN" sz="2800" b="0" i="0" dirty="0" smtClean="0">
                        <a:latin typeface="Cambria Math" panose="02040503050406030204" pitchFamily="18" charset="0"/>
                      </a:rPr>
                      <m:t>−</m:t>
                    </m:r>
                    <m:r>
                      <m:rPr>
                        <m:sty m:val="p"/>
                      </m:rPr>
                      <a:rPr lang="en-US" altLang="zh-CN" sz="2800" b="0" i="0" dirty="0" smtClean="0">
                        <a:latin typeface="Cambria Math" panose="02040503050406030204" pitchFamily="18" charset="0"/>
                      </a:rPr>
                      <m:t>A</m:t>
                    </m:r>
                  </m:oMath>
                </a14:m>
                <a:r>
                  <a:rPr lang="en-US" altLang="zh-CN" sz="2800" dirty="0"/>
                  <a:t>, A-B=</a:t>
                </a:r>
                <a:r>
                  <a:rPr lang="en-US" altLang="zh-CN" sz="2800" dirty="0">
                    <a:solidFill>
                      <a:schemeClr val="bg1"/>
                    </a:solidFill>
                  </a:rPr>
                  <a:t>A</a:t>
                </a:r>
                <a14:m>
                  <m:oMath xmlns:m="http://schemas.openxmlformats.org/officeDocument/2006/math">
                    <m:acc>
                      <m:accPr>
                        <m:chr m:val="̅"/>
                        <m:ctrlPr>
                          <a:rPr lang="en-US" altLang="zh-CN" sz="2800" i="1" smtClean="0">
                            <a:solidFill>
                              <a:schemeClr val="bg1"/>
                            </a:solidFill>
                            <a:latin typeface="Cambria Math" panose="02040503050406030204" pitchFamily="18" charset="0"/>
                          </a:rPr>
                        </m:ctrlPr>
                      </m:accPr>
                      <m:e>
                        <m:r>
                          <a:rPr lang="en-US" altLang="zh-CN" sz="2800" b="0" i="1" smtClean="0">
                            <a:solidFill>
                              <a:schemeClr val="bg1"/>
                            </a:solidFill>
                            <a:latin typeface="Cambria Math" panose="02040503050406030204" pitchFamily="18" charset="0"/>
                          </a:rPr>
                          <m:t>𝐵</m:t>
                        </m:r>
                      </m:e>
                    </m:acc>
                  </m:oMath>
                </a14:m>
                <a:endParaRPr lang="en-US" altLang="zh-CN" sz="2800" dirty="0"/>
              </a:p>
              <a:p>
                <a:pPr marL="0" indent="0" eaLnBrk="1" hangingPunct="1">
                  <a:lnSpc>
                    <a:spcPct val="125000"/>
                  </a:lnSpc>
                  <a:buNone/>
                  <a:defRPr/>
                </a:pPr>
                <a:endParaRPr lang="en-US" altLang="zh-CN" sz="2800" b="1" dirty="0"/>
              </a:p>
            </p:txBody>
          </p:sp>
        </mc:Choice>
        <mc:Fallback xmlns="">
          <p:sp>
            <p:nvSpPr>
              <p:cNvPr id="34819" name="内容占位符 2">
                <a:extLst>
                  <a:ext uri="{FF2B5EF4-FFF2-40B4-BE49-F238E27FC236}">
                    <a16:creationId xmlns:a16="http://schemas.microsoft.com/office/drawing/2014/main" id="{E8958803-852C-43C1-B343-78D80E9D199C}"/>
                  </a:ext>
                </a:extLst>
              </p:cNvPr>
              <p:cNvSpPr>
                <a:spLocks noGrp="1" noRot="1" noChangeAspect="1" noMove="1" noResize="1" noEditPoints="1" noAdjustHandles="1" noChangeArrowheads="1" noChangeShapeType="1" noTextEdit="1"/>
              </p:cNvSpPr>
              <p:nvPr>
                <p:ph idx="1"/>
              </p:nvPr>
            </p:nvSpPr>
            <p:spPr>
              <a:xfrm>
                <a:off x="469453" y="548680"/>
                <a:ext cx="8205093" cy="5760640"/>
              </a:xfrm>
              <a:blipFill>
                <a:blip r:embed="rId3"/>
                <a:stretch>
                  <a:fillRect l="-1486" t="-423" b="-106"/>
                </a:stretch>
              </a:blipFill>
            </p:spPr>
            <p:txBody>
              <a:bodyPr/>
              <a:lstStyle/>
              <a:p>
                <a:r>
                  <a:rPr lang="zh-CN" altLang="en-US">
                    <a:noFill/>
                  </a:rPr>
                  <a:t> </a:t>
                </a:r>
              </a:p>
            </p:txBody>
          </p:sp>
        </mc:Fallback>
      </mc:AlternateContent>
      <p:graphicFrame>
        <p:nvGraphicFramePr>
          <p:cNvPr id="4" name="Object 4">
            <a:extLst>
              <a:ext uri="{FF2B5EF4-FFF2-40B4-BE49-F238E27FC236}">
                <a16:creationId xmlns:a16="http://schemas.microsoft.com/office/drawing/2014/main" id="{5D3FEE0D-1F24-4A41-A221-48AEDF03A4EE}"/>
              </a:ext>
            </a:extLst>
          </p:cNvPr>
          <p:cNvGraphicFramePr>
            <a:graphicFrameLocks noChangeAspect="1"/>
          </p:cNvGraphicFramePr>
          <p:nvPr>
            <p:extLst>
              <p:ext uri="{D42A27DB-BD31-4B8C-83A1-F6EECF244321}">
                <p14:modId xmlns:p14="http://schemas.microsoft.com/office/powerpoint/2010/main" val="1104592535"/>
              </p:ext>
            </p:extLst>
          </p:nvPr>
        </p:nvGraphicFramePr>
        <p:xfrm>
          <a:off x="2013265" y="3068960"/>
          <a:ext cx="4688248" cy="2304256"/>
        </p:xfrm>
        <a:graphic>
          <a:graphicData uri="http://schemas.openxmlformats.org/presentationml/2006/ole">
            <mc:AlternateContent xmlns:mc="http://schemas.openxmlformats.org/markup-compatibility/2006">
              <mc:Choice xmlns:v="urn:schemas-microsoft-com:vml" Requires="v">
                <p:oleObj name="Picture2" r:id="rId4" imgW="2324224" imgH="1800157" progId="Word.Picture.8">
                  <p:embed/>
                </p:oleObj>
              </mc:Choice>
              <mc:Fallback>
                <p:oleObj name="Picture2" r:id="rId4" imgW="2324224" imgH="1800157" progId="Word.Picture.8">
                  <p:embed/>
                  <p:pic>
                    <p:nvPicPr>
                      <p:cNvPr id="4" name="Object 4">
                        <a:extLst>
                          <a:ext uri="{FF2B5EF4-FFF2-40B4-BE49-F238E27FC236}">
                            <a16:creationId xmlns:a16="http://schemas.microsoft.com/office/drawing/2014/main" id="{5D3FEE0D-1F24-4A41-A221-48AEDF03A4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3265" y="3068960"/>
                        <a:ext cx="4688248" cy="2304256"/>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5" name="Object 8">
                <a:extLst>
                  <a:ext uri="{FF2B5EF4-FFF2-40B4-BE49-F238E27FC236}">
                    <a16:creationId xmlns:a16="http://schemas.microsoft.com/office/drawing/2014/main" id="{98DAE871-5DBC-4775-8AE2-C0D8F1E9F74A}"/>
                  </a:ext>
                </a:extLst>
              </p:cNvPr>
              <p:cNvSpPr txBox="1"/>
              <p:nvPr/>
            </p:nvSpPr>
            <p:spPr bwMode="auto">
              <a:xfrm>
                <a:off x="1985843" y="4077072"/>
                <a:ext cx="633412" cy="6731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smtClean="0">
                              <a:solidFill>
                                <a:srgbClr val="FFFF00"/>
                              </a:solidFill>
                              <a:latin typeface="Cambria Math" panose="02040503050406030204" pitchFamily="18" charset="0"/>
                            </a:rPr>
                          </m:ctrlPr>
                        </m:accPr>
                        <m:e>
                          <m:r>
                            <a:rPr lang="zh-CN" altLang="en-US" i="1">
                              <a:solidFill>
                                <a:srgbClr val="FFFF00"/>
                              </a:solidFill>
                              <a:latin typeface="Cambria Math" panose="02040503050406030204" pitchFamily="18" charset="0"/>
                            </a:rPr>
                            <m:t>𝐴</m:t>
                          </m:r>
                        </m:e>
                      </m:acc>
                    </m:oMath>
                  </m:oMathPara>
                </a14:m>
                <a:endParaRPr lang="zh-CN" altLang="en-US" dirty="0"/>
              </a:p>
            </p:txBody>
          </p:sp>
        </mc:Choice>
        <mc:Fallback xmlns="">
          <p:sp>
            <p:nvSpPr>
              <p:cNvPr id="5" name="Object 8">
                <a:extLst>
                  <a:ext uri="{FF2B5EF4-FFF2-40B4-BE49-F238E27FC236}">
                    <a16:creationId xmlns:a16="http://schemas.microsoft.com/office/drawing/2014/main" id="{98DAE871-5DBC-4775-8AE2-C0D8F1E9F74A}"/>
                  </a:ext>
                </a:extLst>
              </p:cNvPr>
              <p:cNvSpPr txBox="1">
                <a:spLocks noRot="1" noChangeAspect="1" noMove="1" noResize="1" noEditPoints="1" noAdjustHandles="1" noChangeArrowheads="1" noChangeShapeType="1" noTextEdit="1"/>
              </p:cNvSpPr>
              <p:nvPr/>
            </p:nvSpPr>
            <p:spPr bwMode="auto">
              <a:xfrm>
                <a:off x="1985843" y="4077072"/>
                <a:ext cx="633412" cy="673100"/>
              </a:xfrm>
              <a:prstGeom prst="rect">
                <a:avLst/>
              </a:prstGeom>
              <a:blipFill>
                <a:blip r:embed="rId6"/>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21367085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0034" name="Rectangle 3">
                <a:extLst>
                  <a:ext uri="{FF2B5EF4-FFF2-40B4-BE49-F238E27FC236}">
                    <a16:creationId xmlns:a16="http://schemas.microsoft.com/office/drawing/2014/main" id="{CBFF8635-AD8A-4053-A4FD-EEA7AEF182A7}"/>
                  </a:ext>
                </a:extLst>
              </p:cNvPr>
              <p:cNvSpPr>
                <a:spLocks noGrp="1" noChangeArrowheads="1"/>
              </p:cNvSpPr>
              <p:nvPr>
                <p:ph type="body" idx="1"/>
              </p:nvPr>
            </p:nvSpPr>
            <p:spPr>
              <a:xfrm>
                <a:off x="539550" y="620688"/>
                <a:ext cx="8025011" cy="4113213"/>
              </a:xfrm>
            </p:spPr>
            <p:txBody>
              <a:bodyPr/>
              <a:lstStyle/>
              <a:p>
                <a:pPr marL="0" indent="0" eaLnBrk="1" hangingPunct="1">
                  <a:lnSpc>
                    <a:spcPct val="125000"/>
                  </a:lnSpc>
                  <a:buFontTx/>
                  <a:buNone/>
                </a:pPr>
                <a:r>
                  <a:rPr lang="zh-CN" altLang="en-US" sz="2800" b="1" dirty="0">
                    <a:solidFill>
                      <a:srgbClr val="FFFF00"/>
                    </a:solidFill>
                  </a:rPr>
                  <a:t>⑧完备事件组</a:t>
                </a:r>
                <a:r>
                  <a:rPr lang="zh-CN" altLang="en-US" sz="2800" dirty="0">
                    <a:solidFill>
                      <a:schemeClr val="bg1"/>
                    </a:solidFill>
                  </a:rPr>
                  <a:t>。</a:t>
                </a:r>
                <a:endParaRPr lang="en-US" altLang="zh-CN" sz="2800" dirty="0">
                  <a:solidFill>
                    <a:schemeClr val="bg1"/>
                  </a:solidFill>
                </a:endParaRPr>
              </a:p>
              <a:p>
                <a:pPr marL="0" indent="0" eaLnBrk="1" hangingPunct="1">
                  <a:lnSpc>
                    <a:spcPct val="125000"/>
                  </a:lnSpc>
                  <a:buFontTx/>
                  <a:buNone/>
                </a:pPr>
                <a:r>
                  <a:rPr lang="zh-CN" altLang="en-US" sz="2800" dirty="0">
                    <a:sym typeface="Symbol" panose="05050102010706020507" pitchFamily="18" charset="2"/>
                  </a:rPr>
                  <a:t>称</a:t>
                </a:r>
                <a:r>
                  <a:rPr lang="en-US" altLang="zh-CN" sz="2800" dirty="0"/>
                  <a:t>A</a:t>
                </a:r>
                <a:r>
                  <a:rPr lang="en-US" altLang="zh-CN" sz="2800" baseline="-25000" dirty="0"/>
                  <a:t>1</a:t>
                </a:r>
                <a:r>
                  <a:rPr lang="en-US" altLang="zh-CN" sz="2800" dirty="0"/>
                  <a:t>,…,A</a:t>
                </a:r>
                <a:r>
                  <a:rPr lang="en-US" altLang="zh-CN" sz="2800" baseline="-25000" dirty="0"/>
                  <a:t>n</a:t>
                </a:r>
                <a:r>
                  <a:rPr lang="zh-CN" altLang="en-US" sz="2800" dirty="0"/>
                  <a:t>构成一个</a:t>
                </a:r>
                <a:r>
                  <a:rPr lang="zh-CN" altLang="en-US" sz="2800" dirty="0">
                    <a:solidFill>
                      <a:schemeClr val="bg1"/>
                    </a:solidFill>
                  </a:rPr>
                  <a:t>完备事件组，如果</a:t>
                </a:r>
                <a:endParaRPr lang="en-US" altLang="zh-CN" sz="2800" dirty="0"/>
              </a:p>
              <a:p>
                <a:pPr eaLnBrk="1" hangingPunct="1">
                  <a:lnSpc>
                    <a:spcPct val="125000"/>
                  </a:lnSpc>
                  <a:buFont typeface="Wingdings" panose="05000000000000000000" pitchFamily="2" charset="2"/>
                  <a:buChar char="Ø"/>
                </a:pPr>
                <a:r>
                  <a:rPr lang="en-US" altLang="zh-CN" sz="2800" dirty="0"/>
                  <a:t>A</a:t>
                </a:r>
                <a:r>
                  <a:rPr lang="en-US" altLang="zh-CN" sz="2800" baseline="-25000" dirty="0"/>
                  <a:t>1</a:t>
                </a:r>
                <a:r>
                  <a:rPr lang="en-US" altLang="zh-CN" sz="2800" dirty="0"/>
                  <a:t>,…,A</a:t>
                </a:r>
                <a:r>
                  <a:rPr lang="en-US" altLang="zh-CN" sz="2800" baseline="-25000" dirty="0"/>
                  <a:t>n</a:t>
                </a:r>
                <a:r>
                  <a:rPr lang="zh-CN" altLang="en-US" sz="2800" dirty="0"/>
                  <a:t>两两互不相容，即</a:t>
                </a:r>
                <a:r>
                  <a:rPr lang="en-US" altLang="zh-CN" sz="2800" dirty="0" err="1"/>
                  <a:t>A</a:t>
                </a:r>
                <a:r>
                  <a:rPr lang="en-US" altLang="zh-CN" sz="2800" baseline="-25000" dirty="0" err="1"/>
                  <a:t>i</a:t>
                </a:r>
                <a:r>
                  <a:rPr lang="en-US" altLang="zh-CN" sz="2800" dirty="0" err="1"/>
                  <a:t>A</a:t>
                </a:r>
                <a:r>
                  <a:rPr lang="en-US" altLang="zh-CN" sz="2800" baseline="-25000" dirty="0" err="1"/>
                  <a:t>j</a:t>
                </a:r>
                <a:r>
                  <a:rPr lang="zh-CN" altLang="en-US" sz="2800" dirty="0"/>
                  <a:t>＝ </a:t>
                </a:r>
                <a14:m>
                  <m:oMath xmlns:m="http://schemas.openxmlformats.org/officeDocument/2006/math">
                    <m:r>
                      <a:rPr lang="en-US" altLang="zh-CN" sz="2800" b="0" i="1" smtClean="0">
                        <a:latin typeface="Cambria Math" panose="02040503050406030204" pitchFamily="18" charset="0"/>
                      </a:rPr>
                      <m:t>∅</m:t>
                    </m:r>
                  </m:oMath>
                </a14:m>
                <a:r>
                  <a:rPr lang="zh-CN" altLang="en-US" sz="2800" dirty="0">
                    <a:sym typeface="Symbol" panose="05050102010706020507" pitchFamily="18" charset="2"/>
                  </a:rPr>
                  <a:t>（</a:t>
                </a:r>
                <a:r>
                  <a:rPr lang="en-US" altLang="zh-CN" sz="2800" dirty="0" err="1">
                    <a:sym typeface="Symbol" panose="05050102010706020507" pitchFamily="18" charset="2"/>
                  </a:rPr>
                  <a:t>i</a:t>
                </a:r>
                <a:r>
                  <a:rPr lang="en-US" altLang="zh-CN" sz="2800" dirty="0" err="1">
                    <a:cs typeface="Arial" panose="020B0604020202020204" pitchFamily="34" charset="0"/>
                    <a:sym typeface="Symbol" panose="05050102010706020507" pitchFamily="18" charset="2"/>
                  </a:rPr>
                  <a:t>≠</a:t>
                </a:r>
                <a:r>
                  <a:rPr lang="en-US" altLang="zh-CN" sz="2800" dirty="0" err="1">
                    <a:sym typeface="Symbol" panose="05050102010706020507" pitchFamily="18" charset="2"/>
                  </a:rPr>
                  <a:t>j</a:t>
                </a:r>
                <a:r>
                  <a:rPr lang="zh-CN" altLang="en-US" sz="2800" dirty="0">
                    <a:sym typeface="Symbol" panose="05050102010706020507" pitchFamily="18" charset="2"/>
                  </a:rPr>
                  <a:t>），</a:t>
                </a:r>
                <a:r>
                  <a:rPr lang="zh-CN" altLang="en-US" sz="2800" dirty="0"/>
                  <a:t>且</a:t>
                </a:r>
                <a:endParaRPr lang="en-US" altLang="zh-CN" sz="2800" dirty="0"/>
              </a:p>
              <a:p>
                <a:pPr eaLnBrk="1" hangingPunct="1">
                  <a:lnSpc>
                    <a:spcPct val="125000"/>
                  </a:lnSpc>
                  <a:buFont typeface="Wingdings" panose="05000000000000000000" pitchFamily="2" charset="2"/>
                  <a:buChar char="Ø"/>
                </a:pPr>
                <a:r>
                  <a:rPr lang="en-US" altLang="zh-CN" sz="2800" dirty="0"/>
                  <a:t>A</a:t>
                </a:r>
                <a:r>
                  <a:rPr lang="en-US" altLang="zh-CN" sz="2800" baseline="-25000" dirty="0"/>
                  <a:t>1</a:t>
                </a:r>
                <a:r>
                  <a:rPr lang="zh-CN" altLang="en-US" sz="2800" dirty="0"/>
                  <a:t>＋</a:t>
                </a:r>
                <a:r>
                  <a:rPr lang="en-US" altLang="zh-CN" sz="2800" dirty="0">
                    <a:cs typeface="Arial" panose="020B0604020202020204" pitchFamily="34" charset="0"/>
                  </a:rPr>
                  <a:t>…</a:t>
                </a:r>
                <a:r>
                  <a:rPr lang="zh-CN" altLang="en-US" sz="2800" dirty="0">
                    <a:cs typeface="Arial" panose="020B0604020202020204" pitchFamily="34" charset="0"/>
                  </a:rPr>
                  <a:t>＋</a:t>
                </a:r>
                <a:r>
                  <a:rPr lang="en-US" altLang="zh-CN" sz="2800" dirty="0"/>
                  <a:t>A</a:t>
                </a:r>
                <a:r>
                  <a:rPr lang="en-US" altLang="zh-CN" sz="2800" baseline="-25000" dirty="0"/>
                  <a:t>n</a:t>
                </a:r>
                <a:r>
                  <a:rPr lang="zh-CN" altLang="en-US" sz="2800" dirty="0"/>
                  <a:t>＝</a:t>
                </a:r>
                <a:r>
                  <a:rPr lang="en-US" altLang="zh-CN" sz="2800" dirty="0">
                    <a:sym typeface="Symbol" panose="05050102010706020507" pitchFamily="18" charset="2"/>
                  </a:rPr>
                  <a:t>Ω</a:t>
                </a:r>
                <a:r>
                  <a:rPr lang="zh-CN" altLang="en-US" sz="2800" dirty="0">
                    <a:sym typeface="Symbol" panose="05050102010706020507" pitchFamily="18" charset="2"/>
                  </a:rPr>
                  <a:t>。</a:t>
                </a:r>
                <a:endParaRPr lang="zh-CN" altLang="en-US" sz="2800" dirty="0">
                  <a:solidFill>
                    <a:schemeClr val="bg1"/>
                  </a:solidFill>
                </a:endParaRPr>
              </a:p>
            </p:txBody>
          </p:sp>
        </mc:Choice>
        <mc:Fallback xmlns="">
          <p:sp>
            <p:nvSpPr>
              <p:cNvPr id="300034" name="Rectangle 3">
                <a:extLst>
                  <a:ext uri="{FF2B5EF4-FFF2-40B4-BE49-F238E27FC236}">
                    <a16:creationId xmlns:a16="http://schemas.microsoft.com/office/drawing/2014/main" id="{CBFF8635-AD8A-4053-A4FD-EEA7AEF182A7}"/>
                  </a:ext>
                </a:extLst>
              </p:cNvPr>
              <p:cNvSpPr>
                <a:spLocks noGrp="1" noRot="1" noChangeAspect="1" noMove="1" noResize="1" noEditPoints="1" noAdjustHandles="1" noChangeArrowheads="1" noChangeShapeType="1" noTextEdit="1"/>
              </p:cNvSpPr>
              <p:nvPr>
                <p:ph type="body" idx="1"/>
              </p:nvPr>
            </p:nvSpPr>
            <p:spPr>
              <a:xfrm>
                <a:off x="539550" y="620688"/>
                <a:ext cx="8025011" cy="4113213"/>
              </a:xfrm>
              <a:blipFill>
                <a:blip r:embed="rId3"/>
                <a:stretch>
                  <a:fillRect l="-1596" t="-741"/>
                </a:stretch>
              </a:blipFill>
            </p:spPr>
            <p:txBody>
              <a:bodyPr/>
              <a:lstStyle/>
              <a:p>
                <a:r>
                  <a:rPr lang="zh-CN" altLang="en-US">
                    <a:noFill/>
                  </a:rPr>
                  <a:t> </a:t>
                </a:r>
              </a:p>
            </p:txBody>
          </p:sp>
        </mc:Fallback>
      </mc:AlternateContent>
      <p:graphicFrame>
        <p:nvGraphicFramePr>
          <p:cNvPr id="300035" name="Object 4">
            <a:extLst>
              <a:ext uri="{FF2B5EF4-FFF2-40B4-BE49-F238E27FC236}">
                <a16:creationId xmlns:a16="http://schemas.microsoft.com/office/drawing/2014/main" id="{E7CE59C1-29C0-4188-8F55-D4F3769FB700}"/>
              </a:ext>
            </a:extLst>
          </p:cNvPr>
          <p:cNvGraphicFramePr>
            <a:graphicFrameLocks noChangeAspect="1"/>
          </p:cNvGraphicFramePr>
          <p:nvPr>
            <p:extLst>
              <p:ext uri="{D42A27DB-BD31-4B8C-83A1-F6EECF244321}">
                <p14:modId xmlns:p14="http://schemas.microsoft.com/office/powerpoint/2010/main" val="573009935"/>
              </p:ext>
            </p:extLst>
          </p:nvPr>
        </p:nvGraphicFramePr>
        <p:xfrm>
          <a:off x="1977638" y="3429000"/>
          <a:ext cx="5148833" cy="2324100"/>
        </p:xfrm>
        <a:graphic>
          <a:graphicData uri="http://schemas.openxmlformats.org/presentationml/2006/ole">
            <mc:AlternateContent xmlns:mc="http://schemas.openxmlformats.org/markup-compatibility/2006">
              <mc:Choice xmlns:v="urn:schemas-microsoft-com:vml" Requires="v">
                <p:oleObj name="Picture2" r:id="rId4" imgW="2302642" imgH="1778943" progId="Word.Picture.8">
                  <p:embed/>
                </p:oleObj>
              </mc:Choice>
              <mc:Fallback>
                <p:oleObj name="Picture2" r:id="rId4" imgW="2302642" imgH="1778943" progId="Word.Picture.8">
                  <p:embed/>
                  <p:pic>
                    <p:nvPicPr>
                      <p:cNvPr id="300035" name="Object 4">
                        <a:extLst>
                          <a:ext uri="{FF2B5EF4-FFF2-40B4-BE49-F238E27FC236}">
                            <a16:creationId xmlns:a16="http://schemas.microsoft.com/office/drawing/2014/main" id="{E7CE59C1-29C0-4188-8F55-D4F3769FB7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7638" y="3429000"/>
                        <a:ext cx="5148833" cy="2324100"/>
                      </a:xfrm>
                      <a:prstGeom prst="rect">
                        <a:avLst/>
                      </a:prstGeom>
                      <a:noFill/>
                      <a:ln>
                        <a:noFill/>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0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C264B833-6D9B-4C3B-9352-C6B0C5D69111}"/>
              </a:ext>
            </a:extLst>
          </p:cNvPr>
          <p:cNvSpPr>
            <a:spLocks noGrp="1" noChangeArrowheads="1"/>
          </p:cNvSpPr>
          <p:nvPr>
            <p:ph type="title"/>
          </p:nvPr>
        </p:nvSpPr>
        <p:spPr>
          <a:xfrm>
            <a:off x="2483768" y="242019"/>
            <a:ext cx="3577952" cy="914400"/>
          </a:xfrm>
        </p:spPr>
        <p:txBody>
          <a:bodyPr/>
          <a:lstStyle/>
          <a:p>
            <a:pPr eaLnBrk="1" hangingPunct="1"/>
            <a:r>
              <a:rPr lang="zh-CN" altLang="en-US" sz="3600" b="1" dirty="0"/>
              <a:t>事件的运算性质</a:t>
            </a:r>
            <a:endParaRPr lang="zh-CN" altLang="en-US" sz="4000" b="1" dirty="0"/>
          </a:p>
        </p:txBody>
      </p:sp>
      <p:sp>
        <p:nvSpPr>
          <p:cNvPr id="277507" name="Rectangle 3">
            <a:extLst>
              <a:ext uri="{FF2B5EF4-FFF2-40B4-BE49-F238E27FC236}">
                <a16:creationId xmlns:a16="http://schemas.microsoft.com/office/drawing/2014/main" id="{1C3B6F52-7707-467C-BB9A-C942F80A3CC1}"/>
              </a:ext>
            </a:extLst>
          </p:cNvPr>
          <p:cNvSpPr>
            <a:spLocks noChangeArrowheads="1"/>
          </p:cNvSpPr>
          <p:nvPr/>
        </p:nvSpPr>
        <p:spPr bwMode="auto">
          <a:xfrm>
            <a:off x="439477" y="1447800"/>
            <a:ext cx="7088800" cy="3392980"/>
          </a:xfrm>
          <a:prstGeom prst="rect">
            <a:avLst/>
          </a:prstGeom>
          <a:noFill/>
          <a:ln>
            <a:noFill/>
          </a:ln>
          <a:effectLst/>
        </p:spPr>
        <p:txBody>
          <a:bodyPr wrap="non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marL="514350" indent="-514350" eaLnBrk="1" hangingPunct="1">
              <a:lnSpc>
                <a:spcPct val="130000"/>
              </a:lnSpc>
              <a:spcBef>
                <a:spcPct val="0"/>
              </a:spcBef>
              <a:buFont typeface="+mj-ea"/>
              <a:buAutoNum type="circleNumDbPlain"/>
              <a:defRPr/>
            </a:pPr>
            <a:r>
              <a:rPr lang="zh-CN" altLang="en-US" sz="2800" b="1" dirty="0">
                <a:latin typeface="+mn-lt"/>
                <a:ea typeface="+mn-ea"/>
              </a:rPr>
              <a:t>交换律：</a:t>
            </a:r>
            <a:r>
              <a:rPr lang="en-US" altLang="zh-CN" sz="2800" dirty="0">
                <a:latin typeface="+mn-lt"/>
                <a:ea typeface="+mn-ea"/>
              </a:rPr>
              <a:t>A</a:t>
            </a:r>
            <a:r>
              <a:rPr lang="en-US" altLang="zh-CN" sz="2800" dirty="0">
                <a:latin typeface="+mn-lt"/>
                <a:ea typeface="+mn-ea"/>
                <a:sym typeface="Symbol" panose="05050102010706020507" pitchFamily="18" charset="2"/>
              </a:rPr>
              <a:t></a:t>
            </a:r>
            <a:r>
              <a:rPr lang="en-US" altLang="zh-CN" sz="2800" dirty="0">
                <a:latin typeface="+mn-lt"/>
                <a:ea typeface="+mn-ea"/>
              </a:rPr>
              <a:t>B</a:t>
            </a:r>
            <a:r>
              <a:rPr lang="zh-CN" altLang="en-US" sz="2800" dirty="0">
                <a:latin typeface="+mn-lt"/>
                <a:ea typeface="+mn-ea"/>
              </a:rPr>
              <a:t>＝</a:t>
            </a:r>
            <a:r>
              <a:rPr lang="en-US" altLang="zh-CN" sz="2800" dirty="0">
                <a:latin typeface="+mn-lt"/>
                <a:ea typeface="+mn-ea"/>
              </a:rPr>
              <a:t>B</a:t>
            </a:r>
            <a:r>
              <a:rPr lang="en-US" altLang="zh-CN" sz="2800" dirty="0">
                <a:latin typeface="+mn-lt"/>
                <a:ea typeface="+mn-ea"/>
                <a:sym typeface="Symbol" panose="05050102010706020507" pitchFamily="18" charset="2"/>
              </a:rPr>
              <a:t></a:t>
            </a:r>
            <a:r>
              <a:rPr lang="en-US" altLang="zh-CN" sz="2800" dirty="0">
                <a:latin typeface="+mn-lt"/>
                <a:ea typeface="+mn-ea"/>
              </a:rPr>
              <a:t>A</a:t>
            </a:r>
            <a:r>
              <a:rPr lang="zh-CN" altLang="en-US" sz="2800" dirty="0">
                <a:latin typeface="+mn-lt"/>
                <a:ea typeface="+mn-ea"/>
              </a:rPr>
              <a:t>，</a:t>
            </a:r>
            <a:r>
              <a:rPr lang="en-US" altLang="zh-CN" sz="2800" dirty="0">
                <a:latin typeface="+mn-lt"/>
                <a:ea typeface="+mn-ea"/>
              </a:rPr>
              <a:t>AB</a:t>
            </a:r>
            <a:r>
              <a:rPr lang="zh-CN" altLang="en-US" sz="2800" dirty="0">
                <a:latin typeface="+mn-lt"/>
                <a:ea typeface="+mn-ea"/>
              </a:rPr>
              <a:t>＝</a:t>
            </a:r>
            <a:r>
              <a:rPr lang="en-US" altLang="zh-CN" sz="2800" dirty="0">
                <a:latin typeface="+mn-lt"/>
                <a:ea typeface="+mn-ea"/>
              </a:rPr>
              <a:t>BA</a:t>
            </a:r>
          </a:p>
          <a:p>
            <a:pPr marL="514350" indent="-514350" eaLnBrk="1" hangingPunct="1">
              <a:lnSpc>
                <a:spcPct val="130000"/>
              </a:lnSpc>
              <a:spcBef>
                <a:spcPct val="0"/>
              </a:spcBef>
              <a:buFont typeface="+mj-ea"/>
              <a:buAutoNum type="circleNumDbPlain"/>
              <a:defRPr/>
            </a:pPr>
            <a:r>
              <a:rPr lang="zh-CN" altLang="en-US" sz="2800" b="1" dirty="0">
                <a:latin typeface="+mn-lt"/>
                <a:ea typeface="+mn-ea"/>
              </a:rPr>
              <a:t>结合律</a:t>
            </a:r>
            <a:r>
              <a:rPr lang="zh-CN" altLang="en-US" sz="2800" dirty="0">
                <a:latin typeface="+mn-lt"/>
                <a:ea typeface="+mn-ea"/>
              </a:rPr>
              <a:t>：</a:t>
            </a:r>
            <a:r>
              <a:rPr lang="en-US" altLang="zh-CN" sz="2800" dirty="0">
                <a:latin typeface="+mn-lt"/>
                <a:ea typeface="+mn-ea"/>
              </a:rPr>
              <a:t>(A</a:t>
            </a:r>
            <a:r>
              <a:rPr lang="en-US" altLang="zh-CN" sz="2800" dirty="0">
                <a:latin typeface="+mn-lt"/>
                <a:ea typeface="+mn-ea"/>
                <a:sym typeface="Symbol" panose="05050102010706020507" pitchFamily="18" charset="2"/>
              </a:rPr>
              <a:t></a:t>
            </a:r>
            <a:r>
              <a:rPr lang="en-US" altLang="zh-CN" sz="2800" dirty="0">
                <a:latin typeface="+mn-lt"/>
                <a:ea typeface="+mn-ea"/>
              </a:rPr>
              <a:t>B)</a:t>
            </a:r>
            <a:r>
              <a:rPr lang="en-US" altLang="zh-CN" sz="2800" dirty="0">
                <a:latin typeface="+mn-lt"/>
                <a:ea typeface="+mn-ea"/>
                <a:sym typeface="Symbol" panose="05050102010706020507" pitchFamily="18" charset="2"/>
              </a:rPr>
              <a:t></a:t>
            </a:r>
            <a:r>
              <a:rPr lang="en-US" altLang="zh-CN" sz="2800" dirty="0">
                <a:latin typeface="+mn-lt"/>
                <a:ea typeface="+mn-ea"/>
              </a:rPr>
              <a:t>C</a:t>
            </a:r>
            <a:r>
              <a:rPr lang="zh-CN" altLang="en-US" sz="2800" dirty="0">
                <a:latin typeface="+mn-lt"/>
                <a:ea typeface="+mn-ea"/>
              </a:rPr>
              <a:t>＝</a:t>
            </a:r>
            <a:r>
              <a:rPr lang="en-US" altLang="zh-CN" sz="2800" dirty="0">
                <a:latin typeface="+mn-lt"/>
                <a:ea typeface="+mn-ea"/>
              </a:rPr>
              <a:t>A</a:t>
            </a:r>
            <a:r>
              <a:rPr lang="en-US" altLang="zh-CN" sz="2800" dirty="0">
                <a:latin typeface="+mn-lt"/>
                <a:ea typeface="+mn-ea"/>
                <a:sym typeface="Symbol" panose="05050102010706020507" pitchFamily="18" charset="2"/>
              </a:rPr>
              <a:t>(BC)</a:t>
            </a:r>
            <a:r>
              <a:rPr lang="zh-CN" altLang="en-US" sz="2800" dirty="0">
                <a:latin typeface="+mn-lt"/>
                <a:ea typeface="+mn-ea"/>
              </a:rPr>
              <a:t>，             </a:t>
            </a:r>
            <a:br>
              <a:rPr lang="en-US" altLang="zh-CN" sz="2800" dirty="0">
                <a:latin typeface="+mn-lt"/>
                <a:ea typeface="+mn-ea"/>
              </a:rPr>
            </a:br>
            <a:r>
              <a:rPr lang="zh-CN" altLang="en-US" sz="2800" dirty="0">
                <a:latin typeface="+mn-lt"/>
                <a:ea typeface="+mn-ea"/>
              </a:rPr>
              <a:t>                      </a:t>
            </a:r>
            <a:r>
              <a:rPr lang="en-US" altLang="zh-CN" sz="2800" dirty="0">
                <a:latin typeface="+mn-lt"/>
                <a:ea typeface="+mn-ea"/>
              </a:rPr>
              <a:t>(AB)C</a:t>
            </a:r>
            <a:r>
              <a:rPr lang="zh-CN" altLang="en-US" sz="2800" dirty="0">
                <a:latin typeface="+mn-lt"/>
                <a:ea typeface="+mn-ea"/>
              </a:rPr>
              <a:t>＝</a:t>
            </a:r>
            <a:r>
              <a:rPr lang="en-US" altLang="zh-CN" sz="2800" dirty="0">
                <a:latin typeface="+mn-lt"/>
                <a:ea typeface="+mn-ea"/>
              </a:rPr>
              <a:t>A(BC)</a:t>
            </a:r>
          </a:p>
          <a:p>
            <a:pPr marL="514350" indent="-514350" eaLnBrk="1" hangingPunct="1">
              <a:lnSpc>
                <a:spcPct val="130000"/>
              </a:lnSpc>
              <a:spcBef>
                <a:spcPct val="0"/>
              </a:spcBef>
              <a:buFont typeface="+mj-ea"/>
              <a:buAutoNum type="circleNumDbPlain"/>
              <a:defRPr/>
            </a:pPr>
            <a:r>
              <a:rPr lang="zh-CN" altLang="en-US" sz="2800" b="1" dirty="0">
                <a:latin typeface="+mn-lt"/>
                <a:ea typeface="+mn-ea"/>
              </a:rPr>
              <a:t>分配律</a:t>
            </a:r>
            <a:r>
              <a:rPr lang="zh-CN" altLang="en-US" sz="2800" dirty="0">
                <a:latin typeface="+mn-lt"/>
                <a:ea typeface="+mn-ea"/>
              </a:rPr>
              <a:t>：</a:t>
            </a:r>
            <a:r>
              <a:rPr lang="en-US" altLang="zh-CN" sz="2800" dirty="0">
                <a:latin typeface="+mn-lt"/>
                <a:ea typeface="+mn-ea"/>
              </a:rPr>
              <a:t>(A</a:t>
            </a:r>
            <a:r>
              <a:rPr lang="en-US" altLang="zh-CN" sz="2800" dirty="0">
                <a:latin typeface="+mn-lt"/>
                <a:ea typeface="+mn-ea"/>
                <a:sym typeface="Symbol" panose="05050102010706020507" pitchFamily="18" charset="2"/>
              </a:rPr>
              <a:t></a:t>
            </a:r>
            <a:r>
              <a:rPr lang="en-US" altLang="zh-CN" sz="2800" dirty="0">
                <a:latin typeface="+mn-lt"/>
                <a:ea typeface="+mn-ea"/>
              </a:rPr>
              <a:t>B)C</a:t>
            </a:r>
            <a:r>
              <a:rPr lang="zh-CN" altLang="en-US" sz="2800" dirty="0">
                <a:latin typeface="+mn-lt"/>
                <a:ea typeface="+mn-ea"/>
              </a:rPr>
              <a:t>＝</a:t>
            </a:r>
            <a:r>
              <a:rPr lang="en-US" altLang="zh-CN" sz="2800" dirty="0">
                <a:latin typeface="+mn-lt"/>
                <a:ea typeface="+mn-ea"/>
              </a:rPr>
              <a:t>(AC)</a:t>
            </a:r>
            <a:r>
              <a:rPr lang="en-US" altLang="zh-CN" sz="2800" dirty="0">
                <a:latin typeface="+mn-lt"/>
                <a:ea typeface="+mn-ea"/>
                <a:sym typeface="Symbol" panose="05050102010706020507" pitchFamily="18" charset="2"/>
              </a:rPr>
              <a:t>(BC)</a:t>
            </a:r>
            <a:r>
              <a:rPr lang="zh-CN" altLang="en-US" sz="2800" dirty="0">
                <a:latin typeface="+mn-lt"/>
                <a:ea typeface="+mn-ea"/>
              </a:rPr>
              <a:t>，</a:t>
            </a:r>
            <a:br>
              <a:rPr lang="en-US" altLang="zh-CN" sz="2800" dirty="0">
                <a:latin typeface="+mn-lt"/>
                <a:ea typeface="+mn-ea"/>
              </a:rPr>
            </a:br>
            <a:r>
              <a:rPr lang="zh-CN" altLang="en-US" sz="2800" dirty="0">
                <a:latin typeface="+mn-lt"/>
                <a:ea typeface="+mn-ea"/>
              </a:rPr>
              <a:t>                 </a:t>
            </a:r>
            <a:r>
              <a:rPr lang="en-US" altLang="zh-CN" sz="2800" dirty="0">
                <a:latin typeface="+mn-lt"/>
                <a:ea typeface="+mn-ea"/>
              </a:rPr>
              <a:t>(AB)</a:t>
            </a:r>
            <a:r>
              <a:rPr lang="en-US" altLang="zh-CN" sz="2800" dirty="0">
                <a:latin typeface="+mn-lt"/>
                <a:ea typeface="+mn-ea"/>
                <a:sym typeface="Symbol" panose="05050102010706020507" pitchFamily="18" charset="2"/>
              </a:rPr>
              <a:t></a:t>
            </a:r>
            <a:r>
              <a:rPr lang="en-US" altLang="zh-CN" sz="2800" dirty="0">
                <a:latin typeface="+mn-lt"/>
                <a:ea typeface="+mn-ea"/>
              </a:rPr>
              <a:t>C</a:t>
            </a:r>
            <a:r>
              <a:rPr lang="zh-CN" altLang="en-US" sz="2800" dirty="0">
                <a:latin typeface="+mn-lt"/>
                <a:ea typeface="+mn-ea"/>
              </a:rPr>
              <a:t>＝</a:t>
            </a:r>
            <a:r>
              <a:rPr lang="en-US" altLang="zh-CN" sz="2800" dirty="0">
                <a:latin typeface="+mn-lt"/>
                <a:ea typeface="+mn-ea"/>
              </a:rPr>
              <a:t>(A</a:t>
            </a:r>
            <a:r>
              <a:rPr lang="en-US" altLang="zh-CN" sz="2800" dirty="0">
                <a:latin typeface="+mn-lt"/>
                <a:ea typeface="+mn-ea"/>
                <a:sym typeface="Symbol" panose="05050102010706020507" pitchFamily="18" charset="2"/>
              </a:rPr>
              <a:t>C)</a:t>
            </a:r>
            <a:r>
              <a:rPr lang="en-US" altLang="zh-CN" sz="2800" dirty="0">
                <a:latin typeface="+mn-lt"/>
                <a:ea typeface="+mn-ea"/>
              </a:rPr>
              <a:t>(B</a:t>
            </a:r>
            <a:r>
              <a:rPr lang="en-US" altLang="zh-CN" sz="2800" dirty="0">
                <a:latin typeface="+mn-lt"/>
                <a:ea typeface="+mn-ea"/>
                <a:sym typeface="Symbol" panose="05050102010706020507" pitchFamily="18" charset="2"/>
              </a:rPr>
              <a:t></a:t>
            </a:r>
            <a:r>
              <a:rPr lang="en-US" altLang="zh-CN" sz="2800" dirty="0">
                <a:latin typeface="+mn-lt"/>
                <a:ea typeface="+mn-ea"/>
              </a:rPr>
              <a:t>C)</a:t>
            </a:r>
          </a:p>
          <a:p>
            <a:pPr marL="514350" indent="-514350" eaLnBrk="1" hangingPunct="1">
              <a:lnSpc>
                <a:spcPct val="130000"/>
              </a:lnSpc>
              <a:spcBef>
                <a:spcPct val="0"/>
              </a:spcBef>
              <a:buFont typeface="+mj-ea"/>
              <a:buAutoNum type="circleNumDbPlain"/>
              <a:defRPr/>
            </a:pPr>
            <a:r>
              <a:rPr lang="zh-CN" altLang="en-US" sz="2800" b="1" dirty="0">
                <a:latin typeface="+mn-lt"/>
                <a:ea typeface="+mn-ea"/>
              </a:rPr>
              <a:t>对偶</a:t>
            </a:r>
            <a:r>
              <a:rPr lang="en-US" altLang="zh-CN" sz="2800" b="1" dirty="0">
                <a:latin typeface="+mn-lt"/>
                <a:ea typeface="+mn-ea"/>
              </a:rPr>
              <a:t>(De Morgan)</a:t>
            </a:r>
            <a:r>
              <a:rPr lang="zh-CN" altLang="en-US" sz="2800" b="1" dirty="0">
                <a:latin typeface="+mn-lt"/>
                <a:ea typeface="+mn-ea"/>
              </a:rPr>
              <a:t>律</a:t>
            </a:r>
            <a:r>
              <a:rPr lang="zh-CN" altLang="en-US" sz="2800" dirty="0">
                <a:latin typeface="+mn-lt"/>
                <a:ea typeface="+mn-ea"/>
              </a:rPr>
              <a:t>：  </a:t>
            </a:r>
            <a:endParaRPr lang="zh-CN" altLang="en-US" sz="2800" b="1" dirty="0">
              <a:solidFill>
                <a:srgbClr val="FC0128"/>
              </a:solidFill>
              <a:latin typeface="+mn-lt"/>
              <a:ea typeface="+mn-ea"/>
            </a:endParaRPr>
          </a:p>
        </p:txBody>
      </p:sp>
      <p:graphicFrame>
        <p:nvGraphicFramePr>
          <p:cNvPr id="277508" name="Object 4">
            <a:extLst>
              <a:ext uri="{FF2B5EF4-FFF2-40B4-BE49-F238E27FC236}">
                <a16:creationId xmlns:a16="http://schemas.microsoft.com/office/drawing/2014/main" id="{DF8B1AB5-8BD1-438C-AC41-CC5EF78CA59C}"/>
              </a:ext>
            </a:extLst>
          </p:cNvPr>
          <p:cNvGraphicFramePr>
            <a:graphicFrameLocks noChangeAspect="1"/>
          </p:cNvGraphicFramePr>
          <p:nvPr>
            <p:extLst>
              <p:ext uri="{D42A27DB-BD31-4B8C-83A1-F6EECF244321}">
                <p14:modId xmlns:p14="http://schemas.microsoft.com/office/powerpoint/2010/main" val="2908753474"/>
              </p:ext>
            </p:extLst>
          </p:nvPr>
        </p:nvGraphicFramePr>
        <p:xfrm>
          <a:off x="1478108" y="4941168"/>
          <a:ext cx="5032375" cy="1217613"/>
        </p:xfrm>
        <a:graphic>
          <a:graphicData uri="http://schemas.openxmlformats.org/presentationml/2006/ole">
            <mc:AlternateContent xmlns:mc="http://schemas.openxmlformats.org/markup-compatibility/2006">
              <mc:Choice xmlns:v="urn:schemas-microsoft-com:vml" Requires="v">
                <p:oleObj name="Equation" r:id="rId4" imgW="2311400" imgH="635000" progId="Equation.3">
                  <p:embed/>
                </p:oleObj>
              </mc:Choice>
              <mc:Fallback>
                <p:oleObj name="Equation" r:id="rId4" imgW="2311400" imgH="635000" progId="Equation.3">
                  <p:embed/>
                  <p:pic>
                    <p:nvPicPr>
                      <p:cNvPr id="277508" name="Object 4">
                        <a:extLst>
                          <a:ext uri="{FF2B5EF4-FFF2-40B4-BE49-F238E27FC236}">
                            <a16:creationId xmlns:a16="http://schemas.microsoft.com/office/drawing/2014/main" id="{DF8B1AB5-8BD1-438C-AC41-CC5EF78CA5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108" y="4941168"/>
                        <a:ext cx="5032375" cy="121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197" name="Object 5">
            <a:extLst>
              <a:ext uri="{FF2B5EF4-FFF2-40B4-BE49-F238E27FC236}">
                <a16:creationId xmlns:a16="http://schemas.microsoft.com/office/drawing/2014/main" id="{9BB9CC09-220D-4A2E-902D-BABE9491D1BB}"/>
              </a:ext>
            </a:extLst>
          </p:cNvPr>
          <p:cNvGraphicFramePr>
            <a:graphicFrameLocks noChangeAspect="1"/>
          </p:cNvGraphicFramePr>
          <p:nvPr/>
        </p:nvGraphicFramePr>
        <p:xfrm>
          <a:off x="6248400" y="1447800"/>
          <a:ext cx="2667000" cy="3089275"/>
        </p:xfrm>
        <a:graphic>
          <a:graphicData uri="http://schemas.openxmlformats.org/presentationml/2006/ole">
            <mc:AlternateContent xmlns:mc="http://schemas.openxmlformats.org/markup-compatibility/2006">
              <mc:Choice xmlns:v="urn:schemas-microsoft-com:vml" Requires="v">
                <p:oleObj name="BMP 图象" r:id="rId6" imgW="1219306" imgH="1028789" progId="Paint.Picture">
                  <p:embed/>
                </p:oleObj>
              </mc:Choice>
              <mc:Fallback>
                <p:oleObj name="BMP 图象" r:id="rId6" imgW="1219306" imgH="1028789" progId="Paint.Picture">
                  <p:embed/>
                  <p:pic>
                    <p:nvPicPr>
                      <p:cNvPr id="264197" name="Object 5">
                        <a:extLst>
                          <a:ext uri="{FF2B5EF4-FFF2-40B4-BE49-F238E27FC236}">
                            <a16:creationId xmlns:a16="http://schemas.microsoft.com/office/drawing/2014/main" id="{9BB9CC09-220D-4A2E-902D-BABE9491D1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1447800"/>
                        <a:ext cx="2667000" cy="3089275"/>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8370" name="Rectangle 3">
                <a:extLst>
                  <a:ext uri="{FF2B5EF4-FFF2-40B4-BE49-F238E27FC236}">
                    <a16:creationId xmlns:a16="http://schemas.microsoft.com/office/drawing/2014/main" id="{A6A048E6-8F4D-4351-BA58-02E329D74FE7}"/>
                  </a:ext>
                </a:extLst>
              </p:cNvPr>
              <p:cNvSpPr>
                <a:spLocks noGrp="1" noChangeArrowheads="1"/>
              </p:cNvSpPr>
              <p:nvPr>
                <p:ph type="body" sz="half" idx="1"/>
              </p:nvPr>
            </p:nvSpPr>
            <p:spPr>
              <a:xfrm>
                <a:off x="467544" y="404664"/>
                <a:ext cx="8424862" cy="5976664"/>
              </a:xfrm>
            </p:spPr>
            <p:txBody>
              <a:bodyPr/>
              <a:lstStyle/>
              <a:p>
                <a:pPr marL="0" indent="0" eaLnBrk="1" hangingPunct="1">
                  <a:lnSpc>
                    <a:spcPct val="114000"/>
                  </a:lnSpc>
                  <a:spcBef>
                    <a:spcPct val="0"/>
                  </a:spcBef>
                  <a:buFontTx/>
                  <a:buNone/>
                </a:pPr>
                <a:r>
                  <a:rPr kumimoji="0" lang="zh-CN" altLang="en-US" sz="2800" dirty="0">
                    <a:cs typeface="Times New Roman" panose="02020603050405020304" pitchFamily="18" charset="0"/>
                  </a:rPr>
                  <a:t>例</a:t>
                </a:r>
                <a:r>
                  <a:rPr kumimoji="0" lang="en-US" altLang="zh-CN" sz="2800" dirty="0">
                    <a:cs typeface="Times New Roman" panose="02020603050405020304" pitchFamily="18" charset="0"/>
                  </a:rPr>
                  <a:t>1</a:t>
                </a:r>
                <a:r>
                  <a:rPr kumimoji="0" lang="zh-CN" altLang="en-US" sz="2800" dirty="0">
                    <a:cs typeface="Times New Roman" panose="02020603050405020304" pitchFamily="18" charset="0"/>
                  </a:rPr>
                  <a:t>：掷一颗骰子的试验，观察出现的点数：</a:t>
                </a:r>
                <a:endParaRPr kumimoji="0" lang="en-US" altLang="zh-CN" sz="2800" dirty="0">
                  <a:cs typeface="Times New Roman" panose="02020603050405020304" pitchFamily="18" charset="0"/>
                </a:endParaRPr>
              </a:p>
              <a:p>
                <a:pPr marL="0" indent="0" eaLnBrk="1" hangingPunct="1">
                  <a:lnSpc>
                    <a:spcPct val="114000"/>
                  </a:lnSpc>
                  <a:spcBef>
                    <a:spcPct val="0"/>
                  </a:spcBef>
                  <a:buFontTx/>
                  <a:buNone/>
                </a:pPr>
                <a:r>
                  <a:rPr kumimoji="0" lang="zh-CN" altLang="en-US" sz="2800" dirty="0">
                    <a:cs typeface="Times New Roman" panose="02020603050405020304" pitchFamily="18" charset="0"/>
                  </a:rPr>
                  <a:t>事件</a:t>
                </a:r>
                <a:r>
                  <a:rPr kumimoji="0" lang="en-US" altLang="zh-CN" sz="2800" dirty="0">
                    <a:cs typeface="Times New Roman" panose="02020603050405020304" pitchFamily="18" charset="0"/>
                  </a:rPr>
                  <a:t>A</a:t>
                </a:r>
                <a:r>
                  <a:rPr kumimoji="0" lang="zh-CN" altLang="en-US" sz="2800" dirty="0">
                    <a:cs typeface="Times New Roman" panose="02020603050405020304" pitchFamily="18" charset="0"/>
                  </a:rPr>
                  <a:t>表示“奇数点”，</a:t>
                </a:r>
                <a:endParaRPr kumimoji="0" lang="en-US" altLang="zh-CN" sz="2800" dirty="0">
                  <a:cs typeface="Times New Roman" panose="02020603050405020304" pitchFamily="18" charset="0"/>
                </a:endParaRPr>
              </a:p>
              <a:p>
                <a:pPr marL="0" indent="0" eaLnBrk="1" hangingPunct="1">
                  <a:lnSpc>
                    <a:spcPct val="114000"/>
                  </a:lnSpc>
                  <a:spcBef>
                    <a:spcPct val="0"/>
                  </a:spcBef>
                  <a:buFontTx/>
                  <a:buNone/>
                </a:pPr>
                <a:r>
                  <a:rPr kumimoji="0" lang="zh-CN" altLang="en-US" sz="2800" dirty="0">
                    <a:cs typeface="Times New Roman" panose="02020603050405020304" pitchFamily="18" charset="0"/>
                  </a:rPr>
                  <a:t>事件</a:t>
                </a:r>
                <a:r>
                  <a:rPr kumimoji="0" lang="en-US" altLang="zh-CN" sz="2800" dirty="0">
                    <a:cs typeface="Times New Roman" panose="02020603050405020304" pitchFamily="18" charset="0"/>
                  </a:rPr>
                  <a:t>B</a:t>
                </a:r>
                <a:r>
                  <a:rPr kumimoji="0" lang="zh-CN" altLang="en-US" sz="2800" dirty="0">
                    <a:cs typeface="Times New Roman" panose="02020603050405020304" pitchFamily="18" charset="0"/>
                  </a:rPr>
                  <a:t>表示“点数小于</a:t>
                </a:r>
                <a:r>
                  <a:rPr kumimoji="0" lang="en-US" altLang="zh-CN" sz="2800" dirty="0">
                    <a:cs typeface="Times New Roman" panose="02020603050405020304" pitchFamily="18" charset="0"/>
                  </a:rPr>
                  <a:t>5</a:t>
                </a:r>
                <a:r>
                  <a:rPr kumimoji="0" lang="zh-CN" altLang="en-US" sz="2800" dirty="0">
                    <a:cs typeface="Times New Roman" panose="02020603050405020304" pitchFamily="18" charset="0"/>
                  </a:rPr>
                  <a:t>”，</a:t>
                </a:r>
                <a:r>
                  <a:rPr kumimoji="0" lang="en-US" altLang="zh-CN" sz="2800" dirty="0">
                    <a:cs typeface="Times New Roman" panose="02020603050405020304" pitchFamily="18" charset="0"/>
                  </a:rPr>
                  <a:t> </a:t>
                </a:r>
              </a:p>
              <a:p>
                <a:pPr marL="0" indent="0" eaLnBrk="1" hangingPunct="1">
                  <a:lnSpc>
                    <a:spcPct val="114000"/>
                  </a:lnSpc>
                  <a:spcBef>
                    <a:spcPct val="0"/>
                  </a:spcBef>
                  <a:buFontTx/>
                  <a:buNone/>
                </a:pPr>
                <a:r>
                  <a:rPr kumimoji="0" lang="zh-CN" altLang="en-US" sz="2800" dirty="0">
                    <a:cs typeface="Times New Roman" panose="02020603050405020304" pitchFamily="18" charset="0"/>
                  </a:rPr>
                  <a:t>事件</a:t>
                </a:r>
                <a:r>
                  <a:rPr kumimoji="0" lang="en-US" altLang="zh-CN" sz="2800" dirty="0">
                    <a:cs typeface="Times New Roman" panose="02020603050405020304" pitchFamily="18" charset="0"/>
                  </a:rPr>
                  <a:t>C</a:t>
                </a:r>
                <a:r>
                  <a:rPr kumimoji="0" lang="zh-CN" altLang="en-US" sz="2800" dirty="0">
                    <a:cs typeface="Times New Roman" panose="02020603050405020304" pitchFamily="18" charset="0"/>
                  </a:rPr>
                  <a:t>表示“小于</a:t>
                </a:r>
                <a:r>
                  <a:rPr kumimoji="0" lang="en-US" altLang="zh-CN" sz="2800" dirty="0">
                    <a:cs typeface="Times New Roman" panose="02020603050405020304" pitchFamily="18" charset="0"/>
                  </a:rPr>
                  <a:t>5</a:t>
                </a:r>
                <a:r>
                  <a:rPr kumimoji="0" lang="zh-CN" altLang="en-US" sz="2800" dirty="0">
                    <a:cs typeface="Times New Roman" panose="02020603050405020304" pitchFamily="18" charset="0"/>
                  </a:rPr>
                  <a:t>的偶数点”。</a:t>
                </a:r>
                <a:endParaRPr kumimoji="0" lang="en-US" altLang="zh-CN" sz="2800" dirty="0">
                  <a:cs typeface="Times New Roman" panose="02020603050405020304" pitchFamily="18" charset="0"/>
                </a:endParaRPr>
              </a:p>
              <a:p>
                <a:pPr marL="0" indent="0" eaLnBrk="1" hangingPunct="1">
                  <a:lnSpc>
                    <a:spcPct val="114000"/>
                  </a:lnSpc>
                  <a:spcBef>
                    <a:spcPct val="0"/>
                  </a:spcBef>
                  <a:buFontTx/>
                  <a:buNone/>
                </a:pPr>
                <a:r>
                  <a:rPr kumimoji="0" lang="zh-CN" altLang="en-US" sz="2800" dirty="0">
                    <a:cs typeface="Times New Roman" panose="02020603050405020304" pitchFamily="18" charset="0"/>
                  </a:rPr>
                  <a:t>用集合的列举表示法表示下列事件</a:t>
                </a:r>
                <a:r>
                  <a:rPr kumimoji="0" lang="en-US" altLang="zh-CN" sz="2800" dirty="0">
                    <a:cs typeface="Times New Roman" panose="02020603050405020304" pitchFamily="18" charset="0"/>
                  </a:rPr>
                  <a:t>: </a:t>
                </a:r>
                <a14:m>
                  <m:oMath xmlns:m="http://schemas.openxmlformats.org/officeDocument/2006/math">
                    <m:r>
                      <m:rPr>
                        <m:sty m:val="p"/>
                      </m:rPr>
                      <a:rPr kumimoji="0" lang="en-US" altLang="zh-CN" sz="2800" b="0" i="0" smtClean="0">
                        <a:latin typeface="Cambria Math" panose="02040503050406030204" pitchFamily="18" charset="0"/>
                        <a:cs typeface="Times New Roman" panose="02020603050405020304" pitchFamily="18" charset="0"/>
                      </a:rPr>
                      <m:t>Ω</m:t>
                    </m:r>
                  </m:oMath>
                </a14:m>
                <a:r>
                  <a:rPr kumimoji="0" lang="en-US" altLang="zh-CN" sz="2800" dirty="0">
                    <a:cs typeface="Times New Roman" panose="02020603050405020304" pitchFamily="18" charset="0"/>
                  </a:rPr>
                  <a:t>, A, B, C, A+B, A-B, B-A, AB, AC, </a:t>
                </a:r>
                <a14:m>
                  <m:oMath xmlns:m="http://schemas.openxmlformats.org/officeDocument/2006/math">
                    <m:acc>
                      <m:accPr>
                        <m:chr m:val="̅"/>
                        <m:ctrlPr>
                          <a:rPr kumimoji="0" lang="en-US" altLang="zh-CN" sz="2800" b="0" i="1" smtClean="0">
                            <a:latin typeface="Cambria Math" panose="02040503050406030204" pitchFamily="18" charset="0"/>
                            <a:cs typeface="Times New Roman" panose="02020603050405020304" pitchFamily="18" charset="0"/>
                          </a:rPr>
                        </m:ctrlPr>
                      </m:accPr>
                      <m:e>
                        <m:r>
                          <a:rPr kumimoji="0" lang="en-US" altLang="zh-CN" sz="2800" b="0" i="1" smtClean="0">
                            <a:latin typeface="Cambria Math" panose="02040503050406030204" pitchFamily="18" charset="0"/>
                            <a:cs typeface="Times New Roman" panose="02020603050405020304" pitchFamily="18" charset="0"/>
                          </a:rPr>
                          <m:t>𝐴</m:t>
                        </m:r>
                      </m:e>
                    </m:acc>
                    <m:r>
                      <a:rPr kumimoji="0" lang="en-US" altLang="zh-CN" sz="2800" b="0" i="0" dirty="0" smtClean="0">
                        <a:latin typeface="Cambria Math" panose="02040503050406030204" pitchFamily="18" charset="0"/>
                        <a:cs typeface="Times New Roman" panose="02020603050405020304" pitchFamily="18" charset="0"/>
                      </a:rPr>
                      <m:t>+</m:t>
                    </m:r>
                    <m:r>
                      <m:rPr>
                        <m:sty m:val="p"/>
                      </m:rPr>
                      <a:rPr kumimoji="0" lang="en-US" altLang="zh-CN" sz="2800" b="0" i="0" dirty="0" smtClean="0">
                        <a:latin typeface="Cambria Math" panose="02040503050406030204" pitchFamily="18" charset="0"/>
                        <a:cs typeface="Times New Roman" panose="02020603050405020304" pitchFamily="18" charset="0"/>
                      </a:rPr>
                      <m:t>B</m:t>
                    </m:r>
                    <m:r>
                      <a:rPr kumimoji="0" lang="zh-CN" altLang="en-US" sz="2800" i="1" dirty="0">
                        <a:latin typeface="Cambria Math" panose="02040503050406030204" pitchFamily="18" charset="0"/>
                        <a:cs typeface="Times New Roman" panose="02020603050405020304" pitchFamily="18" charset="0"/>
                      </a:rPr>
                      <m:t>。</m:t>
                    </m:r>
                  </m:oMath>
                </a14:m>
                <a:endParaRPr kumimoji="0" lang="en-US" altLang="zh-CN" sz="2800" dirty="0">
                  <a:cs typeface="Times New Roman" panose="02020603050405020304" pitchFamily="18" charset="0"/>
                </a:endParaRPr>
              </a:p>
              <a:p>
                <a:pPr marL="0" indent="0" eaLnBrk="1" hangingPunct="1">
                  <a:buNone/>
                </a:pPr>
                <a:r>
                  <a:rPr kumimoji="0" lang="zh-CN" altLang="en-US" sz="2800" dirty="0">
                    <a:cs typeface="Times New Roman" panose="02020603050405020304" pitchFamily="18" charset="0"/>
                  </a:rPr>
                  <a:t>解：</a:t>
                </a:r>
                <a:r>
                  <a:rPr lang="en-US" altLang="zh-CN" sz="2800" i="1" dirty="0">
                    <a:sym typeface="Symbol" panose="05050102010706020507" pitchFamily="18" charset="2"/>
                  </a:rPr>
                  <a:t></a:t>
                </a:r>
                <a:r>
                  <a:rPr lang="en-US" altLang="zh-CN" sz="2800" dirty="0">
                    <a:sym typeface="Symbol" panose="05050102010706020507" pitchFamily="18" charset="2"/>
                  </a:rPr>
                  <a:t>={1, 2, 3, 4, 5, 6}		</a:t>
                </a:r>
                <a:r>
                  <a:rPr lang="en-US" altLang="zh-CN" sz="2800" i="1" dirty="0">
                    <a:sym typeface="Symbol" panose="05050102010706020507" pitchFamily="18" charset="2"/>
                  </a:rPr>
                  <a:t>A</a:t>
                </a:r>
                <a:r>
                  <a:rPr lang="en-US" altLang="zh-CN" sz="2800" dirty="0">
                    <a:sym typeface="Symbol" panose="05050102010706020507" pitchFamily="18" charset="2"/>
                  </a:rPr>
                  <a:t>={1, 3, 5}</a:t>
                </a:r>
              </a:p>
              <a:p>
                <a:pPr marL="0" indent="0" eaLnBrk="1" hangingPunct="1">
                  <a:buNone/>
                </a:pPr>
                <a:r>
                  <a:rPr lang="en-US" altLang="zh-CN" sz="2800" i="1" dirty="0">
                    <a:sym typeface="Symbol" panose="05050102010706020507" pitchFamily="18" charset="2"/>
                  </a:rPr>
                  <a:t>       B</a:t>
                </a:r>
                <a:r>
                  <a:rPr lang="en-US" altLang="zh-CN" sz="2800" dirty="0">
                    <a:sym typeface="Symbol" panose="05050102010706020507" pitchFamily="18" charset="2"/>
                  </a:rPr>
                  <a:t>={1, 2, 3, 4}			</a:t>
                </a:r>
                <a:r>
                  <a:rPr lang="en-US" altLang="zh-CN" sz="2800" i="1" dirty="0">
                    <a:sym typeface="Symbol" panose="05050102010706020507" pitchFamily="18" charset="2"/>
                  </a:rPr>
                  <a:t>C</a:t>
                </a:r>
                <a:r>
                  <a:rPr lang="en-US" altLang="zh-CN" sz="2800" dirty="0">
                    <a:sym typeface="Symbol" panose="05050102010706020507" pitchFamily="18" charset="2"/>
                  </a:rPr>
                  <a:t>={2, 4}</a:t>
                </a:r>
              </a:p>
              <a:p>
                <a:pPr marL="0" indent="0" eaLnBrk="1" hangingPunct="1">
                  <a:buNone/>
                </a:pPr>
                <a:r>
                  <a:rPr lang="en-US" altLang="zh-CN" sz="2800" i="1" dirty="0">
                    <a:sym typeface="Symbol" panose="05050102010706020507" pitchFamily="18" charset="2"/>
                  </a:rPr>
                  <a:t>      A</a:t>
                </a:r>
                <a:r>
                  <a:rPr lang="en-US" altLang="zh-CN" sz="2800" dirty="0">
                    <a:sym typeface="Symbol" panose="05050102010706020507" pitchFamily="18" charset="2"/>
                  </a:rPr>
                  <a:t>+</a:t>
                </a:r>
                <a:r>
                  <a:rPr lang="en-US" altLang="zh-CN" sz="2800" i="1" dirty="0">
                    <a:sym typeface="Symbol" panose="05050102010706020507" pitchFamily="18" charset="2"/>
                  </a:rPr>
                  <a:t>B</a:t>
                </a:r>
                <a:r>
                  <a:rPr lang="en-US" altLang="zh-CN" sz="2800" dirty="0">
                    <a:sym typeface="Symbol" panose="05050102010706020507" pitchFamily="18" charset="2"/>
                  </a:rPr>
                  <a:t>={1, 2, 3, 4, 5}		</a:t>
                </a:r>
                <a:r>
                  <a:rPr lang="en-US" altLang="zh-CN" sz="2800" i="1" dirty="0">
                    <a:sym typeface="Symbol" panose="05050102010706020507" pitchFamily="18" charset="2"/>
                  </a:rPr>
                  <a:t>A</a:t>
                </a:r>
                <a:r>
                  <a:rPr lang="en-US" altLang="zh-CN" sz="2800" dirty="0">
                    <a:sym typeface="Symbol" panose="05050102010706020507" pitchFamily="18" charset="2"/>
                  </a:rPr>
                  <a:t></a:t>
                </a:r>
                <a:r>
                  <a:rPr lang="en-US" altLang="zh-CN" sz="2800" i="1" dirty="0">
                    <a:sym typeface="Symbol" panose="05050102010706020507" pitchFamily="18" charset="2"/>
                  </a:rPr>
                  <a:t>B</a:t>
                </a:r>
                <a:r>
                  <a:rPr lang="en-US" altLang="zh-CN" sz="2800" dirty="0">
                    <a:sym typeface="Symbol" panose="05050102010706020507" pitchFamily="18" charset="2"/>
                  </a:rPr>
                  <a:t>={5}</a:t>
                </a:r>
              </a:p>
              <a:p>
                <a:pPr marL="0" indent="0" eaLnBrk="1" hangingPunct="1">
                  <a:buNone/>
                </a:pPr>
                <a:r>
                  <a:rPr lang="en-US" altLang="zh-CN" sz="2800" i="1" dirty="0">
                    <a:sym typeface="Symbol" panose="05050102010706020507" pitchFamily="18" charset="2"/>
                  </a:rPr>
                  <a:t>      B</a:t>
                </a:r>
                <a:r>
                  <a:rPr lang="en-US" altLang="zh-CN" sz="2800" dirty="0">
                    <a:sym typeface="Symbol" panose="05050102010706020507" pitchFamily="18" charset="2"/>
                  </a:rPr>
                  <a:t></a:t>
                </a:r>
                <a:r>
                  <a:rPr lang="en-US" altLang="zh-CN" sz="2800" i="1" dirty="0">
                    <a:sym typeface="Symbol" panose="05050102010706020507" pitchFamily="18" charset="2"/>
                  </a:rPr>
                  <a:t>A</a:t>
                </a:r>
                <a:r>
                  <a:rPr lang="en-US" altLang="zh-CN" sz="2800" dirty="0">
                    <a:sym typeface="Symbol" panose="05050102010706020507" pitchFamily="18" charset="2"/>
                  </a:rPr>
                  <a:t>={2, 4}			</a:t>
                </a:r>
                <a:r>
                  <a:rPr lang="en-US" altLang="zh-CN" sz="2800" i="1" dirty="0">
                    <a:sym typeface="Symbol" panose="05050102010706020507" pitchFamily="18" charset="2"/>
                  </a:rPr>
                  <a:t>AB</a:t>
                </a:r>
                <a:r>
                  <a:rPr lang="en-US" altLang="zh-CN" sz="2800" dirty="0">
                    <a:sym typeface="Symbol" panose="05050102010706020507" pitchFamily="18" charset="2"/>
                  </a:rPr>
                  <a:t>={1, 3}</a:t>
                </a:r>
              </a:p>
              <a:p>
                <a:pPr marL="0" indent="0" eaLnBrk="1" hangingPunct="1">
                  <a:buNone/>
                </a:pPr>
                <a:r>
                  <a:rPr lang="en-US" altLang="zh-CN" sz="2800" i="1" dirty="0">
                    <a:sym typeface="Symbol" panose="05050102010706020507" pitchFamily="18" charset="2"/>
                  </a:rPr>
                  <a:t>         AC</a:t>
                </a:r>
                <a:r>
                  <a:rPr lang="en-US" altLang="zh-CN" sz="2800" dirty="0">
                    <a:sym typeface="Symbol" panose="05050102010706020507" pitchFamily="18" charset="2"/>
                  </a:rPr>
                  <a:t>=</a:t>
                </a:r>
                <a:r>
                  <a:rPr lang="en-US" altLang="zh-CN" sz="2800" i="1" dirty="0">
                    <a:sym typeface="Symbol" panose="05050102010706020507" pitchFamily="18" charset="2"/>
                  </a:rPr>
                  <a:t></a:t>
                </a:r>
                <a:r>
                  <a:rPr lang="en-US" altLang="zh-CN" sz="2800" dirty="0">
                    <a:sym typeface="Symbol" panose="05050102010706020507" pitchFamily="18" charset="2"/>
                  </a:rPr>
                  <a:t>				</a:t>
                </a:r>
                <a14:m>
                  <m:oMath xmlns:m="http://schemas.openxmlformats.org/officeDocument/2006/math">
                    <m:acc>
                      <m:accPr>
                        <m:chr m:val="̅"/>
                        <m:ctrlPr>
                          <a:rPr kumimoji="0" lang="en-US" altLang="zh-CN" sz="2800" b="0" i="1" smtClean="0">
                            <a:latin typeface="Cambria Math" panose="02040503050406030204" pitchFamily="18" charset="0"/>
                            <a:cs typeface="Times New Roman" panose="02020603050405020304" pitchFamily="18" charset="0"/>
                          </a:rPr>
                        </m:ctrlPr>
                      </m:accPr>
                      <m:e>
                        <m:r>
                          <a:rPr kumimoji="0" lang="en-US" altLang="zh-CN" sz="2800" b="0" i="1" smtClean="0">
                            <a:latin typeface="Cambria Math" panose="02040503050406030204" pitchFamily="18" charset="0"/>
                            <a:cs typeface="Times New Roman" panose="02020603050405020304" pitchFamily="18" charset="0"/>
                          </a:rPr>
                          <m:t>𝐴</m:t>
                        </m:r>
                      </m:e>
                    </m:acc>
                    <m:r>
                      <a:rPr kumimoji="0" lang="en-US" altLang="zh-CN" sz="2800" b="0" i="0" dirty="0" smtClean="0">
                        <a:latin typeface="Cambria Math" panose="02040503050406030204" pitchFamily="18" charset="0"/>
                        <a:cs typeface="Times New Roman" panose="02020603050405020304" pitchFamily="18" charset="0"/>
                      </a:rPr>
                      <m:t>+</m:t>
                    </m:r>
                    <m:r>
                      <m:rPr>
                        <m:sty m:val="p"/>
                      </m:rPr>
                      <a:rPr kumimoji="0" lang="en-US" altLang="zh-CN" sz="2800" b="0" i="0" dirty="0" smtClean="0">
                        <a:latin typeface="Cambria Math" panose="02040503050406030204" pitchFamily="18" charset="0"/>
                        <a:cs typeface="Times New Roman" panose="02020603050405020304" pitchFamily="18" charset="0"/>
                      </a:rPr>
                      <m:t>B</m:t>
                    </m:r>
                  </m:oMath>
                </a14:m>
                <a:r>
                  <a:rPr kumimoji="0" lang="en-US" altLang="zh-CN" sz="2800" dirty="0">
                    <a:cs typeface="Times New Roman" panose="02020603050405020304" pitchFamily="18" charset="0"/>
                  </a:rPr>
                  <a:t>={1, 2, 3, 4, 6}</a:t>
                </a:r>
              </a:p>
              <a:p>
                <a:pPr marL="0" indent="0" eaLnBrk="1" hangingPunct="1">
                  <a:lnSpc>
                    <a:spcPct val="125000"/>
                  </a:lnSpc>
                  <a:spcBef>
                    <a:spcPct val="0"/>
                  </a:spcBef>
                  <a:buNone/>
                </a:pPr>
                <a:endParaRPr kumimoji="0" lang="en-US" altLang="zh-CN" sz="2800" dirty="0">
                  <a:cs typeface="Times New Roman" panose="02020603050405020304" pitchFamily="18" charset="0"/>
                </a:endParaRPr>
              </a:p>
              <a:p>
                <a:pPr marL="0" indent="0" eaLnBrk="1" hangingPunct="1">
                  <a:lnSpc>
                    <a:spcPct val="125000"/>
                  </a:lnSpc>
                  <a:spcBef>
                    <a:spcPct val="0"/>
                  </a:spcBef>
                  <a:buFontTx/>
                  <a:buNone/>
                </a:pPr>
                <a:endParaRPr kumimoji="0" lang="en-US" altLang="zh-CN" sz="2800" dirty="0">
                  <a:cs typeface="Times New Roman" panose="02020603050405020304" pitchFamily="18" charset="0"/>
                </a:endParaRPr>
              </a:p>
            </p:txBody>
          </p:sp>
        </mc:Choice>
        <mc:Fallback xmlns="">
          <p:sp>
            <p:nvSpPr>
              <p:cNvPr id="58370" name="Rectangle 3">
                <a:extLst>
                  <a:ext uri="{FF2B5EF4-FFF2-40B4-BE49-F238E27FC236}">
                    <a16:creationId xmlns:a16="http://schemas.microsoft.com/office/drawing/2014/main" id="{A6A048E6-8F4D-4351-BA58-02E329D74FE7}"/>
                  </a:ext>
                </a:extLst>
              </p:cNvPr>
              <p:cNvSpPr>
                <a:spLocks noGrp="1" noRot="1" noChangeAspect="1" noMove="1" noResize="1" noEditPoints="1" noAdjustHandles="1" noChangeArrowheads="1" noChangeShapeType="1" noTextEdit="1"/>
              </p:cNvSpPr>
              <p:nvPr>
                <p:ph type="body" sz="half" idx="1"/>
              </p:nvPr>
            </p:nvSpPr>
            <p:spPr>
              <a:xfrm>
                <a:off x="467544" y="404664"/>
                <a:ext cx="8424862" cy="5976664"/>
              </a:xfrm>
              <a:blipFill>
                <a:blip r:embed="rId3"/>
                <a:stretch>
                  <a:fillRect l="-1520" t="-101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7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E23A6F46-65C2-4F46-876B-7924DE2F6737}"/>
              </a:ext>
            </a:extLst>
          </p:cNvPr>
          <p:cNvSpPr>
            <a:spLocks noGrp="1" noChangeArrowheads="1"/>
          </p:cNvSpPr>
          <p:nvPr>
            <p:ph type="title"/>
          </p:nvPr>
        </p:nvSpPr>
        <p:spPr>
          <a:xfrm>
            <a:off x="1066800" y="317204"/>
            <a:ext cx="7772400" cy="1143000"/>
          </a:xfrm>
        </p:spPr>
        <p:txBody>
          <a:bodyPr/>
          <a:lstStyle/>
          <a:p>
            <a:pPr eaLnBrk="1" hangingPunct="1"/>
            <a:br>
              <a:rPr lang="en-US" altLang="zh-CN" sz="2800"/>
            </a:br>
            <a:br>
              <a:rPr lang="en-US" altLang="zh-CN" sz="2400"/>
            </a:br>
            <a:br>
              <a:rPr lang="en-US" altLang="zh-CN" sz="2800"/>
            </a:br>
            <a:br>
              <a:rPr lang="en-US" altLang="zh-CN" sz="2800"/>
            </a:br>
            <a:br>
              <a:rPr lang="en-US" altLang="zh-CN" sz="2800"/>
            </a:br>
            <a:endParaRPr lang="en-US" altLang="zh-CN" sz="1800"/>
          </a:p>
        </p:txBody>
      </p:sp>
      <p:sp>
        <p:nvSpPr>
          <p:cNvPr id="279555" name="Rectangle 3">
            <a:extLst>
              <a:ext uri="{FF2B5EF4-FFF2-40B4-BE49-F238E27FC236}">
                <a16:creationId xmlns:a16="http://schemas.microsoft.com/office/drawing/2014/main" id="{6C8F8265-C40D-4F64-BD93-BF32DFA8AD3F}"/>
              </a:ext>
            </a:extLst>
          </p:cNvPr>
          <p:cNvSpPr>
            <a:spLocks noGrp="1" noChangeArrowheads="1"/>
          </p:cNvSpPr>
          <p:nvPr>
            <p:ph type="body" sz="half" idx="1"/>
          </p:nvPr>
        </p:nvSpPr>
        <p:spPr>
          <a:xfrm>
            <a:off x="251520" y="3068960"/>
            <a:ext cx="5041900" cy="3889375"/>
          </a:xfrm>
        </p:spPr>
        <p:txBody>
          <a:bodyPr/>
          <a:lstStyle/>
          <a:p>
            <a:pPr eaLnBrk="1" hangingPunct="1">
              <a:lnSpc>
                <a:spcPct val="150000"/>
              </a:lnSpc>
              <a:buFont typeface="Wingdings" panose="05000000000000000000" pitchFamily="2" charset="2"/>
              <a:buChar char="l"/>
            </a:pPr>
            <a:r>
              <a:rPr lang="zh-CN" altLang="en-US" sz="2400" dirty="0"/>
              <a:t>三次都取到了合格品；</a:t>
            </a:r>
          </a:p>
          <a:p>
            <a:pPr eaLnBrk="1" hangingPunct="1">
              <a:lnSpc>
                <a:spcPct val="150000"/>
              </a:lnSpc>
              <a:buFont typeface="Wingdings" panose="05000000000000000000" pitchFamily="2" charset="2"/>
              <a:buChar char="l"/>
            </a:pPr>
            <a:r>
              <a:rPr lang="zh-CN" altLang="en-US" sz="2400" dirty="0"/>
              <a:t>三次中至少有一次取到合格品；</a:t>
            </a:r>
          </a:p>
          <a:p>
            <a:pPr eaLnBrk="1" hangingPunct="1">
              <a:lnSpc>
                <a:spcPct val="150000"/>
              </a:lnSpc>
              <a:buFont typeface="Wingdings" panose="05000000000000000000" pitchFamily="2" charset="2"/>
              <a:buChar char="l"/>
            </a:pPr>
            <a:r>
              <a:rPr lang="zh-CN" altLang="en-US" sz="2400" dirty="0"/>
              <a:t>三次中恰有两次取到合格品；                                         </a:t>
            </a:r>
          </a:p>
          <a:p>
            <a:pPr eaLnBrk="1" hangingPunct="1">
              <a:lnSpc>
                <a:spcPct val="150000"/>
              </a:lnSpc>
              <a:buFont typeface="Wingdings" panose="05000000000000000000" pitchFamily="2" charset="2"/>
              <a:buChar char="l"/>
            </a:pPr>
            <a:r>
              <a:rPr lang="zh-CN" altLang="en-US" sz="2400" dirty="0"/>
              <a:t>三次中至多有一次取到合格品。                                              </a:t>
            </a:r>
            <a:endParaRPr lang="zh-CN" altLang="en-US" sz="1600" dirty="0"/>
          </a:p>
        </p:txBody>
      </p:sp>
      <p:sp>
        <p:nvSpPr>
          <p:cNvPr id="279556" name="Rectangle 4">
            <a:extLst>
              <a:ext uri="{FF2B5EF4-FFF2-40B4-BE49-F238E27FC236}">
                <a16:creationId xmlns:a16="http://schemas.microsoft.com/office/drawing/2014/main" id="{0E5CC4BE-F74A-4FBC-A0AF-C69AD66766CD}"/>
              </a:ext>
            </a:extLst>
          </p:cNvPr>
          <p:cNvSpPr>
            <a:spLocks noGrp="1" noChangeArrowheads="1"/>
          </p:cNvSpPr>
          <p:nvPr>
            <p:ph type="body" sz="half" idx="2"/>
          </p:nvPr>
        </p:nvSpPr>
        <p:spPr>
          <a:xfrm>
            <a:off x="4822825" y="2116120"/>
            <a:ext cx="4321175" cy="3743920"/>
          </a:xfrm>
        </p:spPr>
        <p:txBody>
          <a:bodyPr/>
          <a:lstStyle/>
          <a:p>
            <a:pPr eaLnBrk="1" hangingPunct="1">
              <a:lnSpc>
                <a:spcPct val="150000"/>
              </a:lnSpc>
            </a:pPr>
            <a:endParaRPr lang="en-US" altLang="zh-CN" sz="2800" dirty="0"/>
          </a:p>
          <a:p>
            <a:pPr eaLnBrk="1" hangingPunct="1">
              <a:lnSpc>
                <a:spcPct val="150000"/>
              </a:lnSpc>
              <a:buFont typeface="Wingdings" panose="05000000000000000000" pitchFamily="2" charset="2"/>
              <a:buChar char="l"/>
            </a:pPr>
            <a:r>
              <a:rPr lang="en-US" altLang="zh-CN" sz="2800" dirty="0"/>
              <a:t>A</a:t>
            </a:r>
            <a:r>
              <a:rPr lang="en-US" altLang="zh-CN" sz="1600" dirty="0"/>
              <a:t>1</a:t>
            </a:r>
            <a:r>
              <a:rPr lang="en-US" altLang="zh-CN" sz="2800" dirty="0"/>
              <a:t>A</a:t>
            </a:r>
            <a:r>
              <a:rPr lang="en-US" altLang="zh-CN" sz="1600" dirty="0"/>
              <a:t>2</a:t>
            </a:r>
            <a:r>
              <a:rPr lang="en-US" altLang="zh-CN" sz="2800" dirty="0"/>
              <a:t>A</a:t>
            </a:r>
            <a:r>
              <a:rPr lang="en-US" altLang="zh-CN" sz="1600" dirty="0"/>
              <a:t>3</a:t>
            </a:r>
            <a:endParaRPr lang="en-US" altLang="zh-CN" sz="2800" dirty="0"/>
          </a:p>
          <a:p>
            <a:pPr eaLnBrk="1" hangingPunct="1">
              <a:lnSpc>
                <a:spcPct val="150000"/>
              </a:lnSpc>
              <a:buFont typeface="Wingdings" panose="05000000000000000000" pitchFamily="2" charset="2"/>
              <a:buChar char="l"/>
            </a:pPr>
            <a:r>
              <a:rPr lang="en-US" altLang="zh-CN" sz="2800" dirty="0"/>
              <a:t>A</a:t>
            </a:r>
            <a:r>
              <a:rPr lang="en-US" altLang="zh-CN" sz="1600" dirty="0"/>
              <a:t>1</a:t>
            </a:r>
            <a:r>
              <a:rPr lang="en-US" altLang="zh-CN" sz="2800" dirty="0"/>
              <a:t>+A</a:t>
            </a:r>
            <a:r>
              <a:rPr lang="en-US" altLang="zh-CN" sz="1600" dirty="0"/>
              <a:t>2</a:t>
            </a:r>
            <a:r>
              <a:rPr lang="en-US" altLang="zh-CN" sz="2800" dirty="0"/>
              <a:t>+A</a:t>
            </a:r>
            <a:r>
              <a:rPr lang="en-US" altLang="zh-CN" sz="1600" dirty="0"/>
              <a:t>3</a:t>
            </a:r>
          </a:p>
          <a:p>
            <a:pPr eaLnBrk="1" hangingPunct="1">
              <a:lnSpc>
                <a:spcPct val="150000"/>
              </a:lnSpc>
              <a:buFont typeface="Wingdings" panose="05000000000000000000" pitchFamily="2" charset="2"/>
              <a:buChar char="l"/>
            </a:pPr>
            <a:r>
              <a:rPr lang="en-US" altLang="zh-CN" sz="2800" dirty="0"/>
              <a:t>Ā</a:t>
            </a:r>
            <a:r>
              <a:rPr lang="en-US" altLang="zh-CN" sz="1600" dirty="0"/>
              <a:t>1</a:t>
            </a:r>
            <a:r>
              <a:rPr lang="en-US" altLang="zh-CN" sz="2800" dirty="0"/>
              <a:t>A</a:t>
            </a:r>
            <a:r>
              <a:rPr lang="en-US" altLang="zh-CN" sz="1600" dirty="0"/>
              <a:t>2</a:t>
            </a:r>
            <a:r>
              <a:rPr lang="en-US" altLang="zh-CN" sz="2800" dirty="0"/>
              <a:t>A</a:t>
            </a:r>
            <a:r>
              <a:rPr lang="en-US" altLang="zh-CN" sz="1600" dirty="0"/>
              <a:t>3</a:t>
            </a:r>
            <a:r>
              <a:rPr lang="en-US" altLang="zh-CN" sz="2800" dirty="0"/>
              <a:t>+ A</a:t>
            </a:r>
            <a:r>
              <a:rPr lang="en-US" altLang="zh-CN" sz="1600" dirty="0"/>
              <a:t>1</a:t>
            </a:r>
            <a:r>
              <a:rPr lang="en-US" altLang="zh-CN" sz="2800" dirty="0"/>
              <a:t>Ā</a:t>
            </a:r>
            <a:r>
              <a:rPr lang="en-US" altLang="zh-CN" sz="1600" dirty="0"/>
              <a:t>2</a:t>
            </a:r>
            <a:r>
              <a:rPr lang="en-US" altLang="zh-CN" sz="2800" dirty="0"/>
              <a:t>A</a:t>
            </a:r>
            <a:r>
              <a:rPr lang="en-US" altLang="zh-CN" sz="1600" dirty="0"/>
              <a:t>3</a:t>
            </a:r>
            <a:r>
              <a:rPr lang="en-US" altLang="zh-CN" sz="2800" dirty="0"/>
              <a:t>+A</a:t>
            </a:r>
            <a:r>
              <a:rPr lang="en-US" altLang="zh-CN" sz="1600" dirty="0"/>
              <a:t>1</a:t>
            </a:r>
            <a:r>
              <a:rPr lang="en-US" altLang="zh-CN" sz="2800" dirty="0"/>
              <a:t>A</a:t>
            </a:r>
            <a:r>
              <a:rPr lang="en-US" altLang="zh-CN" sz="1600" dirty="0"/>
              <a:t>2</a:t>
            </a:r>
            <a:r>
              <a:rPr lang="en-US" altLang="zh-CN" sz="2800" dirty="0"/>
              <a:t>Ā</a:t>
            </a:r>
            <a:r>
              <a:rPr lang="en-US" altLang="zh-CN" sz="1600" dirty="0"/>
              <a:t>3</a:t>
            </a:r>
            <a:endParaRPr lang="en-US" altLang="zh-CN" sz="2800" dirty="0"/>
          </a:p>
          <a:p>
            <a:pPr eaLnBrk="1" hangingPunct="1">
              <a:lnSpc>
                <a:spcPct val="150000"/>
              </a:lnSpc>
              <a:buFont typeface="Wingdings" panose="05000000000000000000" pitchFamily="2" charset="2"/>
              <a:buChar char="l"/>
            </a:pPr>
            <a:r>
              <a:rPr lang="en-US" altLang="zh-CN" sz="2800" dirty="0"/>
              <a:t>Ā</a:t>
            </a:r>
            <a:r>
              <a:rPr lang="en-US" altLang="zh-CN" sz="1600" dirty="0"/>
              <a:t>2</a:t>
            </a:r>
            <a:r>
              <a:rPr lang="en-US" altLang="zh-CN" sz="2800" dirty="0"/>
              <a:t>Ā</a:t>
            </a:r>
            <a:r>
              <a:rPr lang="en-US" altLang="zh-CN" sz="1600" dirty="0"/>
              <a:t>3</a:t>
            </a:r>
            <a:r>
              <a:rPr lang="en-US" altLang="zh-CN" sz="2800" dirty="0"/>
              <a:t>+ Ā</a:t>
            </a:r>
            <a:r>
              <a:rPr lang="en-US" altLang="zh-CN" sz="1600" dirty="0"/>
              <a:t>1</a:t>
            </a:r>
            <a:r>
              <a:rPr lang="en-US" altLang="zh-CN" sz="2800" dirty="0"/>
              <a:t>Ā</a:t>
            </a:r>
            <a:r>
              <a:rPr lang="en-US" altLang="zh-CN" sz="1600" dirty="0"/>
              <a:t>3</a:t>
            </a:r>
            <a:r>
              <a:rPr lang="en-US" altLang="zh-CN" sz="2800" dirty="0"/>
              <a:t>+Ā</a:t>
            </a:r>
            <a:r>
              <a:rPr lang="en-US" altLang="zh-CN" sz="1600" dirty="0"/>
              <a:t>1</a:t>
            </a:r>
            <a:r>
              <a:rPr lang="en-US" altLang="zh-CN" sz="2800" dirty="0"/>
              <a:t>Ā</a:t>
            </a:r>
            <a:r>
              <a:rPr lang="en-US" altLang="zh-CN" sz="1800" dirty="0"/>
              <a:t>2</a:t>
            </a:r>
          </a:p>
          <a:p>
            <a:pPr eaLnBrk="1" hangingPunct="1">
              <a:lnSpc>
                <a:spcPct val="150000"/>
              </a:lnSpc>
            </a:pPr>
            <a:endParaRPr lang="en-US" altLang="zh-CN" sz="1800" dirty="0"/>
          </a:p>
          <a:p>
            <a:pPr eaLnBrk="1" hangingPunct="1">
              <a:lnSpc>
                <a:spcPct val="150000"/>
              </a:lnSpc>
            </a:pPr>
            <a:endParaRPr lang="en-US" altLang="zh-CN" sz="2800" dirty="0"/>
          </a:p>
        </p:txBody>
      </p:sp>
      <p:sp>
        <p:nvSpPr>
          <p:cNvPr id="267269" name="Rectangle 5">
            <a:extLst>
              <a:ext uri="{FF2B5EF4-FFF2-40B4-BE49-F238E27FC236}">
                <a16:creationId xmlns:a16="http://schemas.microsoft.com/office/drawing/2014/main" id="{8585E769-43FF-4A5B-BCDF-A1C0C23DFFAC}"/>
              </a:ext>
            </a:extLst>
          </p:cNvPr>
          <p:cNvSpPr>
            <a:spLocks noChangeArrowheads="1"/>
          </p:cNvSpPr>
          <p:nvPr/>
        </p:nvSpPr>
        <p:spPr bwMode="auto">
          <a:xfrm>
            <a:off x="495300" y="364263"/>
            <a:ext cx="8153400" cy="2191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kumimoji="0" lang="zh-CN" altLang="en-US" sz="2800" dirty="0">
                <a:latin typeface="+mn-lt"/>
              </a:rPr>
              <a:t>例</a:t>
            </a:r>
            <a:r>
              <a:rPr kumimoji="0" lang="en-US" altLang="zh-CN" sz="2800" dirty="0">
                <a:latin typeface="+mn-lt"/>
              </a:rPr>
              <a:t>2</a:t>
            </a:r>
            <a:r>
              <a:rPr kumimoji="0" lang="zh-CN" altLang="en-US" sz="2800" dirty="0">
                <a:latin typeface="+mn-lt"/>
              </a:rPr>
              <a:t>：从一批产品中每次取出一个产品进行检验</a:t>
            </a:r>
          </a:p>
          <a:p>
            <a:pPr eaLnBrk="1" hangingPunct="1">
              <a:lnSpc>
                <a:spcPct val="125000"/>
              </a:lnSpc>
              <a:spcBef>
                <a:spcPct val="0"/>
              </a:spcBef>
              <a:buFontTx/>
              <a:buNone/>
            </a:pPr>
            <a:r>
              <a:rPr kumimoji="0" lang="zh-CN" altLang="en-US" sz="2800" dirty="0">
                <a:latin typeface="+mn-lt"/>
              </a:rPr>
              <a:t>（每次取出的产品不放回），事件</a:t>
            </a:r>
            <a:r>
              <a:rPr kumimoji="0" lang="en-US" altLang="zh-CN" sz="2800" dirty="0">
                <a:latin typeface="+mn-lt"/>
              </a:rPr>
              <a:t>A</a:t>
            </a:r>
            <a:r>
              <a:rPr kumimoji="0" lang="en-US" altLang="zh-CN" sz="2800" baseline="-25000" dirty="0">
                <a:latin typeface="+mn-lt"/>
              </a:rPr>
              <a:t>i</a:t>
            </a:r>
            <a:r>
              <a:rPr kumimoji="0" lang="zh-CN" altLang="en-US" sz="2800" dirty="0">
                <a:latin typeface="+mn-lt"/>
              </a:rPr>
              <a:t>表示第</a:t>
            </a:r>
            <a:r>
              <a:rPr kumimoji="0" lang="en-US" altLang="zh-CN" sz="2800" dirty="0" err="1">
                <a:latin typeface="+mn-lt"/>
              </a:rPr>
              <a:t>i</a:t>
            </a:r>
            <a:r>
              <a:rPr kumimoji="0" lang="zh-CN" altLang="en-US" sz="2800" dirty="0">
                <a:latin typeface="+mn-lt"/>
              </a:rPr>
              <a:t>次取到合格品（</a:t>
            </a:r>
            <a:r>
              <a:rPr kumimoji="0" lang="en-US" altLang="zh-CN" sz="2800" dirty="0" err="1">
                <a:latin typeface="+mn-lt"/>
              </a:rPr>
              <a:t>i</a:t>
            </a:r>
            <a:r>
              <a:rPr kumimoji="0" lang="zh-CN" altLang="en-US" sz="2800" dirty="0">
                <a:latin typeface="+mn-lt"/>
              </a:rPr>
              <a:t>＝</a:t>
            </a:r>
            <a:r>
              <a:rPr kumimoji="0" lang="en-US" altLang="zh-CN" sz="2800" dirty="0">
                <a:latin typeface="+mn-lt"/>
              </a:rPr>
              <a:t>1,2,3</a:t>
            </a:r>
            <a:r>
              <a:rPr kumimoji="0" lang="zh-CN" altLang="en-US" sz="2800" dirty="0">
                <a:latin typeface="+mn-lt"/>
              </a:rPr>
              <a:t>）。试用事件的运算符号表示下列事件：</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9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9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95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955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955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955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95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uiExpand="1" build="p"/>
      <p:bldP spid="279556"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DF00E8E-2B06-4BE2-9592-3AE845503A0A}"/>
              </a:ext>
            </a:extLst>
          </p:cNvPr>
          <p:cNvSpPr>
            <a:spLocks noGrp="1" noChangeArrowheads="1"/>
          </p:cNvSpPr>
          <p:nvPr>
            <p:ph type="title"/>
          </p:nvPr>
        </p:nvSpPr>
        <p:spPr>
          <a:xfrm>
            <a:off x="323850" y="173038"/>
            <a:ext cx="8915400" cy="1495425"/>
          </a:xfrm>
        </p:spPr>
        <p:txBody>
          <a:bodyPr/>
          <a:lstStyle/>
          <a:p>
            <a:pPr eaLnBrk="1" hangingPunct="1">
              <a:lnSpc>
                <a:spcPct val="125000"/>
              </a:lnSpc>
              <a:defRPr/>
            </a:pPr>
            <a:r>
              <a:rPr lang="zh-CN" altLang="en-US" sz="2800" dirty="0">
                <a:solidFill>
                  <a:schemeClr val="tx1"/>
                </a:solidFill>
                <a:latin typeface="+mn-lt"/>
                <a:ea typeface="+mn-ea"/>
              </a:rPr>
              <a:t>例</a:t>
            </a:r>
            <a:r>
              <a:rPr lang="en-US" altLang="zh-CN" sz="2800" dirty="0">
                <a:solidFill>
                  <a:schemeClr val="tx1"/>
                </a:solidFill>
                <a:latin typeface="+mn-lt"/>
                <a:ea typeface="+mn-ea"/>
              </a:rPr>
              <a:t>3</a:t>
            </a:r>
            <a:r>
              <a:rPr lang="zh-CN" altLang="en-US" sz="2800" dirty="0">
                <a:solidFill>
                  <a:schemeClr val="tx1"/>
                </a:solidFill>
                <a:latin typeface="+mn-lt"/>
                <a:ea typeface="+mn-ea"/>
              </a:rPr>
              <a:t>：一名射击选手连续向某个目标射击三次，事件</a:t>
            </a:r>
            <a:r>
              <a:rPr lang="en-US" altLang="zh-CN" sz="2800" dirty="0">
                <a:solidFill>
                  <a:schemeClr val="tx1"/>
                </a:solidFill>
                <a:latin typeface="+mn-lt"/>
                <a:ea typeface="+mn-ea"/>
              </a:rPr>
              <a:t>A</a:t>
            </a:r>
            <a:r>
              <a:rPr lang="en-US" altLang="zh-CN" sz="1600" dirty="0">
                <a:solidFill>
                  <a:schemeClr val="tx1"/>
                </a:solidFill>
                <a:latin typeface="+mn-lt"/>
                <a:ea typeface="+mn-ea"/>
              </a:rPr>
              <a:t>i</a:t>
            </a:r>
            <a:r>
              <a:rPr lang="zh-CN" altLang="en-US" sz="2800" dirty="0">
                <a:solidFill>
                  <a:schemeClr val="tx1"/>
                </a:solidFill>
                <a:latin typeface="+mn-lt"/>
                <a:ea typeface="+mn-ea"/>
              </a:rPr>
              <a:t>表示该选手第</a:t>
            </a:r>
            <a:r>
              <a:rPr lang="en-US" altLang="zh-CN" sz="2800" dirty="0" err="1">
                <a:solidFill>
                  <a:schemeClr val="tx1"/>
                </a:solidFill>
                <a:latin typeface="+mn-lt"/>
                <a:ea typeface="+mn-ea"/>
              </a:rPr>
              <a:t>i</a:t>
            </a:r>
            <a:r>
              <a:rPr lang="zh-CN" altLang="en-US" sz="2800" dirty="0">
                <a:solidFill>
                  <a:schemeClr val="tx1"/>
                </a:solidFill>
                <a:latin typeface="+mn-lt"/>
                <a:ea typeface="+mn-ea"/>
              </a:rPr>
              <a:t>次射击时击中目标（</a:t>
            </a:r>
            <a:r>
              <a:rPr lang="en-US" altLang="zh-CN" sz="2800" dirty="0" err="1">
                <a:solidFill>
                  <a:schemeClr val="tx1"/>
                </a:solidFill>
                <a:latin typeface="+mn-lt"/>
                <a:ea typeface="+mn-ea"/>
              </a:rPr>
              <a:t>i</a:t>
            </a:r>
            <a:r>
              <a:rPr lang="en-US" altLang="zh-CN" sz="2800" dirty="0">
                <a:solidFill>
                  <a:schemeClr val="tx1"/>
                </a:solidFill>
                <a:latin typeface="+mn-lt"/>
                <a:ea typeface="+mn-ea"/>
              </a:rPr>
              <a:t>=1, 2, 3</a:t>
            </a:r>
            <a:r>
              <a:rPr lang="zh-CN" altLang="en-US" sz="2800" dirty="0">
                <a:solidFill>
                  <a:schemeClr val="tx1"/>
                </a:solidFill>
                <a:latin typeface="+mn-lt"/>
                <a:ea typeface="+mn-ea"/>
              </a:rPr>
              <a:t>）试用文字叙述下列事件：</a:t>
            </a:r>
          </a:p>
        </p:txBody>
      </p:sp>
      <p:sp>
        <p:nvSpPr>
          <p:cNvPr id="282627" name="Rectangle 3">
            <a:extLst>
              <a:ext uri="{FF2B5EF4-FFF2-40B4-BE49-F238E27FC236}">
                <a16:creationId xmlns:a16="http://schemas.microsoft.com/office/drawing/2014/main" id="{FC83C95E-04C2-47F3-9401-06382F1C300E}"/>
              </a:ext>
            </a:extLst>
          </p:cNvPr>
          <p:cNvSpPr>
            <a:spLocks noGrp="1" noChangeArrowheads="1"/>
          </p:cNvSpPr>
          <p:nvPr>
            <p:ph type="body" sz="half" idx="1"/>
          </p:nvPr>
        </p:nvSpPr>
        <p:spPr>
          <a:xfrm>
            <a:off x="819943" y="2089150"/>
            <a:ext cx="3471863" cy="4279900"/>
          </a:xfrm>
        </p:spPr>
        <p:txBody>
          <a:bodyPr/>
          <a:lstStyle/>
          <a:p>
            <a:pPr marL="514350" indent="-514350" eaLnBrk="1" hangingPunct="1">
              <a:lnSpc>
                <a:spcPct val="90000"/>
              </a:lnSpc>
              <a:buFont typeface="+mj-ea"/>
              <a:buAutoNum type="circleNumDbPlain"/>
              <a:defRPr/>
            </a:pPr>
            <a:r>
              <a:rPr lang="en-US" altLang="zh-CN" sz="2800" dirty="0"/>
              <a:t>A</a:t>
            </a:r>
            <a:r>
              <a:rPr lang="en-US" altLang="zh-CN" sz="1600" dirty="0"/>
              <a:t>1</a:t>
            </a:r>
            <a:r>
              <a:rPr lang="en-US" altLang="zh-CN" sz="2800" dirty="0"/>
              <a:t>+A</a:t>
            </a:r>
            <a:r>
              <a:rPr lang="en-US" altLang="zh-CN" sz="1600" dirty="0"/>
              <a:t>2</a:t>
            </a:r>
          </a:p>
          <a:p>
            <a:pPr marL="514350" indent="-514350" eaLnBrk="1" hangingPunct="1">
              <a:lnSpc>
                <a:spcPct val="90000"/>
              </a:lnSpc>
              <a:buFont typeface="+mj-ea"/>
              <a:buAutoNum type="circleNumDbPlain"/>
              <a:defRPr/>
            </a:pPr>
            <a:r>
              <a:rPr lang="en-US" altLang="zh-CN" sz="2800" dirty="0">
                <a:cs typeface="Arial" panose="020B0604020202020204" pitchFamily="34" charset="0"/>
              </a:rPr>
              <a:t>Ā</a:t>
            </a:r>
            <a:r>
              <a:rPr lang="en-US" altLang="zh-CN" sz="1600" dirty="0">
                <a:cs typeface="Arial" panose="020B0604020202020204" pitchFamily="34" charset="0"/>
              </a:rPr>
              <a:t>2</a:t>
            </a:r>
          </a:p>
          <a:p>
            <a:pPr marL="514350" indent="-514350" eaLnBrk="1" hangingPunct="1">
              <a:lnSpc>
                <a:spcPct val="90000"/>
              </a:lnSpc>
              <a:buFont typeface="+mj-ea"/>
              <a:buAutoNum type="circleNumDbPlain"/>
              <a:defRPr/>
            </a:pPr>
            <a:r>
              <a:rPr lang="en-US" altLang="zh-CN" sz="2800" dirty="0"/>
              <a:t>A</a:t>
            </a:r>
            <a:r>
              <a:rPr lang="en-US" altLang="zh-CN" sz="1600" dirty="0"/>
              <a:t>1</a:t>
            </a:r>
            <a:r>
              <a:rPr lang="en-US" altLang="zh-CN" sz="2800" dirty="0"/>
              <a:t>+A</a:t>
            </a:r>
            <a:r>
              <a:rPr lang="en-US" altLang="zh-CN" sz="1600" dirty="0"/>
              <a:t>2</a:t>
            </a:r>
            <a:r>
              <a:rPr lang="en-US" altLang="zh-CN" sz="2800" dirty="0"/>
              <a:t>+A</a:t>
            </a:r>
            <a:r>
              <a:rPr lang="en-US" altLang="zh-CN" sz="1600" dirty="0"/>
              <a:t>3  </a:t>
            </a:r>
            <a:endParaRPr lang="en-US" altLang="zh-CN" sz="2400" dirty="0"/>
          </a:p>
          <a:p>
            <a:pPr marL="514350" indent="-514350" eaLnBrk="1" hangingPunct="1">
              <a:lnSpc>
                <a:spcPct val="90000"/>
              </a:lnSpc>
              <a:buFont typeface="+mj-ea"/>
              <a:buAutoNum type="circleNumDbPlain"/>
              <a:defRPr/>
            </a:pPr>
            <a:r>
              <a:rPr lang="en-US" altLang="zh-CN" sz="2800" dirty="0"/>
              <a:t>A</a:t>
            </a:r>
            <a:r>
              <a:rPr lang="en-US" altLang="zh-CN" sz="1600" dirty="0"/>
              <a:t>1</a:t>
            </a:r>
            <a:r>
              <a:rPr lang="en-US" altLang="zh-CN" sz="2800" dirty="0"/>
              <a:t>A</a:t>
            </a:r>
            <a:r>
              <a:rPr lang="en-US" altLang="zh-CN" sz="1600" dirty="0"/>
              <a:t>2</a:t>
            </a:r>
            <a:r>
              <a:rPr lang="en-US" altLang="zh-CN" sz="2800" dirty="0"/>
              <a:t>A</a:t>
            </a:r>
            <a:r>
              <a:rPr lang="en-US" altLang="zh-CN" sz="1600" dirty="0"/>
              <a:t>3</a:t>
            </a:r>
          </a:p>
          <a:p>
            <a:pPr marL="514350" indent="-514350" eaLnBrk="1" hangingPunct="1">
              <a:lnSpc>
                <a:spcPct val="90000"/>
              </a:lnSpc>
              <a:buFont typeface="+mj-ea"/>
              <a:buAutoNum type="circleNumDbPlain"/>
              <a:defRPr/>
            </a:pPr>
            <a:r>
              <a:rPr lang="en-US" altLang="zh-CN" sz="2800" dirty="0"/>
              <a:t>A</a:t>
            </a:r>
            <a:r>
              <a:rPr lang="en-US" altLang="zh-CN" sz="1600" dirty="0"/>
              <a:t>3</a:t>
            </a:r>
            <a:r>
              <a:rPr lang="en-US" altLang="zh-CN" sz="2800" dirty="0">
                <a:cs typeface="Arial" panose="020B0604020202020204" pitchFamily="34" charset="0"/>
              </a:rPr>
              <a:t>Ā</a:t>
            </a:r>
            <a:r>
              <a:rPr lang="en-US" altLang="zh-CN" sz="1600" dirty="0">
                <a:cs typeface="Arial" panose="020B0604020202020204" pitchFamily="34" charset="0"/>
              </a:rPr>
              <a:t>2</a:t>
            </a:r>
            <a:r>
              <a:rPr lang="en-US" altLang="zh-CN" sz="2800" dirty="0">
                <a:cs typeface="Arial" panose="020B0604020202020204" pitchFamily="34" charset="0"/>
              </a:rPr>
              <a:t>    A</a:t>
            </a:r>
            <a:r>
              <a:rPr lang="en-US" altLang="zh-CN" sz="1600" dirty="0">
                <a:cs typeface="Arial" panose="020B0604020202020204" pitchFamily="34" charset="0"/>
              </a:rPr>
              <a:t>3</a:t>
            </a:r>
            <a:r>
              <a:rPr lang="zh-CN" altLang="en-US" sz="2800" dirty="0">
                <a:cs typeface="Arial" panose="020B0604020202020204" pitchFamily="34" charset="0"/>
              </a:rPr>
              <a:t>－</a:t>
            </a:r>
            <a:r>
              <a:rPr lang="en-US" altLang="zh-CN" sz="2800" dirty="0">
                <a:cs typeface="Arial" panose="020B0604020202020204" pitchFamily="34" charset="0"/>
              </a:rPr>
              <a:t>A</a:t>
            </a:r>
            <a:r>
              <a:rPr lang="en-US" altLang="zh-CN" sz="1600" dirty="0">
                <a:cs typeface="Arial" panose="020B0604020202020204" pitchFamily="34" charset="0"/>
              </a:rPr>
              <a:t>2</a:t>
            </a:r>
          </a:p>
          <a:p>
            <a:pPr marL="0" indent="0" eaLnBrk="1" hangingPunct="1">
              <a:lnSpc>
                <a:spcPct val="90000"/>
              </a:lnSpc>
              <a:defRPr/>
            </a:pPr>
            <a:r>
              <a:rPr lang="en-US" altLang="zh-CN" sz="2800" dirty="0">
                <a:cs typeface="Arial" panose="020B0604020202020204" pitchFamily="34" charset="0"/>
              </a:rPr>
              <a:t>⑥  Ā</a:t>
            </a:r>
            <a:r>
              <a:rPr lang="en-US" altLang="zh-CN" sz="2800" baseline="-25000" dirty="0">
                <a:cs typeface="Arial" panose="020B0604020202020204" pitchFamily="34" charset="0"/>
              </a:rPr>
              <a:t>1</a:t>
            </a:r>
            <a:r>
              <a:rPr lang="en-US" altLang="zh-CN" sz="2800" dirty="0">
                <a:cs typeface="Arial" panose="020B0604020202020204" pitchFamily="34" charset="0"/>
              </a:rPr>
              <a:t>Ā</a:t>
            </a:r>
            <a:r>
              <a:rPr lang="en-US" altLang="zh-CN" sz="2800" baseline="-25000" dirty="0">
                <a:cs typeface="Arial" panose="020B0604020202020204" pitchFamily="34" charset="0"/>
              </a:rPr>
              <a:t>2</a:t>
            </a:r>
            <a:r>
              <a:rPr lang="en-US" altLang="zh-CN" sz="2800" dirty="0">
                <a:cs typeface="Arial" panose="020B0604020202020204" pitchFamily="34" charset="0"/>
              </a:rPr>
              <a:t>                   </a:t>
            </a:r>
            <a:endParaRPr lang="en-US" altLang="zh-CN" sz="1600" dirty="0">
              <a:cs typeface="Arial" panose="020B0604020202020204" pitchFamily="34" charset="0"/>
            </a:endParaRPr>
          </a:p>
          <a:p>
            <a:pPr eaLnBrk="1" hangingPunct="1">
              <a:lnSpc>
                <a:spcPct val="90000"/>
              </a:lnSpc>
              <a:defRPr/>
            </a:pPr>
            <a:r>
              <a:rPr lang="en-US" altLang="zh-CN" sz="2800" dirty="0">
                <a:latin typeface="宋体" panose="02010600030101010101" pitchFamily="2" charset="-122"/>
                <a:cs typeface="Arial" panose="020B0604020202020204" pitchFamily="34" charset="0"/>
              </a:rPr>
              <a:t>⑦ </a:t>
            </a:r>
            <a:r>
              <a:rPr lang="en-US" altLang="zh-CN" sz="2800" dirty="0">
                <a:cs typeface="Arial" panose="020B0604020202020204" pitchFamily="34" charset="0"/>
              </a:rPr>
              <a:t>Ā</a:t>
            </a:r>
            <a:r>
              <a:rPr lang="en-US" altLang="zh-CN" sz="1600" dirty="0">
                <a:cs typeface="Arial" panose="020B0604020202020204" pitchFamily="34" charset="0"/>
              </a:rPr>
              <a:t>2</a:t>
            </a:r>
            <a:r>
              <a:rPr lang="en-US" altLang="zh-CN" sz="2800" dirty="0">
                <a:cs typeface="Arial" panose="020B0604020202020204" pitchFamily="34" charset="0"/>
              </a:rPr>
              <a:t>+Ā</a:t>
            </a:r>
            <a:r>
              <a:rPr lang="en-US" altLang="zh-CN" sz="1600" dirty="0">
                <a:cs typeface="Arial" panose="020B0604020202020204" pitchFamily="34" charset="0"/>
              </a:rPr>
              <a:t>3</a:t>
            </a:r>
            <a:r>
              <a:rPr lang="en-US" altLang="zh-CN" sz="2800" dirty="0">
                <a:cs typeface="Arial" panose="020B0604020202020204" pitchFamily="34" charset="0"/>
              </a:rPr>
              <a:t>   </a:t>
            </a:r>
          </a:p>
          <a:p>
            <a:pPr marL="0" indent="0" eaLnBrk="1" hangingPunct="1">
              <a:lnSpc>
                <a:spcPct val="90000"/>
              </a:lnSpc>
              <a:defRPr/>
            </a:pPr>
            <a:r>
              <a:rPr lang="en-US" altLang="zh-CN" sz="2800" dirty="0">
                <a:cs typeface="Arial" panose="020B0604020202020204" pitchFamily="34" charset="0"/>
              </a:rPr>
              <a:t>⑧</a:t>
            </a:r>
            <a:r>
              <a:rPr lang="en-US" altLang="zh-CN" sz="2000" dirty="0">
                <a:cs typeface="Arial" panose="020B0604020202020204" pitchFamily="34" charset="0"/>
              </a:rPr>
              <a:t>A</a:t>
            </a:r>
            <a:r>
              <a:rPr lang="en-US" altLang="zh-CN" sz="2000" baseline="-25000" dirty="0">
                <a:cs typeface="Arial" panose="020B0604020202020204" pitchFamily="34" charset="0"/>
              </a:rPr>
              <a:t>1</a:t>
            </a:r>
            <a:r>
              <a:rPr lang="en-US" altLang="zh-CN" sz="2000" dirty="0">
                <a:cs typeface="Arial" panose="020B0604020202020204" pitchFamily="34" charset="0"/>
              </a:rPr>
              <a:t>A</a:t>
            </a:r>
            <a:r>
              <a:rPr lang="en-US" altLang="zh-CN" sz="2000" baseline="-25000" dirty="0">
                <a:cs typeface="Arial" panose="020B0604020202020204" pitchFamily="34" charset="0"/>
              </a:rPr>
              <a:t>2</a:t>
            </a:r>
            <a:r>
              <a:rPr lang="en-US" altLang="zh-CN" sz="2000" dirty="0">
                <a:cs typeface="Arial" panose="020B0604020202020204" pitchFamily="34" charset="0"/>
              </a:rPr>
              <a:t>+A</a:t>
            </a:r>
            <a:r>
              <a:rPr lang="en-US" altLang="zh-CN" sz="2000" baseline="-25000" dirty="0">
                <a:cs typeface="Arial" panose="020B0604020202020204" pitchFamily="34" charset="0"/>
              </a:rPr>
              <a:t>1</a:t>
            </a:r>
            <a:r>
              <a:rPr lang="en-US" altLang="zh-CN" sz="2000" dirty="0">
                <a:cs typeface="Arial" panose="020B0604020202020204" pitchFamily="34" charset="0"/>
              </a:rPr>
              <a:t>A</a:t>
            </a:r>
            <a:r>
              <a:rPr lang="en-US" altLang="zh-CN" sz="2000" baseline="-25000" dirty="0">
                <a:cs typeface="Arial" panose="020B0604020202020204" pitchFamily="34" charset="0"/>
              </a:rPr>
              <a:t>3</a:t>
            </a:r>
            <a:r>
              <a:rPr lang="en-US" altLang="zh-CN" sz="2000" dirty="0">
                <a:cs typeface="Arial" panose="020B0604020202020204" pitchFamily="34" charset="0"/>
              </a:rPr>
              <a:t>+A</a:t>
            </a:r>
            <a:r>
              <a:rPr lang="en-US" altLang="zh-CN" sz="2000" baseline="-25000" dirty="0">
                <a:cs typeface="Arial" panose="020B0604020202020204" pitchFamily="34" charset="0"/>
              </a:rPr>
              <a:t>2</a:t>
            </a:r>
            <a:r>
              <a:rPr lang="en-US" altLang="zh-CN" sz="2000" dirty="0">
                <a:cs typeface="Arial" panose="020B0604020202020204" pitchFamily="34" charset="0"/>
              </a:rPr>
              <a:t>A</a:t>
            </a:r>
            <a:r>
              <a:rPr lang="en-US" altLang="zh-CN" sz="2000" baseline="-25000" dirty="0">
                <a:cs typeface="Arial" panose="020B0604020202020204" pitchFamily="34" charset="0"/>
              </a:rPr>
              <a:t>3</a:t>
            </a:r>
          </a:p>
        </p:txBody>
      </p:sp>
      <p:sp>
        <p:nvSpPr>
          <p:cNvPr id="282628" name="Rectangle 4">
            <a:extLst>
              <a:ext uri="{FF2B5EF4-FFF2-40B4-BE49-F238E27FC236}">
                <a16:creationId xmlns:a16="http://schemas.microsoft.com/office/drawing/2014/main" id="{8EC6DAA4-1D90-47BA-AE8C-6BB5F65C93D4}"/>
              </a:ext>
            </a:extLst>
          </p:cNvPr>
          <p:cNvSpPr>
            <a:spLocks noGrp="1" noChangeArrowheads="1"/>
          </p:cNvSpPr>
          <p:nvPr>
            <p:ph type="body" sz="half" idx="2"/>
          </p:nvPr>
        </p:nvSpPr>
        <p:spPr>
          <a:xfrm>
            <a:off x="3683795" y="2061691"/>
            <a:ext cx="4906962" cy="5257800"/>
          </a:xfrm>
        </p:spPr>
        <p:txBody>
          <a:bodyPr/>
          <a:lstStyle/>
          <a:p>
            <a:pPr marL="0" indent="0" eaLnBrk="1" hangingPunct="1">
              <a:lnSpc>
                <a:spcPct val="90000"/>
              </a:lnSpc>
            </a:pPr>
            <a:r>
              <a:rPr lang="en-US" altLang="zh-CN" sz="2400" dirty="0">
                <a:latin typeface="宋体" panose="02010600030101010101" pitchFamily="2" charset="-122"/>
              </a:rPr>
              <a:t>①</a:t>
            </a:r>
            <a:r>
              <a:rPr lang="zh-CN" altLang="en-US" sz="2400" dirty="0"/>
              <a:t>前两次中至少有一次击中目标</a:t>
            </a:r>
          </a:p>
          <a:p>
            <a:pPr marL="0" indent="0" eaLnBrk="1" hangingPunct="1">
              <a:lnSpc>
                <a:spcPct val="90000"/>
              </a:lnSpc>
            </a:pPr>
            <a:r>
              <a:rPr lang="zh-CN" altLang="en-US" sz="2800" dirty="0"/>
              <a:t>②第二次射击未击中目标</a:t>
            </a:r>
          </a:p>
          <a:p>
            <a:pPr marL="0" indent="0" eaLnBrk="1" hangingPunct="1">
              <a:lnSpc>
                <a:spcPct val="90000"/>
              </a:lnSpc>
            </a:pPr>
            <a:r>
              <a:rPr lang="zh-CN" altLang="en-US" sz="2400" dirty="0"/>
              <a:t>③三次射击中至少有一次击中目标</a:t>
            </a:r>
          </a:p>
          <a:p>
            <a:pPr marL="0" indent="0" eaLnBrk="1" hangingPunct="1">
              <a:lnSpc>
                <a:spcPct val="90000"/>
              </a:lnSpc>
            </a:pPr>
            <a:r>
              <a:rPr lang="zh-CN" altLang="en-US" sz="2800" dirty="0"/>
              <a:t>④三次射击都击中了目标</a:t>
            </a:r>
          </a:p>
          <a:p>
            <a:pPr marL="0" indent="0" eaLnBrk="1" hangingPunct="1">
              <a:lnSpc>
                <a:spcPct val="90000"/>
              </a:lnSpc>
            </a:pPr>
            <a:r>
              <a:rPr lang="zh-CN" altLang="en-US" sz="2800" dirty="0">
                <a:latin typeface="宋体" panose="02010600030101010101" pitchFamily="2" charset="-122"/>
              </a:rPr>
              <a:t>⑤</a:t>
            </a:r>
            <a:r>
              <a:rPr lang="zh-CN" altLang="en-US" sz="2800" dirty="0"/>
              <a:t>第三次击中而第二次未击中</a:t>
            </a:r>
          </a:p>
          <a:p>
            <a:pPr marL="0" indent="0" eaLnBrk="1" hangingPunct="1">
              <a:lnSpc>
                <a:spcPct val="90000"/>
              </a:lnSpc>
            </a:pPr>
            <a:r>
              <a:rPr lang="en-US" altLang="zh-CN" sz="2800" dirty="0"/>
              <a:t>⑥</a:t>
            </a:r>
            <a:r>
              <a:rPr lang="zh-CN" altLang="en-US" sz="2800" dirty="0"/>
              <a:t>前两次均未击中目标</a:t>
            </a:r>
          </a:p>
          <a:p>
            <a:pPr marL="0" indent="0" eaLnBrk="1" hangingPunct="1">
              <a:lnSpc>
                <a:spcPct val="90000"/>
              </a:lnSpc>
            </a:pPr>
            <a:r>
              <a:rPr lang="zh-CN" altLang="en-US" sz="2400" dirty="0">
                <a:latin typeface="宋体" panose="02010600030101010101" pitchFamily="2" charset="-122"/>
              </a:rPr>
              <a:t>⑦</a:t>
            </a:r>
            <a:r>
              <a:rPr lang="zh-CN" altLang="en-US" sz="2400" dirty="0"/>
              <a:t>后两次射击中至少有一次未击中目标</a:t>
            </a:r>
          </a:p>
          <a:p>
            <a:pPr marL="0" indent="0" eaLnBrk="1" hangingPunct="1">
              <a:lnSpc>
                <a:spcPct val="90000"/>
              </a:lnSpc>
            </a:pPr>
            <a:r>
              <a:rPr lang="zh-CN" altLang="en-US" sz="2400" dirty="0"/>
              <a:t>⑧三次射击中</a:t>
            </a:r>
            <a:r>
              <a:rPr lang="zh-CN" altLang="en-US" sz="2400" dirty="0">
                <a:solidFill>
                  <a:schemeClr val="accent2"/>
                </a:solidFill>
              </a:rPr>
              <a:t>至少有两次击中</a:t>
            </a:r>
            <a:r>
              <a:rPr lang="zh-CN" altLang="en-US" sz="2400" dirty="0"/>
              <a:t>目标</a:t>
            </a:r>
          </a:p>
          <a:p>
            <a:pPr marL="0" indent="0" eaLnBrk="1" hangingPunct="1">
              <a:lnSpc>
                <a:spcPct val="90000"/>
              </a:lnSpc>
            </a:pPr>
            <a:r>
              <a:rPr lang="zh-CN" altLang="en-US" sz="2400" dirty="0"/>
              <a:t>⑧三次射击中</a:t>
            </a:r>
            <a:r>
              <a:rPr lang="zh-CN" altLang="en-US" sz="2400" dirty="0">
                <a:solidFill>
                  <a:schemeClr val="accent2"/>
                </a:solidFill>
              </a:rPr>
              <a:t>至多有一次未击中</a:t>
            </a:r>
            <a:r>
              <a:rPr lang="zh-CN" altLang="en-US" sz="2400" dirty="0"/>
              <a:t>目标</a:t>
            </a:r>
          </a:p>
          <a:p>
            <a:pPr marL="0" indent="0" eaLnBrk="1" hangingPunct="1">
              <a:lnSpc>
                <a:spcPct val="90000"/>
              </a:lnSpc>
            </a:pPr>
            <a:endParaRPr lang="zh-CN" altLang="en-US" sz="2400" dirty="0"/>
          </a:p>
          <a:p>
            <a:pPr marL="0" indent="0" eaLnBrk="1" hangingPunct="1">
              <a:lnSpc>
                <a:spcPct val="90000"/>
              </a:lnSpc>
            </a:pPr>
            <a:endParaRPr lang="en-US" altLang="zh-CN" sz="2400" dirty="0"/>
          </a:p>
        </p:txBody>
      </p:sp>
      <p:graphicFrame>
        <p:nvGraphicFramePr>
          <p:cNvPr id="282629" name="Object 5">
            <a:extLst>
              <a:ext uri="{FF2B5EF4-FFF2-40B4-BE49-F238E27FC236}">
                <a16:creationId xmlns:a16="http://schemas.microsoft.com/office/drawing/2014/main" id="{0059AD3B-4167-4627-A448-E2098FC637CB}"/>
              </a:ext>
            </a:extLst>
          </p:cNvPr>
          <p:cNvGraphicFramePr>
            <a:graphicFrameLocks noChangeAspect="1"/>
          </p:cNvGraphicFramePr>
          <p:nvPr>
            <p:extLst>
              <p:ext uri="{D42A27DB-BD31-4B8C-83A1-F6EECF244321}">
                <p14:modId xmlns:p14="http://schemas.microsoft.com/office/powerpoint/2010/main" val="2467278078"/>
              </p:ext>
            </p:extLst>
          </p:nvPr>
        </p:nvGraphicFramePr>
        <p:xfrm>
          <a:off x="2434828" y="4409603"/>
          <a:ext cx="1152525" cy="561975"/>
        </p:xfrm>
        <a:graphic>
          <a:graphicData uri="http://schemas.openxmlformats.org/presentationml/2006/ole">
            <mc:AlternateContent xmlns:mc="http://schemas.openxmlformats.org/markup-compatibility/2006">
              <mc:Choice xmlns:v="urn:schemas-microsoft-com:vml" Requires="v">
                <p:oleObj name="Equation" r:id="rId3" imgW="520474" imgH="253890" progId="Equation.DSMT4">
                  <p:embed/>
                </p:oleObj>
              </mc:Choice>
              <mc:Fallback>
                <p:oleObj name="Equation" r:id="rId3" imgW="520474" imgH="253890" progId="Equation.DSMT4">
                  <p:embed/>
                  <p:pic>
                    <p:nvPicPr>
                      <p:cNvPr id="282629" name="Object 5">
                        <a:extLst>
                          <a:ext uri="{FF2B5EF4-FFF2-40B4-BE49-F238E27FC236}">
                            <a16:creationId xmlns:a16="http://schemas.microsoft.com/office/drawing/2014/main" id="{0059AD3B-4167-4627-A448-E2098FC63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828" y="4409603"/>
                        <a:ext cx="115252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0" name="Object 6">
            <a:extLst>
              <a:ext uri="{FF2B5EF4-FFF2-40B4-BE49-F238E27FC236}">
                <a16:creationId xmlns:a16="http://schemas.microsoft.com/office/drawing/2014/main" id="{6F0D7311-DECA-4152-BEDC-1168ED7972E8}"/>
              </a:ext>
            </a:extLst>
          </p:cNvPr>
          <p:cNvGraphicFramePr>
            <a:graphicFrameLocks noChangeAspect="1"/>
          </p:cNvGraphicFramePr>
          <p:nvPr>
            <p:extLst>
              <p:ext uri="{D42A27DB-BD31-4B8C-83A1-F6EECF244321}">
                <p14:modId xmlns:p14="http://schemas.microsoft.com/office/powerpoint/2010/main" val="549032023"/>
              </p:ext>
            </p:extLst>
          </p:nvPr>
        </p:nvGraphicFramePr>
        <p:xfrm>
          <a:off x="2528891" y="4938695"/>
          <a:ext cx="935037" cy="603250"/>
        </p:xfrm>
        <a:graphic>
          <a:graphicData uri="http://schemas.openxmlformats.org/presentationml/2006/ole">
            <mc:AlternateContent xmlns:mc="http://schemas.openxmlformats.org/markup-compatibility/2006">
              <mc:Choice xmlns:v="urn:schemas-microsoft-com:vml" Requires="v">
                <p:oleObj name="Equation" r:id="rId5" imgW="393529" imgH="253890" progId="Equation.DSMT4">
                  <p:embed/>
                </p:oleObj>
              </mc:Choice>
              <mc:Fallback>
                <p:oleObj name="Equation" r:id="rId5" imgW="393529" imgH="253890" progId="Equation.DSMT4">
                  <p:embed/>
                  <p:pic>
                    <p:nvPicPr>
                      <p:cNvPr id="282630" name="Object 6">
                        <a:extLst>
                          <a:ext uri="{FF2B5EF4-FFF2-40B4-BE49-F238E27FC236}">
                            <a16:creationId xmlns:a16="http://schemas.microsoft.com/office/drawing/2014/main" id="{6F0D7311-DECA-4152-BEDC-1168ED7972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8891" y="4938695"/>
                        <a:ext cx="935037"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2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2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2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2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26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2628">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26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2628">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26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4F7E2295-EB3F-4197-817B-8CBB06E0C33A}"/>
              </a:ext>
            </a:extLst>
          </p:cNvPr>
          <p:cNvSpPr>
            <a:spLocks noGrp="1" noChangeArrowheads="1"/>
          </p:cNvSpPr>
          <p:nvPr>
            <p:ph type="title"/>
          </p:nvPr>
        </p:nvSpPr>
        <p:spPr>
          <a:xfrm>
            <a:off x="438944" y="253555"/>
            <a:ext cx="8266112" cy="1265237"/>
          </a:xfrm>
        </p:spPr>
        <p:txBody>
          <a:bodyPr/>
          <a:lstStyle/>
          <a:p>
            <a:pPr eaLnBrk="1" hangingPunct="1">
              <a:lnSpc>
                <a:spcPct val="150000"/>
              </a:lnSpc>
              <a:defRPr/>
            </a:pPr>
            <a:r>
              <a:rPr lang="zh-CN" altLang="en-US" sz="2800" dirty="0">
                <a:latin typeface="+mn-lt"/>
                <a:ea typeface="+mn-ea"/>
              </a:rPr>
              <a:t>例</a:t>
            </a:r>
            <a:r>
              <a:rPr lang="en-US" altLang="zh-CN" sz="2800" dirty="0">
                <a:latin typeface="+mn-lt"/>
                <a:ea typeface="+mn-ea"/>
              </a:rPr>
              <a:t>4</a:t>
            </a:r>
            <a:r>
              <a:rPr lang="zh-CN" altLang="en-US" sz="2800" dirty="0">
                <a:latin typeface="+mn-lt"/>
                <a:ea typeface="+mn-ea"/>
              </a:rPr>
              <a:t>：如果</a:t>
            </a:r>
            <a:r>
              <a:rPr lang="en-US" altLang="zh-CN" sz="2800" dirty="0">
                <a:latin typeface="+mn-lt"/>
                <a:ea typeface="+mn-ea"/>
              </a:rPr>
              <a:t>x</a:t>
            </a:r>
            <a:r>
              <a:rPr lang="zh-CN" altLang="en-US" sz="2800" dirty="0">
                <a:latin typeface="+mn-lt"/>
                <a:ea typeface="+mn-ea"/>
              </a:rPr>
              <a:t>表示一个沿数轴做随机运动的质点的位置，试说明下列各事件的关系。</a:t>
            </a:r>
          </a:p>
        </p:txBody>
      </p:sp>
      <p:sp>
        <p:nvSpPr>
          <p:cNvPr id="270339" name="Rectangle 3">
            <a:extLst>
              <a:ext uri="{FF2B5EF4-FFF2-40B4-BE49-F238E27FC236}">
                <a16:creationId xmlns:a16="http://schemas.microsoft.com/office/drawing/2014/main" id="{8D050884-CED6-4E7B-A30C-E12213BD925C}"/>
              </a:ext>
            </a:extLst>
          </p:cNvPr>
          <p:cNvSpPr>
            <a:spLocks noGrp="1" noChangeArrowheads="1"/>
          </p:cNvSpPr>
          <p:nvPr>
            <p:ph type="body" sz="half" idx="1"/>
          </p:nvPr>
        </p:nvSpPr>
        <p:spPr>
          <a:xfrm>
            <a:off x="374650" y="1700808"/>
            <a:ext cx="2665413" cy="3197225"/>
          </a:xfrm>
        </p:spPr>
        <p:txBody>
          <a:bodyPr/>
          <a:lstStyle/>
          <a:p>
            <a:pPr eaLnBrk="1" hangingPunct="1">
              <a:buFont typeface="Wingdings" panose="05000000000000000000" pitchFamily="2" charset="2"/>
              <a:buChar char="l"/>
            </a:pPr>
            <a:r>
              <a:rPr lang="en-US" altLang="zh-CN" sz="2800" dirty="0"/>
              <a:t>A= </a:t>
            </a:r>
            <a:r>
              <a:rPr lang="en-US" altLang="zh-CN" sz="2800" dirty="0">
                <a:cs typeface="Arial" panose="020B0604020202020204" pitchFamily="34" charset="0"/>
              </a:rPr>
              <a:t>{x| x≤20}</a:t>
            </a:r>
          </a:p>
          <a:p>
            <a:pPr eaLnBrk="1" hangingPunct="1">
              <a:buFont typeface="Wingdings" panose="05000000000000000000" pitchFamily="2" charset="2"/>
              <a:buChar char="l"/>
            </a:pPr>
            <a:r>
              <a:rPr lang="en-US" altLang="zh-CN" sz="2800" dirty="0">
                <a:cs typeface="Arial" panose="020B0604020202020204" pitchFamily="34" charset="0"/>
              </a:rPr>
              <a:t>B= {x| x&gt;3}</a:t>
            </a:r>
          </a:p>
          <a:p>
            <a:pPr eaLnBrk="1" hangingPunct="1">
              <a:buFont typeface="Wingdings" panose="05000000000000000000" pitchFamily="2" charset="2"/>
              <a:buChar char="l"/>
            </a:pPr>
            <a:r>
              <a:rPr lang="en-US" altLang="zh-CN" sz="2800" dirty="0">
                <a:cs typeface="Arial" panose="020B0604020202020204" pitchFamily="34" charset="0"/>
              </a:rPr>
              <a:t>C= {x| x&lt;9}</a:t>
            </a:r>
          </a:p>
          <a:p>
            <a:pPr eaLnBrk="1" hangingPunct="1">
              <a:buFont typeface="Wingdings" panose="05000000000000000000" pitchFamily="2" charset="2"/>
              <a:buChar char="l"/>
            </a:pPr>
            <a:r>
              <a:rPr lang="en-US" altLang="zh-CN" sz="2800" dirty="0">
                <a:cs typeface="Arial" panose="020B0604020202020204" pitchFamily="34" charset="0"/>
              </a:rPr>
              <a:t>D= {x| x&lt;-5}</a:t>
            </a:r>
          </a:p>
          <a:p>
            <a:pPr eaLnBrk="1" hangingPunct="1">
              <a:buFont typeface="Wingdings" panose="05000000000000000000" pitchFamily="2" charset="2"/>
              <a:buChar char="l"/>
            </a:pPr>
            <a:r>
              <a:rPr lang="en-US" altLang="zh-CN" sz="2800" dirty="0">
                <a:cs typeface="Arial" panose="020B0604020202020204" pitchFamily="34" charset="0"/>
              </a:rPr>
              <a:t>E= {x| x≥9}</a:t>
            </a:r>
          </a:p>
          <a:p>
            <a:pPr eaLnBrk="1" hangingPunct="1"/>
            <a:endParaRPr lang="en-US" altLang="zh-CN" sz="2800" dirty="0">
              <a:cs typeface="Arial" panose="020B0604020202020204" pitchFamily="34" charset="0"/>
            </a:endParaRPr>
          </a:p>
          <a:p>
            <a:pPr eaLnBrk="1" hangingPunct="1"/>
            <a:endParaRPr lang="en-US" altLang="zh-CN" sz="2800" dirty="0">
              <a:cs typeface="Arial" panose="020B0604020202020204" pitchFamily="34" charset="0"/>
            </a:endParaRPr>
          </a:p>
          <a:p>
            <a:pPr eaLnBrk="1" hangingPunct="1"/>
            <a:endParaRPr lang="en-US" altLang="zh-CN" sz="2800" dirty="0">
              <a:cs typeface="Arial" panose="020B0604020202020204" pitchFamily="34" charset="0"/>
            </a:endParaRPr>
          </a:p>
          <a:p>
            <a:pPr eaLnBrk="1" hangingPunct="1">
              <a:buFontTx/>
              <a:buNone/>
            </a:pPr>
            <a:endParaRPr lang="en-US" altLang="zh-CN" sz="2800" dirty="0"/>
          </a:p>
        </p:txBody>
      </p:sp>
      <p:sp>
        <p:nvSpPr>
          <p:cNvPr id="283652" name="Rectangle 4">
            <a:extLst>
              <a:ext uri="{FF2B5EF4-FFF2-40B4-BE49-F238E27FC236}">
                <a16:creationId xmlns:a16="http://schemas.microsoft.com/office/drawing/2014/main" id="{E6496988-5522-4DA6-B51D-075C06F4EB83}"/>
              </a:ext>
            </a:extLst>
          </p:cNvPr>
          <p:cNvSpPr>
            <a:spLocks noGrp="1" noChangeArrowheads="1"/>
          </p:cNvSpPr>
          <p:nvPr>
            <p:ph type="body" sz="half" idx="2"/>
          </p:nvPr>
        </p:nvSpPr>
        <p:spPr>
          <a:xfrm>
            <a:off x="3047837" y="1700808"/>
            <a:ext cx="2232025" cy="3849687"/>
          </a:xfrm>
        </p:spPr>
        <p:txBody>
          <a:bodyPr/>
          <a:lstStyle/>
          <a:p>
            <a:pPr eaLnBrk="1" hangingPunct="1">
              <a:buFont typeface="Wingdings" panose="05000000000000000000" pitchFamily="2" charset="2"/>
              <a:buChar char="l"/>
            </a:pPr>
            <a:r>
              <a:rPr lang="zh-CN" altLang="en-US" sz="2800" dirty="0"/>
              <a:t>包含关系</a:t>
            </a:r>
          </a:p>
          <a:p>
            <a:pPr eaLnBrk="1" hangingPunct="1">
              <a:buFont typeface="Wingdings" panose="05000000000000000000" pitchFamily="2" charset="2"/>
              <a:buChar char="l"/>
            </a:pPr>
            <a:r>
              <a:rPr lang="zh-CN" altLang="en-US" sz="2800" dirty="0"/>
              <a:t>互不相容</a:t>
            </a:r>
          </a:p>
          <a:p>
            <a:pPr eaLnBrk="1" hangingPunct="1">
              <a:buFont typeface="Wingdings" panose="05000000000000000000" pitchFamily="2" charset="2"/>
              <a:buChar char="l"/>
            </a:pPr>
            <a:r>
              <a:rPr lang="zh-CN" altLang="en-US" sz="2800" dirty="0"/>
              <a:t>对立</a:t>
            </a:r>
          </a:p>
          <a:p>
            <a:pPr eaLnBrk="1" hangingPunct="1">
              <a:buFont typeface="Wingdings" panose="05000000000000000000" pitchFamily="2" charset="2"/>
              <a:buChar char="l"/>
            </a:pPr>
            <a:r>
              <a:rPr lang="zh-CN" altLang="en-US" sz="2800" dirty="0"/>
              <a:t>相容</a:t>
            </a:r>
          </a:p>
        </p:txBody>
      </p:sp>
      <p:graphicFrame>
        <p:nvGraphicFramePr>
          <p:cNvPr id="283653" name="Object 5">
            <a:extLst>
              <a:ext uri="{FF2B5EF4-FFF2-40B4-BE49-F238E27FC236}">
                <a16:creationId xmlns:a16="http://schemas.microsoft.com/office/drawing/2014/main" id="{11554EEC-A3A4-4D64-9C3F-715846A758DE}"/>
              </a:ext>
            </a:extLst>
          </p:cNvPr>
          <p:cNvGraphicFramePr>
            <a:graphicFrameLocks noChangeAspect="1"/>
          </p:cNvGraphicFramePr>
          <p:nvPr>
            <p:extLst>
              <p:ext uri="{D42A27DB-BD31-4B8C-83A1-F6EECF244321}">
                <p14:modId xmlns:p14="http://schemas.microsoft.com/office/powerpoint/2010/main" val="8748437"/>
              </p:ext>
            </p:extLst>
          </p:nvPr>
        </p:nvGraphicFramePr>
        <p:xfrm>
          <a:off x="5038983" y="2263424"/>
          <a:ext cx="2232025" cy="452438"/>
        </p:xfrm>
        <a:graphic>
          <a:graphicData uri="http://schemas.openxmlformats.org/presentationml/2006/ole">
            <mc:AlternateContent xmlns:mc="http://schemas.openxmlformats.org/markup-compatibility/2006">
              <mc:Choice xmlns:v="urn:schemas-microsoft-com:vml" Requires="v">
                <p:oleObj name="Equation" r:id="rId3" imgW="1002865" imgH="203112" progId="Equation.DSMT4">
                  <p:embed/>
                </p:oleObj>
              </mc:Choice>
              <mc:Fallback>
                <p:oleObj name="Equation" r:id="rId3" imgW="1002865" imgH="203112" progId="Equation.DSMT4">
                  <p:embed/>
                  <p:pic>
                    <p:nvPicPr>
                      <p:cNvPr id="283653" name="Object 5">
                        <a:extLst>
                          <a:ext uri="{FF2B5EF4-FFF2-40B4-BE49-F238E27FC236}">
                            <a16:creationId xmlns:a16="http://schemas.microsoft.com/office/drawing/2014/main" id="{11554EEC-A3A4-4D64-9C3F-715846A758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983" y="2263424"/>
                        <a:ext cx="2232025" cy="452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3654" name="Object 6">
            <a:extLst>
              <a:ext uri="{FF2B5EF4-FFF2-40B4-BE49-F238E27FC236}">
                <a16:creationId xmlns:a16="http://schemas.microsoft.com/office/drawing/2014/main" id="{66D67538-66C0-497B-92C7-CDE8C618A30E}"/>
              </a:ext>
            </a:extLst>
          </p:cNvPr>
          <p:cNvGraphicFramePr>
            <a:graphicFrameLocks noChangeAspect="1"/>
          </p:cNvGraphicFramePr>
          <p:nvPr>
            <p:extLst>
              <p:ext uri="{D42A27DB-BD31-4B8C-83A1-F6EECF244321}">
                <p14:modId xmlns:p14="http://schemas.microsoft.com/office/powerpoint/2010/main" val="2344449591"/>
              </p:ext>
            </p:extLst>
          </p:nvPr>
        </p:nvGraphicFramePr>
        <p:xfrm>
          <a:off x="5033880" y="2703487"/>
          <a:ext cx="1008063" cy="520700"/>
        </p:xfrm>
        <a:graphic>
          <a:graphicData uri="http://schemas.openxmlformats.org/presentationml/2006/ole">
            <mc:AlternateContent xmlns:mc="http://schemas.openxmlformats.org/markup-compatibility/2006">
              <mc:Choice xmlns:v="urn:schemas-microsoft-com:vml" Requires="v">
                <p:oleObj name="Equation" r:id="rId5" imgW="393529" imgH="203112" progId="Equation.DSMT4">
                  <p:embed/>
                </p:oleObj>
              </mc:Choice>
              <mc:Fallback>
                <p:oleObj name="Equation" r:id="rId5" imgW="393529" imgH="203112" progId="Equation.DSMT4">
                  <p:embed/>
                  <p:pic>
                    <p:nvPicPr>
                      <p:cNvPr id="283654" name="Object 6">
                        <a:extLst>
                          <a:ext uri="{FF2B5EF4-FFF2-40B4-BE49-F238E27FC236}">
                            <a16:creationId xmlns:a16="http://schemas.microsoft.com/office/drawing/2014/main" id="{66D67538-66C0-497B-92C7-CDE8C618A3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3880" y="2703487"/>
                        <a:ext cx="1008063" cy="520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3655" name="Object 7">
            <a:extLst>
              <a:ext uri="{FF2B5EF4-FFF2-40B4-BE49-F238E27FC236}">
                <a16:creationId xmlns:a16="http://schemas.microsoft.com/office/drawing/2014/main" id="{C372FF5E-AF90-47A3-B472-5B638EA24A23}"/>
              </a:ext>
            </a:extLst>
          </p:cNvPr>
          <p:cNvGraphicFramePr>
            <a:graphicFrameLocks noChangeAspect="1"/>
          </p:cNvGraphicFramePr>
          <p:nvPr>
            <p:extLst>
              <p:ext uri="{D42A27DB-BD31-4B8C-83A1-F6EECF244321}">
                <p14:modId xmlns:p14="http://schemas.microsoft.com/office/powerpoint/2010/main" val="1872226"/>
              </p:ext>
            </p:extLst>
          </p:nvPr>
        </p:nvGraphicFramePr>
        <p:xfrm>
          <a:off x="5035711" y="3696963"/>
          <a:ext cx="2735263" cy="539750"/>
        </p:xfrm>
        <a:graphic>
          <a:graphicData uri="http://schemas.openxmlformats.org/presentationml/2006/ole">
            <mc:AlternateContent xmlns:mc="http://schemas.openxmlformats.org/markup-compatibility/2006">
              <mc:Choice xmlns:v="urn:schemas-microsoft-com:vml" Requires="v">
                <p:oleObj name="Equation" r:id="rId7" imgW="1028254" imgH="203112" progId="Equation.DSMT4">
                  <p:embed/>
                </p:oleObj>
              </mc:Choice>
              <mc:Fallback>
                <p:oleObj name="Equation" r:id="rId7" imgW="1028254" imgH="203112" progId="Equation.DSMT4">
                  <p:embed/>
                  <p:pic>
                    <p:nvPicPr>
                      <p:cNvPr id="283655" name="Object 7">
                        <a:extLst>
                          <a:ext uri="{FF2B5EF4-FFF2-40B4-BE49-F238E27FC236}">
                            <a16:creationId xmlns:a16="http://schemas.microsoft.com/office/drawing/2014/main" id="{C372FF5E-AF90-47A3-B472-5B638EA24A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5711" y="3696963"/>
                        <a:ext cx="2735263" cy="539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3656" name="Object 8">
            <a:extLst>
              <a:ext uri="{FF2B5EF4-FFF2-40B4-BE49-F238E27FC236}">
                <a16:creationId xmlns:a16="http://schemas.microsoft.com/office/drawing/2014/main" id="{7E63EDDF-C0C8-450E-9DFB-736D32595F1E}"/>
              </a:ext>
            </a:extLst>
          </p:cNvPr>
          <p:cNvGraphicFramePr>
            <a:graphicFrameLocks noChangeAspect="1"/>
          </p:cNvGraphicFramePr>
          <p:nvPr>
            <p:extLst>
              <p:ext uri="{D42A27DB-BD31-4B8C-83A1-F6EECF244321}">
                <p14:modId xmlns:p14="http://schemas.microsoft.com/office/powerpoint/2010/main" val="2674308590"/>
              </p:ext>
            </p:extLst>
          </p:nvPr>
        </p:nvGraphicFramePr>
        <p:xfrm>
          <a:off x="5029479" y="3205020"/>
          <a:ext cx="3455988" cy="500063"/>
        </p:xfrm>
        <a:graphic>
          <a:graphicData uri="http://schemas.openxmlformats.org/presentationml/2006/ole">
            <mc:AlternateContent xmlns:mc="http://schemas.openxmlformats.org/markup-compatibility/2006">
              <mc:Choice xmlns:v="urn:schemas-microsoft-com:vml" Requires="v">
                <p:oleObj name="Equation" r:id="rId9" imgW="1497950" imgH="203112" progId="Equation.DSMT4">
                  <p:embed/>
                </p:oleObj>
              </mc:Choice>
              <mc:Fallback>
                <p:oleObj name="Equation" r:id="rId9" imgW="1497950" imgH="203112" progId="Equation.DSMT4">
                  <p:embed/>
                  <p:pic>
                    <p:nvPicPr>
                      <p:cNvPr id="283656" name="Object 8">
                        <a:extLst>
                          <a:ext uri="{FF2B5EF4-FFF2-40B4-BE49-F238E27FC236}">
                            <a16:creationId xmlns:a16="http://schemas.microsoft.com/office/drawing/2014/main" id="{7E63EDDF-C0C8-450E-9DFB-736D32595F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479" y="3205020"/>
                        <a:ext cx="3455988" cy="500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3657" name="Object 9">
            <a:extLst>
              <a:ext uri="{FF2B5EF4-FFF2-40B4-BE49-F238E27FC236}">
                <a16:creationId xmlns:a16="http://schemas.microsoft.com/office/drawing/2014/main" id="{8664A439-5BCF-4787-914A-C43C7C8657E1}"/>
              </a:ext>
            </a:extLst>
          </p:cNvPr>
          <p:cNvGraphicFramePr>
            <a:graphicFrameLocks noChangeAspect="1"/>
          </p:cNvGraphicFramePr>
          <p:nvPr>
            <p:extLst>
              <p:ext uri="{D42A27DB-BD31-4B8C-83A1-F6EECF244321}">
                <p14:modId xmlns:p14="http://schemas.microsoft.com/office/powerpoint/2010/main" val="4274398610"/>
              </p:ext>
            </p:extLst>
          </p:nvPr>
        </p:nvGraphicFramePr>
        <p:xfrm>
          <a:off x="5038983" y="1700808"/>
          <a:ext cx="2665413" cy="576262"/>
        </p:xfrm>
        <a:graphic>
          <a:graphicData uri="http://schemas.openxmlformats.org/presentationml/2006/ole">
            <mc:AlternateContent xmlns:mc="http://schemas.openxmlformats.org/markup-compatibility/2006">
              <mc:Choice xmlns:v="urn:schemas-microsoft-com:vml" Requires="v">
                <p:oleObj name="Equation" r:id="rId11" imgW="1180588" imgH="203112" progId="Equation.DSMT4">
                  <p:embed/>
                </p:oleObj>
              </mc:Choice>
              <mc:Fallback>
                <p:oleObj name="Equation" r:id="rId11" imgW="1180588" imgH="203112" progId="Equation.DSMT4">
                  <p:embed/>
                  <p:pic>
                    <p:nvPicPr>
                      <p:cNvPr id="283657" name="Object 9">
                        <a:extLst>
                          <a:ext uri="{FF2B5EF4-FFF2-40B4-BE49-F238E27FC236}">
                            <a16:creationId xmlns:a16="http://schemas.microsoft.com/office/drawing/2014/main" id="{8664A439-5BCF-4787-914A-C43C7C8657E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38983" y="1700808"/>
                        <a:ext cx="2665413" cy="576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0346" name="图片 1">
            <a:extLst>
              <a:ext uri="{FF2B5EF4-FFF2-40B4-BE49-F238E27FC236}">
                <a16:creationId xmlns:a16="http://schemas.microsoft.com/office/drawing/2014/main" id="{42DB2756-08DF-4B75-9170-E101405AA062}"/>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259146" y="4406549"/>
            <a:ext cx="644525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0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83652">
                                            <p:txEl>
                                              <p:pRg st="0" end="0"/>
                                            </p:txEl>
                                          </p:spTgt>
                                        </p:tgtEl>
                                        <p:attrNameLst>
                                          <p:attrName>style.visibility</p:attrName>
                                        </p:attrNameLst>
                                      </p:cBhvr>
                                      <p:to>
                                        <p:strVal val="visible"/>
                                      </p:to>
                                    </p:set>
                                    <p:anim calcmode="lin" valueType="num">
                                      <p:cBhvr additive="base">
                                        <p:cTn id="11" dur="500" fill="hold"/>
                                        <p:tgtEl>
                                          <p:spTgt spid="28365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3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3657"/>
                                        </p:tgtEl>
                                        <p:attrNameLst>
                                          <p:attrName>style.visibility</p:attrName>
                                        </p:attrNameLst>
                                      </p:cBhvr>
                                      <p:to>
                                        <p:strVal val="visible"/>
                                      </p:to>
                                    </p:set>
                                    <p:anim calcmode="lin" valueType="num">
                                      <p:cBhvr additive="base">
                                        <p:cTn id="17" dur="500" fill="hold"/>
                                        <p:tgtEl>
                                          <p:spTgt spid="283657"/>
                                        </p:tgtEl>
                                        <p:attrNameLst>
                                          <p:attrName>ppt_x</p:attrName>
                                        </p:attrNameLst>
                                      </p:cBhvr>
                                      <p:tavLst>
                                        <p:tav tm="0">
                                          <p:val>
                                            <p:strVal val="#ppt_x"/>
                                          </p:val>
                                        </p:tav>
                                        <p:tav tm="100000">
                                          <p:val>
                                            <p:strVal val="#ppt_x"/>
                                          </p:val>
                                        </p:tav>
                                      </p:tavLst>
                                    </p:anim>
                                    <p:anim calcmode="lin" valueType="num">
                                      <p:cBhvr additive="base">
                                        <p:cTn id="18" dur="500" fill="hold"/>
                                        <p:tgtEl>
                                          <p:spTgt spid="28365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83652">
                                            <p:txEl>
                                              <p:pRg st="1" end="1"/>
                                            </p:txEl>
                                          </p:spTgt>
                                        </p:tgtEl>
                                        <p:attrNameLst>
                                          <p:attrName>style.visibility</p:attrName>
                                        </p:attrNameLst>
                                      </p:cBhvr>
                                      <p:to>
                                        <p:strVal val="visible"/>
                                      </p:to>
                                    </p:set>
                                    <p:anim calcmode="lin" valueType="num">
                                      <p:cBhvr additive="base">
                                        <p:cTn id="23" dur="500" fill="hold"/>
                                        <p:tgtEl>
                                          <p:spTgt spid="28365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3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83653"/>
                                        </p:tgtEl>
                                        <p:attrNameLst>
                                          <p:attrName>style.visibility</p:attrName>
                                        </p:attrNameLst>
                                      </p:cBhvr>
                                      <p:to>
                                        <p:strVal val="visible"/>
                                      </p:to>
                                    </p:set>
                                    <p:anim calcmode="lin" valueType="num">
                                      <p:cBhvr additive="base">
                                        <p:cTn id="29" dur="500" fill="hold"/>
                                        <p:tgtEl>
                                          <p:spTgt spid="283653"/>
                                        </p:tgtEl>
                                        <p:attrNameLst>
                                          <p:attrName>ppt_x</p:attrName>
                                        </p:attrNameLst>
                                      </p:cBhvr>
                                      <p:tavLst>
                                        <p:tav tm="0">
                                          <p:val>
                                            <p:strVal val="#ppt_x"/>
                                          </p:val>
                                        </p:tav>
                                        <p:tav tm="100000">
                                          <p:val>
                                            <p:strVal val="#ppt_x"/>
                                          </p:val>
                                        </p:tav>
                                      </p:tavLst>
                                    </p:anim>
                                    <p:anim calcmode="lin" valueType="num">
                                      <p:cBhvr additive="base">
                                        <p:cTn id="30" dur="500" fill="hold"/>
                                        <p:tgtEl>
                                          <p:spTgt spid="28365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83652">
                                            <p:txEl>
                                              <p:pRg st="2" end="2"/>
                                            </p:txEl>
                                          </p:spTgt>
                                        </p:tgtEl>
                                        <p:attrNameLst>
                                          <p:attrName>style.visibility</p:attrName>
                                        </p:attrNameLst>
                                      </p:cBhvr>
                                      <p:to>
                                        <p:strVal val="visible"/>
                                      </p:to>
                                    </p:set>
                                    <p:anim calcmode="lin" valueType="num">
                                      <p:cBhvr additive="base">
                                        <p:cTn id="35" dur="500" fill="hold"/>
                                        <p:tgtEl>
                                          <p:spTgt spid="283652">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83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83654"/>
                                        </p:tgtEl>
                                        <p:attrNameLst>
                                          <p:attrName>style.visibility</p:attrName>
                                        </p:attrNameLst>
                                      </p:cBhvr>
                                      <p:to>
                                        <p:strVal val="visible"/>
                                      </p:to>
                                    </p:set>
                                    <p:anim calcmode="lin" valueType="num">
                                      <p:cBhvr additive="base">
                                        <p:cTn id="41" dur="500" fill="hold"/>
                                        <p:tgtEl>
                                          <p:spTgt spid="283654"/>
                                        </p:tgtEl>
                                        <p:attrNameLst>
                                          <p:attrName>ppt_x</p:attrName>
                                        </p:attrNameLst>
                                      </p:cBhvr>
                                      <p:tavLst>
                                        <p:tav tm="0">
                                          <p:val>
                                            <p:strVal val="#ppt_x"/>
                                          </p:val>
                                        </p:tav>
                                        <p:tav tm="100000">
                                          <p:val>
                                            <p:strVal val="#ppt_x"/>
                                          </p:val>
                                        </p:tav>
                                      </p:tavLst>
                                    </p:anim>
                                    <p:anim calcmode="lin" valueType="num">
                                      <p:cBhvr additive="base">
                                        <p:cTn id="42" dur="500" fill="hold"/>
                                        <p:tgtEl>
                                          <p:spTgt spid="28365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83652">
                                            <p:txEl>
                                              <p:pRg st="3" end="3"/>
                                            </p:txEl>
                                          </p:spTgt>
                                        </p:tgtEl>
                                        <p:attrNameLst>
                                          <p:attrName>style.visibility</p:attrName>
                                        </p:attrNameLst>
                                      </p:cBhvr>
                                      <p:to>
                                        <p:strVal val="visible"/>
                                      </p:to>
                                    </p:set>
                                    <p:anim calcmode="lin" valueType="num">
                                      <p:cBhvr additive="base">
                                        <p:cTn id="47" dur="500" fill="hold"/>
                                        <p:tgtEl>
                                          <p:spTgt spid="283652">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83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83656"/>
                                        </p:tgtEl>
                                        <p:attrNameLst>
                                          <p:attrName>style.visibility</p:attrName>
                                        </p:attrNameLst>
                                      </p:cBhvr>
                                      <p:to>
                                        <p:strVal val="visible"/>
                                      </p:to>
                                    </p:set>
                                    <p:anim calcmode="lin" valueType="num">
                                      <p:cBhvr additive="base">
                                        <p:cTn id="53" dur="500" fill="hold"/>
                                        <p:tgtEl>
                                          <p:spTgt spid="283656"/>
                                        </p:tgtEl>
                                        <p:attrNameLst>
                                          <p:attrName>ppt_x</p:attrName>
                                        </p:attrNameLst>
                                      </p:cBhvr>
                                      <p:tavLst>
                                        <p:tav tm="0">
                                          <p:val>
                                            <p:strVal val="#ppt_x"/>
                                          </p:val>
                                        </p:tav>
                                        <p:tav tm="100000">
                                          <p:val>
                                            <p:strVal val="#ppt_x"/>
                                          </p:val>
                                        </p:tav>
                                      </p:tavLst>
                                    </p:anim>
                                    <p:anim calcmode="lin" valueType="num">
                                      <p:cBhvr additive="base">
                                        <p:cTn id="54" dur="500" fill="hold"/>
                                        <p:tgtEl>
                                          <p:spTgt spid="28365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83655"/>
                                        </p:tgtEl>
                                        <p:attrNameLst>
                                          <p:attrName>style.visibility</p:attrName>
                                        </p:attrNameLst>
                                      </p:cBhvr>
                                      <p:to>
                                        <p:strVal val="visible"/>
                                      </p:to>
                                    </p:set>
                                    <p:anim calcmode="lin" valueType="num">
                                      <p:cBhvr additive="base">
                                        <p:cTn id="59" dur="500" fill="hold"/>
                                        <p:tgtEl>
                                          <p:spTgt spid="283655"/>
                                        </p:tgtEl>
                                        <p:attrNameLst>
                                          <p:attrName>ppt_x</p:attrName>
                                        </p:attrNameLst>
                                      </p:cBhvr>
                                      <p:tavLst>
                                        <p:tav tm="0">
                                          <p:val>
                                            <p:strVal val="#ppt_x"/>
                                          </p:val>
                                        </p:tav>
                                        <p:tav tm="100000">
                                          <p:val>
                                            <p:strVal val="#ppt_x"/>
                                          </p:val>
                                        </p:tav>
                                      </p:tavLst>
                                    </p:anim>
                                    <p:anim calcmode="lin" valueType="num">
                                      <p:cBhvr additive="base">
                                        <p:cTn id="60" dur="500" fill="hold"/>
                                        <p:tgtEl>
                                          <p:spTgt spid="2836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0FF0F893-2349-43D1-9CA1-9E20E8730E87}"/>
              </a:ext>
            </a:extLst>
          </p:cNvPr>
          <p:cNvSpPr>
            <a:spLocks noGrp="1" noChangeArrowheads="1"/>
          </p:cNvSpPr>
          <p:nvPr>
            <p:ph type="ctrTitle" idx="4294967295"/>
          </p:nvPr>
        </p:nvSpPr>
        <p:spPr>
          <a:xfrm>
            <a:off x="611188" y="765175"/>
            <a:ext cx="7848600" cy="935038"/>
          </a:xfrm>
          <a:solidFill>
            <a:srgbClr val="FF00FF"/>
          </a:solidFill>
          <a:scene3d>
            <a:camera prst="legacyObliqueTopRight"/>
            <a:lightRig rig="legacyFlat3" dir="b"/>
          </a:scene3d>
          <a:sp3d extrusionH="430200" prstMaterial="legacyMatte">
            <a:bevelT w="13500" h="13500" prst="angle"/>
            <a:bevelB w="13500" h="13500" prst="angle"/>
            <a:extrusionClr>
              <a:srgbClr val="FF00FF"/>
            </a:extrusionClr>
            <a:contourClr>
              <a:srgbClr val="FF00FF"/>
            </a:contourClr>
          </a:sp3d>
        </p:spPr>
        <p:txBody>
          <a:bodyPr lIns="92075" tIns="46038" rIns="92075" bIns="46038" anchor="ctr">
            <a:flatTx/>
          </a:bodyPr>
          <a:lstStyle/>
          <a:p>
            <a:pPr algn="ctr" eaLnBrk="1" hangingPunct="1">
              <a:defRPr/>
            </a:pPr>
            <a:r>
              <a:rPr lang="zh-CN" altLang="en-US" sz="4800" b="1">
                <a:solidFill>
                  <a:srgbClr val="FF00FF"/>
                </a:solidFill>
                <a:effectDag name="">
                  <a:cont type="tree" name="">
                    <a:effect ref="fillLine"/>
                    <a:outerShdw dist="38100" dir="13500000" algn="br">
                      <a:srgbClr val="FE55FE"/>
                    </a:outerShdw>
                  </a:cont>
                  <a:cont type="tree" name="">
                    <a:effect ref="fillLine"/>
                    <a:outerShdw dist="38100" dir="2700000" algn="tl">
                      <a:srgbClr val="980098"/>
                    </a:outerShdw>
                  </a:cont>
                  <a:effect ref="fillLine"/>
                </a:effectDag>
                <a:latin typeface="楷体_GB2312" pitchFamily="49" charset="-122"/>
              </a:rPr>
              <a:t>序   言</a:t>
            </a:r>
            <a:endParaRPr lang="zh-CN" altLang="en-US" b="1">
              <a:solidFill>
                <a:srgbClr val="FF00FF"/>
              </a:solidFill>
              <a:effectDag name="">
                <a:cont type="tree" name="">
                  <a:effect ref="fillLine"/>
                  <a:outerShdw dist="38100" dir="13500000" algn="br">
                    <a:srgbClr val="FE55FE"/>
                  </a:outerShdw>
                </a:cont>
                <a:cont type="tree" name="">
                  <a:effect ref="fillLine"/>
                  <a:outerShdw dist="38100" dir="2700000" algn="tl">
                    <a:srgbClr val="980098"/>
                  </a:outerShdw>
                </a:cont>
                <a:effect ref="fillLine"/>
              </a:effectDag>
            </a:endParaRPr>
          </a:p>
        </p:txBody>
      </p:sp>
      <p:sp>
        <p:nvSpPr>
          <p:cNvPr id="222212" name="Text Box 4">
            <a:extLst>
              <a:ext uri="{FF2B5EF4-FFF2-40B4-BE49-F238E27FC236}">
                <a16:creationId xmlns:a16="http://schemas.microsoft.com/office/drawing/2014/main" id="{9B0091D0-7414-492E-B002-A3565E695BAD}"/>
              </a:ext>
            </a:extLst>
          </p:cNvPr>
          <p:cNvSpPr txBox="1">
            <a:spLocks noChangeArrowheads="1"/>
          </p:cNvSpPr>
          <p:nvPr/>
        </p:nvSpPr>
        <p:spPr bwMode="auto">
          <a:xfrm>
            <a:off x="2195736" y="3429000"/>
            <a:ext cx="5410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3600" dirty="0">
                <a:latin typeface="楷体_GB2312" pitchFamily="49" charset="-122"/>
                <a:ea typeface="楷体_GB2312" pitchFamily="49" charset="-122"/>
              </a:rPr>
              <a:t>概率统计是研究什么的？</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978F768C-172B-4A14-902F-C97FDDB9D79D}"/>
              </a:ext>
            </a:extLst>
          </p:cNvPr>
          <p:cNvSpPr>
            <a:spLocks noGrp="1" noChangeArrowheads="1"/>
          </p:cNvSpPr>
          <p:nvPr>
            <p:ph type="title"/>
          </p:nvPr>
        </p:nvSpPr>
        <p:spPr>
          <a:xfrm>
            <a:off x="539552" y="692696"/>
            <a:ext cx="7772400" cy="903288"/>
          </a:xfrm>
        </p:spPr>
        <p:txBody>
          <a:bodyPr/>
          <a:lstStyle/>
          <a:p>
            <a:pPr algn="ctr" eaLnBrk="1" hangingPunct="1"/>
            <a:r>
              <a:rPr lang="en-US" altLang="zh-CN" sz="4000" b="1" dirty="0"/>
              <a:t>1.2 </a:t>
            </a:r>
            <a:r>
              <a:rPr lang="zh-CN" altLang="en-US" sz="4000" b="1" dirty="0"/>
              <a:t>概率</a:t>
            </a:r>
          </a:p>
        </p:txBody>
      </p:sp>
      <p:sp>
        <p:nvSpPr>
          <p:cNvPr id="39939" name="Rectangle 3">
            <a:extLst>
              <a:ext uri="{FF2B5EF4-FFF2-40B4-BE49-F238E27FC236}">
                <a16:creationId xmlns:a16="http://schemas.microsoft.com/office/drawing/2014/main" id="{2E41E997-0286-44B5-AFB1-7EF493B99104}"/>
              </a:ext>
            </a:extLst>
          </p:cNvPr>
          <p:cNvSpPr>
            <a:spLocks noGrp="1" noChangeArrowheads="1"/>
          </p:cNvSpPr>
          <p:nvPr>
            <p:ph type="body" idx="1"/>
          </p:nvPr>
        </p:nvSpPr>
        <p:spPr>
          <a:xfrm>
            <a:off x="734187" y="2204864"/>
            <a:ext cx="7769225" cy="2160141"/>
          </a:xfrm>
        </p:spPr>
        <p:txBody>
          <a:bodyPr/>
          <a:lstStyle/>
          <a:p>
            <a:pPr eaLnBrk="1" hangingPunct="1">
              <a:lnSpc>
                <a:spcPct val="150000"/>
              </a:lnSpc>
              <a:buFont typeface="Wingdings" panose="05000000000000000000" pitchFamily="2" charset="2"/>
              <a:buChar char="l"/>
              <a:defRPr/>
            </a:pPr>
            <a:r>
              <a:rPr lang="zh-CN" altLang="en-US" sz="2800" dirty="0">
                <a:latin typeface="+mn-ea"/>
              </a:rPr>
              <a:t>随机事件的发生带有偶然性，但其发生的可能性有大小之分。</a:t>
            </a:r>
            <a:endParaRPr lang="en-US" altLang="zh-CN" sz="2800" dirty="0">
              <a:solidFill>
                <a:schemeClr val="bg1"/>
              </a:solidFill>
              <a:latin typeface="+mn-ea"/>
            </a:endParaRPr>
          </a:p>
          <a:p>
            <a:pPr eaLnBrk="1" hangingPunct="1">
              <a:lnSpc>
                <a:spcPct val="150000"/>
              </a:lnSpc>
              <a:buFont typeface="Wingdings" panose="05000000000000000000" pitchFamily="2" charset="2"/>
              <a:buChar char="l"/>
              <a:defRPr/>
            </a:pPr>
            <a:r>
              <a:rPr lang="zh-CN" altLang="en-US" sz="2800" dirty="0">
                <a:latin typeface="+mn-ea"/>
              </a:rPr>
              <a:t>随机事件发生的可能性是可以设法度量的</a:t>
            </a:r>
            <a:r>
              <a:rPr lang="zh-CN" altLang="en-US" sz="2800" dirty="0">
                <a:solidFill>
                  <a:schemeClr val="bg1"/>
                </a:solidFill>
                <a:latin typeface="+mn-ea"/>
              </a:rPr>
              <a:t>。</a:t>
            </a:r>
            <a:endParaRPr lang="en-US" altLang="zh-CN" sz="2800" dirty="0">
              <a:solidFill>
                <a:schemeClr val="bg1"/>
              </a:solidFill>
              <a:latin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2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978F768C-172B-4A14-902F-C97FDDB9D79D}"/>
              </a:ext>
            </a:extLst>
          </p:cNvPr>
          <p:cNvSpPr>
            <a:spLocks noGrp="1" noChangeArrowheads="1"/>
          </p:cNvSpPr>
          <p:nvPr>
            <p:ph type="title"/>
          </p:nvPr>
        </p:nvSpPr>
        <p:spPr>
          <a:xfrm>
            <a:off x="755650" y="196554"/>
            <a:ext cx="7772400" cy="903288"/>
          </a:xfrm>
        </p:spPr>
        <p:txBody>
          <a:bodyPr/>
          <a:lstStyle/>
          <a:p>
            <a:pPr algn="ctr" eaLnBrk="1" hangingPunct="1"/>
            <a:r>
              <a:rPr lang="zh-CN" altLang="en-US" sz="4000" b="1" dirty="0"/>
              <a:t>（一）概率的统计定义</a:t>
            </a:r>
          </a:p>
        </p:txBody>
      </p:sp>
      <mc:AlternateContent xmlns:mc="http://schemas.openxmlformats.org/markup-compatibility/2006" xmlns:a14="http://schemas.microsoft.com/office/drawing/2010/main">
        <mc:Choice Requires="a14">
          <p:sp>
            <p:nvSpPr>
              <p:cNvPr id="39939" name="Rectangle 3">
                <a:extLst>
                  <a:ext uri="{FF2B5EF4-FFF2-40B4-BE49-F238E27FC236}">
                    <a16:creationId xmlns:a16="http://schemas.microsoft.com/office/drawing/2014/main" id="{2E41E997-0286-44B5-AFB1-7EF493B99104}"/>
                  </a:ext>
                </a:extLst>
              </p:cNvPr>
              <p:cNvSpPr>
                <a:spLocks noGrp="1" noChangeArrowheads="1"/>
              </p:cNvSpPr>
              <p:nvPr>
                <p:ph type="body" idx="1"/>
              </p:nvPr>
            </p:nvSpPr>
            <p:spPr>
              <a:xfrm>
                <a:off x="725172" y="1196752"/>
                <a:ext cx="7769225" cy="5112469"/>
              </a:xfrm>
            </p:spPr>
            <p:txBody>
              <a:bodyPr/>
              <a:lstStyle/>
              <a:p>
                <a:pPr eaLnBrk="1" hangingPunct="1">
                  <a:lnSpc>
                    <a:spcPct val="114000"/>
                  </a:lnSpc>
                  <a:buFont typeface="Wingdings" panose="05000000000000000000" pitchFamily="2" charset="2"/>
                  <a:buChar char="l"/>
                  <a:defRPr/>
                </a:pPr>
                <a:r>
                  <a:rPr lang="zh-CN" altLang="en-US" sz="2800" dirty="0">
                    <a:solidFill>
                      <a:srgbClr val="FFFF00"/>
                    </a:solidFill>
                    <a:latin typeface="+mn-ea"/>
                  </a:rPr>
                  <a:t>频率的定义</a:t>
                </a:r>
                <a:r>
                  <a:rPr lang="zh-CN" altLang="en-US" sz="2800" dirty="0">
                    <a:latin typeface="+mn-ea"/>
                  </a:rPr>
                  <a:t>：若在相同条件下进行</a:t>
                </a:r>
                <a:r>
                  <a:rPr lang="en-US" altLang="zh-CN" sz="2800" dirty="0"/>
                  <a:t>n</a:t>
                </a:r>
                <a:r>
                  <a:rPr lang="zh-CN" altLang="en-US" sz="2800" dirty="0">
                    <a:latin typeface="+mn-ea"/>
                  </a:rPr>
                  <a:t>次试验，其中事件</a:t>
                </a:r>
                <a:r>
                  <a:rPr lang="en-US" altLang="zh-CN" sz="2800" dirty="0"/>
                  <a:t>A</a:t>
                </a:r>
                <a:r>
                  <a:rPr lang="zh-CN" altLang="en-US" sz="2800" dirty="0">
                    <a:latin typeface="+mn-ea"/>
                  </a:rPr>
                  <a:t>发生的次数为</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r>
                      <a:rPr lang="zh-CN" altLang="en-US" sz="2800" i="1">
                        <a:latin typeface="Cambria Math" panose="02040503050406030204" pitchFamily="18" charset="0"/>
                      </a:rPr>
                      <m:t>，</m:t>
                    </m:r>
                  </m:oMath>
                </a14:m>
                <a:r>
                  <a:rPr lang="zh-CN" altLang="en-US" sz="2800" dirty="0">
                    <a:latin typeface="+mn-ea"/>
                  </a:rPr>
                  <a:t>则称</a:t>
                </a:r>
                <a:br>
                  <a:rPr lang="en-US" altLang="zh-CN" sz="2800" dirty="0">
                    <a:latin typeface="+mn-ea"/>
                  </a:rPr>
                </a:b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𝑛</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num>
                      <m:den>
                        <m:r>
                          <a:rPr lang="en-US" altLang="zh-CN" sz="2800" b="0" i="1" smtClean="0">
                            <a:latin typeface="Cambria Math" panose="02040503050406030204" pitchFamily="18" charset="0"/>
                          </a:rPr>
                          <m:t>𝑛</m:t>
                        </m:r>
                      </m:den>
                    </m:f>
                  </m:oMath>
                </a14:m>
                <a:br>
                  <a:rPr lang="en-US" altLang="zh-CN" sz="2800" dirty="0">
                    <a:latin typeface="+mn-ea"/>
                  </a:rPr>
                </a:br>
                <a:r>
                  <a:rPr lang="zh-CN" altLang="en-US" sz="2800" dirty="0">
                    <a:latin typeface="+mn-ea"/>
                  </a:rPr>
                  <a:t>为事件</a:t>
                </a:r>
                <a:r>
                  <a:rPr lang="en-US" altLang="zh-CN" sz="2800" dirty="0"/>
                  <a:t>A</a:t>
                </a:r>
                <a:r>
                  <a:rPr lang="zh-CN" altLang="en-US" sz="2800" dirty="0">
                    <a:latin typeface="+mn-ea"/>
                  </a:rPr>
                  <a:t>发生的频率。</a:t>
                </a:r>
                <a:endParaRPr lang="en-US" altLang="zh-CN" sz="2800" dirty="0">
                  <a:latin typeface="+mn-ea"/>
                </a:endParaRPr>
              </a:p>
              <a:p>
                <a:pPr eaLnBrk="1" hangingPunct="1">
                  <a:lnSpc>
                    <a:spcPct val="150000"/>
                  </a:lnSpc>
                  <a:buFont typeface="Wingdings" panose="05000000000000000000" pitchFamily="2" charset="2"/>
                  <a:buChar char="l"/>
                  <a:defRPr/>
                </a:pPr>
                <a:r>
                  <a:rPr lang="zh-CN" altLang="en-US" sz="2800" dirty="0">
                    <a:solidFill>
                      <a:srgbClr val="FFFF00"/>
                    </a:solidFill>
                    <a:latin typeface="+mn-ea"/>
                  </a:rPr>
                  <a:t>频率的性质</a:t>
                </a:r>
                <a:endParaRPr lang="en-US" altLang="zh-CN" sz="2800" dirty="0">
                  <a:solidFill>
                    <a:srgbClr val="FFFF00"/>
                  </a:solidFill>
                  <a:latin typeface="+mn-ea"/>
                </a:endParaRPr>
              </a:p>
              <a:p>
                <a:pPr marL="514350" indent="-514350" eaLnBrk="1" hangingPunct="1">
                  <a:lnSpc>
                    <a:spcPct val="150000"/>
                  </a:lnSpc>
                  <a:buFont typeface="+mj-ea"/>
                  <a:buAutoNum type="circleNumDbPlain"/>
                  <a:defRPr/>
                </a:pPr>
                <a14:m>
                  <m:oMath xmlns:m="http://schemas.openxmlformats.org/officeDocument/2006/math">
                    <m:r>
                      <m:rPr>
                        <m:nor/>
                      </m:rPr>
                      <a:rPr lang="en-US" altLang="zh-CN" sz="2800" b="0" i="0" smtClean="0">
                        <a:latin typeface="Cambria Math" panose="02040503050406030204" pitchFamily="18" charset="0"/>
                      </a:rPr>
                      <m:t>0≤</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𝑛</m:t>
                        </m:r>
                      </m:sub>
                    </m:sSub>
                    <m:d>
                      <m:dPr>
                        <m:ctrlPr>
                          <a:rPr lang="en-US" altLang="zh-CN" sz="2800" b="0" i="1" smtClean="0">
                            <a:latin typeface="Cambria Math" panose="02040503050406030204" pitchFamily="18" charset="0"/>
                          </a:rPr>
                        </m:ctrlPr>
                      </m:dPr>
                      <m:e>
                        <m:r>
                          <m:rPr>
                            <m:nor/>
                          </m:rPr>
                          <a:rPr lang="en-US" altLang="zh-CN" sz="2800" b="0" i="0" smtClean="0">
                            <a:latin typeface="Cambria Math" panose="02040503050406030204" pitchFamily="18" charset="0"/>
                          </a:rPr>
                          <m:t>A</m:t>
                        </m:r>
                      </m:e>
                    </m:d>
                    <m:r>
                      <m:rPr>
                        <m:nor/>
                      </m:rPr>
                      <a:rPr lang="en-US" altLang="zh-CN" sz="2800" b="0" i="0" smtClean="0">
                        <a:latin typeface="Cambria Math" panose="02040503050406030204" pitchFamily="18" charset="0"/>
                      </a:rPr>
                      <m:t>≤1</m:t>
                    </m:r>
                  </m:oMath>
                </a14:m>
                <a:endParaRPr lang="en-US" altLang="zh-CN" sz="2800" b="0" i="0" dirty="0">
                  <a:latin typeface="Cambria Math" panose="02040503050406030204" pitchFamily="18" charset="0"/>
                </a:endParaRPr>
              </a:p>
              <a:p>
                <a:pPr marL="514350" indent="-514350" eaLnBrk="1" hangingPunct="1">
                  <a:lnSpc>
                    <a:spcPct val="150000"/>
                  </a:lnSpc>
                  <a:buFont typeface="+mj-ea"/>
                  <a:buAutoNum type="circleNumDbPlain"/>
                  <a:defRPr/>
                </a:pP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𝑛</m:t>
                        </m:r>
                      </m:sub>
                    </m:sSub>
                    <m:d>
                      <m:dPr>
                        <m:ctrlPr>
                          <a:rPr lang="en-US" altLang="zh-CN" sz="2800" b="0" i="1" smtClean="0">
                            <a:latin typeface="Cambria Math" panose="02040503050406030204" pitchFamily="18" charset="0"/>
                          </a:rPr>
                        </m:ctrlPr>
                      </m:dPr>
                      <m:e>
                        <m:r>
                          <m:rPr>
                            <m:sty m:val="p"/>
                          </m:rPr>
                          <a:rPr lang="en-US" altLang="zh-CN" sz="2800" b="0" i="0" smtClean="0">
                            <a:latin typeface="Cambria Math" panose="02040503050406030204" pitchFamily="18" charset="0"/>
                          </a:rPr>
                          <m:t>Ω</m:t>
                        </m:r>
                      </m:e>
                    </m:d>
                    <m:r>
                      <a:rPr lang="en-US" altLang="zh-CN" sz="2800" b="0" i="1" smtClean="0">
                        <a:latin typeface="Cambria Math" panose="02040503050406030204" pitchFamily="18" charset="0"/>
                      </a:rPr>
                      <m:t>=1;</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𝑛</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m:t>
                        </m:r>
                      </m:e>
                    </m:d>
                    <m:r>
                      <a:rPr lang="en-US" altLang="zh-CN" sz="2800" b="0" i="0" smtClean="0">
                        <a:latin typeface="Cambria Math" panose="02040503050406030204" pitchFamily="18" charset="0"/>
                      </a:rPr>
                      <m:t>=0</m:t>
                    </m:r>
                  </m:oMath>
                </a14:m>
                <a:endParaRPr lang="en-US" altLang="zh-CN" sz="2800" dirty="0">
                  <a:latin typeface="+mn-ea"/>
                </a:endParaRPr>
              </a:p>
              <a:p>
                <a:pPr marL="514350" indent="-514350" eaLnBrk="1" hangingPunct="1">
                  <a:lnSpc>
                    <a:spcPct val="150000"/>
                  </a:lnSpc>
                  <a:buFont typeface="+mj-ea"/>
                  <a:buAutoNum type="circleNumDbPlain"/>
                  <a:defRPr/>
                </a:pPr>
                <a:r>
                  <a:rPr lang="zh-CN" altLang="en-US" sz="2800" dirty="0">
                    <a:latin typeface="+mn-ea"/>
                  </a:rPr>
                  <a:t>若</a:t>
                </a:r>
                <a:r>
                  <a:rPr lang="en-US" altLang="zh-CN" sz="2800" dirty="0"/>
                  <a:t>AB=</a:t>
                </a:r>
                <a14:m>
                  <m:oMath xmlns:m="http://schemas.openxmlformats.org/officeDocument/2006/math">
                    <m:r>
                      <a:rPr lang="en-US" altLang="zh-CN" sz="2800" b="0" i="1" smtClean="0">
                        <a:latin typeface="Cambria Math" panose="02040503050406030204" pitchFamily="18" charset="0"/>
                      </a:rPr>
                      <m:t>∅</m:t>
                    </m:r>
                  </m:oMath>
                </a14:m>
                <a:r>
                  <a:rPr lang="zh-CN" altLang="en-US" sz="2800" dirty="0">
                    <a:latin typeface="+mn-ea"/>
                  </a:rPr>
                  <a:t>，则</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𝑛</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𝐵</m:t>
                        </m:r>
                      </m:e>
                    </m:d>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𝑛</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e>
                    </m:d>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𝐵</m:t>
                    </m:r>
                    <m:r>
                      <a:rPr lang="en-US" altLang="zh-CN" sz="2800" b="0" i="1" smtClean="0">
                        <a:latin typeface="Cambria Math" panose="02040503050406030204" pitchFamily="18" charset="0"/>
                      </a:rPr>
                      <m:t>)</m:t>
                    </m:r>
                  </m:oMath>
                </a14:m>
                <a:endParaRPr lang="en-US" altLang="zh-CN" sz="2800" dirty="0">
                  <a:latin typeface="+mn-ea"/>
                </a:endParaRPr>
              </a:p>
            </p:txBody>
          </p:sp>
        </mc:Choice>
        <mc:Fallback xmlns="">
          <p:sp>
            <p:nvSpPr>
              <p:cNvPr id="39939" name="Rectangle 3">
                <a:extLst>
                  <a:ext uri="{FF2B5EF4-FFF2-40B4-BE49-F238E27FC236}">
                    <a16:creationId xmlns:a16="http://schemas.microsoft.com/office/drawing/2014/main" id="{2E41E997-0286-44B5-AFB1-7EF493B99104}"/>
                  </a:ext>
                </a:extLst>
              </p:cNvPr>
              <p:cNvSpPr>
                <a:spLocks noGrp="1" noRot="1" noChangeAspect="1" noMove="1" noResize="1" noEditPoints="1" noAdjustHandles="1" noChangeArrowheads="1" noChangeShapeType="1" noTextEdit="1"/>
              </p:cNvSpPr>
              <p:nvPr>
                <p:ph type="body" idx="1"/>
              </p:nvPr>
            </p:nvSpPr>
            <p:spPr>
              <a:xfrm>
                <a:off x="725172" y="1196752"/>
                <a:ext cx="7769225" cy="5112469"/>
              </a:xfrm>
              <a:blipFill>
                <a:blip r:embed="rId3"/>
                <a:stretch>
                  <a:fillRect l="-1413" t="-1192" b="-70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68924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293186BC-DBB6-443D-A884-D0DA8A3DA244}"/>
              </a:ext>
            </a:extLst>
          </p:cNvPr>
          <p:cNvSpPr>
            <a:spLocks noGrp="1" noChangeArrowheads="1"/>
          </p:cNvSpPr>
          <p:nvPr>
            <p:ph type="title"/>
          </p:nvPr>
        </p:nvSpPr>
        <p:spPr/>
        <p:txBody>
          <a:bodyPr/>
          <a:lstStyle/>
          <a:p>
            <a:pPr algn="ctr" eaLnBrk="1" hangingPunct="1"/>
            <a:r>
              <a:rPr lang="zh-CN" altLang="en-US" sz="3600"/>
              <a:t>历史上的掷硬币试验</a:t>
            </a:r>
          </a:p>
        </p:txBody>
      </p:sp>
      <p:graphicFrame>
        <p:nvGraphicFramePr>
          <p:cNvPr id="30772" name="Group 52">
            <a:extLst>
              <a:ext uri="{FF2B5EF4-FFF2-40B4-BE49-F238E27FC236}">
                <a16:creationId xmlns:a16="http://schemas.microsoft.com/office/drawing/2014/main" id="{BCEB0D52-5F4C-4309-BDA6-6AA91805A23A}"/>
              </a:ext>
            </a:extLst>
          </p:cNvPr>
          <p:cNvGraphicFramePr>
            <a:graphicFrameLocks noGrp="1"/>
          </p:cNvGraphicFramePr>
          <p:nvPr>
            <p:ph type="tbl" idx="1"/>
            <p:extLst>
              <p:ext uri="{D42A27DB-BD31-4B8C-83A1-F6EECF244321}">
                <p14:modId xmlns:p14="http://schemas.microsoft.com/office/powerpoint/2010/main" val="3901857750"/>
              </p:ext>
            </p:extLst>
          </p:nvPr>
        </p:nvGraphicFramePr>
        <p:xfrm>
          <a:off x="809836" y="1196752"/>
          <a:ext cx="7524328" cy="4860617"/>
        </p:xfrm>
        <a:graphic>
          <a:graphicData uri="http://schemas.openxmlformats.org/drawingml/2006/table">
            <a:tbl>
              <a:tblPr/>
              <a:tblGrid>
                <a:gridCol w="1881082">
                  <a:extLst>
                    <a:ext uri="{9D8B030D-6E8A-4147-A177-3AD203B41FA5}">
                      <a16:colId xmlns:a16="http://schemas.microsoft.com/office/drawing/2014/main" val="20000"/>
                    </a:ext>
                  </a:extLst>
                </a:gridCol>
                <a:gridCol w="1692974">
                  <a:extLst>
                    <a:ext uri="{9D8B030D-6E8A-4147-A177-3AD203B41FA5}">
                      <a16:colId xmlns:a16="http://schemas.microsoft.com/office/drawing/2014/main" val="20001"/>
                    </a:ext>
                  </a:extLst>
                </a:gridCol>
                <a:gridCol w="1943785">
                  <a:extLst>
                    <a:ext uri="{9D8B030D-6E8A-4147-A177-3AD203B41FA5}">
                      <a16:colId xmlns:a16="http://schemas.microsoft.com/office/drawing/2014/main" val="20002"/>
                    </a:ext>
                  </a:extLst>
                </a:gridCol>
                <a:gridCol w="2006487">
                  <a:extLst>
                    <a:ext uri="{9D8B030D-6E8A-4147-A177-3AD203B41FA5}">
                      <a16:colId xmlns:a16="http://schemas.microsoft.com/office/drawing/2014/main" val="20003"/>
                    </a:ext>
                  </a:extLst>
                </a:gridCol>
              </a:tblGrid>
              <a:tr h="912252">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试验者</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抛掷次数</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正面出现次数</a:t>
                      </a:r>
                      <a:r>
                        <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正面出现频率</a:t>
                      </a:r>
                      <a:r>
                        <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6081">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德摩根</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2048</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1061</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0.5180</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6081">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蒲丰</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4040</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2048</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0.5069</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6081">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皮尔逊</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12000</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6019</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0.5016</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6081">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皮尔逊</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24000</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12012</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0.5005</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6081">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维尼</a:t>
                      </a: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30000</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14994</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0.4998</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A9F76D20-F493-414F-8A02-65EEFC9208D8}"/>
              </a:ext>
            </a:extLst>
          </p:cNvPr>
          <p:cNvSpPr>
            <a:spLocks noGrp="1" noChangeArrowheads="1"/>
          </p:cNvSpPr>
          <p:nvPr>
            <p:ph type="title"/>
          </p:nvPr>
        </p:nvSpPr>
        <p:spPr>
          <a:xfrm>
            <a:off x="31750" y="549275"/>
            <a:ext cx="8915400" cy="838200"/>
          </a:xfrm>
        </p:spPr>
        <p:txBody>
          <a:bodyPr/>
          <a:lstStyle/>
          <a:p>
            <a:pPr algn="ctr" eaLnBrk="1" hangingPunct="1"/>
            <a:r>
              <a:rPr lang="zh-CN" altLang="en-US" sz="4000" b="1">
                <a:solidFill>
                  <a:schemeClr val="tx1"/>
                </a:solidFill>
              </a:rPr>
              <a:t>概率的统计定义</a:t>
            </a:r>
            <a:endParaRPr lang="en-US" altLang="zh-CN" sz="4000" b="1">
              <a:solidFill>
                <a:schemeClr val="tx1"/>
              </a:solidFill>
            </a:endParaRPr>
          </a:p>
        </p:txBody>
      </p:sp>
      <p:sp>
        <p:nvSpPr>
          <p:cNvPr id="278531" name="Rectangle 3">
            <a:extLst>
              <a:ext uri="{FF2B5EF4-FFF2-40B4-BE49-F238E27FC236}">
                <a16:creationId xmlns:a16="http://schemas.microsoft.com/office/drawing/2014/main" id="{12F8629F-2D5C-4DE1-B73D-B5AA26420B31}"/>
              </a:ext>
            </a:extLst>
          </p:cNvPr>
          <p:cNvSpPr>
            <a:spLocks noGrp="1" noChangeArrowheads="1"/>
          </p:cNvSpPr>
          <p:nvPr>
            <p:ph type="body" idx="1"/>
          </p:nvPr>
        </p:nvSpPr>
        <p:spPr>
          <a:xfrm>
            <a:off x="454025" y="1700212"/>
            <a:ext cx="8493125" cy="3889027"/>
          </a:xfrm>
        </p:spPr>
        <p:txBody>
          <a:bodyPr/>
          <a:lstStyle/>
          <a:p>
            <a:pPr marL="0" indent="0" eaLnBrk="1" hangingPunct="1">
              <a:lnSpc>
                <a:spcPct val="150000"/>
              </a:lnSpc>
              <a:buNone/>
            </a:pPr>
            <a:r>
              <a:rPr lang="zh-CN" altLang="en-US" sz="2800" dirty="0">
                <a:solidFill>
                  <a:srgbClr val="FFFF00"/>
                </a:solidFill>
              </a:rPr>
              <a:t>定义</a:t>
            </a:r>
            <a:r>
              <a:rPr lang="en-US" altLang="zh-CN" sz="2800" dirty="0">
                <a:solidFill>
                  <a:srgbClr val="FFFF00"/>
                </a:solidFill>
              </a:rPr>
              <a:t>1.1: </a:t>
            </a:r>
            <a:r>
              <a:rPr lang="zh-CN" altLang="en-US" sz="2800" dirty="0"/>
              <a:t>在相同条件下重复进行</a:t>
            </a:r>
            <a:r>
              <a:rPr lang="en-US" altLang="zh-CN" sz="2800" i="1" dirty="0"/>
              <a:t>n</a:t>
            </a:r>
            <a:r>
              <a:rPr lang="zh-CN" altLang="en-US" sz="2800" dirty="0"/>
              <a:t>次试验，事件</a:t>
            </a:r>
            <a:r>
              <a:rPr lang="en-US" altLang="zh-CN" sz="2800" dirty="0"/>
              <a:t>A</a:t>
            </a:r>
            <a:r>
              <a:rPr lang="zh-CN" altLang="en-US" sz="2800" dirty="0"/>
              <a:t>发生的频率随着试验次数</a:t>
            </a:r>
            <a:r>
              <a:rPr lang="en-US" altLang="zh-CN" sz="2800" i="1" dirty="0"/>
              <a:t>n</a:t>
            </a:r>
            <a:r>
              <a:rPr lang="zh-CN" altLang="en-US" sz="2800" dirty="0"/>
              <a:t>的增大而稳定地在某一常数</a:t>
            </a:r>
            <a:r>
              <a:rPr lang="en-US" altLang="zh-CN" sz="2800" i="1" dirty="0"/>
              <a:t>p</a:t>
            </a:r>
            <a:r>
              <a:rPr lang="zh-CN" altLang="en-US" sz="2800" dirty="0"/>
              <a:t>附近摆动，且一般说来，</a:t>
            </a:r>
            <a:r>
              <a:rPr lang="en-US" altLang="zh-CN" sz="2800" i="1" dirty="0"/>
              <a:t>n</a:t>
            </a:r>
            <a:r>
              <a:rPr lang="zh-CN" altLang="en-US" sz="2800" dirty="0"/>
              <a:t>越大，</a:t>
            </a:r>
            <a:r>
              <a:rPr lang="en-US" altLang="zh-CN" sz="2800" dirty="0"/>
              <a:t> </a:t>
            </a:r>
            <a:r>
              <a:rPr lang="zh-CN" altLang="en-US" sz="2800" dirty="0"/>
              <a:t>摆动幅度越小，则称常数</a:t>
            </a:r>
            <a:r>
              <a:rPr lang="en-US" altLang="zh-CN" sz="2800" i="1" dirty="0"/>
              <a:t>p</a:t>
            </a:r>
            <a:r>
              <a:rPr lang="zh-CN" altLang="en-US" sz="2800" dirty="0"/>
              <a:t>为事件</a:t>
            </a:r>
            <a:r>
              <a:rPr lang="en-US" altLang="zh-CN" sz="2800" i="1" dirty="0"/>
              <a:t>A</a:t>
            </a:r>
            <a:r>
              <a:rPr lang="zh-CN" altLang="en-US" sz="2800" dirty="0"/>
              <a:t>的概率，记作</a:t>
            </a:r>
            <a:r>
              <a:rPr lang="en-US" altLang="zh-CN" sz="2800" i="1" dirty="0"/>
              <a:t>P</a:t>
            </a:r>
            <a:r>
              <a:rPr lang="en-US" altLang="zh-CN" sz="2800" dirty="0"/>
              <a:t>(</a:t>
            </a:r>
            <a:r>
              <a:rPr lang="en-US" altLang="zh-CN" sz="2800" i="1" dirty="0"/>
              <a:t>A</a:t>
            </a:r>
            <a:r>
              <a:rPr lang="en-US" altLang="zh-CN" sz="2800" dirty="0"/>
              <a:t>)</a:t>
            </a:r>
            <a:r>
              <a:rPr lang="zh-CN" altLang="en-US" sz="2800" dirty="0"/>
              <a:t>。</a:t>
            </a:r>
            <a:endParaRPr lang="en-US" altLang="zh-CN" sz="2800"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1E133359-7B90-4239-932F-093C195A76FB}"/>
              </a:ext>
            </a:extLst>
          </p:cNvPr>
          <p:cNvSpPr>
            <a:spLocks noGrp="1" noChangeArrowheads="1"/>
          </p:cNvSpPr>
          <p:nvPr>
            <p:ph type="title"/>
          </p:nvPr>
        </p:nvSpPr>
        <p:spPr/>
        <p:txBody>
          <a:bodyPr/>
          <a:lstStyle/>
          <a:p>
            <a:pPr algn="ctr" eaLnBrk="1" hangingPunct="1"/>
            <a:r>
              <a:rPr lang="zh-CN" altLang="en-US">
                <a:solidFill>
                  <a:schemeClr val="tx1"/>
                </a:solidFill>
              </a:rPr>
              <a:t>新生儿性别统计表</a:t>
            </a:r>
          </a:p>
        </p:txBody>
      </p:sp>
      <p:graphicFrame>
        <p:nvGraphicFramePr>
          <p:cNvPr id="32897" name="Group 129">
            <a:extLst>
              <a:ext uri="{FF2B5EF4-FFF2-40B4-BE49-F238E27FC236}">
                <a16:creationId xmlns:a16="http://schemas.microsoft.com/office/drawing/2014/main" id="{54ADBE6D-3156-4215-902B-064722B9A8DF}"/>
              </a:ext>
            </a:extLst>
          </p:cNvPr>
          <p:cNvGraphicFramePr>
            <a:graphicFrameLocks noGrp="1"/>
          </p:cNvGraphicFramePr>
          <p:nvPr>
            <p:ph type="tbl" idx="1"/>
            <p:extLst>
              <p:ext uri="{D42A27DB-BD31-4B8C-83A1-F6EECF244321}">
                <p14:modId xmlns:p14="http://schemas.microsoft.com/office/powerpoint/2010/main" val="3190244395"/>
              </p:ext>
            </p:extLst>
          </p:nvPr>
        </p:nvGraphicFramePr>
        <p:xfrm>
          <a:off x="755576" y="764704"/>
          <a:ext cx="7884366" cy="5974080"/>
        </p:xfrm>
        <a:graphic>
          <a:graphicData uri="http://schemas.openxmlformats.org/drawingml/2006/table">
            <a:tbl>
              <a:tblPr/>
              <a:tblGrid>
                <a:gridCol w="1314061">
                  <a:extLst>
                    <a:ext uri="{9D8B030D-6E8A-4147-A177-3AD203B41FA5}">
                      <a16:colId xmlns:a16="http://schemas.microsoft.com/office/drawing/2014/main" val="20000"/>
                    </a:ext>
                  </a:extLst>
                </a:gridCol>
                <a:gridCol w="1314061">
                  <a:extLst>
                    <a:ext uri="{9D8B030D-6E8A-4147-A177-3AD203B41FA5}">
                      <a16:colId xmlns:a16="http://schemas.microsoft.com/office/drawing/2014/main" val="20001"/>
                    </a:ext>
                  </a:extLst>
                </a:gridCol>
                <a:gridCol w="1314061">
                  <a:extLst>
                    <a:ext uri="{9D8B030D-6E8A-4147-A177-3AD203B41FA5}">
                      <a16:colId xmlns:a16="http://schemas.microsoft.com/office/drawing/2014/main" val="20002"/>
                    </a:ext>
                  </a:extLst>
                </a:gridCol>
                <a:gridCol w="1314061">
                  <a:extLst>
                    <a:ext uri="{9D8B030D-6E8A-4147-A177-3AD203B41FA5}">
                      <a16:colId xmlns:a16="http://schemas.microsoft.com/office/drawing/2014/main" val="20003"/>
                    </a:ext>
                  </a:extLst>
                </a:gridCol>
                <a:gridCol w="1314061">
                  <a:extLst>
                    <a:ext uri="{9D8B030D-6E8A-4147-A177-3AD203B41FA5}">
                      <a16:colId xmlns:a16="http://schemas.microsoft.com/office/drawing/2014/main" val="20004"/>
                    </a:ext>
                  </a:extLst>
                </a:gridCol>
                <a:gridCol w="1314061">
                  <a:extLst>
                    <a:ext uri="{9D8B030D-6E8A-4147-A177-3AD203B41FA5}">
                      <a16:colId xmlns:a16="http://schemas.microsoft.com/office/drawing/2014/main" val="20005"/>
                    </a:ext>
                  </a:extLst>
                </a:gridCol>
              </a:tblGrid>
              <a:tr h="549035">
                <a:tc row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出生年份</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新生儿总数</a:t>
                      </a:r>
                      <a:r>
                        <a:rPr kumimoji="1" lang="en-US" altLang="zh-CN" sz="32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新生儿分类数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频率</a:t>
                      </a: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99">
                <a:tc vMerge="1">
                  <a:txBody>
                    <a:bodyPr/>
                    <a:lstStyle/>
                    <a:p>
                      <a:endParaRPr lang="zh-CN" altLang="en-US"/>
                    </a:p>
                  </a:txBody>
                  <a:tcPr/>
                </a:tc>
                <a:tc vMerge="1">
                  <a:txBody>
                    <a:bodyPr/>
                    <a:lstStyle/>
                    <a:p>
                      <a:endParaRPr lang="zh-CN" altLang="en-US"/>
                    </a:p>
                  </a:txBody>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男孩数</a:t>
                      </a:r>
                      <a:r>
                        <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女孩数</a:t>
                      </a:r>
                      <a:r>
                        <a:rPr kumimoji="1"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4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男孩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女孩</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0409">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1977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3670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1883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1787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51.31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48.69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549035">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4250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2177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2073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51.22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547699">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1979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52.73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47.27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549035">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5844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49.44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549035">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1981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6344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3271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3073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51.56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48.44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547699">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1982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7231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3722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3509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51.47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48.53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9035">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年总计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31394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16146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15248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51.48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defRPr kumimoji="1" sz="28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48.52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5465663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978F768C-172B-4A14-902F-C97FDDB9D79D}"/>
              </a:ext>
            </a:extLst>
          </p:cNvPr>
          <p:cNvSpPr>
            <a:spLocks noGrp="1" noChangeArrowheads="1"/>
          </p:cNvSpPr>
          <p:nvPr>
            <p:ph type="title"/>
          </p:nvPr>
        </p:nvSpPr>
        <p:spPr>
          <a:xfrm>
            <a:off x="755650" y="260647"/>
            <a:ext cx="7772400" cy="700583"/>
          </a:xfrm>
        </p:spPr>
        <p:txBody>
          <a:bodyPr/>
          <a:lstStyle/>
          <a:p>
            <a:pPr algn="ctr" eaLnBrk="1" hangingPunct="1"/>
            <a:r>
              <a:rPr lang="zh-CN" altLang="en-US" sz="4000" b="1" dirty="0"/>
              <a:t>（二）概率的古典定义</a:t>
            </a:r>
          </a:p>
        </p:txBody>
      </p:sp>
      <mc:AlternateContent xmlns:mc="http://schemas.openxmlformats.org/markup-compatibility/2006" xmlns:a14="http://schemas.microsoft.com/office/drawing/2010/main">
        <mc:Choice Requires="a14">
          <p:sp>
            <p:nvSpPr>
              <p:cNvPr id="39939" name="Rectangle 3">
                <a:extLst>
                  <a:ext uri="{FF2B5EF4-FFF2-40B4-BE49-F238E27FC236}">
                    <a16:creationId xmlns:a16="http://schemas.microsoft.com/office/drawing/2014/main" id="{2E41E997-0286-44B5-AFB1-7EF493B99104}"/>
                  </a:ext>
                </a:extLst>
              </p:cNvPr>
              <p:cNvSpPr>
                <a:spLocks noGrp="1" noChangeArrowheads="1"/>
              </p:cNvSpPr>
              <p:nvPr>
                <p:ph type="body" idx="1"/>
              </p:nvPr>
            </p:nvSpPr>
            <p:spPr>
              <a:xfrm>
                <a:off x="431540" y="1052736"/>
                <a:ext cx="8280920" cy="5544617"/>
              </a:xfrm>
            </p:spPr>
            <p:txBody>
              <a:bodyPr/>
              <a:lstStyle/>
              <a:p>
                <a:pPr marL="0" indent="0" eaLnBrk="1" hangingPunct="1">
                  <a:lnSpc>
                    <a:spcPct val="150000"/>
                  </a:lnSpc>
                  <a:buNone/>
                  <a:defRPr/>
                </a:pPr>
                <a:r>
                  <a:rPr lang="zh-CN" altLang="en-US" sz="2800" dirty="0"/>
                  <a:t>古典概型试验</a:t>
                </a:r>
                <a:endParaRPr lang="en-US" altLang="zh-CN" sz="2800" dirty="0"/>
              </a:p>
              <a:p>
                <a:pPr marL="514350" indent="-514350" eaLnBrk="1" hangingPunct="1">
                  <a:lnSpc>
                    <a:spcPct val="150000"/>
                  </a:lnSpc>
                  <a:buFont typeface="+mj-ea"/>
                  <a:buAutoNum type="circleNumDbPlain"/>
                  <a:defRPr/>
                </a:pPr>
                <a:r>
                  <a:rPr lang="zh-CN" altLang="en-US" sz="2800" dirty="0"/>
                  <a:t>每次试验只有</a:t>
                </a:r>
                <a:r>
                  <a:rPr lang="zh-CN" altLang="en-US" sz="2800" dirty="0">
                    <a:solidFill>
                      <a:srgbClr val="FFFF00"/>
                    </a:solidFill>
                  </a:rPr>
                  <a:t>有限个</a:t>
                </a:r>
                <a:r>
                  <a:rPr lang="zh-CN" altLang="en-US" sz="2800" dirty="0"/>
                  <a:t>可能的结果</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r>
                          <a:rPr lang="en-US" altLang="zh-CN" sz="2800" b="0" i="1" smtClean="0">
                            <a:latin typeface="Cambria Math" panose="02040503050406030204" pitchFamily="18" charset="0"/>
                          </a:rPr>
                          <m:t>𝑛</m:t>
                        </m:r>
                      </m:sub>
                    </m:sSub>
                  </m:oMath>
                </a14:m>
                <a:r>
                  <a:rPr lang="zh-CN" altLang="en-US" sz="2800" dirty="0"/>
                  <a:t>；</a:t>
                </a:r>
                <a:endParaRPr lang="en-US" altLang="zh-CN" sz="2800" dirty="0"/>
              </a:p>
              <a:p>
                <a:pPr marL="514350" indent="-514350" eaLnBrk="1" hangingPunct="1">
                  <a:lnSpc>
                    <a:spcPct val="150000"/>
                  </a:lnSpc>
                  <a:buFont typeface="+mj-ea"/>
                  <a:buAutoNum type="circleNumDbPlain"/>
                  <a:defRPr/>
                </a:pPr>
                <a:r>
                  <a:rPr lang="zh-CN" altLang="en-US" sz="2800" dirty="0"/>
                  <a:t>每次试验中，各基本结果出现的</a:t>
                </a:r>
                <a:r>
                  <a:rPr lang="zh-CN" altLang="en-US" sz="2800" dirty="0">
                    <a:solidFill>
                      <a:srgbClr val="FFFF00"/>
                    </a:solidFill>
                  </a:rPr>
                  <a:t>可能性相同。</a:t>
                </a:r>
                <a:endParaRPr lang="en-US" altLang="zh-CN" sz="2800" dirty="0">
                  <a:solidFill>
                    <a:srgbClr val="FFFF00"/>
                  </a:solidFill>
                </a:endParaRPr>
              </a:p>
              <a:p>
                <a:pPr marL="0" indent="0" eaLnBrk="1" hangingPunct="1">
                  <a:lnSpc>
                    <a:spcPct val="150000"/>
                  </a:lnSpc>
                  <a:buNone/>
                  <a:defRPr/>
                </a:pPr>
                <a:r>
                  <a:rPr lang="zh-CN" altLang="en-US" sz="2800" dirty="0">
                    <a:solidFill>
                      <a:srgbClr val="FFFF00"/>
                    </a:solidFill>
                  </a:rPr>
                  <a:t>定义</a:t>
                </a:r>
                <a:r>
                  <a:rPr lang="en-US" altLang="zh-CN" sz="2800" dirty="0">
                    <a:solidFill>
                      <a:srgbClr val="FFFF00"/>
                    </a:solidFill>
                  </a:rPr>
                  <a:t>1.2 </a:t>
                </a:r>
                <a:r>
                  <a:rPr lang="zh-CN" altLang="en-US" sz="2800" dirty="0">
                    <a:solidFill>
                      <a:schemeClr val="bg1"/>
                    </a:solidFill>
                  </a:rPr>
                  <a:t>上述古典概型试验中，</a:t>
                </a:r>
                <a:r>
                  <a:rPr lang="zh-CN" altLang="en-US" sz="2800" dirty="0"/>
                  <a:t>事件</a:t>
                </a:r>
                <a:r>
                  <a:rPr lang="en-US" altLang="zh-CN" sz="2800" dirty="0"/>
                  <a:t>A</a:t>
                </a:r>
                <a:r>
                  <a:rPr lang="zh-CN" altLang="en-US" sz="2800" dirty="0"/>
                  <a:t>由其中</a:t>
                </a:r>
                <a:r>
                  <a:rPr lang="en-US" altLang="zh-CN" sz="2800" dirty="0"/>
                  <a:t>m</a:t>
                </a:r>
                <a:r>
                  <a:rPr lang="zh-CN" altLang="en-US" sz="2800" dirty="0"/>
                  <a:t>个基本事件</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𝑖</m:t>
                            </m:r>
                          </m:e>
                          <m:sub>
                            <m:r>
                              <a:rPr lang="en-US" altLang="zh-CN" sz="2800" b="0" i="1" smtClean="0">
                                <a:latin typeface="Cambria Math" panose="02040503050406030204" pitchFamily="18" charset="0"/>
                              </a:rPr>
                              <m:t>1</m:t>
                            </m:r>
                          </m:sub>
                        </m:sSub>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𝐸</m:t>
                        </m:r>
                      </m:e>
                      <m:sub>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𝑖</m:t>
                            </m:r>
                          </m:e>
                          <m:sub>
                            <m:r>
                              <a:rPr lang="en-US" altLang="zh-CN" sz="2800" b="0" i="1" smtClean="0">
                                <a:latin typeface="Cambria Math" panose="02040503050406030204" pitchFamily="18" charset="0"/>
                              </a:rPr>
                              <m:t>𝑚</m:t>
                            </m:r>
                          </m:sub>
                        </m:sSub>
                      </m:sub>
                    </m:sSub>
                  </m:oMath>
                </a14:m>
                <a:r>
                  <a:rPr lang="zh-CN" altLang="en-US" sz="2800" dirty="0"/>
                  <a:t>组成。则事件</a:t>
                </a:r>
                <a:r>
                  <a:rPr lang="en-US" altLang="zh-CN" sz="2800" dirty="0"/>
                  <a:t>A</a:t>
                </a:r>
                <a:r>
                  <a:rPr lang="zh-CN" altLang="en-US" sz="2800" dirty="0"/>
                  <a:t>的概率定义为</a:t>
                </a:r>
                <a:endParaRPr lang="en-US" altLang="zh-CN" sz="2800" dirty="0"/>
              </a:p>
              <a:p>
                <a:pPr marL="0" indent="0" eaLnBrk="1" hangingPunct="1">
                  <a:lnSpc>
                    <a:spcPct val="150000"/>
                  </a:lnSpc>
                  <a:buNone/>
                  <a:defRPr/>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zh-CN" altLang="en-US" sz="2800" i="1">
                              <a:latin typeface="Cambria Math" panose="02040503050406030204" pitchFamily="18" charset="0"/>
                            </a:rPr>
                            <m:t>有利于</m:t>
                          </m:r>
                          <m:r>
                            <a:rPr lang="en-US" altLang="zh-CN" sz="2800" b="0" i="1" smtClean="0">
                              <a:latin typeface="Cambria Math" panose="02040503050406030204" pitchFamily="18" charset="0"/>
                            </a:rPr>
                            <m:t>𝐴</m:t>
                          </m:r>
                          <m:r>
                            <a:rPr lang="zh-CN" altLang="en-US" sz="2800" i="1">
                              <a:latin typeface="Cambria Math" panose="02040503050406030204" pitchFamily="18" charset="0"/>
                            </a:rPr>
                            <m:t>的</m:t>
                          </m:r>
                          <m:r>
                            <a:rPr lang="zh-CN" altLang="en-US" sz="2800" i="1" smtClean="0">
                              <a:latin typeface="Cambria Math" panose="02040503050406030204" pitchFamily="18" charset="0"/>
                            </a:rPr>
                            <m:t>基本事件数</m:t>
                          </m:r>
                        </m:num>
                        <m:den>
                          <m:r>
                            <a:rPr lang="zh-CN" altLang="en-US" sz="2800" i="1">
                              <a:latin typeface="Cambria Math" panose="02040503050406030204" pitchFamily="18" charset="0"/>
                            </a:rPr>
                            <m:t>试验</m:t>
                          </m:r>
                          <m:r>
                            <a:rPr lang="zh-CN" altLang="en-US" sz="2800" i="1" smtClean="0">
                              <a:latin typeface="Cambria Math" panose="02040503050406030204" pitchFamily="18" charset="0"/>
                            </a:rPr>
                            <m:t>的</m:t>
                          </m:r>
                          <m:r>
                            <a:rPr lang="zh-CN" altLang="en-US" sz="2800" i="1">
                              <a:latin typeface="Cambria Math" panose="02040503050406030204" pitchFamily="18" charset="0"/>
                            </a:rPr>
                            <m:t>基本事件总数</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𝑚</m:t>
                          </m:r>
                        </m:num>
                        <m:den>
                          <m:r>
                            <a:rPr lang="en-US" altLang="zh-CN" sz="2800" b="0" i="1" smtClean="0">
                              <a:latin typeface="Cambria Math" panose="02040503050406030204" pitchFamily="18" charset="0"/>
                            </a:rPr>
                            <m:t>𝑛</m:t>
                          </m:r>
                        </m:den>
                      </m:f>
                    </m:oMath>
                  </m:oMathPara>
                </a14:m>
                <a:endParaRPr lang="en-US" altLang="zh-CN" sz="2800" dirty="0"/>
              </a:p>
            </p:txBody>
          </p:sp>
        </mc:Choice>
        <mc:Fallback xmlns="">
          <p:sp>
            <p:nvSpPr>
              <p:cNvPr id="39939" name="Rectangle 3">
                <a:extLst>
                  <a:ext uri="{FF2B5EF4-FFF2-40B4-BE49-F238E27FC236}">
                    <a16:creationId xmlns:a16="http://schemas.microsoft.com/office/drawing/2014/main" id="{2E41E997-0286-44B5-AFB1-7EF493B99104}"/>
                  </a:ext>
                </a:extLst>
              </p:cNvPr>
              <p:cNvSpPr>
                <a:spLocks noGrp="1" noRot="1" noChangeAspect="1" noMove="1" noResize="1" noEditPoints="1" noAdjustHandles="1" noChangeArrowheads="1" noChangeShapeType="1" noTextEdit="1"/>
              </p:cNvSpPr>
              <p:nvPr>
                <p:ph type="body" idx="1"/>
              </p:nvPr>
            </p:nvSpPr>
            <p:spPr>
              <a:xfrm>
                <a:off x="431540" y="1052736"/>
                <a:ext cx="8280920" cy="5544617"/>
              </a:xfrm>
              <a:blipFill>
                <a:blip r:embed="rId3"/>
                <a:stretch>
                  <a:fillRect l="-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34846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72C2D9D-EE8C-422F-A743-06CF721BD14F}"/>
              </a:ext>
            </a:extLst>
          </p:cNvPr>
          <p:cNvSpPr>
            <a:spLocks noChangeArrowheads="1"/>
          </p:cNvSpPr>
          <p:nvPr/>
        </p:nvSpPr>
        <p:spPr bwMode="auto">
          <a:xfrm>
            <a:off x="685800" y="140338"/>
            <a:ext cx="7772400" cy="990600"/>
          </a:xfrm>
          <a:prstGeom prst="rect">
            <a:avLst/>
          </a:prstGeom>
          <a:noFill/>
          <a:ln>
            <a:noFill/>
          </a:ln>
          <a:effectLst/>
        </p:spPr>
        <p:txBody>
          <a:bodyPr lIns="92075" tIns="46038" rIns="92075" bIns="46038" anchor="ct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3600" b="1" dirty="0">
                <a:latin typeface="+mj-ea"/>
                <a:ea typeface="+mj-ea"/>
              </a:rPr>
              <a:t>古典概率的计算</a:t>
            </a:r>
          </a:p>
        </p:txBody>
      </p:sp>
      <p:sp>
        <p:nvSpPr>
          <p:cNvPr id="28675" name="Text Box 3">
            <a:extLst>
              <a:ext uri="{FF2B5EF4-FFF2-40B4-BE49-F238E27FC236}">
                <a16:creationId xmlns:a16="http://schemas.microsoft.com/office/drawing/2014/main" id="{38D379E7-1895-460E-88F8-1B130A894CE0}"/>
              </a:ext>
            </a:extLst>
          </p:cNvPr>
          <p:cNvSpPr txBox="1">
            <a:spLocks noChangeArrowheads="1"/>
          </p:cNvSpPr>
          <p:nvPr/>
        </p:nvSpPr>
        <p:spPr bwMode="auto">
          <a:xfrm>
            <a:off x="323404" y="1748715"/>
            <a:ext cx="8641084" cy="4011611"/>
          </a:xfrm>
          <a:prstGeom prst="rect">
            <a:avLst/>
          </a:prstGeom>
          <a:noFill/>
          <a:ln>
            <a:noFill/>
          </a:ln>
          <a:effectLst/>
        </p:spPr>
        <p:txBody>
          <a:bodyPr wrap="square"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marL="514350" indent="-514350">
              <a:lnSpc>
                <a:spcPct val="150000"/>
              </a:lnSpc>
              <a:spcBef>
                <a:spcPct val="50000"/>
              </a:spcBef>
              <a:buFont typeface="+mj-ea"/>
              <a:buAutoNum type="circleNumDbPlain"/>
              <a:defRPr/>
            </a:pPr>
            <a:r>
              <a:rPr lang="zh-CN" altLang="en-US" sz="2800" dirty="0">
                <a:solidFill>
                  <a:srgbClr val="FFFF00"/>
                </a:solidFill>
                <a:latin typeface="+mn-lt"/>
                <a:ea typeface="+mn-ea"/>
              </a:rPr>
              <a:t>乘法原理</a:t>
            </a:r>
            <a:r>
              <a:rPr lang="zh-CN" altLang="en-US" sz="2800" dirty="0">
                <a:solidFill>
                  <a:srgbClr val="FFFFFF"/>
                </a:solidFill>
                <a:latin typeface="+mn-lt"/>
                <a:ea typeface="+mn-ea"/>
              </a:rPr>
              <a:t>：分两步完成，第一步有</a:t>
            </a:r>
            <a:r>
              <a:rPr lang="en-US" altLang="zh-CN" sz="2800" dirty="0">
                <a:solidFill>
                  <a:srgbClr val="FFFFFF"/>
                </a:solidFill>
                <a:latin typeface="+mn-lt"/>
                <a:ea typeface="+mn-ea"/>
              </a:rPr>
              <a:t>n</a:t>
            </a:r>
            <a:r>
              <a:rPr lang="en-US" altLang="zh-CN" sz="2800" baseline="-25000" dirty="0">
                <a:solidFill>
                  <a:srgbClr val="FFFFFF"/>
                </a:solidFill>
                <a:latin typeface="+mn-lt"/>
                <a:ea typeface="+mn-ea"/>
              </a:rPr>
              <a:t>1</a:t>
            </a:r>
            <a:r>
              <a:rPr lang="zh-CN" altLang="en-US" sz="2800" dirty="0">
                <a:solidFill>
                  <a:srgbClr val="FFFFFF"/>
                </a:solidFill>
                <a:latin typeface="+mn-lt"/>
                <a:ea typeface="+mn-ea"/>
              </a:rPr>
              <a:t>种方法，第二步有</a:t>
            </a:r>
            <a:r>
              <a:rPr lang="en-US" altLang="zh-CN" sz="2800" dirty="0">
                <a:solidFill>
                  <a:srgbClr val="FFFFFF"/>
                </a:solidFill>
                <a:latin typeface="+mn-lt"/>
                <a:ea typeface="+mn-ea"/>
              </a:rPr>
              <a:t>n</a:t>
            </a:r>
            <a:r>
              <a:rPr lang="en-US" altLang="zh-CN" sz="2800" baseline="-25000" dirty="0">
                <a:solidFill>
                  <a:srgbClr val="FFFFFF"/>
                </a:solidFill>
                <a:latin typeface="+mn-lt"/>
                <a:ea typeface="+mn-ea"/>
              </a:rPr>
              <a:t>2</a:t>
            </a:r>
            <a:r>
              <a:rPr lang="zh-CN" altLang="en-US" sz="2800" dirty="0">
                <a:solidFill>
                  <a:srgbClr val="FFFFFF"/>
                </a:solidFill>
                <a:latin typeface="+mn-lt"/>
                <a:ea typeface="+mn-ea"/>
              </a:rPr>
              <a:t>种方法，共有</a:t>
            </a:r>
            <a:r>
              <a:rPr lang="en-US" altLang="zh-CN" sz="2800" dirty="0">
                <a:solidFill>
                  <a:srgbClr val="FFFFFF"/>
                </a:solidFill>
                <a:latin typeface="+mn-lt"/>
                <a:ea typeface="+mn-ea"/>
              </a:rPr>
              <a:t>n</a:t>
            </a:r>
            <a:r>
              <a:rPr lang="en-US" altLang="zh-CN" sz="2800" baseline="-25000" dirty="0">
                <a:solidFill>
                  <a:srgbClr val="FFFFFF"/>
                </a:solidFill>
                <a:latin typeface="+mn-lt"/>
                <a:ea typeface="+mn-ea"/>
              </a:rPr>
              <a:t>1</a:t>
            </a:r>
            <a:r>
              <a:rPr lang="en-US" altLang="zh-CN" sz="2800" dirty="0">
                <a:solidFill>
                  <a:srgbClr val="FFFFFF"/>
                </a:solidFill>
                <a:latin typeface="+mn-lt"/>
                <a:ea typeface="+mn-ea"/>
              </a:rPr>
              <a:t>n</a:t>
            </a:r>
            <a:r>
              <a:rPr lang="en-US" altLang="zh-CN" sz="2800" baseline="-25000" dirty="0">
                <a:solidFill>
                  <a:srgbClr val="FFFFFF"/>
                </a:solidFill>
                <a:latin typeface="+mn-lt"/>
                <a:ea typeface="+mn-ea"/>
              </a:rPr>
              <a:t>2</a:t>
            </a:r>
            <a:r>
              <a:rPr lang="zh-CN" altLang="en-US" sz="2800" dirty="0">
                <a:solidFill>
                  <a:srgbClr val="FFFFFF"/>
                </a:solidFill>
                <a:latin typeface="+mn-lt"/>
                <a:ea typeface="+mn-ea"/>
              </a:rPr>
              <a:t>种方法。</a:t>
            </a:r>
            <a:endParaRPr lang="en-US" altLang="zh-CN" sz="2800" dirty="0">
              <a:solidFill>
                <a:srgbClr val="FFFFFF"/>
              </a:solidFill>
              <a:latin typeface="+mn-lt"/>
              <a:ea typeface="+mn-ea"/>
            </a:endParaRPr>
          </a:p>
          <a:p>
            <a:pPr>
              <a:spcBef>
                <a:spcPct val="50000"/>
              </a:spcBef>
              <a:buNone/>
              <a:defRPr/>
            </a:pPr>
            <a:r>
              <a:rPr lang="zh-CN" altLang="en-US" sz="2800" dirty="0">
                <a:solidFill>
                  <a:srgbClr val="FFFFFF"/>
                </a:solidFill>
                <a:latin typeface="+mn-lt"/>
                <a:ea typeface="+mn-ea"/>
              </a:rPr>
              <a:t>  例： 杭州                             郑州                              县城   </a:t>
            </a:r>
            <a:endParaRPr lang="en-US" altLang="zh-CN" sz="2800" dirty="0">
              <a:solidFill>
                <a:srgbClr val="FFFFFF"/>
              </a:solidFill>
              <a:latin typeface="+mn-lt"/>
              <a:ea typeface="+mn-ea"/>
            </a:endParaRPr>
          </a:p>
          <a:p>
            <a:pPr>
              <a:spcBef>
                <a:spcPct val="50000"/>
              </a:spcBef>
              <a:buNone/>
              <a:defRPr/>
            </a:pPr>
            <a:r>
              <a:rPr lang="en-US" altLang="zh-CN" sz="2400" dirty="0">
                <a:solidFill>
                  <a:srgbClr val="FFFFFF"/>
                </a:solidFill>
                <a:latin typeface="+mn-lt"/>
                <a:ea typeface="+mn-ea"/>
              </a:rPr>
              <a:t>                       </a:t>
            </a:r>
            <a:r>
              <a:rPr lang="zh-CN" altLang="en-US" sz="2400" dirty="0">
                <a:solidFill>
                  <a:srgbClr val="FFFFFF"/>
                </a:solidFill>
                <a:latin typeface="+mn-lt"/>
                <a:ea typeface="+mn-ea"/>
              </a:rPr>
              <a:t>高铁、飞机、开车</a:t>
            </a:r>
            <a:r>
              <a:rPr lang="en-US" altLang="zh-CN" sz="2400" dirty="0">
                <a:solidFill>
                  <a:srgbClr val="FFFFFF"/>
                </a:solidFill>
                <a:latin typeface="+mn-lt"/>
                <a:ea typeface="+mn-ea"/>
              </a:rPr>
              <a:t>                    </a:t>
            </a:r>
            <a:r>
              <a:rPr lang="zh-CN" altLang="en-US" sz="2400" dirty="0">
                <a:solidFill>
                  <a:srgbClr val="FFFFFF"/>
                </a:solidFill>
                <a:latin typeface="+mn-lt"/>
                <a:ea typeface="+mn-ea"/>
              </a:rPr>
              <a:t>高铁、汽车</a:t>
            </a:r>
            <a:endParaRPr lang="en-US" altLang="zh-CN" sz="2400" dirty="0">
              <a:solidFill>
                <a:srgbClr val="FFFFFF"/>
              </a:solidFill>
              <a:latin typeface="+mn-lt"/>
              <a:ea typeface="+mn-ea"/>
            </a:endParaRPr>
          </a:p>
          <a:p>
            <a:pPr marL="514350" indent="-514350">
              <a:lnSpc>
                <a:spcPct val="150000"/>
              </a:lnSpc>
              <a:spcBef>
                <a:spcPct val="50000"/>
              </a:spcBef>
              <a:buFont typeface="+mj-ea"/>
              <a:buAutoNum type="circleNumDbPlain"/>
              <a:defRPr/>
            </a:pPr>
            <a:r>
              <a:rPr lang="zh-CN" altLang="en-US" sz="2800" dirty="0">
                <a:solidFill>
                  <a:srgbClr val="FFFF00"/>
                </a:solidFill>
                <a:latin typeface="+mn-lt"/>
              </a:rPr>
              <a:t>加法原理</a:t>
            </a:r>
            <a:r>
              <a:rPr lang="zh-CN" altLang="en-US" sz="2800" dirty="0">
                <a:solidFill>
                  <a:srgbClr val="FFFFFF"/>
                </a:solidFill>
                <a:latin typeface="+mn-lt"/>
              </a:rPr>
              <a:t>：有两种途径完成，第一种途径有</a:t>
            </a:r>
            <a:r>
              <a:rPr lang="en-US" altLang="zh-CN" sz="2800" dirty="0">
                <a:solidFill>
                  <a:srgbClr val="FFFFFF"/>
                </a:solidFill>
                <a:latin typeface="+mn-lt"/>
              </a:rPr>
              <a:t>n</a:t>
            </a:r>
            <a:r>
              <a:rPr lang="en-US" altLang="zh-CN" sz="2800" baseline="-25000" dirty="0">
                <a:solidFill>
                  <a:srgbClr val="FFFFFF"/>
                </a:solidFill>
                <a:latin typeface="+mn-lt"/>
              </a:rPr>
              <a:t>1</a:t>
            </a:r>
            <a:r>
              <a:rPr lang="zh-CN" altLang="en-US" sz="2800" dirty="0">
                <a:solidFill>
                  <a:srgbClr val="FFFFFF"/>
                </a:solidFill>
                <a:latin typeface="+mn-lt"/>
              </a:rPr>
              <a:t>种方法，第二种途径有</a:t>
            </a:r>
            <a:r>
              <a:rPr lang="en-US" altLang="zh-CN" sz="2800" dirty="0">
                <a:solidFill>
                  <a:srgbClr val="FFFFFF"/>
                </a:solidFill>
                <a:latin typeface="+mn-lt"/>
              </a:rPr>
              <a:t>n</a:t>
            </a:r>
            <a:r>
              <a:rPr lang="en-US" altLang="zh-CN" sz="2800" baseline="-25000" dirty="0">
                <a:solidFill>
                  <a:srgbClr val="FFFFFF"/>
                </a:solidFill>
                <a:latin typeface="+mn-lt"/>
              </a:rPr>
              <a:t>2</a:t>
            </a:r>
            <a:r>
              <a:rPr lang="zh-CN" altLang="en-US" sz="2800" dirty="0">
                <a:solidFill>
                  <a:srgbClr val="FFFFFF"/>
                </a:solidFill>
                <a:latin typeface="+mn-lt"/>
              </a:rPr>
              <a:t>种方法，共有</a:t>
            </a:r>
            <a:r>
              <a:rPr lang="en-US" altLang="zh-CN" sz="2800" dirty="0">
                <a:solidFill>
                  <a:srgbClr val="FFFFFF"/>
                </a:solidFill>
                <a:latin typeface="+mn-lt"/>
              </a:rPr>
              <a:t>n</a:t>
            </a:r>
            <a:r>
              <a:rPr lang="en-US" altLang="zh-CN" sz="2800" baseline="-25000" dirty="0">
                <a:solidFill>
                  <a:srgbClr val="FFFFFF"/>
                </a:solidFill>
                <a:latin typeface="+mn-lt"/>
              </a:rPr>
              <a:t>1</a:t>
            </a:r>
            <a:r>
              <a:rPr lang="en-US" altLang="zh-CN" sz="2800" dirty="0">
                <a:solidFill>
                  <a:srgbClr val="FFFFFF"/>
                </a:solidFill>
                <a:latin typeface="+mn-lt"/>
              </a:rPr>
              <a:t>+n</a:t>
            </a:r>
            <a:r>
              <a:rPr lang="en-US" altLang="zh-CN" sz="2800" baseline="-25000" dirty="0">
                <a:solidFill>
                  <a:srgbClr val="FFFFFF"/>
                </a:solidFill>
                <a:latin typeface="+mn-lt"/>
              </a:rPr>
              <a:t>2</a:t>
            </a:r>
            <a:r>
              <a:rPr lang="zh-CN" altLang="en-US" sz="2800" dirty="0">
                <a:solidFill>
                  <a:srgbClr val="FFFFFF"/>
                </a:solidFill>
                <a:latin typeface="+mn-lt"/>
              </a:rPr>
              <a:t>种方法。</a:t>
            </a:r>
          </a:p>
        </p:txBody>
      </p:sp>
      <p:sp>
        <p:nvSpPr>
          <p:cNvPr id="28676" name="Rectangle 4">
            <a:extLst>
              <a:ext uri="{FF2B5EF4-FFF2-40B4-BE49-F238E27FC236}">
                <a16:creationId xmlns:a16="http://schemas.microsoft.com/office/drawing/2014/main" id="{D892DC18-9653-4EE7-AB67-47BBB83E7030}"/>
              </a:ext>
            </a:extLst>
          </p:cNvPr>
          <p:cNvSpPr>
            <a:spLocks noChangeArrowheads="1"/>
          </p:cNvSpPr>
          <p:nvPr/>
        </p:nvSpPr>
        <p:spPr bwMode="auto">
          <a:xfrm>
            <a:off x="467519" y="1116761"/>
            <a:ext cx="8208962" cy="585788"/>
          </a:xfrm>
          <a:prstGeom prst="rect">
            <a:avLst/>
          </a:prstGeom>
          <a:noFill/>
          <a:ln>
            <a:noFill/>
          </a:ln>
          <a:effec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defRPr/>
            </a:pPr>
            <a:r>
              <a:rPr lang="zh-CN" altLang="en-US" b="1" dirty="0">
                <a:solidFill>
                  <a:srgbClr val="FFFFFF"/>
                </a:solidFill>
                <a:latin typeface="+mn-ea"/>
                <a:ea typeface="+mn-ea"/>
              </a:rPr>
              <a:t>复习</a:t>
            </a:r>
            <a:r>
              <a:rPr lang="en-US" altLang="zh-CN" b="1" dirty="0">
                <a:solidFill>
                  <a:srgbClr val="FFFFFF"/>
                </a:solidFill>
                <a:latin typeface="+mn-ea"/>
                <a:ea typeface="+mn-ea"/>
              </a:rPr>
              <a:t>1</a:t>
            </a:r>
            <a:r>
              <a:rPr lang="zh-CN" altLang="en-US" b="1" dirty="0">
                <a:solidFill>
                  <a:srgbClr val="FFFFFF"/>
                </a:solidFill>
                <a:latin typeface="+mn-ea"/>
                <a:ea typeface="+mn-ea"/>
              </a:rPr>
              <a:t>：两条计数原理</a:t>
            </a:r>
            <a:endParaRPr lang="en-US" altLang="zh-CN" b="1" dirty="0">
              <a:solidFill>
                <a:srgbClr val="FFFFFF"/>
              </a:solidFill>
              <a:latin typeface="+mn-ea"/>
            </a:endParaRPr>
          </a:p>
        </p:txBody>
      </p:sp>
      <p:sp>
        <p:nvSpPr>
          <p:cNvPr id="5" name="箭头: 右 4">
            <a:extLst>
              <a:ext uri="{FF2B5EF4-FFF2-40B4-BE49-F238E27FC236}">
                <a16:creationId xmlns:a16="http://schemas.microsoft.com/office/drawing/2014/main" id="{1B14F18F-79FB-49F5-AA53-5A79E0973B13}"/>
              </a:ext>
            </a:extLst>
          </p:cNvPr>
          <p:cNvSpPr/>
          <p:nvPr/>
        </p:nvSpPr>
        <p:spPr bwMode="auto">
          <a:xfrm>
            <a:off x="2140228" y="3429000"/>
            <a:ext cx="2448272"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箭头: 右 15">
            <a:extLst>
              <a:ext uri="{FF2B5EF4-FFF2-40B4-BE49-F238E27FC236}">
                <a16:creationId xmlns:a16="http://schemas.microsoft.com/office/drawing/2014/main" id="{8D68C205-675C-4063-81BD-EB7C36816C7B}"/>
              </a:ext>
            </a:extLst>
          </p:cNvPr>
          <p:cNvSpPr/>
          <p:nvPr/>
        </p:nvSpPr>
        <p:spPr bwMode="auto">
          <a:xfrm>
            <a:off x="5488268" y="3429000"/>
            <a:ext cx="2520280"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overrideClrMapping bg1="dk2" tx1="lt1" bg2="dk1" tx2="lt2" accent1="accent1" accent2="accent2" accent3="accent3" accent4="accent4" accent5="accent5" accent6="accent6" hlink="hlink" folHlink="folHlink"/>
  </p:clrMapOvr>
  <p:transition advTm="10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rgbClr val="0066CC"/>
        </a:solidFill>
        <a:effectLst/>
      </p:bgPr>
    </p:bg>
    <p:spTree>
      <p:nvGrpSpPr>
        <p:cNvPr id="1" name=""/>
        <p:cNvGrpSpPr/>
        <p:nvPr/>
      </p:nvGrpSpPr>
      <p:grpSpPr>
        <a:xfrm>
          <a:off x="0" y="0"/>
          <a:ext cx="0" cy="0"/>
          <a:chOff x="0" y="0"/>
          <a:chExt cx="0" cy="0"/>
        </a:xfrm>
      </p:grpSpPr>
      <p:graphicFrame>
        <p:nvGraphicFramePr>
          <p:cNvPr id="30723" name="Object 3">
            <a:extLst>
              <a:ext uri="{FF2B5EF4-FFF2-40B4-BE49-F238E27FC236}">
                <a16:creationId xmlns:a16="http://schemas.microsoft.com/office/drawing/2014/main" id="{5C12EF93-FCA0-482B-BC3D-925C99AA0987}"/>
              </a:ext>
            </a:extLst>
          </p:cNvPr>
          <p:cNvGraphicFramePr>
            <a:graphicFrameLocks noChangeAspect="1"/>
          </p:cNvGraphicFramePr>
          <p:nvPr>
            <p:extLst>
              <p:ext uri="{D42A27DB-BD31-4B8C-83A1-F6EECF244321}">
                <p14:modId xmlns:p14="http://schemas.microsoft.com/office/powerpoint/2010/main" val="2698855686"/>
              </p:ext>
            </p:extLst>
          </p:nvPr>
        </p:nvGraphicFramePr>
        <p:xfrm>
          <a:off x="1104900" y="3687764"/>
          <a:ext cx="6934200" cy="2836863"/>
        </p:xfrm>
        <a:graphic>
          <a:graphicData uri="http://schemas.openxmlformats.org/presentationml/2006/ole">
            <mc:AlternateContent xmlns:mc="http://schemas.openxmlformats.org/markup-compatibility/2006">
              <mc:Choice xmlns:v="urn:schemas-microsoft-com:vml" Requires="v">
                <p:oleObj name="BMP 图象" r:id="rId3" imgW="4563112" imgH="1867161" progId="Paint.Picture">
                  <p:embed/>
                </p:oleObj>
              </mc:Choice>
              <mc:Fallback>
                <p:oleObj name="BMP 图象" r:id="rId3" imgW="4563112" imgH="1867161" progId="Paint.Picture">
                  <p:embed/>
                  <p:pic>
                    <p:nvPicPr>
                      <p:cNvPr id="30723" name="Object 3">
                        <a:extLst>
                          <a:ext uri="{FF2B5EF4-FFF2-40B4-BE49-F238E27FC236}">
                            <a16:creationId xmlns:a16="http://schemas.microsoft.com/office/drawing/2014/main" id="{5C12EF93-FCA0-482B-BC3D-925C99AA0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3687764"/>
                        <a:ext cx="6934200" cy="283686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30724" name="Text Box 4">
            <a:extLst>
              <a:ext uri="{FF2B5EF4-FFF2-40B4-BE49-F238E27FC236}">
                <a16:creationId xmlns:a16="http://schemas.microsoft.com/office/drawing/2014/main" id="{4938E7A9-15C5-4907-9239-DCAD2ACAE27C}"/>
              </a:ext>
            </a:extLst>
          </p:cNvPr>
          <p:cNvSpPr txBox="1">
            <a:spLocks noChangeArrowheads="1"/>
          </p:cNvSpPr>
          <p:nvPr/>
        </p:nvSpPr>
        <p:spPr bwMode="auto">
          <a:xfrm>
            <a:off x="4038600" y="4495800"/>
            <a:ext cx="457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b="1">
                <a:solidFill>
                  <a:srgbClr val="1C1C1C"/>
                </a:solidFill>
                <a:latin typeface="楷体_GB2312" pitchFamily="49" charset="-122"/>
                <a:ea typeface="楷体_GB2312" pitchFamily="49" charset="-122"/>
              </a:rPr>
              <a:t>n</a:t>
            </a:r>
          </a:p>
        </p:txBody>
      </p:sp>
      <p:sp>
        <p:nvSpPr>
          <p:cNvPr id="30725" name="Text Box 5">
            <a:extLst>
              <a:ext uri="{FF2B5EF4-FFF2-40B4-BE49-F238E27FC236}">
                <a16:creationId xmlns:a16="http://schemas.microsoft.com/office/drawing/2014/main" id="{831FAA3B-AB26-4FAF-A85B-C6F049F5090C}"/>
              </a:ext>
            </a:extLst>
          </p:cNvPr>
          <p:cNvSpPr txBox="1">
            <a:spLocks noChangeArrowheads="1"/>
          </p:cNvSpPr>
          <p:nvPr/>
        </p:nvSpPr>
        <p:spPr bwMode="auto">
          <a:xfrm>
            <a:off x="4495800" y="4495800"/>
            <a:ext cx="457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b="1">
                <a:solidFill>
                  <a:srgbClr val="1C1C1C"/>
                </a:solidFill>
                <a:latin typeface="楷体_GB2312" pitchFamily="49" charset="-122"/>
                <a:ea typeface="楷体_GB2312" pitchFamily="49" charset="-122"/>
              </a:rPr>
              <a:t>n</a:t>
            </a:r>
          </a:p>
        </p:txBody>
      </p:sp>
      <p:sp>
        <p:nvSpPr>
          <p:cNvPr id="30726" name="Text Box 6">
            <a:extLst>
              <a:ext uri="{FF2B5EF4-FFF2-40B4-BE49-F238E27FC236}">
                <a16:creationId xmlns:a16="http://schemas.microsoft.com/office/drawing/2014/main" id="{C85FF4E0-2175-42AD-8D47-01FCDBDA6E4C}"/>
              </a:ext>
            </a:extLst>
          </p:cNvPr>
          <p:cNvSpPr txBox="1">
            <a:spLocks noChangeArrowheads="1"/>
          </p:cNvSpPr>
          <p:nvPr/>
        </p:nvSpPr>
        <p:spPr bwMode="auto">
          <a:xfrm>
            <a:off x="4953000" y="4495800"/>
            <a:ext cx="457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b="1">
                <a:solidFill>
                  <a:srgbClr val="1C1C1C"/>
                </a:solidFill>
                <a:latin typeface="楷体_GB2312" pitchFamily="49" charset="-122"/>
                <a:ea typeface="楷体_GB2312" pitchFamily="49" charset="-122"/>
              </a:rPr>
              <a:t>n</a:t>
            </a:r>
          </a:p>
        </p:txBody>
      </p:sp>
      <p:sp>
        <p:nvSpPr>
          <p:cNvPr id="30727" name="Text Box 7">
            <a:extLst>
              <a:ext uri="{FF2B5EF4-FFF2-40B4-BE49-F238E27FC236}">
                <a16:creationId xmlns:a16="http://schemas.microsoft.com/office/drawing/2014/main" id="{E1E4D54A-BE38-439C-B8A9-565ED8B0B072}"/>
              </a:ext>
            </a:extLst>
          </p:cNvPr>
          <p:cNvSpPr txBox="1">
            <a:spLocks noChangeArrowheads="1"/>
          </p:cNvSpPr>
          <p:nvPr/>
        </p:nvSpPr>
        <p:spPr bwMode="auto">
          <a:xfrm>
            <a:off x="7391400" y="4419600"/>
            <a:ext cx="457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b="1">
                <a:solidFill>
                  <a:srgbClr val="1C1C1C"/>
                </a:solidFill>
                <a:latin typeface="楷体_GB2312" pitchFamily="49" charset="-122"/>
                <a:ea typeface="楷体_GB2312" pitchFamily="49" charset="-122"/>
              </a:rPr>
              <a:t>n</a:t>
            </a:r>
          </a:p>
        </p:txBody>
      </p:sp>
      <p:sp>
        <p:nvSpPr>
          <p:cNvPr id="2" name="文本框 1">
            <a:extLst>
              <a:ext uri="{FF2B5EF4-FFF2-40B4-BE49-F238E27FC236}">
                <a16:creationId xmlns:a16="http://schemas.microsoft.com/office/drawing/2014/main" id="{387E2D2C-97C2-4A88-96A0-99071E6C69B1}"/>
              </a:ext>
            </a:extLst>
          </p:cNvPr>
          <p:cNvSpPr txBox="1"/>
          <p:nvPr/>
        </p:nvSpPr>
        <p:spPr>
          <a:xfrm>
            <a:off x="534987" y="355410"/>
            <a:ext cx="7921625" cy="2872838"/>
          </a:xfrm>
          <a:prstGeom prst="rect">
            <a:avLst/>
          </a:prstGeom>
          <a:noFill/>
        </p:spPr>
        <p:txBody>
          <a:bodyPr>
            <a:spAutoFit/>
          </a:bodyPr>
          <a:lstStyle/>
          <a:p>
            <a:pPr>
              <a:defRPr/>
            </a:pPr>
            <a:r>
              <a:rPr lang="zh-CN" altLang="en-US" sz="3200" dirty="0">
                <a:latin typeface="+mn-lt"/>
                <a:ea typeface="+mn-ea"/>
              </a:rPr>
              <a:t>复习</a:t>
            </a:r>
            <a:r>
              <a:rPr lang="en-US" altLang="zh-CN" sz="3200" dirty="0">
                <a:latin typeface="+mn-lt"/>
                <a:ea typeface="+mn-ea"/>
              </a:rPr>
              <a:t>2</a:t>
            </a:r>
            <a:r>
              <a:rPr lang="zh-CN" altLang="en-US" sz="3200" dirty="0">
                <a:latin typeface="+mn-lt"/>
                <a:ea typeface="+mn-ea"/>
              </a:rPr>
              <a:t>：</a:t>
            </a:r>
            <a:r>
              <a:rPr lang="zh-CN" altLang="en-US" sz="3200" b="1" dirty="0">
                <a:solidFill>
                  <a:srgbClr val="FFFFFF"/>
                </a:solidFill>
                <a:latin typeface="+mn-lt"/>
                <a:ea typeface="+mn-ea"/>
              </a:rPr>
              <a:t>排列与组合</a:t>
            </a:r>
            <a:endParaRPr lang="en-US" altLang="zh-CN" sz="3200" b="1" dirty="0">
              <a:solidFill>
                <a:srgbClr val="FFFFFF"/>
              </a:solidFill>
              <a:latin typeface="+mn-lt"/>
              <a:ea typeface="+mn-ea"/>
            </a:endParaRPr>
          </a:p>
          <a:p>
            <a:pPr>
              <a:defRPr/>
            </a:pPr>
            <a:endParaRPr lang="en-US" altLang="zh-CN" sz="2800" dirty="0">
              <a:latin typeface="+mn-lt"/>
              <a:ea typeface="+mn-ea"/>
            </a:endParaRPr>
          </a:p>
          <a:p>
            <a:pPr>
              <a:lnSpc>
                <a:spcPct val="150000"/>
              </a:lnSpc>
              <a:defRPr/>
            </a:pPr>
            <a:r>
              <a:rPr lang="en-US" altLang="zh-CN" sz="2800" dirty="0">
                <a:solidFill>
                  <a:srgbClr val="FFFF00"/>
                </a:solidFill>
                <a:latin typeface="+mn-lt"/>
                <a:ea typeface="+mn-ea"/>
              </a:rPr>
              <a:t>①</a:t>
            </a:r>
            <a:r>
              <a:rPr lang="zh-CN" altLang="en-US" sz="2800" dirty="0">
                <a:solidFill>
                  <a:srgbClr val="FFFF00"/>
                </a:solidFill>
                <a:latin typeface="+mn-lt"/>
                <a:ea typeface="+mn-ea"/>
              </a:rPr>
              <a:t>重复排列</a:t>
            </a:r>
            <a:r>
              <a:rPr lang="zh-CN" altLang="en-US" sz="2800" dirty="0">
                <a:latin typeface="+mn-lt"/>
                <a:ea typeface="+mn-ea"/>
              </a:rPr>
              <a:t>：从</a:t>
            </a:r>
            <a:r>
              <a:rPr lang="en-US" altLang="zh-CN" sz="2800" dirty="0">
                <a:latin typeface="+mn-lt"/>
                <a:ea typeface="+mn-ea"/>
              </a:rPr>
              <a:t>n</a:t>
            </a:r>
            <a:r>
              <a:rPr lang="zh-CN" altLang="en-US" sz="2800" dirty="0">
                <a:latin typeface="+mn-lt"/>
                <a:ea typeface="+mn-ea"/>
              </a:rPr>
              <a:t>个不同元素中每次取出一个，放回后再取下一个，如此连续取</a:t>
            </a:r>
            <a:r>
              <a:rPr lang="en-US" altLang="zh-CN" sz="2800" dirty="0">
                <a:latin typeface="+mn-lt"/>
                <a:ea typeface="+mn-ea"/>
              </a:rPr>
              <a:t>k</a:t>
            </a:r>
            <a:r>
              <a:rPr lang="zh-CN" altLang="en-US" sz="2800" dirty="0">
                <a:latin typeface="+mn-lt"/>
                <a:ea typeface="+mn-ea"/>
              </a:rPr>
              <a:t>次所得排列称为</a:t>
            </a:r>
            <a:r>
              <a:rPr lang="zh-CN" altLang="en-US" sz="2800" dirty="0">
                <a:solidFill>
                  <a:srgbClr val="FFFF00"/>
                </a:solidFill>
                <a:latin typeface="+mn-lt"/>
                <a:ea typeface="+mn-ea"/>
              </a:rPr>
              <a:t>重复排列</a:t>
            </a:r>
            <a:r>
              <a:rPr lang="zh-CN" altLang="en-US" sz="2800" dirty="0">
                <a:latin typeface="+mn-lt"/>
                <a:ea typeface="+mn-ea"/>
              </a:rPr>
              <a:t>，此种重复排列数共有</a:t>
            </a:r>
            <a:r>
              <a:rPr lang="en-US" altLang="zh-CN" sz="2800" dirty="0">
                <a:latin typeface="+mn-lt"/>
                <a:ea typeface="+mn-ea"/>
              </a:rPr>
              <a:t>n</a:t>
            </a:r>
            <a:r>
              <a:rPr lang="en-US" altLang="zh-CN" sz="2800" baseline="30000" dirty="0">
                <a:latin typeface="+mn-lt"/>
                <a:ea typeface="+mn-ea"/>
              </a:rPr>
              <a:t>k</a:t>
            </a:r>
            <a:r>
              <a:rPr lang="zh-CN" altLang="en-US" sz="2800" dirty="0">
                <a:latin typeface="+mn-lt"/>
                <a:ea typeface="+mn-ea"/>
              </a:rPr>
              <a:t>个。</a:t>
            </a:r>
          </a:p>
        </p:txBody>
      </p:sp>
    </p:spTree>
  </p:cSld>
  <p:clrMapOvr>
    <a:overrideClrMapping bg1="dk2" tx1="lt1" bg2="dk1" tx2="lt2" accent1="accent1" accent2="accent2" accent3="accent3" accent4="accent4" accent5="accent5" accent6="accent6" hlink="hlink" folHlink="folHlink"/>
  </p:clrMapOvr>
  <p:transition advTm="10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dissolve">
                                      <p:cBhvr>
                                        <p:cTn id="7" dur="500"/>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072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072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072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0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utoUpdateAnimBg="0"/>
      <p:bldP spid="30725" grpId="0" autoUpdateAnimBg="0"/>
      <p:bldP spid="30726" grpId="0" autoUpdateAnimBg="0"/>
      <p:bldP spid="3072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748" name="Object 4">
            <a:extLst>
              <a:ext uri="{FF2B5EF4-FFF2-40B4-BE49-F238E27FC236}">
                <a16:creationId xmlns:a16="http://schemas.microsoft.com/office/drawing/2014/main" id="{168E5973-D2A6-4085-8C52-168BE68D222D}"/>
              </a:ext>
            </a:extLst>
          </p:cNvPr>
          <p:cNvGraphicFramePr>
            <a:graphicFrameLocks noChangeAspect="1"/>
          </p:cNvGraphicFramePr>
          <p:nvPr>
            <p:extLst>
              <p:ext uri="{D42A27DB-BD31-4B8C-83A1-F6EECF244321}">
                <p14:modId xmlns:p14="http://schemas.microsoft.com/office/powerpoint/2010/main" val="2907732473"/>
              </p:ext>
            </p:extLst>
          </p:nvPr>
        </p:nvGraphicFramePr>
        <p:xfrm>
          <a:off x="1286540" y="4170125"/>
          <a:ext cx="6934200" cy="2548831"/>
        </p:xfrm>
        <a:graphic>
          <a:graphicData uri="http://schemas.openxmlformats.org/presentationml/2006/ole">
            <mc:AlternateContent xmlns:mc="http://schemas.openxmlformats.org/markup-compatibility/2006">
              <mc:Choice xmlns:v="urn:schemas-microsoft-com:vml" Requires="v">
                <p:oleObj name="BMP 图象" r:id="rId3" imgW="4563112" imgH="1867161" progId="Paint.Picture">
                  <p:embed/>
                </p:oleObj>
              </mc:Choice>
              <mc:Fallback>
                <p:oleObj name="BMP 图象" r:id="rId3" imgW="4563112" imgH="1867161" progId="Paint.Picture">
                  <p:embed/>
                  <p:pic>
                    <p:nvPicPr>
                      <p:cNvPr id="31748" name="Object 4">
                        <a:extLst>
                          <a:ext uri="{FF2B5EF4-FFF2-40B4-BE49-F238E27FC236}">
                            <a16:creationId xmlns:a16="http://schemas.microsoft.com/office/drawing/2014/main" id="{168E5973-D2A6-4085-8C52-168BE68D22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540" y="4170125"/>
                        <a:ext cx="6934200" cy="2548831"/>
                      </a:xfrm>
                      <a:prstGeom prst="rect">
                        <a:avLst/>
                      </a:prstGeom>
                      <a:noFill/>
                      <a:ln>
                        <a:noFill/>
                      </a:ln>
                      <a:effectLst/>
                    </p:spPr>
                  </p:pic>
                </p:oleObj>
              </mc:Fallback>
            </mc:AlternateContent>
          </a:graphicData>
        </a:graphic>
      </p:graphicFrame>
      <p:sp>
        <p:nvSpPr>
          <p:cNvPr id="31749" name="Text Box 5">
            <a:extLst>
              <a:ext uri="{FF2B5EF4-FFF2-40B4-BE49-F238E27FC236}">
                <a16:creationId xmlns:a16="http://schemas.microsoft.com/office/drawing/2014/main" id="{C9465F13-C1E8-4056-8D53-4CAC935CC73C}"/>
              </a:ext>
            </a:extLst>
          </p:cNvPr>
          <p:cNvSpPr txBox="1">
            <a:spLocks noChangeArrowheads="1"/>
          </p:cNvSpPr>
          <p:nvPr/>
        </p:nvSpPr>
        <p:spPr bwMode="auto">
          <a:xfrm>
            <a:off x="3949612" y="4689238"/>
            <a:ext cx="457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5"/>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6"/>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dirty="0">
                <a:solidFill>
                  <a:srgbClr val="1C1C1C"/>
                </a:solidFill>
                <a:latin typeface="楷体_GB2312" pitchFamily="49" charset="-122"/>
                <a:ea typeface="楷体_GB2312" pitchFamily="49" charset="-122"/>
              </a:rPr>
              <a:t>n</a:t>
            </a:r>
          </a:p>
        </p:txBody>
      </p:sp>
      <p:sp>
        <p:nvSpPr>
          <p:cNvPr id="31750" name="Text Box 6">
            <a:extLst>
              <a:ext uri="{FF2B5EF4-FFF2-40B4-BE49-F238E27FC236}">
                <a16:creationId xmlns:a16="http://schemas.microsoft.com/office/drawing/2014/main" id="{8C9C269F-5027-44D1-AE03-8C9F4EEC296D}"/>
              </a:ext>
            </a:extLst>
          </p:cNvPr>
          <p:cNvSpPr txBox="1">
            <a:spLocks noChangeArrowheads="1"/>
          </p:cNvSpPr>
          <p:nvPr/>
        </p:nvSpPr>
        <p:spPr bwMode="auto">
          <a:xfrm>
            <a:off x="4318090" y="4665871"/>
            <a:ext cx="838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5"/>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6"/>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dirty="0">
                <a:solidFill>
                  <a:srgbClr val="1C1C1C"/>
                </a:solidFill>
                <a:latin typeface="楷体_GB2312" pitchFamily="49" charset="-122"/>
                <a:ea typeface="楷体_GB2312" pitchFamily="49" charset="-122"/>
              </a:rPr>
              <a:t>n-1</a:t>
            </a:r>
          </a:p>
        </p:txBody>
      </p:sp>
      <p:sp>
        <p:nvSpPr>
          <p:cNvPr id="31751" name="Text Box 7">
            <a:extLst>
              <a:ext uri="{FF2B5EF4-FFF2-40B4-BE49-F238E27FC236}">
                <a16:creationId xmlns:a16="http://schemas.microsoft.com/office/drawing/2014/main" id="{8476C7B7-3131-4C7F-9FF6-15D5414437E8}"/>
              </a:ext>
            </a:extLst>
          </p:cNvPr>
          <p:cNvSpPr txBox="1">
            <a:spLocks noChangeArrowheads="1"/>
          </p:cNvSpPr>
          <p:nvPr/>
        </p:nvSpPr>
        <p:spPr bwMode="auto">
          <a:xfrm>
            <a:off x="4942176" y="4665870"/>
            <a:ext cx="9144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5"/>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6"/>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dirty="0">
                <a:solidFill>
                  <a:srgbClr val="1C1C1C"/>
                </a:solidFill>
                <a:latin typeface="楷体_GB2312" pitchFamily="49" charset="-122"/>
                <a:ea typeface="楷体_GB2312" pitchFamily="49" charset="-122"/>
              </a:rPr>
              <a:t>n-2</a:t>
            </a:r>
          </a:p>
        </p:txBody>
      </p:sp>
      <p:sp>
        <p:nvSpPr>
          <p:cNvPr id="31752" name="Text Box 8">
            <a:extLst>
              <a:ext uri="{FF2B5EF4-FFF2-40B4-BE49-F238E27FC236}">
                <a16:creationId xmlns:a16="http://schemas.microsoft.com/office/drawing/2014/main" id="{743357DE-663A-482A-A3CA-68B829B46495}"/>
              </a:ext>
            </a:extLst>
          </p:cNvPr>
          <p:cNvSpPr txBox="1">
            <a:spLocks noChangeArrowheads="1"/>
          </p:cNvSpPr>
          <p:nvPr/>
        </p:nvSpPr>
        <p:spPr bwMode="auto">
          <a:xfrm>
            <a:off x="7247860" y="4429681"/>
            <a:ext cx="12192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5"/>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6"/>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en-US" altLang="zh-CN" sz="2800" b="1" dirty="0">
                <a:solidFill>
                  <a:srgbClr val="1C1C1C"/>
                </a:solidFill>
                <a:latin typeface="楷体_GB2312" pitchFamily="49" charset="-122"/>
                <a:ea typeface="楷体_GB2312" pitchFamily="49" charset="-122"/>
              </a:rPr>
              <a:t>n-k+1</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F991C8-2295-4AC4-A4DE-49956374174B}"/>
                  </a:ext>
                </a:extLst>
              </p:cNvPr>
              <p:cNvSpPr txBox="1"/>
              <p:nvPr/>
            </p:nvSpPr>
            <p:spPr>
              <a:xfrm>
                <a:off x="323528" y="153062"/>
                <a:ext cx="8208912" cy="3942298"/>
              </a:xfrm>
              <a:prstGeom prst="rect">
                <a:avLst/>
              </a:prstGeom>
              <a:noFill/>
            </p:spPr>
            <p:txBody>
              <a:bodyPr wrap="square" rtlCol="0">
                <a:spAutoFit/>
              </a:bodyPr>
              <a:lstStyle/>
              <a:p>
                <a:pPr>
                  <a:lnSpc>
                    <a:spcPct val="150000"/>
                  </a:lnSpc>
                </a:pPr>
                <a:r>
                  <a:rPr lang="en-US" altLang="zh-CN" sz="2800" dirty="0">
                    <a:solidFill>
                      <a:srgbClr val="FFFF00"/>
                    </a:solidFill>
                  </a:rPr>
                  <a:t>②</a:t>
                </a:r>
                <a:r>
                  <a:rPr lang="zh-CN" altLang="en-US" sz="2800" dirty="0">
                    <a:solidFill>
                      <a:srgbClr val="FFFF00"/>
                    </a:solidFill>
                  </a:rPr>
                  <a:t>无重复排列：</a:t>
                </a:r>
                <a:r>
                  <a:rPr lang="zh-CN" altLang="en-US" sz="2800" dirty="0"/>
                  <a:t>从</a:t>
                </a:r>
                <a:r>
                  <a:rPr lang="en-US" altLang="zh-CN" sz="2800" dirty="0"/>
                  <a:t>n</a:t>
                </a:r>
                <a:r>
                  <a:rPr lang="zh-CN" altLang="en-US" sz="2800" dirty="0"/>
                  <a:t>个不同元素中任取</a:t>
                </a:r>
                <a:r>
                  <a:rPr lang="en-US" altLang="zh-CN" sz="2800" dirty="0"/>
                  <a:t>k(k</a:t>
                </a:r>
                <a14:m>
                  <m:oMath xmlns:m="http://schemas.openxmlformats.org/officeDocument/2006/math">
                    <m:r>
                      <a:rPr lang="en-US" altLang="zh-CN" sz="2800" b="0" i="1" smtClean="0">
                        <a:latin typeface="Cambria Math" panose="02040503050406030204" pitchFamily="18" charset="0"/>
                      </a:rPr>
                      <m:t>≤</m:t>
                    </m:r>
                  </m:oMath>
                </a14:m>
                <a:r>
                  <a:rPr lang="en-US" altLang="zh-CN" sz="2800" dirty="0"/>
                  <a:t>n)</a:t>
                </a:r>
                <a:r>
                  <a:rPr lang="zh-CN" altLang="en-US" sz="2800" dirty="0"/>
                  <a:t>个元素排成一列（考虑元素先后出现的次数），称此为一个排列，此种排列的总数记为</a:t>
                </a:r>
                <a:endParaRPr lang="en-US" altLang="zh-CN" sz="2800" dirty="0"/>
              </a:p>
              <a:p>
                <a:pPr algn="ctr">
                  <a:lnSpc>
                    <a:spcPct val="150000"/>
                  </a:lnSpc>
                </a:pPr>
                <a14:m>
                  <m:oMathPara xmlns:m="http://schemas.openxmlformats.org/officeDocument/2006/math">
                    <m:oMathParaPr>
                      <m:jc m:val="centerGroup"/>
                    </m:oMathParaPr>
                    <m:oMath xmlns:m="http://schemas.openxmlformats.org/officeDocument/2006/math">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𝑃</m:t>
                          </m:r>
                        </m:e>
                        <m:sub>
                          <m:r>
                            <a:rPr lang="en-US" altLang="zh-CN" sz="2800" b="0" i="1" smtClean="0">
                              <a:latin typeface="Cambria Math" panose="02040503050406030204" pitchFamily="18" charset="0"/>
                            </a:rPr>
                            <m:t>𝑛</m:t>
                          </m:r>
                        </m:sub>
                        <m:sup>
                          <m:r>
                            <a:rPr lang="en-US" altLang="zh-CN" sz="2800" b="0" i="1" smtClean="0">
                              <a:latin typeface="Cambria Math" panose="02040503050406030204" pitchFamily="18" charset="0"/>
                            </a:rPr>
                            <m:t>𝑘</m:t>
                          </m:r>
                        </m:sup>
                      </m:sSubSup>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e>
                      </m:d>
                      <m:r>
                        <a:rPr lang="en-US" altLang="zh-CN" sz="2800" b="0" i="1" smtClean="0">
                          <a:latin typeface="Cambria Math" panose="02040503050406030204" pitchFamily="18" charset="0"/>
                        </a:rPr>
                        <m: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num>
                        <m:den>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𝑘</m:t>
                              </m:r>
                            </m:e>
                          </m:d>
                          <m:r>
                            <a:rPr lang="en-US" altLang="zh-CN" sz="2800" b="0" i="1" smtClean="0">
                              <a:latin typeface="Cambria Math" panose="02040503050406030204" pitchFamily="18" charset="0"/>
                            </a:rPr>
                            <m:t>!</m:t>
                          </m:r>
                        </m:den>
                      </m:f>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oMath>
                  </m:oMathPara>
                </a14:m>
                <a:endParaRPr lang="en-US" altLang="zh-CN" sz="2800" dirty="0">
                  <a:latin typeface="+mn-lt"/>
                </a:endParaRPr>
              </a:p>
              <a:p>
                <a:pPr algn="ctr">
                  <a:lnSpc>
                    <a:spcPct val="150000"/>
                  </a:lnSpc>
                </a:pPr>
                <a:r>
                  <a:rPr lang="zh-CN" altLang="en-US" sz="2800" b="0" dirty="0"/>
                  <a:t>其中</a:t>
                </a:r>
                <a:r>
                  <a:rPr lang="en-US" altLang="zh-CN" sz="2800" b="0" dirty="0"/>
                  <a:t>n!=n*(n-1)!</a:t>
                </a:r>
                <a:r>
                  <a:rPr lang="zh-CN" altLang="en-US" sz="2800" dirty="0"/>
                  <a:t>并</a:t>
                </a:r>
                <a:r>
                  <a:rPr lang="zh-CN" altLang="en-US" sz="2800" b="0" dirty="0"/>
                  <a:t>规定</a:t>
                </a:r>
                <a:r>
                  <a:rPr lang="en-US" altLang="zh-CN" sz="2800" dirty="0"/>
                  <a:t>0</a:t>
                </a:r>
                <a:r>
                  <a:rPr lang="zh-CN" altLang="en-US" sz="2800" dirty="0"/>
                  <a:t>！</a:t>
                </a:r>
                <a:r>
                  <a:rPr lang="en-US" altLang="zh-CN" sz="2800" dirty="0"/>
                  <a:t>=1</a:t>
                </a:r>
                <a:r>
                  <a:rPr lang="zh-CN" altLang="en-US" sz="2800" dirty="0"/>
                  <a:t>和</a:t>
                </a:r>
                <a14:m>
                  <m:oMath xmlns:m="http://schemas.openxmlformats.org/officeDocument/2006/math">
                    <m:r>
                      <a:rPr lang="en-US" altLang="zh-CN" sz="2800" b="0" i="0" smtClean="0">
                        <a:latin typeface="Cambria Math" panose="02040503050406030204" pitchFamily="18" charset="0"/>
                      </a:rPr>
                      <m:t> </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𝑃</m:t>
                        </m:r>
                      </m:e>
                      <m:sub>
                        <m:r>
                          <a:rPr lang="en-US" altLang="zh-CN" sz="2800" b="0" i="1" smtClean="0">
                            <a:latin typeface="Cambria Math" panose="02040503050406030204" pitchFamily="18" charset="0"/>
                          </a:rPr>
                          <m:t>𝑛</m:t>
                        </m:r>
                      </m:sub>
                      <m:sup>
                        <m:r>
                          <a:rPr lang="en-US" altLang="zh-CN" sz="2800" b="0" i="1" smtClean="0">
                            <a:latin typeface="Cambria Math" panose="02040503050406030204" pitchFamily="18" charset="0"/>
                          </a:rPr>
                          <m:t>0</m:t>
                        </m:r>
                      </m:sup>
                    </m:sSubSup>
                    <m:r>
                      <a:rPr lang="en-US" altLang="zh-CN" sz="2800" b="0" i="1" smtClean="0">
                        <a:latin typeface="Cambria Math" panose="02040503050406030204" pitchFamily="18" charset="0"/>
                      </a:rPr>
                      <m:t>=1</m:t>
                    </m:r>
                  </m:oMath>
                </a14:m>
                <a:endParaRPr lang="zh-CN" altLang="en-US" sz="2800" dirty="0">
                  <a:latin typeface="+mn-lt"/>
                </a:endParaRPr>
              </a:p>
            </p:txBody>
          </p:sp>
        </mc:Choice>
        <mc:Fallback xmlns="">
          <p:sp>
            <p:nvSpPr>
              <p:cNvPr id="2" name="文本框 1">
                <a:extLst>
                  <a:ext uri="{FF2B5EF4-FFF2-40B4-BE49-F238E27FC236}">
                    <a16:creationId xmlns:a16="http://schemas.microsoft.com/office/drawing/2014/main" id="{FDF991C8-2295-4AC4-A4DE-49956374174B}"/>
                  </a:ext>
                </a:extLst>
              </p:cNvPr>
              <p:cNvSpPr txBox="1">
                <a:spLocks noRot="1" noChangeAspect="1" noMove="1" noResize="1" noEditPoints="1" noAdjustHandles="1" noChangeArrowheads="1" noChangeShapeType="1" noTextEdit="1"/>
              </p:cNvSpPr>
              <p:nvPr/>
            </p:nvSpPr>
            <p:spPr>
              <a:xfrm>
                <a:off x="323528" y="153062"/>
                <a:ext cx="8208912" cy="3942298"/>
              </a:xfrm>
              <a:prstGeom prst="rect">
                <a:avLst/>
              </a:prstGeom>
              <a:blipFill>
                <a:blip r:embed="rId7"/>
                <a:stretch>
                  <a:fillRect l="-1485" r="-520" b="-2318"/>
                </a:stretch>
              </a:blipFill>
            </p:spPr>
            <p:txBody>
              <a:bodyPr/>
              <a:lstStyle/>
              <a:p>
                <a:r>
                  <a:rPr lang="zh-CN" altLang="en-US">
                    <a:noFill/>
                  </a:rPr>
                  <a:t> </a:t>
                </a:r>
              </a:p>
            </p:txBody>
          </p:sp>
        </mc:Fallback>
      </mc:AlternateContent>
    </p:spTree>
  </p:cSld>
  <p:clrMapOvr>
    <a:masterClrMapping/>
  </p:clrMapOvr>
  <p:transition advTm="10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0-#ppt_w/2"/>
                                          </p:val>
                                        </p:tav>
                                        <p:tav tm="100000">
                                          <p:val>
                                            <p:strVal val="#ppt_x"/>
                                          </p:val>
                                        </p:tav>
                                      </p:tavLst>
                                    </p:anim>
                                    <p:anim calcmode="lin" valueType="num">
                                      <p:cBhvr additive="base">
                                        <p:cTn id="8"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9"/>
                                        </p:tgtEl>
                                        <p:attrNameLst>
                                          <p:attrName>style.visibility</p:attrName>
                                        </p:attrNameLst>
                                      </p:cBhvr>
                                      <p:to>
                                        <p:strVal val="visible"/>
                                      </p:to>
                                    </p:set>
                                    <p:anim calcmode="lin" valueType="num">
                                      <p:cBhvr additive="base">
                                        <p:cTn id="13" dur="500" fill="hold"/>
                                        <p:tgtEl>
                                          <p:spTgt spid="31749"/>
                                        </p:tgtEl>
                                        <p:attrNameLst>
                                          <p:attrName>ppt_x</p:attrName>
                                        </p:attrNameLst>
                                      </p:cBhvr>
                                      <p:tavLst>
                                        <p:tav tm="0">
                                          <p:val>
                                            <p:strVal val="0-#ppt_w/2"/>
                                          </p:val>
                                        </p:tav>
                                        <p:tav tm="100000">
                                          <p:val>
                                            <p:strVal val="#ppt_x"/>
                                          </p:val>
                                        </p:tav>
                                      </p:tavLst>
                                    </p:anim>
                                    <p:anim calcmode="lin" valueType="num">
                                      <p:cBhvr additive="base">
                                        <p:cTn id="14" dur="500" fill="hold"/>
                                        <p:tgtEl>
                                          <p:spTgt spid="317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50"/>
                                        </p:tgtEl>
                                        <p:attrNameLst>
                                          <p:attrName>style.visibility</p:attrName>
                                        </p:attrNameLst>
                                      </p:cBhvr>
                                      <p:to>
                                        <p:strVal val="visible"/>
                                      </p:to>
                                    </p:set>
                                    <p:anim calcmode="lin" valueType="num">
                                      <p:cBhvr additive="base">
                                        <p:cTn id="19" dur="500" fill="hold"/>
                                        <p:tgtEl>
                                          <p:spTgt spid="31750"/>
                                        </p:tgtEl>
                                        <p:attrNameLst>
                                          <p:attrName>ppt_x</p:attrName>
                                        </p:attrNameLst>
                                      </p:cBhvr>
                                      <p:tavLst>
                                        <p:tav tm="0">
                                          <p:val>
                                            <p:strVal val="0-#ppt_w/2"/>
                                          </p:val>
                                        </p:tav>
                                        <p:tav tm="100000">
                                          <p:val>
                                            <p:strVal val="#ppt_x"/>
                                          </p:val>
                                        </p:tav>
                                      </p:tavLst>
                                    </p:anim>
                                    <p:anim calcmode="lin" valueType="num">
                                      <p:cBhvr additive="base">
                                        <p:cTn id="20" dur="500" fill="hold"/>
                                        <p:tgtEl>
                                          <p:spTgt spid="3175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175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1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utoUpdateAnimBg="0"/>
      <p:bldP spid="31750" grpId="0" autoUpdateAnimBg="0"/>
      <p:bldP spid="31751" grpId="0" autoUpdateAnimBg="0"/>
      <p:bldP spid="3175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rgbClr val="0066CC"/>
        </a:solidFill>
        <a:effectLst/>
      </p:bgPr>
    </p:bg>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EA560AFF-AA61-430A-A116-4C30A574C512}"/>
              </a:ext>
            </a:extLst>
          </p:cNvPr>
          <p:cNvSpPr txBox="1">
            <a:spLocks noChangeArrowheads="1"/>
          </p:cNvSpPr>
          <p:nvPr/>
        </p:nvSpPr>
        <p:spPr bwMode="auto">
          <a:xfrm>
            <a:off x="467544" y="519085"/>
            <a:ext cx="8424936" cy="1949508"/>
          </a:xfrm>
          <a:prstGeom prst="rect">
            <a:avLst/>
          </a:prstGeom>
          <a:noFill/>
          <a:ln>
            <a:noFill/>
          </a:ln>
          <a:effectLst/>
        </p:spPr>
        <p:txBody>
          <a:bodyPr wrap="square"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buFontTx/>
              <a:buNone/>
              <a:defRPr/>
            </a:pPr>
            <a:r>
              <a:rPr lang="en-US" altLang="zh-CN" sz="2800" dirty="0">
                <a:solidFill>
                  <a:srgbClr val="FFFF00"/>
                </a:solidFill>
                <a:latin typeface="+mn-lt"/>
                <a:ea typeface="MS Gothic" panose="020B0609070205080204" pitchFamily="49" charset="-128"/>
              </a:rPr>
              <a:t>③</a:t>
            </a:r>
            <a:r>
              <a:rPr lang="zh-CN" altLang="en-US" sz="2800" dirty="0">
                <a:solidFill>
                  <a:srgbClr val="FFFF00"/>
                </a:solidFill>
                <a:latin typeface="+mn-lt"/>
                <a:ea typeface="+mn-ea"/>
              </a:rPr>
              <a:t>组合</a:t>
            </a:r>
            <a:r>
              <a:rPr lang="zh-CN" altLang="en-US" sz="2800" dirty="0">
                <a:solidFill>
                  <a:srgbClr val="FFFFFF"/>
                </a:solidFill>
                <a:latin typeface="+mn-lt"/>
                <a:ea typeface="+mn-ea"/>
              </a:rPr>
              <a:t>：</a:t>
            </a:r>
            <a:r>
              <a:rPr lang="zh-CN" altLang="en-US" sz="2800" dirty="0">
                <a:solidFill>
                  <a:srgbClr val="FFFFFF"/>
                </a:solidFill>
                <a:latin typeface="+mn-lt"/>
              </a:rPr>
              <a:t>从</a:t>
            </a:r>
            <a:r>
              <a:rPr lang="en-US" altLang="zh-CN" sz="2800" dirty="0">
                <a:solidFill>
                  <a:srgbClr val="FFFFFF"/>
                </a:solidFill>
                <a:latin typeface="+mn-lt"/>
              </a:rPr>
              <a:t>n</a:t>
            </a:r>
            <a:r>
              <a:rPr lang="zh-CN" altLang="en-US" sz="2800" dirty="0">
                <a:solidFill>
                  <a:srgbClr val="FFFFFF"/>
                </a:solidFill>
                <a:latin typeface="+mn-lt"/>
              </a:rPr>
              <a:t>个不同元素中任取</a:t>
            </a:r>
            <a:r>
              <a:rPr lang="en-US" altLang="zh-CN" sz="2800" dirty="0">
                <a:solidFill>
                  <a:srgbClr val="FFFFFF"/>
                </a:solidFill>
                <a:latin typeface="+mn-lt"/>
              </a:rPr>
              <a:t>k(k</a:t>
            </a:r>
            <a:r>
              <a:rPr lang="en-US" altLang="zh-CN" sz="2800" dirty="0">
                <a:solidFill>
                  <a:srgbClr val="FFFFFF"/>
                </a:solidFill>
                <a:latin typeface="+mn-lt"/>
                <a:sym typeface="Symbol" panose="05050102010706020507" pitchFamily="18" charset="2"/>
              </a:rPr>
              <a:t> n</a:t>
            </a:r>
            <a:r>
              <a:rPr lang="en-US" altLang="zh-CN" sz="2800" dirty="0">
                <a:solidFill>
                  <a:srgbClr val="FFFFFF"/>
                </a:solidFill>
                <a:latin typeface="+mn-lt"/>
              </a:rPr>
              <a:t>)</a:t>
            </a:r>
            <a:r>
              <a:rPr lang="zh-CN" altLang="en-US" sz="2800" dirty="0">
                <a:solidFill>
                  <a:srgbClr val="FFFFFF"/>
                </a:solidFill>
                <a:latin typeface="+mn-lt"/>
              </a:rPr>
              <a:t>个元素并成一组</a:t>
            </a:r>
            <a:r>
              <a:rPr lang="en-US" altLang="zh-CN" sz="2800" dirty="0">
                <a:solidFill>
                  <a:srgbClr val="FFFFFF"/>
                </a:solidFill>
                <a:latin typeface="+mn-lt"/>
              </a:rPr>
              <a:t>(</a:t>
            </a:r>
            <a:r>
              <a:rPr lang="zh-CN" altLang="en-US" sz="2800" dirty="0">
                <a:solidFill>
                  <a:srgbClr val="FFFFFF"/>
                </a:solidFill>
                <a:latin typeface="+mn-lt"/>
              </a:rPr>
              <a:t>不考虑元素先后出现的次序</a:t>
            </a:r>
            <a:r>
              <a:rPr lang="en-US" altLang="zh-CN" sz="2800" dirty="0">
                <a:solidFill>
                  <a:srgbClr val="FFFFFF"/>
                </a:solidFill>
                <a:latin typeface="+mn-lt"/>
              </a:rPr>
              <a:t>)</a:t>
            </a:r>
            <a:r>
              <a:rPr lang="zh-CN" altLang="en-US" sz="2800" dirty="0">
                <a:solidFill>
                  <a:srgbClr val="FFFFFF"/>
                </a:solidFill>
                <a:latin typeface="+mn-lt"/>
              </a:rPr>
              <a:t>，称此为一个组合，此种组合的总数记为</a:t>
            </a:r>
            <a:endParaRPr lang="en-US" altLang="zh-CN" sz="2800" dirty="0">
              <a:solidFill>
                <a:srgbClr val="FFFFFF"/>
              </a:solidFill>
              <a:latin typeface="+mn-lt"/>
            </a:endParaRPr>
          </a:p>
        </p:txBody>
      </p:sp>
      <p:sp>
        <p:nvSpPr>
          <p:cNvPr id="2" name="文本框 1">
            <a:extLst>
              <a:ext uri="{FF2B5EF4-FFF2-40B4-BE49-F238E27FC236}">
                <a16:creationId xmlns:a16="http://schemas.microsoft.com/office/drawing/2014/main" id="{2C937102-494A-485D-B199-BAB4D43280DE}"/>
              </a:ext>
            </a:extLst>
          </p:cNvPr>
          <p:cNvSpPr txBox="1">
            <a:spLocks noRot="1" noChangeAspect="1" noMove="1" noResize="1" noEditPoints="1" noAdjustHandles="1" noChangeArrowheads="1" noChangeShapeType="1" noTextEdit="1"/>
          </p:cNvSpPr>
          <p:nvPr/>
        </p:nvSpPr>
        <p:spPr>
          <a:xfrm>
            <a:off x="1403871" y="2782092"/>
            <a:ext cx="6480720" cy="1304524"/>
          </a:xfrm>
          <a:prstGeom prst="rect">
            <a:avLst/>
          </a:prstGeom>
          <a:blipFill>
            <a:blip r:embed="rId5"/>
            <a:stretch>
              <a:fillRect/>
            </a:stretch>
          </a:blipFill>
        </p:spPr>
        <p:txBody>
          <a:bodyPr/>
          <a:lstStyle/>
          <a:p>
            <a:r>
              <a:rPr lang="zh-CN" altLang="en-US">
                <a:noFill/>
              </a:rPr>
              <a:t> </a:t>
            </a:r>
          </a:p>
        </p:txBody>
      </p:sp>
    </p:spTree>
  </p:cSld>
  <p:clrMapOvr>
    <a:overrideClrMapping bg1="lt1" tx1="dk1" bg2="lt2" tx2="dk2" accent1="accent1" accent2="accent2" accent3="accent3" accent4="accent4" accent5="accent5" accent6="accent6" hlink="hlink" folHlink="folHlink"/>
  </p:clrMapOvr>
  <p:transition advTm="10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标题 3">
            <a:extLst>
              <a:ext uri="{FF2B5EF4-FFF2-40B4-BE49-F238E27FC236}">
                <a16:creationId xmlns:a16="http://schemas.microsoft.com/office/drawing/2014/main" id="{60616B85-DD0D-41EA-8D64-D0311B7114C5}"/>
              </a:ext>
            </a:extLst>
          </p:cNvPr>
          <p:cNvSpPr>
            <a:spLocks noGrp="1" noChangeArrowheads="1"/>
          </p:cNvSpPr>
          <p:nvPr>
            <p:ph type="title"/>
          </p:nvPr>
        </p:nvSpPr>
        <p:spPr>
          <a:xfrm>
            <a:off x="720725" y="381000"/>
            <a:ext cx="7772400" cy="1143000"/>
          </a:xfrm>
        </p:spPr>
        <p:txBody>
          <a:bodyPr/>
          <a:lstStyle/>
          <a:p>
            <a:pPr algn="ctr" eaLnBrk="1" hangingPunct="1"/>
            <a:r>
              <a:rPr lang="zh-CN" altLang="en-US"/>
              <a:t>随机现象</a:t>
            </a:r>
          </a:p>
        </p:txBody>
      </p:sp>
      <p:sp>
        <p:nvSpPr>
          <p:cNvPr id="5" name="内容占位符 4">
            <a:extLst>
              <a:ext uri="{FF2B5EF4-FFF2-40B4-BE49-F238E27FC236}">
                <a16:creationId xmlns:a16="http://schemas.microsoft.com/office/drawing/2014/main" id="{5840A6AC-FA14-41B0-9459-CFAC99FBA5AB}"/>
              </a:ext>
            </a:extLst>
          </p:cNvPr>
          <p:cNvSpPr>
            <a:spLocks noGrp="1"/>
          </p:cNvSpPr>
          <p:nvPr>
            <p:ph idx="1"/>
          </p:nvPr>
        </p:nvSpPr>
        <p:spPr>
          <a:xfrm>
            <a:off x="720725" y="1766888"/>
            <a:ext cx="7769225" cy="4710112"/>
          </a:xfrm>
        </p:spPr>
        <p:txBody>
          <a:bodyPr/>
          <a:lstStyle/>
          <a:p>
            <a:pPr marL="0" indent="0" eaLnBrk="1" hangingPunct="1">
              <a:buFontTx/>
              <a:buNone/>
              <a:defRPr/>
            </a:pPr>
            <a:r>
              <a:rPr lang="zh-CN" altLang="en-US" dirty="0"/>
              <a:t>随机现象：在一定条件下并不总是出现相同结果的现象。</a:t>
            </a:r>
            <a:endParaRPr lang="en-US" altLang="zh-CN" dirty="0"/>
          </a:p>
          <a:p>
            <a:pPr eaLnBrk="1" hangingPunct="1">
              <a:buFont typeface="Wingdings" panose="05000000000000000000" pitchFamily="2" charset="2"/>
              <a:buChar char="l"/>
              <a:defRPr/>
            </a:pPr>
            <a:r>
              <a:rPr lang="zh-CN" altLang="en-US" dirty="0"/>
              <a:t>天气现象。</a:t>
            </a:r>
            <a:endParaRPr lang="en-US" altLang="zh-CN" dirty="0"/>
          </a:p>
          <a:p>
            <a:pPr eaLnBrk="1" hangingPunct="1">
              <a:buFont typeface="Wingdings" panose="05000000000000000000" pitchFamily="2" charset="2"/>
              <a:buChar char="l"/>
              <a:defRPr/>
            </a:pPr>
            <a:r>
              <a:rPr lang="zh-CN" altLang="en-US" dirty="0"/>
              <a:t>金融市场中的相关现象。</a:t>
            </a:r>
            <a:endParaRPr lang="en-US" altLang="zh-CN" dirty="0"/>
          </a:p>
          <a:p>
            <a:pPr eaLnBrk="1" hangingPunct="1">
              <a:buFont typeface="Wingdings" panose="05000000000000000000" pitchFamily="2" charset="2"/>
              <a:buChar char="l"/>
              <a:defRPr/>
            </a:pPr>
            <a:r>
              <a:rPr lang="zh-CN" altLang="en-US" dirty="0"/>
              <a:t>抛一枚硬币，向上的一面是正面或者反面。</a:t>
            </a:r>
            <a:endParaRPr lang="en-US" altLang="zh-CN" dirty="0"/>
          </a:p>
          <a:p>
            <a:pPr eaLnBrk="1" hangingPunct="1">
              <a:buFont typeface="Wingdings" panose="05000000000000000000" pitchFamily="2" charset="2"/>
              <a:buChar char="l"/>
              <a:defRPr/>
            </a:pPr>
            <a:r>
              <a:rPr lang="zh-CN" altLang="en-US" dirty="0"/>
              <a:t>掷一颗骰子出现的点数。</a:t>
            </a:r>
            <a:endParaRPr lang="en-US" altLang="zh-CN" dirty="0"/>
          </a:p>
          <a:p>
            <a:pPr eaLnBrk="1" hangingPunct="1">
              <a:defRPr/>
            </a:pPr>
            <a:endParaRPr lang="en-US" altLang="zh-CN" dirty="0"/>
          </a:p>
          <a:p>
            <a:pPr eaLnBrk="1" hangingPunct="1">
              <a:defRPr/>
            </a:pPr>
            <a:endParaRPr lang="zh-CN" altLang="en-US" dirty="0"/>
          </a:p>
        </p:txBody>
      </p:sp>
    </p:spTree>
    <p:extLst>
      <p:ext uri="{BB962C8B-B14F-4D97-AF65-F5344CB8AC3E}">
        <p14:creationId xmlns:p14="http://schemas.microsoft.com/office/powerpoint/2010/main" val="321921939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3">
            <a:extLst>
              <a:ext uri="{FF2B5EF4-FFF2-40B4-BE49-F238E27FC236}">
                <a16:creationId xmlns:a16="http://schemas.microsoft.com/office/drawing/2014/main" id="{57C9F1EF-13BF-4132-A5C6-98F6D3C1FA5B}"/>
              </a:ext>
            </a:extLst>
          </p:cNvPr>
          <p:cNvSpPr>
            <a:spLocks noGrp="1" noChangeArrowheads="1"/>
          </p:cNvSpPr>
          <p:nvPr>
            <p:ph type="body" sz="half" idx="1"/>
          </p:nvPr>
        </p:nvSpPr>
        <p:spPr>
          <a:xfrm>
            <a:off x="611188" y="692150"/>
            <a:ext cx="8388350" cy="2520826"/>
          </a:xfrm>
        </p:spPr>
        <p:txBody>
          <a:bodyPr/>
          <a:lstStyle/>
          <a:p>
            <a:pPr marL="0" indent="0" eaLnBrk="1" hangingPunct="1">
              <a:defRPr/>
            </a:pPr>
            <a:r>
              <a:rPr lang="zh-CN" altLang="en-US" sz="2800" dirty="0"/>
              <a:t>例</a:t>
            </a:r>
            <a:r>
              <a:rPr lang="en-US" altLang="zh-CN" sz="2800" dirty="0"/>
              <a:t>1</a:t>
            </a:r>
            <a:r>
              <a:rPr lang="zh-CN" altLang="en-US" sz="2800" dirty="0"/>
              <a:t>：袋内装有</a:t>
            </a:r>
            <a:r>
              <a:rPr lang="en-US" altLang="zh-CN" sz="2800" dirty="0"/>
              <a:t>5</a:t>
            </a:r>
            <a:r>
              <a:rPr lang="zh-CN" altLang="en-US" sz="2800" dirty="0"/>
              <a:t>个白球，</a:t>
            </a:r>
            <a:r>
              <a:rPr lang="en-US" altLang="zh-CN" sz="2800" dirty="0"/>
              <a:t>3</a:t>
            </a:r>
            <a:r>
              <a:rPr lang="zh-CN" altLang="en-US" sz="2800" dirty="0"/>
              <a:t>个黑球，从中任取</a:t>
            </a:r>
            <a:r>
              <a:rPr lang="en-US" altLang="zh-CN" sz="2800" dirty="0"/>
              <a:t>2</a:t>
            </a:r>
            <a:r>
              <a:rPr lang="zh-CN" altLang="en-US" sz="2800" dirty="0"/>
              <a:t>个球，计算</a:t>
            </a:r>
            <a:endParaRPr lang="en-US" altLang="zh-CN" sz="2800" dirty="0"/>
          </a:p>
          <a:p>
            <a:pPr marL="0" indent="0" eaLnBrk="1" hangingPunct="1">
              <a:defRPr/>
            </a:pPr>
            <a:r>
              <a:rPr lang="zh-CN" altLang="en-US" sz="2800" dirty="0"/>
              <a:t>（</a:t>
            </a:r>
            <a:r>
              <a:rPr lang="en-US" altLang="zh-CN" sz="2800" dirty="0"/>
              <a:t>1</a:t>
            </a:r>
            <a:r>
              <a:rPr lang="zh-CN" altLang="en-US" sz="2800" dirty="0"/>
              <a:t>）取出的两个球都是白球的概率；</a:t>
            </a:r>
            <a:endParaRPr lang="en-US" altLang="zh-CN" sz="2800" dirty="0"/>
          </a:p>
          <a:p>
            <a:pPr marL="0" indent="0" eaLnBrk="1" hangingPunct="1">
              <a:defRPr/>
            </a:pPr>
            <a:r>
              <a:rPr lang="zh-CN" altLang="en-US" sz="2800" dirty="0"/>
              <a:t>（</a:t>
            </a:r>
            <a:r>
              <a:rPr lang="en-US" altLang="zh-CN" sz="2800" dirty="0"/>
              <a:t>2</a:t>
            </a:r>
            <a:r>
              <a:rPr lang="zh-CN" altLang="en-US" sz="2800" dirty="0"/>
              <a:t>）第二次取出的是白球的概率。</a:t>
            </a:r>
            <a:endParaRPr lang="en-US" altLang="zh-CN" sz="28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A1C0B46-33E9-4B24-8211-CA550689D0A8}"/>
                  </a:ext>
                </a:extLst>
              </p:cNvPr>
              <p:cNvSpPr txBox="1"/>
              <p:nvPr/>
            </p:nvSpPr>
            <p:spPr>
              <a:xfrm>
                <a:off x="713710" y="2984401"/>
                <a:ext cx="7992888" cy="2960682"/>
              </a:xfrm>
              <a:prstGeom prst="rect">
                <a:avLst/>
              </a:prstGeom>
              <a:noFill/>
            </p:spPr>
            <p:txBody>
              <a:bodyPr wrap="square" rtlCol="0">
                <a:spAutoFit/>
              </a:bodyPr>
              <a:lstStyle/>
              <a:p>
                <a:r>
                  <a:rPr lang="zh-CN" altLang="en-US" sz="2800" dirty="0"/>
                  <a:t>解：事件</a:t>
                </a:r>
                <a:r>
                  <a:rPr lang="en-US" altLang="zh-CN" sz="2800" dirty="0"/>
                  <a:t>A=</a:t>
                </a:r>
                <a:r>
                  <a:rPr lang="zh-CN" altLang="en-US" sz="2800" dirty="0"/>
                  <a:t>“取出的两个球都是白球”</a:t>
                </a:r>
                <a:endParaRPr lang="en-US" altLang="zh-CN" sz="2800" dirty="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5</m:t>
                              </m:r>
                            </m:sub>
                            <m:sup>
                              <m:r>
                                <a:rPr lang="en-US" altLang="zh-CN" sz="2800" b="0" i="1" smtClean="0">
                                  <a:latin typeface="Cambria Math" panose="02040503050406030204" pitchFamily="18" charset="0"/>
                                </a:rPr>
                                <m:t>2</m:t>
                              </m:r>
                            </m:sup>
                          </m:sSubSup>
                        </m:num>
                        <m:den>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8</m:t>
                              </m:r>
                            </m:sub>
                            <m:sup>
                              <m:r>
                                <a:rPr lang="en-US" altLang="zh-CN" sz="2800" b="0" i="1" smtClean="0">
                                  <a:latin typeface="Cambria Math" panose="02040503050406030204" pitchFamily="18" charset="0"/>
                                </a:rPr>
                                <m:t>2</m:t>
                              </m:r>
                            </m:sup>
                          </m:sSubSup>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5</m:t>
                          </m:r>
                        </m:num>
                        <m:den>
                          <m:r>
                            <a:rPr lang="en-US" altLang="zh-CN" sz="2800" b="0" i="1" smtClean="0">
                              <a:latin typeface="Cambria Math" panose="02040503050406030204" pitchFamily="18" charset="0"/>
                            </a:rPr>
                            <m:t>14</m:t>
                          </m:r>
                        </m:den>
                      </m:f>
                    </m:oMath>
                  </m:oMathPara>
                </a14:m>
                <a:endParaRPr lang="en-US" altLang="zh-CN" sz="2800" dirty="0"/>
              </a:p>
              <a:p>
                <a:r>
                  <a:rPr lang="zh-CN" altLang="en-US" sz="2800" dirty="0"/>
                  <a:t>        事件</a:t>
                </a:r>
                <a:r>
                  <a:rPr lang="en-US" altLang="zh-CN" sz="2800" dirty="0"/>
                  <a:t>B=</a:t>
                </a:r>
                <a:r>
                  <a:rPr lang="zh-CN" altLang="en-US" sz="2800" dirty="0"/>
                  <a:t>“第二次取出的是白球”</a:t>
                </a:r>
                <a:endParaRPr lang="en-US" altLang="zh-CN" sz="2800" dirty="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𝐵</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Sup>
                            <m:sSubSupPr>
                              <m:ctrlPr>
                                <a:rPr lang="en-US" altLang="zh-CN" sz="2800" b="0" i="1" smtClean="0">
                                  <a:latin typeface="Cambria Math" panose="02040503050406030204" pitchFamily="18" charset="0"/>
                                </a:rPr>
                              </m:ctrlPr>
                            </m:sSubSupPr>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𝐶</m:t>
                                  </m:r>
                                </m:e>
                                <m:sub>
                                  <m:r>
                                    <a:rPr lang="en-US" altLang="zh-CN" sz="2800" i="1">
                                      <a:latin typeface="Cambria Math" panose="02040503050406030204" pitchFamily="18" charset="0"/>
                                    </a:rPr>
                                    <m:t>5</m:t>
                                  </m:r>
                                </m:sub>
                                <m:sup>
                                  <m:r>
                                    <a:rPr lang="en-US" altLang="zh-CN" sz="2800" i="1">
                                      <a:latin typeface="Cambria Math" panose="02040503050406030204" pitchFamily="18" charset="0"/>
                                    </a:rPr>
                                    <m:t>1</m:t>
                                  </m:r>
                                </m:sup>
                              </m:sSubSup>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7</m:t>
                              </m:r>
                            </m:sub>
                            <m:sup>
                              <m:r>
                                <a:rPr lang="en-US" altLang="zh-CN" sz="2800" b="0" i="1" smtClean="0">
                                  <a:latin typeface="Cambria Math" panose="02040503050406030204" pitchFamily="18" charset="0"/>
                                </a:rPr>
                                <m:t>1</m:t>
                              </m:r>
                            </m:sup>
                          </m:sSubSup>
                        </m:num>
                        <m:den>
                          <m:sSubSup>
                            <m:sSubSupPr>
                              <m:ctrlPr>
                                <a:rPr lang="en-US" altLang="zh-CN" sz="2800" b="0" i="1" smtClean="0">
                                  <a:latin typeface="Cambria Math" panose="02040503050406030204" pitchFamily="18" charset="0"/>
                                </a:rPr>
                              </m:ctrlPr>
                            </m:sSubSupPr>
                            <m:e>
                              <m:r>
                                <m:rPr>
                                  <m:sty m:val="p"/>
                                </m:rPr>
                                <a:rPr lang="en-US" altLang="zh-CN" sz="2800" i="1">
                                  <a:latin typeface="Cambria Math" panose="02040503050406030204" pitchFamily="18" charset="0"/>
                                </a:rPr>
                                <m:t>P</m:t>
                              </m:r>
                            </m:e>
                            <m:sub>
                              <m:r>
                                <a:rPr lang="en-US" altLang="zh-CN" sz="2800" b="0" i="1" smtClean="0">
                                  <a:latin typeface="Cambria Math" panose="02040503050406030204" pitchFamily="18" charset="0"/>
                                </a:rPr>
                                <m:t>8</m:t>
                              </m:r>
                            </m:sub>
                            <m:sup>
                              <m:r>
                                <a:rPr lang="en-US" altLang="zh-CN" sz="2800" b="0" i="1" smtClean="0">
                                  <a:latin typeface="Cambria Math" panose="02040503050406030204" pitchFamily="18" charset="0"/>
                                </a:rPr>
                                <m:t>2</m:t>
                              </m:r>
                            </m:sup>
                          </m:sSubSup>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5</m:t>
                          </m:r>
                        </m:num>
                        <m:den>
                          <m:r>
                            <a:rPr lang="en-US" altLang="zh-CN" sz="2800" b="0" i="1" smtClean="0">
                              <a:latin typeface="Cambria Math" panose="02040503050406030204" pitchFamily="18" charset="0"/>
                            </a:rPr>
                            <m:t>8</m:t>
                          </m:r>
                        </m:den>
                      </m:f>
                    </m:oMath>
                  </m:oMathPara>
                </a14:m>
                <a:endParaRPr lang="en-US" altLang="zh-CN" sz="2800" dirty="0"/>
              </a:p>
            </p:txBody>
          </p:sp>
        </mc:Choice>
        <mc:Fallback xmlns="">
          <p:sp>
            <p:nvSpPr>
              <p:cNvPr id="3" name="文本框 2">
                <a:extLst>
                  <a:ext uri="{FF2B5EF4-FFF2-40B4-BE49-F238E27FC236}">
                    <a16:creationId xmlns:a16="http://schemas.microsoft.com/office/drawing/2014/main" id="{EA1C0B46-33E9-4B24-8211-CA550689D0A8}"/>
                  </a:ext>
                </a:extLst>
              </p:cNvPr>
              <p:cNvSpPr txBox="1">
                <a:spLocks noRot="1" noChangeAspect="1" noMove="1" noResize="1" noEditPoints="1" noAdjustHandles="1" noChangeArrowheads="1" noChangeShapeType="1" noTextEdit="1"/>
              </p:cNvSpPr>
              <p:nvPr/>
            </p:nvSpPr>
            <p:spPr>
              <a:xfrm>
                <a:off x="713710" y="2984401"/>
                <a:ext cx="7992888" cy="2960682"/>
              </a:xfrm>
              <a:prstGeom prst="rect">
                <a:avLst/>
              </a:prstGeom>
              <a:blipFill>
                <a:blip r:embed="rId3"/>
                <a:stretch>
                  <a:fillRect l="-1526" t="-28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0889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4D10AF7D-DC6B-4A08-AA06-ADFF08E93584}"/>
              </a:ext>
            </a:extLst>
          </p:cNvPr>
          <p:cNvSpPr>
            <a:spLocks noGrp="1" noChangeArrowheads="1"/>
          </p:cNvSpPr>
          <p:nvPr>
            <p:ph type="title"/>
          </p:nvPr>
        </p:nvSpPr>
        <p:spPr>
          <a:xfrm>
            <a:off x="266700" y="333374"/>
            <a:ext cx="8610600" cy="2015505"/>
          </a:xfrm>
        </p:spPr>
        <p:txBody>
          <a:bodyPr anchor="t"/>
          <a:lstStyle/>
          <a:p>
            <a:pPr eaLnBrk="1" hangingPunct="1">
              <a:lnSpc>
                <a:spcPct val="110000"/>
              </a:lnSpc>
              <a:defRPr/>
            </a:pPr>
            <a:r>
              <a:rPr lang="zh-CN" altLang="en-US" sz="2800" dirty="0">
                <a:solidFill>
                  <a:schemeClr val="tx1"/>
                </a:solidFill>
                <a:latin typeface="+mn-ea"/>
                <a:ea typeface="+mn-ea"/>
              </a:rPr>
              <a:t>例</a:t>
            </a:r>
            <a:r>
              <a:rPr lang="en-US" altLang="zh-CN" sz="2800" dirty="0">
                <a:solidFill>
                  <a:schemeClr val="tx1"/>
                </a:solidFill>
                <a:latin typeface="+mn-ea"/>
                <a:ea typeface="+mn-ea"/>
              </a:rPr>
              <a:t>2</a:t>
            </a:r>
            <a:r>
              <a:rPr lang="zh-CN" altLang="en-US" sz="2800" dirty="0">
                <a:solidFill>
                  <a:schemeClr val="tx1"/>
                </a:solidFill>
                <a:latin typeface="+mn-ea"/>
                <a:ea typeface="+mn-ea"/>
              </a:rPr>
              <a:t>：一批产品共</a:t>
            </a:r>
            <a:r>
              <a:rPr lang="en-US" altLang="zh-CN" sz="2800" dirty="0">
                <a:solidFill>
                  <a:schemeClr val="tx1"/>
                </a:solidFill>
                <a:latin typeface="+mn-ea"/>
                <a:ea typeface="+mn-ea"/>
              </a:rPr>
              <a:t>200</a:t>
            </a:r>
            <a:r>
              <a:rPr lang="zh-CN" altLang="en-US" sz="2800" dirty="0">
                <a:solidFill>
                  <a:schemeClr val="tx1"/>
                </a:solidFill>
                <a:latin typeface="+mn-ea"/>
                <a:ea typeface="+mn-ea"/>
              </a:rPr>
              <a:t>个，废品有</a:t>
            </a:r>
            <a:r>
              <a:rPr lang="en-US" altLang="zh-CN" sz="2800" dirty="0">
                <a:solidFill>
                  <a:schemeClr val="tx1"/>
                </a:solidFill>
                <a:latin typeface="+mn-ea"/>
                <a:ea typeface="+mn-ea"/>
              </a:rPr>
              <a:t>6</a:t>
            </a:r>
            <a:r>
              <a:rPr lang="zh-CN" altLang="en-US" sz="2800" dirty="0">
                <a:solidFill>
                  <a:schemeClr val="tx1"/>
                </a:solidFill>
                <a:latin typeface="+mn-ea"/>
                <a:ea typeface="+mn-ea"/>
              </a:rPr>
              <a:t>个，求</a:t>
            </a:r>
            <a:br>
              <a:rPr lang="en-US" altLang="zh-CN" sz="2800" dirty="0">
                <a:solidFill>
                  <a:schemeClr val="tx1"/>
                </a:solidFill>
                <a:latin typeface="+mn-ea"/>
                <a:ea typeface="+mn-ea"/>
              </a:rPr>
            </a:br>
            <a:r>
              <a:rPr lang="en-US" altLang="zh-CN" sz="2800" dirty="0">
                <a:solidFill>
                  <a:schemeClr val="tx1"/>
                </a:solidFill>
                <a:latin typeface="+mn-ea"/>
                <a:ea typeface="+mn-ea"/>
              </a:rPr>
              <a:t>(1)</a:t>
            </a:r>
            <a:r>
              <a:rPr lang="zh-CN" altLang="en-US" sz="2800" dirty="0">
                <a:solidFill>
                  <a:schemeClr val="tx1"/>
                </a:solidFill>
                <a:latin typeface="+mn-ea"/>
                <a:ea typeface="+mn-ea"/>
              </a:rPr>
              <a:t>任取</a:t>
            </a:r>
            <a:r>
              <a:rPr lang="en-US" altLang="zh-CN" sz="2800" dirty="0">
                <a:solidFill>
                  <a:schemeClr val="tx1"/>
                </a:solidFill>
                <a:latin typeface="+mn-ea"/>
                <a:ea typeface="+mn-ea"/>
              </a:rPr>
              <a:t>1</a:t>
            </a:r>
            <a:r>
              <a:rPr lang="zh-CN" altLang="en-US" sz="2800" dirty="0">
                <a:solidFill>
                  <a:schemeClr val="tx1"/>
                </a:solidFill>
                <a:latin typeface="+mn-ea"/>
                <a:ea typeface="+mn-ea"/>
              </a:rPr>
              <a:t>个是废品的概率；</a:t>
            </a:r>
            <a:br>
              <a:rPr lang="en-US" altLang="zh-CN" sz="2800" dirty="0">
                <a:solidFill>
                  <a:schemeClr val="tx1"/>
                </a:solidFill>
                <a:latin typeface="+mn-ea"/>
                <a:ea typeface="+mn-ea"/>
              </a:rPr>
            </a:br>
            <a:r>
              <a:rPr lang="en-US" altLang="zh-CN" sz="2800" dirty="0">
                <a:solidFill>
                  <a:schemeClr val="tx1"/>
                </a:solidFill>
                <a:latin typeface="+mn-ea"/>
                <a:ea typeface="+mn-ea"/>
              </a:rPr>
              <a:t>(2)</a:t>
            </a:r>
            <a:r>
              <a:rPr lang="zh-CN" altLang="en-US" sz="2800" dirty="0">
                <a:solidFill>
                  <a:schemeClr val="tx1"/>
                </a:solidFill>
                <a:latin typeface="+mn-ea"/>
                <a:ea typeface="+mn-ea"/>
              </a:rPr>
              <a:t>任取</a:t>
            </a:r>
            <a:r>
              <a:rPr lang="en-US" altLang="zh-CN" sz="2800" dirty="0">
                <a:solidFill>
                  <a:schemeClr val="tx1"/>
                </a:solidFill>
                <a:latin typeface="+mn-ea"/>
                <a:ea typeface="+mn-ea"/>
              </a:rPr>
              <a:t>3</a:t>
            </a:r>
            <a:r>
              <a:rPr lang="zh-CN" altLang="en-US" sz="2800" dirty="0">
                <a:solidFill>
                  <a:schemeClr val="tx1"/>
                </a:solidFill>
                <a:latin typeface="+mn-ea"/>
                <a:ea typeface="+mn-ea"/>
              </a:rPr>
              <a:t>个恰有一个是废品的概率；</a:t>
            </a:r>
            <a:br>
              <a:rPr lang="en-US" altLang="zh-CN" sz="2800" dirty="0">
                <a:solidFill>
                  <a:schemeClr val="tx1"/>
                </a:solidFill>
                <a:latin typeface="+mn-ea"/>
                <a:ea typeface="+mn-ea"/>
              </a:rPr>
            </a:br>
            <a:r>
              <a:rPr lang="en-US" altLang="zh-CN" sz="2800" dirty="0">
                <a:solidFill>
                  <a:schemeClr val="tx1"/>
                </a:solidFill>
                <a:latin typeface="+mn-ea"/>
                <a:ea typeface="+mn-ea"/>
              </a:rPr>
              <a:t>(3)</a:t>
            </a:r>
            <a:r>
              <a:rPr lang="zh-CN" altLang="en-US" sz="2800" dirty="0">
                <a:solidFill>
                  <a:schemeClr val="tx1"/>
                </a:solidFill>
                <a:latin typeface="+mn-ea"/>
                <a:ea typeface="+mn-ea"/>
              </a:rPr>
              <a:t>任取</a:t>
            </a:r>
            <a:r>
              <a:rPr lang="en-US" altLang="zh-CN" sz="2800" dirty="0">
                <a:solidFill>
                  <a:schemeClr val="tx1"/>
                </a:solidFill>
                <a:latin typeface="+mn-ea"/>
                <a:ea typeface="+mn-ea"/>
              </a:rPr>
              <a:t>3</a:t>
            </a:r>
            <a:r>
              <a:rPr lang="zh-CN" altLang="en-US" sz="2800" dirty="0">
                <a:solidFill>
                  <a:schemeClr val="tx1"/>
                </a:solidFill>
                <a:latin typeface="+mn-ea"/>
                <a:ea typeface="+mn-ea"/>
              </a:rPr>
              <a:t>个全非废品的概率。</a:t>
            </a:r>
          </a:p>
        </p:txBody>
      </p:sp>
      <p:sp>
        <p:nvSpPr>
          <p:cNvPr id="251907" name="Rectangle 3">
            <a:extLst>
              <a:ext uri="{FF2B5EF4-FFF2-40B4-BE49-F238E27FC236}">
                <a16:creationId xmlns:a16="http://schemas.microsoft.com/office/drawing/2014/main" id="{0CA1C1B1-A289-4FE3-99E4-3FB7E78ED715}"/>
              </a:ext>
            </a:extLst>
          </p:cNvPr>
          <p:cNvSpPr>
            <a:spLocks noGrp="1" noChangeArrowheads="1"/>
          </p:cNvSpPr>
          <p:nvPr>
            <p:ph type="body" sz="half" idx="1"/>
          </p:nvPr>
        </p:nvSpPr>
        <p:spPr>
          <a:xfrm>
            <a:off x="354077" y="2348880"/>
            <a:ext cx="8839200" cy="1219200"/>
          </a:xfrm>
        </p:spPr>
        <p:txBody>
          <a:bodyPr/>
          <a:lstStyle/>
          <a:p>
            <a:pPr marL="0" indent="0" eaLnBrk="1" hangingPunct="1"/>
            <a:r>
              <a:rPr lang="zh-CN" altLang="en-US" sz="2800" dirty="0"/>
              <a:t>解 设</a:t>
            </a:r>
            <a:r>
              <a:rPr lang="en-US" altLang="zh-CN" sz="2800" i="1" dirty="0"/>
              <a:t>P</a:t>
            </a:r>
            <a:r>
              <a:rPr lang="en-US" altLang="zh-CN" sz="2800" dirty="0"/>
              <a:t>(</a:t>
            </a:r>
            <a:r>
              <a:rPr lang="en-US" altLang="zh-CN" sz="2800" i="1" dirty="0"/>
              <a:t>A</a:t>
            </a:r>
            <a:r>
              <a:rPr lang="en-US" altLang="zh-CN" sz="2800" dirty="0"/>
              <a:t>)</a:t>
            </a:r>
            <a:r>
              <a:rPr lang="zh-CN" altLang="en-US" sz="2800" dirty="0"/>
              <a:t>、</a:t>
            </a:r>
            <a:r>
              <a:rPr lang="en-US" altLang="zh-CN" sz="2800" i="1" dirty="0"/>
              <a:t>P</a:t>
            </a:r>
            <a:r>
              <a:rPr lang="en-US" altLang="zh-CN" sz="2800" dirty="0"/>
              <a:t>(</a:t>
            </a:r>
            <a:r>
              <a:rPr lang="en-US" altLang="zh-CN" sz="2800" i="1" dirty="0"/>
              <a:t>A</a:t>
            </a:r>
            <a:r>
              <a:rPr lang="en-US" altLang="zh-CN" sz="2800" baseline="-25000" dirty="0"/>
              <a:t>1</a:t>
            </a:r>
            <a:r>
              <a:rPr lang="en-US" altLang="zh-CN" sz="2800" dirty="0"/>
              <a:t>)</a:t>
            </a:r>
            <a:r>
              <a:rPr lang="zh-CN" altLang="en-US" sz="2800" dirty="0"/>
              <a:t>、</a:t>
            </a:r>
            <a:r>
              <a:rPr lang="en-US" altLang="zh-CN" sz="2800" dirty="0"/>
              <a:t> </a:t>
            </a:r>
            <a:r>
              <a:rPr lang="en-US" altLang="zh-CN" sz="2800" i="1" dirty="0"/>
              <a:t>P</a:t>
            </a:r>
            <a:r>
              <a:rPr lang="en-US" altLang="zh-CN" sz="2800" dirty="0"/>
              <a:t>(</a:t>
            </a:r>
            <a:r>
              <a:rPr lang="en-US" altLang="zh-CN" sz="2800" i="1" dirty="0"/>
              <a:t>A</a:t>
            </a:r>
            <a:r>
              <a:rPr lang="en-US" altLang="zh-CN" sz="2800" baseline="-25000" dirty="0"/>
              <a:t>0</a:t>
            </a:r>
            <a:r>
              <a:rPr lang="en-US" altLang="zh-CN" sz="2800" dirty="0"/>
              <a:t>)</a:t>
            </a:r>
            <a:r>
              <a:rPr lang="zh-CN" altLang="en-US" sz="2800" dirty="0"/>
              <a:t>分别表示</a:t>
            </a:r>
            <a:r>
              <a:rPr lang="en-US" altLang="zh-CN" sz="2800" dirty="0"/>
              <a:t>(1)</a:t>
            </a:r>
            <a:r>
              <a:rPr lang="zh-CN" altLang="en-US" sz="2800" dirty="0"/>
              <a:t>、</a:t>
            </a:r>
            <a:r>
              <a:rPr lang="en-US" altLang="zh-CN" sz="2800" dirty="0"/>
              <a:t>(2)</a:t>
            </a:r>
            <a:r>
              <a:rPr lang="zh-CN" altLang="en-US" sz="2800" dirty="0"/>
              <a:t>、</a:t>
            </a:r>
            <a:r>
              <a:rPr lang="en-US" altLang="zh-CN" sz="2800" dirty="0"/>
              <a:t>(3)</a:t>
            </a:r>
            <a:r>
              <a:rPr lang="zh-CN" altLang="en-US" sz="2800" dirty="0"/>
              <a:t>中所求的概率，则</a:t>
            </a:r>
          </a:p>
        </p:txBody>
      </p:sp>
      <p:graphicFrame>
        <p:nvGraphicFramePr>
          <p:cNvPr id="251908" name="Object 4">
            <a:extLst>
              <a:ext uri="{FF2B5EF4-FFF2-40B4-BE49-F238E27FC236}">
                <a16:creationId xmlns:a16="http://schemas.microsoft.com/office/drawing/2014/main" id="{C32038FB-E969-4F34-8085-4FD50A73E5E1}"/>
              </a:ext>
            </a:extLst>
          </p:cNvPr>
          <p:cNvGraphicFramePr>
            <a:graphicFrameLocks noGrp="1" noChangeAspect="1"/>
          </p:cNvGraphicFramePr>
          <p:nvPr>
            <p:ph sz="half" idx="2"/>
            <p:extLst>
              <p:ext uri="{D42A27DB-BD31-4B8C-83A1-F6EECF244321}">
                <p14:modId xmlns:p14="http://schemas.microsoft.com/office/powerpoint/2010/main" val="1699936957"/>
              </p:ext>
            </p:extLst>
          </p:nvPr>
        </p:nvGraphicFramePr>
        <p:xfrm>
          <a:off x="646112" y="3367615"/>
          <a:ext cx="8156575" cy="2981325"/>
        </p:xfrm>
        <a:graphic>
          <a:graphicData uri="http://schemas.openxmlformats.org/presentationml/2006/ole">
            <mc:AlternateContent xmlns:mc="http://schemas.openxmlformats.org/markup-compatibility/2006">
              <mc:Choice xmlns:v="urn:schemas-microsoft-com:vml" Requires="v">
                <p:oleObj name="Equation" r:id="rId2" imgW="3566047" imgH="1238721" progId="Equation.3">
                  <p:embed/>
                </p:oleObj>
              </mc:Choice>
              <mc:Fallback>
                <p:oleObj name="Equation" r:id="rId2" imgW="3566047" imgH="1238721" progId="Equation.3">
                  <p:embed/>
                  <p:pic>
                    <p:nvPicPr>
                      <p:cNvPr id="251908" name="Object 4">
                        <a:extLst>
                          <a:ext uri="{FF2B5EF4-FFF2-40B4-BE49-F238E27FC236}">
                            <a16:creationId xmlns:a16="http://schemas.microsoft.com/office/drawing/2014/main" id="{C32038FB-E969-4F34-8085-4FD50A73E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2" y="3367615"/>
                        <a:ext cx="8156575"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1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9B188418-40EA-488B-A884-1CC1999DD74E}"/>
              </a:ext>
            </a:extLst>
          </p:cNvPr>
          <p:cNvSpPr>
            <a:spLocks noGrp="1" noChangeArrowheads="1"/>
          </p:cNvSpPr>
          <p:nvPr>
            <p:ph type="title"/>
          </p:nvPr>
        </p:nvSpPr>
        <p:spPr>
          <a:xfrm>
            <a:off x="304800" y="548680"/>
            <a:ext cx="8839200" cy="1942926"/>
          </a:xfrm>
        </p:spPr>
        <p:txBody>
          <a:bodyPr/>
          <a:lstStyle/>
          <a:p>
            <a:pPr eaLnBrk="1" hangingPunct="1">
              <a:lnSpc>
                <a:spcPct val="150000"/>
              </a:lnSpc>
              <a:defRPr/>
            </a:pPr>
            <a:r>
              <a:rPr lang="zh-CN" altLang="en-US" sz="2800" dirty="0">
                <a:solidFill>
                  <a:schemeClr val="tx1"/>
                </a:solidFill>
                <a:latin typeface="+mn-lt"/>
              </a:rPr>
              <a:t>例</a:t>
            </a:r>
            <a:r>
              <a:rPr lang="en-US" altLang="zh-CN" sz="2800" dirty="0">
                <a:solidFill>
                  <a:schemeClr val="tx1"/>
                </a:solidFill>
                <a:latin typeface="+mn-lt"/>
              </a:rPr>
              <a:t>3</a:t>
            </a:r>
            <a:r>
              <a:rPr lang="zh-CN" altLang="en-US" sz="2800" dirty="0">
                <a:solidFill>
                  <a:schemeClr val="tx1"/>
                </a:solidFill>
                <a:latin typeface="+mn-lt"/>
              </a:rPr>
              <a:t>：两封信随机地向标号为</a:t>
            </a:r>
            <a:r>
              <a:rPr lang="en-US" altLang="zh-CN" sz="2800" dirty="0" err="1">
                <a:solidFill>
                  <a:schemeClr val="tx1"/>
                </a:solidFill>
                <a:latin typeface="MS Gothic" panose="020B0609070205080204" pitchFamily="49" charset="-128"/>
                <a:ea typeface="MS Gothic" panose="020B0609070205080204" pitchFamily="49" charset="-128"/>
              </a:rPr>
              <a:t>Ⅰ,Ⅱ,Ⅲ,Ⅳ</a:t>
            </a:r>
            <a:r>
              <a:rPr lang="zh-CN" altLang="en-US" sz="2800" dirty="0">
                <a:solidFill>
                  <a:schemeClr val="tx1"/>
                </a:solidFill>
                <a:latin typeface="+mn-lt"/>
              </a:rPr>
              <a:t>的</a:t>
            </a:r>
            <a:r>
              <a:rPr lang="en-US" altLang="zh-CN" sz="2800" dirty="0">
                <a:solidFill>
                  <a:schemeClr val="tx1"/>
                </a:solidFill>
                <a:latin typeface="+mn-lt"/>
              </a:rPr>
              <a:t>4</a:t>
            </a:r>
            <a:r>
              <a:rPr lang="zh-CN" altLang="en-US" sz="2800" dirty="0">
                <a:solidFill>
                  <a:schemeClr val="tx1"/>
                </a:solidFill>
                <a:latin typeface="+mn-lt"/>
              </a:rPr>
              <a:t>个邮筒投寄，求</a:t>
            </a:r>
            <a:br>
              <a:rPr lang="en-US" altLang="zh-CN" sz="2800" dirty="0">
                <a:solidFill>
                  <a:schemeClr val="tx1"/>
                </a:solidFill>
                <a:latin typeface="+mn-lt"/>
              </a:rPr>
            </a:br>
            <a:r>
              <a:rPr lang="en-US" altLang="zh-CN" sz="2800" dirty="0">
                <a:solidFill>
                  <a:schemeClr val="tx1"/>
                </a:solidFill>
                <a:latin typeface="+mn-lt"/>
              </a:rPr>
              <a:t>  (1) </a:t>
            </a:r>
            <a:r>
              <a:rPr lang="zh-CN" altLang="en-US" sz="2800" dirty="0">
                <a:solidFill>
                  <a:schemeClr val="tx1"/>
                </a:solidFill>
                <a:latin typeface="+mn-lt"/>
              </a:rPr>
              <a:t>第二个邮筒恰好被投入</a:t>
            </a:r>
            <a:r>
              <a:rPr lang="en-US" altLang="zh-CN" sz="2800" dirty="0">
                <a:solidFill>
                  <a:schemeClr val="tx1"/>
                </a:solidFill>
                <a:latin typeface="+mn-lt"/>
              </a:rPr>
              <a:t>1</a:t>
            </a:r>
            <a:r>
              <a:rPr lang="zh-CN" altLang="en-US" sz="2800" dirty="0">
                <a:solidFill>
                  <a:schemeClr val="tx1"/>
                </a:solidFill>
                <a:latin typeface="+mn-lt"/>
              </a:rPr>
              <a:t>封信的概率；</a:t>
            </a:r>
            <a:br>
              <a:rPr lang="en-US" altLang="zh-CN" sz="2800" dirty="0">
                <a:solidFill>
                  <a:schemeClr val="tx1"/>
                </a:solidFill>
                <a:latin typeface="+mn-lt"/>
              </a:rPr>
            </a:br>
            <a:r>
              <a:rPr lang="en-US" altLang="zh-CN" sz="2800" dirty="0">
                <a:solidFill>
                  <a:schemeClr val="tx1"/>
                </a:solidFill>
                <a:latin typeface="+mn-lt"/>
              </a:rPr>
              <a:t>  (2)</a:t>
            </a:r>
            <a:r>
              <a:rPr lang="zh-CN" altLang="en-US" sz="2800" dirty="0">
                <a:solidFill>
                  <a:schemeClr val="tx1"/>
                </a:solidFill>
                <a:latin typeface="+mn-lt"/>
              </a:rPr>
              <a:t> 前两个邮筒中各有一封信的概率。</a:t>
            </a:r>
            <a:endParaRPr lang="en-US" altLang="zh-CN" sz="2800" dirty="0">
              <a:solidFill>
                <a:schemeClr val="tx1"/>
              </a:solidFill>
              <a:latin typeface="+mn-lt"/>
            </a:endParaRPr>
          </a:p>
        </p:txBody>
      </p:sp>
      <mc:AlternateContent xmlns:mc="http://schemas.openxmlformats.org/markup-compatibility/2006" xmlns:a14="http://schemas.microsoft.com/office/drawing/2010/main">
        <mc:Choice Requires="a14">
          <p:sp>
            <p:nvSpPr>
              <p:cNvPr id="2" name="文本占位符 1">
                <a:extLst>
                  <a:ext uri="{FF2B5EF4-FFF2-40B4-BE49-F238E27FC236}">
                    <a16:creationId xmlns:a16="http://schemas.microsoft.com/office/drawing/2014/main" id="{A2B290B6-A8AF-46DD-89F5-270F88DB4B56}"/>
                  </a:ext>
                </a:extLst>
              </p:cNvPr>
              <p:cNvSpPr>
                <a:spLocks noGrp="1"/>
              </p:cNvSpPr>
              <p:nvPr>
                <p:ph type="body" sz="half" idx="1"/>
              </p:nvPr>
            </p:nvSpPr>
            <p:spPr>
              <a:xfrm>
                <a:off x="467544" y="3139678"/>
                <a:ext cx="8308032" cy="3456384"/>
              </a:xfrm>
            </p:spPr>
            <p:txBody>
              <a:bodyPr/>
              <a:lstStyle/>
              <a:p>
                <a:r>
                  <a:rPr lang="zh-CN" altLang="en-US" sz="2800" dirty="0"/>
                  <a:t>解：设事件</a:t>
                </a:r>
                <a:r>
                  <a:rPr lang="en-US" altLang="zh-CN" sz="2800" dirty="0"/>
                  <a:t>A=</a:t>
                </a:r>
                <a:r>
                  <a:rPr lang="zh-CN" altLang="en-US" sz="2800" dirty="0"/>
                  <a:t>“第二个邮筒恰有一封信”</a:t>
                </a:r>
                <a:endParaRPr lang="en-US" altLang="zh-CN" sz="2800" dirty="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2</m:t>
                              </m:r>
                            </m:sub>
                            <m:sup>
                              <m:r>
                                <a:rPr lang="en-US" altLang="zh-CN" sz="2800" b="0" i="1" smtClean="0">
                                  <a:latin typeface="Cambria Math" panose="02040503050406030204" pitchFamily="18" charset="0"/>
                                </a:rPr>
                                <m:t>1</m:t>
                              </m:r>
                            </m:sup>
                          </m:sSubSup>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3</m:t>
                              </m:r>
                            </m:sub>
                            <m:sup>
                              <m:r>
                                <a:rPr lang="en-US" altLang="zh-CN" sz="2800" b="0" i="1" smtClean="0">
                                  <a:latin typeface="Cambria Math" panose="02040503050406030204" pitchFamily="18" charset="0"/>
                                </a:rPr>
                                <m:t>1</m:t>
                              </m:r>
                            </m:sup>
                          </m:sSubSup>
                        </m:num>
                        <m:den>
                          <m:r>
                            <a:rPr lang="en-US" altLang="zh-CN" sz="2800" b="0" i="1" smtClean="0">
                              <a:latin typeface="Cambria Math" panose="02040503050406030204" pitchFamily="18" charset="0"/>
                            </a:rPr>
                            <m:t>4×4</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3</m:t>
                          </m:r>
                        </m:num>
                        <m:den>
                          <m:r>
                            <a:rPr lang="en-US" altLang="zh-CN" sz="2800" b="0" i="1" smtClean="0">
                              <a:latin typeface="Cambria Math" panose="02040503050406030204" pitchFamily="18" charset="0"/>
                            </a:rPr>
                            <m:t>8</m:t>
                          </m:r>
                        </m:den>
                      </m:f>
                    </m:oMath>
                  </m:oMathPara>
                </a14:m>
                <a:endParaRPr lang="en-US" altLang="zh-CN" sz="2800" dirty="0"/>
              </a:p>
              <a:p>
                <a:r>
                  <a:rPr lang="zh-CN" altLang="en-US" sz="2800" dirty="0"/>
                  <a:t>         事件</a:t>
                </a:r>
                <a:r>
                  <a:rPr lang="en-US" altLang="zh-CN" sz="2800" dirty="0"/>
                  <a:t>B=</a:t>
                </a:r>
                <a:r>
                  <a:rPr lang="zh-CN" altLang="en-US" sz="2800" dirty="0"/>
                  <a:t>“前两个邮筒中个有一封信”</a:t>
                </a:r>
                <a:endParaRPr lang="en-US" altLang="zh-CN" sz="2800" dirty="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𝐵</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m:t>
                          </m:r>
                        </m:num>
                        <m:den>
                          <m:r>
                            <a:rPr lang="en-US" altLang="zh-CN" sz="2800" b="0" i="1" smtClean="0">
                              <a:latin typeface="Cambria Math" panose="02040503050406030204" pitchFamily="18" charset="0"/>
                            </a:rPr>
                            <m:t>4×4</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8</m:t>
                          </m:r>
                        </m:den>
                      </m:f>
                    </m:oMath>
                  </m:oMathPara>
                </a14:m>
                <a:endParaRPr lang="zh-CN" altLang="en-US" sz="2800" dirty="0"/>
              </a:p>
            </p:txBody>
          </p:sp>
        </mc:Choice>
        <mc:Fallback xmlns="">
          <p:sp>
            <p:nvSpPr>
              <p:cNvPr id="2" name="文本占位符 1">
                <a:extLst>
                  <a:ext uri="{FF2B5EF4-FFF2-40B4-BE49-F238E27FC236}">
                    <a16:creationId xmlns:a16="http://schemas.microsoft.com/office/drawing/2014/main" id="{A2B290B6-A8AF-46DD-89F5-270F88DB4B56}"/>
                  </a:ext>
                </a:extLst>
              </p:cNvPr>
              <p:cNvSpPr>
                <a:spLocks noGrp="1" noRot="1" noChangeAspect="1" noMove="1" noResize="1" noEditPoints="1" noAdjustHandles="1" noChangeArrowheads="1" noChangeShapeType="1" noTextEdit="1"/>
              </p:cNvSpPr>
              <p:nvPr>
                <p:ph type="body" sz="half" idx="1"/>
              </p:nvPr>
            </p:nvSpPr>
            <p:spPr>
              <a:xfrm>
                <a:off x="467544" y="3139678"/>
                <a:ext cx="8308032" cy="3456384"/>
              </a:xfrm>
              <a:blipFill>
                <a:blip r:embed="rId3"/>
                <a:stretch>
                  <a:fillRect l="-1541" t="-22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02244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978F768C-172B-4A14-902F-C97FDDB9D79D}"/>
              </a:ext>
            </a:extLst>
          </p:cNvPr>
          <p:cNvSpPr>
            <a:spLocks noGrp="1" noChangeArrowheads="1"/>
          </p:cNvSpPr>
          <p:nvPr>
            <p:ph type="title"/>
          </p:nvPr>
        </p:nvSpPr>
        <p:spPr>
          <a:xfrm>
            <a:off x="755650" y="260647"/>
            <a:ext cx="7772400" cy="700583"/>
          </a:xfrm>
        </p:spPr>
        <p:txBody>
          <a:bodyPr/>
          <a:lstStyle/>
          <a:p>
            <a:pPr algn="ctr" eaLnBrk="1" hangingPunct="1"/>
            <a:r>
              <a:rPr lang="zh-CN" altLang="en-US" sz="4000" b="1" dirty="0"/>
              <a:t>古典概率的性质</a:t>
            </a:r>
          </a:p>
        </p:txBody>
      </p:sp>
      <mc:AlternateContent xmlns:mc="http://schemas.openxmlformats.org/markup-compatibility/2006" xmlns:a14="http://schemas.microsoft.com/office/drawing/2010/main">
        <mc:Choice Requires="a14">
          <p:sp>
            <p:nvSpPr>
              <p:cNvPr id="39939" name="Rectangle 3">
                <a:extLst>
                  <a:ext uri="{FF2B5EF4-FFF2-40B4-BE49-F238E27FC236}">
                    <a16:creationId xmlns:a16="http://schemas.microsoft.com/office/drawing/2014/main" id="{2E41E997-0286-44B5-AFB1-7EF493B99104}"/>
                  </a:ext>
                </a:extLst>
              </p:cNvPr>
              <p:cNvSpPr>
                <a:spLocks noGrp="1" noChangeArrowheads="1"/>
              </p:cNvSpPr>
              <p:nvPr>
                <p:ph type="body" idx="1"/>
              </p:nvPr>
            </p:nvSpPr>
            <p:spPr>
              <a:xfrm>
                <a:off x="431540" y="1052736"/>
                <a:ext cx="8280920" cy="5544617"/>
              </a:xfrm>
            </p:spPr>
            <p:txBody>
              <a:bodyPr/>
              <a:lstStyle/>
              <a:p>
                <a:pPr eaLnBrk="1" hangingPunct="1">
                  <a:lnSpc>
                    <a:spcPct val="150000"/>
                  </a:lnSpc>
                  <a:buFont typeface="Wingdings" panose="05000000000000000000" pitchFamily="2" charset="2"/>
                  <a:buChar char="l"/>
                  <a:defRPr/>
                </a:pPr>
                <a:r>
                  <a:rPr lang="zh-CN" altLang="en-US" sz="2800" dirty="0"/>
                  <a:t>古典概率：古典概型试验由</a:t>
                </a:r>
                <a:r>
                  <a:rPr lang="en-US" altLang="zh-CN" sz="2800" dirty="0"/>
                  <a:t>n</a:t>
                </a:r>
                <a:r>
                  <a:rPr lang="zh-CN" altLang="en-US" sz="2800" dirty="0"/>
                  <a:t>个基本结果，事件</a:t>
                </a:r>
                <a:r>
                  <a:rPr lang="en-US" altLang="zh-CN" sz="2800" dirty="0"/>
                  <a:t>A</a:t>
                </a:r>
                <a:r>
                  <a:rPr lang="zh-CN" altLang="en-US" sz="2800" dirty="0"/>
                  <a:t>含有</a:t>
                </a:r>
                <a:r>
                  <a:rPr lang="en-US" altLang="zh-CN" sz="2800" dirty="0"/>
                  <a:t>m</a:t>
                </a:r>
                <a:r>
                  <a:rPr lang="zh-CN" altLang="en-US" sz="2800" dirty="0"/>
                  <a:t>个基本结果。则事件</a:t>
                </a:r>
                <a:r>
                  <a:rPr lang="en-US" altLang="zh-CN" sz="2800" dirty="0"/>
                  <a:t>A</a:t>
                </a:r>
                <a:r>
                  <a:rPr lang="zh-CN" altLang="en-US" sz="2800" dirty="0"/>
                  <a:t>的概率定义为</a:t>
                </a:r>
                <a:endParaRPr lang="en-US" altLang="zh-CN" sz="2800" dirty="0"/>
              </a:p>
              <a:p>
                <a:pPr marL="0" indent="0" eaLnBrk="1" hangingPunct="1">
                  <a:lnSpc>
                    <a:spcPct val="150000"/>
                  </a:lnSpc>
                  <a:buNone/>
                  <a:defRPr/>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zh-CN" altLang="en-US" sz="2800" i="1">
                              <a:latin typeface="Cambria Math" panose="02040503050406030204" pitchFamily="18" charset="0"/>
                            </a:rPr>
                            <m:t>有利于</m:t>
                          </m:r>
                          <m:r>
                            <a:rPr lang="en-US" altLang="zh-CN" sz="2800" b="0" i="1" smtClean="0">
                              <a:latin typeface="Cambria Math" panose="02040503050406030204" pitchFamily="18" charset="0"/>
                            </a:rPr>
                            <m:t>𝐴</m:t>
                          </m:r>
                          <m:r>
                            <a:rPr lang="zh-CN" altLang="en-US" sz="2800" i="1">
                              <a:latin typeface="Cambria Math" panose="02040503050406030204" pitchFamily="18" charset="0"/>
                            </a:rPr>
                            <m:t>的</m:t>
                          </m:r>
                          <m:r>
                            <a:rPr lang="zh-CN" altLang="en-US" sz="2800" i="1" smtClean="0">
                              <a:latin typeface="Cambria Math" panose="02040503050406030204" pitchFamily="18" charset="0"/>
                            </a:rPr>
                            <m:t>基本事件数</m:t>
                          </m:r>
                        </m:num>
                        <m:den>
                          <m:r>
                            <a:rPr lang="zh-CN" altLang="en-US" sz="2800" i="1">
                              <a:latin typeface="Cambria Math" panose="02040503050406030204" pitchFamily="18" charset="0"/>
                            </a:rPr>
                            <m:t>试验</m:t>
                          </m:r>
                          <m:r>
                            <a:rPr lang="zh-CN" altLang="en-US" sz="2800" i="1" smtClean="0">
                              <a:latin typeface="Cambria Math" panose="02040503050406030204" pitchFamily="18" charset="0"/>
                            </a:rPr>
                            <m:t>的</m:t>
                          </m:r>
                          <m:r>
                            <a:rPr lang="zh-CN" altLang="en-US" sz="2800" i="1">
                              <a:latin typeface="Cambria Math" panose="02040503050406030204" pitchFamily="18" charset="0"/>
                            </a:rPr>
                            <m:t>基本事件总数</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𝑚</m:t>
                          </m:r>
                        </m:num>
                        <m:den>
                          <m:r>
                            <a:rPr lang="en-US" altLang="zh-CN" sz="2800" b="0" i="1" smtClean="0">
                              <a:latin typeface="Cambria Math" panose="02040503050406030204" pitchFamily="18" charset="0"/>
                            </a:rPr>
                            <m:t>𝑛</m:t>
                          </m:r>
                        </m:den>
                      </m:f>
                    </m:oMath>
                  </m:oMathPara>
                </a14:m>
                <a:endParaRPr lang="en-US" altLang="zh-CN" sz="2800" dirty="0"/>
              </a:p>
              <a:p>
                <a:pPr eaLnBrk="1" hangingPunct="1">
                  <a:lnSpc>
                    <a:spcPct val="150000"/>
                  </a:lnSpc>
                  <a:buFont typeface="Wingdings" panose="05000000000000000000" pitchFamily="2" charset="2"/>
                  <a:buChar char="l"/>
                  <a:defRPr/>
                </a:pPr>
                <a:r>
                  <a:rPr lang="zh-CN" altLang="en-US" sz="2800" dirty="0"/>
                  <a:t>古典概率的性质</a:t>
                </a:r>
                <a:endParaRPr lang="en-US" altLang="zh-CN" sz="2800" dirty="0"/>
              </a:p>
              <a:p>
                <a:pPr marL="514350" indent="-514350" eaLnBrk="1" hangingPunct="1">
                  <a:lnSpc>
                    <a:spcPct val="150000"/>
                  </a:lnSpc>
                  <a:buFont typeface="+mj-ea"/>
                  <a:buAutoNum type="circleNumDbPlain"/>
                  <a:defRPr/>
                </a:pPr>
                <a14:m>
                  <m:oMath xmlns:m="http://schemas.openxmlformats.org/officeDocument/2006/math">
                    <m:r>
                      <a:rPr lang="en-US" altLang="zh-CN" sz="2800" b="0" i="1" smtClean="0">
                        <a:latin typeface="Cambria Math" panose="02040503050406030204" pitchFamily="18" charset="0"/>
                      </a:rPr>
                      <m:t>0≤</m:t>
                    </m:r>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e>
                    </m:d>
                    <m:r>
                      <a:rPr lang="en-US" altLang="zh-CN" sz="2800" b="0" i="1" smtClean="0">
                        <a:latin typeface="Cambria Math" panose="02040503050406030204" pitchFamily="18" charset="0"/>
                      </a:rPr>
                      <m:t>≤1;</m:t>
                    </m:r>
                  </m:oMath>
                </a14:m>
                <a:endParaRPr lang="en-US" altLang="zh-CN" sz="2800" dirty="0"/>
              </a:p>
              <a:p>
                <a:pPr marL="514350" indent="-514350" eaLnBrk="1" hangingPunct="1">
                  <a:lnSpc>
                    <a:spcPct val="150000"/>
                  </a:lnSpc>
                  <a:buFont typeface="+mj-ea"/>
                  <a:buAutoNum type="circleNumDbPlain"/>
                  <a:defRPr/>
                </a:pPr>
                <a14:m>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m:rPr>
                            <m:sty m:val="p"/>
                          </m:rPr>
                          <a:rPr lang="en-US" altLang="zh-CN" sz="2800" b="0" i="0" smtClean="0">
                            <a:latin typeface="Cambria Math" panose="02040503050406030204" pitchFamily="18" charset="0"/>
                          </a:rPr>
                          <m:t>Ω</m:t>
                        </m:r>
                      </m:e>
                    </m:d>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m:t>
                        </m:r>
                      </m:e>
                    </m:d>
                    <m:r>
                      <a:rPr lang="en-US" altLang="zh-CN" sz="2800" b="0" i="1" smtClean="0">
                        <a:latin typeface="Cambria Math" panose="02040503050406030204" pitchFamily="18" charset="0"/>
                      </a:rPr>
                      <m:t>=0;</m:t>
                    </m:r>
                  </m:oMath>
                </a14:m>
                <a:endParaRPr lang="en-US" altLang="zh-CN" sz="2800" dirty="0"/>
              </a:p>
              <a:p>
                <a:pPr marL="514350" indent="-514350" eaLnBrk="1" hangingPunct="1">
                  <a:lnSpc>
                    <a:spcPct val="150000"/>
                  </a:lnSpc>
                  <a:buFont typeface="+mj-ea"/>
                  <a:buAutoNum type="circleNumDbPlain"/>
                  <a:defRPr/>
                </a:pPr>
                <a14:m>
                  <m:oMath xmlns:m="http://schemas.openxmlformats.org/officeDocument/2006/math">
                    <m:r>
                      <a:rPr lang="zh-CN" altLang="en-US" sz="2800" i="1" dirty="0">
                        <a:latin typeface="Cambria Math" panose="02040503050406030204" pitchFamily="18" charset="0"/>
                      </a:rPr>
                      <m:t>若</m:t>
                    </m:r>
                  </m:oMath>
                </a14:m>
                <a:r>
                  <a:rPr lang="en-US" altLang="zh-CN" sz="2800" dirty="0"/>
                  <a:t>AB=</a:t>
                </a:r>
                <a14:m>
                  <m:oMath xmlns:m="http://schemas.openxmlformats.org/officeDocument/2006/math">
                    <m:r>
                      <a:rPr lang="en-US" altLang="zh-CN" sz="2800" i="1" smtClean="0">
                        <a:latin typeface="Cambria Math" panose="02040503050406030204" pitchFamily="18" charset="0"/>
                      </a:rPr>
                      <m:t>∅</m:t>
                    </m:r>
                    <m:r>
                      <a:rPr lang="zh-CN" altLang="en-US" sz="2800" i="1">
                        <a:latin typeface="Cambria Math" panose="02040503050406030204" pitchFamily="18" charset="0"/>
                      </a:rPr>
                      <m:t>，</m:t>
                    </m:r>
                  </m:oMath>
                </a14:m>
                <a:r>
                  <a:rPr lang="zh-CN" altLang="en-US" sz="2800" dirty="0"/>
                  <a:t>则</a:t>
                </a:r>
                <a:r>
                  <a:rPr lang="en-US" altLang="zh-CN" sz="2800" dirty="0">
                    <a:solidFill>
                      <a:srgbClr val="FFFF00"/>
                    </a:solidFill>
                  </a:rPr>
                  <a:t>P(A+B)=P(A)+P(B)</a:t>
                </a:r>
                <a:r>
                  <a:rPr lang="zh-CN" altLang="en-US" sz="2800" dirty="0"/>
                  <a:t>。</a:t>
                </a:r>
                <a:endParaRPr lang="en-US" altLang="zh-CN" sz="2800" dirty="0"/>
              </a:p>
            </p:txBody>
          </p:sp>
        </mc:Choice>
        <mc:Fallback xmlns="">
          <p:sp>
            <p:nvSpPr>
              <p:cNvPr id="39939" name="Rectangle 3">
                <a:extLst>
                  <a:ext uri="{FF2B5EF4-FFF2-40B4-BE49-F238E27FC236}">
                    <a16:creationId xmlns:a16="http://schemas.microsoft.com/office/drawing/2014/main" id="{2E41E997-0286-44B5-AFB1-7EF493B99104}"/>
                  </a:ext>
                </a:extLst>
              </p:cNvPr>
              <p:cNvSpPr>
                <a:spLocks noGrp="1" noRot="1" noChangeAspect="1" noMove="1" noResize="1" noEditPoints="1" noAdjustHandles="1" noChangeArrowheads="1" noChangeShapeType="1" noTextEdit="1"/>
              </p:cNvSpPr>
              <p:nvPr>
                <p:ph type="body" idx="1"/>
              </p:nvPr>
            </p:nvSpPr>
            <p:spPr>
              <a:xfrm>
                <a:off x="431540" y="1052736"/>
                <a:ext cx="8280920" cy="5544617"/>
              </a:xfrm>
              <a:blipFill>
                <a:blip r:embed="rId3"/>
                <a:stretch>
                  <a:fillRect l="-1325" b="-3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5463694"/>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322" name="Object 2">
            <a:extLst>
              <a:ext uri="{FF2B5EF4-FFF2-40B4-BE49-F238E27FC236}">
                <a16:creationId xmlns:a16="http://schemas.microsoft.com/office/drawing/2014/main" id="{B99AFAD7-2F67-45FC-8FAE-936233055CCF}"/>
              </a:ext>
            </a:extLst>
          </p:cNvPr>
          <p:cNvGraphicFramePr>
            <a:graphicFrameLocks noChangeAspect="1"/>
          </p:cNvGraphicFramePr>
          <p:nvPr>
            <p:extLst>
              <p:ext uri="{D42A27DB-BD31-4B8C-83A1-F6EECF244321}">
                <p14:modId xmlns:p14="http://schemas.microsoft.com/office/powerpoint/2010/main" val="1725336068"/>
              </p:ext>
            </p:extLst>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name="公式" r:id="rId3" imgW="114151" imgH="215619" progId="Equation.3">
                  <p:embed/>
                </p:oleObj>
              </mc:Choice>
              <mc:Fallback>
                <p:oleObj name="公式" r:id="rId3" imgW="114151" imgH="215619" progId="Equation.3">
                  <p:embed/>
                  <p:pic>
                    <p:nvPicPr>
                      <p:cNvPr id="312322" name="Object 2">
                        <a:extLst>
                          <a:ext uri="{FF2B5EF4-FFF2-40B4-BE49-F238E27FC236}">
                            <a16:creationId xmlns:a16="http://schemas.microsoft.com/office/drawing/2014/main" id="{B99AFAD7-2F67-45FC-8FAE-936233055C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23" name="Object 3">
            <a:extLst>
              <a:ext uri="{FF2B5EF4-FFF2-40B4-BE49-F238E27FC236}">
                <a16:creationId xmlns:a16="http://schemas.microsoft.com/office/drawing/2014/main" id="{6AE6F7CC-CE86-4F63-9AC9-C476736EA9BC}"/>
              </a:ext>
            </a:extLst>
          </p:cNvPr>
          <p:cNvGraphicFramePr>
            <a:graphicFrameLocks noChangeAspect="1"/>
          </p:cNvGraphicFramePr>
          <p:nvPr>
            <p:extLst>
              <p:ext uri="{D42A27DB-BD31-4B8C-83A1-F6EECF244321}">
                <p14:modId xmlns:p14="http://schemas.microsoft.com/office/powerpoint/2010/main" val="1432641382"/>
              </p:ext>
            </p:extLst>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name="公式" r:id="rId5" imgW="114151" imgH="215619" progId="Equation.3">
                  <p:embed/>
                </p:oleObj>
              </mc:Choice>
              <mc:Fallback>
                <p:oleObj name="公式" r:id="rId5" imgW="114151" imgH="215619" progId="Equation.3">
                  <p:embed/>
                  <p:pic>
                    <p:nvPicPr>
                      <p:cNvPr id="312323" name="Object 3">
                        <a:extLst>
                          <a:ext uri="{FF2B5EF4-FFF2-40B4-BE49-F238E27FC236}">
                            <a16:creationId xmlns:a16="http://schemas.microsoft.com/office/drawing/2014/main" id="{6AE6F7CC-CE86-4F63-9AC9-C476736EA9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324" name="Text Box 4">
            <a:extLst>
              <a:ext uri="{FF2B5EF4-FFF2-40B4-BE49-F238E27FC236}">
                <a16:creationId xmlns:a16="http://schemas.microsoft.com/office/drawing/2014/main" id="{FE308ED5-E2A0-4133-8920-DDAA44B4061F}"/>
              </a:ext>
            </a:extLst>
          </p:cNvPr>
          <p:cNvSpPr txBox="1">
            <a:spLocks noChangeArrowheads="1"/>
          </p:cNvSpPr>
          <p:nvPr/>
        </p:nvSpPr>
        <p:spPr bwMode="auto">
          <a:xfrm>
            <a:off x="1066800" y="7620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6"/>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7"/>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endParaRPr lang="zh-CN" altLang="zh-CN" sz="2400">
              <a:solidFill>
                <a:srgbClr val="FFFFFF"/>
              </a:solidFill>
              <a:latin typeface="Arial" panose="020B0604020202020204" pitchFamily="34" charset="0"/>
              <a:ea typeface="楷体_GB2312" pitchFamily="49" charset="-122"/>
            </a:endParaRPr>
          </a:p>
        </p:txBody>
      </p:sp>
      <p:sp>
        <p:nvSpPr>
          <p:cNvPr id="312325" name="Text Box 5">
            <a:extLst>
              <a:ext uri="{FF2B5EF4-FFF2-40B4-BE49-F238E27FC236}">
                <a16:creationId xmlns:a16="http://schemas.microsoft.com/office/drawing/2014/main" id="{3A24F494-F9CA-4353-A921-82474C3F9152}"/>
              </a:ext>
            </a:extLst>
          </p:cNvPr>
          <p:cNvSpPr txBox="1">
            <a:spLocks noChangeArrowheads="1"/>
          </p:cNvSpPr>
          <p:nvPr/>
        </p:nvSpPr>
        <p:spPr bwMode="auto">
          <a:xfrm>
            <a:off x="838200" y="8382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6"/>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7"/>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endParaRPr lang="zh-CN" altLang="zh-CN" sz="2400">
              <a:solidFill>
                <a:srgbClr val="FFFFFF"/>
              </a:solidFill>
              <a:latin typeface="Arial" panose="020B0604020202020204" pitchFamily="34" charset="0"/>
              <a:ea typeface="楷体_GB2312" pitchFamily="49" charset="-122"/>
            </a:endParaRPr>
          </a:p>
        </p:txBody>
      </p:sp>
      <mc:AlternateContent xmlns:mc="http://schemas.openxmlformats.org/markup-compatibility/2006" xmlns:a14="http://schemas.microsoft.com/office/drawing/2010/main">
        <mc:Choice Requires="a14">
          <p:sp>
            <p:nvSpPr>
              <p:cNvPr id="110598" name="Text Box 6">
                <a:extLst>
                  <a:ext uri="{FF2B5EF4-FFF2-40B4-BE49-F238E27FC236}">
                    <a16:creationId xmlns:a16="http://schemas.microsoft.com/office/drawing/2014/main" id="{DBA2AE36-1B3E-47DE-8471-73C54843FC2B}"/>
                  </a:ext>
                </a:extLst>
              </p:cNvPr>
              <p:cNvSpPr txBox="1">
                <a:spLocks noChangeArrowheads="1"/>
              </p:cNvSpPr>
              <p:nvPr/>
            </p:nvSpPr>
            <p:spPr bwMode="auto">
              <a:xfrm>
                <a:off x="608013" y="1066800"/>
                <a:ext cx="7924800" cy="5133713"/>
              </a:xfrm>
              <a:prstGeom prst="rect">
                <a:avLst/>
              </a:prstGeom>
              <a:noFill/>
              <a:ln>
                <a:noFill/>
              </a:ln>
              <a:effectLst/>
            </p:spPr>
            <p:txBody>
              <a:bodyPr>
                <a:spAutoFit/>
              </a:bodyPr>
              <a:lstStyle>
                <a:lvl1pPr>
                  <a:spcBef>
                    <a:spcPct val="20000"/>
                  </a:spcBef>
                  <a:buBlip>
                    <a:blip r:embed="rId6"/>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7"/>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FontTx/>
                  <a:buNone/>
                  <a:defRPr/>
                </a:pPr>
                <a:r>
                  <a:rPr lang="zh-CN" altLang="en-US" sz="2800" dirty="0">
                    <a:solidFill>
                      <a:srgbClr val="FFFF00"/>
                    </a:solidFill>
                    <a:latin typeface="+mn-lt"/>
                    <a:ea typeface="+mn-ea"/>
                  </a:rPr>
                  <a:t>概率的公理化定义  </a:t>
                </a:r>
                <a:r>
                  <a:rPr lang="zh-CN" altLang="en-US" sz="2800" dirty="0">
                    <a:solidFill>
                      <a:srgbClr val="FFFFFF"/>
                    </a:solidFill>
                    <a:latin typeface="+mn-lt"/>
                    <a:ea typeface="+mn-ea"/>
                  </a:rPr>
                  <a:t>若对随机试验</a:t>
                </a:r>
                <a:r>
                  <a:rPr lang="en-US" altLang="zh-CN" sz="2800" dirty="0">
                    <a:solidFill>
                      <a:srgbClr val="FFFFFF"/>
                    </a:solidFill>
                    <a:latin typeface="+mn-lt"/>
                    <a:ea typeface="+mn-ea"/>
                  </a:rPr>
                  <a:t>E</a:t>
                </a:r>
                <a:r>
                  <a:rPr lang="zh-CN" altLang="zh-CN" sz="2800" dirty="0">
                    <a:solidFill>
                      <a:srgbClr val="FFFFFF"/>
                    </a:solidFill>
                    <a:latin typeface="+mn-lt"/>
                    <a:ea typeface="+mn-ea"/>
                  </a:rPr>
                  <a:t>所对应的样本空间</a:t>
                </a:r>
                <a:r>
                  <a:rPr lang="zh-CN" altLang="zh-CN" sz="2800" dirty="0">
                    <a:solidFill>
                      <a:srgbClr val="FFFFFF"/>
                    </a:solidFill>
                    <a:latin typeface="+mn-lt"/>
                    <a:ea typeface="+mn-ea"/>
                    <a:sym typeface="Symbol" panose="05050102010706020507" pitchFamily="18" charset="2"/>
                  </a:rPr>
                  <a:t>中的每一事件</a:t>
                </a:r>
                <a:r>
                  <a:rPr lang="en-US" altLang="zh-CN" sz="2800" dirty="0">
                    <a:solidFill>
                      <a:srgbClr val="FFFFFF"/>
                    </a:solidFill>
                    <a:latin typeface="+mn-lt"/>
                    <a:ea typeface="+mn-ea"/>
                    <a:sym typeface="Symbol" panose="05050102010706020507" pitchFamily="18" charset="2"/>
                  </a:rPr>
                  <a:t>A</a:t>
                </a:r>
                <a:r>
                  <a:rPr lang="zh-CN" altLang="en-US" sz="2800" dirty="0">
                    <a:solidFill>
                      <a:srgbClr val="FFFFFF"/>
                    </a:solidFill>
                    <a:latin typeface="+mn-lt"/>
                    <a:ea typeface="+mn-ea"/>
                    <a:sym typeface="Symbol" panose="05050102010706020507" pitchFamily="18" charset="2"/>
                  </a:rPr>
                  <a:t>，</a:t>
                </a:r>
                <a:r>
                  <a:rPr lang="zh-CN" altLang="zh-CN" sz="2800" dirty="0">
                    <a:solidFill>
                      <a:srgbClr val="FFFFFF"/>
                    </a:solidFill>
                    <a:latin typeface="+mn-lt"/>
                    <a:ea typeface="+mn-ea"/>
                    <a:sym typeface="Symbol" panose="05050102010706020507" pitchFamily="18" charset="2"/>
                  </a:rPr>
                  <a:t>均赋予一实数</a:t>
                </a:r>
                <a:r>
                  <a:rPr lang="en-US" altLang="zh-CN" sz="2800" dirty="0">
                    <a:solidFill>
                      <a:srgbClr val="FFFFFF"/>
                    </a:solidFill>
                    <a:latin typeface="+mn-lt"/>
                    <a:ea typeface="+mn-ea"/>
                    <a:sym typeface="Symbol" panose="05050102010706020507" pitchFamily="18" charset="2"/>
                  </a:rPr>
                  <a:t>P(A)</a:t>
                </a:r>
                <a:r>
                  <a:rPr lang="zh-CN" altLang="en-US" sz="2800" dirty="0">
                    <a:solidFill>
                      <a:srgbClr val="FFFFFF"/>
                    </a:solidFill>
                    <a:latin typeface="+mn-lt"/>
                    <a:ea typeface="+mn-ea"/>
                    <a:sym typeface="Symbol" panose="05050102010706020507" pitchFamily="18" charset="2"/>
                  </a:rPr>
                  <a:t>，</a:t>
                </a:r>
                <a:r>
                  <a:rPr lang="zh-CN" altLang="zh-CN" sz="2800" dirty="0">
                    <a:solidFill>
                      <a:srgbClr val="FFFFFF"/>
                    </a:solidFill>
                    <a:latin typeface="+mn-lt"/>
                    <a:ea typeface="+mn-ea"/>
                    <a:sym typeface="Symbol" panose="05050102010706020507" pitchFamily="18" charset="2"/>
                  </a:rPr>
                  <a:t>集合函数</a:t>
                </a:r>
                <a:r>
                  <a:rPr lang="en-US" altLang="zh-CN" sz="2800" dirty="0">
                    <a:solidFill>
                      <a:srgbClr val="FFFFFF"/>
                    </a:solidFill>
                    <a:latin typeface="+mn-lt"/>
                    <a:ea typeface="+mn-ea"/>
                    <a:sym typeface="Symbol" panose="05050102010706020507" pitchFamily="18" charset="2"/>
                  </a:rPr>
                  <a:t>P(</a:t>
                </a:r>
                <a14:m>
                  <m:oMath xmlns:m="http://schemas.openxmlformats.org/officeDocument/2006/math">
                    <m:r>
                      <a:rPr lang="en-US" altLang="zh-CN" sz="2800" b="0" i="1" smtClean="0">
                        <a:solidFill>
                          <a:srgbClr val="FFFFFF"/>
                        </a:solidFill>
                        <a:latin typeface="Cambria Math" panose="02040503050406030204" pitchFamily="18" charset="0"/>
                        <a:ea typeface="+mn-ea"/>
                        <a:sym typeface="Symbol" panose="05050102010706020507" pitchFamily="18" charset="2"/>
                      </a:rPr>
                      <m:t>⋅</m:t>
                    </m:r>
                  </m:oMath>
                </a14:m>
                <a:r>
                  <a:rPr lang="en-US" altLang="zh-CN" sz="2800" dirty="0">
                    <a:solidFill>
                      <a:srgbClr val="FFFFFF"/>
                    </a:solidFill>
                    <a:latin typeface="+mn-lt"/>
                    <a:ea typeface="+mn-ea"/>
                    <a:sym typeface="Symbol" panose="05050102010706020507" pitchFamily="18" charset="2"/>
                  </a:rPr>
                  <a:t>)</a:t>
                </a:r>
                <a:r>
                  <a:rPr lang="zh-CN" altLang="zh-CN" sz="2800" dirty="0">
                    <a:solidFill>
                      <a:srgbClr val="FFFFFF"/>
                    </a:solidFill>
                    <a:latin typeface="+mn-lt"/>
                    <a:ea typeface="+mn-ea"/>
                    <a:sym typeface="Symbol" panose="05050102010706020507" pitchFamily="18" charset="2"/>
                  </a:rPr>
                  <a:t>满足条件：</a:t>
                </a:r>
              </a:p>
              <a:p>
                <a:pPr marL="514350" indent="-514350">
                  <a:spcBef>
                    <a:spcPct val="50000"/>
                  </a:spcBef>
                  <a:buFont typeface="+mj-ea"/>
                  <a:buAutoNum type="circleNumDbPlain"/>
                  <a:defRPr/>
                </a:pPr>
                <a:r>
                  <a:rPr lang="zh-CN" altLang="en-US" sz="2800" dirty="0">
                    <a:solidFill>
                      <a:srgbClr val="FFFF00"/>
                    </a:solidFill>
                    <a:latin typeface="+mn-lt"/>
                    <a:ea typeface="+mn-ea"/>
                  </a:rPr>
                  <a:t>非负性公理 </a:t>
                </a:r>
                <a:r>
                  <a:rPr lang="en-US" altLang="zh-CN" sz="2800" dirty="0">
                    <a:solidFill>
                      <a:srgbClr val="FFFFFF"/>
                    </a:solidFill>
                    <a:latin typeface="+mn-lt"/>
                    <a:ea typeface="+mn-ea"/>
                  </a:rPr>
                  <a:t>P(A) </a:t>
                </a:r>
                <a:r>
                  <a:rPr lang="en-US" altLang="zh-CN" sz="2800" dirty="0">
                    <a:solidFill>
                      <a:srgbClr val="FFFFFF"/>
                    </a:solidFill>
                    <a:latin typeface="+mn-lt"/>
                    <a:ea typeface="+mn-ea"/>
                    <a:sym typeface="Symbol" panose="05050102010706020507" pitchFamily="18" charset="2"/>
                  </a:rPr>
                  <a:t>≥0</a:t>
                </a:r>
                <a:r>
                  <a:rPr lang="zh-CN" altLang="en-US" sz="2800" dirty="0">
                    <a:solidFill>
                      <a:srgbClr val="FFFFFF"/>
                    </a:solidFill>
                    <a:latin typeface="+mn-lt"/>
                    <a:ea typeface="+mn-ea"/>
                  </a:rPr>
                  <a:t>；  </a:t>
                </a:r>
              </a:p>
              <a:p>
                <a:pPr marL="514350" indent="-514350">
                  <a:spcBef>
                    <a:spcPct val="50000"/>
                  </a:spcBef>
                  <a:buFont typeface="+mj-ea"/>
                  <a:buAutoNum type="circleNumDbPlain"/>
                  <a:defRPr/>
                </a:pPr>
                <a:r>
                  <a:rPr lang="zh-CN" altLang="en-US" sz="2800" dirty="0">
                    <a:solidFill>
                      <a:srgbClr val="FFFF00"/>
                    </a:solidFill>
                    <a:latin typeface="+mn-lt"/>
                    <a:ea typeface="+mn-ea"/>
                  </a:rPr>
                  <a:t>规范性公理 </a:t>
                </a:r>
                <a:r>
                  <a:rPr lang="en-US" altLang="zh-CN" sz="2800" dirty="0">
                    <a:solidFill>
                      <a:srgbClr val="FFFFFF"/>
                    </a:solidFill>
                    <a:latin typeface="+mn-lt"/>
                    <a:ea typeface="+mn-ea"/>
                  </a:rPr>
                  <a:t>P(</a:t>
                </a:r>
                <a:r>
                  <a:rPr lang="en-US" altLang="zh-CN" sz="2800" b="1" dirty="0">
                    <a:solidFill>
                      <a:srgbClr val="FFFFFF"/>
                    </a:solidFill>
                    <a:latin typeface="+mn-lt"/>
                    <a:ea typeface="+mn-ea"/>
                    <a:sym typeface="Symbol" panose="05050102010706020507" pitchFamily="18" charset="2"/>
                  </a:rPr>
                  <a:t>Ω</a:t>
                </a:r>
                <a:r>
                  <a:rPr lang="en-US" altLang="zh-CN" sz="2800" dirty="0">
                    <a:solidFill>
                      <a:srgbClr val="FFFFFF"/>
                    </a:solidFill>
                    <a:latin typeface="+mn-lt"/>
                    <a:ea typeface="+mn-ea"/>
                    <a:sym typeface="Symbol" panose="05050102010706020507" pitchFamily="18" charset="2"/>
                  </a:rPr>
                  <a:t> </a:t>
                </a:r>
                <a:r>
                  <a:rPr lang="en-US" altLang="zh-CN" sz="2800" dirty="0">
                    <a:solidFill>
                      <a:srgbClr val="FFFFFF"/>
                    </a:solidFill>
                    <a:latin typeface="+mn-lt"/>
                    <a:ea typeface="+mn-ea"/>
                  </a:rPr>
                  <a:t>)</a:t>
                </a:r>
                <a:r>
                  <a:rPr lang="zh-CN" altLang="en-US" sz="2800" dirty="0">
                    <a:solidFill>
                      <a:srgbClr val="FFFFFF"/>
                    </a:solidFill>
                    <a:latin typeface="+mn-lt"/>
                    <a:ea typeface="+mn-ea"/>
                  </a:rPr>
                  <a:t>＝</a:t>
                </a:r>
                <a:r>
                  <a:rPr lang="en-US" altLang="zh-CN" sz="2800" dirty="0">
                    <a:solidFill>
                      <a:srgbClr val="FFFFFF"/>
                    </a:solidFill>
                    <a:latin typeface="+mn-lt"/>
                    <a:ea typeface="+mn-ea"/>
                  </a:rPr>
                  <a:t>1</a:t>
                </a:r>
                <a:r>
                  <a:rPr lang="zh-CN" altLang="en-US" sz="2800" dirty="0">
                    <a:solidFill>
                      <a:srgbClr val="FFFFFF"/>
                    </a:solidFill>
                    <a:latin typeface="+mn-lt"/>
                    <a:ea typeface="+mn-ea"/>
                  </a:rPr>
                  <a:t>；   </a:t>
                </a:r>
                <a:endParaRPr lang="en-US" altLang="zh-CN" sz="2800" dirty="0">
                  <a:solidFill>
                    <a:srgbClr val="FFFFFF"/>
                  </a:solidFill>
                  <a:latin typeface="+mn-lt"/>
                  <a:ea typeface="+mn-ea"/>
                </a:endParaRPr>
              </a:p>
              <a:p>
                <a:pPr marL="514350" indent="-514350">
                  <a:spcBef>
                    <a:spcPct val="50000"/>
                  </a:spcBef>
                  <a:buFont typeface="+mj-ea"/>
                  <a:buAutoNum type="circleNumDbPlain"/>
                  <a:defRPr/>
                </a:pPr>
                <a:r>
                  <a:rPr lang="zh-CN" altLang="zh-CN" sz="2800" dirty="0">
                    <a:solidFill>
                      <a:srgbClr val="FFFF00"/>
                    </a:solidFill>
                    <a:latin typeface="+mn-lt"/>
                    <a:ea typeface="+mn-ea"/>
                  </a:rPr>
                  <a:t>可列可加性</a:t>
                </a:r>
                <a:r>
                  <a:rPr lang="zh-CN" altLang="en-US" sz="2800" dirty="0">
                    <a:solidFill>
                      <a:srgbClr val="FFFF00"/>
                    </a:solidFill>
                    <a:latin typeface="+mn-lt"/>
                    <a:ea typeface="+mn-ea"/>
                  </a:rPr>
                  <a:t>公理</a:t>
                </a:r>
                <a:r>
                  <a:rPr lang="en-US" altLang="zh-CN" sz="2800" dirty="0">
                    <a:solidFill>
                      <a:srgbClr val="FFFFFF"/>
                    </a:solidFill>
                    <a:latin typeface="+mn-lt"/>
                    <a:ea typeface="+mn-ea"/>
                  </a:rPr>
                  <a:t>  </a:t>
                </a:r>
                <a:r>
                  <a:rPr lang="zh-CN" altLang="zh-CN" sz="2800" dirty="0">
                    <a:solidFill>
                      <a:srgbClr val="FFFFFF"/>
                    </a:solidFill>
                    <a:latin typeface="+mn-lt"/>
                    <a:ea typeface="+mn-ea"/>
                  </a:rPr>
                  <a:t>设</a:t>
                </a:r>
                <a:r>
                  <a:rPr lang="en-US" altLang="zh-CN" sz="2800" dirty="0">
                    <a:solidFill>
                      <a:srgbClr val="FFFFFF"/>
                    </a:solidFill>
                    <a:latin typeface="+mn-lt"/>
                    <a:ea typeface="+mn-ea"/>
                  </a:rPr>
                  <a:t>A</a:t>
                </a:r>
                <a:r>
                  <a:rPr lang="en-US" altLang="zh-CN" sz="2800" baseline="-25000" dirty="0">
                    <a:solidFill>
                      <a:srgbClr val="FFFFFF"/>
                    </a:solidFill>
                    <a:latin typeface="+mn-lt"/>
                    <a:ea typeface="+mn-ea"/>
                  </a:rPr>
                  <a:t>1</a:t>
                </a:r>
                <a:r>
                  <a:rPr lang="zh-CN" altLang="en-US" sz="2800" dirty="0">
                    <a:solidFill>
                      <a:srgbClr val="FFFFFF"/>
                    </a:solidFill>
                    <a:latin typeface="+mn-lt"/>
                    <a:ea typeface="+mn-ea"/>
                  </a:rPr>
                  <a:t>，</a:t>
                </a:r>
                <a:r>
                  <a:rPr lang="en-US" altLang="zh-CN" sz="2800" dirty="0">
                    <a:solidFill>
                      <a:srgbClr val="FFFFFF"/>
                    </a:solidFill>
                    <a:latin typeface="+mn-lt"/>
                    <a:ea typeface="+mn-ea"/>
                  </a:rPr>
                  <a:t>A</a:t>
                </a:r>
                <a:r>
                  <a:rPr lang="en-US" altLang="zh-CN" sz="2800" baseline="-25000" dirty="0">
                    <a:solidFill>
                      <a:srgbClr val="FFFFFF"/>
                    </a:solidFill>
                    <a:latin typeface="+mn-lt"/>
                    <a:ea typeface="+mn-ea"/>
                  </a:rPr>
                  <a:t>2</a:t>
                </a:r>
                <a:r>
                  <a:rPr lang="zh-CN" altLang="en-US" sz="2800" dirty="0">
                    <a:solidFill>
                      <a:srgbClr val="FFFFFF"/>
                    </a:solidFill>
                    <a:latin typeface="+mn-lt"/>
                    <a:ea typeface="+mn-ea"/>
                  </a:rPr>
                  <a:t>，</a:t>
                </a:r>
                <a:r>
                  <a:rPr lang="en-US" altLang="zh-CN" sz="2800" dirty="0">
                    <a:solidFill>
                      <a:srgbClr val="FFFFFF"/>
                    </a:solidFill>
                    <a:latin typeface="+mn-lt"/>
                    <a:ea typeface="+mn-ea"/>
                  </a:rPr>
                  <a:t>…, </a:t>
                </a:r>
                <a:r>
                  <a:rPr lang="zh-CN" altLang="zh-CN" sz="2800" dirty="0">
                    <a:solidFill>
                      <a:srgbClr val="FFFFFF"/>
                    </a:solidFill>
                    <a:latin typeface="+mn-lt"/>
                    <a:ea typeface="+mn-ea"/>
                  </a:rPr>
                  <a:t>是一列互不相容的事件，即</a:t>
                </a:r>
                <a:r>
                  <a:rPr lang="en-US" altLang="zh-CN" sz="2800" dirty="0" err="1">
                    <a:solidFill>
                      <a:srgbClr val="FFFFFF"/>
                    </a:solidFill>
                    <a:latin typeface="+mn-lt"/>
                    <a:ea typeface="+mn-ea"/>
                  </a:rPr>
                  <a:t>A</a:t>
                </a:r>
                <a:r>
                  <a:rPr lang="en-US" altLang="zh-CN" sz="2800" baseline="-25000" dirty="0" err="1">
                    <a:solidFill>
                      <a:srgbClr val="FFFFFF"/>
                    </a:solidFill>
                    <a:latin typeface="+mn-lt"/>
                    <a:ea typeface="+mn-ea"/>
                  </a:rPr>
                  <a:t>i</a:t>
                </a:r>
                <a:r>
                  <a:rPr lang="en-US" altLang="zh-CN" sz="2800" dirty="0" err="1">
                    <a:solidFill>
                      <a:srgbClr val="FFFFFF"/>
                    </a:solidFill>
                    <a:latin typeface="+mn-lt"/>
                    <a:ea typeface="+mn-ea"/>
                  </a:rPr>
                  <a:t>A</a:t>
                </a:r>
                <a:r>
                  <a:rPr lang="en-US" altLang="zh-CN" sz="2800" baseline="-25000" dirty="0" err="1">
                    <a:solidFill>
                      <a:srgbClr val="FFFFFF"/>
                    </a:solidFill>
                    <a:latin typeface="+mn-lt"/>
                    <a:ea typeface="+mn-ea"/>
                  </a:rPr>
                  <a:t>j</a:t>
                </a:r>
                <a:r>
                  <a:rPr lang="zh-CN" altLang="en-US" sz="2800" dirty="0">
                    <a:solidFill>
                      <a:srgbClr val="FFFFFF"/>
                    </a:solidFill>
                    <a:latin typeface="+mn-lt"/>
                    <a:ea typeface="+mn-ea"/>
                  </a:rPr>
                  <a:t>＝</a:t>
                </a:r>
                <a:r>
                  <a:rPr lang="zh-CN" altLang="en-US" sz="2800" dirty="0">
                    <a:solidFill>
                      <a:srgbClr val="FFFFFF"/>
                    </a:solidFill>
                    <a:latin typeface="+mn-lt"/>
                    <a:ea typeface="+mn-ea"/>
                    <a:sym typeface="Symbol" panose="05050102010706020507" pitchFamily="18" charset="2"/>
                  </a:rPr>
                  <a:t>，</a:t>
                </a:r>
                <a:r>
                  <a:rPr lang="en-US" altLang="zh-CN" sz="2800" dirty="0">
                    <a:solidFill>
                      <a:srgbClr val="FFFFFF"/>
                    </a:solidFill>
                    <a:latin typeface="+mn-lt"/>
                    <a:ea typeface="+mn-ea"/>
                    <a:sym typeface="Symbol" panose="05050102010706020507" pitchFamily="18" charset="2"/>
                  </a:rPr>
                  <a:t>(</a:t>
                </a:r>
                <a:r>
                  <a:rPr lang="en-US" altLang="zh-CN" sz="2800" dirty="0" err="1">
                    <a:solidFill>
                      <a:srgbClr val="FFFFFF"/>
                    </a:solidFill>
                    <a:latin typeface="+mn-lt"/>
                    <a:ea typeface="+mn-ea"/>
                    <a:sym typeface="Symbol" panose="05050102010706020507" pitchFamily="18" charset="2"/>
                  </a:rPr>
                  <a:t>ij</a:t>
                </a:r>
                <a:r>
                  <a:rPr lang="en-US" altLang="zh-CN" sz="2800" dirty="0">
                    <a:solidFill>
                      <a:srgbClr val="FFFFFF"/>
                    </a:solidFill>
                    <a:latin typeface="+mn-lt"/>
                    <a:ea typeface="+mn-ea"/>
                    <a:sym typeface="Symbol" panose="05050102010706020507" pitchFamily="18" charset="2"/>
                  </a:rPr>
                  <a:t>), </a:t>
                </a:r>
                <a:r>
                  <a:rPr lang="en-US" altLang="zh-CN" sz="2800" dirty="0" err="1">
                    <a:solidFill>
                      <a:srgbClr val="FFFFFF"/>
                    </a:solidFill>
                    <a:latin typeface="+mn-lt"/>
                    <a:ea typeface="+mn-ea"/>
                    <a:sym typeface="Symbol" panose="05050102010706020507" pitchFamily="18" charset="2"/>
                  </a:rPr>
                  <a:t>i</a:t>
                </a:r>
                <a:r>
                  <a:rPr lang="en-US" altLang="zh-CN" sz="2800" dirty="0">
                    <a:solidFill>
                      <a:srgbClr val="FFFFFF"/>
                    </a:solidFill>
                    <a:latin typeface="+mn-lt"/>
                    <a:ea typeface="+mn-ea"/>
                    <a:sym typeface="Symbol" panose="05050102010706020507" pitchFamily="18" charset="2"/>
                  </a:rPr>
                  <a:t> , j</a:t>
                </a:r>
                <a:r>
                  <a:rPr lang="zh-CN" altLang="en-US" sz="2800" dirty="0">
                    <a:solidFill>
                      <a:srgbClr val="FFFFFF"/>
                    </a:solidFill>
                    <a:latin typeface="+mn-lt"/>
                    <a:ea typeface="+mn-ea"/>
                    <a:sym typeface="Symbol" panose="05050102010706020507" pitchFamily="18" charset="2"/>
                  </a:rPr>
                  <a:t>＝</a:t>
                </a:r>
                <a:r>
                  <a:rPr lang="en-US" altLang="zh-CN" sz="2800" dirty="0">
                    <a:solidFill>
                      <a:srgbClr val="FFFFFF"/>
                    </a:solidFill>
                    <a:latin typeface="+mn-lt"/>
                    <a:ea typeface="+mn-ea"/>
                    <a:sym typeface="Symbol" panose="05050102010706020507" pitchFamily="18" charset="2"/>
                  </a:rPr>
                  <a:t>1, 2, …, </a:t>
                </a:r>
                <a:r>
                  <a:rPr lang="zh-CN" altLang="en-US" sz="2800" dirty="0">
                    <a:solidFill>
                      <a:srgbClr val="FFFFFF"/>
                    </a:solidFill>
                    <a:latin typeface="+mn-lt"/>
                    <a:ea typeface="+mn-ea"/>
                    <a:sym typeface="Symbol" panose="05050102010706020507" pitchFamily="18" charset="2"/>
                  </a:rPr>
                  <a:t>有</a:t>
                </a:r>
                <a:endParaRPr lang="zh-CN" altLang="zh-CN" sz="2800" dirty="0">
                  <a:solidFill>
                    <a:srgbClr val="FFFFFF"/>
                  </a:solidFill>
                  <a:latin typeface="+mn-lt"/>
                  <a:ea typeface="+mn-ea"/>
                  <a:sym typeface="Symbol" panose="05050102010706020507" pitchFamily="18" charset="2"/>
                </a:endParaRPr>
              </a:p>
              <a:p>
                <a:pPr>
                  <a:lnSpc>
                    <a:spcPct val="90000"/>
                  </a:lnSpc>
                  <a:spcBef>
                    <a:spcPct val="50000"/>
                  </a:spcBef>
                  <a:buFontTx/>
                  <a:buNone/>
                  <a:defRPr/>
                </a:pPr>
                <a:r>
                  <a:rPr lang="zh-CN" altLang="zh-CN" sz="2800" dirty="0">
                    <a:solidFill>
                      <a:srgbClr val="FFFFFF"/>
                    </a:solidFill>
                    <a:latin typeface="+mn-lt"/>
                    <a:ea typeface="+mn-ea"/>
                    <a:sym typeface="Symbol" panose="05050102010706020507" pitchFamily="18" charset="2"/>
                  </a:rPr>
                  <a:t>       </a:t>
                </a:r>
                <a:r>
                  <a:rPr lang="en-US" altLang="zh-CN" sz="2800" dirty="0">
                    <a:solidFill>
                      <a:srgbClr val="FFFFFF"/>
                    </a:solidFill>
                    <a:latin typeface="+mn-lt"/>
                    <a:ea typeface="+mn-ea"/>
                  </a:rPr>
                  <a:t>P( A</a:t>
                </a:r>
                <a:r>
                  <a:rPr lang="en-US" altLang="zh-CN" sz="2800" baseline="-25000" dirty="0">
                    <a:solidFill>
                      <a:srgbClr val="FFFFFF"/>
                    </a:solidFill>
                    <a:latin typeface="+mn-lt"/>
                    <a:ea typeface="+mn-ea"/>
                  </a:rPr>
                  <a:t>1</a:t>
                </a:r>
                <a:r>
                  <a:rPr lang="en-US" altLang="zh-CN" sz="2800" dirty="0">
                    <a:solidFill>
                      <a:srgbClr val="FFFFFF"/>
                    </a:solidFill>
                    <a:latin typeface="+mn-lt"/>
                    <a:ea typeface="+mn-ea"/>
                  </a:rPr>
                  <a:t> </a:t>
                </a:r>
                <a:r>
                  <a:rPr lang="en-US" altLang="zh-CN" sz="2800" dirty="0">
                    <a:solidFill>
                      <a:srgbClr val="FFFFFF"/>
                    </a:solidFill>
                    <a:latin typeface="+mn-lt"/>
                    <a:ea typeface="+mn-ea"/>
                    <a:sym typeface="Symbol" panose="05050102010706020507" pitchFamily="18" charset="2"/>
                  </a:rPr>
                  <a:t> </a:t>
                </a:r>
                <a:r>
                  <a:rPr lang="en-US" altLang="zh-CN" sz="2800" dirty="0">
                    <a:solidFill>
                      <a:srgbClr val="FFFFFF"/>
                    </a:solidFill>
                    <a:latin typeface="+mn-lt"/>
                    <a:ea typeface="+mn-ea"/>
                  </a:rPr>
                  <a:t>A</a:t>
                </a:r>
                <a:r>
                  <a:rPr lang="en-US" altLang="zh-CN" sz="2800" baseline="-25000" dirty="0">
                    <a:solidFill>
                      <a:srgbClr val="FFFFFF"/>
                    </a:solidFill>
                    <a:latin typeface="+mn-lt"/>
                    <a:ea typeface="+mn-ea"/>
                  </a:rPr>
                  <a:t>2 </a:t>
                </a:r>
                <a:r>
                  <a:rPr lang="en-US" altLang="zh-CN" sz="2800" dirty="0">
                    <a:solidFill>
                      <a:srgbClr val="FFFFFF"/>
                    </a:solidFill>
                    <a:latin typeface="+mn-lt"/>
                    <a:ea typeface="+mn-ea"/>
                    <a:sym typeface="Symbol" panose="05050102010706020507" pitchFamily="18" charset="2"/>
                  </a:rPr>
                  <a:t></a:t>
                </a:r>
                <a:r>
                  <a:rPr lang="en-US" altLang="zh-CN" sz="2800" baseline="-25000" dirty="0">
                    <a:solidFill>
                      <a:srgbClr val="FFFFFF"/>
                    </a:solidFill>
                    <a:latin typeface="+mn-lt"/>
                    <a:ea typeface="+mn-ea"/>
                  </a:rPr>
                  <a:t> </a:t>
                </a:r>
                <a:r>
                  <a:rPr lang="en-US" altLang="zh-CN" sz="2800" dirty="0">
                    <a:solidFill>
                      <a:srgbClr val="FFFFFF"/>
                    </a:solidFill>
                    <a:latin typeface="+mn-lt"/>
                    <a:ea typeface="+mn-ea"/>
                  </a:rPr>
                  <a:t>…</a:t>
                </a:r>
                <a:r>
                  <a:rPr lang="en-US" altLang="zh-CN" sz="2800" baseline="-25000" dirty="0">
                    <a:solidFill>
                      <a:srgbClr val="FFFFFF"/>
                    </a:solidFill>
                    <a:latin typeface="+mn-lt"/>
                    <a:ea typeface="+mn-ea"/>
                  </a:rPr>
                  <a:t> </a:t>
                </a:r>
                <a:r>
                  <a:rPr lang="en-US" altLang="zh-CN" sz="2800" dirty="0">
                    <a:solidFill>
                      <a:srgbClr val="FFFFFF"/>
                    </a:solidFill>
                    <a:latin typeface="+mn-lt"/>
                    <a:ea typeface="+mn-ea"/>
                  </a:rPr>
                  <a:t>)</a:t>
                </a:r>
                <a:r>
                  <a:rPr lang="zh-CN" altLang="en-US" sz="2800" dirty="0">
                    <a:solidFill>
                      <a:srgbClr val="FFFFFF"/>
                    </a:solidFill>
                    <a:latin typeface="+mn-lt"/>
                    <a:ea typeface="+mn-ea"/>
                  </a:rPr>
                  <a:t>＝ </a:t>
                </a:r>
                <a:r>
                  <a:rPr lang="en-US" altLang="zh-CN" sz="2800" dirty="0">
                    <a:solidFill>
                      <a:srgbClr val="FFFFFF"/>
                    </a:solidFill>
                    <a:latin typeface="+mn-lt"/>
                    <a:ea typeface="+mn-ea"/>
                  </a:rPr>
                  <a:t>P(A</a:t>
                </a:r>
                <a:r>
                  <a:rPr lang="en-US" altLang="zh-CN" sz="2800" baseline="-25000" dirty="0">
                    <a:solidFill>
                      <a:srgbClr val="FFFFFF"/>
                    </a:solidFill>
                    <a:latin typeface="+mn-lt"/>
                    <a:ea typeface="+mn-ea"/>
                  </a:rPr>
                  <a:t>1</a:t>
                </a:r>
                <a:r>
                  <a:rPr lang="en-US" altLang="zh-CN" sz="2800" dirty="0">
                    <a:solidFill>
                      <a:srgbClr val="FFFFFF"/>
                    </a:solidFill>
                    <a:latin typeface="+mn-lt"/>
                    <a:ea typeface="+mn-ea"/>
                  </a:rPr>
                  <a:t>)</a:t>
                </a:r>
                <a:r>
                  <a:rPr lang="zh-CN" altLang="en-US" sz="2800" dirty="0">
                    <a:solidFill>
                      <a:srgbClr val="FFFFFF"/>
                    </a:solidFill>
                    <a:latin typeface="+mn-lt"/>
                    <a:ea typeface="+mn-ea"/>
                  </a:rPr>
                  <a:t>＋</a:t>
                </a:r>
                <a:r>
                  <a:rPr lang="en-US" altLang="zh-CN" sz="2800" dirty="0">
                    <a:solidFill>
                      <a:srgbClr val="FFFFFF"/>
                    </a:solidFill>
                    <a:latin typeface="+mn-lt"/>
                    <a:ea typeface="+mn-ea"/>
                  </a:rPr>
                  <a:t>P(A</a:t>
                </a:r>
                <a:r>
                  <a:rPr lang="en-US" altLang="zh-CN" sz="2800" baseline="-25000" dirty="0">
                    <a:solidFill>
                      <a:srgbClr val="FFFFFF"/>
                    </a:solidFill>
                    <a:latin typeface="+mn-lt"/>
                    <a:ea typeface="+mn-ea"/>
                  </a:rPr>
                  <a:t>2</a:t>
                </a:r>
                <a:r>
                  <a:rPr lang="en-US" altLang="zh-CN" sz="2800" dirty="0">
                    <a:solidFill>
                      <a:srgbClr val="FFFFFF"/>
                    </a:solidFill>
                    <a:latin typeface="+mn-lt"/>
                    <a:ea typeface="+mn-ea"/>
                  </a:rPr>
                  <a:t>)+….        </a:t>
                </a:r>
              </a:p>
              <a:p>
                <a:pPr>
                  <a:spcBef>
                    <a:spcPct val="50000"/>
                  </a:spcBef>
                  <a:buFontTx/>
                  <a:buNone/>
                  <a:defRPr/>
                </a:pPr>
                <a:r>
                  <a:rPr lang="en-US" altLang="zh-CN" sz="2800" dirty="0">
                    <a:solidFill>
                      <a:srgbClr val="FFFFFF"/>
                    </a:solidFill>
                    <a:latin typeface="+mn-lt"/>
                    <a:ea typeface="+mn-ea"/>
                    <a:sym typeface="Symbol" panose="05050102010706020507" pitchFamily="18" charset="2"/>
                  </a:rPr>
                  <a:t>      </a:t>
                </a:r>
                <a:r>
                  <a:rPr lang="zh-CN" altLang="zh-CN" sz="2800" dirty="0">
                    <a:solidFill>
                      <a:srgbClr val="FFFFFF"/>
                    </a:solidFill>
                    <a:latin typeface="+mn-lt"/>
                    <a:ea typeface="+mn-ea"/>
                    <a:sym typeface="Symbol" panose="05050102010706020507" pitchFamily="18" charset="2"/>
                  </a:rPr>
                  <a:t>则称</a:t>
                </a:r>
                <a:r>
                  <a:rPr lang="en-US" altLang="zh-CN" sz="2800" dirty="0">
                    <a:solidFill>
                      <a:srgbClr val="FFFFFF"/>
                    </a:solidFill>
                    <a:latin typeface="+mn-lt"/>
                    <a:ea typeface="+mn-ea"/>
                    <a:sym typeface="Symbol" panose="05050102010706020507" pitchFamily="18" charset="2"/>
                  </a:rPr>
                  <a:t>P(A)</a:t>
                </a:r>
                <a:r>
                  <a:rPr lang="zh-CN" altLang="zh-CN" sz="2800" dirty="0">
                    <a:solidFill>
                      <a:srgbClr val="FFFFFF"/>
                    </a:solidFill>
                    <a:latin typeface="+mn-lt"/>
                    <a:ea typeface="+mn-ea"/>
                    <a:sym typeface="Symbol" panose="05050102010706020507" pitchFamily="18" charset="2"/>
                  </a:rPr>
                  <a:t>为事件</a:t>
                </a:r>
                <a:r>
                  <a:rPr lang="en-US" altLang="zh-CN" sz="2800" dirty="0">
                    <a:solidFill>
                      <a:srgbClr val="FFFFFF"/>
                    </a:solidFill>
                    <a:latin typeface="+mn-lt"/>
                    <a:ea typeface="+mn-ea"/>
                    <a:sym typeface="Symbol" panose="05050102010706020507" pitchFamily="18" charset="2"/>
                  </a:rPr>
                  <a:t>A</a:t>
                </a:r>
                <a:r>
                  <a:rPr lang="zh-CN" altLang="zh-CN" sz="2800" dirty="0">
                    <a:solidFill>
                      <a:srgbClr val="FFFFFF"/>
                    </a:solidFill>
                    <a:latin typeface="+mn-lt"/>
                    <a:ea typeface="+mn-ea"/>
                    <a:sym typeface="Symbol" panose="05050102010706020507" pitchFamily="18" charset="2"/>
                  </a:rPr>
                  <a:t>的</a:t>
                </a:r>
                <a:r>
                  <a:rPr lang="zh-CN" altLang="zh-CN" sz="2800" b="1" dirty="0">
                    <a:solidFill>
                      <a:srgbClr val="FFFFFF"/>
                    </a:solidFill>
                    <a:latin typeface="+mn-lt"/>
                    <a:ea typeface="+mn-ea"/>
                    <a:sym typeface="Symbol" panose="05050102010706020507" pitchFamily="18" charset="2"/>
                  </a:rPr>
                  <a:t>概率</a:t>
                </a:r>
                <a:r>
                  <a:rPr lang="zh-CN" altLang="zh-CN" sz="2800" dirty="0">
                    <a:solidFill>
                      <a:srgbClr val="FFFFFF"/>
                    </a:solidFill>
                    <a:latin typeface="+mn-lt"/>
                    <a:ea typeface="+mn-ea"/>
                    <a:sym typeface="Symbol" panose="05050102010706020507" pitchFamily="18" charset="2"/>
                  </a:rPr>
                  <a:t>。</a:t>
                </a:r>
                <a:endParaRPr lang="zh-CN" altLang="en-US" sz="2800" dirty="0">
                  <a:solidFill>
                    <a:srgbClr val="FFFFFF"/>
                  </a:solidFill>
                  <a:latin typeface="+mn-lt"/>
                  <a:ea typeface="+mn-ea"/>
                  <a:sym typeface="Symbol" panose="05050102010706020507" pitchFamily="18" charset="2"/>
                </a:endParaRPr>
              </a:p>
            </p:txBody>
          </p:sp>
        </mc:Choice>
        <mc:Fallback xmlns="">
          <p:sp>
            <p:nvSpPr>
              <p:cNvPr id="110598" name="Text Box 6">
                <a:extLst>
                  <a:ext uri="{FF2B5EF4-FFF2-40B4-BE49-F238E27FC236}">
                    <a16:creationId xmlns:a16="http://schemas.microsoft.com/office/drawing/2014/main" id="{DBA2AE36-1B3E-47DE-8471-73C54843FC2B}"/>
                  </a:ext>
                </a:extLst>
              </p:cNvPr>
              <p:cNvSpPr txBox="1">
                <a:spLocks noRot="1" noChangeAspect="1" noMove="1" noResize="1" noEditPoints="1" noAdjustHandles="1" noChangeArrowheads="1" noChangeShapeType="1" noTextEdit="1"/>
              </p:cNvSpPr>
              <p:nvPr/>
            </p:nvSpPr>
            <p:spPr bwMode="auto">
              <a:xfrm>
                <a:off x="608013" y="1066800"/>
                <a:ext cx="7924800" cy="5133713"/>
              </a:xfrm>
              <a:prstGeom prst="rect">
                <a:avLst/>
              </a:prstGeom>
              <a:blipFill>
                <a:blip r:embed="rId8"/>
                <a:stretch>
                  <a:fillRect l="-1615" t="-1425" r="-385" b="-2494"/>
                </a:stretch>
              </a:blipFill>
              <a:ln>
                <a:noFill/>
              </a:ln>
              <a:effectLst/>
            </p:spPr>
            <p:txBody>
              <a:bodyPr/>
              <a:lstStyle/>
              <a:p>
                <a:r>
                  <a:rPr lang="zh-CN" altLang="en-US">
                    <a:noFill/>
                  </a:rPr>
                  <a:t> </a:t>
                </a:r>
              </a:p>
            </p:txBody>
          </p:sp>
        </mc:Fallback>
      </mc:AlternateContent>
      <p:sp>
        <p:nvSpPr>
          <p:cNvPr id="7" name="Rectangle 2">
            <a:extLst>
              <a:ext uri="{FF2B5EF4-FFF2-40B4-BE49-F238E27FC236}">
                <a16:creationId xmlns:a16="http://schemas.microsoft.com/office/drawing/2014/main" id="{6EC796D6-2CF0-4D63-B990-79A28BF34951}"/>
              </a:ext>
            </a:extLst>
          </p:cNvPr>
          <p:cNvSpPr>
            <a:spLocks noGrp="1" noChangeArrowheads="1"/>
          </p:cNvSpPr>
          <p:nvPr>
            <p:ph type="title"/>
          </p:nvPr>
        </p:nvSpPr>
        <p:spPr>
          <a:xfrm>
            <a:off x="533400" y="406400"/>
            <a:ext cx="7772400" cy="584200"/>
          </a:xfrm>
        </p:spPr>
        <p:txBody>
          <a:bodyPr/>
          <a:lstStyle/>
          <a:p>
            <a:pPr algn="ctr" eaLnBrk="1" hangingPunct="1">
              <a:defRPr/>
            </a:pPr>
            <a:r>
              <a:rPr lang="en-US" altLang="zh-CN" sz="4000" b="1" dirty="0">
                <a:solidFill>
                  <a:schemeClr val="tx1"/>
                </a:solidFill>
                <a:latin typeface="+mj-ea"/>
              </a:rPr>
              <a:t> </a:t>
            </a:r>
            <a:r>
              <a:rPr lang="zh-CN" altLang="en-US" sz="4000" b="1" dirty="0">
                <a:solidFill>
                  <a:schemeClr val="tx1"/>
                </a:solidFill>
                <a:latin typeface="+mj-ea"/>
              </a:rPr>
              <a:t>概率的公理化定义</a:t>
            </a:r>
          </a:p>
        </p:txBody>
      </p:sp>
    </p:spTree>
    <p:extLst>
      <p:ext uri="{BB962C8B-B14F-4D97-AF65-F5344CB8AC3E}">
        <p14:creationId xmlns:p14="http://schemas.microsoft.com/office/powerpoint/2010/main" val="30004916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0598">
                                            <p:txEl>
                                              <p:pRg st="0" end="0"/>
                                            </p:txEl>
                                          </p:spTgt>
                                        </p:tgtEl>
                                        <p:attrNameLst>
                                          <p:attrName>style.visibility</p:attrName>
                                        </p:attrNameLst>
                                      </p:cBhvr>
                                      <p:to>
                                        <p:strVal val="visible"/>
                                      </p:to>
                                    </p:set>
                                    <p:animEffect transition="in" filter="wipe(up)">
                                      <p:cBhvr>
                                        <p:cTn id="7" dur="75"/>
                                        <p:tgtEl>
                                          <p:spTgt spid="1105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0598">
                                            <p:txEl>
                                              <p:pRg st="1" end="1"/>
                                            </p:txEl>
                                          </p:spTgt>
                                        </p:tgtEl>
                                        <p:attrNameLst>
                                          <p:attrName>style.visibility</p:attrName>
                                        </p:attrNameLst>
                                      </p:cBhvr>
                                      <p:to>
                                        <p:strVal val="visible"/>
                                      </p:to>
                                    </p:set>
                                    <p:animEffect transition="in" filter="wipe(up)">
                                      <p:cBhvr>
                                        <p:cTn id="12" dur="75"/>
                                        <p:tgtEl>
                                          <p:spTgt spid="1105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0598">
                                            <p:txEl>
                                              <p:pRg st="2" end="2"/>
                                            </p:txEl>
                                          </p:spTgt>
                                        </p:tgtEl>
                                        <p:attrNameLst>
                                          <p:attrName>style.visibility</p:attrName>
                                        </p:attrNameLst>
                                      </p:cBhvr>
                                      <p:to>
                                        <p:strVal val="visible"/>
                                      </p:to>
                                    </p:set>
                                    <p:animEffect transition="in" filter="wipe(up)">
                                      <p:cBhvr>
                                        <p:cTn id="17" dur="75"/>
                                        <p:tgtEl>
                                          <p:spTgt spid="1105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0598">
                                            <p:txEl>
                                              <p:pRg st="3" end="3"/>
                                            </p:txEl>
                                          </p:spTgt>
                                        </p:tgtEl>
                                        <p:attrNameLst>
                                          <p:attrName>style.visibility</p:attrName>
                                        </p:attrNameLst>
                                      </p:cBhvr>
                                      <p:to>
                                        <p:strVal val="visible"/>
                                      </p:to>
                                    </p:set>
                                    <p:animEffect transition="in" filter="wipe(up)">
                                      <p:cBhvr>
                                        <p:cTn id="22" dur="75"/>
                                        <p:tgtEl>
                                          <p:spTgt spid="1105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0598">
                                            <p:txEl>
                                              <p:pRg st="4" end="4"/>
                                            </p:txEl>
                                          </p:spTgt>
                                        </p:tgtEl>
                                        <p:attrNameLst>
                                          <p:attrName>style.visibility</p:attrName>
                                        </p:attrNameLst>
                                      </p:cBhvr>
                                      <p:to>
                                        <p:strVal val="visible"/>
                                      </p:to>
                                    </p:set>
                                    <p:animEffect transition="in" filter="wipe(up)">
                                      <p:cBhvr>
                                        <p:cTn id="27" dur="75"/>
                                        <p:tgtEl>
                                          <p:spTgt spid="1105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0598">
                                            <p:txEl>
                                              <p:pRg st="5" end="5"/>
                                            </p:txEl>
                                          </p:spTgt>
                                        </p:tgtEl>
                                        <p:attrNameLst>
                                          <p:attrName>style.visibility</p:attrName>
                                        </p:attrNameLst>
                                      </p:cBhvr>
                                      <p:to>
                                        <p:strVal val="visible"/>
                                      </p:to>
                                    </p:set>
                                    <p:animEffect transition="in" filter="wipe(up)">
                                      <p:cBhvr>
                                        <p:cTn id="32" dur="75"/>
                                        <p:tgtEl>
                                          <p:spTgt spid="11059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8" grpId="0" build="p" autoUpdateAnimBg="0"/>
      <p:bldP spid="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29456B37-C7E7-4699-898F-0EA3BC0DD407}"/>
              </a:ext>
            </a:extLst>
          </p:cNvPr>
          <p:cNvSpPr>
            <a:spLocks noGrp="1" noChangeArrowheads="1"/>
          </p:cNvSpPr>
          <p:nvPr>
            <p:ph type="title"/>
          </p:nvPr>
        </p:nvSpPr>
        <p:spPr>
          <a:xfrm>
            <a:off x="422275" y="493713"/>
            <a:ext cx="8520113" cy="1495425"/>
          </a:xfrm>
        </p:spPr>
        <p:txBody>
          <a:bodyPr anchor="t"/>
          <a:lstStyle/>
          <a:p>
            <a:pPr eaLnBrk="1" hangingPunct="1"/>
            <a:r>
              <a:rPr lang="zh-CN" altLang="en-US" sz="2800">
                <a:solidFill>
                  <a:schemeClr val="tx1"/>
                </a:solidFill>
              </a:rPr>
              <a:t>例</a:t>
            </a:r>
            <a:r>
              <a:rPr lang="en-US" altLang="zh-CN" sz="2800">
                <a:solidFill>
                  <a:schemeClr val="tx1"/>
                </a:solidFill>
              </a:rPr>
              <a:t>1</a:t>
            </a:r>
            <a:r>
              <a:rPr lang="zh-CN" altLang="en-US" sz="2800">
                <a:solidFill>
                  <a:schemeClr val="tx1"/>
                </a:solidFill>
              </a:rPr>
              <a:t>：</a:t>
            </a:r>
            <a:r>
              <a:rPr lang="en-US" altLang="zh-CN" sz="2800">
                <a:solidFill>
                  <a:schemeClr val="tx1"/>
                </a:solidFill>
              </a:rPr>
              <a:t> 100</a:t>
            </a:r>
            <a:r>
              <a:rPr lang="zh-CN" altLang="en-US" sz="2800">
                <a:solidFill>
                  <a:schemeClr val="tx1"/>
                </a:solidFill>
              </a:rPr>
              <a:t>个产品中有</a:t>
            </a:r>
            <a:r>
              <a:rPr lang="en-US" altLang="zh-CN" sz="2800">
                <a:solidFill>
                  <a:schemeClr val="tx1"/>
                </a:solidFill>
              </a:rPr>
              <a:t>60</a:t>
            </a:r>
            <a:r>
              <a:rPr lang="zh-CN" altLang="en-US" sz="2800">
                <a:solidFill>
                  <a:schemeClr val="tx1"/>
                </a:solidFill>
              </a:rPr>
              <a:t>个一等品，</a:t>
            </a:r>
            <a:r>
              <a:rPr lang="en-US" altLang="zh-CN" sz="2800">
                <a:solidFill>
                  <a:schemeClr val="tx1"/>
                </a:solidFill>
              </a:rPr>
              <a:t>30</a:t>
            </a:r>
            <a:r>
              <a:rPr lang="zh-CN" altLang="en-US" sz="2800">
                <a:solidFill>
                  <a:schemeClr val="tx1"/>
                </a:solidFill>
              </a:rPr>
              <a:t>个二等品，</a:t>
            </a:r>
            <a:r>
              <a:rPr lang="en-US" altLang="zh-CN" sz="2800">
                <a:solidFill>
                  <a:schemeClr val="tx1"/>
                </a:solidFill>
              </a:rPr>
              <a:t>10</a:t>
            </a:r>
            <a:r>
              <a:rPr lang="zh-CN" altLang="en-US" sz="2800">
                <a:solidFill>
                  <a:schemeClr val="tx1"/>
                </a:solidFill>
              </a:rPr>
              <a:t>个废品。</a:t>
            </a:r>
            <a:r>
              <a:rPr lang="en-US" altLang="zh-CN" sz="2800">
                <a:solidFill>
                  <a:schemeClr val="tx1"/>
                </a:solidFill>
              </a:rPr>
              <a:t> </a:t>
            </a:r>
            <a:r>
              <a:rPr lang="zh-CN" altLang="en-US" sz="2800">
                <a:solidFill>
                  <a:schemeClr val="tx1"/>
                </a:solidFill>
              </a:rPr>
              <a:t>规定一、二等品都为合格品，考虑这批产品的合格率与一、二等品之间的关系。</a:t>
            </a:r>
          </a:p>
        </p:txBody>
      </p:sp>
      <p:sp>
        <p:nvSpPr>
          <p:cNvPr id="333827" name="Rectangle 3">
            <a:extLst>
              <a:ext uri="{FF2B5EF4-FFF2-40B4-BE49-F238E27FC236}">
                <a16:creationId xmlns:a16="http://schemas.microsoft.com/office/drawing/2014/main" id="{7FD37BFC-433D-406E-A5EB-EBAF1321B158}"/>
              </a:ext>
            </a:extLst>
          </p:cNvPr>
          <p:cNvSpPr>
            <a:spLocks noGrp="1" noChangeArrowheads="1"/>
          </p:cNvSpPr>
          <p:nvPr>
            <p:ph type="body" sz="half" idx="1"/>
          </p:nvPr>
        </p:nvSpPr>
        <p:spPr>
          <a:xfrm>
            <a:off x="319088" y="2247900"/>
            <a:ext cx="8505825" cy="1181100"/>
          </a:xfrm>
        </p:spPr>
        <p:txBody>
          <a:bodyPr/>
          <a:lstStyle/>
          <a:p>
            <a:pPr marL="0" indent="0" eaLnBrk="1" hangingPunct="1"/>
            <a:r>
              <a:rPr lang="zh-CN" altLang="en-US" sz="2800" dirty="0"/>
              <a:t>解 设事件</a:t>
            </a:r>
            <a:r>
              <a:rPr lang="en-US" altLang="zh-CN" sz="2800" i="1" dirty="0"/>
              <a:t>A</a:t>
            </a:r>
            <a:r>
              <a:rPr lang="zh-CN" altLang="en-US" sz="2800" i="1" dirty="0"/>
              <a:t>、</a:t>
            </a:r>
            <a:r>
              <a:rPr lang="en-US" altLang="zh-CN" sz="2800" i="1" dirty="0"/>
              <a:t>B</a:t>
            </a:r>
            <a:r>
              <a:rPr lang="zh-CN" altLang="en-US" sz="2800" dirty="0"/>
              <a:t>分别表示（随机抽取的）产品为一、二等品。则</a:t>
            </a:r>
            <a:r>
              <a:rPr lang="en-US" altLang="zh-CN" sz="2800" i="1" dirty="0"/>
              <a:t>A</a:t>
            </a:r>
            <a:r>
              <a:rPr lang="zh-CN" altLang="en-US" sz="2800" dirty="0"/>
              <a:t>与</a:t>
            </a:r>
            <a:r>
              <a:rPr lang="en-US" altLang="zh-CN" sz="2800" i="1" dirty="0"/>
              <a:t>B</a:t>
            </a:r>
            <a:r>
              <a:rPr lang="zh-CN" altLang="en-US" sz="2800" dirty="0"/>
              <a:t>不相容，</a:t>
            </a:r>
            <a:r>
              <a:rPr lang="en-US" altLang="zh-CN" sz="2800" dirty="0"/>
              <a:t> </a:t>
            </a:r>
            <a:r>
              <a:rPr lang="en-US" altLang="zh-CN" sz="2800" i="1" dirty="0"/>
              <a:t>AB</a:t>
            </a:r>
            <a:r>
              <a:rPr lang="en-US" altLang="zh-CN" sz="2800" dirty="0"/>
              <a:t>=</a:t>
            </a:r>
            <a:r>
              <a:rPr lang="en-US" altLang="zh-CN" sz="2800" i="1" dirty="0">
                <a:sym typeface="Symbol" panose="05050102010706020507" pitchFamily="18" charset="2"/>
              </a:rPr>
              <a:t></a:t>
            </a:r>
            <a:r>
              <a:rPr lang="zh-CN" altLang="en-US" sz="2800" dirty="0">
                <a:sym typeface="Symbol" panose="05050102010706020507" pitchFamily="18" charset="2"/>
              </a:rPr>
              <a:t>，</a:t>
            </a:r>
            <a:r>
              <a:rPr lang="en-US" altLang="zh-CN" sz="2800" dirty="0">
                <a:sym typeface="Symbol" panose="05050102010706020507" pitchFamily="18" charset="2"/>
              </a:rPr>
              <a:t> </a:t>
            </a:r>
            <a:r>
              <a:rPr lang="en-US" altLang="zh-CN" sz="2800" i="1" dirty="0">
                <a:sym typeface="Symbol" panose="05050102010706020507" pitchFamily="18" charset="2"/>
              </a:rPr>
              <a:t>A</a:t>
            </a:r>
            <a:r>
              <a:rPr lang="en-US" altLang="zh-CN" sz="2800" dirty="0">
                <a:sym typeface="Symbol" panose="05050102010706020507" pitchFamily="18" charset="2"/>
              </a:rPr>
              <a:t>+</a:t>
            </a:r>
            <a:r>
              <a:rPr lang="en-US" altLang="zh-CN" sz="2800" i="1" dirty="0">
                <a:sym typeface="Symbol" panose="05050102010706020507" pitchFamily="18" charset="2"/>
              </a:rPr>
              <a:t>B</a:t>
            </a:r>
            <a:r>
              <a:rPr lang="zh-CN" altLang="en-US" sz="2800" dirty="0">
                <a:sym typeface="Symbol" panose="05050102010706020507" pitchFamily="18" charset="2"/>
              </a:rPr>
              <a:t>为合格品，则</a:t>
            </a:r>
            <a:endParaRPr lang="zh-CN" altLang="en-US" sz="2800" dirty="0"/>
          </a:p>
        </p:txBody>
      </p:sp>
      <p:graphicFrame>
        <p:nvGraphicFramePr>
          <p:cNvPr id="333828" name="Object 4">
            <a:extLst>
              <a:ext uri="{FF2B5EF4-FFF2-40B4-BE49-F238E27FC236}">
                <a16:creationId xmlns:a16="http://schemas.microsoft.com/office/drawing/2014/main" id="{9EF965AE-9386-48C0-AC6F-E34DE62CE5D0}"/>
              </a:ext>
            </a:extLst>
          </p:cNvPr>
          <p:cNvGraphicFramePr>
            <a:graphicFrameLocks noGrp="1" noChangeAspect="1"/>
          </p:cNvGraphicFramePr>
          <p:nvPr>
            <p:ph sz="half" idx="2"/>
            <p:extLst>
              <p:ext uri="{D42A27DB-BD31-4B8C-83A1-F6EECF244321}">
                <p14:modId xmlns:p14="http://schemas.microsoft.com/office/powerpoint/2010/main" val="956505536"/>
              </p:ext>
            </p:extLst>
          </p:nvPr>
        </p:nvGraphicFramePr>
        <p:xfrm>
          <a:off x="1835150" y="3311525"/>
          <a:ext cx="5040313" cy="2406650"/>
        </p:xfrm>
        <a:graphic>
          <a:graphicData uri="http://schemas.openxmlformats.org/presentationml/2006/ole">
            <mc:AlternateContent xmlns:mc="http://schemas.openxmlformats.org/markup-compatibility/2006">
              <mc:Choice xmlns:v="urn:schemas-microsoft-com:vml" Requires="v">
                <p:oleObj name="Equation" r:id="rId3" imgW="1729306" imgH="964199" progId="Equation.3">
                  <p:embed/>
                </p:oleObj>
              </mc:Choice>
              <mc:Fallback>
                <p:oleObj name="Equation" r:id="rId3" imgW="1729306" imgH="964199" progId="Equation.3">
                  <p:embed/>
                  <p:pic>
                    <p:nvPicPr>
                      <p:cNvPr id="333828" name="Object 4">
                        <a:extLst>
                          <a:ext uri="{FF2B5EF4-FFF2-40B4-BE49-F238E27FC236}">
                            <a16:creationId xmlns:a16="http://schemas.microsoft.com/office/drawing/2014/main" id="{9EF965AE-9386-48C0-AC6F-E34DE62CE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311525"/>
                        <a:ext cx="5040313" cy="240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382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3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4E34F7F7-69F9-4BD4-B770-F42C4A93E308}"/>
              </a:ext>
            </a:extLst>
          </p:cNvPr>
          <p:cNvSpPr>
            <a:spLocks noGrp="1" noChangeArrowheads="1"/>
          </p:cNvSpPr>
          <p:nvPr>
            <p:ph type="title"/>
          </p:nvPr>
        </p:nvSpPr>
        <p:spPr>
          <a:xfrm>
            <a:off x="755650" y="681517"/>
            <a:ext cx="7488238" cy="1152525"/>
          </a:xfrm>
        </p:spPr>
        <p:txBody>
          <a:bodyPr/>
          <a:lstStyle/>
          <a:p>
            <a:pPr eaLnBrk="1" hangingPunct="1"/>
            <a:br>
              <a:rPr lang="en-US" altLang="zh-CN" sz="2800"/>
            </a:br>
            <a:br>
              <a:rPr lang="en-US" altLang="zh-CN" sz="2800"/>
            </a:br>
            <a:endParaRPr lang="en-US" altLang="zh-CN" sz="2800">
              <a:solidFill>
                <a:schemeClr val="tx1"/>
              </a:solidFill>
            </a:endParaRPr>
          </a:p>
        </p:txBody>
      </p:sp>
      <mc:AlternateContent xmlns:mc="http://schemas.openxmlformats.org/markup-compatibility/2006" xmlns:a14="http://schemas.microsoft.com/office/drawing/2010/main">
        <mc:Choice Requires="a14">
          <p:sp>
            <p:nvSpPr>
              <p:cNvPr id="112643" name="Rectangle 3">
                <a:extLst>
                  <a:ext uri="{FF2B5EF4-FFF2-40B4-BE49-F238E27FC236}">
                    <a16:creationId xmlns:a16="http://schemas.microsoft.com/office/drawing/2014/main" id="{0980D166-BE0C-452D-B997-836DA3BB713A}"/>
                  </a:ext>
                </a:extLst>
              </p:cNvPr>
              <p:cNvSpPr>
                <a:spLocks noGrp="1" noChangeArrowheads="1"/>
              </p:cNvSpPr>
              <p:nvPr>
                <p:ph type="body" idx="1"/>
              </p:nvPr>
            </p:nvSpPr>
            <p:spPr>
              <a:xfrm>
                <a:off x="497681" y="1412776"/>
                <a:ext cx="8148637" cy="4248472"/>
              </a:xfrm>
            </p:spPr>
            <p:txBody>
              <a:bodyPr/>
              <a:lstStyle/>
              <a:p>
                <a:pPr marL="0" indent="0" eaLnBrk="1" hangingPunct="1">
                  <a:lnSpc>
                    <a:spcPct val="90000"/>
                  </a:lnSpc>
                  <a:buFontTx/>
                  <a:buNone/>
                  <a:defRPr/>
                </a:pPr>
                <a:r>
                  <a:rPr lang="zh-CN" altLang="en-US" sz="2800" dirty="0">
                    <a:solidFill>
                      <a:srgbClr val="FFFF00"/>
                    </a:solidFill>
                  </a:rPr>
                  <a:t>统计概率、古典概率满足</a:t>
                </a:r>
                <a:endParaRPr lang="en-US" altLang="zh-CN" sz="2800" dirty="0">
                  <a:solidFill>
                    <a:srgbClr val="FFFF00"/>
                  </a:solidFill>
                </a:endParaRPr>
              </a:p>
              <a:p>
                <a:pPr eaLnBrk="1" hangingPunct="1">
                  <a:lnSpc>
                    <a:spcPct val="90000"/>
                  </a:lnSpc>
                  <a:buFont typeface="Wingdings" panose="05000000000000000000" pitchFamily="2" charset="2"/>
                  <a:buChar char="l"/>
                  <a:defRPr/>
                </a:pPr>
                <a:endParaRPr lang="en-US" altLang="zh-CN" sz="2800" dirty="0">
                  <a:solidFill>
                    <a:srgbClr val="FFFF00"/>
                  </a:solidFill>
                </a:endParaRPr>
              </a:p>
              <a:p>
                <a:pPr eaLnBrk="1" hangingPunct="1">
                  <a:lnSpc>
                    <a:spcPct val="90000"/>
                  </a:lnSpc>
                  <a:buFont typeface="Wingdings" panose="05000000000000000000" pitchFamily="2" charset="2"/>
                  <a:buChar char="l"/>
                  <a:defRPr/>
                </a:pPr>
                <a:r>
                  <a:rPr lang="zh-CN" altLang="en-US" sz="2800" dirty="0">
                    <a:solidFill>
                      <a:srgbClr val="FFFF00"/>
                    </a:solidFill>
                  </a:rPr>
                  <a:t>加法法则</a:t>
                </a:r>
                <a:r>
                  <a:rPr lang="zh-CN" altLang="en-US" sz="2800" dirty="0"/>
                  <a:t>：若</a:t>
                </a:r>
                <a:r>
                  <a:rPr lang="en-US" altLang="zh-CN" sz="2800" dirty="0"/>
                  <a:t>AB</a:t>
                </a:r>
                <a:r>
                  <a:rPr lang="zh-CN" altLang="en-US" sz="2800" dirty="0"/>
                  <a:t>＝</a:t>
                </a:r>
                <a14:m>
                  <m:oMath xmlns:m="http://schemas.openxmlformats.org/officeDocument/2006/math">
                    <m:r>
                      <a:rPr lang="en-US" altLang="zh-CN" sz="2800" b="0" i="1" smtClean="0">
                        <a:latin typeface="Cambria Math" panose="02040503050406030204" pitchFamily="18" charset="0"/>
                      </a:rPr>
                      <m:t>∅</m:t>
                    </m:r>
                  </m:oMath>
                </a14:m>
                <a:r>
                  <a:rPr lang="en-US" altLang="zh-CN" sz="2800" i="1" dirty="0">
                    <a:sym typeface="Symbol" panose="05050102010706020507" pitchFamily="18" charset="2"/>
                  </a:rPr>
                  <a:t> </a:t>
                </a:r>
                <a:r>
                  <a:rPr lang="zh-CN" altLang="en-US" sz="2800" dirty="0">
                    <a:sym typeface="Symbol" panose="05050102010706020507" pitchFamily="18" charset="2"/>
                  </a:rPr>
                  <a:t>，则 </a:t>
                </a:r>
                <a:endParaRPr lang="en-US" altLang="zh-CN" sz="2800" dirty="0">
                  <a:sym typeface="Symbol" panose="05050102010706020507" pitchFamily="18" charset="2"/>
                </a:endParaRPr>
              </a:p>
              <a:p>
                <a:pPr marL="0" indent="0" algn="ctr" eaLnBrk="1" hangingPunct="1">
                  <a:lnSpc>
                    <a:spcPct val="90000"/>
                  </a:lnSpc>
                  <a:buFontTx/>
                  <a:buNone/>
                  <a:defRPr/>
                </a:pPr>
                <a:r>
                  <a:rPr lang="en-US" altLang="zh-CN" sz="2800" dirty="0">
                    <a:sym typeface="Symbol" panose="05050102010706020507" pitchFamily="18" charset="2"/>
                  </a:rPr>
                  <a:t>   </a:t>
                </a:r>
                <a:r>
                  <a:rPr lang="zh-CN" altLang="zh-CN" sz="2800" dirty="0">
                    <a:sym typeface="Symbol" panose="05050102010706020507" pitchFamily="18" charset="2"/>
                  </a:rPr>
                  <a:t> </a:t>
                </a:r>
                <a:r>
                  <a:rPr lang="en-US" altLang="zh-CN" sz="2800" dirty="0"/>
                  <a:t>P( A</a:t>
                </a:r>
                <a:r>
                  <a:rPr lang="en-US" altLang="zh-CN" sz="2800" dirty="0">
                    <a:sym typeface="Symbol" panose="05050102010706020507" pitchFamily="18" charset="2"/>
                  </a:rPr>
                  <a:t>+</a:t>
                </a:r>
                <a:r>
                  <a:rPr lang="en-US" altLang="zh-CN" sz="2800" dirty="0"/>
                  <a:t>B )</a:t>
                </a:r>
                <a:r>
                  <a:rPr lang="zh-CN" altLang="en-US" sz="2800" dirty="0"/>
                  <a:t>＝ </a:t>
                </a:r>
                <a:r>
                  <a:rPr lang="en-US" altLang="zh-CN" sz="2800" dirty="0"/>
                  <a:t>P(A) </a:t>
                </a:r>
                <a:r>
                  <a:rPr lang="zh-CN" altLang="en-US" sz="2800" dirty="0"/>
                  <a:t>＋</a:t>
                </a:r>
                <a:r>
                  <a:rPr lang="en-US" altLang="zh-CN" sz="2800" dirty="0"/>
                  <a:t>P(B)                    (1.2)</a:t>
                </a:r>
              </a:p>
              <a:p>
                <a:pPr marL="0" indent="0" algn="ctr" eaLnBrk="1" hangingPunct="1">
                  <a:lnSpc>
                    <a:spcPct val="90000"/>
                  </a:lnSpc>
                  <a:buFontTx/>
                  <a:buNone/>
                  <a:defRPr/>
                </a:pPr>
                <a:endParaRPr lang="en-US" altLang="zh-CN" sz="2800" b="1" dirty="0">
                  <a:solidFill>
                    <a:schemeClr val="bg1"/>
                  </a:solidFill>
                </a:endParaRPr>
              </a:p>
              <a:p>
                <a:pPr eaLnBrk="1" hangingPunct="1">
                  <a:lnSpc>
                    <a:spcPct val="90000"/>
                  </a:lnSpc>
                  <a:buFont typeface="Wingdings" panose="05000000000000000000" pitchFamily="2" charset="2"/>
                  <a:buChar char="l"/>
                  <a:defRPr/>
                </a:pPr>
                <a:r>
                  <a:rPr lang="zh-CN" altLang="en-US" sz="2800" dirty="0">
                    <a:solidFill>
                      <a:srgbClr val="FFFF00"/>
                    </a:solidFill>
                  </a:rPr>
                  <a:t>推论</a:t>
                </a:r>
                <a:r>
                  <a:rPr lang="en-US" altLang="zh-CN" sz="2800" dirty="0">
                    <a:solidFill>
                      <a:srgbClr val="FFFF00"/>
                    </a:solidFill>
                  </a:rPr>
                  <a:t>1 </a:t>
                </a:r>
                <a:r>
                  <a:rPr lang="zh-CN" altLang="en-US" sz="2800" dirty="0">
                    <a:solidFill>
                      <a:srgbClr val="FFFF00"/>
                    </a:solidFill>
                  </a:rPr>
                  <a:t>（有限</a:t>
                </a:r>
                <a:r>
                  <a:rPr lang="zh-CN" altLang="zh-CN" sz="2800" dirty="0">
                    <a:solidFill>
                      <a:srgbClr val="FFFF00"/>
                    </a:solidFill>
                  </a:rPr>
                  <a:t>可加性</a:t>
                </a:r>
                <a:r>
                  <a:rPr lang="zh-CN" altLang="en-US" sz="2800" dirty="0">
                    <a:solidFill>
                      <a:srgbClr val="FFFF00"/>
                    </a:solidFill>
                  </a:rPr>
                  <a:t>）</a:t>
                </a:r>
                <a:r>
                  <a:rPr lang="zh-CN" altLang="zh-CN" sz="2800" dirty="0">
                    <a:solidFill>
                      <a:schemeClr val="bg1"/>
                    </a:solidFill>
                  </a:rPr>
                  <a:t>：设</a:t>
                </a:r>
                <a:r>
                  <a:rPr lang="en-US" altLang="zh-CN" sz="2800" dirty="0">
                    <a:solidFill>
                      <a:schemeClr val="bg1"/>
                    </a:solidFill>
                  </a:rPr>
                  <a:t>A</a:t>
                </a:r>
                <a:r>
                  <a:rPr lang="en-US" altLang="zh-CN" sz="1600" dirty="0">
                    <a:solidFill>
                      <a:schemeClr val="bg1"/>
                    </a:solidFill>
                  </a:rPr>
                  <a:t>1</a:t>
                </a:r>
                <a:r>
                  <a:rPr lang="en-US" altLang="zh-CN" sz="2800" dirty="0">
                    <a:solidFill>
                      <a:schemeClr val="bg1"/>
                    </a:solidFill>
                  </a:rPr>
                  <a:t>,…A</a:t>
                </a:r>
                <a:r>
                  <a:rPr lang="en-US" altLang="zh-CN" sz="1800" dirty="0">
                    <a:solidFill>
                      <a:schemeClr val="bg1"/>
                    </a:solidFill>
                  </a:rPr>
                  <a:t>n</a:t>
                </a:r>
                <a:r>
                  <a:rPr lang="en-US" altLang="zh-CN" sz="2800" dirty="0">
                    <a:solidFill>
                      <a:schemeClr val="bg1"/>
                    </a:solidFill>
                  </a:rPr>
                  <a:t>, </a:t>
                </a:r>
                <a:r>
                  <a:rPr lang="zh-CN" altLang="zh-CN" sz="2800" dirty="0">
                    <a:solidFill>
                      <a:schemeClr val="bg1"/>
                    </a:solidFill>
                  </a:rPr>
                  <a:t>是一列两两互不相容的事件，即</a:t>
                </a:r>
                <a:r>
                  <a:rPr lang="en-US" altLang="zh-CN" sz="2800" dirty="0" err="1">
                    <a:solidFill>
                      <a:schemeClr val="bg1"/>
                    </a:solidFill>
                  </a:rPr>
                  <a:t>A</a:t>
                </a:r>
                <a:r>
                  <a:rPr lang="en-US" altLang="zh-CN" sz="1800" dirty="0" err="1">
                    <a:solidFill>
                      <a:schemeClr val="bg1"/>
                    </a:solidFill>
                  </a:rPr>
                  <a:t>i</a:t>
                </a:r>
                <a:r>
                  <a:rPr lang="en-US" altLang="zh-CN" sz="2800" dirty="0" err="1">
                    <a:solidFill>
                      <a:schemeClr val="bg1"/>
                    </a:solidFill>
                  </a:rPr>
                  <a:t>A</a:t>
                </a:r>
                <a:r>
                  <a:rPr lang="en-US" altLang="zh-CN" sz="1600" dirty="0" err="1">
                    <a:solidFill>
                      <a:schemeClr val="bg1"/>
                    </a:solidFill>
                  </a:rPr>
                  <a:t>j</a:t>
                </a:r>
                <a:r>
                  <a:rPr lang="zh-CN" altLang="en-US" sz="2800" dirty="0">
                    <a:solidFill>
                      <a:schemeClr val="bg1"/>
                    </a:solidFill>
                  </a:rPr>
                  <a:t>＝</a:t>
                </a:r>
                <a:r>
                  <a:rPr lang="en-US" altLang="zh-CN" sz="2800" i="1" dirty="0">
                    <a:sym typeface="Symbol" panose="05050102010706020507" pitchFamily="18" charset="2"/>
                  </a:rPr>
                  <a:t> </a:t>
                </a:r>
                <a14:m>
                  <m:oMath xmlns:m="http://schemas.openxmlformats.org/officeDocument/2006/math">
                    <m:r>
                      <a:rPr lang="en-US" altLang="zh-CN" sz="2800" i="1">
                        <a:latin typeface="Cambria Math" panose="02040503050406030204" pitchFamily="18" charset="0"/>
                      </a:rPr>
                      <m:t>∅</m:t>
                    </m:r>
                  </m:oMath>
                </a14:m>
                <a:r>
                  <a:rPr lang="en-US" altLang="zh-CN" sz="2800" i="1" dirty="0">
                    <a:sym typeface="Symbol" panose="05050102010706020507" pitchFamily="18" charset="2"/>
                  </a:rPr>
                  <a:t> </a:t>
                </a:r>
                <a:r>
                  <a:rPr lang="en-US" altLang="zh-CN" sz="2800" dirty="0">
                    <a:solidFill>
                      <a:schemeClr val="bg1"/>
                    </a:solidFill>
                    <a:sym typeface="Symbol" panose="05050102010706020507" pitchFamily="18" charset="2"/>
                  </a:rPr>
                  <a:t>, (</a:t>
                </a:r>
                <a:r>
                  <a:rPr lang="en-US" altLang="zh-CN" sz="2800" dirty="0" err="1">
                    <a:solidFill>
                      <a:schemeClr val="bg1"/>
                    </a:solidFill>
                    <a:sym typeface="Symbol" panose="05050102010706020507" pitchFamily="18" charset="2"/>
                  </a:rPr>
                  <a:t>ij</a:t>
                </a:r>
                <a:r>
                  <a:rPr lang="en-US" altLang="zh-CN" sz="2800" dirty="0">
                    <a:solidFill>
                      <a:schemeClr val="bg1"/>
                    </a:solidFill>
                    <a:sym typeface="Symbol" panose="05050102010706020507" pitchFamily="18" charset="2"/>
                  </a:rPr>
                  <a:t>), </a:t>
                </a:r>
                <a:r>
                  <a:rPr lang="en-US" altLang="zh-CN" sz="2800" dirty="0" err="1">
                    <a:solidFill>
                      <a:schemeClr val="bg1"/>
                    </a:solidFill>
                    <a:sym typeface="Symbol" panose="05050102010706020507" pitchFamily="18" charset="2"/>
                  </a:rPr>
                  <a:t>i</a:t>
                </a:r>
                <a:r>
                  <a:rPr lang="en-US" altLang="zh-CN" sz="2800" dirty="0">
                    <a:solidFill>
                      <a:schemeClr val="bg1"/>
                    </a:solidFill>
                    <a:sym typeface="Symbol" panose="05050102010706020507" pitchFamily="18" charset="2"/>
                  </a:rPr>
                  <a:t> , j</a:t>
                </a:r>
                <a:r>
                  <a:rPr lang="zh-CN" altLang="en-US" sz="2800" dirty="0">
                    <a:solidFill>
                      <a:schemeClr val="bg1"/>
                    </a:solidFill>
                    <a:sym typeface="Symbol" panose="05050102010706020507" pitchFamily="18" charset="2"/>
                  </a:rPr>
                  <a:t>＝</a:t>
                </a:r>
                <a:r>
                  <a:rPr lang="en-US" altLang="zh-CN" sz="2800" dirty="0">
                    <a:solidFill>
                      <a:schemeClr val="bg1"/>
                    </a:solidFill>
                    <a:sym typeface="Symbol" panose="05050102010706020507" pitchFamily="18" charset="2"/>
                  </a:rPr>
                  <a:t>1, , …n, </a:t>
                </a:r>
                <a:r>
                  <a:rPr lang="zh-CN" altLang="en-US" sz="2800" dirty="0">
                    <a:solidFill>
                      <a:schemeClr val="bg1"/>
                    </a:solidFill>
                    <a:sym typeface="Symbol" panose="05050102010706020507" pitchFamily="18" charset="2"/>
                  </a:rPr>
                  <a:t>有：</a:t>
                </a:r>
              </a:p>
              <a:p>
                <a:pPr marL="0" indent="0" algn="ctr" eaLnBrk="1" hangingPunct="1">
                  <a:lnSpc>
                    <a:spcPct val="90000"/>
                  </a:lnSpc>
                  <a:buFontTx/>
                  <a:buNone/>
                  <a:defRPr/>
                </a:pPr>
                <a:r>
                  <a:rPr lang="zh-CN" altLang="zh-CN" sz="2800" dirty="0">
                    <a:solidFill>
                      <a:schemeClr val="bg1"/>
                    </a:solidFill>
                    <a:sym typeface="Symbol" panose="05050102010706020507" pitchFamily="18" charset="2"/>
                  </a:rPr>
                  <a:t> </a:t>
                </a:r>
                <a:r>
                  <a:rPr lang="en-US" altLang="zh-CN" sz="2800" dirty="0">
                    <a:solidFill>
                      <a:schemeClr val="bg1"/>
                    </a:solidFill>
                  </a:rPr>
                  <a:t>P( A</a:t>
                </a:r>
                <a:r>
                  <a:rPr lang="en-US" altLang="zh-CN" sz="2800" baseline="-25000" dirty="0">
                    <a:solidFill>
                      <a:schemeClr val="bg1"/>
                    </a:solidFill>
                  </a:rPr>
                  <a:t>1</a:t>
                </a:r>
                <a:r>
                  <a:rPr lang="en-US" altLang="zh-CN" sz="2800" dirty="0">
                    <a:solidFill>
                      <a:schemeClr val="bg1"/>
                    </a:solidFill>
                  </a:rPr>
                  <a:t> </a:t>
                </a:r>
                <a:r>
                  <a:rPr lang="en-US" altLang="zh-CN" sz="2800" dirty="0">
                    <a:solidFill>
                      <a:schemeClr val="bg1"/>
                    </a:solidFill>
                    <a:sym typeface="Symbol" panose="05050102010706020507" pitchFamily="18" charset="2"/>
                  </a:rPr>
                  <a:t>+</a:t>
                </a:r>
                <a:r>
                  <a:rPr lang="en-US" altLang="zh-CN" sz="2800" dirty="0">
                    <a:solidFill>
                      <a:schemeClr val="bg1"/>
                    </a:solidFill>
                  </a:rPr>
                  <a:t> …+A</a:t>
                </a:r>
                <a:r>
                  <a:rPr lang="en-US" altLang="zh-CN" sz="2800" baseline="-25000" dirty="0">
                    <a:solidFill>
                      <a:schemeClr val="bg1"/>
                    </a:solidFill>
                  </a:rPr>
                  <a:t>n </a:t>
                </a:r>
                <a:r>
                  <a:rPr lang="en-US" altLang="zh-CN" sz="2800" dirty="0">
                    <a:solidFill>
                      <a:schemeClr val="bg1"/>
                    </a:solidFill>
                  </a:rPr>
                  <a:t>)</a:t>
                </a:r>
                <a:r>
                  <a:rPr lang="zh-CN" altLang="en-US" sz="2800" dirty="0">
                    <a:solidFill>
                      <a:schemeClr val="bg1"/>
                    </a:solidFill>
                  </a:rPr>
                  <a:t>＝ </a:t>
                </a:r>
                <a:r>
                  <a:rPr lang="en-US" altLang="zh-CN" sz="2800" dirty="0">
                    <a:solidFill>
                      <a:schemeClr val="bg1"/>
                    </a:solidFill>
                  </a:rPr>
                  <a:t>P(A</a:t>
                </a:r>
                <a:r>
                  <a:rPr lang="en-US" altLang="zh-CN" sz="2800" baseline="-25000" dirty="0">
                    <a:solidFill>
                      <a:schemeClr val="bg1"/>
                    </a:solidFill>
                  </a:rPr>
                  <a:t>1</a:t>
                </a:r>
                <a:r>
                  <a:rPr lang="en-US" altLang="zh-CN" sz="2800" dirty="0">
                    <a:solidFill>
                      <a:schemeClr val="bg1"/>
                    </a:solidFill>
                  </a:rPr>
                  <a:t>) +…+ P(A</a:t>
                </a:r>
                <a:r>
                  <a:rPr lang="en-US" altLang="zh-CN" sz="2800" baseline="-25000" dirty="0">
                    <a:solidFill>
                      <a:schemeClr val="bg1"/>
                    </a:solidFill>
                  </a:rPr>
                  <a:t>n</a:t>
                </a:r>
                <a:r>
                  <a:rPr lang="en-US" altLang="zh-CN" sz="2800" dirty="0">
                    <a:solidFill>
                      <a:schemeClr val="bg1"/>
                    </a:solidFill>
                  </a:rPr>
                  <a:t>)     (1.3)</a:t>
                </a:r>
              </a:p>
              <a:p>
                <a:pPr marL="0" indent="0" eaLnBrk="1" hangingPunct="1">
                  <a:lnSpc>
                    <a:spcPct val="90000"/>
                  </a:lnSpc>
                  <a:buFontTx/>
                  <a:buNone/>
                  <a:defRPr/>
                </a:pPr>
                <a:r>
                  <a:rPr lang="en-US" altLang="zh-CN" sz="2800" dirty="0">
                    <a:solidFill>
                      <a:schemeClr val="bg1"/>
                    </a:solidFill>
                  </a:rPr>
                  <a:t>             </a:t>
                </a:r>
                <a:endParaRPr lang="zh-CN" altLang="en-US" sz="2800" dirty="0">
                  <a:solidFill>
                    <a:schemeClr val="bg1"/>
                  </a:solidFill>
                </a:endParaRPr>
              </a:p>
              <a:p>
                <a:pPr marL="0" indent="0" eaLnBrk="1" hangingPunct="1">
                  <a:lnSpc>
                    <a:spcPct val="90000"/>
                  </a:lnSpc>
                  <a:buFontTx/>
                  <a:buNone/>
                  <a:defRPr/>
                </a:pPr>
                <a:endParaRPr lang="zh-CN" altLang="en-US" sz="2800" dirty="0">
                  <a:solidFill>
                    <a:schemeClr val="bg1"/>
                  </a:solidFill>
                  <a:sym typeface="Symbol" panose="05050102010706020507" pitchFamily="18" charset="2"/>
                </a:endParaRPr>
              </a:p>
            </p:txBody>
          </p:sp>
        </mc:Choice>
        <mc:Fallback xmlns="">
          <p:sp>
            <p:nvSpPr>
              <p:cNvPr id="112643" name="Rectangle 3">
                <a:extLst>
                  <a:ext uri="{FF2B5EF4-FFF2-40B4-BE49-F238E27FC236}">
                    <a16:creationId xmlns:a16="http://schemas.microsoft.com/office/drawing/2014/main" id="{0980D166-BE0C-452D-B997-836DA3BB713A}"/>
                  </a:ext>
                </a:extLst>
              </p:cNvPr>
              <p:cNvSpPr>
                <a:spLocks noGrp="1" noRot="1" noChangeAspect="1" noMove="1" noResize="1" noEditPoints="1" noAdjustHandles="1" noChangeArrowheads="1" noChangeShapeType="1" noTextEdit="1"/>
              </p:cNvSpPr>
              <p:nvPr>
                <p:ph type="body" idx="1"/>
              </p:nvPr>
            </p:nvSpPr>
            <p:spPr>
              <a:xfrm>
                <a:off x="497681" y="1412776"/>
                <a:ext cx="8148637" cy="4248472"/>
              </a:xfrm>
              <a:blipFill>
                <a:blip r:embed="rId3"/>
                <a:stretch>
                  <a:fillRect l="-1572" t="-3013" r="-179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BBC5F95A-193B-4528-8D5D-5C118AC7FBFE}"/>
              </a:ext>
            </a:extLst>
          </p:cNvPr>
          <p:cNvSpPr txBox="1"/>
          <p:nvPr/>
        </p:nvSpPr>
        <p:spPr>
          <a:xfrm>
            <a:off x="512494" y="508827"/>
            <a:ext cx="7704336" cy="646331"/>
          </a:xfrm>
          <a:prstGeom prst="rect">
            <a:avLst/>
          </a:prstGeom>
          <a:noFill/>
        </p:spPr>
        <p:txBody>
          <a:bodyPr wrap="square" rtlCol="0">
            <a:spAutoFit/>
          </a:bodyPr>
          <a:lstStyle/>
          <a:p>
            <a:pPr algn="ctr"/>
            <a:r>
              <a:rPr lang="en-US" altLang="zh-CN" dirty="0"/>
              <a:t>1.3 </a:t>
            </a:r>
            <a:r>
              <a:rPr lang="zh-CN" altLang="en-US" dirty="0"/>
              <a:t>概率的加法法则</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ABC14116-291F-436F-9D95-6E35AC016D80}"/>
              </a:ext>
            </a:extLst>
          </p:cNvPr>
          <p:cNvSpPr>
            <a:spLocks noGrp="1" noChangeArrowheads="1"/>
          </p:cNvSpPr>
          <p:nvPr>
            <p:ph type="title"/>
          </p:nvPr>
        </p:nvSpPr>
        <p:spPr>
          <a:xfrm>
            <a:off x="755650" y="692150"/>
            <a:ext cx="7488238" cy="1152525"/>
          </a:xfrm>
        </p:spPr>
        <p:txBody>
          <a:bodyPr/>
          <a:lstStyle/>
          <a:p>
            <a:pPr eaLnBrk="1" hangingPunct="1"/>
            <a:br>
              <a:rPr lang="en-US" altLang="zh-CN" sz="2800"/>
            </a:br>
            <a:br>
              <a:rPr lang="en-US" altLang="zh-CN" sz="2800"/>
            </a:br>
            <a:endParaRPr lang="en-US" altLang="zh-CN" sz="2800">
              <a:solidFill>
                <a:schemeClr val="tx1"/>
              </a:solidFill>
            </a:endParaRPr>
          </a:p>
        </p:txBody>
      </p:sp>
      <p:sp>
        <p:nvSpPr>
          <p:cNvPr id="112643" name="Rectangle 3">
            <a:extLst>
              <a:ext uri="{FF2B5EF4-FFF2-40B4-BE49-F238E27FC236}">
                <a16:creationId xmlns:a16="http://schemas.microsoft.com/office/drawing/2014/main" id="{01CF6061-CEFA-403E-B0BC-77D53DE1057C}"/>
              </a:ext>
            </a:extLst>
          </p:cNvPr>
          <p:cNvSpPr>
            <a:spLocks noGrp="1" noChangeArrowheads="1"/>
          </p:cNvSpPr>
          <p:nvPr>
            <p:ph type="body" idx="1"/>
          </p:nvPr>
        </p:nvSpPr>
        <p:spPr>
          <a:xfrm>
            <a:off x="611188" y="692150"/>
            <a:ext cx="8148637" cy="4754563"/>
          </a:xfrm>
        </p:spPr>
        <p:txBody>
          <a:bodyPr/>
          <a:lstStyle/>
          <a:p>
            <a:pPr eaLnBrk="1" hangingPunct="1">
              <a:lnSpc>
                <a:spcPct val="150000"/>
              </a:lnSpc>
              <a:buFont typeface="Wingdings" panose="05000000000000000000" pitchFamily="2" charset="2"/>
              <a:buChar char="l"/>
              <a:defRPr/>
            </a:pPr>
            <a:r>
              <a:rPr lang="zh-CN" altLang="en-US" sz="2800" dirty="0">
                <a:solidFill>
                  <a:srgbClr val="FFFF00"/>
                </a:solidFill>
              </a:rPr>
              <a:t>推论</a:t>
            </a:r>
            <a:r>
              <a:rPr lang="en-US" altLang="zh-CN" sz="2800" dirty="0">
                <a:solidFill>
                  <a:srgbClr val="FFFF00"/>
                </a:solidFill>
              </a:rPr>
              <a:t>2</a:t>
            </a:r>
            <a:r>
              <a:rPr lang="zh-CN" altLang="en-US" sz="2800" dirty="0">
                <a:solidFill>
                  <a:schemeClr val="bg1"/>
                </a:solidFill>
              </a:rPr>
              <a:t>：若</a:t>
            </a:r>
            <a:r>
              <a:rPr lang="en-US" altLang="zh-CN" sz="2800" dirty="0">
                <a:solidFill>
                  <a:schemeClr val="bg1"/>
                </a:solidFill>
              </a:rPr>
              <a:t>A</a:t>
            </a:r>
            <a:r>
              <a:rPr lang="en-US" altLang="zh-CN" sz="2800" baseline="-25000" dirty="0">
                <a:solidFill>
                  <a:schemeClr val="bg1"/>
                </a:solidFill>
              </a:rPr>
              <a:t>1</a:t>
            </a:r>
            <a:r>
              <a:rPr lang="en-US" altLang="zh-CN" sz="2800" dirty="0">
                <a:solidFill>
                  <a:schemeClr val="bg1"/>
                </a:solidFill>
              </a:rPr>
              <a:t>,</a:t>
            </a:r>
            <a:r>
              <a:rPr lang="en-US" altLang="zh-CN" sz="2800" dirty="0">
                <a:solidFill>
                  <a:schemeClr val="bg1"/>
                </a:solidFill>
                <a:cs typeface="Arial" panose="020B0604020202020204" pitchFamily="34" charset="0"/>
              </a:rPr>
              <a:t>…, </a:t>
            </a:r>
            <a:r>
              <a:rPr lang="en-US" altLang="zh-CN" sz="2800" dirty="0">
                <a:solidFill>
                  <a:schemeClr val="bg1"/>
                </a:solidFill>
              </a:rPr>
              <a:t>A</a:t>
            </a:r>
            <a:r>
              <a:rPr lang="en-US" altLang="zh-CN" sz="2800" baseline="-25000" dirty="0">
                <a:solidFill>
                  <a:schemeClr val="bg1"/>
                </a:solidFill>
              </a:rPr>
              <a:t>n</a:t>
            </a:r>
            <a:r>
              <a:rPr lang="zh-CN" altLang="en-US" sz="2800" dirty="0">
                <a:solidFill>
                  <a:schemeClr val="bg1"/>
                </a:solidFill>
              </a:rPr>
              <a:t>构成一个完备事件组，则：</a:t>
            </a:r>
            <a:br>
              <a:rPr lang="zh-CN" altLang="en-US" sz="2800" dirty="0">
                <a:solidFill>
                  <a:schemeClr val="bg1"/>
                </a:solidFill>
              </a:rPr>
            </a:br>
            <a:r>
              <a:rPr lang="zh-CN" altLang="en-US" sz="2800" dirty="0">
                <a:solidFill>
                  <a:schemeClr val="bg1"/>
                </a:solidFill>
              </a:rPr>
              <a:t>               </a:t>
            </a:r>
            <a:r>
              <a:rPr lang="en-US" altLang="zh-CN" sz="2800" dirty="0">
                <a:solidFill>
                  <a:schemeClr val="bg1"/>
                </a:solidFill>
              </a:rPr>
              <a:t>P(A</a:t>
            </a:r>
            <a:r>
              <a:rPr lang="en-US" altLang="zh-CN" sz="2800" baseline="-25000" dirty="0">
                <a:solidFill>
                  <a:schemeClr val="bg1"/>
                </a:solidFill>
              </a:rPr>
              <a:t>1</a:t>
            </a:r>
            <a:r>
              <a:rPr lang="en-US" altLang="zh-CN" sz="2800" dirty="0">
                <a:solidFill>
                  <a:schemeClr val="bg1"/>
                </a:solidFill>
              </a:rPr>
              <a:t>)+…+ P(A</a:t>
            </a:r>
            <a:r>
              <a:rPr lang="en-US" altLang="zh-CN" sz="2800" baseline="-25000" dirty="0">
                <a:solidFill>
                  <a:schemeClr val="bg1"/>
                </a:solidFill>
              </a:rPr>
              <a:t>n</a:t>
            </a:r>
            <a:r>
              <a:rPr lang="en-US" altLang="zh-CN" sz="2800" dirty="0">
                <a:solidFill>
                  <a:schemeClr val="bg1"/>
                </a:solidFill>
              </a:rPr>
              <a:t>) </a:t>
            </a:r>
            <a:r>
              <a:rPr lang="zh-CN" altLang="en-US" sz="2800" dirty="0">
                <a:solidFill>
                  <a:schemeClr val="bg1"/>
                </a:solidFill>
              </a:rPr>
              <a:t>＝</a:t>
            </a:r>
            <a:r>
              <a:rPr lang="en-US" altLang="zh-CN" sz="2800" dirty="0">
                <a:solidFill>
                  <a:schemeClr val="bg1"/>
                </a:solidFill>
              </a:rPr>
              <a:t>1           </a:t>
            </a:r>
            <a:r>
              <a:rPr lang="zh-CN" altLang="en-US" sz="2800" dirty="0">
                <a:solidFill>
                  <a:schemeClr val="bg1"/>
                </a:solidFill>
              </a:rPr>
              <a:t>（</a:t>
            </a:r>
            <a:r>
              <a:rPr lang="en-US" altLang="zh-CN" sz="2800" dirty="0">
                <a:solidFill>
                  <a:schemeClr val="bg1"/>
                </a:solidFill>
              </a:rPr>
              <a:t>1.5</a:t>
            </a:r>
            <a:r>
              <a:rPr lang="zh-CN" altLang="en-US" sz="2800" dirty="0">
                <a:solidFill>
                  <a:schemeClr val="bg1"/>
                </a:solidFill>
              </a:rPr>
              <a:t>）</a:t>
            </a:r>
            <a:endParaRPr lang="en-US" altLang="zh-CN" sz="2800" dirty="0"/>
          </a:p>
          <a:p>
            <a:pPr marL="0" indent="0" eaLnBrk="1" hangingPunct="1">
              <a:lnSpc>
                <a:spcPct val="150000"/>
              </a:lnSpc>
              <a:buFontTx/>
              <a:buNone/>
              <a:defRPr/>
            </a:pPr>
            <a:r>
              <a:rPr lang="zh-CN" altLang="en-US" sz="2800" dirty="0">
                <a:solidFill>
                  <a:schemeClr val="bg1"/>
                </a:solidFill>
              </a:rPr>
              <a:t>   特别地：</a:t>
            </a:r>
            <a:r>
              <a:rPr lang="en-US" altLang="zh-CN" sz="2800" dirty="0">
                <a:solidFill>
                  <a:schemeClr val="bg1"/>
                </a:solidFill>
              </a:rPr>
              <a:t>P(A)+P(</a:t>
            </a:r>
            <a:r>
              <a:rPr lang="en-US" altLang="zh-CN" sz="2800" dirty="0">
                <a:solidFill>
                  <a:schemeClr val="bg1"/>
                </a:solidFill>
                <a:cs typeface="Times New Roman" panose="02020603050405020304" pitchFamily="18" charset="0"/>
              </a:rPr>
              <a:t>Ā</a:t>
            </a:r>
            <a:r>
              <a:rPr lang="en-US" altLang="zh-CN" sz="2800" dirty="0">
                <a:solidFill>
                  <a:schemeClr val="bg1"/>
                </a:solidFill>
              </a:rPr>
              <a:t>)=1</a:t>
            </a:r>
            <a:br>
              <a:rPr lang="en-US" altLang="zh-CN" sz="2800" dirty="0">
                <a:solidFill>
                  <a:schemeClr val="bg1"/>
                </a:solidFill>
              </a:rPr>
            </a:br>
            <a:r>
              <a:rPr lang="en-US" altLang="zh-CN" sz="2800" dirty="0">
                <a:solidFill>
                  <a:schemeClr val="bg1"/>
                </a:solidFill>
              </a:rPr>
              <a:t>                   </a:t>
            </a:r>
            <a:r>
              <a:rPr lang="en-US" altLang="zh-CN" sz="2800" dirty="0">
                <a:solidFill>
                  <a:srgbClr val="FFFF00"/>
                </a:solidFill>
              </a:rPr>
              <a:t>P(A)</a:t>
            </a:r>
            <a:r>
              <a:rPr lang="zh-CN" altLang="en-US" sz="2800" dirty="0">
                <a:solidFill>
                  <a:srgbClr val="FFFF00"/>
                </a:solidFill>
              </a:rPr>
              <a:t>＝</a:t>
            </a:r>
            <a:r>
              <a:rPr lang="en-US" altLang="zh-CN" sz="2800" dirty="0">
                <a:solidFill>
                  <a:srgbClr val="FFFF00"/>
                </a:solidFill>
              </a:rPr>
              <a:t>1</a:t>
            </a:r>
            <a:r>
              <a:rPr lang="zh-CN" altLang="en-US" sz="2800" dirty="0">
                <a:solidFill>
                  <a:srgbClr val="FFFF00"/>
                </a:solidFill>
              </a:rPr>
              <a:t>－</a:t>
            </a:r>
            <a:r>
              <a:rPr lang="en-US" altLang="zh-CN" sz="2800" dirty="0">
                <a:solidFill>
                  <a:srgbClr val="FFFF00"/>
                </a:solidFill>
              </a:rPr>
              <a:t>P(</a:t>
            </a:r>
            <a:r>
              <a:rPr lang="en-US" altLang="zh-CN" sz="2800" dirty="0">
                <a:solidFill>
                  <a:srgbClr val="FFFF00"/>
                </a:solidFill>
                <a:cs typeface="Times New Roman" panose="02020603050405020304" pitchFamily="18" charset="0"/>
              </a:rPr>
              <a:t>Ā</a:t>
            </a:r>
            <a:r>
              <a:rPr lang="zh-CN" altLang="en-US" sz="2800" dirty="0">
                <a:solidFill>
                  <a:srgbClr val="FFFF00"/>
                </a:solidFill>
              </a:rPr>
              <a:t>）                  （</a:t>
            </a:r>
            <a:r>
              <a:rPr lang="en-US" altLang="zh-CN" sz="2800" dirty="0">
                <a:solidFill>
                  <a:srgbClr val="FFFF00"/>
                </a:solidFill>
              </a:rPr>
              <a:t>1.6</a:t>
            </a:r>
            <a:r>
              <a:rPr lang="zh-CN" altLang="en-US" sz="2800" dirty="0">
                <a:solidFill>
                  <a:srgbClr val="FFFF00"/>
                </a:solidFill>
              </a:rPr>
              <a:t>）</a:t>
            </a:r>
            <a:endParaRPr lang="en-US" altLang="zh-CN" sz="2800" b="1" dirty="0">
              <a:solidFill>
                <a:srgbClr val="FFFF00"/>
              </a:solidFill>
            </a:endParaRPr>
          </a:p>
          <a:p>
            <a:pPr eaLnBrk="1" hangingPunct="1">
              <a:lnSpc>
                <a:spcPct val="150000"/>
              </a:lnSpc>
              <a:buFont typeface="Wingdings" panose="05000000000000000000" pitchFamily="2" charset="2"/>
              <a:buChar char="l"/>
              <a:defRPr/>
            </a:pPr>
            <a:r>
              <a:rPr lang="zh-CN" altLang="en-US" sz="2800" dirty="0">
                <a:solidFill>
                  <a:srgbClr val="FFFF00"/>
                </a:solidFill>
              </a:rPr>
              <a:t>推论</a:t>
            </a:r>
            <a:r>
              <a:rPr lang="en-US" altLang="zh-CN" sz="2800" dirty="0">
                <a:solidFill>
                  <a:srgbClr val="FFFF00"/>
                </a:solidFill>
              </a:rPr>
              <a:t>3</a:t>
            </a:r>
            <a:r>
              <a:rPr lang="zh-CN" altLang="en-US" sz="2800" dirty="0">
                <a:solidFill>
                  <a:schemeClr val="bg1"/>
                </a:solidFill>
              </a:rPr>
              <a:t>：</a:t>
            </a:r>
            <a:r>
              <a:rPr lang="zh-CN" altLang="zh-CN" sz="2800" dirty="0">
                <a:solidFill>
                  <a:schemeClr val="bg1"/>
                </a:solidFill>
              </a:rPr>
              <a:t>若事件</a:t>
            </a:r>
            <a:r>
              <a:rPr lang="en-US" altLang="zh-CN" sz="2800" dirty="0">
                <a:solidFill>
                  <a:schemeClr val="bg1"/>
                </a:solidFill>
              </a:rPr>
              <a:t>A</a:t>
            </a:r>
            <a:r>
              <a:rPr lang="en-US" altLang="zh-CN" sz="2800" b="1" dirty="0">
                <a:sym typeface="Symbol" panose="05050102010706020507" pitchFamily="18" charset="2"/>
              </a:rPr>
              <a:t>  </a:t>
            </a:r>
            <a:r>
              <a:rPr lang="en-US" altLang="zh-CN" sz="2800" dirty="0">
                <a:solidFill>
                  <a:schemeClr val="bg1"/>
                </a:solidFill>
                <a:sym typeface="Symbol" panose="05050102010706020507" pitchFamily="18" charset="2"/>
              </a:rPr>
              <a:t>B</a:t>
            </a:r>
            <a:r>
              <a:rPr lang="zh-CN" altLang="en-US" sz="2800" dirty="0">
                <a:solidFill>
                  <a:schemeClr val="bg1"/>
                </a:solidFill>
              </a:rPr>
              <a:t>，</a:t>
            </a:r>
            <a:r>
              <a:rPr lang="zh-CN" altLang="zh-CN" sz="2800" dirty="0">
                <a:solidFill>
                  <a:schemeClr val="bg1"/>
                </a:solidFill>
              </a:rPr>
              <a:t>则</a:t>
            </a:r>
            <a:endParaRPr lang="en-US" altLang="zh-CN" sz="2800" dirty="0">
              <a:solidFill>
                <a:schemeClr val="bg1"/>
              </a:solidFill>
            </a:endParaRPr>
          </a:p>
          <a:p>
            <a:pPr marL="0" indent="0" eaLnBrk="1" hangingPunct="1">
              <a:lnSpc>
                <a:spcPct val="150000"/>
              </a:lnSpc>
              <a:buFontTx/>
              <a:buNone/>
              <a:defRPr/>
            </a:pPr>
            <a:r>
              <a:rPr lang="en-US" altLang="zh-CN" sz="2800" dirty="0">
                <a:solidFill>
                  <a:schemeClr val="bg1"/>
                </a:solidFill>
              </a:rPr>
              <a:t>                   P(B</a:t>
            </a:r>
            <a:r>
              <a:rPr lang="zh-CN" altLang="en-US" sz="2800" dirty="0">
                <a:solidFill>
                  <a:schemeClr val="bg1"/>
                </a:solidFill>
              </a:rPr>
              <a:t>－</a:t>
            </a:r>
            <a:r>
              <a:rPr lang="en-US" altLang="zh-CN" sz="2800" dirty="0">
                <a:solidFill>
                  <a:schemeClr val="bg1"/>
                </a:solidFill>
              </a:rPr>
              <a:t>A)=P(B)</a:t>
            </a:r>
            <a:r>
              <a:rPr lang="zh-CN" altLang="en-US" sz="2800" dirty="0">
                <a:solidFill>
                  <a:schemeClr val="bg1"/>
                </a:solidFill>
              </a:rPr>
              <a:t>－</a:t>
            </a:r>
            <a:r>
              <a:rPr lang="en-US" altLang="zh-CN" sz="2800" dirty="0">
                <a:solidFill>
                  <a:schemeClr val="bg1"/>
                </a:solidFill>
              </a:rPr>
              <a:t>P(A)           </a:t>
            </a:r>
            <a:r>
              <a:rPr lang="zh-CN" altLang="en-US" sz="2800" dirty="0">
                <a:solidFill>
                  <a:schemeClr val="bg1"/>
                </a:solidFill>
              </a:rPr>
              <a:t>（</a:t>
            </a:r>
            <a:r>
              <a:rPr lang="en-US" altLang="zh-CN" sz="2800" dirty="0">
                <a:solidFill>
                  <a:schemeClr val="bg1"/>
                </a:solidFill>
              </a:rPr>
              <a:t>1.7</a:t>
            </a:r>
            <a:r>
              <a:rPr lang="zh-CN" altLang="en-US" sz="2800" dirty="0">
                <a:solidFill>
                  <a:schemeClr val="bg1"/>
                </a:solidFill>
              </a:rPr>
              <a:t>）</a:t>
            </a:r>
            <a:endParaRPr lang="en-US" altLang="zh-CN" sz="2800" b="1" dirty="0">
              <a:solidFill>
                <a:srgbClr val="FFFF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B43A5B4D-821F-476B-8889-E8A0B1CE2C0F}"/>
              </a:ext>
            </a:extLst>
          </p:cNvPr>
          <p:cNvSpPr>
            <a:spLocks noGrp="1" noChangeArrowheads="1"/>
          </p:cNvSpPr>
          <p:nvPr>
            <p:ph type="title"/>
          </p:nvPr>
        </p:nvSpPr>
        <p:spPr>
          <a:xfrm>
            <a:off x="530225" y="404664"/>
            <a:ext cx="8083550" cy="1463824"/>
          </a:xfrm>
        </p:spPr>
        <p:txBody>
          <a:bodyPr/>
          <a:lstStyle/>
          <a:p>
            <a:pPr marL="457200" indent="-457200" eaLnBrk="1" hangingPunct="1">
              <a:lnSpc>
                <a:spcPct val="150000"/>
              </a:lnSpc>
              <a:buFont typeface="Wingdings" panose="05000000000000000000" pitchFamily="2" charset="2"/>
              <a:buChar char="l"/>
              <a:defRPr/>
            </a:pPr>
            <a:r>
              <a:rPr lang="zh-CN" altLang="en-US" sz="2800" dirty="0">
                <a:solidFill>
                  <a:srgbClr val="FFFF00"/>
                </a:solidFill>
                <a:latin typeface="+mn-lt"/>
                <a:ea typeface="+mn-ea"/>
              </a:rPr>
              <a:t>推论</a:t>
            </a:r>
            <a:r>
              <a:rPr lang="en-US" altLang="zh-CN" sz="2800" dirty="0">
                <a:solidFill>
                  <a:srgbClr val="FFFF00"/>
                </a:solidFill>
                <a:latin typeface="+mn-lt"/>
                <a:ea typeface="+mn-ea"/>
              </a:rPr>
              <a:t>4</a:t>
            </a:r>
            <a:r>
              <a:rPr lang="zh-CN" altLang="en-US" sz="2800" dirty="0">
                <a:latin typeface="+mn-lt"/>
                <a:ea typeface="+mn-ea"/>
              </a:rPr>
              <a:t>：对任意两个事件</a:t>
            </a:r>
            <a:r>
              <a:rPr lang="en-US" altLang="zh-CN" sz="2800" dirty="0">
                <a:latin typeface="+mn-lt"/>
                <a:ea typeface="+mn-ea"/>
              </a:rPr>
              <a:t>A</a:t>
            </a:r>
            <a:r>
              <a:rPr lang="zh-CN" altLang="en-US" sz="2800" dirty="0">
                <a:latin typeface="+mn-lt"/>
                <a:ea typeface="+mn-ea"/>
              </a:rPr>
              <a:t>、</a:t>
            </a:r>
            <a:r>
              <a:rPr lang="en-US" altLang="zh-CN" sz="2800" dirty="0">
                <a:latin typeface="+mn-lt"/>
                <a:ea typeface="+mn-ea"/>
              </a:rPr>
              <a:t>B</a:t>
            </a:r>
            <a:r>
              <a:rPr lang="zh-CN" altLang="en-US" sz="2800" dirty="0">
                <a:latin typeface="+mn-lt"/>
                <a:ea typeface="+mn-ea"/>
              </a:rPr>
              <a:t>，有</a:t>
            </a:r>
            <a:br>
              <a:rPr lang="zh-CN" altLang="en-US" sz="2800" dirty="0">
                <a:latin typeface="+mn-lt"/>
              </a:rPr>
            </a:br>
            <a:r>
              <a:rPr lang="zh-CN" altLang="en-US" sz="2800" dirty="0">
                <a:latin typeface="+mn-lt"/>
              </a:rPr>
              <a:t>             </a:t>
            </a:r>
            <a:r>
              <a:rPr lang="en-US" altLang="zh-CN" sz="2800" dirty="0">
                <a:latin typeface="+mn-lt"/>
              </a:rPr>
              <a:t>P(A+B)=P(A)+P(B)</a:t>
            </a:r>
            <a:r>
              <a:rPr lang="zh-CN" altLang="en-US" sz="2800" dirty="0">
                <a:latin typeface="+mn-lt"/>
              </a:rPr>
              <a:t>－</a:t>
            </a:r>
            <a:r>
              <a:rPr lang="en-US" altLang="zh-CN" sz="2800" dirty="0">
                <a:latin typeface="+mn-lt"/>
              </a:rPr>
              <a:t>P(AB)            </a:t>
            </a:r>
            <a:r>
              <a:rPr lang="zh-CN" altLang="en-US" sz="2800" dirty="0">
                <a:latin typeface="+mn-lt"/>
              </a:rPr>
              <a:t>（</a:t>
            </a:r>
            <a:r>
              <a:rPr lang="en-US" altLang="zh-CN" sz="2800" dirty="0">
                <a:latin typeface="+mn-lt"/>
              </a:rPr>
              <a:t>1.8</a:t>
            </a:r>
            <a:r>
              <a:rPr lang="zh-CN" altLang="en-US" sz="2800" dirty="0">
                <a:latin typeface="+mn-lt"/>
              </a:rPr>
              <a:t>）</a:t>
            </a:r>
          </a:p>
        </p:txBody>
      </p:sp>
      <p:sp>
        <p:nvSpPr>
          <p:cNvPr id="117767" name="Rectangle 7">
            <a:extLst>
              <a:ext uri="{FF2B5EF4-FFF2-40B4-BE49-F238E27FC236}">
                <a16:creationId xmlns:a16="http://schemas.microsoft.com/office/drawing/2014/main" id="{90C3FA62-F3C6-462F-AEA2-E900F1F3E6A9}"/>
              </a:ext>
            </a:extLst>
          </p:cNvPr>
          <p:cNvSpPr>
            <a:spLocks noGrp="1" noChangeArrowheads="1"/>
          </p:cNvSpPr>
          <p:nvPr>
            <p:ph type="body" sz="half" idx="1"/>
          </p:nvPr>
        </p:nvSpPr>
        <p:spPr>
          <a:xfrm>
            <a:off x="395536" y="2420938"/>
            <a:ext cx="4536504" cy="3030538"/>
          </a:xfrm>
        </p:spPr>
        <p:txBody>
          <a:bodyPr/>
          <a:lstStyle/>
          <a:p>
            <a:pPr marL="0" indent="0" eaLnBrk="1" hangingPunct="1">
              <a:lnSpc>
                <a:spcPct val="150000"/>
              </a:lnSpc>
              <a:buFontTx/>
              <a:buNone/>
              <a:defRPr/>
            </a:pPr>
            <a:r>
              <a:rPr lang="zh-CN" altLang="en-US" sz="2800" dirty="0"/>
              <a:t>证明：</a:t>
            </a:r>
          </a:p>
          <a:p>
            <a:pPr marL="0" indent="0" eaLnBrk="1" hangingPunct="1">
              <a:lnSpc>
                <a:spcPct val="150000"/>
              </a:lnSpc>
              <a:buFontTx/>
              <a:buNone/>
              <a:defRPr/>
            </a:pPr>
            <a:r>
              <a:rPr lang="en-US" altLang="zh-CN" sz="2800" dirty="0"/>
              <a:t>P(A+B)</a:t>
            </a:r>
            <a:r>
              <a:rPr lang="zh-CN" altLang="en-US" sz="2800" dirty="0"/>
              <a:t>＝</a:t>
            </a:r>
            <a:r>
              <a:rPr lang="en-US" altLang="zh-CN" sz="2800" dirty="0"/>
              <a:t>P[A+(B-AB)]   </a:t>
            </a:r>
          </a:p>
          <a:p>
            <a:pPr marL="0" indent="0" eaLnBrk="1" hangingPunct="1">
              <a:lnSpc>
                <a:spcPct val="150000"/>
              </a:lnSpc>
              <a:buFontTx/>
              <a:buNone/>
              <a:defRPr/>
            </a:pPr>
            <a:r>
              <a:rPr lang="zh-CN" altLang="en-US" sz="2800" dirty="0"/>
              <a:t>             ＝</a:t>
            </a:r>
            <a:r>
              <a:rPr lang="en-US" altLang="zh-CN" sz="2800" dirty="0"/>
              <a:t>P(A)+P(B</a:t>
            </a:r>
            <a:r>
              <a:rPr lang="zh-CN" altLang="en-US" sz="2800" dirty="0"/>
              <a:t>－</a:t>
            </a:r>
            <a:r>
              <a:rPr lang="en-US" altLang="zh-CN" sz="2800" dirty="0"/>
              <a:t>AB</a:t>
            </a:r>
            <a:r>
              <a:rPr lang="zh-CN" altLang="en-US" sz="2800" dirty="0"/>
              <a:t>） </a:t>
            </a:r>
          </a:p>
          <a:p>
            <a:pPr marL="0" indent="0" eaLnBrk="1" hangingPunct="1">
              <a:lnSpc>
                <a:spcPct val="150000"/>
              </a:lnSpc>
              <a:buFontTx/>
              <a:buNone/>
              <a:defRPr/>
            </a:pPr>
            <a:r>
              <a:rPr lang="zh-CN" altLang="en-US" sz="2800" dirty="0"/>
              <a:t>             ＝</a:t>
            </a:r>
            <a:r>
              <a:rPr lang="en-US" altLang="zh-CN" sz="2800" dirty="0"/>
              <a:t>P(A)+P(B)</a:t>
            </a:r>
            <a:r>
              <a:rPr lang="zh-CN" altLang="en-US" sz="2800" dirty="0"/>
              <a:t>－</a:t>
            </a:r>
            <a:r>
              <a:rPr lang="en-US" altLang="zh-CN" sz="2800" dirty="0"/>
              <a:t>P(AB)</a:t>
            </a:r>
          </a:p>
          <a:p>
            <a:pPr eaLnBrk="1" hangingPunct="1">
              <a:lnSpc>
                <a:spcPct val="150000"/>
              </a:lnSpc>
              <a:defRPr/>
            </a:pPr>
            <a:endParaRPr lang="en-US" altLang="zh-CN" sz="2400" dirty="0"/>
          </a:p>
        </p:txBody>
      </p:sp>
      <p:pic>
        <p:nvPicPr>
          <p:cNvPr id="117764" name="Picture 4" descr="事件关系(并)">
            <a:extLst>
              <a:ext uri="{FF2B5EF4-FFF2-40B4-BE49-F238E27FC236}">
                <a16:creationId xmlns:a16="http://schemas.microsoft.com/office/drawing/2014/main" id="{AE1852CE-D716-48B7-817E-64EF710D606A}"/>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5089525" y="2420938"/>
            <a:ext cx="3808413" cy="3430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additive="base">
                                        <p:cTn id="7" dur="500" fill="hold"/>
                                        <p:tgtEl>
                                          <p:spTgt spid="117764"/>
                                        </p:tgtEl>
                                        <p:attrNameLst>
                                          <p:attrName>ppt_x</p:attrName>
                                        </p:attrNameLst>
                                      </p:cBhvr>
                                      <p:tavLst>
                                        <p:tav tm="0">
                                          <p:val>
                                            <p:strVal val="#ppt_x"/>
                                          </p:val>
                                        </p:tav>
                                        <p:tav tm="100000">
                                          <p:val>
                                            <p:strVal val="#ppt_x"/>
                                          </p:val>
                                        </p:tav>
                                      </p:tavLst>
                                    </p:anim>
                                    <p:anim calcmode="lin" valueType="num">
                                      <p:cBhvr additive="base">
                                        <p:cTn id="8" dur="500" fill="hold"/>
                                        <p:tgtEl>
                                          <p:spTgt spid="1177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76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17767">
                                            <p:txEl>
                                              <p:pRg st="0" end="0"/>
                                            </p:txEl>
                                          </p:spTgt>
                                        </p:tgtEl>
                                        <p:attrNameLst>
                                          <p:attrName>style.visibility</p:attrName>
                                        </p:attrNameLst>
                                      </p:cBhvr>
                                      <p:to>
                                        <p:strVal val="visible"/>
                                      </p:to>
                                    </p:set>
                                    <p:anim calcmode="lin" valueType="num">
                                      <p:cBhvr additive="base">
                                        <p:cTn id="17" dur="500" fill="hold"/>
                                        <p:tgtEl>
                                          <p:spTgt spid="11776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77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17767">
                                            <p:txEl>
                                              <p:pRg st="1" end="1"/>
                                            </p:txEl>
                                          </p:spTgt>
                                        </p:tgtEl>
                                        <p:attrNameLst>
                                          <p:attrName>style.visibility</p:attrName>
                                        </p:attrNameLst>
                                      </p:cBhvr>
                                      <p:to>
                                        <p:strVal val="visible"/>
                                      </p:to>
                                    </p:set>
                                    <p:anim calcmode="lin" valueType="num">
                                      <p:cBhvr additive="base">
                                        <p:cTn id="23" dur="500" fill="hold"/>
                                        <p:tgtEl>
                                          <p:spTgt spid="11776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77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7767">
                                            <p:txEl>
                                              <p:pRg st="2" end="2"/>
                                            </p:txEl>
                                          </p:spTgt>
                                        </p:tgtEl>
                                        <p:attrNameLst>
                                          <p:attrName>style.visibility</p:attrName>
                                        </p:attrNameLst>
                                      </p:cBhvr>
                                      <p:to>
                                        <p:strVal val="visible"/>
                                      </p:to>
                                    </p:set>
                                    <p:anim calcmode="lin" valueType="num">
                                      <p:cBhvr additive="base">
                                        <p:cTn id="29" dur="500" fill="hold"/>
                                        <p:tgtEl>
                                          <p:spTgt spid="11776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77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17767">
                                            <p:txEl>
                                              <p:pRg st="3" end="3"/>
                                            </p:txEl>
                                          </p:spTgt>
                                        </p:tgtEl>
                                        <p:attrNameLst>
                                          <p:attrName>style.visibility</p:attrName>
                                        </p:attrNameLst>
                                      </p:cBhvr>
                                      <p:to>
                                        <p:strVal val="visible"/>
                                      </p:to>
                                    </p:set>
                                    <p:anim calcmode="lin" valueType="num">
                                      <p:cBhvr additive="base">
                                        <p:cTn id="35" dur="500" fill="hold"/>
                                        <p:tgtEl>
                                          <p:spTgt spid="117767">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77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998A78E1-D4AD-4499-8D76-A0D2C8BE307A}"/>
              </a:ext>
            </a:extLst>
          </p:cNvPr>
          <p:cNvSpPr>
            <a:spLocks noGrp="1" noChangeArrowheads="1"/>
          </p:cNvSpPr>
          <p:nvPr>
            <p:ph type="title"/>
          </p:nvPr>
        </p:nvSpPr>
        <p:spPr>
          <a:xfrm>
            <a:off x="0" y="0"/>
            <a:ext cx="8839200" cy="1143000"/>
          </a:xfrm>
        </p:spPr>
        <p:txBody>
          <a:bodyPr/>
          <a:lstStyle/>
          <a:p>
            <a:pPr algn="ctr" eaLnBrk="1" hangingPunct="1"/>
            <a:r>
              <a:rPr lang="zh-CN" altLang="en-US" sz="2800" b="1" dirty="0">
                <a:solidFill>
                  <a:schemeClr val="tx1"/>
                </a:solidFill>
              </a:rPr>
              <a:t>三个事件和的概率公式</a:t>
            </a:r>
          </a:p>
        </p:txBody>
      </p:sp>
      <p:sp>
        <p:nvSpPr>
          <p:cNvPr id="304131" name="Rectangle 3">
            <a:extLst>
              <a:ext uri="{FF2B5EF4-FFF2-40B4-BE49-F238E27FC236}">
                <a16:creationId xmlns:a16="http://schemas.microsoft.com/office/drawing/2014/main" id="{AE51CC39-8E67-4776-8D3A-6612F3B15988}"/>
              </a:ext>
            </a:extLst>
          </p:cNvPr>
          <p:cNvSpPr>
            <a:spLocks noGrp="1" noChangeArrowheads="1"/>
          </p:cNvSpPr>
          <p:nvPr>
            <p:ph type="body" idx="1"/>
          </p:nvPr>
        </p:nvSpPr>
        <p:spPr>
          <a:xfrm>
            <a:off x="139700" y="1174750"/>
            <a:ext cx="9036050" cy="4846538"/>
          </a:xfrm>
        </p:spPr>
        <p:txBody>
          <a:bodyPr/>
          <a:lstStyle/>
          <a:p>
            <a:pPr eaLnBrk="1" hangingPunct="1">
              <a:lnSpc>
                <a:spcPct val="150000"/>
              </a:lnSpc>
            </a:pPr>
            <a:endParaRPr lang="en-US" altLang="zh-CN" sz="2800" i="1" dirty="0"/>
          </a:p>
          <a:p>
            <a:pPr eaLnBrk="1" hangingPunct="1">
              <a:lnSpc>
                <a:spcPct val="150000"/>
              </a:lnSpc>
            </a:pPr>
            <a:r>
              <a:rPr lang="en-US" altLang="zh-CN" sz="2800" i="1" dirty="0"/>
              <a:t>P</a:t>
            </a:r>
            <a:r>
              <a:rPr lang="en-US" altLang="zh-CN" sz="2800" dirty="0"/>
              <a:t>(</a:t>
            </a:r>
            <a:r>
              <a:rPr lang="en-US" altLang="zh-CN" sz="2800" i="1" dirty="0"/>
              <a:t>A</a:t>
            </a:r>
            <a:r>
              <a:rPr lang="en-US" altLang="zh-CN" sz="2800" dirty="0"/>
              <a:t>+</a:t>
            </a:r>
            <a:r>
              <a:rPr lang="en-US" altLang="zh-CN" sz="2800" i="1" dirty="0"/>
              <a:t>B</a:t>
            </a:r>
            <a:r>
              <a:rPr lang="en-US" altLang="zh-CN" sz="2800" dirty="0"/>
              <a:t>+</a:t>
            </a:r>
            <a:r>
              <a:rPr lang="en-US" altLang="zh-CN" sz="2800" i="1" dirty="0"/>
              <a:t>C</a:t>
            </a:r>
            <a:r>
              <a:rPr lang="en-US" altLang="zh-CN" sz="2800" dirty="0"/>
              <a:t>)</a:t>
            </a:r>
          </a:p>
          <a:p>
            <a:pPr eaLnBrk="1" hangingPunct="1">
              <a:lnSpc>
                <a:spcPct val="150000"/>
              </a:lnSpc>
            </a:pPr>
            <a:r>
              <a:rPr lang="en-US" altLang="zh-CN" sz="2800" dirty="0"/>
              <a:t>=</a:t>
            </a:r>
            <a:r>
              <a:rPr lang="en-US" altLang="zh-CN" sz="2800" i="1" dirty="0"/>
              <a:t>P</a:t>
            </a:r>
            <a:r>
              <a:rPr lang="en-US" altLang="zh-CN" sz="2800" dirty="0"/>
              <a:t>(</a:t>
            </a:r>
            <a:r>
              <a:rPr lang="en-US" altLang="zh-CN" sz="2800" i="1" dirty="0"/>
              <a:t>A</a:t>
            </a:r>
            <a:r>
              <a:rPr lang="en-US" altLang="zh-CN" sz="2800" dirty="0"/>
              <a:t>)+</a:t>
            </a:r>
            <a:r>
              <a:rPr lang="en-US" altLang="zh-CN" sz="2800" i="1" dirty="0"/>
              <a:t>P</a:t>
            </a:r>
            <a:r>
              <a:rPr lang="en-US" altLang="zh-CN" sz="2800" dirty="0"/>
              <a:t>(</a:t>
            </a:r>
            <a:r>
              <a:rPr lang="en-US" altLang="zh-CN" sz="2800" i="1" dirty="0"/>
              <a:t>B</a:t>
            </a:r>
            <a:r>
              <a:rPr lang="en-US" altLang="zh-CN" sz="2800" dirty="0"/>
              <a:t>+</a:t>
            </a:r>
            <a:r>
              <a:rPr lang="en-US" altLang="zh-CN" sz="2800" i="1" dirty="0"/>
              <a:t>C</a:t>
            </a:r>
            <a:r>
              <a:rPr lang="en-US" altLang="zh-CN" sz="2800" dirty="0"/>
              <a:t>)</a:t>
            </a:r>
            <a:r>
              <a:rPr lang="en-US" altLang="zh-CN" sz="2800" dirty="0">
                <a:latin typeface="Symbol" panose="05050102010706020507" pitchFamily="18" charset="2"/>
              </a:rPr>
              <a:t>-</a:t>
            </a:r>
            <a:r>
              <a:rPr lang="en-US" altLang="zh-CN" sz="2800" i="1" dirty="0"/>
              <a:t>P</a:t>
            </a:r>
            <a:r>
              <a:rPr lang="en-US" altLang="zh-CN" sz="2800" dirty="0"/>
              <a:t>[</a:t>
            </a:r>
            <a:r>
              <a:rPr lang="en-US" altLang="zh-CN" sz="2800" i="1" dirty="0"/>
              <a:t>A</a:t>
            </a:r>
            <a:r>
              <a:rPr lang="en-US" altLang="zh-CN" sz="2800" dirty="0"/>
              <a:t>(</a:t>
            </a:r>
            <a:r>
              <a:rPr lang="en-US" altLang="zh-CN" sz="2800" i="1" dirty="0"/>
              <a:t>B</a:t>
            </a:r>
            <a:r>
              <a:rPr lang="en-US" altLang="zh-CN" sz="2800" dirty="0"/>
              <a:t>+</a:t>
            </a:r>
            <a:r>
              <a:rPr lang="en-US" altLang="zh-CN" sz="2800" i="1" dirty="0"/>
              <a:t>C</a:t>
            </a:r>
            <a:r>
              <a:rPr lang="en-US" altLang="zh-CN" sz="2800" dirty="0"/>
              <a:t>)]</a:t>
            </a:r>
          </a:p>
          <a:p>
            <a:pPr eaLnBrk="1" hangingPunct="1">
              <a:lnSpc>
                <a:spcPct val="150000"/>
              </a:lnSpc>
            </a:pPr>
            <a:r>
              <a:rPr lang="en-US" altLang="zh-CN" sz="2800" dirty="0"/>
              <a:t>=</a:t>
            </a:r>
            <a:r>
              <a:rPr lang="en-US" altLang="zh-CN" sz="2800" i="1" dirty="0"/>
              <a:t>P</a:t>
            </a:r>
            <a:r>
              <a:rPr lang="en-US" altLang="zh-CN" sz="2800" dirty="0"/>
              <a:t>(</a:t>
            </a:r>
            <a:r>
              <a:rPr lang="en-US" altLang="zh-CN" sz="2800" i="1" dirty="0"/>
              <a:t>A</a:t>
            </a:r>
            <a:r>
              <a:rPr lang="en-US" altLang="zh-CN" sz="2800" dirty="0"/>
              <a:t>)+</a:t>
            </a:r>
            <a:r>
              <a:rPr lang="en-US" altLang="zh-CN" sz="2800" i="1" dirty="0"/>
              <a:t>P</a:t>
            </a:r>
            <a:r>
              <a:rPr lang="en-US" altLang="zh-CN" sz="2800" dirty="0"/>
              <a:t>(</a:t>
            </a:r>
            <a:r>
              <a:rPr lang="en-US" altLang="zh-CN" sz="2800" i="1" dirty="0"/>
              <a:t>B</a:t>
            </a:r>
            <a:r>
              <a:rPr lang="en-US" altLang="zh-CN" sz="2800" dirty="0"/>
              <a:t>+</a:t>
            </a:r>
            <a:r>
              <a:rPr lang="en-US" altLang="zh-CN" sz="2800" i="1" dirty="0"/>
              <a:t>C</a:t>
            </a:r>
            <a:r>
              <a:rPr lang="en-US" altLang="zh-CN" sz="2800" dirty="0"/>
              <a:t>)</a:t>
            </a:r>
            <a:r>
              <a:rPr lang="en-US" altLang="zh-CN" sz="2800" dirty="0">
                <a:latin typeface="Symbol" panose="05050102010706020507" pitchFamily="18" charset="2"/>
              </a:rPr>
              <a:t>-</a:t>
            </a:r>
            <a:r>
              <a:rPr lang="en-US" altLang="zh-CN" sz="2800" i="1" dirty="0"/>
              <a:t>P</a:t>
            </a:r>
            <a:r>
              <a:rPr lang="en-US" altLang="zh-CN" sz="2800" dirty="0"/>
              <a:t>(</a:t>
            </a:r>
            <a:r>
              <a:rPr lang="en-US" altLang="zh-CN" sz="2800" i="1" dirty="0"/>
              <a:t>AB</a:t>
            </a:r>
            <a:r>
              <a:rPr lang="en-US" altLang="zh-CN" sz="2800" dirty="0"/>
              <a:t>+</a:t>
            </a:r>
            <a:r>
              <a:rPr lang="en-US" altLang="zh-CN" sz="2800" i="1" dirty="0"/>
              <a:t>AC</a:t>
            </a:r>
            <a:r>
              <a:rPr lang="en-US" altLang="zh-CN" sz="2800" dirty="0"/>
              <a:t>)</a:t>
            </a:r>
          </a:p>
          <a:p>
            <a:pPr eaLnBrk="1" hangingPunct="1">
              <a:lnSpc>
                <a:spcPct val="150000"/>
              </a:lnSpc>
            </a:pPr>
            <a:r>
              <a:rPr lang="en-US" altLang="zh-CN" sz="2800" dirty="0"/>
              <a:t>=</a:t>
            </a:r>
            <a:r>
              <a:rPr lang="en-US" altLang="zh-CN" sz="2800" i="1" dirty="0"/>
              <a:t>P</a:t>
            </a:r>
            <a:r>
              <a:rPr lang="en-US" altLang="zh-CN" sz="2800" dirty="0"/>
              <a:t>(</a:t>
            </a:r>
            <a:r>
              <a:rPr lang="en-US" altLang="zh-CN" sz="2800" i="1" dirty="0"/>
              <a:t>A</a:t>
            </a:r>
            <a:r>
              <a:rPr lang="en-US" altLang="zh-CN" sz="2800" dirty="0"/>
              <a:t>)+[</a:t>
            </a:r>
            <a:r>
              <a:rPr lang="en-US" altLang="zh-CN" sz="2800" i="1" dirty="0"/>
              <a:t>P</a:t>
            </a:r>
            <a:r>
              <a:rPr lang="en-US" altLang="zh-CN" sz="2800" dirty="0"/>
              <a:t>(</a:t>
            </a:r>
            <a:r>
              <a:rPr lang="en-US" altLang="zh-CN" sz="2800" i="1" dirty="0"/>
              <a:t>B</a:t>
            </a:r>
            <a:r>
              <a:rPr lang="en-US" altLang="zh-CN" sz="2800" dirty="0"/>
              <a:t>)+</a:t>
            </a:r>
            <a:r>
              <a:rPr lang="en-US" altLang="zh-CN" sz="2800" i="1" dirty="0"/>
              <a:t>P</a:t>
            </a:r>
            <a:r>
              <a:rPr lang="en-US" altLang="zh-CN" sz="2800" dirty="0"/>
              <a:t>(</a:t>
            </a:r>
            <a:r>
              <a:rPr lang="en-US" altLang="zh-CN" sz="2800" i="1" dirty="0"/>
              <a:t>C</a:t>
            </a:r>
            <a:r>
              <a:rPr lang="en-US" altLang="zh-CN" sz="2800" dirty="0"/>
              <a:t>)</a:t>
            </a:r>
            <a:r>
              <a:rPr lang="en-US" altLang="zh-CN" sz="2800" dirty="0">
                <a:latin typeface="Symbol" panose="05050102010706020507" pitchFamily="18" charset="2"/>
              </a:rPr>
              <a:t>-</a:t>
            </a:r>
            <a:r>
              <a:rPr lang="en-US" altLang="zh-CN" sz="2800" i="1" dirty="0"/>
              <a:t>P</a:t>
            </a:r>
            <a:r>
              <a:rPr lang="en-US" altLang="zh-CN" sz="2800" dirty="0"/>
              <a:t>(</a:t>
            </a:r>
            <a:r>
              <a:rPr lang="en-US" altLang="zh-CN" sz="2800" i="1" dirty="0"/>
              <a:t>BC</a:t>
            </a:r>
            <a:r>
              <a:rPr lang="en-US" altLang="zh-CN" sz="2800" dirty="0"/>
              <a:t>)]</a:t>
            </a:r>
            <a:r>
              <a:rPr lang="en-US" altLang="zh-CN" sz="2800" dirty="0">
                <a:latin typeface="Symbol" panose="05050102010706020507" pitchFamily="18" charset="2"/>
              </a:rPr>
              <a:t> -[</a:t>
            </a:r>
            <a:r>
              <a:rPr lang="en-US" altLang="zh-CN" sz="2800" i="1" dirty="0"/>
              <a:t>P</a:t>
            </a:r>
            <a:r>
              <a:rPr lang="en-US" altLang="zh-CN" sz="2800" dirty="0"/>
              <a:t>(</a:t>
            </a:r>
            <a:r>
              <a:rPr lang="en-US" altLang="zh-CN" sz="2800" i="1" dirty="0"/>
              <a:t>AB</a:t>
            </a:r>
            <a:r>
              <a:rPr lang="en-US" altLang="zh-CN" sz="2800" dirty="0"/>
              <a:t>)</a:t>
            </a:r>
            <a:r>
              <a:rPr lang="en-US" altLang="zh-CN" sz="2800" dirty="0">
                <a:latin typeface="Symbol" panose="05050102010706020507" pitchFamily="18" charset="2"/>
              </a:rPr>
              <a:t>+</a:t>
            </a:r>
            <a:r>
              <a:rPr lang="en-US" altLang="zh-CN" sz="2800" i="1" dirty="0"/>
              <a:t>P</a:t>
            </a:r>
            <a:r>
              <a:rPr lang="en-US" altLang="zh-CN" sz="2800" dirty="0"/>
              <a:t>(</a:t>
            </a:r>
            <a:r>
              <a:rPr lang="en-US" altLang="zh-CN" sz="2800" i="1" dirty="0"/>
              <a:t>AC</a:t>
            </a:r>
            <a:r>
              <a:rPr lang="en-US" altLang="zh-CN" sz="2800" dirty="0"/>
              <a:t>)-</a:t>
            </a:r>
            <a:r>
              <a:rPr lang="en-US" altLang="zh-CN" sz="2800" i="1" dirty="0"/>
              <a:t>P</a:t>
            </a:r>
            <a:r>
              <a:rPr lang="en-US" altLang="zh-CN" sz="2800" dirty="0"/>
              <a:t>(</a:t>
            </a:r>
            <a:r>
              <a:rPr lang="en-US" altLang="zh-CN" sz="2800" i="1" dirty="0"/>
              <a:t>ABC</a:t>
            </a:r>
            <a:r>
              <a:rPr lang="en-US" altLang="zh-CN" sz="2800" dirty="0"/>
              <a:t>)]</a:t>
            </a:r>
          </a:p>
          <a:p>
            <a:pPr eaLnBrk="1" hangingPunct="1">
              <a:lnSpc>
                <a:spcPct val="150000"/>
              </a:lnSpc>
            </a:pPr>
            <a:r>
              <a:rPr lang="en-US" altLang="zh-CN" sz="2800" dirty="0"/>
              <a:t>=</a:t>
            </a:r>
            <a:r>
              <a:rPr lang="en-US" altLang="zh-CN" sz="2800" i="1" dirty="0"/>
              <a:t> P</a:t>
            </a:r>
            <a:r>
              <a:rPr lang="en-US" altLang="zh-CN" sz="2800" dirty="0"/>
              <a:t>(</a:t>
            </a:r>
            <a:r>
              <a:rPr lang="en-US" altLang="zh-CN" sz="2800" i="1" dirty="0"/>
              <a:t>A</a:t>
            </a:r>
            <a:r>
              <a:rPr lang="en-US" altLang="zh-CN" sz="2800" dirty="0"/>
              <a:t>)+</a:t>
            </a:r>
            <a:r>
              <a:rPr lang="en-US" altLang="zh-CN" sz="2800" i="1" dirty="0"/>
              <a:t>P</a:t>
            </a:r>
            <a:r>
              <a:rPr lang="en-US" altLang="zh-CN" sz="2800" dirty="0"/>
              <a:t>(</a:t>
            </a:r>
            <a:r>
              <a:rPr lang="en-US" altLang="zh-CN" sz="2800" i="1" dirty="0"/>
              <a:t>B</a:t>
            </a:r>
            <a:r>
              <a:rPr lang="en-US" altLang="zh-CN" sz="2800" dirty="0"/>
              <a:t>)+</a:t>
            </a:r>
            <a:r>
              <a:rPr lang="en-US" altLang="zh-CN" sz="2800" i="1" dirty="0"/>
              <a:t>P</a:t>
            </a:r>
            <a:r>
              <a:rPr lang="en-US" altLang="zh-CN" sz="2800" dirty="0"/>
              <a:t>(</a:t>
            </a:r>
            <a:r>
              <a:rPr lang="en-US" altLang="zh-CN" sz="2800" i="1" dirty="0"/>
              <a:t>C</a:t>
            </a:r>
            <a:r>
              <a:rPr lang="en-US" altLang="zh-CN" sz="2800" dirty="0"/>
              <a:t>)</a:t>
            </a:r>
            <a:r>
              <a:rPr lang="en-US" altLang="zh-CN" sz="2800" dirty="0">
                <a:latin typeface="Symbol" panose="05050102010706020507" pitchFamily="18" charset="2"/>
              </a:rPr>
              <a:t>-</a:t>
            </a:r>
            <a:r>
              <a:rPr lang="en-US" altLang="zh-CN" sz="2800" i="1" dirty="0"/>
              <a:t>P</a:t>
            </a:r>
            <a:r>
              <a:rPr lang="en-US" altLang="zh-CN" sz="2800" dirty="0"/>
              <a:t>(</a:t>
            </a:r>
            <a:r>
              <a:rPr lang="en-US" altLang="zh-CN" sz="2800" i="1" dirty="0"/>
              <a:t>BC</a:t>
            </a:r>
            <a:r>
              <a:rPr lang="en-US" altLang="zh-CN" sz="2800" dirty="0"/>
              <a:t>)</a:t>
            </a:r>
            <a:r>
              <a:rPr lang="en-US" altLang="zh-CN" sz="2800" dirty="0">
                <a:latin typeface="Symbol" panose="05050102010706020507" pitchFamily="18" charset="2"/>
              </a:rPr>
              <a:t> -</a:t>
            </a:r>
            <a:r>
              <a:rPr lang="en-US" altLang="zh-CN" sz="2800" i="1" dirty="0"/>
              <a:t>P</a:t>
            </a:r>
            <a:r>
              <a:rPr lang="en-US" altLang="zh-CN" sz="2800" dirty="0"/>
              <a:t>(</a:t>
            </a:r>
            <a:r>
              <a:rPr lang="en-US" altLang="zh-CN" sz="2800" i="1" dirty="0"/>
              <a:t>AB</a:t>
            </a:r>
            <a:r>
              <a:rPr lang="en-US" altLang="zh-CN" sz="2800" dirty="0"/>
              <a:t>)</a:t>
            </a:r>
            <a:r>
              <a:rPr lang="en-US" altLang="zh-CN" sz="2800" dirty="0">
                <a:latin typeface="Symbol" panose="05050102010706020507" pitchFamily="18" charset="2"/>
              </a:rPr>
              <a:t>-</a:t>
            </a:r>
            <a:r>
              <a:rPr lang="en-US" altLang="zh-CN" sz="2800" i="1" dirty="0"/>
              <a:t>P</a:t>
            </a:r>
            <a:r>
              <a:rPr lang="en-US" altLang="zh-CN" sz="2800" dirty="0"/>
              <a:t>(</a:t>
            </a:r>
            <a:r>
              <a:rPr lang="en-US" altLang="zh-CN" sz="2800" i="1" dirty="0"/>
              <a:t>AC</a:t>
            </a:r>
            <a:r>
              <a:rPr lang="en-US" altLang="zh-CN" sz="2800" dirty="0"/>
              <a:t>)+</a:t>
            </a:r>
            <a:r>
              <a:rPr lang="en-US" altLang="zh-CN" sz="2800" i="1" dirty="0"/>
              <a:t>P</a:t>
            </a:r>
            <a:r>
              <a:rPr lang="en-US" altLang="zh-CN" sz="2800" dirty="0"/>
              <a:t>(</a:t>
            </a:r>
            <a:r>
              <a:rPr lang="en-US" altLang="zh-CN" sz="2800" i="1" dirty="0"/>
              <a:t>ABC</a:t>
            </a:r>
            <a:r>
              <a:rPr lang="en-US" altLang="zh-CN" sz="2800" dirty="0"/>
              <a:t>)</a:t>
            </a:r>
          </a:p>
        </p:txBody>
      </p:sp>
      <p:sp>
        <p:nvSpPr>
          <p:cNvPr id="304132" name="Rectangle 4">
            <a:extLst>
              <a:ext uri="{FF2B5EF4-FFF2-40B4-BE49-F238E27FC236}">
                <a16:creationId xmlns:a16="http://schemas.microsoft.com/office/drawing/2014/main" id="{AFFC68C6-DFD9-4D55-BBDA-7A8DE2E2A784}"/>
              </a:ext>
            </a:extLst>
          </p:cNvPr>
          <p:cNvSpPr>
            <a:spLocks noChangeArrowheads="1"/>
          </p:cNvSpPr>
          <p:nvPr/>
        </p:nvSpPr>
        <p:spPr bwMode="auto">
          <a:xfrm>
            <a:off x="5868144" y="1217652"/>
            <a:ext cx="2819400" cy="2819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rgbClr val="FFFFFF"/>
              </a:solidFill>
            </a:endParaRPr>
          </a:p>
        </p:txBody>
      </p:sp>
      <p:sp>
        <p:nvSpPr>
          <p:cNvPr id="304133" name="Oval 5">
            <a:extLst>
              <a:ext uri="{FF2B5EF4-FFF2-40B4-BE49-F238E27FC236}">
                <a16:creationId xmlns:a16="http://schemas.microsoft.com/office/drawing/2014/main" id="{57C61698-89D8-4B9B-98DF-84A139AD0D89}"/>
              </a:ext>
            </a:extLst>
          </p:cNvPr>
          <p:cNvSpPr>
            <a:spLocks noChangeArrowheads="1"/>
          </p:cNvSpPr>
          <p:nvPr/>
        </p:nvSpPr>
        <p:spPr bwMode="auto">
          <a:xfrm>
            <a:off x="6735762" y="1614080"/>
            <a:ext cx="1219200" cy="1371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rgbClr val="FFFFFF"/>
              </a:solidFill>
            </a:endParaRPr>
          </a:p>
        </p:txBody>
      </p:sp>
      <p:sp>
        <p:nvSpPr>
          <p:cNvPr id="304134" name="Oval 6">
            <a:extLst>
              <a:ext uri="{FF2B5EF4-FFF2-40B4-BE49-F238E27FC236}">
                <a16:creationId xmlns:a16="http://schemas.microsoft.com/office/drawing/2014/main" id="{7E5BACAB-E51F-4FE6-A19E-AAB19B92D02A}"/>
              </a:ext>
            </a:extLst>
          </p:cNvPr>
          <p:cNvSpPr>
            <a:spLocks noChangeArrowheads="1"/>
          </p:cNvSpPr>
          <p:nvPr/>
        </p:nvSpPr>
        <p:spPr bwMode="auto">
          <a:xfrm>
            <a:off x="6274191" y="2482666"/>
            <a:ext cx="1143000" cy="1371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rgbClr val="FFFFFF"/>
              </a:solidFill>
            </a:endParaRPr>
          </a:p>
        </p:txBody>
      </p:sp>
      <p:sp>
        <p:nvSpPr>
          <p:cNvPr id="304135" name="Oval 7">
            <a:extLst>
              <a:ext uri="{FF2B5EF4-FFF2-40B4-BE49-F238E27FC236}">
                <a16:creationId xmlns:a16="http://schemas.microsoft.com/office/drawing/2014/main" id="{99CF22EC-0B36-4CAD-8FEE-F282D0007E77}"/>
              </a:ext>
            </a:extLst>
          </p:cNvPr>
          <p:cNvSpPr>
            <a:spLocks noChangeArrowheads="1"/>
          </p:cNvSpPr>
          <p:nvPr/>
        </p:nvSpPr>
        <p:spPr bwMode="auto">
          <a:xfrm>
            <a:off x="6988547" y="2551636"/>
            <a:ext cx="1295400" cy="1295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rgbClr val="FFFFFF"/>
              </a:solidFill>
            </a:endParaRPr>
          </a:p>
        </p:txBody>
      </p:sp>
      <p:sp>
        <p:nvSpPr>
          <p:cNvPr id="304136" name="Text Box 8">
            <a:extLst>
              <a:ext uri="{FF2B5EF4-FFF2-40B4-BE49-F238E27FC236}">
                <a16:creationId xmlns:a16="http://schemas.microsoft.com/office/drawing/2014/main" id="{7EC2FF6C-DFED-4416-AC7C-1CC60D30A233}"/>
              </a:ext>
            </a:extLst>
          </p:cNvPr>
          <p:cNvSpPr txBox="1">
            <a:spLocks noChangeArrowheads="1"/>
          </p:cNvSpPr>
          <p:nvPr/>
        </p:nvSpPr>
        <p:spPr bwMode="auto">
          <a:xfrm>
            <a:off x="8016645" y="1561687"/>
            <a:ext cx="549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dirty="0">
                <a:solidFill>
                  <a:srgbClr val="FFFFFF"/>
                </a:solidFill>
                <a:sym typeface="Symbol" panose="05050102010706020507" pitchFamily="18" charset="2"/>
              </a:rPr>
              <a:t></a:t>
            </a:r>
            <a:endParaRPr lang="en-US" altLang="zh-CN" dirty="0">
              <a:solidFill>
                <a:srgbClr val="FFFFFF"/>
              </a:solidFill>
            </a:endParaRPr>
          </a:p>
        </p:txBody>
      </p:sp>
      <p:sp>
        <p:nvSpPr>
          <p:cNvPr id="304137" name="Text Box 9">
            <a:extLst>
              <a:ext uri="{FF2B5EF4-FFF2-40B4-BE49-F238E27FC236}">
                <a16:creationId xmlns:a16="http://schemas.microsoft.com/office/drawing/2014/main" id="{1D32C930-D2B9-47F7-A77E-A32466DDFC33}"/>
              </a:ext>
            </a:extLst>
          </p:cNvPr>
          <p:cNvSpPr txBox="1">
            <a:spLocks noChangeArrowheads="1"/>
          </p:cNvSpPr>
          <p:nvPr/>
        </p:nvSpPr>
        <p:spPr bwMode="auto">
          <a:xfrm>
            <a:off x="7253244" y="1940672"/>
            <a:ext cx="549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dirty="0">
                <a:solidFill>
                  <a:srgbClr val="FFFFFF"/>
                </a:solidFill>
              </a:rPr>
              <a:t>A</a:t>
            </a:r>
          </a:p>
        </p:txBody>
      </p:sp>
      <p:sp>
        <p:nvSpPr>
          <p:cNvPr id="304138" name="Text Box 10">
            <a:extLst>
              <a:ext uri="{FF2B5EF4-FFF2-40B4-BE49-F238E27FC236}">
                <a16:creationId xmlns:a16="http://schemas.microsoft.com/office/drawing/2014/main" id="{F7947E55-FA39-4AD9-8E90-C0E2805A41AD}"/>
              </a:ext>
            </a:extLst>
          </p:cNvPr>
          <p:cNvSpPr txBox="1">
            <a:spLocks noChangeArrowheads="1"/>
          </p:cNvSpPr>
          <p:nvPr/>
        </p:nvSpPr>
        <p:spPr bwMode="auto">
          <a:xfrm>
            <a:off x="6399441" y="2923991"/>
            <a:ext cx="549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dirty="0">
                <a:solidFill>
                  <a:srgbClr val="FFFFFF"/>
                </a:solidFill>
              </a:rPr>
              <a:t>B</a:t>
            </a:r>
          </a:p>
        </p:txBody>
      </p:sp>
      <p:sp>
        <p:nvSpPr>
          <p:cNvPr id="304139" name="Text Box 11">
            <a:extLst>
              <a:ext uri="{FF2B5EF4-FFF2-40B4-BE49-F238E27FC236}">
                <a16:creationId xmlns:a16="http://schemas.microsoft.com/office/drawing/2014/main" id="{01E9F81D-F858-4800-97C0-8C12AA552D86}"/>
              </a:ext>
            </a:extLst>
          </p:cNvPr>
          <p:cNvSpPr txBox="1">
            <a:spLocks noChangeArrowheads="1"/>
          </p:cNvSpPr>
          <p:nvPr/>
        </p:nvSpPr>
        <p:spPr bwMode="auto">
          <a:xfrm>
            <a:off x="7548600" y="3028582"/>
            <a:ext cx="549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dirty="0">
                <a:solidFill>
                  <a:srgbClr val="FFFFFF"/>
                </a:solidFill>
              </a:rPr>
              <a:t>C</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4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4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41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41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4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标题 3">
            <a:extLst>
              <a:ext uri="{FF2B5EF4-FFF2-40B4-BE49-F238E27FC236}">
                <a16:creationId xmlns:a16="http://schemas.microsoft.com/office/drawing/2014/main" id="{A13CC154-B3B0-4DA6-9906-C9CFCD3733A8}"/>
              </a:ext>
            </a:extLst>
          </p:cNvPr>
          <p:cNvSpPr>
            <a:spLocks noGrp="1" noChangeArrowheads="1"/>
          </p:cNvSpPr>
          <p:nvPr>
            <p:ph type="title"/>
          </p:nvPr>
        </p:nvSpPr>
        <p:spPr>
          <a:xfrm>
            <a:off x="720725" y="381000"/>
            <a:ext cx="7772400" cy="1143000"/>
          </a:xfrm>
        </p:spPr>
        <p:txBody>
          <a:bodyPr/>
          <a:lstStyle/>
          <a:p>
            <a:pPr algn="ctr" eaLnBrk="1" hangingPunct="1"/>
            <a:r>
              <a:rPr lang="zh-CN" altLang="en-US"/>
              <a:t>确定性现象</a:t>
            </a:r>
          </a:p>
        </p:txBody>
      </p:sp>
      <p:sp>
        <p:nvSpPr>
          <p:cNvPr id="5" name="内容占位符 4">
            <a:extLst>
              <a:ext uri="{FF2B5EF4-FFF2-40B4-BE49-F238E27FC236}">
                <a16:creationId xmlns:a16="http://schemas.microsoft.com/office/drawing/2014/main" id="{581ECC6A-1AE7-459A-A883-B96643FBB8D4}"/>
              </a:ext>
            </a:extLst>
          </p:cNvPr>
          <p:cNvSpPr>
            <a:spLocks noGrp="1"/>
          </p:cNvSpPr>
          <p:nvPr>
            <p:ph idx="1"/>
          </p:nvPr>
        </p:nvSpPr>
        <p:spPr>
          <a:xfrm>
            <a:off x="720725" y="1766888"/>
            <a:ext cx="7769225" cy="3534320"/>
          </a:xfrm>
        </p:spPr>
        <p:txBody>
          <a:bodyPr/>
          <a:lstStyle/>
          <a:p>
            <a:pPr marL="0" indent="0" eaLnBrk="1" hangingPunct="1">
              <a:buFontTx/>
              <a:buNone/>
              <a:defRPr/>
            </a:pPr>
            <a:r>
              <a:rPr lang="zh-CN" altLang="en-US" dirty="0"/>
              <a:t>确定性现象：在一定条件下必然会发生某种结果的现象。</a:t>
            </a:r>
            <a:endParaRPr lang="en-US" altLang="zh-CN" dirty="0"/>
          </a:p>
          <a:p>
            <a:pPr eaLnBrk="1" hangingPunct="1">
              <a:buFont typeface="Wingdings" panose="05000000000000000000" pitchFamily="2" charset="2"/>
              <a:buChar char="l"/>
              <a:defRPr/>
            </a:pPr>
            <a:r>
              <a:rPr lang="zh-CN" altLang="en-US" dirty="0"/>
              <a:t>在标准大气压下，水加热到</a:t>
            </a:r>
            <a:r>
              <a:rPr lang="en-US" altLang="zh-CN" dirty="0"/>
              <a:t>100℃</a:t>
            </a:r>
            <a:r>
              <a:rPr lang="zh-CN" altLang="en-US" dirty="0"/>
              <a:t>必然沸腾。</a:t>
            </a:r>
            <a:endParaRPr lang="en-US" altLang="zh-CN" dirty="0"/>
          </a:p>
          <a:p>
            <a:pPr eaLnBrk="1" hangingPunct="1">
              <a:buFont typeface="Wingdings" panose="05000000000000000000" pitchFamily="2" charset="2"/>
              <a:buChar char="l"/>
              <a:defRPr/>
            </a:pPr>
            <a:r>
              <a:rPr lang="zh-CN" altLang="en-US" dirty="0"/>
              <a:t>同性电荷相互排斥，异性电荷相互吸引。</a:t>
            </a:r>
            <a:endParaRPr lang="en-US" altLang="zh-CN" dirty="0"/>
          </a:p>
          <a:p>
            <a:pPr eaLnBrk="1" hangingPunct="1">
              <a:buFont typeface="Wingdings" panose="05000000000000000000" pitchFamily="2" charset="2"/>
              <a:buChar char="l"/>
              <a:defRPr/>
            </a:pPr>
            <a:r>
              <a:rPr lang="zh-CN" altLang="en-US" dirty="0"/>
              <a:t>向上抛一个硬币，硬币必然下落。</a:t>
            </a: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21859" name="Rectangle 3">
            <a:extLst>
              <a:ext uri="{FF2B5EF4-FFF2-40B4-BE49-F238E27FC236}">
                <a16:creationId xmlns:a16="http://schemas.microsoft.com/office/drawing/2014/main" id="{C14F2E24-80D6-4C4B-9964-F62BCF9B574F}"/>
              </a:ext>
            </a:extLst>
          </p:cNvPr>
          <p:cNvSpPr>
            <a:spLocks noGrp="1" noChangeArrowheads="1"/>
          </p:cNvSpPr>
          <p:nvPr>
            <p:ph type="body" idx="1"/>
          </p:nvPr>
        </p:nvSpPr>
        <p:spPr>
          <a:xfrm>
            <a:off x="425450" y="1085850"/>
            <a:ext cx="8291513" cy="4113213"/>
          </a:xfrm>
        </p:spPr>
        <p:txBody>
          <a:bodyPr/>
          <a:lstStyle/>
          <a:p>
            <a:pPr marL="0" indent="0" eaLnBrk="1" hangingPunct="1">
              <a:buFontTx/>
              <a:buNone/>
              <a:defRPr/>
            </a:pPr>
            <a:r>
              <a:rPr lang="zh-CN" altLang="en-US" dirty="0">
                <a:solidFill>
                  <a:srgbClr val="FFFF00"/>
                </a:solidFill>
              </a:rPr>
              <a:t>推论</a:t>
            </a:r>
            <a:r>
              <a:rPr lang="en-US" altLang="zh-CN" dirty="0">
                <a:solidFill>
                  <a:srgbClr val="FFFF00"/>
                </a:solidFill>
              </a:rPr>
              <a:t>5</a:t>
            </a:r>
            <a:r>
              <a:rPr lang="zh-CN" altLang="en-US" dirty="0">
                <a:sym typeface="Wingdings" panose="05000000000000000000" pitchFamily="2" charset="2"/>
              </a:rPr>
              <a:t>（多除少补原理）</a:t>
            </a:r>
            <a:r>
              <a:rPr lang="zh-CN" altLang="en-US" dirty="0"/>
              <a:t>对于任意</a:t>
            </a:r>
            <a:r>
              <a:rPr lang="en-US" altLang="zh-CN" dirty="0"/>
              <a:t>n</a:t>
            </a:r>
            <a:r>
              <a:rPr lang="zh-CN" altLang="en-US" dirty="0"/>
              <a:t>个事件</a:t>
            </a:r>
            <a:r>
              <a:rPr lang="en-US" altLang="zh-CN" dirty="0"/>
              <a:t>A</a:t>
            </a:r>
            <a:r>
              <a:rPr lang="en-US" altLang="zh-CN" sz="1800" dirty="0"/>
              <a:t>1</a:t>
            </a:r>
            <a:r>
              <a:rPr lang="zh-CN" altLang="en-US" dirty="0"/>
              <a:t>，</a:t>
            </a:r>
            <a:r>
              <a:rPr lang="en-US" altLang="zh-CN" dirty="0"/>
              <a:t>A</a:t>
            </a:r>
            <a:r>
              <a:rPr lang="en-US" altLang="zh-CN" sz="1600" dirty="0"/>
              <a:t>2</a:t>
            </a:r>
            <a:r>
              <a:rPr lang="zh-CN" altLang="en-US" dirty="0"/>
              <a:t>，</a:t>
            </a:r>
            <a:r>
              <a:rPr lang="en-US" altLang="zh-CN" dirty="0"/>
              <a:t>…A</a:t>
            </a:r>
            <a:r>
              <a:rPr lang="en-US" altLang="zh-CN" sz="2000" dirty="0"/>
              <a:t>n</a:t>
            </a:r>
            <a:r>
              <a:rPr lang="zh-CN" altLang="en-US" dirty="0"/>
              <a:t>，</a:t>
            </a:r>
          </a:p>
          <a:p>
            <a:pPr marL="0" indent="0" eaLnBrk="1" hangingPunct="1">
              <a:buFontTx/>
              <a:buNone/>
              <a:defRPr/>
            </a:pPr>
            <a:r>
              <a:rPr lang="en-US" altLang="zh-CN" dirty="0"/>
              <a:t>P( A</a:t>
            </a:r>
            <a:r>
              <a:rPr lang="en-US" altLang="zh-CN" sz="1600" dirty="0"/>
              <a:t>1</a:t>
            </a:r>
            <a:r>
              <a:rPr lang="en-US" altLang="zh-CN" dirty="0"/>
              <a:t> +…+A</a:t>
            </a:r>
            <a:r>
              <a:rPr lang="en-US" altLang="zh-CN" sz="2000" dirty="0"/>
              <a:t>n</a:t>
            </a:r>
            <a:r>
              <a:rPr lang="en-US" altLang="zh-CN" dirty="0"/>
              <a:t> )</a:t>
            </a:r>
          </a:p>
          <a:p>
            <a:pPr marL="0" indent="0" eaLnBrk="1" hangingPunct="1">
              <a:buFontTx/>
              <a:buNone/>
              <a:defRPr/>
            </a:pPr>
            <a:endParaRPr lang="en-US" altLang="zh-CN" dirty="0"/>
          </a:p>
          <a:p>
            <a:pPr marL="0" indent="0" eaLnBrk="1" hangingPunct="1">
              <a:buFontTx/>
              <a:buNone/>
              <a:defRPr/>
            </a:pPr>
            <a:r>
              <a:rPr lang="en-US" altLang="zh-CN" dirty="0"/>
              <a:t>=</a:t>
            </a:r>
            <a:r>
              <a:rPr lang="zh-CN" altLang="en-US" dirty="0"/>
              <a:t> </a:t>
            </a:r>
          </a:p>
          <a:p>
            <a:pPr eaLnBrk="1" hangingPunct="1">
              <a:defRPr/>
            </a:pPr>
            <a:endParaRPr lang="en-US" altLang="zh-CN" sz="2000" dirty="0"/>
          </a:p>
        </p:txBody>
      </p:sp>
      <p:graphicFrame>
        <p:nvGraphicFramePr>
          <p:cNvPr id="121860" name="Object 4">
            <a:extLst>
              <a:ext uri="{FF2B5EF4-FFF2-40B4-BE49-F238E27FC236}">
                <a16:creationId xmlns:a16="http://schemas.microsoft.com/office/drawing/2014/main" id="{9385BD27-5F69-4E04-9106-C46DE93C3F2D}"/>
              </a:ext>
            </a:extLst>
          </p:cNvPr>
          <p:cNvGraphicFramePr>
            <a:graphicFrameLocks noChangeAspect="1"/>
          </p:cNvGraphicFramePr>
          <p:nvPr>
            <p:extLst>
              <p:ext uri="{D42A27DB-BD31-4B8C-83A1-F6EECF244321}">
                <p14:modId xmlns:p14="http://schemas.microsoft.com/office/powerpoint/2010/main" val="328410495"/>
              </p:ext>
            </p:extLst>
          </p:nvPr>
        </p:nvGraphicFramePr>
        <p:xfrm>
          <a:off x="982663" y="3141663"/>
          <a:ext cx="7740650" cy="936625"/>
        </p:xfrm>
        <a:graphic>
          <a:graphicData uri="http://schemas.openxmlformats.org/presentationml/2006/ole">
            <mc:AlternateContent xmlns:mc="http://schemas.openxmlformats.org/markup-compatibility/2006">
              <mc:Choice xmlns:v="urn:schemas-microsoft-com:vml" Requires="v">
                <p:oleObj name="Equation" r:id="rId2" imgW="2921000" imgH="444500" progId="Equation.DSMT4">
                  <p:embed/>
                </p:oleObj>
              </mc:Choice>
              <mc:Fallback>
                <p:oleObj name="Equation" r:id="rId2" imgW="2921000" imgH="444500" progId="Equation.DSMT4">
                  <p:embed/>
                  <p:pic>
                    <p:nvPicPr>
                      <p:cNvPr id="121860" name="Object 4">
                        <a:extLst>
                          <a:ext uri="{FF2B5EF4-FFF2-40B4-BE49-F238E27FC236}">
                            <a16:creationId xmlns:a16="http://schemas.microsoft.com/office/drawing/2014/main" id="{9385BD27-5F69-4E04-9106-C46DE93C3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63" y="3141663"/>
                        <a:ext cx="77406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61" name="Object 5">
            <a:extLst>
              <a:ext uri="{FF2B5EF4-FFF2-40B4-BE49-F238E27FC236}">
                <a16:creationId xmlns:a16="http://schemas.microsoft.com/office/drawing/2014/main" id="{11D99C56-489F-4249-95BF-077E83629FC6}"/>
              </a:ext>
            </a:extLst>
          </p:cNvPr>
          <p:cNvGraphicFramePr>
            <a:graphicFrameLocks noChangeAspect="1"/>
          </p:cNvGraphicFramePr>
          <p:nvPr>
            <p:extLst>
              <p:ext uri="{D42A27DB-BD31-4B8C-83A1-F6EECF244321}">
                <p14:modId xmlns:p14="http://schemas.microsoft.com/office/powerpoint/2010/main" val="1166467060"/>
              </p:ext>
            </p:extLst>
          </p:nvPr>
        </p:nvGraphicFramePr>
        <p:xfrm>
          <a:off x="1135063" y="4338638"/>
          <a:ext cx="4248150" cy="674687"/>
        </p:xfrm>
        <a:graphic>
          <a:graphicData uri="http://schemas.openxmlformats.org/presentationml/2006/ole">
            <mc:AlternateContent xmlns:mc="http://schemas.openxmlformats.org/markup-compatibility/2006">
              <mc:Choice xmlns:v="urn:schemas-microsoft-com:vml" Requires="v">
                <p:oleObj name="Equation" r:id="rId4" imgW="1346200" imgH="241300" progId="Equation.DSMT4">
                  <p:embed/>
                </p:oleObj>
              </mc:Choice>
              <mc:Fallback>
                <p:oleObj name="Equation" r:id="rId4" imgW="1346200" imgH="241300" progId="Equation.DSMT4">
                  <p:embed/>
                  <p:pic>
                    <p:nvPicPr>
                      <p:cNvPr id="121861" name="Object 5">
                        <a:extLst>
                          <a:ext uri="{FF2B5EF4-FFF2-40B4-BE49-F238E27FC236}">
                            <a16:creationId xmlns:a16="http://schemas.microsoft.com/office/drawing/2014/main" id="{11D99C56-489F-4249-95BF-077E83629F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063" y="4338638"/>
                        <a:ext cx="424815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anim calcmode="lin" valueType="num">
                                      <p:cBhvr additive="base">
                                        <p:cTn id="19" dur="5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8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1860"/>
                                        </p:tgtEl>
                                        <p:attrNameLst>
                                          <p:attrName>style.visibility</p:attrName>
                                        </p:attrNameLst>
                                      </p:cBhvr>
                                      <p:to>
                                        <p:strVal val="visible"/>
                                      </p:to>
                                    </p:set>
                                    <p:anim calcmode="lin" valueType="num">
                                      <p:cBhvr additive="base">
                                        <p:cTn id="25" dur="500" fill="hold"/>
                                        <p:tgtEl>
                                          <p:spTgt spid="121860"/>
                                        </p:tgtEl>
                                        <p:attrNameLst>
                                          <p:attrName>ppt_x</p:attrName>
                                        </p:attrNameLst>
                                      </p:cBhvr>
                                      <p:tavLst>
                                        <p:tav tm="0">
                                          <p:val>
                                            <p:strVal val="#ppt_x"/>
                                          </p:val>
                                        </p:tav>
                                        <p:tav tm="100000">
                                          <p:val>
                                            <p:strVal val="#ppt_x"/>
                                          </p:val>
                                        </p:tav>
                                      </p:tavLst>
                                    </p:anim>
                                    <p:anim calcmode="lin" valueType="num">
                                      <p:cBhvr additive="base">
                                        <p:cTn id="26" dur="500" fill="hold"/>
                                        <p:tgtEl>
                                          <p:spTgt spid="12186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1861"/>
                                        </p:tgtEl>
                                        <p:attrNameLst>
                                          <p:attrName>style.visibility</p:attrName>
                                        </p:attrNameLst>
                                      </p:cBhvr>
                                      <p:to>
                                        <p:strVal val="visible"/>
                                      </p:to>
                                    </p:set>
                                    <p:anim calcmode="lin" valueType="num">
                                      <p:cBhvr additive="base">
                                        <p:cTn id="31" dur="500" fill="hold"/>
                                        <p:tgtEl>
                                          <p:spTgt spid="121861"/>
                                        </p:tgtEl>
                                        <p:attrNameLst>
                                          <p:attrName>ppt_x</p:attrName>
                                        </p:attrNameLst>
                                      </p:cBhvr>
                                      <p:tavLst>
                                        <p:tav tm="0">
                                          <p:val>
                                            <p:strVal val="#ppt_x"/>
                                          </p:val>
                                        </p:tav>
                                        <p:tav tm="100000">
                                          <p:val>
                                            <p:strVal val="#ppt_x"/>
                                          </p:val>
                                        </p:tav>
                                      </p:tavLst>
                                    </p:anim>
                                    <p:anim calcmode="lin" valueType="num">
                                      <p:cBhvr additive="base">
                                        <p:cTn id="32" dur="500" fill="hold"/>
                                        <p:tgtEl>
                                          <p:spTgt spid="1218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B8B5E9CC-FCBC-47D6-8B17-731BAB8DD1F1}"/>
              </a:ext>
            </a:extLst>
          </p:cNvPr>
          <p:cNvSpPr>
            <a:spLocks noGrp="1" noChangeArrowheads="1"/>
          </p:cNvSpPr>
          <p:nvPr>
            <p:ph type="title"/>
          </p:nvPr>
        </p:nvSpPr>
        <p:spPr>
          <a:xfrm>
            <a:off x="396875" y="260350"/>
            <a:ext cx="8278813" cy="1828800"/>
          </a:xfrm>
        </p:spPr>
        <p:txBody>
          <a:bodyPr/>
          <a:lstStyle/>
          <a:p>
            <a:pPr eaLnBrk="1" hangingPunct="1"/>
            <a:r>
              <a:rPr lang="zh-CN" altLang="en-US" sz="3200" dirty="0">
                <a:solidFill>
                  <a:schemeClr val="tx1"/>
                </a:solidFill>
              </a:rPr>
              <a:t>例</a:t>
            </a:r>
            <a:r>
              <a:rPr lang="en-US" altLang="zh-CN" sz="3200" dirty="0">
                <a:solidFill>
                  <a:schemeClr val="tx1"/>
                </a:solidFill>
              </a:rPr>
              <a:t>3(P13)</a:t>
            </a:r>
            <a:r>
              <a:rPr lang="zh-CN" altLang="en-US" sz="3200" dirty="0">
                <a:solidFill>
                  <a:schemeClr val="tx1"/>
                </a:solidFill>
              </a:rPr>
              <a:t>：</a:t>
            </a:r>
            <a:r>
              <a:rPr lang="en-US" altLang="zh-CN" sz="3200" dirty="0">
                <a:solidFill>
                  <a:schemeClr val="tx1"/>
                </a:solidFill>
              </a:rPr>
              <a:t> </a:t>
            </a:r>
            <a:r>
              <a:rPr lang="zh-CN" altLang="en-US" sz="3200" dirty="0">
                <a:solidFill>
                  <a:schemeClr val="tx1"/>
                </a:solidFill>
              </a:rPr>
              <a:t>产品有一、二等品及废品</a:t>
            </a:r>
            <a:r>
              <a:rPr lang="en-US" altLang="zh-CN" sz="3200" dirty="0">
                <a:solidFill>
                  <a:schemeClr val="tx1"/>
                </a:solidFill>
              </a:rPr>
              <a:t>3</a:t>
            </a:r>
            <a:r>
              <a:rPr lang="zh-CN" altLang="en-US" sz="3200" dirty="0">
                <a:solidFill>
                  <a:schemeClr val="tx1"/>
                </a:solidFill>
              </a:rPr>
              <a:t>种，若一、二等品率分别为</a:t>
            </a:r>
            <a:r>
              <a:rPr lang="en-US" altLang="zh-CN" sz="3200" dirty="0">
                <a:solidFill>
                  <a:schemeClr val="tx1"/>
                </a:solidFill>
              </a:rPr>
              <a:t>0.63</a:t>
            </a:r>
            <a:r>
              <a:rPr lang="zh-CN" altLang="en-US" sz="3200" dirty="0">
                <a:solidFill>
                  <a:schemeClr val="tx1"/>
                </a:solidFill>
              </a:rPr>
              <a:t>及</a:t>
            </a:r>
            <a:r>
              <a:rPr lang="en-US" altLang="zh-CN" sz="3200" dirty="0">
                <a:solidFill>
                  <a:schemeClr val="tx1"/>
                </a:solidFill>
              </a:rPr>
              <a:t>0.35</a:t>
            </a:r>
            <a:r>
              <a:rPr lang="zh-CN" altLang="en-US" sz="3200" dirty="0">
                <a:solidFill>
                  <a:schemeClr val="tx1"/>
                </a:solidFill>
              </a:rPr>
              <a:t>，求产品的合格率与废品率。</a:t>
            </a:r>
            <a:endParaRPr lang="en-US" altLang="zh-CN" sz="3200" dirty="0">
              <a:solidFill>
                <a:schemeClr val="tx1"/>
              </a:solidFill>
            </a:endParaRPr>
          </a:p>
        </p:txBody>
      </p:sp>
      <p:sp>
        <p:nvSpPr>
          <p:cNvPr id="344067" name="Rectangle 3">
            <a:extLst>
              <a:ext uri="{FF2B5EF4-FFF2-40B4-BE49-F238E27FC236}">
                <a16:creationId xmlns:a16="http://schemas.microsoft.com/office/drawing/2014/main" id="{E6FA67AF-C37B-493B-B2F4-1140598C33C3}"/>
              </a:ext>
            </a:extLst>
          </p:cNvPr>
          <p:cNvSpPr>
            <a:spLocks noGrp="1" noChangeArrowheads="1"/>
          </p:cNvSpPr>
          <p:nvPr>
            <p:ph type="body" idx="1"/>
          </p:nvPr>
        </p:nvSpPr>
        <p:spPr>
          <a:xfrm>
            <a:off x="396875" y="2216150"/>
            <a:ext cx="8424863" cy="4021138"/>
          </a:xfrm>
        </p:spPr>
        <p:txBody>
          <a:bodyPr/>
          <a:lstStyle/>
          <a:p>
            <a:pPr eaLnBrk="1" hangingPunct="1">
              <a:lnSpc>
                <a:spcPct val="150000"/>
              </a:lnSpc>
            </a:pPr>
            <a:r>
              <a:rPr lang="zh-CN" altLang="en-US" sz="2800" dirty="0"/>
              <a:t>解 令事件</a:t>
            </a:r>
            <a:r>
              <a:rPr lang="en-US" altLang="zh-CN" sz="2800" i="1" dirty="0"/>
              <a:t>A</a:t>
            </a:r>
            <a:r>
              <a:rPr lang="zh-CN" altLang="en-US" sz="2800" dirty="0"/>
              <a:t>表示（从总体中随机抽取的）产品为合格品，</a:t>
            </a:r>
            <a:r>
              <a:rPr lang="en-US" altLang="zh-CN" sz="2800" i="1" dirty="0"/>
              <a:t>A</a:t>
            </a:r>
            <a:r>
              <a:rPr lang="en-US" altLang="zh-CN" sz="2800" baseline="-25000" dirty="0"/>
              <a:t>1</a:t>
            </a:r>
            <a:r>
              <a:rPr lang="zh-CN" altLang="en-US" sz="2800" dirty="0"/>
              <a:t>、</a:t>
            </a:r>
            <a:r>
              <a:rPr lang="en-US" altLang="zh-CN" sz="2800" i="1" dirty="0"/>
              <a:t>A</a:t>
            </a:r>
            <a:r>
              <a:rPr lang="en-US" altLang="zh-CN" sz="2800" baseline="-25000" dirty="0"/>
              <a:t>2</a:t>
            </a:r>
            <a:r>
              <a:rPr lang="zh-CN" altLang="en-US" sz="2800" dirty="0"/>
              <a:t>分别表示一、二等品。显然</a:t>
            </a:r>
            <a:r>
              <a:rPr lang="en-US" altLang="zh-CN" sz="2800" i="1" dirty="0"/>
              <a:t>A</a:t>
            </a:r>
            <a:r>
              <a:rPr lang="en-US" altLang="zh-CN" sz="2800" baseline="-25000" dirty="0"/>
              <a:t>1</a:t>
            </a:r>
            <a:r>
              <a:rPr lang="zh-CN" altLang="en-US" sz="2800" dirty="0"/>
              <a:t>与</a:t>
            </a:r>
            <a:r>
              <a:rPr lang="en-US" altLang="zh-CN" sz="2800" i="1" dirty="0"/>
              <a:t>A</a:t>
            </a:r>
            <a:r>
              <a:rPr lang="en-US" altLang="zh-CN" sz="2800" baseline="-25000" dirty="0"/>
              <a:t>2</a:t>
            </a:r>
            <a:r>
              <a:rPr lang="zh-CN" altLang="en-US" sz="2800" dirty="0"/>
              <a:t>互不相容，并且</a:t>
            </a:r>
            <a:r>
              <a:rPr lang="en-US" altLang="zh-CN" sz="2800" i="1" dirty="0"/>
              <a:t>A</a:t>
            </a:r>
            <a:r>
              <a:rPr lang="en-US" altLang="zh-CN" sz="2800" dirty="0"/>
              <a:t>=</a:t>
            </a:r>
            <a:r>
              <a:rPr lang="en-US" altLang="zh-CN" sz="2800" i="1" dirty="0"/>
              <a:t>A</a:t>
            </a:r>
            <a:r>
              <a:rPr lang="en-US" altLang="zh-CN" sz="2800" baseline="-25000" dirty="0"/>
              <a:t>1</a:t>
            </a:r>
            <a:r>
              <a:rPr lang="en-US" altLang="zh-CN" sz="2800" dirty="0"/>
              <a:t>+</a:t>
            </a:r>
            <a:r>
              <a:rPr lang="en-US" altLang="zh-CN" sz="2800" i="1" dirty="0"/>
              <a:t>A</a:t>
            </a:r>
            <a:r>
              <a:rPr lang="en-US" altLang="zh-CN" sz="2800" baseline="-25000" dirty="0"/>
              <a:t>2</a:t>
            </a:r>
            <a:r>
              <a:rPr lang="zh-CN" altLang="en-US" sz="2800" dirty="0"/>
              <a:t>，则</a:t>
            </a:r>
          </a:p>
          <a:p>
            <a:pPr eaLnBrk="1" hangingPunct="1">
              <a:lnSpc>
                <a:spcPct val="150000"/>
              </a:lnSpc>
            </a:pPr>
            <a:r>
              <a:rPr lang="zh-CN" altLang="en-US" sz="2800" dirty="0"/>
              <a:t>	</a:t>
            </a:r>
            <a:r>
              <a:rPr lang="en-US" altLang="zh-CN" sz="2800" i="1" dirty="0"/>
              <a:t>P</a:t>
            </a:r>
            <a:r>
              <a:rPr lang="en-US" altLang="zh-CN" sz="2800" dirty="0"/>
              <a:t>(</a:t>
            </a:r>
            <a:r>
              <a:rPr lang="en-US" altLang="zh-CN" sz="2800" i="1" dirty="0"/>
              <a:t>A</a:t>
            </a:r>
            <a:r>
              <a:rPr lang="en-US" altLang="zh-CN" sz="2800" dirty="0"/>
              <a:t>)=</a:t>
            </a:r>
            <a:r>
              <a:rPr lang="en-US" altLang="zh-CN" sz="2800" i="1" dirty="0"/>
              <a:t>P</a:t>
            </a:r>
            <a:r>
              <a:rPr lang="en-US" altLang="zh-CN" sz="2800" dirty="0"/>
              <a:t>(</a:t>
            </a:r>
            <a:r>
              <a:rPr lang="en-US" altLang="zh-CN" sz="2800" i="1" dirty="0"/>
              <a:t>A</a:t>
            </a:r>
            <a:r>
              <a:rPr lang="en-US" altLang="zh-CN" sz="2800" baseline="-25000" dirty="0"/>
              <a:t>1</a:t>
            </a:r>
            <a:r>
              <a:rPr lang="en-US" altLang="zh-CN" sz="2800" dirty="0"/>
              <a:t>+</a:t>
            </a:r>
            <a:r>
              <a:rPr lang="en-US" altLang="zh-CN" sz="2800" i="1" dirty="0"/>
              <a:t>A</a:t>
            </a:r>
            <a:r>
              <a:rPr lang="en-US" altLang="zh-CN" sz="2800" baseline="-25000" dirty="0"/>
              <a:t>2</a:t>
            </a:r>
            <a:r>
              <a:rPr lang="en-US" altLang="zh-CN" sz="2800" dirty="0"/>
              <a:t>)=</a:t>
            </a:r>
            <a:r>
              <a:rPr lang="en-US" altLang="zh-CN" sz="2800" i="1" dirty="0"/>
              <a:t>P</a:t>
            </a:r>
            <a:r>
              <a:rPr lang="en-US" altLang="zh-CN" sz="2800" dirty="0"/>
              <a:t>(</a:t>
            </a:r>
            <a:r>
              <a:rPr lang="en-US" altLang="zh-CN" sz="2800" i="1" dirty="0"/>
              <a:t>A</a:t>
            </a:r>
            <a:r>
              <a:rPr lang="en-US" altLang="zh-CN" sz="2800" baseline="-25000" dirty="0"/>
              <a:t>1</a:t>
            </a:r>
            <a:r>
              <a:rPr lang="en-US" altLang="zh-CN" sz="2800" dirty="0"/>
              <a:t>)+</a:t>
            </a:r>
            <a:r>
              <a:rPr lang="en-US" altLang="zh-CN" sz="2800" i="1" dirty="0"/>
              <a:t>P</a:t>
            </a:r>
            <a:r>
              <a:rPr lang="en-US" altLang="zh-CN" sz="2800" dirty="0"/>
              <a:t>(</a:t>
            </a:r>
            <a:r>
              <a:rPr lang="en-US" altLang="zh-CN" sz="2800" i="1" dirty="0"/>
              <a:t>A</a:t>
            </a:r>
            <a:r>
              <a:rPr lang="en-US" altLang="zh-CN" sz="2800" baseline="-25000" dirty="0"/>
              <a:t>2</a:t>
            </a:r>
            <a:r>
              <a:rPr lang="en-US" altLang="zh-CN" sz="2800" dirty="0"/>
              <a:t>)</a:t>
            </a:r>
          </a:p>
          <a:p>
            <a:pPr eaLnBrk="1" hangingPunct="1">
              <a:lnSpc>
                <a:spcPct val="150000"/>
              </a:lnSpc>
            </a:pPr>
            <a:r>
              <a:rPr lang="en-US" altLang="zh-CN" sz="2800" dirty="0"/>
              <a:t>		  =0.63+0.35=0.98</a:t>
            </a:r>
          </a:p>
          <a:p>
            <a:pPr eaLnBrk="1" hangingPunct="1">
              <a:lnSpc>
                <a:spcPct val="150000"/>
              </a:lnSpc>
            </a:pPr>
            <a:r>
              <a:rPr lang="en-US" altLang="zh-CN" sz="2800" dirty="0"/>
              <a:t>   </a:t>
            </a:r>
            <a:r>
              <a:rPr lang="en-US" altLang="zh-CN" sz="2800" i="1" dirty="0"/>
              <a:t>P</a:t>
            </a:r>
            <a:r>
              <a:rPr lang="en-US" altLang="zh-CN" sz="2800" dirty="0"/>
              <a:t>(</a:t>
            </a:r>
            <a:r>
              <a:rPr lang="en-US" altLang="zh-CN" sz="2800" i="1" dirty="0"/>
              <a:t>A</a:t>
            </a:r>
            <a:r>
              <a:rPr lang="en-US" altLang="zh-CN" sz="2800" dirty="0"/>
              <a:t>)=1-</a:t>
            </a:r>
            <a:r>
              <a:rPr lang="en-US" altLang="zh-CN" sz="2800" i="1" dirty="0"/>
              <a:t>P</a:t>
            </a:r>
            <a:r>
              <a:rPr lang="en-US" altLang="zh-CN" sz="2800" dirty="0"/>
              <a:t>(</a:t>
            </a:r>
            <a:r>
              <a:rPr lang="en-US" altLang="zh-CN" sz="2800" i="1" dirty="0"/>
              <a:t>A</a:t>
            </a:r>
            <a:r>
              <a:rPr lang="en-US" altLang="zh-CN" sz="2800" dirty="0"/>
              <a:t>)=1-0.98=0.02</a:t>
            </a:r>
          </a:p>
        </p:txBody>
      </p:sp>
      <p:sp>
        <p:nvSpPr>
          <p:cNvPr id="307204" name="Line 4">
            <a:extLst>
              <a:ext uri="{FF2B5EF4-FFF2-40B4-BE49-F238E27FC236}">
                <a16:creationId xmlns:a16="http://schemas.microsoft.com/office/drawing/2014/main" id="{6994B557-772C-4EAA-A074-DD5F6D92ECED}"/>
              </a:ext>
            </a:extLst>
          </p:cNvPr>
          <p:cNvSpPr>
            <a:spLocks noChangeShapeType="1"/>
          </p:cNvSpPr>
          <p:nvPr/>
        </p:nvSpPr>
        <p:spPr bwMode="auto">
          <a:xfrm>
            <a:off x="1115616" y="5877272"/>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40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406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406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4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03" name="Rectangle 3">
                <a:extLst>
                  <a:ext uri="{FF2B5EF4-FFF2-40B4-BE49-F238E27FC236}">
                    <a16:creationId xmlns:a16="http://schemas.microsoft.com/office/drawing/2014/main" id="{1C0A7C0D-60B0-4776-BCBC-176B183F174F}"/>
                  </a:ext>
                </a:extLst>
              </p:cNvPr>
              <p:cNvSpPr>
                <a:spLocks noGrp="1" noChangeArrowheads="1"/>
              </p:cNvSpPr>
              <p:nvPr>
                <p:ph type="body" sz="half" idx="1"/>
              </p:nvPr>
            </p:nvSpPr>
            <p:spPr>
              <a:xfrm>
                <a:off x="501328" y="548680"/>
                <a:ext cx="8213352" cy="5904656"/>
              </a:xfrm>
            </p:spPr>
            <p:txBody>
              <a:bodyPr/>
              <a:lstStyle/>
              <a:p>
                <a:pPr marL="0" indent="0" eaLnBrk="1" hangingPunct="1">
                  <a:lnSpc>
                    <a:spcPct val="150000"/>
                  </a:lnSpc>
                  <a:defRPr/>
                </a:pPr>
                <a:r>
                  <a:rPr lang="zh-CN" altLang="en-US" sz="2800" dirty="0"/>
                  <a:t>例</a:t>
                </a:r>
                <a:r>
                  <a:rPr lang="en-US" altLang="zh-CN" sz="2800" dirty="0"/>
                  <a:t>2(P11)</a:t>
                </a:r>
                <a:r>
                  <a:rPr lang="zh-CN" altLang="en-US" sz="2800" dirty="0"/>
                  <a:t>：</a:t>
                </a:r>
                <a:r>
                  <a:rPr lang="en-US" altLang="zh-CN" sz="2800" dirty="0"/>
                  <a:t> 200</a:t>
                </a:r>
                <a:r>
                  <a:rPr lang="zh-CN" altLang="en-US" sz="2800" dirty="0"/>
                  <a:t>个产品中有</a:t>
                </a:r>
                <a:r>
                  <a:rPr lang="en-US" altLang="zh-CN" sz="2800" dirty="0"/>
                  <a:t>6</a:t>
                </a:r>
                <a:r>
                  <a:rPr lang="zh-CN" altLang="en-US" sz="2800" dirty="0"/>
                  <a:t>个废品，任取</a:t>
                </a:r>
                <a:r>
                  <a:rPr lang="en-US" altLang="zh-CN" sz="2800" dirty="0"/>
                  <a:t>3</a:t>
                </a:r>
                <a:r>
                  <a:rPr lang="zh-CN" altLang="en-US" sz="2800" dirty="0"/>
                  <a:t>个，求最多只有</a:t>
                </a:r>
                <a:r>
                  <a:rPr lang="en-US" altLang="zh-CN" sz="2800" dirty="0"/>
                  <a:t>1</a:t>
                </a:r>
                <a:r>
                  <a:rPr lang="zh-CN" altLang="en-US" sz="2800" dirty="0"/>
                  <a:t>个废品的概率</a:t>
                </a:r>
                <a:r>
                  <a:rPr lang="en-US" altLang="zh-CN" sz="2800" i="1" dirty="0"/>
                  <a:t>P</a:t>
                </a:r>
                <a:r>
                  <a:rPr lang="en-US" altLang="zh-CN" sz="2800" dirty="0"/>
                  <a:t>(</a:t>
                </a:r>
                <a:r>
                  <a:rPr lang="en-US" altLang="zh-CN" sz="2800" i="1" dirty="0"/>
                  <a:t>B</a:t>
                </a:r>
                <a:r>
                  <a:rPr lang="en-US" altLang="zh-CN" sz="2800" dirty="0"/>
                  <a:t>)</a:t>
                </a:r>
                <a:r>
                  <a:rPr lang="zh-CN" altLang="en-US" sz="2800" dirty="0"/>
                  <a:t>。</a:t>
                </a:r>
                <a:endParaRPr lang="en-US" altLang="zh-CN" sz="2800" dirty="0">
                  <a:solidFill>
                    <a:schemeClr val="accent2">
                      <a:lumMod val="60000"/>
                      <a:lumOff val="40000"/>
                    </a:schemeClr>
                  </a:solidFill>
                </a:endParaRPr>
              </a:p>
              <a:p>
                <a:pPr marL="0" indent="0" eaLnBrk="1" hangingPunct="1">
                  <a:lnSpc>
                    <a:spcPct val="150000"/>
                  </a:lnSpc>
                  <a:defRPr/>
                </a:pPr>
                <a:r>
                  <a:rPr lang="zh-CN" altLang="en-US" sz="2800" dirty="0"/>
                  <a:t>解 设事件</a:t>
                </a:r>
                <a:r>
                  <a:rPr lang="en-US" altLang="zh-CN" sz="2800" i="1" dirty="0"/>
                  <a:t>A</a:t>
                </a:r>
                <a:r>
                  <a:rPr lang="en-US" altLang="zh-CN" sz="2800" baseline="-25000" dirty="0"/>
                  <a:t>0</a:t>
                </a:r>
                <a:r>
                  <a:rPr lang="en-US" altLang="zh-CN" sz="2800" dirty="0"/>
                  <a:t>=</a:t>
                </a:r>
                <a:r>
                  <a:rPr lang="zh-CN" altLang="en-US" sz="2800" dirty="0"/>
                  <a:t>“</a:t>
                </a:r>
                <a:r>
                  <a:rPr lang="en-US" altLang="zh-CN" sz="2800" dirty="0"/>
                  <a:t>3</a:t>
                </a:r>
                <a:r>
                  <a:rPr lang="zh-CN" altLang="en-US" sz="2800" dirty="0"/>
                  <a:t>个产品中有</a:t>
                </a:r>
                <a:r>
                  <a:rPr lang="en-US" altLang="zh-CN" sz="2800" dirty="0"/>
                  <a:t>0</a:t>
                </a:r>
                <a:r>
                  <a:rPr lang="zh-CN" altLang="en-US" sz="2800" dirty="0"/>
                  <a:t>个废品”</a:t>
                </a:r>
                <a:endParaRPr lang="en-US" altLang="zh-CN" sz="2800" dirty="0"/>
              </a:p>
              <a:p>
                <a:pPr marL="0" indent="0" eaLnBrk="1" hangingPunct="1">
                  <a:lnSpc>
                    <a:spcPct val="150000"/>
                  </a:lnSpc>
                  <a:defRPr/>
                </a:pPr>
                <a:r>
                  <a:rPr lang="zh-CN" altLang="en-US" sz="2800" dirty="0"/>
                  <a:t>         事件</a:t>
                </a:r>
                <a:r>
                  <a:rPr lang="en-US" altLang="zh-CN" sz="2800" i="1" dirty="0"/>
                  <a:t>A</a:t>
                </a:r>
                <a:r>
                  <a:rPr lang="en-US" altLang="zh-CN" sz="2800" baseline="-25000" dirty="0"/>
                  <a:t>1</a:t>
                </a:r>
                <a:r>
                  <a:rPr lang="en-US" altLang="zh-CN" sz="2800" dirty="0"/>
                  <a:t>=</a:t>
                </a:r>
                <a:r>
                  <a:rPr lang="zh-CN" altLang="en-US" sz="2800" dirty="0"/>
                  <a:t>“</a:t>
                </a:r>
                <a:r>
                  <a:rPr lang="en-US" altLang="zh-CN" sz="2800" dirty="0"/>
                  <a:t>3</a:t>
                </a:r>
                <a:r>
                  <a:rPr lang="zh-CN" altLang="en-US" sz="2800" dirty="0"/>
                  <a:t>个产品中有</a:t>
                </a:r>
                <a:r>
                  <a:rPr lang="en-US" altLang="zh-CN" sz="2800" dirty="0"/>
                  <a:t>1</a:t>
                </a:r>
                <a:r>
                  <a:rPr lang="zh-CN" altLang="en-US" sz="2800" dirty="0"/>
                  <a:t>个废品”</a:t>
                </a:r>
                <a:endParaRPr lang="en-US" altLang="zh-CN" sz="2800" dirty="0"/>
              </a:p>
              <a:p>
                <a:pPr marL="0" indent="0" eaLnBrk="1" hangingPunct="1">
                  <a:lnSpc>
                    <a:spcPct val="150000"/>
                  </a:lnSpc>
                  <a:defRPr/>
                </a:pPr>
                <a:r>
                  <a:rPr lang="zh-CN" altLang="en-US" sz="2800" dirty="0"/>
                  <a:t>     则事件 </a:t>
                </a:r>
                <a:r>
                  <a:rPr lang="en-US" altLang="zh-CN" sz="2800" i="1" dirty="0"/>
                  <a:t>B</a:t>
                </a:r>
                <a:r>
                  <a:rPr lang="en-US" altLang="zh-CN" sz="2800" dirty="0"/>
                  <a:t>=</a:t>
                </a:r>
                <a:r>
                  <a:rPr lang="en-US" altLang="zh-CN" sz="2800" i="1" dirty="0"/>
                  <a:t>A</a:t>
                </a:r>
                <a:r>
                  <a:rPr lang="en-US" altLang="zh-CN" sz="2800" baseline="-25000" dirty="0"/>
                  <a:t>0</a:t>
                </a:r>
                <a:r>
                  <a:rPr lang="en-US" altLang="zh-CN" sz="2800" dirty="0"/>
                  <a:t>+</a:t>
                </a:r>
                <a:r>
                  <a:rPr lang="en-US" altLang="zh-CN" sz="2800" i="1" dirty="0"/>
                  <a:t>A</a:t>
                </a:r>
                <a:r>
                  <a:rPr lang="en-US" altLang="zh-CN" sz="2800" baseline="-25000" dirty="0"/>
                  <a:t>1</a:t>
                </a:r>
                <a:r>
                  <a:rPr lang="zh-CN" altLang="en-US" sz="2800" dirty="0"/>
                  <a:t>，且</a:t>
                </a:r>
                <a:r>
                  <a:rPr lang="en-US" altLang="zh-CN" sz="2800" i="1" dirty="0"/>
                  <a:t>A</a:t>
                </a:r>
                <a:r>
                  <a:rPr lang="en-US" altLang="zh-CN" sz="2800" baseline="-25000" dirty="0"/>
                  <a:t>0</a:t>
                </a:r>
                <a:r>
                  <a:rPr lang="zh-CN" altLang="en-US" sz="2800" dirty="0"/>
                  <a:t>与</a:t>
                </a:r>
                <a:r>
                  <a:rPr lang="en-US" altLang="zh-CN" sz="2800" i="1" dirty="0"/>
                  <a:t>A</a:t>
                </a:r>
                <a:r>
                  <a:rPr lang="en-US" altLang="zh-CN" sz="2800" baseline="-25000" dirty="0"/>
                  <a:t>1</a:t>
                </a:r>
                <a:r>
                  <a:rPr lang="zh-CN" altLang="en-US" sz="2800" dirty="0"/>
                  <a:t>与互不相容。</a:t>
                </a:r>
                <a:endParaRPr lang="en-US" altLang="zh-CN" sz="2800" dirty="0"/>
              </a:p>
              <a:p>
                <a:pPr marL="0" indent="0" eaLnBrk="1" hangingPunct="1">
                  <a:lnSpc>
                    <a:spcPct val="150000"/>
                  </a:lnSpc>
                  <a:defRPr/>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𝐵</m:t>
                          </m:r>
                        </m:e>
                      </m:d>
                      <m:r>
                        <a:rPr lang="en-US" altLang="zh-CN" sz="2800" i="1">
                          <a:latin typeface="Cambria Math" panose="02040503050406030204" pitchFamily="18" charset="0"/>
                        </a:rPr>
                        <m:t>=</m:t>
                      </m:r>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i="1">
                                  <a:latin typeface="Cambria Math" panose="02040503050406030204" pitchFamily="18" charset="0"/>
                                </a:rPr>
                                <m:t>0</m:t>
                              </m:r>
                            </m:sub>
                          </m:sSub>
                        </m:e>
                      </m:d>
                      <m:r>
                        <a:rPr lang="en-US" altLang="zh-CN" sz="2800" i="1">
                          <a:latin typeface="Cambria Math" panose="02040503050406030204" pitchFamily="18" charset="0"/>
                        </a:rPr>
                        <m:t>+</m:t>
                      </m:r>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i="1">
                                  <a:latin typeface="Cambria Math" panose="02040503050406030204" pitchFamily="18" charset="0"/>
                                </a:rPr>
                                <m:t>1</m:t>
                              </m:r>
                            </m:sub>
                          </m:sSub>
                        </m:e>
                      </m:d>
                    </m:oMath>
                  </m:oMathPara>
                </a14:m>
                <a:br>
                  <a:rPr lang="en-US" altLang="zh-CN" sz="2800" i="1" dirty="0">
                    <a:latin typeface="Cambria Math" panose="02040503050406030204" pitchFamily="18" charset="0"/>
                  </a:rPr>
                </a:br>
                <a:r>
                  <a:rPr lang="en-US" altLang="zh-CN" sz="2800" i="1" dirty="0">
                    <a:latin typeface="Cambria Math" panose="02040503050406030204" pitchFamily="18" charset="0"/>
                  </a:rPr>
                  <a:t>                                </a:t>
                </a:r>
                <a14:m>
                  <m:oMath xmlns:m="http://schemas.openxmlformats.org/officeDocument/2006/math">
                    <m:r>
                      <a:rPr lang="en-US" altLang="zh-CN" sz="2800" b="0" i="1" smtClean="0">
                        <a:latin typeface="Cambria Math" panose="02040503050406030204" pitchFamily="18" charset="0"/>
                      </a:rPr>
                      <m:t>         </m:t>
                    </m:r>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𝐶</m:t>
                            </m:r>
                          </m:e>
                          <m:sub>
                            <m:r>
                              <a:rPr lang="en-US" altLang="zh-CN" sz="2800" i="1">
                                <a:latin typeface="Cambria Math" panose="02040503050406030204" pitchFamily="18" charset="0"/>
                              </a:rPr>
                              <m:t>194</m:t>
                            </m:r>
                          </m:sub>
                          <m:sup>
                            <m:r>
                              <a:rPr lang="en-US" altLang="zh-CN" sz="2800" i="1">
                                <a:latin typeface="Cambria Math" panose="02040503050406030204" pitchFamily="18" charset="0"/>
                              </a:rPr>
                              <m:t>3</m:t>
                            </m:r>
                          </m:sup>
                        </m:sSubSup>
                      </m:num>
                      <m:den>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𝐶</m:t>
                            </m:r>
                          </m:e>
                          <m:sub>
                            <m:r>
                              <a:rPr lang="en-US" altLang="zh-CN" sz="2800" i="1">
                                <a:latin typeface="Cambria Math" panose="02040503050406030204" pitchFamily="18" charset="0"/>
                              </a:rPr>
                              <m:t>200</m:t>
                            </m:r>
                          </m:sub>
                          <m:sup>
                            <m:r>
                              <a:rPr lang="en-US" altLang="zh-CN" sz="2800" i="1">
                                <a:latin typeface="Cambria Math" panose="02040503050406030204" pitchFamily="18" charset="0"/>
                              </a:rPr>
                              <m:t>3</m:t>
                            </m:r>
                          </m:sup>
                        </m:sSubSup>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𝐶</m:t>
                            </m:r>
                          </m:e>
                          <m:sub>
                            <m:r>
                              <a:rPr lang="en-US" altLang="zh-CN" sz="2800" i="1">
                                <a:latin typeface="Cambria Math" panose="02040503050406030204" pitchFamily="18" charset="0"/>
                              </a:rPr>
                              <m:t>194</m:t>
                            </m:r>
                          </m:sub>
                          <m:sup>
                            <m:r>
                              <a:rPr lang="en-US" altLang="zh-CN" sz="2800" i="1">
                                <a:latin typeface="Cambria Math" panose="02040503050406030204" pitchFamily="18" charset="0"/>
                              </a:rPr>
                              <m:t>2</m:t>
                            </m:r>
                          </m:sup>
                        </m:sSubSup>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𝐶</m:t>
                            </m:r>
                          </m:e>
                          <m:sub>
                            <m:r>
                              <a:rPr lang="en-US" altLang="zh-CN" sz="2800" i="1">
                                <a:latin typeface="Cambria Math" panose="02040503050406030204" pitchFamily="18" charset="0"/>
                              </a:rPr>
                              <m:t>6</m:t>
                            </m:r>
                          </m:sub>
                          <m:sup>
                            <m:r>
                              <a:rPr lang="en-US" altLang="zh-CN" sz="2800" i="1">
                                <a:latin typeface="Cambria Math" panose="02040503050406030204" pitchFamily="18" charset="0"/>
                              </a:rPr>
                              <m:t>1</m:t>
                            </m:r>
                          </m:sup>
                        </m:sSubSup>
                      </m:num>
                      <m:den>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𝐶</m:t>
                            </m:r>
                          </m:e>
                          <m:sub>
                            <m:r>
                              <a:rPr lang="en-US" altLang="zh-CN" sz="2800" i="1">
                                <a:latin typeface="Cambria Math" panose="02040503050406030204" pitchFamily="18" charset="0"/>
                              </a:rPr>
                              <m:t>200</m:t>
                            </m:r>
                          </m:sub>
                          <m:sup>
                            <m:r>
                              <a:rPr lang="en-US" altLang="zh-CN" sz="2800" i="1">
                                <a:latin typeface="Cambria Math" panose="02040503050406030204" pitchFamily="18" charset="0"/>
                              </a:rPr>
                              <m:t>3</m:t>
                            </m:r>
                          </m:sup>
                        </m:sSubSup>
                      </m:den>
                    </m:f>
                  </m:oMath>
                </a14:m>
                <a:endParaRPr lang="zh-CN" altLang="en-US" sz="2800" dirty="0"/>
              </a:p>
              <a:p>
                <a:pPr marL="0" indent="0" eaLnBrk="1" hangingPunct="1">
                  <a:lnSpc>
                    <a:spcPct val="150000"/>
                  </a:lnSpc>
                  <a:defRPr/>
                </a:pPr>
                <a:endParaRPr lang="zh-CN" altLang="en-US" sz="2800" dirty="0"/>
              </a:p>
            </p:txBody>
          </p:sp>
        </mc:Choice>
        <mc:Fallback xmlns="">
          <p:sp>
            <p:nvSpPr>
              <p:cNvPr id="256003" name="Rectangle 3">
                <a:extLst>
                  <a:ext uri="{FF2B5EF4-FFF2-40B4-BE49-F238E27FC236}">
                    <a16:creationId xmlns:a16="http://schemas.microsoft.com/office/drawing/2014/main" id="{1C0A7C0D-60B0-4776-BCBC-176B183F174F}"/>
                  </a:ext>
                </a:extLst>
              </p:cNvPr>
              <p:cNvSpPr>
                <a:spLocks noGrp="1" noRot="1" noChangeAspect="1" noMove="1" noResize="1" noEditPoints="1" noAdjustHandles="1" noChangeArrowheads="1" noChangeShapeType="1" noTextEdit="1"/>
              </p:cNvSpPr>
              <p:nvPr>
                <p:ph type="body" sz="half" idx="1"/>
              </p:nvPr>
            </p:nvSpPr>
            <p:spPr>
              <a:xfrm>
                <a:off x="501328" y="548680"/>
                <a:ext cx="8213352" cy="5904656"/>
              </a:xfrm>
              <a:blipFill>
                <a:blip r:embed="rId3"/>
                <a:stretch>
                  <a:fillRect l="-1484" r="-5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90537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0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60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rgbClr val="0066CC"/>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714A940-78E6-41DE-B6CA-3B9D442954FC}"/>
              </a:ext>
            </a:extLst>
          </p:cNvPr>
          <p:cNvSpPr>
            <a:spLocks noGrp="1" noChangeArrowheads="1"/>
          </p:cNvSpPr>
          <p:nvPr>
            <p:ph type="title"/>
          </p:nvPr>
        </p:nvSpPr>
        <p:spPr>
          <a:xfrm>
            <a:off x="467544" y="319277"/>
            <a:ext cx="8370887" cy="2016224"/>
          </a:xfrm>
        </p:spPr>
        <p:txBody>
          <a:bodyPr/>
          <a:lstStyle/>
          <a:p>
            <a:pPr eaLnBrk="1" hangingPunct="1">
              <a:lnSpc>
                <a:spcPct val="150000"/>
              </a:lnSpc>
              <a:defRPr/>
            </a:pPr>
            <a:r>
              <a:rPr lang="zh-CN" altLang="en-US" sz="2800" dirty="0">
                <a:solidFill>
                  <a:schemeClr val="tx1"/>
                </a:solidFill>
                <a:latin typeface="+mn-lt"/>
                <a:ea typeface="+mn-ea"/>
              </a:rPr>
              <a:t>例</a:t>
            </a:r>
            <a:r>
              <a:rPr lang="en-US" altLang="zh-CN" sz="2800" dirty="0">
                <a:solidFill>
                  <a:schemeClr val="tx1"/>
                </a:solidFill>
                <a:latin typeface="+mn-lt"/>
                <a:ea typeface="+mn-ea"/>
              </a:rPr>
              <a:t>4(P13)</a:t>
            </a:r>
            <a:r>
              <a:rPr lang="zh-CN" altLang="en-US" sz="2800" dirty="0">
                <a:solidFill>
                  <a:schemeClr val="tx1"/>
                </a:solidFill>
                <a:latin typeface="+mn-lt"/>
                <a:ea typeface="+mn-ea"/>
              </a:rPr>
              <a:t>：一个袋中装有大小相同的</a:t>
            </a:r>
            <a:r>
              <a:rPr lang="en-US" altLang="zh-CN" sz="2800" dirty="0">
                <a:solidFill>
                  <a:schemeClr val="tx1"/>
                </a:solidFill>
                <a:latin typeface="+mn-lt"/>
                <a:ea typeface="+mn-ea"/>
              </a:rPr>
              <a:t>7</a:t>
            </a:r>
            <a:r>
              <a:rPr lang="zh-CN" altLang="en-US" sz="2800" dirty="0">
                <a:solidFill>
                  <a:schemeClr val="tx1"/>
                </a:solidFill>
                <a:latin typeface="+mn-lt"/>
                <a:ea typeface="+mn-ea"/>
              </a:rPr>
              <a:t>个球，白球有</a:t>
            </a:r>
            <a:r>
              <a:rPr lang="en-US" altLang="zh-CN" sz="2800" dirty="0">
                <a:solidFill>
                  <a:schemeClr val="tx1"/>
                </a:solidFill>
                <a:latin typeface="+mn-lt"/>
                <a:ea typeface="+mn-ea"/>
              </a:rPr>
              <a:t>4</a:t>
            </a:r>
            <a:r>
              <a:rPr lang="zh-CN" altLang="en-US" sz="2800" dirty="0">
                <a:solidFill>
                  <a:schemeClr val="tx1"/>
                </a:solidFill>
                <a:latin typeface="+mn-lt"/>
                <a:ea typeface="+mn-ea"/>
              </a:rPr>
              <a:t>个，黑球有</a:t>
            </a:r>
            <a:r>
              <a:rPr lang="en-US" altLang="zh-CN" sz="2800" dirty="0">
                <a:solidFill>
                  <a:schemeClr val="tx1"/>
                </a:solidFill>
                <a:latin typeface="+mn-lt"/>
                <a:ea typeface="+mn-ea"/>
              </a:rPr>
              <a:t>3</a:t>
            </a:r>
            <a:r>
              <a:rPr lang="zh-CN" altLang="en-US" sz="2800" dirty="0">
                <a:solidFill>
                  <a:schemeClr val="tx1"/>
                </a:solidFill>
                <a:latin typeface="+mn-lt"/>
                <a:ea typeface="+mn-ea"/>
              </a:rPr>
              <a:t>个。从中一次抽取</a:t>
            </a:r>
            <a:r>
              <a:rPr lang="en-US" altLang="zh-CN" sz="2800" dirty="0">
                <a:solidFill>
                  <a:schemeClr val="tx1"/>
                </a:solidFill>
                <a:latin typeface="+mn-lt"/>
                <a:ea typeface="+mn-ea"/>
              </a:rPr>
              <a:t>3</a:t>
            </a:r>
            <a:r>
              <a:rPr lang="zh-CN" altLang="en-US" sz="2800" dirty="0">
                <a:solidFill>
                  <a:schemeClr val="tx1"/>
                </a:solidFill>
                <a:latin typeface="+mn-lt"/>
                <a:ea typeface="+mn-ea"/>
              </a:rPr>
              <a:t>个，计算至少有两个是白球的概率。</a:t>
            </a:r>
          </a:p>
        </p:txBody>
      </p:sp>
      <mc:AlternateContent xmlns:mc="http://schemas.openxmlformats.org/markup-compatibility/2006" xmlns:a14="http://schemas.microsoft.com/office/drawing/2010/main">
        <mc:Choice Requires="a14">
          <p:sp>
            <p:nvSpPr>
              <p:cNvPr id="113667" name="Rectangle 3">
                <a:extLst>
                  <a:ext uri="{FF2B5EF4-FFF2-40B4-BE49-F238E27FC236}">
                    <a16:creationId xmlns:a16="http://schemas.microsoft.com/office/drawing/2014/main" id="{7ECD53D2-B8FC-40DD-A38B-E1A55612A77B}"/>
                  </a:ext>
                </a:extLst>
              </p:cNvPr>
              <p:cNvSpPr>
                <a:spLocks noGrp="1" noChangeArrowheads="1"/>
              </p:cNvSpPr>
              <p:nvPr>
                <p:ph idx="1"/>
              </p:nvPr>
            </p:nvSpPr>
            <p:spPr>
              <a:xfrm>
                <a:off x="769143" y="2348880"/>
                <a:ext cx="7769225" cy="3819525"/>
              </a:xfrm>
            </p:spPr>
            <p:txBody>
              <a:bodyPr/>
              <a:lstStyle/>
              <a:p>
                <a:pPr eaLnBrk="1" hangingPunct="1">
                  <a:lnSpc>
                    <a:spcPct val="150000"/>
                  </a:lnSpc>
                </a:pPr>
                <a:r>
                  <a:rPr lang="zh-CN" altLang="en-US" sz="2800" dirty="0"/>
                  <a:t>解：设</a:t>
                </a:r>
                <a:r>
                  <a:rPr lang="en-US" altLang="zh-CN" sz="2800" dirty="0"/>
                  <a:t>A</a:t>
                </a:r>
                <a:r>
                  <a:rPr lang="en-US" altLang="zh-CN" sz="2800" baseline="-25000" dirty="0"/>
                  <a:t>2</a:t>
                </a:r>
                <a:r>
                  <a:rPr lang="zh-CN" altLang="en-US" sz="2800" dirty="0"/>
                  <a:t>＝“抽出的</a:t>
                </a:r>
                <a:r>
                  <a:rPr lang="en-US" altLang="zh-CN" sz="2800" dirty="0"/>
                  <a:t>3</a:t>
                </a:r>
                <a:r>
                  <a:rPr lang="zh-CN" altLang="en-US" sz="2800" dirty="0"/>
                  <a:t>个球中有</a:t>
                </a:r>
                <a:r>
                  <a:rPr lang="en-US" altLang="zh-CN" sz="2800" dirty="0"/>
                  <a:t>2</a:t>
                </a:r>
                <a:r>
                  <a:rPr lang="zh-CN" altLang="en-US" sz="2800" dirty="0"/>
                  <a:t>个白球”</a:t>
                </a:r>
              </a:p>
              <a:p>
                <a:pPr eaLnBrk="1" hangingPunct="1">
                  <a:lnSpc>
                    <a:spcPct val="150000"/>
                  </a:lnSpc>
                </a:pPr>
                <a:r>
                  <a:rPr lang="zh-CN" altLang="en-US" sz="2800" dirty="0"/>
                  <a:t>             </a:t>
                </a:r>
                <a:r>
                  <a:rPr lang="en-US" altLang="zh-CN" sz="2800" dirty="0"/>
                  <a:t>A</a:t>
                </a:r>
                <a:r>
                  <a:rPr lang="en-US" altLang="zh-CN" sz="2800" baseline="-25000" dirty="0"/>
                  <a:t>3</a:t>
                </a:r>
                <a:r>
                  <a:rPr lang="zh-CN" altLang="en-US" sz="2800" dirty="0"/>
                  <a:t>＝“抽出的</a:t>
                </a:r>
                <a:r>
                  <a:rPr lang="en-US" altLang="zh-CN" sz="2800" dirty="0"/>
                  <a:t>3</a:t>
                </a:r>
                <a:r>
                  <a:rPr lang="zh-CN" altLang="en-US" sz="2800" dirty="0"/>
                  <a:t>个球均为白球”</a:t>
                </a:r>
              </a:p>
              <a:p>
                <a:pPr eaLnBrk="1" hangingPunct="1">
                  <a:lnSpc>
                    <a:spcPct val="150000"/>
                  </a:lnSpc>
                </a:pPr>
                <a:r>
                  <a:rPr lang="en-US" altLang="zh-CN" sz="2800" dirty="0"/>
                  <a:t>          P(A</a:t>
                </a:r>
                <a:r>
                  <a:rPr lang="en-US" altLang="zh-CN" sz="2800" baseline="-25000" dirty="0"/>
                  <a:t>2</a:t>
                </a:r>
                <a:r>
                  <a:rPr lang="en-US" altLang="zh-CN" sz="2800" dirty="0"/>
                  <a:t>+A</a:t>
                </a:r>
                <a:r>
                  <a:rPr lang="en-US" altLang="zh-CN" sz="2800" baseline="-25000" dirty="0"/>
                  <a:t>3</a:t>
                </a:r>
                <a:r>
                  <a:rPr lang="en-US" altLang="zh-CN" sz="2800" dirty="0"/>
                  <a:t>)= P(A</a:t>
                </a:r>
                <a:r>
                  <a:rPr lang="en-US" altLang="zh-CN" sz="2800" baseline="-25000" dirty="0"/>
                  <a:t>2</a:t>
                </a:r>
                <a:r>
                  <a:rPr lang="en-US" altLang="zh-CN" sz="2800" dirty="0"/>
                  <a:t>)+ P(A</a:t>
                </a:r>
                <a:r>
                  <a:rPr lang="en-US" altLang="zh-CN" sz="2800" baseline="-25000" dirty="0"/>
                  <a:t>3</a:t>
                </a:r>
                <a:r>
                  <a:rPr lang="en-US" altLang="zh-CN" sz="2800" dirty="0"/>
                  <a:t>)</a:t>
                </a:r>
              </a:p>
              <a:p>
                <a:pPr eaLnBrk="1" hangingPunct="1">
                  <a:lnSpc>
                    <a:spcPct val="150000"/>
                  </a:lnSpc>
                </a:pPr>
                <a:r>
                  <a:rPr lang="en-US" altLang="zh-CN" sz="2800" dirty="0"/>
                  <a:t>                          =</a:t>
                </a:r>
                <a14:m>
                  <m:oMath xmlns:m="http://schemas.openxmlformats.org/officeDocument/2006/math">
                    <m:f>
                      <m:fPr>
                        <m:ctrlPr>
                          <a:rPr lang="en-US" altLang="zh-CN" sz="2800" i="1" smtClean="0">
                            <a:latin typeface="Cambria Math" panose="02040503050406030204" pitchFamily="18" charset="0"/>
                          </a:rPr>
                        </m:ctrlPr>
                      </m:fPr>
                      <m:num>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4</m:t>
                            </m:r>
                          </m:sub>
                          <m:sup>
                            <m:r>
                              <a:rPr lang="en-US" altLang="zh-CN" sz="2800" b="0" i="1" smtClean="0">
                                <a:latin typeface="Cambria Math" panose="02040503050406030204" pitchFamily="18" charset="0"/>
                              </a:rPr>
                              <m:t>2</m:t>
                            </m:r>
                          </m:sup>
                        </m:sSubSup>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3</m:t>
                            </m:r>
                          </m:sub>
                          <m:sup>
                            <m:r>
                              <a:rPr lang="en-US" altLang="zh-CN" sz="2800" b="0" i="1" smtClean="0">
                                <a:latin typeface="Cambria Math" panose="02040503050406030204" pitchFamily="18" charset="0"/>
                              </a:rPr>
                              <m:t>1</m:t>
                            </m:r>
                          </m:sup>
                        </m:sSubSup>
                      </m:num>
                      <m:den>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7</m:t>
                            </m:r>
                          </m:sub>
                          <m:sup>
                            <m:r>
                              <a:rPr lang="en-US" altLang="zh-CN" sz="2800" b="0" i="1" smtClean="0">
                                <a:latin typeface="Cambria Math" panose="02040503050406030204" pitchFamily="18" charset="0"/>
                              </a:rPr>
                              <m:t>3</m:t>
                            </m:r>
                          </m:sup>
                        </m:sSubSup>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4</m:t>
                            </m:r>
                          </m:sub>
                          <m:sup>
                            <m:r>
                              <a:rPr lang="en-US" altLang="zh-CN" sz="2800" b="0" i="1" smtClean="0">
                                <a:latin typeface="Cambria Math" panose="02040503050406030204" pitchFamily="18" charset="0"/>
                              </a:rPr>
                              <m:t>3</m:t>
                            </m:r>
                          </m:sup>
                        </m:sSubSup>
                      </m:num>
                      <m:den>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7</m:t>
                            </m:r>
                          </m:sub>
                          <m:sup>
                            <m:r>
                              <a:rPr lang="en-US" altLang="zh-CN" sz="2800" b="0" i="1" smtClean="0">
                                <a:latin typeface="Cambria Math" panose="02040503050406030204" pitchFamily="18" charset="0"/>
                              </a:rPr>
                              <m:t>3</m:t>
                            </m:r>
                          </m:sup>
                        </m:sSubSup>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22</m:t>
                        </m:r>
                      </m:num>
                      <m:den>
                        <m:r>
                          <a:rPr lang="en-US" altLang="zh-CN" sz="2800" b="0" i="1" smtClean="0">
                            <a:latin typeface="Cambria Math" panose="02040503050406030204" pitchFamily="18" charset="0"/>
                          </a:rPr>
                          <m:t>35</m:t>
                        </m:r>
                      </m:den>
                    </m:f>
                  </m:oMath>
                </a14:m>
                <a:endParaRPr lang="en-US" altLang="zh-CN" sz="2800" dirty="0"/>
              </a:p>
              <a:p>
                <a:pPr eaLnBrk="1" hangingPunct="1">
                  <a:lnSpc>
                    <a:spcPct val="150000"/>
                  </a:lnSpc>
                </a:pPr>
                <a:endParaRPr lang="en-US" altLang="zh-CN" sz="2800" dirty="0"/>
              </a:p>
            </p:txBody>
          </p:sp>
        </mc:Choice>
        <mc:Fallback xmlns="">
          <p:sp>
            <p:nvSpPr>
              <p:cNvPr id="113667" name="Rectangle 3">
                <a:extLst>
                  <a:ext uri="{FF2B5EF4-FFF2-40B4-BE49-F238E27FC236}">
                    <a16:creationId xmlns:a16="http://schemas.microsoft.com/office/drawing/2014/main" id="{7ECD53D2-B8FC-40DD-A38B-E1A55612A77B}"/>
                  </a:ext>
                </a:extLst>
              </p:cNvPr>
              <p:cNvSpPr>
                <a:spLocks noGrp="1" noRot="1" noChangeAspect="1" noMove="1" noResize="1" noEditPoints="1" noAdjustHandles="1" noChangeArrowheads="1" noChangeShapeType="1" noTextEdit="1"/>
              </p:cNvSpPr>
              <p:nvPr>
                <p:ph idx="1"/>
              </p:nvPr>
            </p:nvSpPr>
            <p:spPr>
              <a:xfrm>
                <a:off x="769143" y="2348880"/>
                <a:ext cx="7769225" cy="3819525"/>
              </a:xfrm>
              <a:blipFill>
                <a:blip r:embed="rId4"/>
                <a:stretch>
                  <a:fillRect l="-1569"/>
                </a:stretch>
              </a:blipFill>
            </p:spPr>
            <p:txBody>
              <a:bodyPr/>
              <a:lstStyle/>
              <a:p>
                <a:r>
                  <a:rPr lang="zh-CN" altLang="en-US">
                    <a:noFill/>
                  </a:rPr>
                  <a:t> </a:t>
                </a:r>
              </a:p>
            </p:txBody>
          </p:sp>
        </mc:Fallback>
      </mc:AlternateContent>
    </p:spTree>
  </p:cSld>
  <p:clrMapOvr>
    <a:overrideClrMapping bg1="dk2" tx1="lt1" bg2="dk1" tx2="lt2" accent1="accent1" accent2="accent2" accent3="accent3" accent4="accent4" accent5="accent5" accent6="accent6" hlink="hlink" folHlink="folHlink"/>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6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6BB3F1EB-7B55-4D06-BAF0-00BA4E945F8B}"/>
              </a:ext>
            </a:extLst>
          </p:cNvPr>
          <p:cNvSpPr txBox="1">
            <a:spLocks noChangeArrowheads="1"/>
          </p:cNvSpPr>
          <p:nvPr/>
        </p:nvSpPr>
        <p:spPr bwMode="auto">
          <a:xfrm>
            <a:off x="250825" y="333375"/>
            <a:ext cx="8458200" cy="2091919"/>
          </a:xfrm>
          <a:prstGeom prst="rect">
            <a:avLst/>
          </a:prstGeom>
          <a:noFill/>
          <a:ln>
            <a:noFill/>
          </a:ln>
          <a:effectLst/>
        </p:spPr>
        <p:txBody>
          <a:bodyPr>
            <a:spAutoFit/>
          </a:bodyPr>
          <a:lstStyle/>
          <a:p>
            <a:pPr>
              <a:lnSpc>
                <a:spcPct val="120000"/>
              </a:lnSpc>
              <a:defRPr/>
            </a:pPr>
            <a:r>
              <a:rPr lang="zh-CN" altLang="en-US" sz="2800" dirty="0">
                <a:solidFill>
                  <a:srgbClr val="FFFFFF"/>
                </a:solidFill>
                <a:latin typeface="+mn-lt"/>
                <a:ea typeface="+mn-ea"/>
              </a:rPr>
              <a:t>例</a:t>
            </a:r>
            <a:r>
              <a:rPr lang="en-US" altLang="zh-CN" sz="2800" dirty="0">
                <a:solidFill>
                  <a:srgbClr val="FFFFFF"/>
                </a:solidFill>
                <a:latin typeface="+mn-lt"/>
                <a:ea typeface="+mn-ea"/>
              </a:rPr>
              <a:t>5</a:t>
            </a:r>
            <a:r>
              <a:rPr lang="zh-CN" altLang="en-US" sz="2800" dirty="0">
                <a:solidFill>
                  <a:srgbClr val="FFFFFF"/>
                </a:solidFill>
                <a:latin typeface="+mn-lt"/>
                <a:ea typeface="+mn-ea"/>
              </a:rPr>
              <a:t>：在</a:t>
            </a:r>
            <a:r>
              <a:rPr lang="en-US" altLang="zh-CN" sz="2800" dirty="0">
                <a:solidFill>
                  <a:srgbClr val="FFFFFF"/>
                </a:solidFill>
                <a:latin typeface="+mn-lt"/>
                <a:ea typeface="+mn-ea"/>
              </a:rPr>
              <a:t>1</a:t>
            </a:r>
            <a:r>
              <a:rPr lang="en-US" altLang="zh-CN" sz="2800" dirty="0">
                <a:solidFill>
                  <a:srgbClr val="FFFFFF"/>
                </a:solidFill>
                <a:latin typeface="+mn-lt"/>
                <a:ea typeface="+mn-ea"/>
                <a:sym typeface="Symbol" panose="05050102010706020507" pitchFamily="18" charset="2"/>
              </a:rPr>
              <a:t></a:t>
            </a:r>
            <a:r>
              <a:rPr lang="en-US" altLang="zh-CN" sz="2800" dirty="0">
                <a:solidFill>
                  <a:srgbClr val="FFFFFF"/>
                </a:solidFill>
                <a:latin typeface="+mn-lt"/>
                <a:ea typeface="+mn-ea"/>
              </a:rPr>
              <a:t>10</a:t>
            </a:r>
            <a:r>
              <a:rPr lang="zh-CN" altLang="en-US" sz="2800" dirty="0">
                <a:solidFill>
                  <a:srgbClr val="FFFFFF"/>
                </a:solidFill>
                <a:latin typeface="+mn-lt"/>
                <a:ea typeface="+mn-ea"/>
              </a:rPr>
              <a:t>这</a:t>
            </a:r>
            <a:r>
              <a:rPr lang="en-US" altLang="zh-CN" sz="2800" dirty="0">
                <a:solidFill>
                  <a:srgbClr val="FFFFFF"/>
                </a:solidFill>
                <a:latin typeface="+mn-lt"/>
                <a:ea typeface="+mn-ea"/>
              </a:rPr>
              <a:t>10</a:t>
            </a:r>
            <a:r>
              <a:rPr lang="zh-CN" altLang="en-US" sz="2800" dirty="0">
                <a:solidFill>
                  <a:srgbClr val="FFFFFF"/>
                </a:solidFill>
                <a:latin typeface="+mn-lt"/>
                <a:ea typeface="+mn-ea"/>
              </a:rPr>
              <a:t>个自然数中任取一数，求</a:t>
            </a:r>
          </a:p>
          <a:p>
            <a:pPr>
              <a:lnSpc>
                <a:spcPct val="120000"/>
              </a:lnSpc>
              <a:defRPr/>
            </a:pPr>
            <a:r>
              <a:rPr lang="zh-CN" altLang="en-US" sz="2800" dirty="0">
                <a:solidFill>
                  <a:srgbClr val="FFFFFF"/>
                </a:solidFill>
                <a:latin typeface="+mn-lt"/>
                <a:ea typeface="+mn-ea"/>
              </a:rPr>
              <a:t>（</a:t>
            </a:r>
            <a:r>
              <a:rPr lang="en-US" altLang="zh-CN" sz="2800" dirty="0">
                <a:solidFill>
                  <a:srgbClr val="FFFFFF"/>
                </a:solidFill>
                <a:latin typeface="+mn-lt"/>
                <a:ea typeface="+mn-ea"/>
              </a:rPr>
              <a:t>1</a:t>
            </a:r>
            <a:r>
              <a:rPr lang="zh-CN" altLang="en-US" sz="2800" dirty="0">
                <a:solidFill>
                  <a:srgbClr val="FFFFFF"/>
                </a:solidFill>
                <a:latin typeface="+mn-lt"/>
                <a:ea typeface="+mn-ea"/>
              </a:rPr>
              <a:t>）取到的数能被</a:t>
            </a:r>
            <a:r>
              <a:rPr lang="en-US" altLang="zh-CN" sz="2800" dirty="0">
                <a:solidFill>
                  <a:srgbClr val="FFFFFF"/>
                </a:solidFill>
                <a:latin typeface="+mn-lt"/>
                <a:ea typeface="+mn-ea"/>
              </a:rPr>
              <a:t>2</a:t>
            </a:r>
            <a:r>
              <a:rPr lang="zh-CN" altLang="en-US" sz="2800" dirty="0">
                <a:solidFill>
                  <a:srgbClr val="FFFFFF"/>
                </a:solidFill>
                <a:latin typeface="+mn-lt"/>
                <a:ea typeface="+mn-ea"/>
              </a:rPr>
              <a:t>或</a:t>
            </a:r>
            <a:r>
              <a:rPr lang="en-US" altLang="zh-CN" sz="2800" dirty="0">
                <a:solidFill>
                  <a:srgbClr val="FFFFFF"/>
                </a:solidFill>
                <a:latin typeface="+mn-lt"/>
                <a:ea typeface="+mn-ea"/>
              </a:rPr>
              <a:t>3</a:t>
            </a:r>
            <a:r>
              <a:rPr lang="zh-CN" altLang="en-US" sz="2800" dirty="0">
                <a:solidFill>
                  <a:srgbClr val="FFFFFF"/>
                </a:solidFill>
                <a:latin typeface="+mn-lt"/>
                <a:ea typeface="+mn-ea"/>
              </a:rPr>
              <a:t>整除的概率；</a:t>
            </a:r>
          </a:p>
          <a:p>
            <a:pPr>
              <a:lnSpc>
                <a:spcPct val="120000"/>
              </a:lnSpc>
              <a:defRPr/>
            </a:pPr>
            <a:r>
              <a:rPr lang="zh-CN" altLang="en-US" sz="2800" dirty="0">
                <a:solidFill>
                  <a:srgbClr val="FFFFFF"/>
                </a:solidFill>
                <a:latin typeface="+mn-lt"/>
                <a:ea typeface="+mn-ea"/>
              </a:rPr>
              <a:t>（</a:t>
            </a:r>
            <a:r>
              <a:rPr lang="en-US" altLang="zh-CN" sz="2800" dirty="0">
                <a:solidFill>
                  <a:srgbClr val="FFFFFF"/>
                </a:solidFill>
                <a:latin typeface="+mn-lt"/>
                <a:ea typeface="+mn-ea"/>
              </a:rPr>
              <a:t>2</a:t>
            </a:r>
            <a:r>
              <a:rPr lang="zh-CN" altLang="en-US" sz="2800" dirty="0">
                <a:solidFill>
                  <a:srgbClr val="FFFFFF"/>
                </a:solidFill>
                <a:latin typeface="+mn-lt"/>
                <a:ea typeface="+mn-ea"/>
              </a:rPr>
              <a:t>）取到的数既不能被</a:t>
            </a:r>
            <a:r>
              <a:rPr lang="en-US" altLang="zh-CN" sz="2800" dirty="0">
                <a:solidFill>
                  <a:srgbClr val="FFFFFF"/>
                </a:solidFill>
                <a:latin typeface="+mn-lt"/>
                <a:ea typeface="+mn-ea"/>
              </a:rPr>
              <a:t>2</a:t>
            </a:r>
            <a:r>
              <a:rPr lang="zh-CN" altLang="en-US" sz="2800" dirty="0">
                <a:solidFill>
                  <a:srgbClr val="FFFFFF"/>
                </a:solidFill>
                <a:latin typeface="+mn-lt"/>
                <a:ea typeface="+mn-ea"/>
              </a:rPr>
              <a:t>也不能被</a:t>
            </a:r>
            <a:r>
              <a:rPr lang="en-US" altLang="zh-CN" sz="2800" dirty="0">
                <a:solidFill>
                  <a:srgbClr val="FFFFFF"/>
                </a:solidFill>
                <a:latin typeface="+mn-lt"/>
                <a:ea typeface="+mn-ea"/>
              </a:rPr>
              <a:t>3</a:t>
            </a:r>
            <a:r>
              <a:rPr lang="zh-CN" altLang="en-US" sz="2800" dirty="0">
                <a:solidFill>
                  <a:srgbClr val="FFFFFF"/>
                </a:solidFill>
                <a:latin typeface="+mn-lt"/>
                <a:ea typeface="+mn-ea"/>
              </a:rPr>
              <a:t>整除的概率；</a:t>
            </a:r>
          </a:p>
          <a:p>
            <a:pPr>
              <a:lnSpc>
                <a:spcPct val="120000"/>
              </a:lnSpc>
              <a:defRPr/>
            </a:pPr>
            <a:r>
              <a:rPr lang="zh-CN" altLang="en-US" sz="2800" dirty="0">
                <a:solidFill>
                  <a:srgbClr val="FFFFFF"/>
                </a:solidFill>
                <a:latin typeface="+mn-lt"/>
                <a:ea typeface="+mn-ea"/>
              </a:rPr>
              <a:t>（</a:t>
            </a:r>
            <a:r>
              <a:rPr lang="en-US" altLang="zh-CN" sz="2800" dirty="0">
                <a:solidFill>
                  <a:srgbClr val="FFFFFF"/>
                </a:solidFill>
                <a:latin typeface="+mn-lt"/>
                <a:ea typeface="+mn-ea"/>
              </a:rPr>
              <a:t>3</a:t>
            </a:r>
            <a:r>
              <a:rPr lang="zh-CN" altLang="en-US" sz="2800" dirty="0">
                <a:solidFill>
                  <a:srgbClr val="FFFFFF"/>
                </a:solidFill>
                <a:latin typeface="+mn-lt"/>
                <a:ea typeface="+mn-ea"/>
              </a:rPr>
              <a:t>）取到的数能被</a:t>
            </a:r>
            <a:r>
              <a:rPr lang="en-US" altLang="zh-CN" sz="2800" dirty="0">
                <a:solidFill>
                  <a:srgbClr val="FFFFFF"/>
                </a:solidFill>
                <a:latin typeface="+mn-lt"/>
                <a:ea typeface="+mn-ea"/>
              </a:rPr>
              <a:t>2</a:t>
            </a:r>
            <a:r>
              <a:rPr lang="zh-CN" altLang="en-US" sz="2800" dirty="0">
                <a:solidFill>
                  <a:srgbClr val="FFFFFF"/>
                </a:solidFill>
                <a:latin typeface="+mn-lt"/>
                <a:ea typeface="+mn-ea"/>
              </a:rPr>
              <a:t>整除而不能被</a:t>
            </a:r>
            <a:r>
              <a:rPr lang="en-US" altLang="zh-CN" sz="2800" dirty="0">
                <a:solidFill>
                  <a:srgbClr val="FFFFFF"/>
                </a:solidFill>
                <a:latin typeface="+mn-lt"/>
                <a:ea typeface="+mn-ea"/>
              </a:rPr>
              <a:t>3</a:t>
            </a:r>
            <a:r>
              <a:rPr lang="zh-CN" altLang="en-US" sz="2800" dirty="0">
                <a:solidFill>
                  <a:srgbClr val="FFFFFF"/>
                </a:solidFill>
                <a:latin typeface="+mn-lt"/>
                <a:ea typeface="+mn-ea"/>
              </a:rPr>
              <a:t>整除的概率</a:t>
            </a:r>
            <a:r>
              <a:rPr lang="zh-CN" altLang="en-US" sz="2800" dirty="0">
                <a:solidFill>
                  <a:srgbClr val="FFFFFF"/>
                </a:solidFill>
                <a:latin typeface="+mn-lt"/>
                <a:ea typeface="+mn-ea"/>
                <a:cs typeface="Times New Roman" panose="02020603050405020304" pitchFamily="18" charset="0"/>
              </a:rPr>
              <a:t>。</a:t>
            </a:r>
            <a:endParaRPr lang="zh-CN" altLang="en-US" sz="2800" dirty="0">
              <a:solidFill>
                <a:srgbClr val="FFFFFF"/>
              </a:solidFill>
              <a:effectLst>
                <a:outerShdw blurRad="38100" dist="38100" dir="2700000" algn="tl">
                  <a:srgbClr val="000000"/>
                </a:outerShdw>
              </a:effectLst>
              <a:latin typeface="+mn-lt"/>
              <a:ea typeface="+mn-ea"/>
              <a:cs typeface="Times New Roman" panose="02020603050405020304" pitchFamily="18" charset="0"/>
            </a:endParaRPr>
          </a:p>
        </p:txBody>
      </p:sp>
      <p:sp>
        <p:nvSpPr>
          <p:cNvPr id="51203" name="Text Box 3">
            <a:extLst>
              <a:ext uri="{FF2B5EF4-FFF2-40B4-BE49-F238E27FC236}">
                <a16:creationId xmlns:a16="http://schemas.microsoft.com/office/drawing/2014/main" id="{DADAD0BB-A371-492E-BAB6-EDF205EDDF36}"/>
              </a:ext>
            </a:extLst>
          </p:cNvPr>
          <p:cNvSpPr txBox="1">
            <a:spLocks noChangeArrowheads="1"/>
          </p:cNvSpPr>
          <p:nvPr/>
        </p:nvSpPr>
        <p:spPr bwMode="auto">
          <a:xfrm>
            <a:off x="449862" y="2545794"/>
            <a:ext cx="6858442" cy="1152367"/>
          </a:xfrm>
          <a:prstGeom prst="rect">
            <a:avLst/>
          </a:prstGeom>
          <a:noFill/>
          <a:ln>
            <a:noFill/>
          </a:ln>
          <a:effectLst/>
        </p:spPr>
        <p:txBody>
          <a:bodyPr wrap="squar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0"/>
              </a:spcBef>
              <a:buFontTx/>
              <a:buNone/>
              <a:defRPr/>
            </a:pPr>
            <a:r>
              <a:rPr lang="zh-CN" altLang="en-US" sz="2800" dirty="0">
                <a:solidFill>
                  <a:srgbClr val="FFFFFF"/>
                </a:solidFill>
                <a:latin typeface="+mn-lt"/>
                <a:ea typeface="+mn-ea"/>
              </a:rPr>
              <a:t>解</a:t>
            </a:r>
            <a:r>
              <a:rPr lang="en-US" altLang="zh-CN" sz="2800" dirty="0">
                <a:solidFill>
                  <a:srgbClr val="FFFFFF"/>
                </a:solidFill>
                <a:latin typeface="+mn-lt"/>
                <a:ea typeface="+mn-ea"/>
              </a:rPr>
              <a:t>:</a:t>
            </a:r>
            <a:r>
              <a:rPr lang="zh-CN" altLang="en-US" sz="2800" dirty="0">
                <a:solidFill>
                  <a:srgbClr val="FFFFFF"/>
                </a:solidFill>
                <a:latin typeface="+mn-lt"/>
                <a:ea typeface="+mn-ea"/>
              </a:rPr>
              <a:t>设</a:t>
            </a:r>
            <a:r>
              <a:rPr lang="en-US" altLang="zh-CN" sz="2800" dirty="0">
                <a:solidFill>
                  <a:srgbClr val="FFFFFF"/>
                </a:solidFill>
                <a:latin typeface="+mn-lt"/>
                <a:ea typeface="+mn-ea"/>
              </a:rPr>
              <a:t>A</a:t>
            </a:r>
            <a:r>
              <a:rPr lang="zh-CN" altLang="en-US" sz="2800" dirty="0">
                <a:solidFill>
                  <a:srgbClr val="FFFFFF"/>
                </a:solidFill>
              </a:rPr>
              <a:t>＝</a:t>
            </a:r>
            <a:r>
              <a:rPr lang="zh-CN" altLang="en-US" sz="2800" dirty="0">
                <a:solidFill>
                  <a:srgbClr val="FFFFFF"/>
                </a:solidFill>
                <a:latin typeface="+mn-lt"/>
                <a:ea typeface="+mn-ea"/>
              </a:rPr>
              <a:t>“取到的数能被</a:t>
            </a:r>
            <a:r>
              <a:rPr lang="en-US" altLang="zh-CN" sz="2800" dirty="0">
                <a:solidFill>
                  <a:srgbClr val="FFFFFF"/>
                </a:solidFill>
                <a:latin typeface="+mn-lt"/>
                <a:ea typeface="+mn-ea"/>
              </a:rPr>
              <a:t>2</a:t>
            </a:r>
            <a:r>
              <a:rPr lang="zh-CN" altLang="en-US" sz="2800" dirty="0">
                <a:solidFill>
                  <a:srgbClr val="FFFFFF"/>
                </a:solidFill>
                <a:latin typeface="+mn-lt"/>
                <a:ea typeface="+mn-ea"/>
              </a:rPr>
              <a:t>整除”</a:t>
            </a:r>
            <a:endParaRPr lang="en-US" altLang="zh-CN" sz="2800" dirty="0">
              <a:solidFill>
                <a:srgbClr val="FFFFFF"/>
              </a:solidFill>
              <a:latin typeface="+mn-lt"/>
              <a:ea typeface="+mn-ea"/>
            </a:endParaRPr>
          </a:p>
          <a:p>
            <a:pPr>
              <a:lnSpc>
                <a:spcPct val="130000"/>
              </a:lnSpc>
              <a:spcBef>
                <a:spcPct val="0"/>
              </a:spcBef>
              <a:buFontTx/>
              <a:buNone/>
              <a:defRPr/>
            </a:pPr>
            <a:r>
              <a:rPr lang="en-US" altLang="zh-CN" sz="2800" dirty="0">
                <a:solidFill>
                  <a:srgbClr val="FFFFFF"/>
                </a:solidFill>
                <a:latin typeface="+mn-lt"/>
                <a:ea typeface="+mn-ea"/>
              </a:rPr>
              <a:t>         B</a:t>
            </a:r>
            <a:r>
              <a:rPr lang="zh-CN" altLang="en-US" sz="2800" dirty="0">
                <a:solidFill>
                  <a:srgbClr val="FFFFFF"/>
                </a:solidFill>
                <a:latin typeface="+mn-lt"/>
                <a:ea typeface="+mn-ea"/>
              </a:rPr>
              <a:t>＝“取到的数能被</a:t>
            </a:r>
            <a:r>
              <a:rPr lang="en-US" altLang="zh-CN" sz="2800" dirty="0">
                <a:solidFill>
                  <a:srgbClr val="FFFFFF"/>
                </a:solidFill>
                <a:latin typeface="+mn-lt"/>
                <a:ea typeface="+mn-ea"/>
              </a:rPr>
              <a:t>3</a:t>
            </a:r>
            <a:r>
              <a:rPr lang="zh-CN" altLang="en-US" sz="2800" dirty="0">
                <a:solidFill>
                  <a:srgbClr val="FFFFFF"/>
                </a:solidFill>
                <a:latin typeface="+mn-lt"/>
                <a:ea typeface="+mn-ea"/>
              </a:rPr>
              <a:t>整除”</a:t>
            </a:r>
          </a:p>
        </p:txBody>
      </p:sp>
      <p:sp>
        <p:nvSpPr>
          <p:cNvPr id="51216" name="Object 16">
            <a:extLst>
              <a:ext uri="{FF2B5EF4-FFF2-40B4-BE49-F238E27FC236}">
                <a16:creationId xmlns:a16="http://schemas.microsoft.com/office/drawing/2014/main" id="{6A3E9709-9583-4446-8FF1-6B92B7232F33}"/>
              </a:ext>
            </a:extLst>
          </p:cNvPr>
          <p:cNvSpPr txBox="1"/>
          <p:nvPr/>
        </p:nvSpPr>
        <p:spPr bwMode="auto">
          <a:xfrm>
            <a:off x="1043608" y="4504568"/>
            <a:ext cx="5579268" cy="587375"/>
          </a:xfrm>
          <a:prstGeom prst="rect">
            <a:avLst/>
          </a:prstGeom>
          <a:noFill/>
          <a:ln>
            <a:noFill/>
          </a:ln>
          <a:effectLst/>
        </p:spPr>
        <p:txBody>
          <a:bodyPr>
            <a:normAutofit fontScale="77500" lnSpcReduction="20000"/>
          </a:bodyPr>
          <a:lstStyle/>
          <a:p>
            <a:r>
              <a:rPr lang="en-US" altLang="zh-CN" dirty="0"/>
              <a:t>(1) P(A+B)=P(A)+P(B)-P(AB)=7/10</a:t>
            </a:r>
            <a:endParaRPr lang="zh-CN" altLang="en-US" dirty="0"/>
          </a:p>
        </p:txBody>
      </p:sp>
      <mc:AlternateContent xmlns:mc="http://schemas.openxmlformats.org/markup-compatibility/2006" xmlns:a14="http://schemas.microsoft.com/office/drawing/2010/main">
        <mc:Choice Requires="a14">
          <p:sp>
            <p:nvSpPr>
              <p:cNvPr id="51218" name="Object 18">
                <a:extLst>
                  <a:ext uri="{FF2B5EF4-FFF2-40B4-BE49-F238E27FC236}">
                    <a16:creationId xmlns:a16="http://schemas.microsoft.com/office/drawing/2014/main" id="{AD5A8DA7-C48F-4570-A5F5-ACB09D259D3A}"/>
                  </a:ext>
                </a:extLst>
              </p:cNvPr>
              <p:cNvSpPr txBox="1"/>
              <p:nvPr/>
            </p:nvSpPr>
            <p:spPr bwMode="auto">
              <a:xfrm>
                <a:off x="1043608" y="5119498"/>
                <a:ext cx="6120159" cy="617538"/>
              </a:xfrm>
              <a:prstGeom prst="rect">
                <a:avLst/>
              </a:prstGeom>
              <a:noFill/>
              <a:ln>
                <a:noFill/>
              </a:ln>
              <a:effectLst/>
            </p:spPr>
            <p:txBody>
              <a:bodyPr>
                <a:normAutofit fontScale="85000" lnSpcReduction="10000"/>
              </a:bodyPr>
              <a:lstStyle/>
              <a:p>
                <a14:m>
                  <m:oMath xmlns:m="http://schemas.openxmlformats.org/officeDocument/2006/math">
                    <m:d>
                      <m:dPr>
                        <m:ctrlPr>
                          <a:rPr lang="zh-CN" altLang="en-US" i="1" smtClean="0">
                            <a:solidFill>
                              <a:srgbClr val="FFFFFF"/>
                            </a:solidFill>
                            <a:latin typeface="Cambria Math" panose="02040503050406030204" pitchFamily="18" charset="0"/>
                          </a:rPr>
                        </m:ctrlPr>
                      </m:dPr>
                      <m:e>
                        <m:r>
                          <a:rPr lang="zh-CN" altLang="en-US" i="1">
                            <a:solidFill>
                              <a:srgbClr val="FFFFFF"/>
                            </a:solidFill>
                            <a:latin typeface="Cambria Math" panose="02040503050406030204" pitchFamily="18" charset="0"/>
                          </a:rPr>
                          <m:t>2</m:t>
                        </m:r>
                      </m:e>
                    </m:d>
                    <m:r>
                      <a:rPr lang="zh-CN" altLang="en-US" i="1">
                        <a:solidFill>
                          <a:srgbClr val="FFFFFF"/>
                        </a:solidFill>
                        <a:latin typeface="Cambria Math" panose="02040503050406030204" pitchFamily="18" charset="0"/>
                      </a:rPr>
                      <m:t>𝑃</m:t>
                    </m:r>
                    <m:r>
                      <a:rPr lang="zh-CN" altLang="en-US" i="1">
                        <a:solidFill>
                          <a:srgbClr val="FFFFFF"/>
                        </a:solidFill>
                        <a:latin typeface="Cambria Math" panose="02040503050406030204" pitchFamily="18" charset="0"/>
                      </a:rPr>
                      <m:t>(</m:t>
                    </m:r>
                    <m:bar>
                      <m:barPr>
                        <m:pos m:val="top"/>
                        <m:ctrlPr>
                          <a:rPr lang="zh-CN" altLang="en-US" i="1">
                            <a:solidFill>
                              <a:srgbClr val="FFFFFF"/>
                            </a:solidFill>
                            <a:latin typeface="Cambria Math" panose="02040503050406030204" pitchFamily="18" charset="0"/>
                          </a:rPr>
                        </m:ctrlPr>
                      </m:barPr>
                      <m:e>
                        <m:r>
                          <a:rPr lang="zh-CN" altLang="en-US" i="1">
                            <a:solidFill>
                              <a:srgbClr val="FFFFFF"/>
                            </a:solidFill>
                            <a:latin typeface="Cambria Math" panose="02040503050406030204" pitchFamily="18" charset="0"/>
                          </a:rPr>
                          <m:t>𝐴</m:t>
                        </m:r>
                      </m:e>
                    </m:bar>
                    <m:r>
                      <a:rPr lang="zh-CN" altLang="en-US" i="1">
                        <a:solidFill>
                          <a:srgbClr val="FFFFFF"/>
                        </a:solidFill>
                        <a:latin typeface="Cambria Math" panose="02040503050406030204" pitchFamily="18" charset="0"/>
                      </a:rPr>
                      <m:t>∩</m:t>
                    </m:r>
                    <m:bar>
                      <m:barPr>
                        <m:pos m:val="top"/>
                        <m:ctrlPr>
                          <a:rPr lang="zh-CN" altLang="en-US" i="1">
                            <a:solidFill>
                              <a:srgbClr val="FFFFFF"/>
                            </a:solidFill>
                            <a:latin typeface="Cambria Math" panose="02040503050406030204" pitchFamily="18" charset="0"/>
                          </a:rPr>
                        </m:ctrlPr>
                      </m:barPr>
                      <m:e>
                        <m:r>
                          <a:rPr lang="zh-CN" altLang="en-US" i="1">
                            <a:solidFill>
                              <a:srgbClr val="FFFFFF"/>
                            </a:solidFill>
                            <a:latin typeface="Cambria Math" panose="02040503050406030204" pitchFamily="18" charset="0"/>
                          </a:rPr>
                          <m:t>𝐵</m:t>
                        </m:r>
                      </m:e>
                    </m:bar>
                    <m:r>
                      <a:rPr lang="zh-CN" altLang="en-US" i="1">
                        <a:solidFill>
                          <a:srgbClr val="FFFFFF"/>
                        </a:solidFill>
                        <a:latin typeface="Cambria Math" panose="02040503050406030204" pitchFamily="18" charset="0"/>
                      </a:rPr>
                      <m:t>)=1−</m:t>
                    </m:r>
                    <m:r>
                      <a:rPr lang="zh-CN" altLang="en-US" i="1">
                        <a:solidFill>
                          <a:srgbClr val="FFFFFF"/>
                        </a:solidFill>
                        <a:latin typeface="Cambria Math" panose="02040503050406030204" pitchFamily="18" charset="0"/>
                      </a:rPr>
                      <m:t>𝑃</m:t>
                    </m:r>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𝐴</m:t>
                    </m:r>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𝐵</m:t>
                    </m:r>
                    <m:r>
                      <a:rPr lang="zh-CN" altLang="en-US" i="1">
                        <a:solidFill>
                          <a:srgbClr val="FFFFFF"/>
                        </a:solidFill>
                        <a:latin typeface="Cambria Math" panose="02040503050406030204" pitchFamily="18" charset="0"/>
                      </a:rPr>
                      <m:t>)</m:t>
                    </m:r>
                  </m:oMath>
                </a14:m>
                <a:r>
                  <a:rPr lang="en-US" altLang="zh-CN" dirty="0"/>
                  <a:t>=3/10</a:t>
                </a:r>
                <a:endParaRPr lang="zh-CN" altLang="en-US" dirty="0"/>
              </a:p>
            </p:txBody>
          </p:sp>
        </mc:Choice>
        <mc:Fallback xmlns="">
          <p:sp>
            <p:nvSpPr>
              <p:cNvPr id="51218" name="Object 18">
                <a:extLst>
                  <a:ext uri="{FF2B5EF4-FFF2-40B4-BE49-F238E27FC236}">
                    <a16:creationId xmlns:a16="http://schemas.microsoft.com/office/drawing/2014/main" id="{AD5A8DA7-C48F-4570-A5F5-ACB09D259D3A}"/>
                  </a:ext>
                </a:extLst>
              </p:cNvPr>
              <p:cNvSpPr txBox="1">
                <a:spLocks noRot="1" noChangeAspect="1" noMove="1" noResize="1" noEditPoints="1" noAdjustHandles="1" noChangeArrowheads="1" noChangeShapeType="1" noTextEdit="1"/>
              </p:cNvSpPr>
              <p:nvPr/>
            </p:nvSpPr>
            <p:spPr bwMode="auto">
              <a:xfrm>
                <a:off x="1043608" y="5119498"/>
                <a:ext cx="6120159" cy="617538"/>
              </a:xfrm>
              <a:prstGeom prst="rect">
                <a:avLst/>
              </a:prstGeom>
              <a:blipFill>
                <a:blip r:embed="rId4"/>
                <a:stretch>
                  <a:fillRect t="-12871" b="-2376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222" name="Object 22">
                <a:extLst>
                  <a:ext uri="{FF2B5EF4-FFF2-40B4-BE49-F238E27FC236}">
                    <a16:creationId xmlns:a16="http://schemas.microsoft.com/office/drawing/2014/main" id="{7875C805-0D4B-4C5B-8CFB-CFDF7F1EBB91}"/>
                  </a:ext>
                </a:extLst>
              </p:cNvPr>
              <p:cNvSpPr txBox="1"/>
              <p:nvPr/>
            </p:nvSpPr>
            <p:spPr bwMode="auto">
              <a:xfrm>
                <a:off x="1043608" y="5877272"/>
                <a:ext cx="6120158" cy="568325"/>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d>
                        <m:dPr>
                          <m:ctrlPr>
                            <a:rPr lang="zh-CN" altLang="en-US" i="1" smtClean="0">
                              <a:solidFill>
                                <a:srgbClr val="FFFFFF"/>
                              </a:solidFill>
                              <a:latin typeface="Cambria Math" panose="02040503050406030204" pitchFamily="18" charset="0"/>
                            </a:rPr>
                          </m:ctrlPr>
                        </m:dPr>
                        <m:e>
                          <m:r>
                            <a:rPr lang="zh-CN" altLang="en-US" i="1">
                              <a:solidFill>
                                <a:srgbClr val="FFFFFF"/>
                              </a:solidFill>
                              <a:latin typeface="Cambria Math" panose="02040503050406030204" pitchFamily="18" charset="0"/>
                            </a:rPr>
                            <m:t>3</m:t>
                          </m:r>
                        </m:e>
                      </m:d>
                      <m:r>
                        <a:rPr lang="zh-CN" altLang="en-US" i="1">
                          <a:solidFill>
                            <a:srgbClr val="FFFFFF"/>
                          </a:solidFill>
                          <a:latin typeface="Cambria Math" panose="02040503050406030204" pitchFamily="18" charset="0"/>
                        </a:rPr>
                        <m:t>𝑃</m:t>
                      </m:r>
                      <m:d>
                        <m:dPr>
                          <m:ctrlPr>
                            <a:rPr lang="zh-CN" altLang="en-US" i="1">
                              <a:solidFill>
                                <a:srgbClr val="FFFFFF"/>
                              </a:solidFill>
                              <a:latin typeface="Cambria Math" panose="02040503050406030204" pitchFamily="18" charset="0"/>
                            </a:rPr>
                          </m:ctrlPr>
                        </m:dPr>
                        <m:e>
                          <m:r>
                            <a:rPr lang="zh-CN" altLang="en-US" i="1">
                              <a:solidFill>
                                <a:srgbClr val="FFFFFF"/>
                              </a:solidFill>
                              <a:latin typeface="Cambria Math" panose="02040503050406030204" pitchFamily="18" charset="0"/>
                            </a:rPr>
                            <m:t>𝐴</m:t>
                          </m:r>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𝐵</m:t>
                          </m:r>
                        </m:e>
                      </m:d>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𝑃</m:t>
                      </m:r>
                      <m:d>
                        <m:dPr>
                          <m:ctrlPr>
                            <a:rPr lang="zh-CN" altLang="en-US" i="1">
                              <a:solidFill>
                                <a:srgbClr val="FFFFFF"/>
                              </a:solidFill>
                              <a:latin typeface="Cambria Math" panose="02040503050406030204" pitchFamily="18" charset="0"/>
                            </a:rPr>
                          </m:ctrlPr>
                        </m:dPr>
                        <m:e>
                          <m:r>
                            <a:rPr lang="zh-CN" altLang="en-US" i="1">
                              <a:solidFill>
                                <a:srgbClr val="FFFFFF"/>
                              </a:solidFill>
                              <a:latin typeface="Cambria Math" panose="02040503050406030204" pitchFamily="18" charset="0"/>
                            </a:rPr>
                            <m:t>𝐴</m:t>
                          </m:r>
                        </m:e>
                      </m:d>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𝑃</m:t>
                      </m:r>
                      <m:d>
                        <m:dPr>
                          <m:ctrlPr>
                            <a:rPr lang="zh-CN" altLang="en-US" i="1">
                              <a:solidFill>
                                <a:srgbClr val="FFFFFF"/>
                              </a:solidFill>
                              <a:latin typeface="Cambria Math" panose="02040503050406030204" pitchFamily="18" charset="0"/>
                            </a:rPr>
                          </m:ctrlPr>
                        </m:dPr>
                        <m:e>
                          <m:r>
                            <a:rPr lang="zh-CN" altLang="en-US" i="1">
                              <a:solidFill>
                                <a:srgbClr val="FFFFFF"/>
                              </a:solidFill>
                              <a:latin typeface="Cambria Math" panose="02040503050406030204" pitchFamily="18" charset="0"/>
                            </a:rPr>
                            <m:t>𝐴𝐵</m:t>
                          </m:r>
                        </m:e>
                      </m:d>
                      <m:r>
                        <a:rPr lang="en-US" altLang="zh-CN" b="0" i="1" smtClean="0">
                          <a:solidFill>
                            <a:srgbClr val="FFFFFF"/>
                          </a:solidFill>
                          <a:latin typeface="Cambria Math" panose="02040503050406030204" pitchFamily="18" charset="0"/>
                        </a:rPr>
                        <m:t>=2/5</m:t>
                      </m:r>
                    </m:oMath>
                  </m:oMathPara>
                </a14:m>
                <a:endParaRPr lang="zh-CN" altLang="en-US" dirty="0"/>
              </a:p>
            </p:txBody>
          </p:sp>
        </mc:Choice>
        <mc:Fallback xmlns="">
          <p:sp>
            <p:nvSpPr>
              <p:cNvPr id="51222" name="Object 22">
                <a:extLst>
                  <a:ext uri="{FF2B5EF4-FFF2-40B4-BE49-F238E27FC236}">
                    <a16:creationId xmlns:a16="http://schemas.microsoft.com/office/drawing/2014/main" id="{7875C805-0D4B-4C5B-8CFB-CFDF7F1EBB91}"/>
                  </a:ext>
                </a:extLst>
              </p:cNvPr>
              <p:cNvSpPr txBox="1">
                <a:spLocks noRot="1" noChangeAspect="1" noMove="1" noResize="1" noEditPoints="1" noAdjustHandles="1" noChangeArrowheads="1" noChangeShapeType="1" noTextEdit="1"/>
              </p:cNvSpPr>
              <p:nvPr/>
            </p:nvSpPr>
            <p:spPr bwMode="auto">
              <a:xfrm>
                <a:off x="1043608" y="5877272"/>
                <a:ext cx="6120158" cy="568325"/>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10B44FAE-5429-43BE-8F0D-8D6844078FA7}"/>
              </a:ext>
            </a:extLst>
          </p:cNvPr>
          <p:cNvSpPr txBox="1"/>
          <p:nvPr/>
        </p:nvSpPr>
        <p:spPr>
          <a:xfrm>
            <a:off x="1043608" y="3773706"/>
            <a:ext cx="7416824" cy="523220"/>
          </a:xfrm>
          <a:prstGeom prst="rect">
            <a:avLst/>
          </a:prstGeom>
          <a:noFill/>
        </p:spPr>
        <p:txBody>
          <a:bodyPr wrap="square" rtlCol="0">
            <a:spAutoFit/>
          </a:bodyPr>
          <a:lstStyle/>
          <a:p>
            <a:r>
              <a:rPr lang="zh-CN" altLang="en-US" sz="2800" dirty="0"/>
              <a:t>则 </a:t>
            </a:r>
            <a:r>
              <a:rPr lang="en-US" altLang="zh-CN" sz="2800" dirty="0"/>
              <a:t>P(A)=1/2       P(B)=3/10      P(AB)=1/10</a:t>
            </a:r>
            <a:endParaRPr lang="zh-CN" altLang="en-US" sz="2800" dirty="0"/>
          </a:p>
        </p:txBody>
      </p:sp>
    </p:spTree>
    <p:extLst>
      <p:ext uri="{BB962C8B-B14F-4D97-AF65-F5344CB8AC3E}">
        <p14:creationId xmlns:p14="http://schemas.microsoft.com/office/powerpoint/2010/main" val="342462960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6" grpId="0"/>
      <p:bldP spid="51218" grpId="0"/>
      <p:bldP spid="51222"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4" name="Rectangle 4">
            <a:extLst>
              <a:ext uri="{FF2B5EF4-FFF2-40B4-BE49-F238E27FC236}">
                <a16:creationId xmlns:a16="http://schemas.microsoft.com/office/drawing/2014/main" id="{7BD6BB5D-9D20-433D-B5AD-988C34EBD454}"/>
              </a:ext>
            </a:extLst>
          </p:cNvPr>
          <p:cNvSpPr>
            <a:spLocks noGrp="1" noChangeArrowheads="1"/>
          </p:cNvSpPr>
          <p:nvPr>
            <p:ph type="title"/>
          </p:nvPr>
        </p:nvSpPr>
        <p:spPr>
          <a:xfrm>
            <a:off x="395536" y="260648"/>
            <a:ext cx="8497888" cy="2339678"/>
          </a:xfrm>
        </p:spPr>
        <p:txBody>
          <a:bodyPr/>
          <a:lstStyle/>
          <a:p>
            <a:pPr eaLnBrk="1" hangingPunct="1">
              <a:lnSpc>
                <a:spcPct val="130000"/>
              </a:lnSpc>
              <a:defRPr/>
            </a:pPr>
            <a:r>
              <a:rPr lang="zh-CN" altLang="en-US" sz="2800" dirty="0">
                <a:solidFill>
                  <a:schemeClr val="bg1"/>
                </a:solidFill>
                <a:latin typeface="+mn-lt"/>
                <a:ea typeface="+mn-ea"/>
              </a:rPr>
              <a:t>例</a:t>
            </a:r>
            <a:r>
              <a:rPr lang="en-US" altLang="zh-CN" sz="2800" dirty="0">
                <a:solidFill>
                  <a:schemeClr val="bg1"/>
                </a:solidFill>
                <a:latin typeface="+mn-lt"/>
                <a:ea typeface="+mn-ea"/>
              </a:rPr>
              <a:t>6</a:t>
            </a:r>
            <a:r>
              <a:rPr lang="zh-CN" altLang="en-US" sz="2800" dirty="0">
                <a:solidFill>
                  <a:schemeClr val="bg1"/>
                </a:solidFill>
                <a:latin typeface="+mn-lt"/>
                <a:ea typeface="+mn-ea"/>
              </a:rPr>
              <a:t>：</a:t>
            </a:r>
            <a:r>
              <a:rPr lang="zh-CN" altLang="en-US" sz="2800" dirty="0">
                <a:solidFill>
                  <a:schemeClr val="tx1"/>
                </a:solidFill>
                <a:latin typeface="+mn-lt"/>
                <a:ea typeface="+mn-ea"/>
              </a:rPr>
              <a:t>某市有甲、乙、丙三种报纸，订每种报纸的人数分别占全体市民人数的</a:t>
            </a:r>
            <a:r>
              <a:rPr lang="en-US" altLang="zh-CN" sz="2800" dirty="0">
                <a:solidFill>
                  <a:schemeClr val="tx1"/>
                </a:solidFill>
                <a:latin typeface="+mn-lt"/>
                <a:ea typeface="+mn-ea"/>
              </a:rPr>
              <a:t>30%</a:t>
            </a:r>
            <a:r>
              <a:rPr lang="zh-CN" altLang="en-US" sz="2800" dirty="0">
                <a:solidFill>
                  <a:schemeClr val="tx1"/>
                </a:solidFill>
                <a:latin typeface="+mn-lt"/>
                <a:ea typeface="+mn-ea"/>
              </a:rPr>
              <a:t>，其中有</a:t>
            </a:r>
            <a:r>
              <a:rPr lang="en-US" altLang="zh-CN" sz="2800" dirty="0">
                <a:solidFill>
                  <a:schemeClr val="tx1"/>
                </a:solidFill>
                <a:latin typeface="+mn-lt"/>
                <a:ea typeface="+mn-ea"/>
              </a:rPr>
              <a:t>10%</a:t>
            </a:r>
            <a:r>
              <a:rPr lang="zh-CN" altLang="en-US" sz="2800" dirty="0">
                <a:solidFill>
                  <a:schemeClr val="tx1"/>
                </a:solidFill>
                <a:latin typeface="+mn-lt"/>
                <a:ea typeface="+mn-ea"/>
              </a:rPr>
              <a:t>的人同时订甲，乙两种报纸。没有人同时订甲丙或乙丙报纸。求从该市任选一人，他</a:t>
            </a:r>
            <a:r>
              <a:rPr lang="en-US" altLang="zh-CN" sz="2800" dirty="0">
                <a:solidFill>
                  <a:schemeClr val="tx1"/>
                </a:solidFill>
                <a:latin typeface="+mn-lt"/>
                <a:ea typeface="+mn-ea"/>
              </a:rPr>
              <a:t>(</a:t>
            </a:r>
            <a:r>
              <a:rPr lang="zh-CN" altLang="en-US" sz="2800" dirty="0">
                <a:solidFill>
                  <a:schemeClr val="tx1"/>
                </a:solidFill>
                <a:latin typeface="+mn-lt"/>
                <a:ea typeface="+mn-ea"/>
              </a:rPr>
              <a:t>她</a:t>
            </a:r>
            <a:r>
              <a:rPr lang="en-US" altLang="zh-CN" sz="2800" dirty="0">
                <a:solidFill>
                  <a:schemeClr val="tx1"/>
                </a:solidFill>
                <a:latin typeface="+mn-lt"/>
                <a:ea typeface="+mn-ea"/>
              </a:rPr>
              <a:t>)</a:t>
            </a:r>
            <a:r>
              <a:rPr lang="zh-CN" altLang="en-US" sz="2800" dirty="0">
                <a:solidFill>
                  <a:schemeClr val="tx1"/>
                </a:solidFill>
                <a:latin typeface="+mn-lt"/>
                <a:ea typeface="+mn-ea"/>
              </a:rPr>
              <a:t>至少订有一种报纸的概率。</a:t>
            </a:r>
            <a:endParaRPr lang="en-US" altLang="zh-CN" sz="3200" dirty="0">
              <a:solidFill>
                <a:schemeClr val="tx1"/>
              </a:solidFill>
              <a:latin typeface="楷体_GB2312" pitchFamily="49" charset="-122"/>
              <a:ea typeface="楷体_GB2312" pitchFamily="49" charset="-122"/>
            </a:endParaRPr>
          </a:p>
        </p:txBody>
      </p:sp>
      <p:sp>
        <p:nvSpPr>
          <p:cNvPr id="128005" name="Rectangle 5">
            <a:extLst>
              <a:ext uri="{FF2B5EF4-FFF2-40B4-BE49-F238E27FC236}">
                <a16:creationId xmlns:a16="http://schemas.microsoft.com/office/drawing/2014/main" id="{0C794696-4EA3-4C72-BED5-F12AB62F9130}"/>
              </a:ext>
            </a:extLst>
          </p:cNvPr>
          <p:cNvSpPr>
            <a:spLocks noGrp="1" noChangeArrowheads="1"/>
          </p:cNvSpPr>
          <p:nvPr>
            <p:ph type="body" sz="half" idx="1"/>
          </p:nvPr>
        </p:nvSpPr>
        <p:spPr>
          <a:xfrm>
            <a:off x="250825" y="2852738"/>
            <a:ext cx="8569325" cy="576262"/>
          </a:xfrm>
        </p:spPr>
        <p:txBody>
          <a:bodyPr/>
          <a:lstStyle/>
          <a:p>
            <a:pPr algn="ctr">
              <a:spcBef>
                <a:spcPct val="50000"/>
              </a:spcBef>
              <a:buFontTx/>
              <a:buNone/>
            </a:pPr>
            <a:r>
              <a:rPr lang="zh-CN" altLang="en-US" sz="2800" dirty="0">
                <a:solidFill>
                  <a:schemeClr val="bg1"/>
                </a:solidFill>
              </a:rPr>
              <a:t>解</a:t>
            </a:r>
            <a:r>
              <a:rPr lang="en-US" altLang="zh-CN" sz="2800" dirty="0">
                <a:solidFill>
                  <a:schemeClr val="bg1"/>
                </a:solidFill>
              </a:rPr>
              <a:t>:</a:t>
            </a:r>
            <a:r>
              <a:rPr lang="zh-CN" altLang="en-US" sz="2800" dirty="0"/>
              <a:t>设</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分别表示选到的人订了甲、乙、丙报</a:t>
            </a:r>
          </a:p>
          <a:p>
            <a:pPr eaLnBrk="1" hangingPunct="1"/>
            <a:endParaRPr lang="en-US" altLang="zh-CN" dirty="0">
              <a:latin typeface="楷体_GB2312" pitchFamily="49" charset="-122"/>
              <a:ea typeface="楷体_GB2312" pitchFamily="49" charset="-122"/>
            </a:endParaRPr>
          </a:p>
        </p:txBody>
      </p:sp>
      <p:sp>
        <p:nvSpPr>
          <p:cNvPr id="128006" name="Rectangle 6">
            <a:extLst>
              <a:ext uri="{FF2B5EF4-FFF2-40B4-BE49-F238E27FC236}">
                <a16:creationId xmlns:a16="http://schemas.microsoft.com/office/drawing/2014/main" id="{90000443-984A-4B66-92FB-7E10903FC4EC}"/>
              </a:ext>
            </a:extLst>
          </p:cNvPr>
          <p:cNvSpPr>
            <a:spLocks noGrp="1" noChangeArrowheads="1"/>
          </p:cNvSpPr>
          <p:nvPr>
            <p:ph type="body" sz="half" idx="2"/>
          </p:nvPr>
        </p:nvSpPr>
        <p:spPr>
          <a:xfrm>
            <a:off x="827088" y="3357563"/>
            <a:ext cx="7859712" cy="1082675"/>
          </a:xfrm>
        </p:spPr>
        <p:txBody>
          <a:bodyPr/>
          <a:lstStyle/>
          <a:p>
            <a:pPr marL="0" indent="0" eaLnBrk="1" hangingPunct="1">
              <a:buFontTx/>
              <a:buNone/>
              <a:defRPr/>
            </a:pPr>
            <a:r>
              <a:rPr lang="zh-CN" altLang="en-US" sz="2800" dirty="0"/>
              <a:t>则</a:t>
            </a:r>
            <a:r>
              <a:rPr lang="en-US" altLang="zh-CN" sz="2800" dirty="0"/>
              <a:t>:P(A)=P(B)=P(C)=0.3</a:t>
            </a:r>
          </a:p>
          <a:p>
            <a:pPr marL="0" indent="0" eaLnBrk="1" hangingPunct="1">
              <a:buFontTx/>
              <a:buNone/>
              <a:defRPr/>
            </a:pPr>
            <a:r>
              <a:rPr lang="en-US" altLang="zh-CN" sz="2800" dirty="0"/>
              <a:t>    P(AB)=0.1       P(AC)=P(BC)=0     P(ABC)=0</a:t>
            </a:r>
          </a:p>
          <a:p>
            <a:pPr eaLnBrk="1" hangingPunct="1">
              <a:defRPr/>
            </a:pPr>
            <a:endParaRPr lang="en-US" altLang="zh-CN"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128007" name="Object 7">
                <a:extLst>
                  <a:ext uri="{FF2B5EF4-FFF2-40B4-BE49-F238E27FC236}">
                    <a16:creationId xmlns:a16="http://schemas.microsoft.com/office/drawing/2014/main" id="{50DBC2FD-48E2-4F01-A2BF-48777FE11DC4}"/>
                  </a:ext>
                </a:extLst>
              </p:cNvPr>
              <p:cNvSpPr txBox="1"/>
              <p:nvPr/>
            </p:nvSpPr>
            <p:spPr bwMode="auto">
              <a:xfrm>
                <a:off x="833438" y="4440238"/>
                <a:ext cx="7626994" cy="2157114"/>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FFFFFF"/>
                          </a:solidFill>
                          <a:latin typeface="Cambria Math" panose="02040503050406030204" pitchFamily="18" charset="0"/>
                        </a:rPr>
                        <m:t>𝑃</m:t>
                      </m:r>
                      <m:d>
                        <m:dPr>
                          <m:ctrlPr>
                            <a:rPr lang="zh-CN" altLang="en-US" sz="2800" i="1" smtClean="0">
                              <a:solidFill>
                                <a:srgbClr val="FFFFFF"/>
                              </a:solidFill>
                              <a:latin typeface="Cambria Math" panose="02040503050406030204" pitchFamily="18" charset="0"/>
                            </a:rPr>
                          </m:ctrlPr>
                        </m:dPr>
                        <m:e>
                          <m:r>
                            <a:rPr lang="zh-CN" altLang="en-US" sz="2800" i="1" smtClean="0">
                              <a:solidFill>
                                <a:srgbClr val="FFFFFF"/>
                              </a:solidFill>
                              <a:latin typeface="Cambria Math" panose="02040503050406030204" pitchFamily="18" charset="0"/>
                            </a:rPr>
                            <m:t>𝐴</m:t>
                          </m:r>
                          <m:r>
                            <a:rPr lang="en-US" altLang="zh-CN" sz="2800" b="0" i="1" smtClean="0">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𝐵</m:t>
                          </m:r>
                          <m:r>
                            <a:rPr lang="en-US" altLang="zh-CN" sz="2800" b="0" i="1" smtClean="0">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𝐶</m:t>
                          </m:r>
                        </m:e>
                      </m:d>
                    </m:oMath>
                  </m:oMathPara>
                </a14:m>
                <a:endParaRPr lang="en-US" altLang="zh-CN" sz="2800" i="1" dirty="0">
                  <a:solidFill>
                    <a:srgbClr val="FFFFFF"/>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𝑃</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𝐴</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𝑃</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𝐵</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𝑃</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𝐶</m:t>
                      </m:r>
                      <m:r>
                        <a:rPr lang="zh-CN" altLang="en-US" sz="2800" i="1">
                          <a:solidFill>
                            <a:srgbClr val="FFFFFF"/>
                          </a:solidFill>
                          <a:latin typeface="Cambria Math" panose="02040503050406030204" pitchFamily="18" charset="0"/>
                        </a:rPr>
                        <m:t>)</m:t>
                      </m:r>
                    </m:oMath>
                    <m:oMath xmlns:m="http://schemas.openxmlformats.org/officeDocument/2006/math">
                      <m:r>
                        <a:rPr lang="en-US" altLang="zh-CN" sz="2800" b="0" i="1" smtClean="0">
                          <a:solidFill>
                            <a:srgbClr val="FFFFFF"/>
                          </a:solidFill>
                          <a:latin typeface="Cambria Math" panose="02040503050406030204" pitchFamily="18" charset="0"/>
                        </a:rPr>
                        <m:t>      </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𝑃</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𝐴𝐵</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𝑃</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𝐴𝐶</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𝑃</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𝐵𝐶</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𝑃</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𝐴𝐵𝐶</m:t>
                      </m:r>
                      <m:r>
                        <a:rPr lang="zh-CN" altLang="en-US" sz="2800" i="1">
                          <a:solidFill>
                            <a:srgbClr val="FFFFFF"/>
                          </a:solidFill>
                          <a:latin typeface="Cambria Math" panose="02040503050406030204" pitchFamily="18" charset="0"/>
                        </a:rPr>
                        <m:t>)</m:t>
                      </m:r>
                    </m:oMath>
                    <m:oMath xmlns:m="http://schemas.openxmlformats.org/officeDocument/2006/math">
                      <m:r>
                        <a:rPr lang="zh-CN" altLang="en-US" sz="2800" i="1">
                          <a:solidFill>
                            <a:srgbClr val="FFFFFF"/>
                          </a:solidFill>
                          <a:latin typeface="Cambria Math" panose="02040503050406030204" pitchFamily="18" charset="0"/>
                        </a:rPr>
                        <m:t>=30%×3−10%−0−0+0=80%</m:t>
                      </m:r>
                    </m:oMath>
                  </m:oMathPara>
                </a14:m>
                <a:endParaRPr lang="zh-CN" altLang="en-US" sz="2800" dirty="0"/>
              </a:p>
            </p:txBody>
          </p:sp>
        </mc:Choice>
        <mc:Fallback xmlns="">
          <p:sp>
            <p:nvSpPr>
              <p:cNvPr id="128007" name="Object 7">
                <a:extLst>
                  <a:ext uri="{FF2B5EF4-FFF2-40B4-BE49-F238E27FC236}">
                    <a16:creationId xmlns:a16="http://schemas.microsoft.com/office/drawing/2014/main" id="{50DBC2FD-48E2-4F01-A2BF-48777FE11DC4}"/>
                  </a:ext>
                </a:extLst>
              </p:cNvPr>
              <p:cNvSpPr txBox="1">
                <a:spLocks noRot="1" noChangeAspect="1" noMove="1" noResize="1" noEditPoints="1" noAdjustHandles="1" noChangeArrowheads="1" noChangeShapeType="1" noTextEdit="1"/>
              </p:cNvSpPr>
              <p:nvPr/>
            </p:nvSpPr>
            <p:spPr bwMode="auto">
              <a:xfrm>
                <a:off x="833438" y="4440238"/>
                <a:ext cx="7626994" cy="2157114"/>
              </a:xfrm>
              <a:prstGeom prst="rect">
                <a:avLst/>
              </a:prstGeom>
              <a:blipFill>
                <a:blip r:embed="rId2"/>
                <a:stretch>
                  <a:fillRect/>
                </a:stretch>
              </a:blipFill>
              <a:ln>
                <a:noFill/>
              </a:ln>
            </p:spPr>
            <p:txBody>
              <a:bodyPr/>
              <a:lstStyle/>
              <a:p>
                <a:r>
                  <a:rPr lang="zh-CN" alt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0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0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14370" name="Text Box 2">
            <a:extLst>
              <a:ext uri="{FF2B5EF4-FFF2-40B4-BE49-F238E27FC236}">
                <a16:creationId xmlns:a16="http://schemas.microsoft.com/office/drawing/2014/main" id="{079655FE-B261-45C7-B1EA-3A2813F7B981}"/>
              </a:ext>
            </a:extLst>
          </p:cNvPr>
          <p:cNvSpPr txBox="1">
            <a:spLocks noChangeArrowheads="1"/>
          </p:cNvSpPr>
          <p:nvPr/>
        </p:nvSpPr>
        <p:spPr bwMode="auto">
          <a:xfrm>
            <a:off x="685800" y="754063"/>
            <a:ext cx="533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endParaRPr lang="zh-CN" altLang="zh-CN" sz="4000">
              <a:solidFill>
                <a:srgbClr val="FFFFFF"/>
              </a:solidFill>
              <a:latin typeface="Arial" panose="020B0604020202020204" pitchFamily="34" charset="0"/>
              <a:ea typeface="楷体_GB2312" pitchFamily="49" charset="-122"/>
            </a:endParaRPr>
          </a:p>
        </p:txBody>
      </p:sp>
      <p:sp>
        <p:nvSpPr>
          <p:cNvPr id="48131" name="Text Box 3">
            <a:extLst>
              <a:ext uri="{FF2B5EF4-FFF2-40B4-BE49-F238E27FC236}">
                <a16:creationId xmlns:a16="http://schemas.microsoft.com/office/drawing/2014/main" id="{E90BF17A-0A65-456F-BC16-1E24CDF1A8FA}"/>
              </a:ext>
            </a:extLst>
          </p:cNvPr>
          <p:cNvSpPr txBox="1">
            <a:spLocks noChangeArrowheads="1"/>
          </p:cNvSpPr>
          <p:nvPr/>
        </p:nvSpPr>
        <p:spPr bwMode="auto">
          <a:xfrm>
            <a:off x="685800" y="609600"/>
            <a:ext cx="7696200" cy="2628900"/>
          </a:xfrm>
          <a:prstGeom prst="rect">
            <a:avLst/>
          </a:prstGeom>
          <a:noFill/>
          <a:ln>
            <a:noFill/>
          </a:ln>
          <a:effec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defRPr/>
            </a:pPr>
            <a:r>
              <a:rPr lang="zh-CN" altLang="en-US" sz="2800" dirty="0">
                <a:solidFill>
                  <a:srgbClr val="FFFF00"/>
                </a:solidFill>
                <a:latin typeface="+mn-lt"/>
                <a:ea typeface="+mn-ea"/>
              </a:rPr>
              <a:t>概率的性质                        </a:t>
            </a:r>
          </a:p>
          <a:p>
            <a:pPr marL="514350" indent="-514350">
              <a:lnSpc>
                <a:spcPct val="120000"/>
              </a:lnSpc>
              <a:spcBef>
                <a:spcPct val="0"/>
              </a:spcBef>
              <a:buFont typeface="+mj-ea"/>
              <a:buAutoNum type="circleNumDbPlain"/>
              <a:defRPr/>
            </a:pPr>
            <a:r>
              <a:rPr lang="zh-CN" altLang="zh-CN" sz="2800" dirty="0">
                <a:solidFill>
                  <a:srgbClr val="FFFF00"/>
                </a:solidFill>
                <a:latin typeface="+mn-lt"/>
                <a:ea typeface="+mn-ea"/>
              </a:rPr>
              <a:t>有限可加性</a:t>
            </a:r>
            <a:r>
              <a:rPr lang="zh-CN" altLang="zh-CN" sz="2800" dirty="0">
                <a:latin typeface="+mn-lt"/>
                <a:ea typeface="+mn-ea"/>
              </a:rPr>
              <a:t>：</a:t>
            </a:r>
            <a:r>
              <a:rPr lang="zh-CN" altLang="zh-CN" sz="2800" dirty="0">
                <a:solidFill>
                  <a:srgbClr val="FFFFFF"/>
                </a:solidFill>
                <a:latin typeface="+mn-lt"/>
                <a:ea typeface="+mn-ea"/>
              </a:rPr>
              <a:t>设</a:t>
            </a:r>
            <a:r>
              <a:rPr lang="en-US" altLang="zh-CN" sz="2800" dirty="0">
                <a:solidFill>
                  <a:srgbClr val="FFFFFF"/>
                </a:solidFill>
                <a:latin typeface="+mn-lt"/>
                <a:ea typeface="+mn-ea"/>
              </a:rPr>
              <a:t>A</a:t>
            </a:r>
            <a:r>
              <a:rPr lang="en-US" altLang="zh-CN" sz="2800" baseline="-25000" dirty="0">
                <a:solidFill>
                  <a:srgbClr val="FFFFFF"/>
                </a:solidFill>
                <a:latin typeface="+mn-lt"/>
                <a:ea typeface="+mn-ea"/>
              </a:rPr>
              <a:t>1</a:t>
            </a:r>
            <a:r>
              <a:rPr lang="zh-CN" altLang="en-US" sz="2800" dirty="0">
                <a:solidFill>
                  <a:srgbClr val="FFFFFF"/>
                </a:solidFill>
                <a:latin typeface="+mn-lt"/>
                <a:ea typeface="+mn-ea"/>
              </a:rPr>
              <a:t>，</a:t>
            </a:r>
            <a:r>
              <a:rPr lang="en-US" altLang="zh-CN" sz="2800" dirty="0">
                <a:solidFill>
                  <a:srgbClr val="FFFFFF"/>
                </a:solidFill>
                <a:latin typeface="+mn-lt"/>
                <a:ea typeface="+mn-ea"/>
              </a:rPr>
              <a:t>A</a:t>
            </a:r>
            <a:r>
              <a:rPr lang="en-US" altLang="zh-CN" sz="2800" baseline="-25000" dirty="0">
                <a:solidFill>
                  <a:srgbClr val="FFFFFF"/>
                </a:solidFill>
                <a:latin typeface="+mn-lt"/>
                <a:ea typeface="+mn-ea"/>
              </a:rPr>
              <a:t>2</a:t>
            </a:r>
            <a:r>
              <a:rPr lang="zh-CN" altLang="en-US" sz="2800" dirty="0">
                <a:solidFill>
                  <a:srgbClr val="FFFFFF"/>
                </a:solidFill>
                <a:latin typeface="+mn-lt"/>
                <a:ea typeface="+mn-ea"/>
              </a:rPr>
              <a:t>，</a:t>
            </a:r>
            <a:r>
              <a:rPr lang="en-US" altLang="zh-CN" sz="2800" dirty="0">
                <a:solidFill>
                  <a:srgbClr val="FFFFFF"/>
                </a:solidFill>
                <a:latin typeface="+mn-lt"/>
                <a:ea typeface="+mn-ea"/>
              </a:rPr>
              <a:t>…A</a:t>
            </a:r>
            <a:r>
              <a:rPr lang="en-US" altLang="zh-CN" sz="2800" baseline="-25000" dirty="0">
                <a:solidFill>
                  <a:srgbClr val="FFFFFF"/>
                </a:solidFill>
                <a:latin typeface="+mn-lt"/>
                <a:ea typeface="+mn-ea"/>
              </a:rPr>
              <a:t>n </a:t>
            </a:r>
            <a:r>
              <a:rPr lang="en-US" altLang="zh-CN" sz="2800" dirty="0">
                <a:solidFill>
                  <a:srgbClr val="FFFFFF"/>
                </a:solidFill>
                <a:latin typeface="+mn-lt"/>
                <a:ea typeface="+mn-ea"/>
              </a:rPr>
              <a:t> </a:t>
            </a:r>
            <a:r>
              <a:rPr lang="zh-CN" altLang="zh-CN" sz="2800" dirty="0">
                <a:solidFill>
                  <a:srgbClr val="FFFFFF"/>
                </a:solidFill>
                <a:latin typeface="+mn-lt"/>
                <a:ea typeface="+mn-ea"/>
              </a:rPr>
              <a:t>是</a:t>
            </a:r>
            <a:r>
              <a:rPr lang="en-US" altLang="zh-CN" sz="2800" dirty="0">
                <a:solidFill>
                  <a:srgbClr val="FFFFFF"/>
                </a:solidFill>
                <a:latin typeface="+mn-lt"/>
                <a:ea typeface="+mn-ea"/>
              </a:rPr>
              <a:t>n</a:t>
            </a:r>
            <a:r>
              <a:rPr lang="zh-CN" altLang="zh-CN" sz="2800" dirty="0">
                <a:solidFill>
                  <a:srgbClr val="FFFFFF"/>
                </a:solidFill>
                <a:latin typeface="+mn-lt"/>
                <a:ea typeface="+mn-ea"/>
              </a:rPr>
              <a:t>个两两互不相容的事件</a:t>
            </a:r>
            <a:r>
              <a:rPr lang="zh-CN" altLang="en-US" sz="2800" dirty="0">
                <a:solidFill>
                  <a:srgbClr val="FFFFFF"/>
                </a:solidFill>
                <a:latin typeface="+mn-lt"/>
                <a:ea typeface="+mn-ea"/>
              </a:rPr>
              <a:t>，</a:t>
            </a:r>
            <a:r>
              <a:rPr lang="zh-CN" altLang="zh-CN" sz="2800" dirty="0">
                <a:solidFill>
                  <a:srgbClr val="FFFFFF"/>
                </a:solidFill>
                <a:latin typeface="+mn-lt"/>
                <a:ea typeface="+mn-ea"/>
              </a:rPr>
              <a:t>即</a:t>
            </a:r>
            <a:r>
              <a:rPr lang="en-US" altLang="zh-CN" sz="2800" dirty="0" err="1">
                <a:solidFill>
                  <a:srgbClr val="FFFFFF"/>
                </a:solidFill>
                <a:latin typeface="+mn-lt"/>
                <a:ea typeface="+mn-ea"/>
              </a:rPr>
              <a:t>A</a:t>
            </a:r>
            <a:r>
              <a:rPr lang="en-US" altLang="zh-CN" sz="2800" baseline="-25000" dirty="0" err="1">
                <a:solidFill>
                  <a:srgbClr val="FFFFFF"/>
                </a:solidFill>
                <a:latin typeface="+mn-lt"/>
                <a:ea typeface="+mn-ea"/>
              </a:rPr>
              <a:t>i</a:t>
            </a:r>
            <a:r>
              <a:rPr lang="en-US" altLang="zh-CN" sz="2800" dirty="0" err="1">
                <a:solidFill>
                  <a:srgbClr val="FFFFFF"/>
                </a:solidFill>
                <a:latin typeface="+mn-lt"/>
                <a:ea typeface="+mn-ea"/>
              </a:rPr>
              <a:t>A</a:t>
            </a:r>
            <a:r>
              <a:rPr lang="en-US" altLang="zh-CN" sz="2800" baseline="-25000" dirty="0" err="1">
                <a:solidFill>
                  <a:srgbClr val="FFFFFF"/>
                </a:solidFill>
                <a:latin typeface="+mn-lt"/>
                <a:ea typeface="+mn-ea"/>
              </a:rPr>
              <a:t>j</a:t>
            </a:r>
            <a:r>
              <a:rPr lang="zh-CN" altLang="en-US" sz="2800" dirty="0">
                <a:solidFill>
                  <a:srgbClr val="FFFFFF"/>
                </a:solidFill>
                <a:latin typeface="+mn-lt"/>
                <a:ea typeface="+mn-ea"/>
              </a:rPr>
              <a:t>＝ </a:t>
            </a:r>
            <a:r>
              <a:rPr lang="zh-CN" altLang="en-US" sz="2800" dirty="0">
                <a:solidFill>
                  <a:srgbClr val="FFFFFF"/>
                </a:solidFill>
                <a:latin typeface="+mn-lt"/>
                <a:ea typeface="+mn-ea"/>
                <a:sym typeface="Symbol" panose="05050102010706020507" pitchFamily="18" charset="2"/>
              </a:rPr>
              <a:t></a:t>
            </a:r>
            <a:r>
              <a:rPr lang="zh-CN" altLang="en-US" sz="2800" dirty="0">
                <a:solidFill>
                  <a:srgbClr val="FFFFFF"/>
                </a:solidFill>
                <a:latin typeface="+mn-lt"/>
                <a:ea typeface="+mn-ea"/>
              </a:rPr>
              <a:t> </a:t>
            </a:r>
            <a:r>
              <a:rPr lang="zh-CN" altLang="en-US" sz="2800" dirty="0">
                <a:solidFill>
                  <a:srgbClr val="FFFFFF"/>
                </a:solidFill>
                <a:latin typeface="+mn-lt"/>
                <a:ea typeface="+mn-ea"/>
                <a:sym typeface="Symbol" panose="05050102010706020507" pitchFamily="18" charset="2"/>
              </a:rPr>
              <a:t>，</a:t>
            </a:r>
            <a:r>
              <a:rPr lang="en-US" altLang="zh-CN" sz="2800" dirty="0">
                <a:solidFill>
                  <a:srgbClr val="FFFFFF"/>
                </a:solidFill>
                <a:latin typeface="+mn-lt"/>
                <a:ea typeface="+mn-ea"/>
                <a:sym typeface="Symbol" panose="05050102010706020507" pitchFamily="18" charset="2"/>
              </a:rPr>
              <a:t>(</a:t>
            </a:r>
            <a:r>
              <a:rPr lang="en-US" altLang="zh-CN" sz="2800" dirty="0" err="1">
                <a:solidFill>
                  <a:srgbClr val="FFFFFF"/>
                </a:solidFill>
                <a:latin typeface="+mn-lt"/>
                <a:ea typeface="+mn-ea"/>
                <a:sym typeface="Symbol" panose="05050102010706020507" pitchFamily="18" charset="2"/>
              </a:rPr>
              <a:t>ij</a:t>
            </a:r>
            <a:r>
              <a:rPr lang="en-US" altLang="zh-CN" sz="2800" dirty="0">
                <a:solidFill>
                  <a:srgbClr val="FFFFFF"/>
                </a:solidFill>
                <a:latin typeface="+mn-lt"/>
                <a:ea typeface="+mn-ea"/>
                <a:sym typeface="Symbol" panose="05050102010706020507" pitchFamily="18" charset="2"/>
              </a:rPr>
              <a:t>), </a:t>
            </a:r>
            <a:r>
              <a:rPr lang="en-US" altLang="zh-CN" sz="2800" dirty="0" err="1">
                <a:solidFill>
                  <a:srgbClr val="FFFFFF"/>
                </a:solidFill>
                <a:latin typeface="+mn-lt"/>
                <a:ea typeface="+mn-ea"/>
                <a:sym typeface="Symbol" panose="05050102010706020507" pitchFamily="18" charset="2"/>
              </a:rPr>
              <a:t>i</a:t>
            </a:r>
            <a:r>
              <a:rPr lang="en-US" altLang="zh-CN" sz="2800" dirty="0">
                <a:solidFill>
                  <a:srgbClr val="FFFFFF"/>
                </a:solidFill>
                <a:latin typeface="+mn-lt"/>
                <a:ea typeface="+mn-ea"/>
                <a:sym typeface="Symbol" panose="05050102010706020507" pitchFamily="18" charset="2"/>
              </a:rPr>
              <a:t> , j</a:t>
            </a:r>
            <a:r>
              <a:rPr lang="zh-CN" altLang="en-US" sz="2800" dirty="0">
                <a:solidFill>
                  <a:srgbClr val="FFFFFF"/>
                </a:solidFill>
                <a:latin typeface="+mn-lt"/>
                <a:ea typeface="+mn-ea"/>
                <a:sym typeface="Symbol" panose="05050102010706020507" pitchFamily="18" charset="2"/>
              </a:rPr>
              <a:t>＝</a:t>
            </a:r>
            <a:r>
              <a:rPr lang="en-US" altLang="zh-CN" sz="2800" dirty="0">
                <a:solidFill>
                  <a:srgbClr val="FFFFFF"/>
                </a:solidFill>
                <a:latin typeface="+mn-lt"/>
                <a:ea typeface="+mn-ea"/>
                <a:sym typeface="Symbol" panose="05050102010706020507" pitchFamily="18" charset="2"/>
              </a:rPr>
              <a:t>1, 2, …, n </a:t>
            </a:r>
            <a:r>
              <a:rPr lang="zh-CN" altLang="en-US" sz="2800" dirty="0">
                <a:solidFill>
                  <a:srgbClr val="FFFFFF"/>
                </a:solidFill>
                <a:latin typeface="+mn-lt"/>
                <a:ea typeface="+mn-ea"/>
                <a:sym typeface="Symbol" panose="05050102010706020507" pitchFamily="18" charset="2"/>
              </a:rPr>
              <a:t>，</a:t>
            </a:r>
            <a:r>
              <a:rPr lang="zh-CN" altLang="zh-CN" sz="2800" dirty="0">
                <a:solidFill>
                  <a:srgbClr val="FFFFFF"/>
                </a:solidFill>
                <a:latin typeface="+mn-lt"/>
                <a:ea typeface="+mn-ea"/>
                <a:sym typeface="Symbol" panose="05050102010706020507" pitchFamily="18" charset="2"/>
              </a:rPr>
              <a:t>则</a:t>
            </a:r>
            <a:r>
              <a:rPr lang="zh-CN" altLang="en-US" sz="2800" dirty="0">
                <a:solidFill>
                  <a:srgbClr val="FFFFFF"/>
                </a:solidFill>
                <a:latin typeface="+mn-lt"/>
                <a:ea typeface="+mn-ea"/>
                <a:sym typeface="Symbol" panose="05050102010706020507" pitchFamily="18" charset="2"/>
              </a:rPr>
              <a:t>有</a:t>
            </a:r>
            <a:endParaRPr lang="zh-CN" altLang="zh-CN" sz="2800" dirty="0">
              <a:solidFill>
                <a:srgbClr val="FFFFFF"/>
              </a:solidFill>
              <a:latin typeface="+mn-lt"/>
              <a:ea typeface="+mn-ea"/>
              <a:sym typeface="Symbol" panose="05050102010706020507" pitchFamily="18" charset="2"/>
            </a:endParaRPr>
          </a:p>
          <a:p>
            <a:pPr algn="ctr">
              <a:lnSpc>
                <a:spcPct val="120000"/>
              </a:lnSpc>
              <a:spcBef>
                <a:spcPct val="0"/>
              </a:spcBef>
              <a:buFontTx/>
              <a:buNone/>
              <a:defRPr/>
            </a:pPr>
            <a:r>
              <a:rPr lang="zh-CN" altLang="zh-CN" sz="2800" dirty="0">
                <a:solidFill>
                  <a:srgbClr val="FFFFFF"/>
                </a:solidFill>
                <a:latin typeface="+mn-lt"/>
                <a:ea typeface="+mn-ea"/>
                <a:sym typeface="Symbol" panose="05050102010706020507" pitchFamily="18" charset="2"/>
              </a:rPr>
              <a:t>  </a:t>
            </a:r>
            <a:r>
              <a:rPr lang="en-US" altLang="zh-CN" sz="2800" dirty="0">
                <a:solidFill>
                  <a:srgbClr val="FFFFFF"/>
                </a:solidFill>
                <a:latin typeface="+mn-lt"/>
                <a:ea typeface="+mn-ea"/>
              </a:rPr>
              <a:t>P( A</a:t>
            </a:r>
            <a:r>
              <a:rPr lang="en-US" altLang="zh-CN" sz="2800" baseline="-25000" dirty="0">
                <a:solidFill>
                  <a:srgbClr val="FFFFFF"/>
                </a:solidFill>
                <a:latin typeface="+mn-lt"/>
                <a:ea typeface="+mn-ea"/>
              </a:rPr>
              <a:t>1</a:t>
            </a:r>
            <a:r>
              <a:rPr lang="en-US" altLang="zh-CN" sz="2800" dirty="0">
                <a:solidFill>
                  <a:srgbClr val="FFFFFF"/>
                </a:solidFill>
                <a:latin typeface="+mn-lt"/>
                <a:ea typeface="+mn-ea"/>
              </a:rPr>
              <a:t> </a:t>
            </a:r>
            <a:r>
              <a:rPr lang="en-US" altLang="zh-CN" sz="2800" dirty="0">
                <a:solidFill>
                  <a:srgbClr val="FFFFFF"/>
                </a:solidFill>
                <a:latin typeface="+mn-lt"/>
                <a:ea typeface="+mn-ea"/>
                <a:sym typeface="Symbol" panose="05050102010706020507" pitchFamily="18" charset="2"/>
              </a:rPr>
              <a:t>+…+</a:t>
            </a:r>
            <a:r>
              <a:rPr lang="en-US" altLang="zh-CN" sz="2800" dirty="0">
                <a:solidFill>
                  <a:srgbClr val="FFFFFF"/>
                </a:solidFill>
                <a:latin typeface="+mn-lt"/>
                <a:ea typeface="+mn-ea"/>
              </a:rPr>
              <a:t>A</a:t>
            </a:r>
            <a:r>
              <a:rPr lang="en-US" altLang="zh-CN" sz="2800" baseline="-25000" dirty="0">
                <a:solidFill>
                  <a:srgbClr val="FFFFFF"/>
                </a:solidFill>
                <a:latin typeface="+mn-lt"/>
                <a:ea typeface="+mn-ea"/>
              </a:rPr>
              <a:t>n</a:t>
            </a:r>
            <a:r>
              <a:rPr lang="en-US" altLang="zh-CN" sz="2800" dirty="0">
                <a:solidFill>
                  <a:srgbClr val="FFFFFF"/>
                </a:solidFill>
                <a:latin typeface="+mn-lt"/>
                <a:ea typeface="+mn-ea"/>
              </a:rPr>
              <a:t>)</a:t>
            </a:r>
            <a:r>
              <a:rPr lang="zh-CN" altLang="en-US" sz="2800" dirty="0">
                <a:solidFill>
                  <a:srgbClr val="FFFFFF"/>
                </a:solidFill>
                <a:latin typeface="+mn-lt"/>
                <a:ea typeface="+mn-ea"/>
              </a:rPr>
              <a:t>＝ </a:t>
            </a:r>
            <a:r>
              <a:rPr lang="en-US" altLang="zh-CN" sz="2800" dirty="0">
                <a:solidFill>
                  <a:srgbClr val="FFFFFF"/>
                </a:solidFill>
                <a:latin typeface="+mn-lt"/>
                <a:ea typeface="+mn-ea"/>
              </a:rPr>
              <a:t>P(A</a:t>
            </a:r>
            <a:r>
              <a:rPr lang="en-US" altLang="zh-CN" sz="2800" baseline="-25000" dirty="0">
                <a:solidFill>
                  <a:srgbClr val="FFFFFF"/>
                </a:solidFill>
                <a:latin typeface="+mn-lt"/>
                <a:ea typeface="+mn-ea"/>
              </a:rPr>
              <a:t>1</a:t>
            </a:r>
            <a:r>
              <a:rPr lang="en-US" altLang="zh-CN" sz="2800" dirty="0">
                <a:solidFill>
                  <a:srgbClr val="FFFFFF"/>
                </a:solidFill>
                <a:latin typeface="+mn-lt"/>
                <a:ea typeface="+mn-ea"/>
              </a:rPr>
              <a:t>) </a:t>
            </a:r>
            <a:r>
              <a:rPr lang="zh-CN" altLang="en-US" sz="2800" dirty="0">
                <a:solidFill>
                  <a:srgbClr val="FFFFFF"/>
                </a:solidFill>
                <a:latin typeface="+mn-lt"/>
                <a:ea typeface="+mn-ea"/>
              </a:rPr>
              <a:t>＋</a:t>
            </a:r>
            <a:r>
              <a:rPr lang="en-US" altLang="zh-CN" sz="2800" dirty="0">
                <a:solidFill>
                  <a:srgbClr val="FFFFFF"/>
                </a:solidFill>
                <a:latin typeface="+mn-lt"/>
                <a:ea typeface="+mn-ea"/>
              </a:rPr>
              <a:t>…+P(A</a:t>
            </a:r>
            <a:r>
              <a:rPr lang="en-US" altLang="zh-CN" sz="2800" baseline="-25000" dirty="0">
                <a:solidFill>
                  <a:srgbClr val="FFFFFF"/>
                </a:solidFill>
                <a:latin typeface="+mn-lt"/>
                <a:ea typeface="+mn-ea"/>
              </a:rPr>
              <a:t>n</a:t>
            </a:r>
            <a:r>
              <a:rPr lang="en-US" altLang="zh-CN" sz="2800" dirty="0">
                <a:solidFill>
                  <a:srgbClr val="FFFFFF"/>
                </a:solidFill>
                <a:latin typeface="+mn-lt"/>
                <a:ea typeface="+mn-ea"/>
              </a:rPr>
              <a:t>)</a:t>
            </a:r>
          </a:p>
        </p:txBody>
      </p:sp>
      <p:sp>
        <p:nvSpPr>
          <p:cNvPr id="314372" name="Line 4">
            <a:extLst>
              <a:ext uri="{FF2B5EF4-FFF2-40B4-BE49-F238E27FC236}">
                <a16:creationId xmlns:a16="http://schemas.microsoft.com/office/drawing/2014/main" id="{F64C2D8A-637D-4460-8CAC-855A6044933B}"/>
              </a:ext>
            </a:extLst>
          </p:cNvPr>
          <p:cNvSpPr>
            <a:spLocks noChangeShapeType="1"/>
          </p:cNvSpPr>
          <p:nvPr/>
        </p:nvSpPr>
        <p:spPr bwMode="auto">
          <a:xfrm>
            <a:off x="5410200" y="4038600"/>
            <a:ext cx="7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4373" name="Line 5">
            <a:extLst>
              <a:ext uri="{FF2B5EF4-FFF2-40B4-BE49-F238E27FC236}">
                <a16:creationId xmlns:a16="http://schemas.microsoft.com/office/drawing/2014/main" id="{18B60CD7-4D33-40A3-82A6-2EB1329D28F2}"/>
              </a:ext>
            </a:extLst>
          </p:cNvPr>
          <p:cNvSpPr>
            <a:spLocks noChangeShapeType="1"/>
          </p:cNvSpPr>
          <p:nvPr/>
        </p:nvSpPr>
        <p:spPr bwMode="auto">
          <a:xfrm>
            <a:off x="5410200" y="41148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8134" name="Object 6">
            <a:extLst>
              <a:ext uri="{FF2B5EF4-FFF2-40B4-BE49-F238E27FC236}">
                <a16:creationId xmlns:a16="http://schemas.microsoft.com/office/drawing/2014/main" id="{878907E3-3A60-44A2-978B-2AC54501EA67}"/>
              </a:ext>
            </a:extLst>
          </p:cNvPr>
          <p:cNvGraphicFramePr>
            <a:graphicFrameLocks noChangeAspect="1"/>
          </p:cNvGraphicFramePr>
          <p:nvPr/>
        </p:nvGraphicFramePr>
        <p:xfrm>
          <a:off x="6248400" y="3429000"/>
          <a:ext cx="2362200" cy="2720975"/>
        </p:xfrm>
        <a:graphic>
          <a:graphicData uri="http://schemas.openxmlformats.org/presentationml/2006/ole">
            <mc:AlternateContent xmlns:mc="http://schemas.openxmlformats.org/markup-compatibility/2006">
              <mc:Choice xmlns:v="urn:schemas-microsoft-com:vml" Requires="v">
                <p:oleObj name="BMP 图象" r:id="rId5" imgW="2278577" imgH="2964437" progId="Paint.Picture">
                  <p:embed/>
                </p:oleObj>
              </mc:Choice>
              <mc:Fallback>
                <p:oleObj name="BMP 图象" r:id="rId5" imgW="2278577" imgH="2964437" progId="Paint.Picture">
                  <p:embed/>
                  <p:pic>
                    <p:nvPicPr>
                      <p:cNvPr id="48134" name="Object 6">
                        <a:extLst>
                          <a:ext uri="{FF2B5EF4-FFF2-40B4-BE49-F238E27FC236}">
                            <a16:creationId xmlns:a16="http://schemas.microsoft.com/office/drawing/2014/main" id="{878907E3-3A60-44A2-978B-2AC54501EA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3429000"/>
                        <a:ext cx="2362200" cy="27209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graphicFrame>
        <p:nvGraphicFramePr>
          <p:cNvPr id="48135" name="Object 7">
            <a:extLst>
              <a:ext uri="{FF2B5EF4-FFF2-40B4-BE49-F238E27FC236}">
                <a16:creationId xmlns:a16="http://schemas.microsoft.com/office/drawing/2014/main" id="{645E9F24-CC57-45C9-8F13-5AD8C58239F3}"/>
              </a:ext>
            </a:extLst>
          </p:cNvPr>
          <p:cNvGraphicFramePr>
            <a:graphicFrameLocks noChangeAspect="1"/>
          </p:cNvGraphicFramePr>
          <p:nvPr/>
        </p:nvGraphicFramePr>
        <p:xfrm>
          <a:off x="6248400" y="3429000"/>
          <a:ext cx="2362200" cy="2747963"/>
        </p:xfrm>
        <a:graphic>
          <a:graphicData uri="http://schemas.openxmlformats.org/presentationml/2006/ole">
            <mc:AlternateContent xmlns:mc="http://schemas.openxmlformats.org/markup-compatibility/2006">
              <mc:Choice xmlns:v="urn:schemas-microsoft-com:vml" Requires="v">
                <p:oleObj name="BMP 图象" r:id="rId7" imgW="2141406" imgH="2758095" progId="Paint.Picture">
                  <p:embed/>
                </p:oleObj>
              </mc:Choice>
              <mc:Fallback>
                <p:oleObj name="BMP 图象" r:id="rId7" imgW="2141406" imgH="2758095" progId="Paint.Picture">
                  <p:embed/>
                  <p:pic>
                    <p:nvPicPr>
                      <p:cNvPr id="48135" name="Object 7">
                        <a:extLst>
                          <a:ext uri="{FF2B5EF4-FFF2-40B4-BE49-F238E27FC236}">
                            <a16:creationId xmlns:a16="http://schemas.microsoft.com/office/drawing/2014/main" id="{645E9F24-CC57-45C9-8F13-5AD8C58239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429000"/>
                        <a:ext cx="2362200" cy="274796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48136" name="Text Box 8">
            <a:extLst>
              <a:ext uri="{FF2B5EF4-FFF2-40B4-BE49-F238E27FC236}">
                <a16:creationId xmlns:a16="http://schemas.microsoft.com/office/drawing/2014/main" id="{8C59F1B2-78EF-4016-8561-7C135EFE6FC2}"/>
              </a:ext>
            </a:extLst>
          </p:cNvPr>
          <p:cNvSpPr txBox="1">
            <a:spLocks noChangeArrowheads="1"/>
          </p:cNvSpPr>
          <p:nvPr/>
        </p:nvSpPr>
        <p:spPr bwMode="auto">
          <a:xfrm>
            <a:off x="190500" y="4802188"/>
            <a:ext cx="5410200" cy="1044575"/>
          </a:xfrm>
          <a:prstGeom prst="rect">
            <a:avLst/>
          </a:prstGeom>
          <a:noFill/>
          <a:ln>
            <a:noFill/>
          </a:ln>
          <a:effectLst/>
        </p:spPr>
        <p:txBody>
          <a:bodyPr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spcBef>
                <a:spcPct val="0"/>
              </a:spcBef>
              <a:buFontTx/>
              <a:buNone/>
              <a:defRPr/>
            </a:pPr>
            <a:r>
              <a:rPr lang="en-US" altLang="zh-CN" sz="2800" dirty="0">
                <a:solidFill>
                  <a:srgbClr val="FFFF00"/>
                </a:solidFill>
                <a:latin typeface="+mn-lt"/>
                <a:ea typeface="+mn-ea"/>
              </a:rPr>
              <a:t>③</a:t>
            </a:r>
            <a:r>
              <a:rPr lang="zh-CN" altLang="en-US" sz="2800" dirty="0">
                <a:solidFill>
                  <a:srgbClr val="FFFF00"/>
                </a:solidFill>
                <a:latin typeface="+mn-lt"/>
                <a:ea typeface="+mn-ea"/>
              </a:rPr>
              <a:t>事件差</a:t>
            </a:r>
            <a:r>
              <a:rPr lang="zh-CN" altLang="en-US" sz="2800" dirty="0">
                <a:solidFill>
                  <a:schemeClr val="bg1"/>
                </a:solidFill>
                <a:latin typeface="+mn-lt"/>
                <a:ea typeface="+mn-ea"/>
              </a:rPr>
              <a:t>：</a:t>
            </a:r>
            <a:r>
              <a:rPr lang="zh-CN" altLang="en-US" sz="2800" dirty="0">
                <a:solidFill>
                  <a:srgbClr val="FFFF00"/>
                </a:solidFill>
                <a:latin typeface="+mn-lt"/>
                <a:ea typeface="+mn-ea"/>
              </a:rPr>
              <a:t> </a:t>
            </a:r>
            <a:r>
              <a:rPr lang="zh-CN" altLang="en-US" sz="2800" dirty="0">
                <a:solidFill>
                  <a:schemeClr val="bg1"/>
                </a:solidFill>
                <a:latin typeface="+mn-lt"/>
                <a:ea typeface="+mn-ea"/>
              </a:rPr>
              <a:t>事件</a:t>
            </a:r>
            <a:r>
              <a:rPr lang="en-US" altLang="zh-CN" sz="2800" dirty="0">
                <a:solidFill>
                  <a:schemeClr val="bg1"/>
                </a:solidFill>
                <a:latin typeface="+mn-lt"/>
                <a:ea typeface="+mn-ea"/>
              </a:rPr>
              <a:t>A</a:t>
            </a:r>
            <a:r>
              <a:rPr lang="zh-CN" altLang="en-US" sz="2800" dirty="0">
                <a:solidFill>
                  <a:schemeClr val="bg1"/>
                </a:solidFill>
                <a:latin typeface="+mn-lt"/>
                <a:ea typeface="+mn-ea"/>
              </a:rPr>
              <a:t>和</a:t>
            </a:r>
            <a:r>
              <a:rPr lang="en-US" altLang="zh-CN" sz="2800" dirty="0">
                <a:solidFill>
                  <a:schemeClr val="bg1"/>
                </a:solidFill>
                <a:latin typeface="+mn-lt"/>
                <a:ea typeface="+mn-ea"/>
              </a:rPr>
              <a:t>B</a:t>
            </a:r>
            <a:r>
              <a:rPr lang="zh-CN" altLang="en-US" sz="2800" dirty="0">
                <a:solidFill>
                  <a:schemeClr val="bg1"/>
                </a:solidFill>
                <a:latin typeface="+mn-lt"/>
                <a:ea typeface="+mn-ea"/>
              </a:rPr>
              <a:t>满足</a:t>
            </a:r>
          </a:p>
          <a:p>
            <a:pPr algn="ctr" eaLnBrk="1" hangingPunct="1">
              <a:lnSpc>
                <a:spcPct val="115000"/>
              </a:lnSpc>
              <a:spcBef>
                <a:spcPct val="0"/>
              </a:spcBef>
              <a:buFontTx/>
              <a:buNone/>
              <a:defRPr/>
            </a:pPr>
            <a:r>
              <a:rPr lang="en-US" altLang="zh-CN" sz="2800" dirty="0">
                <a:solidFill>
                  <a:schemeClr val="bg1"/>
                </a:solidFill>
                <a:latin typeface="+mn-lt"/>
                <a:ea typeface="+mn-ea"/>
              </a:rPr>
              <a:t>P(A-B)=P(A)-P(AB) .</a:t>
            </a:r>
          </a:p>
        </p:txBody>
      </p:sp>
      <p:sp>
        <p:nvSpPr>
          <p:cNvPr id="48137" name="Text Box 9">
            <a:extLst>
              <a:ext uri="{FF2B5EF4-FFF2-40B4-BE49-F238E27FC236}">
                <a16:creationId xmlns:a16="http://schemas.microsoft.com/office/drawing/2014/main" id="{92456281-62C9-407F-A679-851F79F8FD7C}"/>
              </a:ext>
            </a:extLst>
          </p:cNvPr>
          <p:cNvSpPr txBox="1">
            <a:spLocks noChangeArrowheads="1"/>
          </p:cNvSpPr>
          <p:nvPr/>
        </p:nvSpPr>
        <p:spPr bwMode="auto">
          <a:xfrm>
            <a:off x="685800" y="3370940"/>
            <a:ext cx="5349875" cy="1081322"/>
          </a:xfrm>
          <a:prstGeom prst="rect">
            <a:avLst/>
          </a:prstGeom>
          <a:noFill/>
          <a:ln>
            <a:noFill/>
          </a:ln>
          <a:effectLst/>
        </p:spPr>
        <p:txBody>
          <a:bodyPr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lnSpc>
                <a:spcPct val="120000"/>
              </a:lnSpc>
              <a:spcBef>
                <a:spcPct val="0"/>
              </a:spcBef>
              <a:buFontTx/>
              <a:buNone/>
              <a:defRPr/>
            </a:pPr>
            <a:r>
              <a:rPr lang="en-US" altLang="zh-CN" sz="2800" dirty="0">
                <a:solidFill>
                  <a:srgbClr val="FFFF00"/>
                </a:solidFill>
                <a:latin typeface="+mn-lt"/>
                <a:ea typeface="+mn-ea"/>
              </a:rPr>
              <a:t>②</a:t>
            </a:r>
            <a:r>
              <a:rPr lang="zh-CN" altLang="zh-CN" sz="2800" dirty="0">
                <a:solidFill>
                  <a:srgbClr val="FFFF00"/>
                </a:solidFill>
                <a:latin typeface="+mn-lt"/>
                <a:ea typeface="+mn-ea"/>
              </a:rPr>
              <a:t>单调不减性</a:t>
            </a:r>
            <a:r>
              <a:rPr lang="zh-CN" altLang="zh-CN" sz="2800" dirty="0">
                <a:solidFill>
                  <a:srgbClr val="FFFFFF"/>
                </a:solidFill>
                <a:latin typeface="+mn-lt"/>
                <a:ea typeface="+mn-ea"/>
              </a:rPr>
              <a:t>：若事件</a:t>
            </a:r>
            <a:r>
              <a:rPr lang="en-US" altLang="zh-CN" sz="2800" dirty="0">
                <a:solidFill>
                  <a:srgbClr val="FFFFFF"/>
                </a:solidFill>
                <a:latin typeface="+mn-lt"/>
                <a:ea typeface="+mn-ea"/>
              </a:rPr>
              <a:t>B</a:t>
            </a:r>
            <a:r>
              <a:rPr lang="en-US" altLang="zh-CN" sz="2800" b="1" dirty="0">
                <a:sym typeface="Symbol" panose="05050102010706020507" pitchFamily="18" charset="2"/>
              </a:rPr>
              <a:t> </a:t>
            </a:r>
            <a:r>
              <a:rPr lang="en-US" altLang="zh-CN" sz="2800" dirty="0">
                <a:solidFill>
                  <a:srgbClr val="FFFFFF"/>
                </a:solidFill>
                <a:latin typeface="+mn-lt"/>
                <a:ea typeface="+mn-ea"/>
              </a:rPr>
              <a:t>A</a:t>
            </a:r>
            <a:r>
              <a:rPr lang="zh-CN" altLang="en-US" sz="2800" dirty="0">
                <a:solidFill>
                  <a:srgbClr val="FFFFFF"/>
                </a:solidFill>
                <a:latin typeface="+mn-lt"/>
                <a:ea typeface="+mn-ea"/>
              </a:rPr>
              <a:t>，</a:t>
            </a:r>
            <a:r>
              <a:rPr lang="zh-CN" altLang="zh-CN" sz="2800" dirty="0">
                <a:solidFill>
                  <a:srgbClr val="FFFFFF"/>
                </a:solidFill>
                <a:latin typeface="+mn-lt"/>
                <a:ea typeface="+mn-ea"/>
              </a:rPr>
              <a:t>则</a:t>
            </a:r>
          </a:p>
          <a:p>
            <a:pPr algn="ctr">
              <a:lnSpc>
                <a:spcPct val="120000"/>
              </a:lnSpc>
              <a:spcBef>
                <a:spcPct val="0"/>
              </a:spcBef>
              <a:buFontTx/>
              <a:buNone/>
              <a:defRPr/>
            </a:pPr>
            <a:r>
              <a:rPr lang="en-US" altLang="zh-CN" sz="2800" dirty="0">
                <a:solidFill>
                  <a:srgbClr val="FFFFFF"/>
                </a:solidFill>
                <a:latin typeface="+mn-lt"/>
                <a:ea typeface="+mn-ea"/>
              </a:rPr>
              <a:t>P(A)</a:t>
            </a:r>
            <a:r>
              <a:rPr lang="en-US" altLang="zh-CN" sz="2800" b="1" dirty="0">
                <a:solidFill>
                  <a:srgbClr val="FFFFFF"/>
                </a:solidFill>
                <a:latin typeface="+mn-lt"/>
                <a:ea typeface="+mn-ea"/>
              </a:rPr>
              <a:t>≥</a:t>
            </a:r>
            <a:r>
              <a:rPr lang="en-US" altLang="zh-CN" sz="2800" dirty="0">
                <a:solidFill>
                  <a:srgbClr val="FFFFFF"/>
                </a:solidFill>
                <a:latin typeface="+mn-lt"/>
                <a:ea typeface="+mn-ea"/>
              </a:rPr>
              <a:t>P(B) </a:t>
            </a:r>
            <a:endParaRPr lang="en-US" altLang="zh-CN" sz="2800" b="1" dirty="0">
              <a:solidFill>
                <a:srgbClr val="FFFFFF"/>
              </a:solidFill>
              <a:latin typeface="+mn-lt"/>
              <a:ea typeface="+mn-ea"/>
            </a:endParaRPr>
          </a:p>
        </p:txBody>
      </p:sp>
    </p:spTree>
  </p:cSld>
  <p:clrMapOvr>
    <a:masterClrMapping/>
  </p:clrMapOvr>
  <p:transition advTm="1000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iterate type="lt">
                                    <p:tmPct val="100000"/>
                                  </p:iterate>
                                  <p:childTnLst>
                                    <p:set>
                                      <p:cBhvr>
                                        <p:cTn id="14" dur="1" fill="hold">
                                          <p:stCondLst>
                                            <p:cond delay="0"/>
                                          </p:stCondLst>
                                        </p:cTn>
                                        <p:tgtEl>
                                          <p:spTgt spid="48137"/>
                                        </p:tgtEl>
                                        <p:attrNameLst>
                                          <p:attrName>style.visibility</p:attrName>
                                        </p:attrNameLst>
                                      </p:cBhvr>
                                      <p:to>
                                        <p:strVal val="visible"/>
                                      </p:to>
                                    </p:set>
                                    <p:animEffect transition="in" filter="wipe(right)">
                                      <p:cBhvr>
                                        <p:cTn id="15" dur="75"/>
                                        <p:tgtEl>
                                          <p:spTgt spid="481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8134"/>
                                        </p:tgtEl>
                                        <p:attrNameLst>
                                          <p:attrName>style.visibility</p:attrName>
                                        </p:attrNameLst>
                                      </p:cBhvr>
                                      <p:to>
                                        <p:strVal val="visible"/>
                                      </p:to>
                                    </p:set>
                                    <p:animEffect transition="in" filter="box(in)">
                                      <p:cBhvr>
                                        <p:cTn id="20" dur="500"/>
                                        <p:tgtEl>
                                          <p:spTgt spid="48134"/>
                                        </p:tgtEl>
                                      </p:cBhvr>
                                    </p:animEffect>
                                  </p:childTnLst>
                                  <p:subTnLst>
                                    <p:set>
                                      <p:cBhvr override="childStyle">
                                        <p:cTn dur="1" fill="hold" display="0" masterRel="nextClick" afterEffect="1"/>
                                        <p:tgtEl>
                                          <p:spTgt spid="48134"/>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iterate type="lt">
                                    <p:tmPct val="100000"/>
                                  </p:iterate>
                                  <p:childTnLst>
                                    <p:set>
                                      <p:cBhvr>
                                        <p:cTn id="24" dur="1" fill="hold">
                                          <p:stCondLst>
                                            <p:cond delay="0"/>
                                          </p:stCondLst>
                                        </p:cTn>
                                        <p:tgtEl>
                                          <p:spTgt spid="48136">
                                            <p:txEl>
                                              <p:pRg st="0" end="0"/>
                                            </p:txEl>
                                          </p:spTgt>
                                        </p:tgtEl>
                                        <p:attrNameLst>
                                          <p:attrName>style.visibility</p:attrName>
                                        </p:attrNameLst>
                                      </p:cBhvr>
                                      <p:to>
                                        <p:strVal val="visible"/>
                                      </p:to>
                                    </p:set>
                                    <p:animEffect transition="in" filter="wipe(up)">
                                      <p:cBhvr>
                                        <p:cTn id="25" dur="75"/>
                                        <p:tgtEl>
                                          <p:spTgt spid="48136">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iterate type="lt">
                                    <p:tmPct val="100000"/>
                                  </p:iterate>
                                  <p:childTnLst>
                                    <p:set>
                                      <p:cBhvr>
                                        <p:cTn id="29" dur="1" fill="hold">
                                          <p:stCondLst>
                                            <p:cond delay="0"/>
                                          </p:stCondLst>
                                        </p:cTn>
                                        <p:tgtEl>
                                          <p:spTgt spid="48136">
                                            <p:txEl>
                                              <p:pRg st="1" end="1"/>
                                            </p:txEl>
                                          </p:spTgt>
                                        </p:tgtEl>
                                        <p:attrNameLst>
                                          <p:attrName>style.visibility</p:attrName>
                                        </p:attrNameLst>
                                      </p:cBhvr>
                                      <p:to>
                                        <p:strVal val="visible"/>
                                      </p:to>
                                    </p:set>
                                    <p:animEffect transition="in" filter="wipe(up)">
                                      <p:cBhvr>
                                        <p:cTn id="30" dur="75"/>
                                        <p:tgtEl>
                                          <p:spTgt spid="48136">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48135"/>
                                        </p:tgtEl>
                                        <p:attrNameLst>
                                          <p:attrName>style.visibility</p:attrName>
                                        </p:attrNameLst>
                                      </p:cBhvr>
                                      <p:to>
                                        <p:strVal val="visible"/>
                                      </p:to>
                                    </p:set>
                                    <p:animEffect transition="in" filter="box(in)">
                                      <p:cBhvr>
                                        <p:cTn id="35"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uiExpand="1" build="p" autoUpdateAnimBg="0"/>
      <p:bldP spid="4813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08A36793-DE07-4877-8E9F-6E074B473303}"/>
              </a:ext>
            </a:extLst>
          </p:cNvPr>
          <p:cNvSpPr txBox="1">
            <a:spLocks noChangeArrowheads="1"/>
          </p:cNvSpPr>
          <p:nvPr/>
        </p:nvSpPr>
        <p:spPr bwMode="auto">
          <a:xfrm>
            <a:off x="685800" y="304800"/>
            <a:ext cx="7772400" cy="6127750"/>
          </a:xfrm>
          <a:prstGeom prst="rect">
            <a:avLst/>
          </a:prstGeom>
          <a:noFill/>
          <a:ln>
            <a:noFill/>
          </a:ln>
          <a:effec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buFontTx/>
              <a:buNone/>
              <a:defRPr/>
            </a:pPr>
            <a:endParaRPr lang="en-US" altLang="zh-CN" sz="2400" dirty="0">
              <a:solidFill>
                <a:srgbClr val="FFFFFF"/>
              </a:solidFill>
              <a:latin typeface="Arial" panose="020B0604020202020204" pitchFamily="34" charset="0"/>
              <a:ea typeface="楷体_GB2312" pitchFamily="49" charset="-122"/>
            </a:endParaRPr>
          </a:p>
          <a:p>
            <a:pPr>
              <a:lnSpc>
                <a:spcPct val="120000"/>
              </a:lnSpc>
              <a:spcBef>
                <a:spcPct val="50000"/>
              </a:spcBef>
              <a:buFontTx/>
              <a:buNone/>
              <a:defRPr/>
            </a:pPr>
            <a:r>
              <a:rPr lang="en-US" altLang="zh-CN" sz="2800" dirty="0">
                <a:solidFill>
                  <a:srgbClr val="FFFF00"/>
                </a:solidFill>
                <a:latin typeface="+mn-lt"/>
                <a:ea typeface="+mn-ea"/>
              </a:rPr>
              <a:t>④</a:t>
            </a:r>
            <a:r>
              <a:rPr lang="zh-CN" altLang="en-US" sz="2800" b="1" dirty="0">
                <a:solidFill>
                  <a:srgbClr val="FFFF00"/>
                </a:solidFill>
                <a:latin typeface="+mn-lt"/>
                <a:ea typeface="+mn-ea"/>
              </a:rPr>
              <a:t>加法法则</a:t>
            </a:r>
            <a:r>
              <a:rPr lang="zh-CN" altLang="en-US" sz="2800" dirty="0">
                <a:solidFill>
                  <a:srgbClr val="FFFFFF"/>
                </a:solidFill>
                <a:latin typeface="+mn-lt"/>
                <a:ea typeface="+mn-ea"/>
              </a:rPr>
              <a:t>：对任意两事件</a:t>
            </a:r>
            <a:r>
              <a:rPr lang="en-US" altLang="zh-CN" sz="2800" dirty="0">
                <a:solidFill>
                  <a:srgbClr val="FFFFFF"/>
                </a:solidFill>
                <a:latin typeface="+mn-lt"/>
                <a:ea typeface="+mn-ea"/>
              </a:rPr>
              <a:t>A</a:t>
            </a:r>
            <a:r>
              <a:rPr lang="zh-CN" altLang="en-US" sz="2800" dirty="0">
                <a:solidFill>
                  <a:srgbClr val="FFFFFF"/>
                </a:solidFill>
                <a:latin typeface="+mn-lt"/>
                <a:ea typeface="+mn-ea"/>
              </a:rPr>
              <a:t>、</a:t>
            </a:r>
            <a:r>
              <a:rPr lang="en-US" altLang="zh-CN" sz="2800" dirty="0">
                <a:solidFill>
                  <a:srgbClr val="FFFFFF"/>
                </a:solidFill>
                <a:latin typeface="+mn-lt"/>
                <a:ea typeface="+mn-ea"/>
              </a:rPr>
              <a:t>B</a:t>
            </a:r>
            <a:r>
              <a:rPr lang="zh-CN" altLang="en-US" sz="2800" dirty="0">
                <a:solidFill>
                  <a:srgbClr val="FFFFFF"/>
                </a:solidFill>
                <a:latin typeface="+mn-lt"/>
                <a:ea typeface="+mn-ea"/>
              </a:rPr>
              <a:t>，</a:t>
            </a:r>
            <a:r>
              <a:rPr lang="zh-CN" altLang="zh-CN" sz="2800" dirty="0">
                <a:solidFill>
                  <a:srgbClr val="FFFFFF"/>
                </a:solidFill>
                <a:latin typeface="+mn-lt"/>
                <a:ea typeface="+mn-ea"/>
              </a:rPr>
              <a:t>有</a:t>
            </a:r>
          </a:p>
          <a:p>
            <a:pPr>
              <a:lnSpc>
                <a:spcPct val="120000"/>
              </a:lnSpc>
              <a:spcBef>
                <a:spcPct val="50000"/>
              </a:spcBef>
              <a:buFontTx/>
              <a:buNone/>
              <a:defRPr/>
            </a:pPr>
            <a:r>
              <a:rPr lang="zh-CN" altLang="zh-CN" sz="2800" dirty="0">
                <a:solidFill>
                  <a:srgbClr val="FFFFFF"/>
                </a:solidFill>
                <a:latin typeface="+mn-lt"/>
                <a:ea typeface="+mn-ea"/>
              </a:rPr>
              <a:t>                 </a:t>
            </a:r>
            <a:r>
              <a:rPr lang="en-US" altLang="zh-CN" sz="2800" dirty="0">
                <a:solidFill>
                  <a:srgbClr val="FFFFFF"/>
                </a:solidFill>
                <a:latin typeface="+mn-lt"/>
                <a:ea typeface="+mn-ea"/>
              </a:rPr>
              <a:t>P(A</a:t>
            </a:r>
            <a:r>
              <a:rPr lang="en-US" altLang="zh-CN" sz="2800" dirty="0">
                <a:solidFill>
                  <a:srgbClr val="FFFFFF"/>
                </a:solidFill>
                <a:latin typeface="+mn-lt"/>
                <a:ea typeface="+mn-ea"/>
                <a:sym typeface="Symbol" panose="05050102010706020507" pitchFamily="18" charset="2"/>
              </a:rPr>
              <a:t>+</a:t>
            </a:r>
            <a:r>
              <a:rPr lang="en-US" altLang="zh-CN" sz="2800" dirty="0">
                <a:solidFill>
                  <a:srgbClr val="FFFFFF"/>
                </a:solidFill>
                <a:latin typeface="+mn-lt"/>
                <a:ea typeface="+mn-ea"/>
              </a:rPr>
              <a:t>B)</a:t>
            </a:r>
            <a:r>
              <a:rPr lang="zh-CN" altLang="en-US" sz="2800" dirty="0">
                <a:solidFill>
                  <a:srgbClr val="FFFFFF"/>
                </a:solidFill>
                <a:latin typeface="+mn-lt"/>
                <a:ea typeface="+mn-ea"/>
              </a:rPr>
              <a:t>＝</a:t>
            </a:r>
            <a:r>
              <a:rPr lang="en-US" altLang="zh-CN" sz="2800" dirty="0">
                <a:solidFill>
                  <a:srgbClr val="FFFFFF"/>
                </a:solidFill>
                <a:latin typeface="+mn-lt"/>
                <a:ea typeface="+mn-ea"/>
              </a:rPr>
              <a:t>P(A)</a:t>
            </a:r>
            <a:r>
              <a:rPr lang="zh-CN" altLang="en-US" sz="2800" dirty="0">
                <a:solidFill>
                  <a:srgbClr val="FFFFFF"/>
                </a:solidFill>
                <a:latin typeface="+mn-lt"/>
                <a:ea typeface="+mn-ea"/>
              </a:rPr>
              <a:t>＋</a:t>
            </a:r>
            <a:r>
              <a:rPr lang="en-US" altLang="zh-CN" sz="2800" dirty="0">
                <a:solidFill>
                  <a:srgbClr val="FFFFFF"/>
                </a:solidFill>
                <a:latin typeface="+mn-lt"/>
                <a:ea typeface="+mn-ea"/>
              </a:rPr>
              <a:t>P(B)</a:t>
            </a:r>
            <a:r>
              <a:rPr lang="zh-CN" altLang="en-US" sz="2800" dirty="0">
                <a:solidFill>
                  <a:srgbClr val="FFFFFF"/>
                </a:solidFill>
                <a:latin typeface="+mn-lt"/>
                <a:ea typeface="+mn-ea"/>
              </a:rPr>
              <a:t>－</a:t>
            </a:r>
            <a:r>
              <a:rPr lang="en-US" altLang="zh-CN" sz="2800" dirty="0">
                <a:solidFill>
                  <a:srgbClr val="FFFFFF"/>
                </a:solidFill>
                <a:latin typeface="+mn-lt"/>
                <a:ea typeface="+mn-ea"/>
              </a:rPr>
              <a:t>P(AB)               </a:t>
            </a:r>
          </a:p>
          <a:p>
            <a:pPr>
              <a:lnSpc>
                <a:spcPct val="120000"/>
              </a:lnSpc>
              <a:spcBef>
                <a:spcPct val="50000"/>
              </a:spcBef>
              <a:buFontTx/>
              <a:buNone/>
              <a:defRPr/>
            </a:pPr>
            <a:r>
              <a:rPr lang="zh-CN" altLang="en-US" sz="2800" dirty="0">
                <a:solidFill>
                  <a:srgbClr val="FFFFFF"/>
                </a:solidFill>
                <a:latin typeface="+mn-lt"/>
                <a:ea typeface="+mn-ea"/>
              </a:rPr>
              <a:t>该公式</a:t>
            </a:r>
            <a:r>
              <a:rPr lang="zh-CN" altLang="zh-CN" sz="2800" dirty="0">
                <a:solidFill>
                  <a:srgbClr val="FFFFFF"/>
                </a:solidFill>
                <a:latin typeface="+mn-lt"/>
                <a:ea typeface="+mn-ea"/>
              </a:rPr>
              <a:t>可推广到</a:t>
            </a:r>
            <a:r>
              <a:rPr lang="zh-CN" altLang="en-US" sz="2800" dirty="0">
                <a:solidFill>
                  <a:srgbClr val="FFFFFF"/>
                </a:solidFill>
                <a:latin typeface="+mn-lt"/>
                <a:ea typeface="+mn-ea"/>
              </a:rPr>
              <a:t>任意</a:t>
            </a:r>
            <a:r>
              <a:rPr lang="en-US" altLang="zh-CN" sz="2800" dirty="0">
                <a:solidFill>
                  <a:srgbClr val="FFFFFF"/>
                </a:solidFill>
                <a:latin typeface="+mn-lt"/>
                <a:ea typeface="+mn-ea"/>
              </a:rPr>
              <a:t>n</a:t>
            </a:r>
            <a:r>
              <a:rPr lang="zh-CN" altLang="zh-CN" sz="2800" dirty="0">
                <a:solidFill>
                  <a:srgbClr val="FFFFFF"/>
                </a:solidFill>
                <a:latin typeface="+mn-lt"/>
                <a:ea typeface="+mn-ea"/>
              </a:rPr>
              <a:t>个</a:t>
            </a:r>
            <a:r>
              <a:rPr lang="zh-CN" altLang="en-US" sz="2800" dirty="0">
                <a:solidFill>
                  <a:srgbClr val="FFFFFF"/>
                </a:solidFill>
                <a:latin typeface="+mn-lt"/>
                <a:ea typeface="+mn-ea"/>
              </a:rPr>
              <a:t>事件</a:t>
            </a:r>
            <a:r>
              <a:rPr lang="en-US" altLang="zh-CN" sz="2800" dirty="0">
                <a:solidFill>
                  <a:srgbClr val="FFFFFF"/>
                </a:solidFill>
                <a:latin typeface="+mn-lt"/>
                <a:ea typeface="+mn-ea"/>
              </a:rPr>
              <a:t>A</a:t>
            </a:r>
            <a:r>
              <a:rPr lang="en-US" altLang="zh-CN" sz="2800" baseline="-25000" dirty="0">
                <a:solidFill>
                  <a:srgbClr val="FFFFFF"/>
                </a:solidFill>
                <a:latin typeface="+mn-lt"/>
                <a:ea typeface="+mn-ea"/>
              </a:rPr>
              <a:t>1</a:t>
            </a:r>
            <a:r>
              <a:rPr lang="zh-CN" altLang="en-US" sz="2800" dirty="0">
                <a:solidFill>
                  <a:srgbClr val="FFFFFF"/>
                </a:solidFill>
                <a:latin typeface="+mn-lt"/>
                <a:ea typeface="+mn-ea"/>
              </a:rPr>
              <a:t>，</a:t>
            </a:r>
            <a:r>
              <a:rPr lang="en-US" altLang="zh-CN" sz="2800" dirty="0">
                <a:solidFill>
                  <a:srgbClr val="FFFFFF"/>
                </a:solidFill>
                <a:latin typeface="+mn-lt"/>
                <a:ea typeface="+mn-ea"/>
              </a:rPr>
              <a:t>A</a:t>
            </a:r>
            <a:r>
              <a:rPr lang="en-US" altLang="zh-CN" sz="2800" baseline="-25000" dirty="0">
                <a:solidFill>
                  <a:srgbClr val="FFFFFF"/>
                </a:solidFill>
                <a:latin typeface="+mn-lt"/>
                <a:ea typeface="+mn-ea"/>
              </a:rPr>
              <a:t>2</a:t>
            </a:r>
            <a:r>
              <a:rPr lang="zh-CN" altLang="en-US" sz="2800" dirty="0">
                <a:solidFill>
                  <a:srgbClr val="FFFFFF"/>
                </a:solidFill>
                <a:latin typeface="+mn-lt"/>
                <a:ea typeface="+mn-ea"/>
              </a:rPr>
              <a:t>，</a:t>
            </a:r>
            <a:r>
              <a:rPr lang="en-US" altLang="zh-CN" sz="2800" dirty="0">
                <a:solidFill>
                  <a:srgbClr val="FFFFFF"/>
                </a:solidFill>
                <a:latin typeface="+mn-lt"/>
                <a:ea typeface="+mn-ea"/>
              </a:rPr>
              <a:t>…</a:t>
            </a:r>
            <a:r>
              <a:rPr lang="zh-CN" altLang="en-US" sz="2800" dirty="0">
                <a:solidFill>
                  <a:srgbClr val="FFFFFF"/>
                </a:solidFill>
                <a:latin typeface="+mn-lt"/>
                <a:ea typeface="+mn-ea"/>
              </a:rPr>
              <a:t>，</a:t>
            </a:r>
            <a:r>
              <a:rPr lang="en-US" altLang="zh-CN" sz="2800" dirty="0">
                <a:solidFill>
                  <a:srgbClr val="FFFFFF"/>
                </a:solidFill>
                <a:latin typeface="+mn-lt"/>
                <a:ea typeface="+mn-ea"/>
              </a:rPr>
              <a:t>A</a:t>
            </a:r>
            <a:r>
              <a:rPr lang="en-US" altLang="zh-CN" sz="2800" baseline="-25000" dirty="0">
                <a:solidFill>
                  <a:srgbClr val="FFFFFF"/>
                </a:solidFill>
                <a:latin typeface="+mn-lt"/>
                <a:ea typeface="+mn-ea"/>
              </a:rPr>
              <a:t>n</a:t>
            </a:r>
            <a:r>
              <a:rPr lang="zh-CN" altLang="zh-CN" sz="2800" dirty="0">
                <a:solidFill>
                  <a:srgbClr val="FFFFFF"/>
                </a:solidFill>
                <a:latin typeface="+mn-lt"/>
                <a:ea typeface="+mn-ea"/>
              </a:rPr>
              <a:t>的情形</a:t>
            </a:r>
            <a:r>
              <a:rPr lang="zh-CN" altLang="en-US" sz="2800" dirty="0">
                <a:solidFill>
                  <a:srgbClr val="FFFFFF"/>
                </a:solidFill>
                <a:latin typeface="+mn-lt"/>
                <a:ea typeface="+mn-ea"/>
              </a:rPr>
              <a:t>。</a:t>
            </a:r>
            <a:endParaRPr lang="zh-CN" altLang="zh-CN" sz="2800" dirty="0">
              <a:solidFill>
                <a:srgbClr val="FFFF00"/>
              </a:solidFill>
              <a:latin typeface="+mn-lt"/>
              <a:ea typeface="+mn-ea"/>
            </a:endParaRPr>
          </a:p>
          <a:p>
            <a:pPr>
              <a:lnSpc>
                <a:spcPct val="120000"/>
              </a:lnSpc>
              <a:spcBef>
                <a:spcPct val="50000"/>
              </a:spcBef>
              <a:buFontTx/>
              <a:buNone/>
              <a:defRPr/>
            </a:pPr>
            <a:r>
              <a:rPr lang="en-US" altLang="zh-CN" sz="2800" dirty="0">
                <a:solidFill>
                  <a:srgbClr val="FFFF00"/>
                </a:solidFill>
                <a:latin typeface="+mn-lt"/>
                <a:ea typeface="+mn-ea"/>
              </a:rPr>
              <a:t>⑤</a:t>
            </a:r>
            <a:r>
              <a:rPr lang="zh-CN" altLang="zh-CN" sz="2800" b="1" dirty="0">
                <a:solidFill>
                  <a:srgbClr val="FFFF00"/>
                </a:solidFill>
                <a:latin typeface="+mn-lt"/>
                <a:ea typeface="+mn-ea"/>
              </a:rPr>
              <a:t>互补性</a:t>
            </a:r>
            <a:r>
              <a:rPr lang="zh-CN" altLang="zh-CN" sz="2800" dirty="0">
                <a:solidFill>
                  <a:srgbClr val="FFFFFF"/>
                </a:solidFill>
                <a:latin typeface="+mn-lt"/>
                <a:ea typeface="+mn-ea"/>
              </a:rPr>
              <a:t>：</a:t>
            </a:r>
            <a:r>
              <a:rPr lang="en-US" altLang="zh-CN" sz="2800" dirty="0">
                <a:solidFill>
                  <a:srgbClr val="FFFFFF"/>
                </a:solidFill>
                <a:latin typeface="+mn-lt"/>
                <a:ea typeface="+mn-ea"/>
              </a:rPr>
              <a:t>P(A)</a:t>
            </a:r>
            <a:r>
              <a:rPr lang="zh-CN" altLang="en-US" sz="2800" dirty="0">
                <a:solidFill>
                  <a:srgbClr val="FFFFFF"/>
                </a:solidFill>
                <a:latin typeface="+mn-lt"/>
                <a:ea typeface="+mn-ea"/>
              </a:rPr>
              <a:t>＝</a:t>
            </a:r>
            <a:r>
              <a:rPr lang="en-US" altLang="zh-CN" sz="2800" dirty="0">
                <a:solidFill>
                  <a:srgbClr val="FFFFFF"/>
                </a:solidFill>
                <a:latin typeface="+mn-lt"/>
                <a:ea typeface="+mn-ea"/>
              </a:rPr>
              <a:t>1</a:t>
            </a:r>
            <a:r>
              <a:rPr lang="zh-CN" altLang="en-US" sz="2800" dirty="0">
                <a:solidFill>
                  <a:srgbClr val="FFFFFF"/>
                </a:solidFill>
                <a:latin typeface="+mn-lt"/>
                <a:ea typeface="+mn-ea"/>
              </a:rPr>
              <a:t>－ </a:t>
            </a:r>
            <a:r>
              <a:rPr lang="en-US" altLang="zh-CN" sz="2800" dirty="0">
                <a:solidFill>
                  <a:srgbClr val="FFFFFF"/>
                </a:solidFill>
                <a:latin typeface="+mn-lt"/>
                <a:ea typeface="+mn-ea"/>
              </a:rPr>
              <a:t>P(A)</a:t>
            </a:r>
          </a:p>
          <a:p>
            <a:pPr>
              <a:lnSpc>
                <a:spcPct val="120000"/>
              </a:lnSpc>
              <a:spcBef>
                <a:spcPct val="50000"/>
              </a:spcBef>
              <a:buFontTx/>
              <a:buNone/>
              <a:defRPr/>
            </a:pPr>
            <a:r>
              <a:rPr lang="en-US" altLang="zh-CN" sz="2800" dirty="0">
                <a:solidFill>
                  <a:srgbClr val="FFFF00"/>
                </a:solidFill>
                <a:latin typeface="+mn-lt"/>
                <a:ea typeface="+mn-ea"/>
              </a:rPr>
              <a:t>⑥</a:t>
            </a:r>
            <a:r>
              <a:rPr lang="zh-CN" altLang="zh-CN" sz="2800" b="1" dirty="0">
                <a:solidFill>
                  <a:srgbClr val="FFFF00"/>
                </a:solidFill>
                <a:latin typeface="+mn-lt"/>
                <a:ea typeface="+mn-ea"/>
              </a:rPr>
              <a:t>可分性</a:t>
            </a:r>
            <a:r>
              <a:rPr lang="zh-CN" altLang="zh-CN" sz="2800" dirty="0">
                <a:solidFill>
                  <a:srgbClr val="FFFFFF"/>
                </a:solidFill>
                <a:latin typeface="+mn-lt"/>
                <a:ea typeface="+mn-ea"/>
              </a:rPr>
              <a:t>：</a:t>
            </a:r>
            <a:r>
              <a:rPr lang="zh-CN" altLang="en-US" sz="2800" dirty="0">
                <a:solidFill>
                  <a:srgbClr val="FFFFFF"/>
                </a:solidFill>
                <a:latin typeface="+mn-lt"/>
                <a:ea typeface="+mn-ea"/>
              </a:rPr>
              <a:t>对任意两事件</a:t>
            </a:r>
            <a:r>
              <a:rPr lang="en-US" altLang="zh-CN" sz="2800" dirty="0">
                <a:solidFill>
                  <a:srgbClr val="FFFFFF"/>
                </a:solidFill>
                <a:latin typeface="+mn-lt"/>
                <a:ea typeface="+mn-ea"/>
              </a:rPr>
              <a:t>A</a:t>
            </a:r>
            <a:r>
              <a:rPr lang="zh-CN" altLang="en-US" sz="2800" dirty="0">
                <a:solidFill>
                  <a:srgbClr val="FFFFFF"/>
                </a:solidFill>
                <a:latin typeface="+mn-lt"/>
                <a:ea typeface="+mn-ea"/>
              </a:rPr>
              <a:t>和</a:t>
            </a:r>
            <a:r>
              <a:rPr lang="en-US" altLang="zh-CN" sz="2800" dirty="0">
                <a:solidFill>
                  <a:srgbClr val="FFFFFF"/>
                </a:solidFill>
                <a:latin typeface="+mn-lt"/>
                <a:ea typeface="+mn-ea"/>
              </a:rPr>
              <a:t>B</a:t>
            </a:r>
            <a:r>
              <a:rPr lang="zh-CN" altLang="en-US" sz="2800" dirty="0">
                <a:solidFill>
                  <a:srgbClr val="FFFFFF"/>
                </a:solidFill>
                <a:latin typeface="+mn-lt"/>
                <a:ea typeface="+mn-ea"/>
              </a:rPr>
              <a:t>，</a:t>
            </a:r>
            <a:r>
              <a:rPr lang="zh-CN" altLang="zh-CN" sz="2800" dirty="0">
                <a:solidFill>
                  <a:srgbClr val="FFFFFF"/>
                </a:solidFill>
                <a:latin typeface="+mn-lt"/>
                <a:ea typeface="+mn-ea"/>
              </a:rPr>
              <a:t>有</a:t>
            </a:r>
          </a:p>
          <a:p>
            <a:pPr>
              <a:lnSpc>
                <a:spcPct val="120000"/>
              </a:lnSpc>
              <a:spcBef>
                <a:spcPct val="50000"/>
              </a:spcBef>
              <a:buFontTx/>
              <a:buNone/>
              <a:defRPr/>
            </a:pPr>
            <a:r>
              <a:rPr lang="zh-CN" altLang="zh-CN" sz="2800" dirty="0">
                <a:solidFill>
                  <a:srgbClr val="FFFFFF"/>
                </a:solidFill>
                <a:latin typeface="+mn-lt"/>
                <a:ea typeface="+mn-ea"/>
              </a:rPr>
              <a:t>                 </a:t>
            </a:r>
            <a:r>
              <a:rPr lang="en-US" altLang="zh-CN" sz="2800" dirty="0">
                <a:solidFill>
                  <a:srgbClr val="FFFFFF"/>
                </a:solidFill>
                <a:latin typeface="+mn-lt"/>
                <a:ea typeface="+mn-ea"/>
              </a:rPr>
              <a:t>   P(A)</a:t>
            </a:r>
            <a:r>
              <a:rPr lang="zh-CN" altLang="en-US" sz="2800" dirty="0">
                <a:solidFill>
                  <a:srgbClr val="FFFFFF"/>
                </a:solidFill>
                <a:latin typeface="+mn-lt"/>
                <a:ea typeface="+mn-ea"/>
              </a:rPr>
              <a:t>＝</a:t>
            </a:r>
            <a:r>
              <a:rPr lang="en-US" altLang="zh-CN" sz="2800" dirty="0">
                <a:solidFill>
                  <a:srgbClr val="FFFFFF"/>
                </a:solidFill>
                <a:latin typeface="+mn-lt"/>
                <a:ea typeface="+mn-ea"/>
              </a:rPr>
              <a:t>P(AB)</a:t>
            </a:r>
            <a:r>
              <a:rPr lang="zh-CN" altLang="en-US" sz="2800" dirty="0">
                <a:solidFill>
                  <a:srgbClr val="FFFFFF"/>
                </a:solidFill>
                <a:latin typeface="+mn-lt"/>
                <a:ea typeface="+mn-ea"/>
              </a:rPr>
              <a:t>＋</a:t>
            </a:r>
            <a:r>
              <a:rPr lang="en-US" altLang="zh-CN" sz="2800" dirty="0">
                <a:solidFill>
                  <a:srgbClr val="FFFFFF"/>
                </a:solidFill>
                <a:latin typeface="+mn-lt"/>
                <a:ea typeface="+mn-ea"/>
              </a:rPr>
              <a:t>P(AB )                    </a:t>
            </a:r>
          </a:p>
          <a:p>
            <a:pPr>
              <a:lnSpc>
                <a:spcPct val="120000"/>
              </a:lnSpc>
              <a:spcBef>
                <a:spcPct val="50000"/>
              </a:spcBef>
              <a:buFontTx/>
              <a:buNone/>
              <a:defRPr/>
            </a:pPr>
            <a:r>
              <a:rPr lang="en-US" altLang="zh-CN" sz="2400" dirty="0">
                <a:solidFill>
                  <a:srgbClr val="FFFFFF"/>
                </a:solidFill>
                <a:latin typeface="Arial" panose="020B0604020202020204" pitchFamily="34" charset="0"/>
                <a:ea typeface="楷体_GB2312" pitchFamily="49" charset="-122"/>
              </a:rPr>
              <a:t>       </a:t>
            </a:r>
          </a:p>
        </p:txBody>
      </p:sp>
      <p:sp>
        <p:nvSpPr>
          <p:cNvPr id="316419" name="Line 3">
            <a:extLst>
              <a:ext uri="{FF2B5EF4-FFF2-40B4-BE49-F238E27FC236}">
                <a16:creationId xmlns:a16="http://schemas.microsoft.com/office/drawing/2014/main" id="{09C183EC-DC04-429A-81CD-80E8BB01DEC7}"/>
              </a:ext>
            </a:extLst>
          </p:cNvPr>
          <p:cNvSpPr>
            <a:spLocks noChangeShapeType="1"/>
          </p:cNvSpPr>
          <p:nvPr/>
        </p:nvSpPr>
        <p:spPr bwMode="auto">
          <a:xfrm flipV="1">
            <a:off x="3924300" y="5229225"/>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6420" name="Line 4">
            <a:extLst>
              <a:ext uri="{FF2B5EF4-FFF2-40B4-BE49-F238E27FC236}">
                <a16:creationId xmlns:a16="http://schemas.microsoft.com/office/drawing/2014/main" id="{95725816-C427-418C-BDA5-56A0E9018D40}"/>
              </a:ext>
            </a:extLst>
          </p:cNvPr>
          <p:cNvSpPr>
            <a:spLocks noChangeShapeType="1"/>
          </p:cNvSpPr>
          <p:nvPr/>
        </p:nvSpPr>
        <p:spPr bwMode="auto">
          <a:xfrm>
            <a:off x="2916238" y="378936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advTm="10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uiExpand="1"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CCF23112-E8D2-4E6D-82EB-1B6A3E54ACA2}"/>
              </a:ext>
            </a:extLst>
          </p:cNvPr>
          <p:cNvSpPr>
            <a:spLocks noGrp="1" noChangeArrowheads="1"/>
          </p:cNvSpPr>
          <p:nvPr>
            <p:ph type="title"/>
          </p:nvPr>
        </p:nvSpPr>
        <p:spPr>
          <a:xfrm>
            <a:off x="539750" y="360363"/>
            <a:ext cx="7772400" cy="1296987"/>
          </a:xfrm>
        </p:spPr>
        <p:txBody>
          <a:bodyPr/>
          <a:lstStyle/>
          <a:p>
            <a:pPr algn="ctr" eaLnBrk="1" hangingPunct="1"/>
            <a:r>
              <a:rPr lang="en-US" altLang="zh-CN" sz="4000" b="1" dirty="0">
                <a:solidFill>
                  <a:schemeClr val="bg1"/>
                </a:solidFill>
              </a:rPr>
              <a:t> 1.4 </a:t>
            </a:r>
            <a:r>
              <a:rPr lang="zh-CN" altLang="en-US" sz="4000" b="1" dirty="0">
                <a:solidFill>
                  <a:schemeClr val="bg1"/>
                </a:solidFill>
              </a:rPr>
              <a:t>条件概率与乘法法则</a:t>
            </a:r>
            <a:br>
              <a:rPr lang="en-US" altLang="zh-CN" sz="4000" b="1" dirty="0">
                <a:solidFill>
                  <a:schemeClr val="bg1"/>
                </a:solidFill>
              </a:rPr>
            </a:br>
            <a:r>
              <a:rPr lang="en-US" altLang="zh-CN" sz="4000" b="1" dirty="0">
                <a:solidFill>
                  <a:schemeClr val="bg1"/>
                </a:solidFill>
              </a:rPr>
              <a:t>  </a:t>
            </a:r>
            <a:r>
              <a:rPr lang="zh-CN" altLang="en-US" sz="3600" b="1" dirty="0">
                <a:solidFill>
                  <a:schemeClr val="bg1"/>
                </a:solidFill>
              </a:rPr>
              <a:t>（一）条件概率</a:t>
            </a:r>
          </a:p>
        </p:txBody>
      </p:sp>
      <p:sp>
        <p:nvSpPr>
          <p:cNvPr id="138243" name="Rectangle 3">
            <a:extLst>
              <a:ext uri="{FF2B5EF4-FFF2-40B4-BE49-F238E27FC236}">
                <a16:creationId xmlns:a16="http://schemas.microsoft.com/office/drawing/2014/main" id="{A585A494-6C25-4832-A10C-EE1CE6505C10}"/>
              </a:ext>
            </a:extLst>
          </p:cNvPr>
          <p:cNvSpPr>
            <a:spLocks noGrp="1" noChangeArrowheads="1"/>
          </p:cNvSpPr>
          <p:nvPr>
            <p:ph type="body" sz="half" idx="1"/>
          </p:nvPr>
        </p:nvSpPr>
        <p:spPr>
          <a:xfrm>
            <a:off x="466725" y="1639888"/>
            <a:ext cx="8208963" cy="3805336"/>
          </a:xfrm>
        </p:spPr>
        <p:txBody>
          <a:bodyPr/>
          <a:lstStyle/>
          <a:p>
            <a:pPr marL="0" indent="0" eaLnBrk="1" hangingPunct="1">
              <a:lnSpc>
                <a:spcPct val="150000"/>
              </a:lnSpc>
              <a:buFontTx/>
              <a:buNone/>
              <a:defRPr/>
            </a:pPr>
            <a:r>
              <a:rPr lang="zh-CN" altLang="en-US" sz="2800" dirty="0"/>
              <a:t>引例：</a:t>
            </a:r>
            <a:r>
              <a:rPr lang="en-US" altLang="zh-CN" sz="2800" dirty="0"/>
              <a:t>10</a:t>
            </a:r>
            <a:r>
              <a:rPr lang="zh-CN" altLang="en-US" sz="2800" dirty="0"/>
              <a:t>个产品中有</a:t>
            </a:r>
            <a:r>
              <a:rPr lang="en-US" altLang="zh-CN" sz="2800" dirty="0"/>
              <a:t>6</a:t>
            </a:r>
            <a:r>
              <a:rPr lang="zh-CN" altLang="en-US" sz="2800" dirty="0"/>
              <a:t>个一等品，</a:t>
            </a:r>
            <a:r>
              <a:rPr lang="en-US" altLang="zh-CN" sz="2800" dirty="0"/>
              <a:t>3</a:t>
            </a:r>
            <a:r>
              <a:rPr lang="zh-CN" altLang="en-US" sz="2800" dirty="0"/>
              <a:t>个二等品，</a:t>
            </a:r>
            <a:r>
              <a:rPr lang="en-US" altLang="zh-CN" sz="2800" dirty="0"/>
              <a:t>1</a:t>
            </a:r>
            <a:r>
              <a:rPr lang="zh-CN" altLang="en-US" sz="2800" dirty="0"/>
              <a:t>个废品。规定一、二等品都是合格品。</a:t>
            </a:r>
          </a:p>
          <a:p>
            <a:pPr marL="514350" indent="-514350" eaLnBrk="1" hangingPunct="1">
              <a:lnSpc>
                <a:spcPct val="150000"/>
              </a:lnSpc>
              <a:buFont typeface="+mj-ea"/>
              <a:buAutoNum type="circleNumDbPlain"/>
              <a:defRPr/>
            </a:pPr>
            <a:r>
              <a:rPr lang="zh-CN" altLang="en-US" sz="2800" dirty="0"/>
              <a:t>从</a:t>
            </a:r>
            <a:r>
              <a:rPr lang="en-US" altLang="zh-CN" sz="2800" dirty="0"/>
              <a:t>10</a:t>
            </a:r>
            <a:r>
              <a:rPr lang="zh-CN" altLang="en-US" sz="2800" dirty="0"/>
              <a:t>个产品中任取一件，取到一等品的概率为</a:t>
            </a:r>
            <a:r>
              <a:rPr lang="en-US" altLang="zh-CN" sz="2800" dirty="0"/>
              <a:t>6/10</a:t>
            </a:r>
            <a:r>
              <a:rPr lang="zh-CN" altLang="en-US" sz="2800" dirty="0"/>
              <a:t>。</a:t>
            </a:r>
            <a:endParaRPr lang="en-US" altLang="zh-CN" sz="2800" dirty="0"/>
          </a:p>
          <a:p>
            <a:pPr marL="514350" indent="-514350" eaLnBrk="1" hangingPunct="1">
              <a:lnSpc>
                <a:spcPct val="150000"/>
              </a:lnSpc>
              <a:buFont typeface="+mj-ea"/>
              <a:buAutoNum type="circleNumDbPlain"/>
              <a:defRPr/>
            </a:pPr>
            <a:r>
              <a:rPr lang="zh-CN" altLang="en-US" sz="2800" dirty="0"/>
              <a:t>若从合格品中任取一件，取到一等品的概率为</a:t>
            </a:r>
            <a:r>
              <a:rPr lang="en-US" altLang="zh-CN" sz="2800" dirty="0"/>
              <a:t>6</a:t>
            </a:r>
            <a:r>
              <a:rPr lang="en-US" altLang="zh-CN" sz="2800" dirty="0">
                <a:cs typeface="Times New Roman" panose="02020603050405020304" pitchFamily="18" charset="0"/>
              </a:rPr>
              <a:t>/9</a:t>
            </a:r>
            <a:r>
              <a:rPr lang="zh-CN" altLang="en-US" sz="2800" dirty="0">
                <a:cs typeface="Times New Roman" panose="02020603050405020304" pitchFamily="18"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1" name="Text Box 3">
            <a:extLst>
              <a:ext uri="{FF2B5EF4-FFF2-40B4-BE49-F238E27FC236}">
                <a16:creationId xmlns:a16="http://schemas.microsoft.com/office/drawing/2014/main" id="{B0A7FF9D-A7AE-464F-824B-46F3244C674E}"/>
              </a:ext>
            </a:extLst>
          </p:cNvPr>
          <p:cNvSpPr txBox="1">
            <a:spLocks noChangeArrowheads="1"/>
          </p:cNvSpPr>
          <p:nvPr/>
        </p:nvSpPr>
        <p:spPr bwMode="auto">
          <a:xfrm>
            <a:off x="683568" y="1797784"/>
            <a:ext cx="7859216" cy="3262432"/>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square"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FontTx/>
              <a:buNone/>
            </a:pPr>
            <a:r>
              <a:rPr lang="zh-CN" altLang="en-US" sz="2800" dirty="0"/>
              <a:t>定义</a:t>
            </a:r>
            <a:r>
              <a:rPr lang="en-US" altLang="zh-CN" sz="2800" dirty="0"/>
              <a:t>1.3(P14)   </a:t>
            </a:r>
            <a:r>
              <a:rPr lang="zh-CN" altLang="en-US" sz="2800" dirty="0"/>
              <a:t>在事件</a:t>
            </a:r>
            <a:r>
              <a:rPr lang="en-US" altLang="zh-CN" sz="2800" dirty="0"/>
              <a:t>B</a:t>
            </a:r>
            <a:r>
              <a:rPr lang="zh-CN" altLang="en-US" sz="2800" dirty="0"/>
              <a:t>已经发生的条件下，事件</a:t>
            </a:r>
            <a:r>
              <a:rPr lang="en-US" altLang="zh-CN" sz="2800" dirty="0"/>
              <a:t>A</a:t>
            </a:r>
            <a:r>
              <a:rPr lang="zh-CN" altLang="en-US" sz="2800" dirty="0"/>
              <a:t>发生的概率，称为事件</a:t>
            </a:r>
            <a:r>
              <a:rPr lang="en-US" altLang="zh-CN" sz="2800" dirty="0"/>
              <a:t>A</a:t>
            </a:r>
            <a:r>
              <a:rPr lang="zh-CN" altLang="en-US" sz="2800" dirty="0"/>
              <a:t>在给定</a:t>
            </a:r>
            <a:r>
              <a:rPr lang="en-US" altLang="zh-CN" sz="2800" dirty="0"/>
              <a:t>B</a:t>
            </a:r>
            <a:r>
              <a:rPr lang="zh-CN" altLang="en-US" sz="2800" dirty="0"/>
              <a:t>下的</a:t>
            </a:r>
            <a:r>
              <a:rPr lang="zh-CN" altLang="en-US" sz="2800" dirty="0">
                <a:solidFill>
                  <a:srgbClr val="FFFF00"/>
                </a:solidFill>
              </a:rPr>
              <a:t>条件概率</a:t>
            </a:r>
            <a:r>
              <a:rPr lang="zh-CN" altLang="en-US" sz="2800" dirty="0"/>
              <a:t>，简称为</a:t>
            </a:r>
            <a:r>
              <a:rPr lang="en-US" altLang="zh-CN" sz="2800" dirty="0"/>
              <a:t>A</a:t>
            </a:r>
            <a:r>
              <a:rPr lang="zh-CN" altLang="en-US" sz="2800" dirty="0"/>
              <a:t>对</a:t>
            </a:r>
            <a:r>
              <a:rPr lang="en-US" altLang="zh-CN" sz="2800" dirty="0"/>
              <a:t>B</a:t>
            </a:r>
            <a:r>
              <a:rPr lang="zh-CN" altLang="en-US" sz="2800" dirty="0"/>
              <a:t>的条件概率，记作</a:t>
            </a:r>
            <a:r>
              <a:rPr lang="en-US" altLang="zh-CN" sz="2800" dirty="0">
                <a:solidFill>
                  <a:srgbClr val="FFFF00"/>
                </a:solidFill>
              </a:rPr>
              <a:t>P(A|B)</a:t>
            </a:r>
            <a:r>
              <a:rPr lang="zh-CN" altLang="en-US" sz="2800" dirty="0"/>
              <a:t>。相应的把</a:t>
            </a:r>
            <a:r>
              <a:rPr lang="en-US" altLang="zh-CN" sz="2800" dirty="0"/>
              <a:t>P(A)</a:t>
            </a:r>
            <a:r>
              <a:rPr lang="zh-CN" altLang="en-US" sz="2800" dirty="0"/>
              <a:t>称为无条件概率。</a:t>
            </a:r>
            <a:endParaRPr lang="en-US" altLang="zh-CN" sz="2800" dirty="0"/>
          </a:p>
          <a:p>
            <a:pPr>
              <a:lnSpc>
                <a:spcPct val="150000"/>
              </a:lnSpc>
              <a:spcBef>
                <a:spcPct val="0"/>
              </a:spcBef>
              <a:buFontTx/>
              <a:buNone/>
            </a:pPr>
            <a:endParaRPr lang="zh-CN" altLang="en-US" sz="28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标题 3">
            <a:extLst>
              <a:ext uri="{FF2B5EF4-FFF2-40B4-BE49-F238E27FC236}">
                <a16:creationId xmlns:a16="http://schemas.microsoft.com/office/drawing/2014/main" id="{A8F06AA3-BF8E-4967-8F44-03979599F2D9}"/>
              </a:ext>
            </a:extLst>
          </p:cNvPr>
          <p:cNvSpPr>
            <a:spLocks noGrp="1" noChangeArrowheads="1"/>
          </p:cNvSpPr>
          <p:nvPr>
            <p:ph type="title"/>
          </p:nvPr>
        </p:nvSpPr>
        <p:spPr>
          <a:xfrm>
            <a:off x="720725" y="381000"/>
            <a:ext cx="7772400" cy="1143000"/>
          </a:xfrm>
        </p:spPr>
        <p:txBody>
          <a:bodyPr/>
          <a:lstStyle/>
          <a:p>
            <a:pPr algn="ctr" eaLnBrk="1" hangingPunct="1"/>
            <a:r>
              <a:rPr lang="zh-CN" altLang="en-US"/>
              <a:t>随机现象的规律性</a:t>
            </a:r>
          </a:p>
        </p:txBody>
      </p:sp>
      <p:sp>
        <p:nvSpPr>
          <p:cNvPr id="228355" name="内容占位符 4">
            <a:extLst>
              <a:ext uri="{FF2B5EF4-FFF2-40B4-BE49-F238E27FC236}">
                <a16:creationId xmlns:a16="http://schemas.microsoft.com/office/drawing/2014/main" id="{65296945-965F-4986-90EC-B623F8E4124C}"/>
              </a:ext>
            </a:extLst>
          </p:cNvPr>
          <p:cNvSpPr>
            <a:spLocks noGrp="1" noChangeArrowheads="1"/>
          </p:cNvSpPr>
          <p:nvPr>
            <p:ph idx="1"/>
          </p:nvPr>
        </p:nvSpPr>
        <p:spPr>
          <a:xfrm>
            <a:off x="720725" y="1766888"/>
            <a:ext cx="7769225" cy="3894137"/>
          </a:xfrm>
        </p:spPr>
        <p:txBody>
          <a:bodyPr/>
          <a:lstStyle/>
          <a:p>
            <a:pPr eaLnBrk="1" hangingPunct="1">
              <a:buFont typeface="Wingdings" panose="05000000000000000000" pitchFamily="2" charset="2"/>
              <a:buChar char="l"/>
            </a:pPr>
            <a:r>
              <a:rPr lang="zh-CN" altLang="en-US" dirty="0"/>
              <a:t>金融市场中的相关现象总是呈现出一定的周期性。</a:t>
            </a:r>
            <a:endParaRPr lang="en-US" altLang="zh-CN" dirty="0"/>
          </a:p>
          <a:p>
            <a:pPr eaLnBrk="1" hangingPunct="1">
              <a:buFont typeface="Wingdings" panose="05000000000000000000" pitchFamily="2" charset="2"/>
              <a:buChar char="l"/>
            </a:pPr>
            <a:r>
              <a:rPr lang="zh-CN" altLang="en-US" dirty="0"/>
              <a:t>多次抛一枚硬币，正反面向上的次数大致相同。</a:t>
            </a:r>
            <a:endParaRPr lang="en-US" altLang="zh-CN" dirty="0"/>
          </a:p>
          <a:p>
            <a:pPr eaLnBrk="1" hangingPunct="1">
              <a:buFont typeface="Wingdings" panose="05000000000000000000" pitchFamily="2" charset="2"/>
              <a:buChar char="l"/>
            </a:pPr>
            <a:r>
              <a:rPr lang="zh-CN" altLang="en-US" dirty="0"/>
              <a:t>多次掷一颗骰子，出现各个点数的次数基本相同。</a:t>
            </a: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4">
            <a:extLst>
              <a:ext uri="{FF2B5EF4-FFF2-40B4-BE49-F238E27FC236}">
                <a16:creationId xmlns:a16="http://schemas.microsoft.com/office/drawing/2014/main" id="{4C169D5A-0C4B-4B3F-99D9-4545DAA4ECDD}"/>
              </a:ext>
            </a:extLst>
          </p:cNvPr>
          <p:cNvSpPr>
            <a:spLocks noChangeArrowheads="1"/>
          </p:cNvSpPr>
          <p:nvPr/>
        </p:nvSpPr>
        <p:spPr bwMode="auto">
          <a:xfrm>
            <a:off x="5795963" y="4221163"/>
            <a:ext cx="2447925"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endParaRPr lang="zh-CN" altLang="en-US" sz="3600"/>
          </a:p>
        </p:txBody>
      </p:sp>
      <p:sp>
        <p:nvSpPr>
          <p:cNvPr id="322564" name="Line 5">
            <a:extLst>
              <a:ext uri="{FF2B5EF4-FFF2-40B4-BE49-F238E27FC236}">
                <a16:creationId xmlns:a16="http://schemas.microsoft.com/office/drawing/2014/main" id="{650C81E6-A6FE-4FE1-A10D-DF65E05654CB}"/>
              </a:ext>
            </a:extLst>
          </p:cNvPr>
          <p:cNvSpPr>
            <a:spLocks noChangeShapeType="1"/>
          </p:cNvSpPr>
          <p:nvPr/>
        </p:nvSpPr>
        <p:spPr bwMode="auto">
          <a:xfrm>
            <a:off x="7164388" y="4292600"/>
            <a:ext cx="0" cy="13684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65" name="Rectangle 6">
            <a:extLst>
              <a:ext uri="{FF2B5EF4-FFF2-40B4-BE49-F238E27FC236}">
                <a16:creationId xmlns:a16="http://schemas.microsoft.com/office/drawing/2014/main" id="{A41FB61F-457C-4A29-92E2-E14E9A0CB0E8}"/>
              </a:ext>
            </a:extLst>
          </p:cNvPr>
          <p:cNvSpPr>
            <a:spLocks noChangeArrowheads="1"/>
          </p:cNvSpPr>
          <p:nvPr/>
        </p:nvSpPr>
        <p:spPr bwMode="auto">
          <a:xfrm>
            <a:off x="6877050" y="4652963"/>
            <a:ext cx="1582738"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solidFill>
                <a:srgbClr val="00FF00"/>
              </a:solidFill>
            </a:endParaRPr>
          </a:p>
        </p:txBody>
      </p:sp>
      <p:sp>
        <p:nvSpPr>
          <p:cNvPr id="322566" name="Rectangle 7">
            <a:extLst>
              <a:ext uri="{FF2B5EF4-FFF2-40B4-BE49-F238E27FC236}">
                <a16:creationId xmlns:a16="http://schemas.microsoft.com/office/drawing/2014/main" id="{5DFF3F33-1EB4-4D2D-BC19-3C4576595BD3}"/>
              </a:ext>
            </a:extLst>
          </p:cNvPr>
          <p:cNvSpPr>
            <a:spLocks noChangeArrowheads="1"/>
          </p:cNvSpPr>
          <p:nvPr/>
        </p:nvSpPr>
        <p:spPr bwMode="auto">
          <a:xfrm>
            <a:off x="6443663" y="4652963"/>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endParaRPr lang="zh-CN" altLang="en-US" sz="3600"/>
          </a:p>
        </p:txBody>
      </p:sp>
      <p:sp>
        <p:nvSpPr>
          <p:cNvPr id="322567" name="Line 8">
            <a:extLst>
              <a:ext uri="{FF2B5EF4-FFF2-40B4-BE49-F238E27FC236}">
                <a16:creationId xmlns:a16="http://schemas.microsoft.com/office/drawing/2014/main" id="{40C73EDD-5814-459E-BF6E-BB4A1810E1AB}"/>
              </a:ext>
            </a:extLst>
          </p:cNvPr>
          <p:cNvSpPr>
            <a:spLocks noChangeShapeType="1"/>
          </p:cNvSpPr>
          <p:nvPr/>
        </p:nvSpPr>
        <p:spPr bwMode="auto">
          <a:xfrm>
            <a:off x="6516688" y="4724400"/>
            <a:ext cx="863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68" name="Line 9">
            <a:extLst>
              <a:ext uri="{FF2B5EF4-FFF2-40B4-BE49-F238E27FC236}">
                <a16:creationId xmlns:a16="http://schemas.microsoft.com/office/drawing/2014/main" id="{6266D201-241A-4A9E-9A17-0BB213F234A3}"/>
              </a:ext>
            </a:extLst>
          </p:cNvPr>
          <p:cNvSpPr>
            <a:spLocks noChangeShapeType="1"/>
          </p:cNvSpPr>
          <p:nvPr/>
        </p:nvSpPr>
        <p:spPr bwMode="auto">
          <a:xfrm>
            <a:off x="7451725" y="4797425"/>
            <a:ext cx="0" cy="7921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69" name="Text Box 13">
            <a:extLst>
              <a:ext uri="{FF2B5EF4-FFF2-40B4-BE49-F238E27FC236}">
                <a16:creationId xmlns:a16="http://schemas.microsoft.com/office/drawing/2014/main" id="{B15EB8DC-C784-4082-B6A7-5102BC741082}"/>
              </a:ext>
            </a:extLst>
          </p:cNvPr>
          <p:cNvSpPr txBox="1">
            <a:spLocks noChangeArrowheads="1"/>
          </p:cNvSpPr>
          <p:nvPr/>
        </p:nvSpPr>
        <p:spPr bwMode="auto">
          <a:xfrm>
            <a:off x="450294" y="556732"/>
            <a:ext cx="8207375" cy="330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Tx/>
              <a:buNone/>
            </a:pPr>
            <a:r>
              <a:rPr lang="zh-CN" altLang="en-US" sz="2800" dirty="0">
                <a:solidFill>
                  <a:schemeClr val="tx2"/>
                </a:solidFill>
              </a:rPr>
              <a:t>例</a:t>
            </a:r>
            <a:r>
              <a:rPr lang="en-US" altLang="zh-CN" sz="2800" dirty="0">
                <a:solidFill>
                  <a:schemeClr val="tx2"/>
                </a:solidFill>
              </a:rPr>
              <a:t>1</a:t>
            </a:r>
            <a:r>
              <a:rPr lang="zh-CN" altLang="en-US" sz="2800" dirty="0">
                <a:solidFill>
                  <a:schemeClr val="tx2"/>
                </a:solidFill>
              </a:rPr>
              <a:t>：市场上供应的灯泡中，甲厂产品占</a:t>
            </a:r>
            <a:r>
              <a:rPr lang="en-US" altLang="zh-CN" sz="2800" dirty="0">
                <a:solidFill>
                  <a:schemeClr val="tx2"/>
                </a:solidFill>
              </a:rPr>
              <a:t>70%</a:t>
            </a:r>
            <a:r>
              <a:rPr lang="zh-CN" altLang="en-US" sz="2800" dirty="0">
                <a:solidFill>
                  <a:schemeClr val="tx2"/>
                </a:solidFill>
              </a:rPr>
              <a:t>，乙厂占</a:t>
            </a:r>
            <a:r>
              <a:rPr lang="en-US" altLang="zh-CN" sz="2800" dirty="0">
                <a:solidFill>
                  <a:schemeClr val="tx2"/>
                </a:solidFill>
              </a:rPr>
              <a:t>30%</a:t>
            </a:r>
            <a:r>
              <a:rPr lang="zh-CN" altLang="en-US" sz="2800" dirty="0">
                <a:solidFill>
                  <a:schemeClr val="tx2"/>
                </a:solidFill>
              </a:rPr>
              <a:t>，甲厂产品的合格率为</a:t>
            </a:r>
            <a:r>
              <a:rPr lang="en-US" altLang="zh-CN" sz="2800" dirty="0">
                <a:solidFill>
                  <a:schemeClr val="tx2"/>
                </a:solidFill>
              </a:rPr>
              <a:t>95%</a:t>
            </a:r>
            <a:r>
              <a:rPr lang="zh-CN" altLang="en-US" sz="2800" dirty="0">
                <a:solidFill>
                  <a:schemeClr val="tx2"/>
                </a:solidFill>
              </a:rPr>
              <a:t>，乙厂产品的合格率为</a:t>
            </a:r>
            <a:r>
              <a:rPr lang="en-US" altLang="zh-CN" sz="2800" dirty="0">
                <a:solidFill>
                  <a:schemeClr val="tx2"/>
                </a:solidFill>
              </a:rPr>
              <a:t>80%</a:t>
            </a:r>
            <a:r>
              <a:rPr lang="zh-CN" altLang="en-US" sz="2800" dirty="0">
                <a:solidFill>
                  <a:schemeClr val="tx2"/>
                </a:solidFill>
              </a:rPr>
              <a:t>。</a:t>
            </a:r>
            <a:r>
              <a:rPr lang="zh-CN" altLang="en-US" sz="2800" dirty="0"/>
              <a:t>从市场上任取一件产品，用</a:t>
            </a:r>
            <a:r>
              <a:rPr lang="en-US" altLang="zh-CN" sz="2800" dirty="0"/>
              <a:t>A</a:t>
            </a:r>
            <a:r>
              <a:rPr lang="zh-CN" altLang="en-US" sz="2800" dirty="0"/>
              <a:t>、</a:t>
            </a:r>
            <a:r>
              <a:rPr lang="en-US" altLang="zh-CN" sz="2800" dirty="0">
                <a:cs typeface="Times New Roman" panose="02020603050405020304" pitchFamily="18" charset="0"/>
              </a:rPr>
              <a:t>Ā</a:t>
            </a:r>
            <a:r>
              <a:rPr lang="zh-CN" altLang="en-US" sz="2800" dirty="0">
                <a:cs typeface="Times New Roman" panose="02020603050405020304" pitchFamily="18" charset="0"/>
              </a:rPr>
              <a:t>分别表示取到的是甲、乙两厂的产品，</a:t>
            </a:r>
            <a:r>
              <a:rPr lang="en-US" altLang="zh-CN" sz="2800" dirty="0">
                <a:cs typeface="Times New Roman" panose="02020603050405020304" pitchFamily="18" charset="0"/>
              </a:rPr>
              <a:t>B</a:t>
            </a:r>
            <a:r>
              <a:rPr lang="zh-CN" altLang="en-US" sz="2800" dirty="0">
                <a:cs typeface="Times New Roman" panose="02020603050405020304" pitchFamily="18" charset="0"/>
              </a:rPr>
              <a:t>表示取到的产品为合格品，试写出有关事件的概率。</a:t>
            </a:r>
          </a:p>
          <a:p>
            <a:pPr eaLnBrk="1" hangingPunct="1">
              <a:buFontTx/>
              <a:buNone/>
            </a:pPr>
            <a:endParaRPr lang="zh-CN" altLang="en-US" sz="2800" dirty="0">
              <a:solidFill>
                <a:schemeClr val="tx2"/>
              </a:solid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401F70E-3A22-4BC9-8E20-EFDF0A69E1EB}"/>
                  </a:ext>
                </a:extLst>
              </p:cNvPr>
              <p:cNvSpPr txBox="1"/>
              <p:nvPr/>
            </p:nvSpPr>
            <p:spPr>
              <a:xfrm>
                <a:off x="611560" y="3573016"/>
                <a:ext cx="7848227" cy="1956754"/>
              </a:xfrm>
              <a:prstGeom prst="rect">
                <a:avLst/>
              </a:prstGeom>
              <a:noFill/>
            </p:spPr>
            <p:txBody>
              <a:bodyPr wrap="square" rtlCol="0">
                <a:spAutoFit/>
              </a:bodyPr>
              <a:lstStyle/>
              <a:p>
                <a:pPr>
                  <a:lnSpc>
                    <a:spcPct val="150000"/>
                  </a:lnSpc>
                </a:pPr>
                <a:r>
                  <a:rPr lang="zh-CN" altLang="en-US" sz="2800" dirty="0"/>
                  <a:t>解： </a:t>
                </a:r>
                <a:r>
                  <a:rPr lang="en-US" altLang="zh-CN" sz="2800" dirty="0"/>
                  <a:t>P(A)=70%                   P(</a:t>
                </a:r>
                <a14:m>
                  <m:oMath xmlns:m="http://schemas.openxmlformats.org/officeDocument/2006/math">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𝐴</m:t>
                        </m:r>
                      </m:e>
                    </m:acc>
                  </m:oMath>
                </a14:m>
                <a:r>
                  <a:rPr lang="en-US" altLang="zh-CN" sz="2800" dirty="0"/>
                  <a:t>)=30%</a:t>
                </a:r>
              </a:p>
              <a:p>
                <a:pPr>
                  <a:lnSpc>
                    <a:spcPct val="150000"/>
                  </a:lnSpc>
                </a:pPr>
                <a:r>
                  <a:rPr lang="en-US" altLang="zh-CN" sz="2800" dirty="0"/>
                  <a:t>         P(B|A)=95%                P(B|</a:t>
                </a:r>
                <a14:m>
                  <m:oMath xmlns:m="http://schemas.openxmlformats.org/officeDocument/2006/math">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𝐴</m:t>
                        </m:r>
                      </m:e>
                    </m:acc>
                  </m:oMath>
                </a14:m>
                <a:r>
                  <a:rPr lang="en-US" altLang="zh-CN" sz="2800" dirty="0"/>
                  <a:t>)=80%</a:t>
                </a:r>
              </a:p>
              <a:p>
                <a:pPr>
                  <a:lnSpc>
                    <a:spcPct val="150000"/>
                  </a:lnSpc>
                </a:pPr>
                <a:r>
                  <a:rPr lang="en-US" altLang="zh-CN" sz="2800" dirty="0"/>
                  <a:t>         P(</a:t>
                </a:r>
                <a14:m>
                  <m:oMath xmlns:m="http://schemas.openxmlformats.org/officeDocument/2006/math">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𝐵</m:t>
                        </m:r>
                      </m:e>
                    </m:acc>
                  </m:oMath>
                </a14:m>
                <a:r>
                  <a:rPr lang="en-US" altLang="zh-CN" sz="2800" dirty="0"/>
                  <a:t>|A)=5%                  P(</a:t>
                </a:r>
                <a14:m>
                  <m:oMath xmlns:m="http://schemas.openxmlformats.org/officeDocument/2006/math">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𝐵</m:t>
                        </m:r>
                      </m:e>
                    </m:acc>
                  </m:oMath>
                </a14:m>
                <a:r>
                  <a:rPr lang="en-US" altLang="zh-CN" sz="2800" dirty="0"/>
                  <a:t>|</a:t>
                </a:r>
                <a14:m>
                  <m:oMath xmlns:m="http://schemas.openxmlformats.org/officeDocument/2006/math">
                    <m:acc>
                      <m:accPr>
                        <m:chr m:val="̅"/>
                        <m:ctrlPr>
                          <a:rPr lang="en-US" altLang="zh-CN" sz="2800" b="0" i="1" dirty="0" smtClean="0">
                            <a:latin typeface="Cambria Math" panose="02040503050406030204" pitchFamily="18" charset="0"/>
                          </a:rPr>
                        </m:ctrlPr>
                      </m:accPr>
                      <m:e>
                        <m:r>
                          <a:rPr lang="en-US" altLang="zh-CN" sz="2800" b="0" i="1" dirty="0" smtClean="0">
                            <a:latin typeface="Cambria Math" panose="02040503050406030204" pitchFamily="18" charset="0"/>
                          </a:rPr>
                          <m:t>𝐴</m:t>
                        </m:r>
                      </m:e>
                    </m:acc>
                  </m:oMath>
                </a14:m>
                <a:r>
                  <a:rPr lang="en-US" altLang="zh-CN" sz="2800" dirty="0"/>
                  <a:t>)=20%</a:t>
                </a:r>
                <a:endParaRPr lang="zh-CN" altLang="en-US" sz="2800" dirty="0"/>
              </a:p>
            </p:txBody>
          </p:sp>
        </mc:Choice>
        <mc:Fallback xmlns="">
          <p:sp>
            <p:nvSpPr>
              <p:cNvPr id="3" name="文本框 2">
                <a:extLst>
                  <a:ext uri="{FF2B5EF4-FFF2-40B4-BE49-F238E27FC236}">
                    <a16:creationId xmlns:a16="http://schemas.microsoft.com/office/drawing/2014/main" id="{1401F70E-3A22-4BC9-8E20-EFDF0A69E1EB}"/>
                  </a:ext>
                </a:extLst>
              </p:cNvPr>
              <p:cNvSpPr txBox="1">
                <a:spLocks noRot="1" noChangeAspect="1" noMove="1" noResize="1" noEditPoints="1" noAdjustHandles="1" noChangeArrowheads="1" noChangeShapeType="1" noTextEdit="1"/>
              </p:cNvSpPr>
              <p:nvPr/>
            </p:nvSpPr>
            <p:spPr>
              <a:xfrm>
                <a:off x="611560" y="3573016"/>
                <a:ext cx="7848227" cy="1956754"/>
              </a:xfrm>
              <a:prstGeom prst="rect">
                <a:avLst/>
              </a:prstGeom>
              <a:blipFill>
                <a:blip r:embed="rId5"/>
                <a:stretch>
                  <a:fillRect l="-1553" b="-77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02818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D7CAFCFC-6C69-411A-AD62-854CE5EC5A4E}"/>
              </a:ext>
            </a:extLst>
          </p:cNvPr>
          <p:cNvSpPr txBox="1">
            <a:spLocks noChangeArrowheads="1"/>
          </p:cNvSpPr>
          <p:nvPr/>
        </p:nvSpPr>
        <p:spPr bwMode="auto">
          <a:xfrm>
            <a:off x="394717" y="448637"/>
            <a:ext cx="8305800" cy="1594026"/>
          </a:xfrm>
          <a:prstGeom prst="rect">
            <a:avLst/>
          </a:prstGeom>
          <a:noFill/>
          <a:ln>
            <a:noFill/>
          </a:ln>
          <a:effec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buFontTx/>
              <a:buNone/>
              <a:defRPr/>
            </a:pPr>
            <a:r>
              <a:rPr lang="zh-CN" altLang="en-US" sz="2800" dirty="0">
                <a:latin typeface="+mn-lt"/>
                <a:ea typeface="+mn-ea"/>
              </a:rPr>
              <a:t>例</a:t>
            </a:r>
            <a:r>
              <a:rPr lang="en-US" altLang="zh-CN" sz="2800" dirty="0">
                <a:latin typeface="+mn-lt"/>
                <a:ea typeface="+mn-ea"/>
              </a:rPr>
              <a:t>2</a:t>
            </a:r>
            <a:r>
              <a:rPr lang="zh-CN" altLang="en-US" sz="2800" dirty="0">
                <a:latin typeface="+mn-lt"/>
                <a:ea typeface="+mn-ea"/>
              </a:rPr>
              <a:t>：一盒中混有</a:t>
            </a:r>
            <a:r>
              <a:rPr lang="en-US" altLang="zh-CN" sz="2800" dirty="0">
                <a:latin typeface="+mn-lt"/>
                <a:ea typeface="+mn-ea"/>
              </a:rPr>
              <a:t>100</a:t>
            </a:r>
            <a:r>
              <a:rPr lang="zh-CN" altLang="en-US" sz="2800" dirty="0">
                <a:latin typeface="+mn-lt"/>
                <a:ea typeface="+mn-ea"/>
              </a:rPr>
              <a:t>个新、旧乒乓球，各有红、白两色，分 类如下表。从盒中随机取出一球，若取得的是红球，试求该红球是新球的概率。</a:t>
            </a:r>
          </a:p>
        </p:txBody>
      </p:sp>
      <p:graphicFrame>
        <p:nvGraphicFramePr>
          <p:cNvPr id="58371" name="Group 3">
            <a:extLst>
              <a:ext uri="{FF2B5EF4-FFF2-40B4-BE49-F238E27FC236}">
                <a16:creationId xmlns:a16="http://schemas.microsoft.com/office/drawing/2014/main" id="{7B306EA6-BC32-42DE-B1F2-761F5AC5F6ED}"/>
              </a:ext>
            </a:extLst>
          </p:cNvPr>
          <p:cNvGraphicFramePr>
            <a:graphicFrameLocks noGrp="1"/>
          </p:cNvGraphicFramePr>
          <p:nvPr/>
        </p:nvGraphicFramePr>
        <p:xfrm>
          <a:off x="6096000" y="2667000"/>
          <a:ext cx="2590800" cy="1676401"/>
        </p:xfrm>
        <a:graphic>
          <a:graphicData uri="http://schemas.openxmlformats.org/drawingml/2006/table">
            <a:tbl>
              <a:tblPr/>
              <a:tblGrid>
                <a:gridCol w="690563">
                  <a:extLst>
                    <a:ext uri="{9D8B030D-6E8A-4147-A177-3AD203B41FA5}">
                      <a16:colId xmlns:a16="http://schemas.microsoft.com/office/drawing/2014/main" val="20000"/>
                    </a:ext>
                  </a:extLst>
                </a:gridCol>
                <a:gridCol w="950912">
                  <a:extLst>
                    <a:ext uri="{9D8B030D-6E8A-4147-A177-3AD203B41FA5}">
                      <a16:colId xmlns:a16="http://schemas.microsoft.com/office/drawing/2014/main" val="20001"/>
                    </a:ext>
                  </a:extLst>
                </a:gridCol>
                <a:gridCol w="949325">
                  <a:extLst>
                    <a:ext uri="{9D8B030D-6E8A-4147-A177-3AD203B41FA5}">
                      <a16:colId xmlns:a16="http://schemas.microsoft.com/office/drawing/2014/main" val="20002"/>
                    </a:ext>
                  </a:extLst>
                </a:gridCol>
              </a:tblGrid>
              <a:tr h="54451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白</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新</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旧</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accent2"/>
                        </a:buClr>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8389" name="Text Box 21">
            <a:extLst>
              <a:ext uri="{FF2B5EF4-FFF2-40B4-BE49-F238E27FC236}">
                <a16:creationId xmlns:a16="http://schemas.microsoft.com/office/drawing/2014/main" id="{0A168924-54B7-440F-BD02-031074E09AB1}"/>
              </a:ext>
            </a:extLst>
          </p:cNvPr>
          <p:cNvSpPr txBox="1">
            <a:spLocks noChangeArrowheads="1"/>
          </p:cNvSpPr>
          <p:nvPr/>
        </p:nvSpPr>
        <p:spPr bwMode="auto">
          <a:xfrm>
            <a:off x="377825" y="2146300"/>
            <a:ext cx="5791200" cy="1331913"/>
          </a:xfrm>
          <a:prstGeom prst="rect">
            <a:avLst/>
          </a:prstGeom>
          <a:noFill/>
          <a:ln>
            <a:noFill/>
          </a:ln>
          <a:effec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defRPr/>
            </a:pPr>
            <a:r>
              <a:rPr lang="zh-CN" altLang="en-US" sz="2800" dirty="0">
                <a:latin typeface="+mn-lt"/>
                <a:ea typeface="+mn-ea"/>
              </a:rPr>
              <a:t>设</a:t>
            </a:r>
            <a:r>
              <a:rPr lang="en-US" altLang="zh-CN" sz="2800" dirty="0">
                <a:latin typeface="+mn-lt"/>
                <a:ea typeface="+mn-ea"/>
              </a:rPr>
              <a:t>A</a:t>
            </a:r>
            <a:r>
              <a:rPr lang="zh-CN" altLang="en-US" sz="2800" dirty="0">
                <a:latin typeface="+mn-lt"/>
                <a:ea typeface="+mn-ea"/>
              </a:rPr>
              <a:t>＝“取到红球”</a:t>
            </a:r>
            <a:endParaRPr lang="en-US" altLang="zh-CN" sz="2800" dirty="0">
              <a:latin typeface="+mn-lt"/>
              <a:ea typeface="+mn-ea"/>
            </a:endParaRPr>
          </a:p>
          <a:p>
            <a:pPr eaLnBrk="1" hangingPunct="1">
              <a:lnSpc>
                <a:spcPct val="120000"/>
              </a:lnSpc>
              <a:spcBef>
                <a:spcPct val="50000"/>
              </a:spcBef>
              <a:buFontTx/>
              <a:buNone/>
              <a:defRPr/>
            </a:pPr>
            <a:r>
              <a:rPr lang="en-US" altLang="zh-CN" sz="2800" dirty="0">
                <a:latin typeface="+mn-lt"/>
                <a:ea typeface="+mn-ea"/>
              </a:rPr>
              <a:t>    B</a:t>
            </a:r>
            <a:r>
              <a:rPr lang="zh-CN" altLang="en-US" sz="2800" dirty="0">
                <a:latin typeface="+mn-lt"/>
                <a:ea typeface="+mn-ea"/>
              </a:rPr>
              <a:t>＝“取到新球</a:t>
            </a:r>
            <a:r>
              <a:rPr lang="zh-CN" altLang="en-US" sz="2800" dirty="0"/>
              <a:t>”</a:t>
            </a:r>
            <a:endParaRPr lang="en-US" altLang="zh-CN" sz="2800" dirty="0">
              <a:latin typeface="楷体_GB2312" pitchFamily="49" charset="-122"/>
              <a:ea typeface="楷体_GB2312" pitchFamily="49" charset="-122"/>
            </a:endParaRPr>
          </a:p>
        </p:txBody>
      </p:sp>
      <p:sp>
        <p:nvSpPr>
          <p:cNvPr id="58390" name="Oval 22">
            <a:extLst>
              <a:ext uri="{FF2B5EF4-FFF2-40B4-BE49-F238E27FC236}">
                <a16:creationId xmlns:a16="http://schemas.microsoft.com/office/drawing/2014/main" id="{C096AD9D-899F-4105-9478-B6C0197EEF08}"/>
              </a:ext>
            </a:extLst>
          </p:cNvPr>
          <p:cNvSpPr>
            <a:spLocks noChangeArrowheads="1"/>
          </p:cNvSpPr>
          <p:nvPr/>
        </p:nvSpPr>
        <p:spPr bwMode="auto">
          <a:xfrm>
            <a:off x="6705600" y="2667000"/>
            <a:ext cx="914400" cy="1828800"/>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FFDB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endParaRPr lang="zh-CN" altLang="en-US" sz="3600"/>
          </a:p>
        </p:txBody>
      </p:sp>
      <p:sp>
        <p:nvSpPr>
          <p:cNvPr id="58391" name="WordArt 23">
            <a:extLst>
              <a:ext uri="{FF2B5EF4-FFF2-40B4-BE49-F238E27FC236}">
                <a16:creationId xmlns:a16="http://schemas.microsoft.com/office/drawing/2014/main" id="{2C19A6A2-DDF7-4DD6-A84A-7DFC658544FD}"/>
              </a:ext>
            </a:extLst>
          </p:cNvPr>
          <p:cNvSpPr>
            <a:spLocks noChangeArrowheads="1" noChangeShapeType="1" noTextEdit="1"/>
          </p:cNvSpPr>
          <p:nvPr/>
        </p:nvSpPr>
        <p:spPr bwMode="auto">
          <a:xfrm>
            <a:off x="7239000" y="3124200"/>
            <a:ext cx="228600" cy="457200"/>
          </a:xfrm>
          <a:prstGeom prst="rect">
            <a:avLst/>
          </a:prstGeom>
        </p:spPr>
        <p:txBody>
          <a:bodyPr wrap="none" fromWordArt="1">
            <a:prstTxWarp prst="textPlain">
              <a:avLst>
                <a:gd name="adj" fmla="val 50000"/>
              </a:avLst>
            </a:prstTxWarp>
          </a:bodyPr>
          <a:lstStyle/>
          <a:p>
            <a:pPr algn="ctr"/>
            <a:r>
              <a:rPr lang="en-US" altLang="zh-CN" kern="10">
                <a:ln w="12700">
                  <a:solidFill>
                    <a:srgbClr val="FF000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宋体" panose="02010600030101010101" pitchFamily="2" charset="-122"/>
              </a:rPr>
              <a:t>A</a:t>
            </a:r>
            <a:endParaRPr lang="zh-CN" altLang="en-US" kern="10">
              <a:ln w="12700">
                <a:solidFill>
                  <a:srgbClr val="FF000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宋体" panose="02010600030101010101" pitchFamily="2" charset="-122"/>
            </a:endParaRPr>
          </a:p>
        </p:txBody>
      </p:sp>
      <p:sp>
        <p:nvSpPr>
          <p:cNvPr id="58393" name="Oval 25">
            <a:extLst>
              <a:ext uri="{FF2B5EF4-FFF2-40B4-BE49-F238E27FC236}">
                <a16:creationId xmlns:a16="http://schemas.microsoft.com/office/drawing/2014/main" id="{637D629C-4FC9-485D-A957-F21867E4D8D2}"/>
              </a:ext>
            </a:extLst>
          </p:cNvPr>
          <p:cNvSpPr>
            <a:spLocks noChangeArrowheads="1"/>
          </p:cNvSpPr>
          <p:nvPr/>
        </p:nvSpPr>
        <p:spPr bwMode="auto">
          <a:xfrm>
            <a:off x="6629400" y="3124200"/>
            <a:ext cx="1981200" cy="685800"/>
          </a:xfrm>
          <a:prstGeom prst="ellipse">
            <a:avLst/>
          </a:prstGeom>
          <a:noFill/>
          <a:ln w="9525">
            <a:solidFill>
              <a:srgbClr val="000000"/>
            </a:solidFill>
            <a:round/>
            <a:headEnd/>
            <a:tailEnd/>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endParaRPr lang="zh-CN" altLang="en-US" sz="3600"/>
          </a:p>
        </p:txBody>
      </p:sp>
      <p:sp>
        <p:nvSpPr>
          <p:cNvPr id="58394" name="WordArt 26">
            <a:extLst>
              <a:ext uri="{FF2B5EF4-FFF2-40B4-BE49-F238E27FC236}">
                <a16:creationId xmlns:a16="http://schemas.microsoft.com/office/drawing/2014/main" id="{98682892-0537-4012-9FCC-5758E2FEAC40}"/>
              </a:ext>
            </a:extLst>
          </p:cNvPr>
          <p:cNvSpPr>
            <a:spLocks noChangeArrowheads="1" noChangeShapeType="1" noTextEdit="1"/>
          </p:cNvSpPr>
          <p:nvPr/>
        </p:nvSpPr>
        <p:spPr bwMode="auto">
          <a:xfrm>
            <a:off x="7772400" y="3124200"/>
            <a:ext cx="228600" cy="617538"/>
          </a:xfrm>
          <a:prstGeom prst="rect">
            <a:avLst/>
          </a:prstGeom>
        </p:spPr>
        <p:txBody>
          <a:bodyPr wrap="none" fromWordArt="1">
            <a:prstTxWarp prst="textWave1">
              <a:avLst>
                <a:gd name="adj1" fmla="val 13005"/>
                <a:gd name="adj2" fmla="val 0"/>
              </a:avLst>
            </a:prstTxWarp>
          </a:bodyPr>
          <a:lstStyle/>
          <a:p>
            <a:pPr algn="ctr"/>
            <a:r>
              <a:rPr lang="en-US" altLang="zh-CN" kern="10">
                <a:ln w="9525">
                  <a:solidFill>
                    <a:schemeClr val="tx1"/>
                  </a:solidFill>
                  <a:round/>
                  <a:headEnd/>
                  <a:tailEnd/>
                </a:ln>
                <a:gradFill rotWithShape="1">
                  <a:gsLst>
                    <a:gs pos="0">
                      <a:srgbClr val="9999FF"/>
                    </a:gs>
                    <a:gs pos="100000">
                      <a:srgbClr val="009999"/>
                    </a:gs>
                  </a:gsLst>
                  <a:lin ang="5400000" scaled="1"/>
                </a:gradFill>
                <a:effectLst>
                  <a:outerShdw dist="53882" dir="2700000" algn="ctr" rotWithShape="0">
                    <a:srgbClr val="C0C0C0"/>
                  </a:outerShdw>
                </a:effectLst>
                <a:latin typeface="宋体" panose="02010600030101010101" pitchFamily="2" charset="-122"/>
              </a:rPr>
              <a:t>B</a:t>
            </a:r>
            <a:endParaRPr lang="zh-CN" altLang="en-US" kern="10">
              <a:ln w="9525">
                <a:solidFill>
                  <a:schemeClr val="tx1"/>
                </a:solidFill>
                <a:round/>
                <a:headEnd/>
                <a:tailEnd/>
              </a:ln>
              <a:gradFill rotWithShape="1">
                <a:gsLst>
                  <a:gs pos="0">
                    <a:srgbClr val="9999FF"/>
                  </a:gs>
                  <a:gs pos="100000">
                    <a:srgbClr val="009999"/>
                  </a:gs>
                </a:gsLst>
                <a:lin ang="5400000" scaled="1"/>
              </a:gradFill>
              <a:effectLst>
                <a:outerShdw dist="53882" dir="2700000" algn="ctr" rotWithShape="0">
                  <a:srgbClr val="C0C0C0"/>
                </a:outerShdw>
              </a:effectLst>
              <a:latin typeface="宋体" panose="02010600030101010101" pitchFamily="2" charset="-122"/>
            </a:endParaRPr>
          </a:p>
        </p:txBody>
      </p:sp>
      <p:graphicFrame>
        <p:nvGraphicFramePr>
          <p:cNvPr id="58397" name="Object 29">
            <a:extLst>
              <a:ext uri="{FF2B5EF4-FFF2-40B4-BE49-F238E27FC236}">
                <a16:creationId xmlns:a16="http://schemas.microsoft.com/office/drawing/2014/main" id="{46EDA3BA-332C-45C8-B89C-508241D6A02A}"/>
              </a:ext>
            </a:extLst>
          </p:cNvPr>
          <p:cNvGraphicFramePr>
            <a:graphicFrameLocks noChangeAspect="1"/>
          </p:cNvGraphicFramePr>
          <p:nvPr>
            <p:extLst>
              <p:ext uri="{D42A27DB-BD31-4B8C-83A1-F6EECF244321}">
                <p14:modId xmlns:p14="http://schemas.microsoft.com/office/powerpoint/2010/main" val="3388742841"/>
              </p:ext>
            </p:extLst>
          </p:nvPr>
        </p:nvGraphicFramePr>
        <p:xfrm>
          <a:off x="519113" y="3595688"/>
          <a:ext cx="1439862" cy="665162"/>
        </p:xfrm>
        <a:graphic>
          <a:graphicData uri="http://schemas.openxmlformats.org/presentationml/2006/ole">
            <mc:AlternateContent xmlns:mc="http://schemas.openxmlformats.org/markup-compatibility/2006">
              <mc:Choice xmlns:v="urn:schemas-microsoft-com:vml" Requires="v">
                <p:oleObj name="Equation" r:id="rId5" imgW="495085" imgH="228501" progId="Equation.DSMT4">
                  <p:embed/>
                </p:oleObj>
              </mc:Choice>
              <mc:Fallback>
                <p:oleObj name="Equation" r:id="rId5" imgW="495085" imgH="228501" progId="Equation.DSMT4">
                  <p:embed/>
                  <p:pic>
                    <p:nvPicPr>
                      <p:cNvPr id="58397" name="Object 29">
                        <a:extLst>
                          <a:ext uri="{FF2B5EF4-FFF2-40B4-BE49-F238E27FC236}">
                            <a16:creationId xmlns:a16="http://schemas.microsoft.com/office/drawing/2014/main" id="{46EDA3BA-332C-45C8-B89C-508241D6A0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113" y="3595688"/>
                        <a:ext cx="1439862"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98" name="Object 30">
            <a:extLst>
              <a:ext uri="{FF2B5EF4-FFF2-40B4-BE49-F238E27FC236}">
                <a16:creationId xmlns:a16="http://schemas.microsoft.com/office/drawing/2014/main" id="{DA7973AD-E4DB-4ED3-A260-B011B8D85439}"/>
              </a:ext>
            </a:extLst>
          </p:cNvPr>
          <p:cNvGraphicFramePr>
            <a:graphicFrameLocks noChangeAspect="1"/>
          </p:cNvGraphicFramePr>
          <p:nvPr>
            <p:extLst>
              <p:ext uri="{D42A27DB-BD31-4B8C-83A1-F6EECF244321}">
                <p14:modId xmlns:p14="http://schemas.microsoft.com/office/powerpoint/2010/main" val="1399848260"/>
              </p:ext>
            </p:extLst>
          </p:nvPr>
        </p:nvGraphicFramePr>
        <p:xfrm>
          <a:off x="2579688" y="3571875"/>
          <a:ext cx="1655762" cy="677863"/>
        </p:xfrm>
        <a:graphic>
          <a:graphicData uri="http://schemas.openxmlformats.org/presentationml/2006/ole">
            <mc:AlternateContent xmlns:mc="http://schemas.openxmlformats.org/markup-compatibility/2006">
              <mc:Choice xmlns:v="urn:schemas-microsoft-com:vml" Requires="v">
                <p:oleObj name="Equation" r:id="rId7" imgW="558800" imgH="228600" progId="Equation.DSMT4">
                  <p:embed/>
                </p:oleObj>
              </mc:Choice>
              <mc:Fallback>
                <p:oleObj name="Equation" r:id="rId7" imgW="558800" imgH="228600" progId="Equation.DSMT4">
                  <p:embed/>
                  <p:pic>
                    <p:nvPicPr>
                      <p:cNvPr id="58398" name="Object 30">
                        <a:extLst>
                          <a:ext uri="{FF2B5EF4-FFF2-40B4-BE49-F238E27FC236}">
                            <a16:creationId xmlns:a16="http://schemas.microsoft.com/office/drawing/2014/main" id="{DA7973AD-E4DB-4ED3-A260-B011B8D854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9688" y="3571875"/>
                        <a:ext cx="1655762"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99" name="Object 31">
            <a:extLst>
              <a:ext uri="{FF2B5EF4-FFF2-40B4-BE49-F238E27FC236}">
                <a16:creationId xmlns:a16="http://schemas.microsoft.com/office/drawing/2014/main" id="{CD874662-1091-4E80-B55B-A7B212E8F71D}"/>
              </a:ext>
            </a:extLst>
          </p:cNvPr>
          <p:cNvGraphicFramePr>
            <a:graphicFrameLocks noChangeAspect="1"/>
          </p:cNvGraphicFramePr>
          <p:nvPr>
            <p:extLst>
              <p:ext uri="{D42A27DB-BD31-4B8C-83A1-F6EECF244321}">
                <p14:modId xmlns:p14="http://schemas.microsoft.com/office/powerpoint/2010/main" val="4173035323"/>
              </p:ext>
            </p:extLst>
          </p:nvPr>
        </p:nvGraphicFramePr>
        <p:xfrm>
          <a:off x="457200" y="4260850"/>
          <a:ext cx="3095625" cy="1130300"/>
        </p:xfrm>
        <a:graphic>
          <a:graphicData uri="http://schemas.openxmlformats.org/presentationml/2006/ole">
            <mc:AlternateContent xmlns:mc="http://schemas.openxmlformats.org/markup-compatibility/2006">
              <mc:Choice xmlns:v="urn:schemas-microsoft-com:vml" Requires="v">
                <p:oleObj name="Equation" r:id="rId9" imgW="1180588" imgH="431613" progId="Equation.DSMT4">
                  <p:embed/>
                </p:oleObj>
              </mc:Choice>
              <mc:Fallback>
                <p:oleObj name="Equation" r:id="rId9" imgW="1180588" imgH="431613" progId="Equation.DSMT4">
                  <p:embed/>
                  <p:pic>
                    <p:nvPicPr>
                      <p:cNvPr id="58399" name="Object 31">
                        <a:extLst>
                          <a:ext uri="{FF2B5EF4-FFF2-40B4-BE49-F238E27FC236}">
                            <a16:creationId xmlns:a16="http://schemas.microsoft.com/office/drawing/2014/main" id="{CD874662-1091-4E80-B55B-A7B212E8F7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4260850"/>
                        <a:ext cx="3095625"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C6B66CFD-C793-4420-A094-C5755ED4C89A}"/>
              </a:ext>
            </a:extLst>
          </p:cNvPr>
          <p:cNvSpPr txBox="1">
            <a:spLocks noRot="1" noChangeAspect="1" noMove="1" noResize="1" noEditPoints="1" noAdjustHandles="1" noChangeArrowheads="1" noChangeShapeType="1" noTextEdit="1"/>
          </p:cNvSpPr>
          <p:nvPr/>
        </p:nvSpPr>
        <p:spPr>
          <a:xfrm>
            <a:off x="410093" y="5276439"/>
            <a:ext cx="7651897" cy="739048"/>
          </a:xfrm>
          <a:prstGeom prst="rect">
            <a:avLst/>
          </a:prstGeom>
          <a:blipFill>
            <a:blip r:embed="rId11"/>
            <a:stretch>
              <a:fillRect t="-10744" b="-9091"/>
            </a:stretch>
          </a:blipFill>
        </p:spPr>
        <p:txBody>
          <a:bodyPr/>
          <a:lstStyle/>
          <a:p>
            <a:r>
              <a:rPr lang="zh-CN" altLang="en-US">
                <a:noFill/>
              </a:rPr>
              <a:t> </a:t>
            </a:r>
          </a:p>
        </p:txBody>
      </p:sp>
    </p:spTree>
    <p:extLst>
      <p:ext uri="{BB962C8B-B14F-4D97-AF65-F5344CB8AC3E}">
        <p14:creationId xmlns:p14="http://schemas.microsoft.com/office/powerpoint/2010/main" val="113548028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dissolve">
                                      <p:cBhvr>
                                        <p:cTn id="7" dur="500"/>
                                        <p:tgtEl>
                                          <p:spTgt spid="58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8389"/>
                                        </p:tgtEl>
                                        <p:attrNameLst>
                                          <p:attrName>style.visibility</p:attrName>
                                        </p:attrNameLst>
                                      </p:cBhvr>
                                      <p:to>
                                        <p:strVal val="visible"/>
                                      </p:to>
                                    </p:set>
                                    <p:animEffect transition="in" filter="slide(fromLeft)">
                                      <p:cBhvr>
                                        <p:cTn id="12" dur="500"/>
                                        <p:tgtEl>
                                          <p:spTgt spid="58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8390"/>
                                        </p:tgtEl>
                                        <p:attrNameLst>
                                          <p:attrName>style.visibility</p:attrName>
                                        </p:attrNameLst>
                                      </p:cBhvr>
                                      <p:to>
                                        <p:strVal val="visible"/>
                                      </p:to>
                                    </p:set>
                                    <p:animEffect transition="in" filter="wipe(up)">
                                      <p:cBhvr>
                                        <p:cTn id="17" dur="500"/>
                                        <p:tgtEl>
                                          <p:spTgt spid="583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12" fill="hold" nodeType="clickEffect">
                                  <p:stCondLst>
                                    <p:cond delay="0"/>
                                  </p:stCondLst>
                                  <p:childTnLst>
                                    <p:set>
                                      <p:cBhvr>
                                        <p:cTn id="21" dur="1" fill="hold">
                                          <p:stCondLst>
                                            <p:cond delay="0"/>
                                          </p:stCondLst>
                                        </p:cTn>
                                        <p:tgtEl>
                                          <p:spTgt spid="58391"/>
                                        </p:tgtEl>
                                        <p:attrNameLst>
                                          <p:attrName>style.visibility</p:attrName>
                                        </p:attrNameLst>
                                      </p:cBhvr>
                                      <p:to>
                                        <p:strVal val="visible"/>
                                      </p:to>
                                    </p:set>
                                    <p:anim calcmode="lin" valueType="num">
                                      <p:cBhvr additive="base">
                                        <p:cTn id="22" dur="500" fill="hold"/>
                                        <p:tgtEl>
                                          <p:spTgt spid="58391"/>
                                        </p:tgtEl>
                                        <p:attrNameLst>
                                          <p:attrName>ppt_x</p:attrName>
                                        </p:attrNameLst>
                                      </p:cBhvr>
                                      <p:tavLst>
                                        <p:tav tm="0">
                                          <p:val>
                                            <p:strVal val="0-#ppt_w/2"/>
                                          </p:val>
                                        </p:tav>
                                        <p:tav tm="100000">
                                          <p:val>
                                            <p:strVal val="#ppt_x"/>
                                          </p:val>
                                        </p:tav>
                                      </p:tavLst>
                                    </p:anim>
                                    <p:anim calcmode="lin" valueType="num">
                                      <p:cBhvr additive="base">
                                        <p:cTn id="23" dur="500" fill="hold"/>
                                        <p:tgtEl>
                                          <p:spTgt spid="58391"/>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58397"/>
                                        </p:tgtEl>
                                        <p:attrNameLst>
                                          <p:attrName>style.visibility</p:attrName>
                                        </p:attrNameLst>
                                      </p:cBhvr>
                                      <p:to>
                                        <p:strVal val="visible"/>
                                      </p:to>
                                    </p:set>
                                    <p:anim calcmode="lin" valueType="num">
                                      <p:cBhvr additive="base">
                                        <p:cTn id="28" dur="500" fill="hold"/>
                                        <p:tgtEl>
                                          <p:spTgt spid="58397"/>
                                        </p:tgtEl>
                                        <p:attrNameLst>
                                          <p:attrName>ppt_x</p:attrName>
                                        </p:attrNameLst>
                                      </p:cBhvr>
                                      <p:tavLst>
                                        <p:tav tm="0">
                                          <p:val>
                                            <p:strVal val="#ppt_x"/>
                                          </p:val>
                                        </p:tav>
                                        <p:tav tm="100000">
                                          <p:val>
                                            <p:strVal val="#ppt_x"/>
                                          </p:val>
                                        </p:tav>
                                      </p:tavLst>
                                    </p:anim>
                                    <p:anim calcmode="lin" valueType="num">
                                      <p:cBhvr additive="base">
                                        <p:cTn id="29" dur="500" fill="hold"/>
                                        <p:tgtEl>
                                          <p:spTgt spid="5839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58393"/>
                                        </p:tgtEl>
                                        <p:attrNameLst>
                                          <p:attrName>style.visibility</p:attrName>
                                        </p:attrNameLst>
                                      </p:cBhvr>
                                      <p:to>
                                        <p:strVal val="visible"/>
                                      </p:to>
                                    </p:set>
                                    <p:animEffect transition="in" filter="wipe(right)">
                                      <p:cBhvr>
                                        <p:cTn id="34" dur="500"/>
                                        <p:tgtEl>
                                          <p:spTgt spid="5839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9" fill="hold" nodeType="clickEffect">
                                  <p:stCondLst>
                                    <p:cond delay="0"/>
                                  </p:stCondLst>
                                  <p:childTnLst>
                                    <p:set>
                                      <p:cBhvr>
                                        <p:cTn id="38" dur="1" fill="hold">
                                          <p:stCondLst>
                                            <p:cond delay="0"/>
                                          </p:stCondLst>
                                        </p:cTn>
                                        <p:tgtEl>
                                          <p:spTgt spid="58394"/>
                                        </p:tgtEl>
                                        <p:attrNameLst>
                                          <p:attrName>style.visibility</p:attrName>
                                        </p:attrNameLst>
                                      </p:cBhvr>
                                      <p:to>
                                        <p:strVal val="visible"/>
                                      </p:to>
                                    </p:set>
                                    <p:anim calcmode="lin" valueType="num">
                                      <p:cBhvr additive="base">
                                        <p:cTn id="39" dur="500" fill="hold"/>
                                        <p:tgtEl>
                                          <p:spTgt spid="58394"/>
                                        </p:tgtEl>
                                        <p:attrNameLst>
                                          <p:attrName>ppt_x</p:attrName>
                                        </p:attrNameLst>
                                      </p:cBhvr>
                                      <p:tavLst>
                                        <p:tav tm="0">
                                          <p:val>
                                            <p:strVal val="0-#ppt_w/2"/>
                                          </p:val>
                                        </p:tav>
                                        <p:tav tm="100000">
                                          <p:val>
                                            <p:strVal val="#ppt_x"/>
                                          </p:val>
                                        </p:tav>
                                      </p:tavLst>
                                    </p:anim>
                                    <p:anim calcmode="lin" valueType="num">
                                      <p:cBhvr additive="base">
                                        <p:cTn id="40" dur="500" fill="hold"/>
                                        <p:tgtEl>
                                          <p:spTgt spid="58394"/>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58398"/>
                                        </p:tgtEl>
                                        <p:attrNameLst>
                                          <p:attrName>style.visibility</p:attrName>
                                        </p:attrNameLst>
                                      </p:cBhvr>
                                      <p:to>
                                        <p:strVal val="visible"/>
                                      </p:to>
                                    </p:set>
                                    <p:anim calcmode="lin" valueType="num">
                                      <p:cBhvr additive="base">
                                        <p:cTn id="45" dur="500" fill="hold"/>
                                        <p:tgtEl>
                                          <p:spTgt spid="58398"/>
                                        </p:tgtEl>
                                        <p:attrNameLst>
                                          <p:attrName>ppt_x</p:attrName>
                                        </p:attrNameLst>
                                      </p:cBhvr>
                                      <p:tavLst>
                                        <p:tav tm="0">
                                          <p:val>
                                            <p:strVal val="#ppt_x"/>
                                          </p:val>
                                        </p:tav>
                                        <p:tav tm="100000">
                                          <p:val>
                                            <p:strVal val="#ppt_x"/>
                                          </p:val>
                                        </p:tav>
                                      </p:tavLst>
                                    </p:anim>
                                    <p:anim calcmode="lin" valueType="num">
                                      <p:cBhvr additive="base">
                                        <p:cTn id="46" dur="500" fill="hold"/>
                                        <p:tgtEl>
                                          <p:spTgt spid="5839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58399"/>
                                        </p:tgtEl>
                                        <p:attrNameLst>
                                          <p:attrName>style.visibility</p:attrName>
                                        </p:attrNameLst>
                                      </p:cBhvr>
                                      <p:to>
                                        <p:strVal val="visible"/>
                                      </p:to>
                                    </p:set>
                                    <p:anim calcmode="lin" valueType="num">
                                      <p:cBhvr additive="base">
                                        <p:cTn id="51" dur="500" fill="hold"/>
                                        <p:tgtEl>
                                          <p:spTgt spid="58399"/>
                                        </p:tgtEl>
                                        <p:attrNameLst>
                                          <p:attrName>ppt_x</p:attrName>
                                        </p:attrNameLst>
                                      </p:cBhvr>
                                      <p:tavLst>
                                        <p:tav tm="0">
                                          <p:val>
                                            <p:strVal val="#ppt_x"/>
                                          </p:val>
                                        </p:tav>
                                        <p:tav tm="100000">
                                          <p:val>
                                            <p:strVal val="#ppt_x"/>
                                          </p:val>
                                        </p:tav>
                                      </p:tavLst>
                                    </p:anim>
                                    <p:anim calcmode="lin" valueType="num">
                                      <p:cBhvr additive="base">
                                        <p:cTn id="52" dur="500" fill="hold"/>
                                        <p:tgtEl>
                                          <p:spTgt spid="58399"/>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27462448-5A2D-4C87-B403-341137EFB3FA}"/>
              </a:ext>
            </a:extLst>
          </p:cNvPr>
          <p:cNvSpPr txBox="1">
            <a:spLocks noChangeArrowheads="1"/>
          </p:cNvSpPr>
          <p:nvPr/>
        </p:nvSpPr>
        <p:spPr bwMode="auto">
          <a:xfrm>
            <a:off x="431800" y="701675"/>
            <a:ext cx="8460680" cy="1951038"/>
          </a:xfrm>
          <a:prstGeom prst="rect">
            <a:avLst/>
          </a:prstGeom>
          <a:noFill/>
          <a:ln>
            <a:noFill/>
          </a:ln>
          <a:effectLst/>
        </p:spPr>
        <p:txBody>
          <a:bodyPr wrap="square"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FFFFFF"/>
                </a:solidFill>
                <a:effectLst/>
                <a:uLnTx/>
                <a:uFillTx/>
                <a:latin typeface="Times New Roman"/>
                <a:ea typeface="宋体"/>
                <a:cs typeface="+mn-cs"/>
              </a:rPr>
              <a:t>若事件</a:t>
            </a:r>
            <a:r>
              <a:rPr kumimoji="1" lang="en-US" altLang="zh-CN" sz="2800" b="0" i="0" u="none" strike="noStrike" kern="1200" cap="none" spc="0" normalizeH="0" baseline="0" noProof="0" dirty="0">
                <a:ln>
                  <a:noFill/>
                </a:ln>
                <a:solidFill>
                  <a:srgbClr val="FFFFFF"/>
                </a:solidFill>
                <a:effectLst/>
                <a:uLnTx/>
                <a:uFillTx/>
                <a:latin typeface="Times New Roman"/>
                <a:ea typeface="宋体"/>
                <a:cs typeface="+mn-cs"/>
              </a:rPr>
              <a:t>A</a:t>
            </a:r>
            <a:r>
              <a:rPr kumimoji="1" lang="zh-CN" altLang="en-US" sz="2800" b="0" i="0" u="none" strike="noStrike" kern="1200" cap="none" spc="0" normalizeH="0" baseline="0" noProof="0" dirty="0">
                <a:ln>
                  <a:noFill/>
                </a:ln>
                <a:solidFill>
                  <a:srgbClr val="FFFFFF"/>
                </a:solidFill>
                <a:effectLst/>
                <a:uLnTx/>
                <a:uFillTx/>
                <a:latin typeface="Times New Roman"/>
                <a:ea typeface="宋体"/>
                <a:cs typeface="+mn-cs"/>
              </a:rPr>
              <a:t>、</a:t>
            </a:r>
            <a:r>
              <a:rPr kumimoji="1" lang="en-US" altLang="zh-CN" sz="2800" b="0" i="0" u="none" strike="noStrike" kern="1200" cap="none" spc="0" normalizeH="0" baseline="0" noProof="0" dirty="0">
                <a:ln>
                  <a:noFill/>
                </a:ln>
                <a:solidFill>
                  <a:srgbClr val="FFFFFF"/>
                </a:solidFill>
                <a:effectLst/>
                <a:uLnTx/>
                <a:uFillTx/>
                <a:latin typeface="Times New Roman"/>
                <a:ea typeface="宋体"/>
                <a:cs typeface="+mn-cs"/>
              </a:rPr>
              <a:t>B</a:t>
            </a:r>
            <a:r>
              <a:rPr kumimoji="1" lang="zh-CN" altLang="en-US" sz="2800" b="0" i="0" u="none" strike="noStrike" kern="1200" cap="none" spc="0" normalizeH="0" baseline="0" noProof="0" dirty="0">
                <a:ln>
                  <a:noFill/>
                </a:ln>
                <a:solidFill>
                  <a:srgbClr val="FFFFFF"/>
                </a:solidFill>
                <a:effectLst/>
                <a:uLnTx/>
                <a:uFillTx/>
                <a:latin typeface="Times New Roman"/>
                <a:ea typeface="宋体"/>
                <a:cs typeface="+mn-cs"/>
              </a:rPr>
              <a:t>是</a:t>
            </a:r>
            <a:r>
              <a:rPr kumimoji="1" lang="zh-CN" altLang="en-US" sz="2800" b="0" i="0" u="none" strike="noStrike" kern="1200" cap="none" spc="0" normalizeH="0" baseline="0" noProof="0" dirty="0">
                <a:ln>
                  <a:noFill/>
                </a:ln>
                <a:solidFill>
                  <a:srgbClr val="FFFF00"/>
                </a:solidFill>
                <a:effectLst/>
                <a:uLnTx/>
                <a:uFillTx/>
                <a:latin typeface="Times New Roman"/>
                <a:ea typeface="宋体"/>
                <a:cs typeface="+mn-cs"/>
              </a:rPr>
              <a:t>古典概型</a:t>
            </a:r>
            <a:r>
              <a:rPr kumimoji="1" lang="zh-CN" altLang="en-US" sz="2800" b="0" i="0" u="none" strike="noStrike" kern="1200" cap="none" spc="0" normalizeH="0" baseline="0" noProof="0" dirty="0">
                <a:ln>
                  <a:noFill/>
                </a:ln>
                <a:solidFill>
                  <a:srgbClr val="FFFFFF"/>
                </a:solidFill>
                <a:effectLst/>
                <a:uLnTx/>
                <a:uFillTx/>
                <a:latin typeface="Times New Roman"/>
                <a:ea typeface="宋体"/>
                <a:cs typeface="+mn-cs"/>
              </a:rPr>
              <a:t>的样本空间</a:t>
            </a:r>
            <a:r>
              <a:rPr kumimoji="1" lang="el-GR" altLang="zh-CN" sz="2800" b="0" i="0" u="none" strike="noStrike" kern="1200" cap="none" spc="0" normalizeH="0" baseline="0" noProof="0" dirty="0">
                <a:ln>
                  <a:noFill/>
                </a:ln>
                <a:solidFill>
                  <a:srgbClr val="FFFFFF"/>
                </a:solidFill>
                <a:effectLst/>
                <a:uLnTx/>
                <a:uFillTx/>
                <a:latin typeface="Times New Roman"/>
                <a:ea typeface="宋体"/>
                <a:cs typeface="+mn-cs"/>
              </a:rPr>
              <a:t>Ω</a:t>
            </a:r>
            <a:r>
              <a:rPr kumimoji="1" lang="zh-CN" altLang="en-US" sz="2800" b="0" i="0" u="none" strike="noStrike" kern="1200" cap="none" spc="0" normalizeH="0" baseline="0" noProof="0" dirty="0">
                <a:ln>
                  <a:noFill/>
                </a:ln>
                <a:solidFill>
                  <a:srgbClr val="FFFFFF"/>
                </a:solidFill>
                <a:effectLst/>
                <a:uLnTx/>
                <a:uFillTx/>
                <a:latin typeface="Times New Roman"/>
                <a:ea typeface="宋体"/>
                <a:cs typeface="+mn-cs"/>
              </a:rPr>
              <a:t>中的两个事件，其中事件</a:t>
            </a:r>
            <a:r>
              <a:rPr lang="en-US" altLang="zh-CN" sz="2800" dirty="0">
                <a:solidFill>
                  <a:srgbClr val="FFFFFF"/>
                </a:solidFill>
                <a:latin typeface="Times New Roman"/>
                <a:ea typeface="宋体"/>
              </a:rPr>
              <a:t>B</a:t>
            </a:r>
            <a:r>
              <a:rPr kumimoji="1" lang="zh-CN" altLang="en-US" sz="2800" b="0" i="0" u="none" strike="noStrike" kern="1200" cap="none" spc="0" normalizeH="0" baseline="0" noProof="0" dirty="0">
                <a:ln>
                  <a:noFill/>
                </a:ln>
                <a:solidFill>
                  <a:srgbClr val="FFFFFF"/>
                </a:solidFill>
                <a:effectLst/>
                <a:uLnTx/>
                <a:uFillTx/>
                <a:latin typeface="Times New Roman"/>
                <a:ea typeface="宋体"/>
                <a:cs typeface="+mn-cs"/>
              </a:rPr>
              <a:t>含有</a:t>
            </a:r>
            <a:r>
              <a:rPr kumimoji="1" lang="en-US" altLang="zh-CN" sz="2800" b="0" i="0" u="none" strike="noStrike" kern="1200" cap="none" spc="0" normalizeH="0" baseline="0" noProof="0" dirty="0">
                <a:ln>
                  <a:noFill/>
                </a:ln>
                <a:solidFill>
                  <a:srgbClr val="FFFFFF"/>
                </a:solidFill>
                <a:effectLst/>
                <a:uLnTx/>
                <a:uFillTx/>
                <a:latin typeface="Times New Roman"/>
                <a:ea typeface="宋体"/>
                <a:cs typeface="+mn-cs"/>
              </a:rPr>
              <a:t>n</a:t>
            </a:r>
            <a:r>
              <a:rPr lang="en-US" altLang="zh-CN" sz="2800" baseline="-25000" dirty="0">
                <a:solidFill>
                  <a:srgbClr val="FFFFFF"/>
                </a:solidFill>
                <a:latin typeface="Times New Roman"/>
                <a:ea typeface="宋体"/>
              </a:rPr>
              <a:t>B</a:t>
            </a:r>
            <a:r>
              <a:rPr kumimoji="1" lang="zh-CN" altLang="en-US" sz="2800" b="0" i="0" u="none" strike="noStrike" kern="1200" cap="none" spc="0" normalizeH="0" baseline="0" noProof="0" dirty="0">
                <a:ln>
                  <a:noFill/>
                </a:ln>
                <a:solidFill>
                  <a:srgbClr val="FFFFFF"/>
                </a:solidFill>
                <a:effectLst/>
                <a:uLnTx/>
                <a:uFillTx/>
                <a:latin typeface="Times New Roman"/>
                <a:ea typeface="宋体"/>
                <a:cs typeface="+mn-cs"/>
              </a:rPr>
              <a:t>个样本点，事件</a:t>
            </a:r>
            <a:r>
              <a:rPr kumimoji="1" lang="en-US" altLang="zh-CN" sz="2800" b="0" i="0" u="none" strike="noStrike" kern="1200" cap="none" spc="0" normalizeH="0" baseline="0" noProof="0" dirty="0">
                <a:ln>
                  <a:noFill/>
                </a:ln>
                <a:solidFill>
                  <a:srgbClr val="FFFFFF"/>
                </a:solidFill>
                <a:effectLst/>
                <a:uLnTx/>
                <a:uFillTx/>
                <a:latin typeface="Times New Roman"/>
                <a:ea typeface="宋体"/>
                <a:cs typeface="+mn-cs"/>
              </a:rPr>
              <a:t>AB</a:t>
            </a:r>
            <a:r>
              <a:rPr kumimoji="1" lang="zh-CN" altLang="zh-CN" sz="2800" b="0" i="0" u="none" strike="noStrike" kern="1200" cap="none" spc="0" normalizeH="0" baseline="0" noProof="0" dirty="0">
                <a:ln>
                  <a:noFill/>
                </a:ln>
                <a:solidFill>
                  <a:srgbClr val="FFFFFF"/>
                </a:solidFill>
                <a:effectLst/>
                <a:uLnTx/>
                <a:uFillTx/>
                <a:latin typeface="Times New Roman"/>
                <a:ea typeface="宋体"/>
                <a:cs typeface="+mn-cs"/>
              </a:rPr>
              <a:t>含有</a:t>
            </a:r>
            <a:r>
              <a:rPr kumimoji="1" lang="en-US" altLang="zh-CN" sz="2800" b="0" i="0" u="none" strike="noStrike" kern="1200" cap="none" spc="0" normalizeH="0" baseline="0" noProof="0" dirty="0" err="1">
                <a:ln>
                  <a:noFill/>
                </a:ln>
                <a:solidFill>
                  <a:srgbClr val="FFFFFF"/>
                </a:solidFill>
                <a:effectLst/>
                <a:uLnTx/>
                <a:uFillTx/>
                <a:latin typeface="Times New Roman"/>
                <a:ea typeface="宋体"/>
                <a:cs typeface="+mn-cs"/>
              </a:rPr>
              <a:t>n</a:t>
            </a:r>
            <a:r>
              <a:rPr kumimoji="1" lang="en-US" altLang="zh-CN" sz="2800" b="0" i="0" u="none" strike="noStrike" kern="1200" cap="none" spc="0" normalizeH="0" baseline="-25000" noProof="0" dirty="0" err="1">
                <a:ln>
                  <a:noFill/>
                </a:ln>
                <a:solidFill>
                  <a:srgbClr val="FFFFFF"/>
                </a:solidFill>
                <a:effectLst/>
                <a:uLnTx/>
                <a:uFillTx/>
                <a:latin typeface="Times New Roman"/>
                <a:ea typeface="宋体"/>
                <a:cs typeface="+mn-cs"/>
              </a:rPr>
              <a:t>AB</a:t>
            </a:r>
            <a:r>
              <a:rPr kumimoji="1" lang="zh-CN" altLang="en-US" sz="2800" b="0" i="0" u="none" strike="noStrike" kern="1200" cap="none" spc="0" normalizeH="0" baseline="0" noProof="0" dirty="0">
                <a:ln>
                  <a:noFill/>
                </a:ln>
                <a:solidFill>
                  <a:srgbClr val="FFFFFF"/>
                </a:solidFill>
                <a:effectLst/>
                <a:uLnTx/>
                <a:uFillTx/>
                <a:latin typeface="Times New Roman"/>
                <a:ea typeface="宋体"/>
                <a:cs typeface="+mn-cs"/>
              </a:rPr>
              <a:t>个样本点，则</a:t>
            </a:r>
            <a:endParaRPr kumimoji="1" lang="zh-CN" altLang="en-US" sz="2800" b="1" i="0" u="none" strike="noStrike" kern="1200" cap="none" spc="0" normalizeH="0" baseline="0" noProof="0" dirty="0">
              <a:ln>
                <a:noFill/>
              </a:ln>
              <a:solidFill>
                <a:srgbClr val="FFFFFF"/>
              </a:solidFill>
              <a:effectLst/>
              <a:uLnTx/>
              <a:uFillTx/>
              <a:latin typeface="Times New Roman"/>
              <a:ea typeface="宋体"/>
              <a:cs typeface="+mn-cs"/>
            </a:endParaRPr>
          </a:p>
        </p:txBody>
      </p:sp>
      <p:sp>
        <p:nvSpPr>
          <p:cNvPr id="327683" name="Rectangle 10">
            <a:extLst>
              <a:ext uri="{FF2B5EF4-FFF2-40B4-BE49-F238E27FC236}">
                <a16:creationId xmlns:a16="http://schemas.microsoft.com/office/drawing/2014/main" id="{CE4FBFFB-4DAB-4161-86F8-2D8F891D8A27}"/>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Char char="•"/>
              <a:tabLst/>
              <a:defRPr/>
            </a:pPr>
            <a:endParaRPr kumimoji="1" lang="zh-CN" altLang="en-US" sz="36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20A02CE-7CFA-4D42-A3F3-E5D690DAEA5E}"/>
                  </a:ext>
                </a:extLst>
              </p:cNvPr>
              <p:cNvSpPr txBox="1"/>
              <p:nvPr/>
            </p:nvSpPr>
            <p:spPr>
              <a:xfrm>
                <a:off x="1403648" y="3068960"/>
                <a:ext cx="2707209" cy="899413"/>
              </a:xfrm>
              <a:prstGeom prst="rect">
                <a:avLst/>
              </a:prstGeom>
              <a:noFill/>
            </p:spPr>
            <p:txBody>
              <a:bodyPr wrap="square" rtlCol="0">
                <a:spAutoFit/>
              </a:bodyPr>
              <a:lstStyle/>
              <a:p>
                <a:r>
                  <a:rPr lang="en-US" altLang="zh-CN" dirty="0"/>
                  <a:t>P(A|B) = </a:t>
                </a:r>
                <a14:m>
                  <m:oMath xmlns:m="http://schemas.openxmlformats.org/officeDocument/2006/math">
                    <m:f>
                      <m:fPr>
                        <m:ctrlPr>
                          <a:rPr lang="en-US" altLang="zh-CN"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𝐴𝐵</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𝐵</m:t>
                            </m:r>
                          </m:sub>
                        </m:sSub>
                      </m:den>
                    </m:f>
                  </m:oMath>
                </a14:m>
                <a:endParaRPr lang="zh-CN" altLang="en-US" dirty="0"/>
              </a:p>
            </p:txBody>
          </p:sp>
        </mc:Choice>
        <mc:Fallback xmlns="">
          <p:sp>
            <p:nvSpPr>
              <p:cNvPr id="2" name="文本框 1">
                <a:extLst>
                  <a:ext uri="{FF2B5EF4-FFF2-40B4-BE49-F238E27FC236}">
                    <a16:creationId xmlns:a16="http://schemas.microsoft.com/office/drawing/2014/main" id="{B20A02CE-7CFA-4D42-A3F3-E5D690DAEA5E}"/>
                  </a:ext>
                </a:extLst>
              </p:cNvPr>
              <p:cNvSpPr txBox="1">
                <a:spLocks noRot="1" noChangeAspect="1" noMove="1" noResize="1" noEditPoints="1" noAdjustHandles="1" noChangeArrowheads="1" noChangeShapeType="1" noTextEdit="1"/>
              </p:cNvSpPr>
              <p:nvPr/>
            </p:nvSpPr>
            <p:spPr>
              <a:xfrm>
                <a:off x="1403648" y="3068960"/>
                <a:ext cx="2707209" cy="899413"/>
              </a:xfrm>
              <a:prstGeom prst="rect">
                <a:avLst/>
              </a:prstGeom>
              <a:blipFill>
                <a:blip r:embed="rId5"/>
                <a:stretch>
                  <a:fillRect l="-6757" t="-4054"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42CC4FD-AE76-4DA8-AD97-D3BB3D50DE7A}"/>
                  </a:ext>
                </a:extLst>
              </p:cNvPr>
              <p:cNvSpPr txBox="1"/>
              <p:nvPr/>
            </p:nvSpPr>
            <p:spPr>
              <a:xfrm>
                <a:off x="2843808" y="4047700"/>
                <a:ext cx="3269455" cy="974819"/>
              </a:xfrm>
              <a:prstGeom prst="rect">
                <a:avLst/>
              </a:prstGeom>
              <a:noFill/>
            </p:spPr>
            <p:txBody>
              <a:bodyPr wrap="square" rtlCol="0">
                <a:spAutoFit/>
              </a:bodyPr>
              <a:lstStyle/>
              <a:p>
                <a:r>
                  <a:rPr lang="en-US" altLang="zh-CN" dirty="0"/>
                  <a:t>= </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𝐴𝐵</m:t>
                            </m:r>
                          </m:sub>
                        </m:sSub>
                        <m:r>
                          <a:rPr lang="en-US" altLang="zh-CN" i="1">
                            <a:latin typeface="Cambria Math" panose="02040503050406030204" pitchFamily="18" charset="0"/>
                          </a:rPr>
                          <m:t>/</m:t>
                        </m:r>
                        <m:r>
                          <a:rPr lang="en-US" altLang="zh-CN" i="1">
                            <a:latin typeface="Cambria Math" panose="02040503050406030204" pitchFamily="18" charset="0"/>
                          </a:rPr>
                          <m:t>𝑛</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𝐴𝐵</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den>
                    </m:f>
                  </m:oMath>
                </a14:m>
                <a:endParaRPr lang="zh-CN" altLang="en-US" dirty="0"/>
              </a:p>
            </p:txBody>
          </p:sp>
        </mc:Choice>
        <mc:Fallback xmlns="">
          <p:sp>
            <p:nvSpPr>
              <p:cNvPr id="3" name="文本框 2">
                <a:extLst>
                  <a:ext uri="{FF2B5EF4-FFF2-40B4-BE49-F238E27FC236}">
                    <a16:creationId xmlns:a16="http://schemas.microsoft.com/office/drawing/2014/main" id="{242CC4FD-AE76-4DA8-AD97-D3BB3D50DE7A}"/>
                  </a:ext>
                </a:extLst>
              </p:cNvPr>
              <p:cNvSpPr txBox="1">
                <a:spLocks noRot="1" noChangeAspect="1" noMove="1" noResize="1" noEditPoints="1" noAdjustHandles="1" noChangeArrowheads="1" noChangeShapeType="1" noTextEdit="1"/>
              </p:cNvSpPr>
              <p:nvPr/>
            </p:nvSpPr>
            <p:spPr>
              <a:xfrm>
                <a:off x="2843808" y="4047700"/>
                <a:ext cx="3269455" cy="974819"/>
              </a:xfrm>
              <a:prstGeom prst="rect">
                <a:avLst/>
              </a:prstGeom>
              <a:blipFill>
                <a:blip r:embed="rId6"/>
                <a:stretch>
                  <a:fillRect l="-5784" b="-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8223802"/>
      </p:ext>
    </p:extLst>
  </p:cSld>
  <p:clrMapOvr>
    <a:masterClrMapping/>
  </p:clrMapOvr>
  <p:transition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3E100A2C-5810-441B-A1D3-F3EC30395372}"/>
              </a:ext>
            </a:extLst>
          </p:cNvPr>
          <p:cNvSpPr txBox="1">
            <a:spLocks noChangeArrowheads="1"/>
          </p:cNvSpPr>
          <p:nvPr/>
        </p:nvSpPr>
        <p:spPr bwMode="auto">
          <a:xfrm>
            <a:off x="539750" y="549275"/>
            <a:ext cx="8208963" cy="3892550"/>
          </a:xfrm>
          <a:prstGeom prst="rect">
            <a:avLst/>
          </a:prstGeom>
          <a:noFill/>
          <a:ln>
            <a:noFill/>
          </a:ln>
          <a:effectLst/>
        </p:spPr>
        <p:txBody>
          <a:bodyPr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条件概率的定义</a:t>
            </a:r>
            <a:r>
              <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：设</a:t>
            </a: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a:t>
            </a:r>
            <a:r>
              <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B</a:t>
            </a:r>
            <a:r>
              <a:rPr kumimoji="1" lang="zh-CN"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是</a:t>
            </a:r>
            <a:r>
              <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样本空间</a:t>
            </a:r>
            <a:r>
              <a:rPr kumimoji="1" lang="el-GR"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Ω</a:t>
            </a:r>
            <a:r>
              <a:rPr kumimoji="1" lang="zh-CN"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中的两个事件</a:t>
            </a:r>
            <a:r>
              <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且</a:t>
            </a: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P(B)&gt;0</a:t>
            </a:r>
            <a:r>
              <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，定义</a:t>
            </a:r>
            <a:r>
              <a:rPr kumimoji="1" lang="zh-CN"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endPar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为事件</a:t>
            </a: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a:t>
            </a:r>
            <a:r>
              <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在给定</a:t>
            </a: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下的条件概率，简称为</a:t>
            </a: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a:t>
            </a:r>
            <a:r>
              <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对</a:t>
            </a:r>
            <a:r>
              <a:rPr kumimoji="1" lang="en-US"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a:t>
            </a:r>
            <a:r>
              <a:rPr kumimoji="1"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的条件概率。</a:t>
            </a:r>
            <a:r>
              <a:rPr kumimoji="1" lang="en-US" altLang="zh-CN" sz="2800" b="0" i="0" u="none" strike="noStrike" kern="1200" cap="none" spc="0" normalizeH="0" baseline="0" noProof="0" dirty="0">
                <a:ln>
                  <a:noFill/>
                </a:ln>
                <a:solidFill>
                  <a:srgbClr val="FFFFFF"/>
                </a:solidFill>
                <a:effectLst/>
                <a:uLnTx/>
                <a:uFillTx/>
                <a:latin typeface="Arial" panose="020B0604020202020204" pitchFamily="34" charset="0"/>
                <a:ea typeface="楷体_GB2312" pitchFamily="49" charset="-122"/>
                <a:cs typeface="+mn-cs"/>
                <a:sym typeface="Symbol" panose="05050102010706020507" pitchFamily="18" charset="2"/>
              </a:rPr>
              <a:t> (p15)</a:t>
            </a:r>
            <a:endParaRPr kumimoji="1" lang="zh-CN" altLang="zh-CN" sz="2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defRPr/>
            </a:pPr>
            <a:endParaRPr kumimoji="1" lang="zh-CN" altLang="en-US" sz="2800" b="1" i="0" u="none" strike="noStrike" kern="1200" cap="none" spc="0" normalizeH="0" baseline="0" noProof="0" dirty="0">
              <a:ln>
                <a:noFill/>
              </a:ln>
              <a:solidFill>
                <a:srgbClr val="FFFFFF"/>
              </a:solidFill>
              <a:effectLst/>
              <a:uLnTx/>
              <a:uFillTx/>
              <a:latin typeface="Times New Roman"/>
              <a:ea typeface="宋体"/>
              <a:cs typeface="+mn-cs"/>
            </a:endParaRPr>
          </a:p>
        </p:txBody>
      </p:sp>
      <p:sp>
        <p:nvSpPr>
          <p:cNvPr id="329731" name="Rectangle 10">
            <a:extLst>
              <a:ext uri="{FF2B5EF4-FFF2-40B4-BE49-F238E27FC236}">
                <a16:creationId xmlns:a16="http://schemas.microsoft.com/office/drawing/2014/main" id="{F0B87C8D-3802-4806-B4BC-0B82EE1DA16B}"/>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Char char="•"/>
              <a:tabLst/>
              <a:defRPr/>
            </a:pPr>
            <a:endParaRPr kumimoji="1" lang="zh-CN" altLang="en-US" sz="36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 name="文本框 1">
            <a:extLst>
              <a:ext uri="{FF2B5EF4-FFF2-40B4-BE49-F238E27FC236}">
                <a16:creationId xmlns:a16="http://schemas.microsoft.com/office/drawing/2014/main" id="{92298F1E-7DB7-459D-89F9-F79F4E78055C}"/>
              </a:ext>
            </a:extLst>
          </p:cNvPr>
          <p:cNvSpPr txBox="1">
            <a:spLocks noRot="1" noChangeAspect="1" noMove="1" noResize="1" noEditPoints="1" noAdjustHandles="1" noChangeArrowheads="1" noChangeShapeType="1" noTextEdit="1"/>
          </p:cNvSpPr>
          <p:nvPr/>
        </p:nvSpPr>
        <p:spPr>
          <a:xfrm>
            <a:off x="1295636" y="1909857"/>
            <a:ext cx="6552728" cy="765787"/>
          </a:xfrm>
          <a:prstGeom prst="rect">
            <a:avLst/>
          </a:prstGeom>
          <a:blipFill>
            <a:blip r:embed="rId5"/>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36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mn-cs"/>
              </a:rPr>
              <a:t> </a:t>
            </a:r>
          </a:p>
        </p:txBody>
      </p:sp>
    </p:spTree>
    <p:extLst>
      <p:ext uri="{BB962C8B-B14F-4D97-AF65-F5344CB8AC3E}">
        <p14:creationId xmlns:p14="http://schemas.microsoft.com/office/powerpoint/2010/main" val="459586704"/>
      </p:ext>
    </p:extLst>
  </p:cSld>
  <p:clrMapOvr>
    <a:masterClrMapping/>
  </p:clrMapOvr>
  <p:transition advTm="10000"/>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1" name="Text Box 3">
            <a:extLst>
              <a:ext uri="{FF2B5EF4-FFF2-40B4-BE49-F238E27FC236}">
                <a16:creationId xmlns:a16="http://schemas.microsoft.com/office/drawing/2014/main" id="{98CAA7B9-7452-41A5-B6BB-80D8A26F8EE5}"/>
              </a:ext>
            </a:extLst>
          </p:cNvPr>
          <p:cNvSpPr txBox="1">
            <a:spLocks noRot="1" noChangeAspect="1" noMove="1" noResize="1" noEditPoints="1" noAdjustHandles="1" noChangeArrowheads="1" noChangeShapeType="1" noTextEdit="1"/>
          </p:cNvSpPr>
          <p:nvPr/>
        </p:nvSpPr>
        <p:spPr bwMode="auto">
          <a:xfrm>
            <a:off x="539552" y="1124744"/>
            <a:ext cx="8219256" cy="4475071"/>
          </a:xfrm>
          <a:prstGeom prst="rect">
            <a:avLst/>
          </a:prstGeom>
          <a:blipFill>
            <a:blip r:embed="rId2"/>
            <a:stretch>
              <a:fillRect l="-2226" t="-1907" r="-10237"/>
            </a:stretch>
          </a:blipFill>
          <a:ln>
            <a:noFill/>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noFill/>
                <a:effectLst/>
                <a:uLnTx/>
                <a:uFillTx/>
                <a:latin typeface="Times New Roman" panose="02020603050405020304" pitchFamily="18" charset="0"/>
                <a:ea typeface="宋体" panose="02010600030101010101" pitchFamily="2" charset="-122"/>
                <a:cs typeface="+mn-cs"/>
              </a:rPr>
              <a:t> </a:t>
            </a:r>
          </a:p>
        </p:txBody>
      </p:sp>
    </p:spTree>
    <p:extLst>
      <p:ext uri="{BB962C8B-B14F-4D97-AF65-F5344CB8AC3E}">
        <p14:creationId xmlns:p14="http://schemas.microsoft.com/office/powerpoint/2010/main" val="298509907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B09125F1-7616-424D-9266-B8BEBB6F7C68}"/>
              </a:ext>
            </a:extLst>
          </p:cNvPr>
          <p:cNvSpPr>
            <a:spLocks noGrp="1" noChangeArrowheads="1"/>
          </p:cNvSpPr>
          <p:nvPr>
            <p:ph type="title"/>
          </p:nvPr>
        </p:nvSpPr>
        <p:spPr>
          <a:xfrm>
            <a:off x="384175" y="52388"/>
            <a:ext cx="8275638" cy="2689225"/>
          </a:xfrm>
        </p:spPr>
        <p:txBody>
          <a:bodyPr/>
          <a:lstStyle/>
          <a:p>
            <a:pPr eaLnBrk="1" hangingPunct="1">
              <a:defRPr/>
            </a:pPr>
            <a:r>
              <a:rPr lang="zh-CN" altLang="en-US" sz="2800" dirty="0">
                <a:latin typeface="+mn-lt"/>
                <a:ea typeface="+mn-ea"/>
              </a:rPr>
              <a:t>例</a:t>
            </a:r>
            <a:r>
              <a:rPr lang="en-US" altLang="zh-CN" sz="2800" dirty="0">
                <a:latin typeface="+mn-lt"/>
                <a:ea typeface="+mn-ea"/>
              </a:rPr>
              <a:t>2</a:t>
            </a:r>
            <a:r>
              <a:rPr lang="zh-CN" altLang="en-US" sz="2800" dirty="0">
                <a:latin typeface="+mn-lt"/>
                <a:ea typeface="+mn-ea"/>
              </a:rPr>
              <a:t>：全年级</a:t>
            </a:r>
            <a:r>
              <a:rPr lang="en-US" altLang="zh-CN" sz="2800" dirty="0">
                <a:latin typeface="+mn-lt"/>
                <a:ea typeface="+mn-ea"/>
              </a:rPr>
              <a:t>100</a:t>
            </a:r>
            <a:r>
              <a:rPr lang="zh-CN" altLang="en-US" sz="2800" dirty="0">
                <a:latin typeface="+mn-lt"/>
                <a:ea typeface="+mn-ea"/>
              </a:rPr>
              <a:t>名学生中，有男生</a:t>
            </a:r>
            <a:r>
              <a:rPr lang="en-US" altLang="zh-CN" sz="2800" dirty="0">
                <a:latin typeface="+mn-lt"/>
                <a:ea typeface="+mn-ea"/>
              </a:rPr>
              <a:t>80</a:t>
            </a:r>
            <a:r>
              <a:rPr lang="zh-CN" altLang="en-US" sz="2800" dirty="0">
                <a:latin typeface="+mn-lt"/>
                <a:ea typeface="+mn-ea"/>
              </a:rPr>
              <a:t>人，女生</a:t>
            </a:r>
            <a:r>
              <a:rPr lang="en-US" altLang="zh-CN" sz="2800" dirty="0">
                <a:latin typeface="+mn-lt"/>
                <a:ea typeface="+mn-ea"/>
              </a:rPr>
              <a:t>20</a:t>
            </a:r>
            <a:r>
              <a:rPr lang="zh-CN" altLang="en-US" sz="2800" dirty="0">
                <a:latin typeface="+mn-lt"/>
                <a:ea typeface="+mn-ea"/>
              </a:rPr>
              <a:t>人；来自北京的有</a:t>
            </a:r>
            <a:r>
              <a:rPr lang="en-US" altLang="zh-CN" sz="2800" dirty="0">
                <a:latin typeface="+mn-lt"/>
                <a:ea typeface="+mn-ea"/>
              </a:rPr>
              <a:t>20</a:t>
            </a:r>
            <a:r>
              <a:rPr lang="zh-CN" altLang="en-US" sz="2800" dirty="0">
                <a:latin typeface="+mn-lt"/>
                <a:ea typeface="+mn-ea"/>
              </a:rPr>
              <a:t>人，其中男生</a:t>
            </a:r>
            <a:r>
              <a:rPr lang="en-US" altLang="zh-CN" sz="2800" dirty="0">
                <a:latin typeface="+mn-lt"/>
                <a:ea typeface="+mn-ea"/>
              </a:rPr>
              <a:t>12</a:t>
            </a:r>
            <a:r>
              <a:rPr lang="zh-CN" altLang="en-US" sz="2800" dirty="0">
                <a:latin typeface="+mn-lt"/>
                <a:ea typeface="+mn-ea"/>
              </a:rPr>
              <a:t>人，女生</a:t>
            </a:r>
            <a:r>
              <a:rPr lang="en-US" altLang="zh-CN" sz="2800" dirty="0">
                <a:latin typeface="+mn-lt"/>
                <a:ea typeface="+mn-ea"/>
              </a:rPr>
              <a:t>8</a:t>
            </a:r>
            <a:r>
              <a:rPr lang="zh-CN" altLang="en-US" sz="2800" dirty="0">
                <a:latin typeface="+mn-lt"/>
                <a:ea typeface="+mn-ea"/>
              </a:rPr>
              <a:t>人；免修英语的</a:t>
            </a:r>
            <a:r>
              <a:rPr lang="en-US" altLang="zh-CN" sz="2800" dirty="0">
                <a:latin typeface="+mn-lt"/>
                <a:ea typeface="+mn-ea"/>
              </a:rPr>
              <a:t>40</a:t>
            </a:r>
            <a:r>
              <a:rPr lang="zh-CN" altLang="en-US" sz="2800" dirty="0">
                <a:latin typeface="+mn-lt"/>
                <a:ea typeface="+mn-ea"/>
              </a:rPr>
              <a:t>人中有</a:t>
            </a:r>
            <a:r>
              <a:rPr lang="en-US" altLang="zh-CN" sz="2800" dirty="0">
                <a:latin typeface="+mn-lt"/>
                <a:ea typeface="+mn-ea"/>
              </a:rPr>
              <a:t>32</a:t>
            </a:r>
            <a:r>
              <a:rPr lang="zh-CN" altLang="en-US" sz="2800" dirty="0">
                <a:latin typeface="+mn-lt"/>
                <a:ea typeface="+mn-ea"/>
              </a:rPr>
              <a:t>名男生，</a:t>
            </a:r>
            <a:r>
              <a:rPr lang="en-US" altLang="zh-CN" sz="2800" dirty="0">
                <a:latin typeface="+mn-lt"/>
                <a:ea typeface="+mn-ea"/>
              </a:rPr>
              <a:t>8</a:t>
            </a:r>
            <a:r>
              <a:rPr lang="zh-CN" altLang="en-US" sz="2800" dirty="0">
                <a:latin typeface="+mn-lt"/>
                <a:ea typeface="+mn-ea"/>
              </a:rPr>
              <a:t>名女生。</a:t>
            </a:r>
            <a:br>
              <a:rPr lang="en-US" altLang="zh-CN" sz="2800" dirty="0">
                <a:latin typeface="+mn-lt"/>
                <a:ea typeface="+mn-ea"/>
              </a:rPr>
            </a:br>
            <a:r>
              <a:rPr lang="zh-CN" altLang="en-US" sz="2800" dirty="0">
                <a:latin typeface="+mn-lt"/>
                <a:ea typeface="+mn-ea"/>
              </a:rPr>
              <a:t>事件</a:t>
            </a:r>
            <a:r>
              <a:rPr lang="en-US" altLang="zh-CN" sz="2800" dirty="0">
                <a:latin typeface="+mn-lt"/>
                <a:ea typeface="+mn-ea"/>
              </a:rPr>
              <a:t>A=</a:t>
            </a:r>
            <a:r>
              <a:rPr lang="zh-CN" altLang="en-US" sz="2800" dirty="0">
                <a:latin typeface="+mn-lt"/>
                <a:ea typeface="+mn-ea"/>
              </a:rPr>
              <a:t>“男生”</a:t>
            </a:r>
            <a:br>
              <a:rPr lang="en-US" altLang="zh-CN" sz="2800" dirty="0">
                <a:latin typeface="+mn-lt"/>
                <a:ea typeface="+mn-ea"/>
              </a:rPr>
            </a:br>
            <a:r>
              <a:rPr lang="zh-CN" altLang="en-US" sz="2800" dirty="0"/>
              <a:t>事件</a:t>
            </a:r>
            <a:r>
              <a:rPr lang="en-US" altLang="zh-CN" sz="2800" dirty="0"/>
              <a:t>B=</a:t>
            </a:r>
            <a:r>
              <a:rPr lang="zh-CN" altLang="en-US" sz="2800" dirty="0"/>
              <a:t>“来自北京的学生”</a:t>
            </a:r>
            <a:br>
              <a:rPr lang="en-US" altLang="zh-CN" sz="2800" dirty="0"/>
            </a:br>
            <a:r>
              <a:rPr lang="zh-CN" altLang="en-US" sz="2800" dirty="0"/>
              <a:t>事件</a:t>
            </a:r>
            <a:r>
              <a:rPr lang="en-US" altLang="zh-CN" sz="2800" dirty="0"/>
              <a:t>C=</a:t>
            </a:r>
            <a:r>
              <a:rPr lang="zh-CN" altLang="en-US" sz="2800" dirty="0"/>
              <a:t>“免修英语的学生”</a:t>
            </a:r>
            <a:endParaRPr lang="zh-CN" altLang="en-US" sz="2800" dirty="0">
              <a:latin typeface="+mn-lt"/>
              <a:ea typeface="+mn-ea"/>
            </a:endParaRPr>
          </a:p>
        </p:txBody>
      </p:sp>
      <p:sp>
        <p:nvSpPr>
          <p:cNvPr id="143363" name="Rectangle 3">
            <a:extLst>
              <a:ext uri="{FF2B5EF4-FFF2-40B4-BE49-F238E27FC236}">
                <a16:creationId xmlns:a16="http://schemas.microsoft.com/office/drawing/2014/main" id="{F488AE6F-80F1-40E0-88FE-10298938231E}"/>
              </a:ext>
            </a:extLst>
          </p:cNvPr>
          <p:cNvSpPr>
            <a:spLocks noGrp="1" noChangeArrowheads="1"/>
          </p:cNvSpPr>
          <p:nvPr>
            <p:ph type="body" idx="1"/>
          </p:nvPr>
        </p:nvSpPr>
        <p:spPr>
          <a:xfrm>
            <a:off x="390525" y="2844800"/>
            <a:ext cx="8362950" cy="3960813"/>
          </a:xfrm>
        </p:spPr>
        <p:txBody>
          <a:bodyPr/>
          <a:lstStyle/>
          <a:p>
            <a:pPr marL="0" indent="0" eaLnBrk="1" hangingPunct="1">
              <a:buFontTx/>
              <a:buNone/>
            </a:pPr>
            <a:r>
              <a:rPr lang="zh-CN" altLang="en-US" sz="2800" dirty="0"/>
              <a:t>试写出下列事件的概率：</a:t>
            </a:r>
          </a:p>
          <a:p>
            <a:pPr marL="0" indent="0" eaLnBrk="1" hangingPunct="1">
              <a:buFontTx/>
              <a:buNone/>
            </a:pPr>
            <a:r>
              <a:rPr lang="en-US" altLang="zh-CN" dirty="0"/>
              <a:t>    P(A)=                              P(B)=</a:t>
            </a:r>
          </a:p>
          <a:p>
            <a:pPr marL="0" indent="0" eaLnBrk="1" hangingPunct="1">
              <a:buFontTx/>
              <a:buNone/>
            </a:pPr>
            <a:r>
              <a:rPr lang="en-US" altLang="zh-CN" dirty="0"/>
              <a:t>    P(B | </a:t>
            </a:r>
            <a:r>
              <a:rPr lang="en-US" altLang="zh-CN" dirty="0">
                <a:cs typeface="Times New Roman" panose="02020603050405020304" pitchFamily="18" charset="0"/>
              </a:rPr>
              <a:t>A)=                         P(A</a:t>
            </a:r>
            <a:r>
              <a:rPr lang="en-US" altLang="zh-CN" dirty="0"/>
              <a:t> | </a:t>
            </a:r>
            <a:r>
              <a:rPr lang="en-US" altLang="zh-CN" dirty="0">
                <a:cs typeface="Times New Roman" panose="02020603050405020304" pitchFamily="18" charset="0"/>
              </a:rPr>
              <a:t>B)=</a:t>
            </a:r>
          </a:p>
          <a:p>
            <a:pPr marL="0" indent="0" eaLnBrk="1" hangingPunct="1">
              <a:buFontTx/>
              <a:buNone/>
            </a:pPr>
            <a:r>
              <a:rPr lang="en-US" altLang="zh-CN" dirty="0">
                <a:cs typeface="Times New Roman" panose="02020603050405020304" pitchFamily="18" charset="0"/>
              </a:rPr>
              <a:t>    P(AB)=                            P(C)=</a:t>
            </a:r>
          </a:p>
          <a:p>
            <a:pPr marL="0" indent="0" eaLnBrk="1" hangingPunct="1">
              <a:buFontTx/>
              <a:buNone/>
            </a:pPr>
            <a:r>
              <a:rPr lang="en-US" altLang="zh-CN" dirty="0">
                <a:cs typeface="Times New Roman" panose="02020603050405020304" pitchFamily="18" charset="0"/>
              </a:rPr>
              <a:t>    P(C</a:t>
            </a:r>
            <a:r>
              <a:rPr lang="en-US" altLang="zh-CN" dirty="0"/>
              <a:t> | </a:t>
            </a:r>
            <a:r>
              <a:rPr lang="en-US" altLang="zh-CN" dirty="0">
                <a:cs typeface="Times New Roman" panose="02020603050405020304" pitchFamily="18" charset="0"/>
              </a:rPr>
              <a:t>A)=                         P(AC)=</a:t>
            </a:r>
          </a:p>
        </p:txBody>
      </p:sp>
      <p:graphicFrame>
        <p:nvGraphicFramePr>
          <p:cNvPr id="143365" name="Object 5">
            <a:extLst>
              <a:ext uri="{FF2B5EF4-FFF2-40B4-BE49-F238E27FC236}">
                <a16:creationId xmlns:a16="http://schemas.microsoft.com/office/drawing/2014/main" id="{69EFAC50-85DC-4071-BC89-99299707B856}"/>
              </a:ext>
            </a:extLst>
          </p:cNvPr>
          <p:cNvGraphicFramePr>
            <a:graphicFrameLocks noChangeAspect="1"/>
          </p:cNvGraphicFramePr>
          <p:nvPr>
            <p:extLst>
              <p:ext uri="{D42A27DB-BD31-4B8C-83A1-F6EECF244321}">
                <p14:modId xmlns:p14="http://schemas.microsoft.com/office/powerpoint/2010/main" val="1068072761"/>
              </p:ext>
            </p:extLst>
          </p:nvPr>
        </p:nvGraphicFramePr>
        <p:xfrm>
          <a:off x="2082800" y="3421063"/>
          <a:ext cx="1728788" cy="490537"/>
        </p:xfrm>
        <a:graphic>
          <a:graphicData uri="http://schemas.openxmlformats.org/presentationml/2006/ole">
            <mc:AlternateContent xmlns:mc="http://schemas.openxmlformats.org/markup-compatibility/2006">
              <mc:Choice xmlns:v="urn:schemas-microsoft-com:vml" Requires="v">
                <p:oleObj name="Equation" r:id="rId3" imgW="761669" imgH="215806" progId="Equation.DSMT4">
                  <p:embed/>
                </p:oleObj>
              </mc:Choice>
              <mc:Fallback>
                <p:oleObj name="Equation" r:id="rId3" imgW="761669" imgH="215806" progId="Equation.DSMT4">
                  <p:embed/>
                  <p:pic>
                    <p:nvPicPr>
                      <p:cNvPr id="143365" name="Object 5">
                        <a:extLst>
                          <a:ext uri="{FF2B5EF4-FFF2-40B4-BE49-F238E27FC236}">
                            <a16:creationId xmlns:a16="http://schemas.microsoft.com/office/drawing/2014/main" id="{69EFAC50-85DC-4071-BC89-99299707B8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3421063"/>
                        <a:ext cx="1728788"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6" name="Object 6">
            <a:extLst>
              <a:ext uri="{FF2B5EF4-FFF2-40B4-BE49-F238E27FC236}">
                <a16:creationId xmlns:a16="http://schemas.microsoft.com/office/drawing/2014/main" id="{D7572DBB-498D-4E57-ABB7-85B018E5EA57}"/>
              </a:ext>
            </a:extLst>
          </p:cNvPr>
          <p:cNvGraphicFramePr>
            <a:graphicFrameLocks noChangeAspect="1"/>
          </p:cNvGraphicFramePr>
          <p:nvPr>
            <p:extLst>
              <p:ext uri="{D42A27DB-BD31-4B8C-83A1-F6EECF244321}">
                <p14:modId xmlns:p14="http://schemas.microsoft.com/office/powerpoint/2010/main" val="1161410306"/>
              </p:ext>
            </p:extLst>
          </p:nvPr>
        </p:nvGraphicFramePr>
        <p:xfrm>
          <a:off x="6019800" y="3325813"/>
          <a:ext cx="2016125" cy="561975"/>
        </p:xfrm>
        <a:graphic>
          <a:graphicData uri="http://schemas.openxmlformats.org/presentationml/2006/ole">
            <mc:AlternateContent xmlns:mc="http://schemas.openxmlformats.org/markup-compatibility/2006">
              <mc:Choice xmlns:v="urn:schemas-microsoft-com:vml" Requires="v">
                <p:oleObj name="Equation" r:id="rId5" imgW="774364" imgH="215806" progId="Equation.DSMT4">
                  <p:embed/>
                </p:oleObj>
              </mc:Choice>
              <mc:Fallback>
                <p:oleObj name="Equation" r:id="rId5" imgW="774364" imgH="215806" progId="Equation.DSMT4">
                  <p:embed/>
                  <p:pic>
                    <p:nvPicPr>
                      <p:cNvPr id="143366" name="Object 6">
                        <a:extLst>
                          <a:ext uri="{FF2B5EF4-FFF2-40B4-BE49-F238E27FC236}">
                            <a16:creationId xmlns:a16="http://schemas.microsoft.com/office/drawing/2014/main" id="{D7572DBB-498D-4E57-ABB7-85B018E5E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3325813"/>
                        <a:ext cx="201612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7" name="Object 7">
            <a:extLst>
              <a:ext uri="{FF2B5EF4-FFF2-40B4-BE49-F238E27FC236}">
                <a16:creationId xmlns:a16="http://schemas.microsoft.com/office/drawing/2014/main" id="{6F3419B0-7C96-4B07-854C-452F22BFF8FA}"/>
              </a:ext>
            </a:extLst>
          </p:cNvPr>
          <p:cNvGraphicFramePr>
            <a:graphicFrameLocks noChangeAspect="1"/>
          </p:cNvGraphicFramePr>
          <p:nvPr>
            <p:extLst>
              <p:ext uri="{D42A27DB-BD31-4B8C-83A1-F6EECF244321}">
                <p14:modId xmlns:p14="http://schemas.microsoft.com/office/powerpoint/2010/main" val="1000788802"/>
              </p:ext>
            </p:extLst>
          </p:nvPr>
        </p:nvGraphicFramePr>
        <p:xfrm>
          <a:off x="2408238" y="3951288"/>
          <a:ext cx="1873250" cy="530225"/>
        </p:xfrm>
        <a:graphic>
          <a:graphicData uri="http://schemas.openxmlformats.org/presentationml/2006/ole">
            <mc:AlternateContent xmlns:mc="http://schemas.openxmlformats.org/markup-compatibility/2006">
              <mc:Choice xmlns:v="urn:schemas-microsoft-com:vml" Requires="v">
                <p:oleObj name="Equation" r:id="rId7" imgW="761669" imgH="215806" progId="Equation.DSMT4">
                  <p:embed/>
                </p:oleObj>
              </mc:Choice>
              <mc:Fallback>
                <p:oleObj name="Equation" r:id="rId7" imgW="761669" imgH="215806" progId="Equation.DSMT4">
                  <p:embed/>
                  <p:pic>
                    <p:nvPicPr>
                      <p:cNvPr id="143367" name="Object 7">
                        <a:extLst>
                          <a:ext uri="{FF2B5EF4-FFF2-40B4-BE49-F238E27FC236}">
                            <a16:creationId xmlns:a16="http://schemas.microsoft.com/office/drawing/2014/main" id="{6F3419B0-7C96-4B07-854C-452F22BFF8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8238" y="3951288"/>
                        <a:ext cx="187325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8" name="Object 8">
            <a:extLst>
              <a:ext uri="{FF2B5EF4-FFF2-40B4-BE49-F238E27FC236}">
                <a16:creationId xmlns:a16="http://schemas.microsoft.com/office/drawing/2014/main" id="{3D28FC31-7FBD-49B2-BA3C-F65A0CFE9777}"/>
              </a:ext>
            </a:extLst>
          </p:cNvPr>
          <p:cNvGraphicFramePr>
            <a:graphicFrameLocks noChangeAspect="1"/>
          </p:cNvGraphicFramePr>
          <p:nvPr>
            <p:extLst>
              <p:ext uri="{D42A27DB-BD31-4B8C-83A1-F6EECF244321}">
                <p14:modId xmlns:p14="http://schemas.microsoft.com/office/powerpoint/2010/main" val="4262656356"/>
              </p:ext>
            </p:extLst>
          </p:nvPr>
        </p:nvGraphicFramePr>
        <p:xfrm>
          <a:off x="6516688" y="4002088"/>
          <a:ext cx="1800225" cy="555625"/>
        </p:xfrm>
        <a:graphic>
          <a:graphicData uri="http://schemas.openxmlformats.org/presentationml/2006/ole">
            <mc:AlternateContent xmlns:mc="http://schemas.openxmlformats.org/markup-compatibility/2006">
              <mc:Choice xmlns:v="urn:schemas-microsoft-com:vml" Requires="v">
                <p:oleObj name="Equation" r:id="rId9" imgW="698197" imgH="215806" progId="Equation.DSMT4">
                  <p:embed/>
                </p:oleObj>
              </mc:Choice>
              <mc:Fallback>
                <p:oleObj name="Equation" r:id="rId9" imgW="698197" imgH="215806" progId="Equation.DSMT4">
                  <p:embed/>
                  <p:pic>
                    <p:nvPicPr>
                      <p:cNvPr id="143368" name="Object 8">
                        <a:extLst>
                          <a:ext uri="{FF2B5EF4-FFF2-40B4-BE49-F238E27FC236}">
                            <a16:creationId xmlns:a16="http://schemas.microsoft.com/office/drawing/2014/main" id="{3D28FC31-7FBD-49B2-BA3C-F65A0CFE97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688" y="4002088"/>
                        <a:ext cx="1800225"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9" name="Object 9">
            <a:extLst>
              <a:ext uri="{FF2B5EF4-FFF2-40B4-BE49-F238E27FC236}">
                <a16:creationId xmlns:a16="http://schemas.microsoft.com/office/drawing/2014/main" id="{CCBD7ECB-D4E7-436B-BDA3-196173ED78F3}"/>
              </a:ext>
            </a:extLst>
          </p:cNvPr>
          <p:cNvGraphicFramePr>
            <a:graphicFrameLocks noChangeAspect="1"/>
          </p:cNvGraphicFramePr>
          <p:nvPr>
            <p:extLst>
              <p:ext uri="{D42A27DB-BD31-4B8C-83A1-F6EECF244321}">
                <p14:modId xmlns:p14="http://schemas.microsoft.com/office/powerpoint/2010/main" val="242480727"/>
              </p:ext>
            </p:extLst>
          </p:nvPr>
        </p:nvGraphicFramePr>
        <p:xfrm>
          <a:off x="2336800" y="4537075"/>
          <a:ext cx="2016125" cy="527050"/>
        </p:xfrm>
        <a:graphic>
          <a:graphicData uri="http://schemas.openxmlformats.org/presentationml/2006/ole">
            <mc:AlternateContent xmlns:mc="http://schemas.openxmlformats.org/markup-compatibility/2006">
              <mc:Choice xmlns:v="urn:schemas-microsoft-com:vml" Requires="v">
                <p:oleObj name="Equation" r:id="rId11" imgW="825142" imgH="215806" progId="Equation.DSMT4">
                  <p:embed/>
                </p:oleObj>
              </mc:Choice>
              <mc:Fallback>
                <p:oleObj name="Equation" r:id="rId11" imgW="825142" imgH="215806" progId="Equation.DSMT4">
                  <p:embed/>
                  <p:pic>
                    <p:nvPicPr>
                      <p:cNvPr id="143369" name="Object 9">
                        <a:extLst>
                          <a:ext uri="{FF2B5EF4-FFF2-40B4-BE49-F238E27FC236}">
                            <a16:creationId xmlns:a16="http://schemas.microsoft.com/office/drawing/2014/main" id="{CCBD7ECB-D4E7-436B-BDA3-196173ED78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6800" y="4537075"/>
                        <a:ext cx="20161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70" name="Object 10">
            <a:extLst>
              <a:ext uri="{FF2B5EF4-FFF2-40B4-BE49-F238E27FC236}">
                <a16:creationId xmlns:a16="http://schemas.microsoft.com/office/drawing/2014/main" id="{13F1948D-E354-4C4A-A5E2-A27547081023}"/>
              </a:ext>
            </a:extLst>
          </p:cNvPr>
          <p:cNvGraphicFramePr>
            <a:graphicFrameLocks noChangeAspect="1"/>
          </p:cNvGraphicFramePr>
          <p:nvPr>
            <p:extLst>
              <p:ext uri="{D42A27DB-BD31-4B8C-83A1-F6EECF244321}">
                <p14:modId xmlns:p14="http://schemas.microsoft.com/office/powerpoint/2010/main" val="1610336273"/>
              </p:ext>
            </p:extLst>
          </p:nvPr>
        </p:nvGraphicFramePr>
        <p:xfrm>
          <a:off x="6019800" y="4557713"/>
          <a:ext cx="2160588" cy="601662"/>
        </p:xfrm>
        <a:graphic>
          <a:graphicData uri="http://schemas.openxmlformats.org/presentationml/2006/ole">
            <mc:AlternateContent xmlns:mc="http://schemas.openxmlformats.org/markup-compatibility/2006">
              <mc:Choice xmlns:v="urn:schemas-microsoft-com:vml" Requires="v">
                <p:oleObj name="Equation" r:id="rId13" imgW="774364" imgH="215806" progId="Equation.DSMT4">
                  <p:embed/>
                </p:oleObj>
              </mc:Choice>
              <mc:Fallback>
                <p:oleObj name="Equation" r:id="rId13" imgW="774364" imgH="215806" progId="Equation.DSMT4">
                  <p:embed/>
                  <p:pic>
                    <p:nvPicPr>
                      <p:cNvPr id="143370" name="Object 10">
                        <a:extLst>
                          <a:ext uri="{FF2B5EF4-FFF2-40B4-BE49-F238E27FC236}">
                            <a16:creationId xmlns:a16="http://schemas.microsoft.com/office/drawing/2014/main" id="{13F1948D-E354-4C4A-A5E2-A2754708102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19800" y="4557713"/>
                        <a:ext cx="2160588"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71" name="Object 11">
            <a:extLst>
              <a:ext uri="{FF2B5EF4-FFF2-40B4-BE49-F238E27FC236}">
                <a16:creationId xmlns:a16="http://schemas.microsoft.com/office/drawing/2014/main" id="{8D413E1D-8E81-4878-B1E6-C601DCC607FD}"/>
              </a:ext>
            </a:extLst>
          </p:cNvPr>
          <p:cNvGraphicFramePr>
            <a:graphicFrameLocks noChangeAspect="1"/>
          </p:cNvGraphicFramePr>
          <p:nvPr>
            <p:extLst>
              <p:ext uri="{D42A27DB-BD31-4B8C-83A1-F6EECF244321}">
                <p14:modId xmlns:p14="http://schemas.microsoft.com/office/powerpoint/2010/main" val="4293534130"/>
              </p:ext>
            </p:extLst>
          </p:nvPr>
        </p:nvGraphicFramePr>
        <p:xfrm>
          <a:off x="2452688" y="5119688"/>
          <a:ext cx="1584325" cy="595312"/>
        </p:xfrm>
        <a:graphic>
          <a:graphicData uri="http://schemas.openxmlformats.org/presentationml/2006/ole">
            <mc:AlternateContent xmlns:mc="http://schemas.openxmlformats.org/markup-compatibility/2006">
              <mc:Choice xmlns:v="urn:schemas-microsoft-com:vml" Requires="v">
                <p:oleObj name="Equation" r:id="rId15" imgW="698197" imgH="215806" progId="Equation.DSMT4">
                  <p:embed/>
                </p:oleObj>
              </mc:Choice>
              <mc:Fallback>
                <p:oleObj name="Equation" r:id="rId15" imgW="698197" imgH="215806" progId="Equation.DSMT4">
                  <p:embed/>
                  <p:pic>
                    <p:nvPicPr>
                      <p:cNvPr id="143371" name="Object 11">
                        <a:extLst>
                          <a:ext uri="{FF2B5EF4-FFF2-40B4-BE49-F238E27FC236}">
                            <a16:creationId xmlns:a16="http://schemas.microsoft.com/office/drawing/2014/main" id="{8D413E1D-8E81-4878-B1E6-C601DCC607F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52688" y="5119688"/>
                        <a:ext cx="1584325"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72" name="Object 12">
            <a:extLst>
              <a:ext uri="{FF2B5EF4-FFF2-40B4-BE49-F238E27FC236}">
                <a16:creationId xmlns:a16="http://schemas.microsoft.com/office/drawing/2014/main" id="{620B091C-225D-4104-971C-CB0BE6D66E06}"/>
              </a:ext>
            </a:extLst>
          </p:cNvPr>
          <p:cNvGraphicFramePr>
            <a:graphicFrameLocks noChangeAspect="1"/>
          </p:cNvGraphicFramePr>
          <p:nvPr>
            <p:extLst>
              <p:ext uri="{D42A27DB-BD31-4B8C-83A1-F6EECF244321}">
                <p14:modId xmlns:p14="http://schemas.microsoft.com/office/powerpoint/2010/main" val="1471740458"/>
              </p:ext>
            </p:extLst>
          </p:nvPr>
        </p:nvGraphicFramePr>
        <p:xfrm>
          <a:off x="6340475" y="5165725"/>
          <a:ext cx="1800225" cy="588963"/>
        </p:xfrm>
        <a:graphic>
          <a:graphicData uri="http://schemas.openxmlformats.org/presentationml/2006/ole">
            <mc:AlternateContent xmlns:mc="http://schemas.openxmlformats.org/markup-compatibility/2006">
              <mc:Choice xmlns:v="urn:schemas-microsoft-com:vml" Requires="v">
                <p:oleObj name="Equation" r:id="rId17" imgW="837836" imgH="215806" progId="Equation.DSMT4">
                  <p:embed/>
                </p:oleObj>
              </mc:Choice>
              <mc:Fallback>
                <p:oleObj name="Equation" r:id="rId17" imgW="837836" imgH="215806" progId="Equation.DSMT4">
                  <p:embed/>
                  <p:pic>
                    <p:nvPicPr>
                      <p:cNvPr id="143372" name="Object 12">
                        <a:extLst>
                          <a:ext uri="{FF2B5EF4-FFF2-40B4-BE49-F238E27FC236}">
                            <a16:creationId xmlns:a16="http://schemas.microsoft.com/office/drawing/2014/main" id="{620B091C-225D-4104-971C-CB0BE6D66E0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40475" y="5165725"/>
                        <a:ext cx="180022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73" name="Object 13">
            <a:extLst>
              <a:ext uri="{FF2B5EF4-FFF2-40B4-BE49-F238E27FC236}">
                <a16:creationId xmlns:a16="http://schemas.microsoft.com/office/drawing/2014/main" id="{CE749359-F660-488A-82DD-BB5FC38C6656}"/>
              </a:ext>
            </a:extLst>
          </p:cNvPr>
          <p:cNvGraphicFramePr>
            <a:graphicFrameLocks noChangeAspect="1"/>
          </p:cNvGraphicFramePr>
          <p:nvPr>
            <p:extLst>
              <p:ext uri="{D42A27DB-BD31-4B8C-83A1-F6EECF244321}">
                <p14:modId xmlns:p14="http://schemas.microsoft.com/office/powerpoint/2010/main" val="1970528272"/>
              </p:ext>
            </p:extLst>
          </p:nvPr>
        </p:nvGraphicFramePr>
        <p:xfrm>
          <a:off x="2731294" y="5807537"/>
          <a:ext cx="2160588" cy="612775"/>
        </p:xfrm>
        <a:graphic>
          <a:graphicData uri="http://schemas.openxmlformats.org/presentationml/2006/ole">
            <mc:AlternateContent xmlns:mc="http://schemas.openxmlformats.org/markup-compatibility/2006">
              <mc:Choice xmlns:v="urn:schemas-microsoft-com:vml" Requires="v">
                <p:oleObj name="Equation" r:id="rId19" imgW="761669" imgH="215806" progId="Equation.DSMT4">
                  <p:embed/>
                </p:oleObj>
              </mc:Choice>
              <mc:Fallback>
                <p:oleObj name="Equation" r:id="rId19" imgW="761669" imgH="215806" progId="Equation.DSMT4">
                  <p:embed/>
                  <p:pic>
                    <p:nvPicPr>
                      <p:cNvPr id="143373" name="Object 13">
                        <a:extLst>
                          <a:ext uri="{FF2B5EF4-FFF2-40B4-BE49-F238E27FC236}">
                            <a16:creationId xmlns:a16="http://schemas.microsoft.com/office/drawing/2014/main" id="{CE749359-F660-488A-82DD-BB5FC38C665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31294" y="5807537"/>
                        <a:ext cx="2160588"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8CFD17-1F0E-47C5-A8AE-2E3156CF2FEE}"/>
                  </a:ext>
                </a:extLst>
              </p:cNvPr>
              <p:cNvSpPr txBox="1"/>
              <p:nvPr/>
            </p:nvSpPr>
            <p:spPr>
              <a:xfrm>
                <a:off x="800763" y="5754688"/>
                <a:ext cx="2160587" cy="647613"/>
              </a:xfrm>
              <a:prstGeom prst="rect">
                <a:avLst/>
              </a:prstGeom>
              <a:noFill/>
            </p:spPr>
            <p:txBody>
              <a:bodyPr wrap="square" rtlCol="0">
                <a:spAutoFit/>
              </a:bodyPr>
              <a:lstStyle/>
              <a:p>
                <a:r>
                  <a:rPr lang="en-US" altLang="zh-CN" dirty="0"/>
                  <a:t>P(</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𝐴</m:t>
                        </m:r>
                      </m:e>
                    </m:acc>
                    <m:d>
                      <m:dPr>
                        <m:begChr m:val="|"/>
                        <m:ctrlPr>
                          <a:rPr lang="en-US" altLang="zh-CN" b="0" i="1" dirty="0" smtClean="0">
                            <a:latin typeface="Cambria Math" panose="02040503050406030204" pitchFamily="18" charset="0"/>
                          </a:rPr>
                        </m:ctrlPr>
                      </m:dPr>
                      <m:e>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𝐵</m:t>
                            </m:r>
                          </m:e>
                        </m:acc>
                      </m:e>
                    </m:d>
                    <m:r>
                      <a:rPr lang="en-US" altLang="zh-CN" b="0" i="1" dirty="0" smtClean="0">
                        <a:latin typeface="Cambria Math" panose="02040503050406030204" pitchFamily="18" charset="0"/>
                      </a:rPr>
                      <m:t>=</m:t>
                    </m:r>
                  </m:oMath>
                </a14:m>
                <a:endParaRPr lang="zh-CN" altLang="en-US" dirty="0"/>
              </a:p>
            </p:txBody>
          </p:sp>
        </mc:Choice>
        <mc:Fallback xmlns="">
          <p:sp>
            <p:nvSpPr>
              <p:cNvPr id="2" name="文本框 1">
                <a:extLst>
                  <a:ext uri="{FF2B5EF4-FFF2-40B4-BE49-F238E27FC236}">
                    <a16:creationId xmlns:a16="http://schemas.microsoft.com/office/drawing/2014/main" id="{FD8CFD17-1F0E-47C5-A8AE-2E3156CF2FEE}"/>
                  </a:ext>
                </a:extLst>
              </p:cNvPr>
              <p:cNvSpPr txBox="1">
                <a:spLocks noRot="1" noChangeAspect="1" noMove="1" noResize="1" noEditPoints="1" noAdjustHandles="1" noChangeArrowheads="1" noChangeShapeType="1" noTextEdit="1"/>
              </p:cNvSpPr>
              <p:nvPr/>
            </p:nvSpPr>
            <p:spPr>
              <a:xfrm>
                <a:off x="800763" y="5754688"/>
                <a:ext cx="2160587" cy="647613"/>
              </a:xfrm>
              <a:prstGeom prst="rect">
                <a:avLst/>
              </a:prstGeom>
              <a:blipFill>
                <a:blip r:embed="rId21"/>
                <a:stretch>
                  <a:fillRect l="-8451" t="-14151" b="-349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335591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anim calcmode="lin" valueType="num">
                                      <p:cBhvr additive="base">
                                        <p:cTn id="7" dur="500" fill="hold"/>
                                        <p:tgtEl>
                                          <p:spTgt spid="143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anim calcmode="lin" valueType="num">
                                      <p:cBhvr additive="base">
                                        <p:cTn id="11" dur="500" fill="hold"/>
                                        <p:tgtEl>
                                          <p:spTgt spid="1433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363">
                                            <p:txEl>
                                              <p:pRg st="3" end="3"/>
                                            </p:txEl>
                                          </p:spTgt>
                                        </p:tgtEl>
                                        <p:attrNameLst>
                                          <p:attrName>style.visibility</p:attrName>
                                        </p:attrNameLst>
                                      </p:cBhvr>
                                      <p:to>
                                        <p:strVal val="visible"/>
                                      </p:to>
                                    </p:set>
                                    <p:anim calcmode="lin" valueType="num">
                                      <p:cBhvr additive="base">
                                        <p:cTn id="15" dur="500" fill="hold"/>
                                        <p:tgtEl>
                                          <p:spTgt spid="1433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6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3363">
                                            <p:txEl>
                                              <p:pRg st="4" end="4"/>
                                            </p:txEl>
                                          </p:spTgt>
                                        </p:tgtEl>
                                        <p:attrNameLst>
                                          <p:attrName>style.visibility</p:attrName>
                                        </p:attrNameLst>
                                      </p:cBhvr>
                                      <p:to>
                                        <p:strVal val="visible"/>
                                      </p:to>
                                    </p:set>
                                    <p:anim calcmode="lin" valueType="num">
                                      <p:cBhvr additive="base">
                                        <p:cTn id="19" dur="700" fill="hold"/>
                                        <p:tgtEl>
                                          <p:spTgt spid="143363">
                                            <p:txEl>
                                              <p:pRg st="4" end="4"/>
                                            </p:txEl>
                                          </p:spTgt>
                                        </p:tgtEl>
                                        <p:attrNameLst>
                                          <p:attrName>ppt_x</p:attrName>
                                        </p:attrNameLst>
                                      </p:cBhvr>
                                      <p:tavLst>
                                        <p:tav tm="0">
                                          <p:val>
                                            <p:strVal val="#ppt_x"/>
                                          </p:val>
                                        </p:tav>
                                        <p:tav tm="100000">
                                          <p:val>
                                            <p:strVal val="#ppt_x"/>
                                          </p:val>
                                        </p:tav>
                                      </p:tavLst>
                                    </p:anim>
                                    <p:anim calcmode="lin" valueType="num">
                                      <p:cBhvr additive="base">
                                        <p:cTn id="20" dur="700" fill="hold"/>
                                        <p:tgtEl>
                                          <p:spTgt spid="143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3365"/>
                                        </p:tgtEl>
                                        <p:attrNameLst>
                                          <p:attrName>style.visibility</p:attrName>
                                        </p:attrNameLst>
                                      </p:cBhvr>
                                      <p:to>
                                        <p:strVal val="visible"/>
                                      </p:to>
                                    </p:set>
                                    <p:anim calcmode="lin" valueType="num">
                                      <p:cBhvr additive="base">
                                        <p:cTn id="29" dur="500" fill="hold"/>
                                        <p:tgtEl>
                                          <p:spTgt spid="143365"/>
                                        </p:tgtEl>
                                        <p:attrNameLst>
                                          <p:attrName>ppt_x</p:attrName>
                                        </p:attrNameLst>
                                      </p:cBhvr>
                                      <p:tavLst>
                                        <p:tav tm="0">
                                          <p:val>
                                            <p:strVal val="#ppt_x"/>
                                          </p:val>
                                        </p:tav>
                                        <p:tav tm="100000">
                                          <p:val>
                                            <p:strVal val="#ppt_x"/>
                                          </p:val>
                                        </p:tav>
                                      </p:tavLst>
                                    </p:anim>
                                    <p:anim calcmode="lin" valueType="num">
                                      <p:cBhvr additive="base">
                                        <p:cTn id="30" dur="500" fill="hold"/>
                                        <p:tgtEl>
                                          <p:spTgt spid="1433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3366"/>
                                        </p:tgtEl>
                                        <p:attrNameLst>
                                          <p:attrName>style.visibility</p:attrName>
                                        </p:attrNameLst>
                                      </p:cBhvr>
                                      <p:to>
                                        <p:strVal val="visible"/>
                                      </p:to>
                                    </p:set>
                                    <p:anim calcmode="lin" valueType="num">
                                      <p:cBhvr additive="base">
                                        <p:cTn id="35" dur="500" fill="hold"/>
                                        <p:tgtEl>
                                          <p:spTgt spid="143366"/>
                                        </p:tgtEl>
                                        <p:attrNameLst>
                                          <p:attrName>ppt_x</p:attrName>
                                        </p:attrNameLst>
                                      </p:cBhvr>
                                      <p:tavLst>
                                        <p:tav tm="0">
                                          <p:val>
                                            <p:strVal val="#ppt_x"/>
                                          </p:val>
                                        </p:tav>
                                        <p:tav tm="100000">
                                          <p:val>
                                            <p:strVal val="#ppt_x"/>
                                          </p:val>
                                        </p:tav>
                                      </p:tavLst>
                                    </p:anim>
                                    <p:anim calcmode="lin" valueType="num">
                                      <p:cBhvr additive="base">
                                        <p:cTn id="36" dur="500" fill="hold"/>
                                        <p:tgtEl>
                                          <p:spTgt spid="14336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43367"/>
                                        </p:tgtEl>
                                        <p:attrNameLst>
                                          <p:attrName>style.visibility</p:attrName>
                                        </p:attrNameLst>
                                      </p:cBhvr>
                                      <p:to>
                                        <p:strVal val="visible"/>
                                      </p:to>
                                    </p:set>
                                    <p:anim calcmode="lin" valueType="num">
                                      <p:cBhvr additive="base">
                                        <p:cTn id="41" dur="500" fill="hold"/>
                                        <p:tgtEl>
                                          <p:spTgt spid="143367"/>
                                        </p:tgtEl>
                                        <p:attrNameLst>
                                          <p:attrName>ppt_x</p:attrName>
                                        </p:attrNameLst>
                                      </p:cBhvr>
                                      <p:tavLst>
                                        <p:tav tm="0">
                                          <p:val>
                                            <p:strVal val="#ppt_x"/>
                                          </p:val>
                                        </p:tav>
                                        <p:tav tm="100000">
                                          <p:val>
                                            <p:strVal val="#ppt_x"/>
                                          </p:val>
                                        </p:tav>
                                      </p:tavLst>
                                    </p:anim>
                                    <p:anim calcmode="lin" valueType="num">
                                      <p:cBhvr additive="base">
                                        <p:cTn id="42" dur="500" fill="hold"/>
                                        <p:tgtEl>
                                          <p:spTgt spid="14336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43368"/>
                                        </p:tgtEl>
                                        <p:attrNameLst>
                                          <p:attrName>style.visibility</p:attrName>
                                        </p:attrNameLst>
                                      </p:cBhvr>
                                      <p:to>
                                        <p:strVal val="visible"/>
                                      </p:to>
                                    </p:set>
                                    <p:anim calcmode="lin" valueType="num">
                                      <p:cBhvr additive="base">
                                        <p:cTn id="47" dur="500" fill="hold"/>
                                        <p:tgtEl>
                                          <p:spTgt spid="143368"/>
                                        </p:tgtEl>
                                        <p:attrNameLst>
                                          <p:attrName>ppt_x</p:attrName>
                                        </p:attrNameLst>
                                      </p:cBhvr>
                                      <p:tavLst>
                                        <p:tav tm="0">
                                          <p:val>
                                            <p:strVal val="#ppt_x"/>
                                          </p:val>
                                        </p:tav>
                                        <p:tav tm="100000">
                                          <p:val>
                                            <p:strVal val="#ppt_x"/>
                                          </p:val>
                                        </p:tav>
                                      </p:tavLst>
                                    </p:anim>
                                    <p:anim calcmode="lin" valueType="num">
                                      <p:cBhvr additive="base">
                                        <p:cTn id="48" dur="500" fill="hold"/>
                                        <p:tgtEl>
                                          <p:spTgt spid="14336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43369"/>
                                        </p:tgtEl>
                                        <p:attrNameLst>
                                          <p:attrName>style.visibility</p:attrName>
                                        </p:attrNameLst>
                                      </p:cBhvr>
                                      <p:to>
                                        <p:strVal val="visible"/>
                                      </p:to>
                                    </p:set>
                                    <p:anim calcmode="lin" valueType="num">
                                      <p:cBhvr additive="base">
                                        <p:cTn id="53" dur="500" fill="hold"/>
                                        <p:tgtEl>
                                          <p:spTgt spid="143369"/>
                                        </p:tgtEl>
                                        <p:attrNameLst>
                                          <p:attrName>ppt_x</p:attrName>
                                        </p:attrNameLst>
                                      </p:cBhvr>
                                      <p:tavLst>
                                        <p:tav tm="0">
                                          <p:val>
                                            <p:strVal val="#ppt_x"/>
                                          </p:val>
                                        </p:tav>
                                        <p:tav tm="100000">
                                          <p:val>
                                            <p:strVal val="#ppt_x"/>
                                          </p:val>
                                        </p:tav>
                                      </p:tavLst>
                                    </p:anim>
                                    <p:anim calcmode="lin" valueType="num">
                                      <p:cBhvr additive="base">
                                        <p:cTn id="54" dur="500" fill="hold"/>
                                        <p:tgtEl>
                                          <p:spTgt spid="14336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43370"/>
                                        </p:tgtEl>
                                        <p:attrNameLst>
                                          <p:attrName>style.visibility</p:attrName>
                                        </p:attrNameLst>
                                      </p:cBhvr>
                                      <p:to>
                                        <p:strVal val="visible"/>
                                      </p:to>
                                    </p:set>
                                    <p:anim calcmode="lin" valueType="num">
                                      <p:cBhvr additive="base">
                                        <p:cTn id="59" dur="500" fill="hold"/>
                                        <p:tgtEl>
                                          <p:spTgt spid="143370"/>
                                        </p:tgtEl>
                                        <p:attrNameLst>
                                          <p:attrName>ppt_x</p:attrName>
                                        </p:attrNameLst>
                                      </p:cBhvr>
                                      <p:tavLst>
                                        <p:tav tm="0">
                                          <p:val>
                                            <p:strVal val="#ppt_x"/>
                                          </p:val>
                                        </p:tav>
                                        <p:tav tm="100000">
                                          <p:val>
                                            <p:strVal val="#ppt_x"/>
                                          </p:val>
                                        </p:tav>
                                      </p:tavLst>
                                    </p:anim>
                                    <p:anim calcmode="lin" valueType="num">
                                      <p:cBhvr additive="base">
                                        <p:cTn id="60" dur="500" fill="hold"/>
                                        <p:tgtEl>
                                          <p:spTgt spid="14337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43371"/>
                                        </p:tgtEl>
                                        <p:attrNameLst>
                                          <p:attrName>style.visibility</p:attrName>
                                        </p:attrNameLst>
                                      </p:cBhvr>
                                      <p:to>
                                        <p:strVal val="visible"/>
                                      </p:to>
                                    </p:set>
                                    <p:anim calcmode="lin" valueType="num">
                                      <p:cBhvr additive="base">
                                        <p:cTn id="65" dur="500" fill="hold"/>
                                        <p:tgtEl>
                                          <p:spTgt spid="143371"/>
                                        </p:tgtEl>
                                        <p:attrNameLst>
                                          <p:attrName>ppt_x</p:attrName>
                                        </p:attrNameLst>
                                      </p:cBhvr>
                                      <p:tavLst>
                                        <p:tav tm="0">
                                          <p:val>
                                            <p:strVal val="#ppt_x"/>
                                          </p:val>
                                        </p:tav>
                                        <p:tav tm="100000">
                                          <p:val>
                                            <p:strVal val="#ppt_x"/>
                                          </p:val>
                                        </p:tav>
                                      </p:tavLst>
                                    </p:anim>
                                    <p:anim calcmode="lin" valueType="num">
                                      <p:cBhvr additive="base">
                                        <p:cTn id="66" dur="500" fill="hold"/>
                                        <p:tgtEl>
                                          <p:spTgt spid="143371"/>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43372"/>
                                        </p:tgtEl>
                                        <p:attrNameLst>
                                          <p:attrName>style.visibility</p:attrName>
                                        </p:attrNameLst>
                                      </p:cBhvr>
                                      <p:to>
                                        <p:strVal val="visible"/>
                                      </p:to>
                                    </p:set>
                                    <p:anim calcmode="lin" valueType="num">
                                      <p:cBhvr additive="base">
                                        <p:cTn id="71" dur="500" fill="hold"/>
                                        <p:tgtEl>
                                          <p:spTgt spid="143372"/>
                                        </p:tgtEl>
                                        <p:attrNameLst>
                                          <p:attrName>ppt_x</p:attrName>
                                        </p:attrNameLst>
                                      </p:cBhvr>
                                      <p:tavLst>
                                        <p:tav tm="0">
                                          <p:val>
                                            <p:strVal val="#ppt_x"/>
                                          </p:val>
                                        </p:tav>
                                        <p:tav tm="100000">
                                          <p:val>
                                            <p:strVal val="#ppt_x"/>
                                          </p:val>
                                        </p:tav>
                                      </p:tavLst>
                                    </p:anim>
                                    <p:anim calcmode="lin" valueType="num">
                                      <p:cBhvr additive="base">
                                        <p:cTn id="72" dur="500" fill="hold"/>
                                        <p:tgtEl>
                                          <p:spTgt spid="14337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43373"/>
                                        </p:tgtEl>
                                        <p:attrNameLst>
                                          <p:attrName>style.visibility</p:attrName>
                                        </p:attrNameLst>
                                      </p:cBhvr>
                                      <p:to>
                                        <p:strVal val="visible"/>
                                      </p:to>
                                    </p:set>
                                    <p:anim calcmode="lin" valueType="num">
                                      <p:cBhvr additive="base">
                                        <p:cTn id="77" dur="500" fill="hold"/>
                                        <p:tgtEl>
                                          <p:spTgt spid="143373"/>
                                        </p:tgtEl>
                                        <p:attrNameLst>
                                          <p:attrName>ppt_x</p:attrName>
                                        </p:attrNameLst>
                                      </p:cBhvr>
                                      <p:tavLst>
                                        <p:tav tm="0">
                                          <p:val>
                                            <p:strVal val="#ppt_x"/>
                                          </p:val>
                                        </p:tav>
                                        <p:tav tm="100000">
                                          <p:val>
                                            <p:strVal val="#ppt_x"/>
                                          </p:val>
                                        </p:tav>
                                      </p:tavLst>
                                    </p:anim>
                                    <p:anim calcmode="lin" valueType="num">
                                      <p:cBhvr additive="base">
                                        <p:cTn id="78" dur="500" fill="hold"/>
                                        <p:tgtEl>
                                          <p:spTgt spid="143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D4DA9230-466B-4774-9503-2B33B35F0DA0}"/>
              </a:ext>
            </a:extLst>
          </p:cNvPr>
          <p:cNvSpPr txBox="1">
            <a:spLocks noChangeArrowheads="1"/>
          </p:cNvSpPr>
          <p:nvPr/>
        </p:nvSpPr>
        <p:spPr bwMode="auto">
          <a:xfrm>
            <a:off x="381000" y="304800"/>
            <a:ext cx="8382000" cy="1475532"/>
          </a:xfrm>
          <a:prstGeom prst="rect">
            <a:avLst/>
          </a:prstGeom>
          <a:noFill/>
          <a:ln>
            <a:noFill/>
          </a:ln>
          <a:effec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defRPr/>
            </a:pPr>
            <a:r>
              <a:rPr lang="zh-CN" altLang="en-US" sz="2800" dirty="0">
                <a:latin typeface="+mn-lt"/>
                <a:ea typeface="+mn-ea"/>
              </a:rPr>
              <a:t>例</a:t>
            </a:r>
            <a:r>
              <a:rPr lang="en-US" altLang="zh-CN" sz="2800" dirty="0">
                <a:latin typeface="+mn-lt"/>
                <a:ea typeface="+mn-ea"/>
              </a:rPr>
              <a:t>3</a:t>
            </a:r>
            <a:r>
              <a:rPr lang="zh-CN" altLang="en-US" sz="2800" dirty="0">
                <a:latin typeface="+mn-lt"/>
                <a:ea typeface="+mn-ea"/>
              </a:rPr>
              <a:t>：设袋中</a:t>
            </a:r>
            <a:r>
              <a:rPr lang="zh-CN" altLang="zh-CN" sz="2800" dirty="0">
                <a:latin typeface="+mn-lt"/>
                <a:ea typeface="+mn-ea"/>
              </a:rPr>
              <a:t>有</a:t>
            </a:r>
            <a:r>
              <a:rPr lang="en-US" altLang="zh-CN" sz="2800" dirty="0">
                <a:latin typeface="+mn-lt"/>
                <a:ea typeface="+mn-ea"/>
              </a:rPr>
              <a:t>3</a:t>
            </a:r>
            <a:r>
              <a:rPr lang="zh-CN" altLang="zh-CN" sz="2800" dirty="0">
                <a:latin typeface="+mn-lt"/>
                <a:ea typeface="+mn-ea"/>
              </a:rPr>
              <a:t>个</a:t>
            </a:r>
            <a:r>
              <a:rPr lang="zh-CN" altLang="en-US" sz="2800" dirty="0">
                <a:latin typeface="+mn-lt"/>
                <a:ea typeface="+mn-ea"/>
              </a:rPr>
              <a:t>白</a:t>
            </a:r>
            <a:r>
              <a:rPr lang="zh-CN" altLang="zh-CN" sz="2800" dirty="0">
                <a:latin typeface="+mn-lt"/>
                <a:ea typeface="+mn-ea"/>
              </a:rPr>
              <a:t>球，</a:t>
            </a:r>
            <a:r>
              <a:rPr lang="en-US" altLang="zh-CN" sz="2800" dirty="0">
                <a:latin typeface="+mn-lt"/>
                <a:ea typeface="+mn-ea"/>
              </a:rPr>
              <a:t>2</a:t>
            </a:r>
            <a:r>
              <a:rPr lang="zh-CN" altLang="zh-CN" sz="2800" dirty="0">
                <a:latin typeface="+mn-lt"/>
                <a:ea typeface="+mn-ea"/>
              </a:rPr>
              <a:t>个</a:t>
            </a:r>
            <a:r>
              <a:rPr lang="zh-CN" altLang="en-US" sz="2800" dirty="0">
                <a:latin typeface="+mn-lt"/>
                <a:ea typeface="+mn-ea"/>
              </a:rPr>
              <a:t>红</a:t>
            </a:r>
            <a:r>
              <a:rPr lang="zh-CN" altLang="zh-CN" sz="2800" dirty="0">
                <a:latin typeface="+mn-lt"/>
                <a:ea typeface="+mn-ea"/>
              </a:rPr>
              <a:t>球，现从袋中</a:t>
            </a:r>
            <a:r>
              <a:rPr lang="zh-CN" altLang="en-US" sz="2800" dirty="0">
                <a:latin typeface="+mn-lt"/>
                <a:ea typeface="+mn-ea"/>
              </a:rPr>
              <a:t>不放回地连续取两个。已知第一次取到白球，求第二次取到红球的概率。</a:t>
            </a:r>
            <a:r>
              <a:rPr lang="en-US" altLang="zh-CN" sz="2800" dirty="0">
                <a:latin typeface="+mn-lt"/>
                <a:ea typeface="+mn-ea"/>
              </a:rPr>
              <a:t>  </a:t>
            </a:r>
          </a:p>
        </p:txBody>
      </p:sp>
      <p:sp>
        <p:nvSpPr>
          <p:cNvPr id="54275" name="Text Box 3">
            <a:extLst>
              <a:ext uri="{FF2B5EF4-FFF2-40B4-BE49-F238E27FC236}">
                <a16:creationId xmlns:a16="http://schemas.microsoft.com/office/drawing/2014/main" id="{C4D48CF1-48F6-4562-A063-CE02576AB828}"/>
              </a:ext>
            </a:extLst>
          </p:cNvPr>
          <p:cNvSpPr txBox="1">
            <a:spLocks noChangeArrowheads="1"/>
          </p:cNvSpPr>
          <p:nvPr/>
        </p:nvSpPr>
        <p:spPr bwMode="auto">
          <a:xfrm>
            <a:off x="212725" y="2074863"/>
            <a:ext cx="5186363" cy="1168400"/>
          </a:xfrm>
          <a:prstGeom prst="rect">
            <a:avLst/>
          </a:prstGeom>
          <a:noFill/>
          <a:ln>
            <a:noFill/>
          </a:ln>
          <a:effectLst/>
        </p:spPr>
        <p:txBody>
          <a:bodyPr anchor="ct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defRPr/>
            </a:pPr>
            <a:r>
              <a:rPr lang="zh-CN" altLang="en-US" sz="2800" dirty="0">
                <a:latin typeface="+mn-lt"/>
                <a:ea typeface="+mn-ea"/>
              </a:rPr>
              <a:t>解 </a:t>
            </a:r>
            <a:r>
              <a:rPr lang="zh-CN" altLang="zh-CN" sz="2800" dirty="0">
                <a:latin typeface="+mn-lt"/>
                <a:ea typeface="+mn-ea"/>
              </a:rPr>
              <a:t>设</a:t>
            </a:r>
            <a:r>
              <a:rPr lang="en-US" altLang="zh-CN" sz="2800" dirty="0">
                <a:latin typeface="+mn-lt"/>
                <a:ea typeface="+mn-ea"/>
              </a:rPr>
              <a:t>A</a:t>
            </a:r>
            <a:r>
              <a:rPr lang="zh-CN" altLang="en-US" sz="2800" dirty="0">
                <a:latin typeface="+mn-lt"/>
                <a:ea typeface="+mn-ea"/>
              </a:rPr>
              <a:t>＝“</a:t>
            </a:r>
            <a:r>
              <a:rPr lang="zh-CN" altLang="zh-CN" sz="2800" dirty="0">
                <a:latin typeface="+mn-lt"/>
                <a:ea typeface="+mn-ea"/>
              </a:rPr>
              <a:t>第一次取到</a:t>
            </a:r>
            <a:r>
              <a:rPr lang="zh-CN" altLang="en-US" sz="2800" dirty="0">
                <a:latin typeface="+mn-lt"/>
                <a:ea typeface="+mn-ea"/>
              </a:rPr>
              <a:t>白</a:t>
            </a:r>
            <a:r>
              <a:rPr lang="zh-CN" altLang="zh-CN" sz="2800" dirty="0">
                <a:latin typeface="+mn-lt"/>
                <a:ea typeface="+mn-ea"/>
              </a:rPr>
              <a:t>球</a:t>
            </a:r>
            <a:r>
              <a:rPr lang="zh-CN" altLang="en-US" sz="2800" dirty="0">
                <a:latin typeface="+mn-lt"/>
                <a:ea typeface="+mn-ea"/>
              </a:rPr>
              <a:t>”</a:t>
            </a:r>
            <a:r>
              <a:rPr lang="en-US" altLang="zh-CN" sz="2800" dirty="0">
                <a:latin typeface="+mn-lt"/>
                <a:ea typeface="+mn-ea"/>
              </a:rPr>
              <a:t>,</a:t>
            </a:r>
          </a:p>
          <a:p>
            <a:pPr algn="ctr">
              <a:spcBef>
                <a:spcPct val="50000"/>
              </a:spcBef>
              <a:buFontTx/>
              <a:buNone/>
              <a:defRPr/>
            </a:pPr>
            <a:r>
              <a:rPr lang="en-US" altLang="zh-CN" sz="2800" dirty="0">
                <a:latin typeface="+mn-lt"/>
                <a:ea typeface="+mn-ea"/>
              </a:rPr>
              <a:t>        B</a:t>
            </a:r>
            <a:r>
              <a:rPr lang="zh-CN" altLang="en-US" sz="2800" dirty="0">
                <a:latin typeface="+mn-lt"/>
                <a:ea typeface="+mn-ea"/>
              </a:rPr>
              <a:t>＝“</a:t>
            </a:r>
            <a:r>
              <a:rPr lang="zh-CN" altLang="zh-CN" sz="2800" dirty="0">
                <a:latin typeface="+mn-lt"/>
                <a:ea typeface="+mn-ea"/>
              </a:rPr>
              <a:t>第二次取到</a:t>
            </a:r>
            <a:r>
              <a:rPr lang="zh-CN" altLang="en-US" sz="2800" dirty="0">
                <a:latin typeface="+mn-lt"/>
                <a:ea typeface="+mn-ea"/>
              </a:rPr>
              <a:t>红</a:t>
            </a:r>
            <a:r>
              <a:rPr lang="zh-CN" altLang="zh-CN" sz="2800" dirty="0">
                <a:latin typeface="+mn-lt"/>
                <a:ea typeface="+mn-ea"/>
              </a:rPr>
              <a:t>球</a:t>
            </a:r>
            <a:r>
              <a:rPr lang="zh-CN" altLang="en-US" sz="2800" dirty="0">
                <a:latin typeface="+mn-lt"/>
                <a:ea typeface="+mn-ea"/>
              </a:rPr>
              <a:t>”</a:t>
            </a:r>
          </a:p>
        </p:txBody>
      </p:sp>
      <p:graphicFrame>
        <p:nvGraphicFramePr>
          <p:cNvPr id="54276" name="Object 4">
            <a:extLst>
              <a:ext uri="{FF2B5EF4-FFF2-40B4-BE49-F238E27FC236}">
                <a16:creationId xmlns:a16="http://schemas.microsoft.com/office/drawing/2014/main" id="{545D5A12-ED47-45E6-A068-60A8B2DC8337}"/>
              </a:ext>
            </a:extLst>
          </p:cNvPr>
          <p:cNvGraphicFramePr>
            <a:graphicFrameLocks noChangeAspect="1"/>
          </p:cNvGraphicFramePr>
          <p:nvPr/>
        </p:nvGraphicFramePr>
        <p:xfrm>
          <a:off x="5795963" y="2233613"/>
          <a:ext cx="2590800" cy="2033587"/>
        </p:xfrm>
        <a:graphic>
          <a:graphicData uri="http://schemas.openxmlformats.org/presentationml/2006/ole">
            <mc:AlternateContent xmlns:mc="http://schemas.openxmlformats.org/markup-compatibility/2006">
              <mc:Choice xmlns:v="urn:schemas-microsoft-com:vml" Requires="v">
                <p:oleObj name="BMP 图象" r:id="rId5" imgW="647619" imgH="556190" progId="Paint.Picture">
                  <p:embed/>
                </p:oleObj>
              </mc:Choice>
              <mc:Fallback>
                <p:oleObj name="BMP 图象" r:id="rId5" imgW="647619" imgH="556190" progId="Paint.Picture">
                  <p:embed/>
                  <p:pic>
                    <p:nvPicPr>
                      <p:cNvPr id="54276" name="Object 4">
                        <a:extLst>
                          <a:ext uri="{FF2B5EF4-FFF2-40B4-BE49-F238E27FC236}">
                            <a16:creationId xmlns:a16="http://schemas.microsoft.com/office/drawing/2014/main" id="{545D5A12-ED47-45E6-A068-60A8B2DC83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2233613"/>
                        <a:ext cx="2590800" cy="2033587"/>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54277" name="Rectangle 5">
            <a:extLst>
              <a:ext uri="{FF2B5EF4-FFF2-40B4-BE49-F238E27FC236}">
                <a16:creationId xmlns:a16="http://schemas.microsoft.com/office/drawing/2014/main" id="{9EE0B848-08E5-435C-8780-C3263EF025AF}"/>
              </a:ext>
            </a:extLst>
          </p:cNvPr>
          <p:cNvSpPr>
            <a:spLocks noChangeArrowheads="1"/>
          </p:cNvSpPr>
          <p:nvPr/>
        </p:nvSpPr>
        <p:spPr bwMode="auto">
          <a:xfrm>
            <a:off x="6084888" y="2908300"/>
            <a:ext cx="609600" cy="381000"/>
          </a:xfrm>
          <a:prstGeom prst="rect">
            <a:avLst/>
          </a:prstGeom>
          <a:gradFill rotWithShape="0">
            <a:gsLst>
              <a:gs pos="0">
                <a:srgbClr val="707070"/>
              </a:gs>
              <a:gs pos="50000">
                <a:srgbClr val="FFFFFF"/>
              </a:gs>
              <a:gs pos="100000">
                <a:srgbClr val="707070"/>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endParaRPr lang="zh-CN" altLang="en-US" sz="360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9D962CA-1D84-40EF-ACFE-8824CFEF253E}"/>
                  </a:ext>
                </a:extLst>
              </p:cNvPr>
              <p:cNvSpPr txBox="1"/>
              <p:nvPr/>
            </p:nvSpPr>
            <p:spPr>
              <a:xfrm>
                <a:off x="484150" y="3869651"/>
                <a:ext cx="5095962" cy="862416"/>
              </a:xfrm>
              <a:prstGeom prst="rect">
                <a:avLst/>
              </a:prstGeom>
              <a:noFill/>
            </p:spPr>
            <p:txBody>
              <a:bodyPr wrap="square" rtlCol="0">
                <a:spAutoFit/>
              </a:bodyPr>
              <a:lstStyle/>
              <a:p>
                <a:r>
                  <a:rPr lang="zh-CN" altLang="en-US" sz="3200" dirty="0"/>
                  <a:t>法</a:t>
                </a:r>
                <a:r>
                  <a:rPr lang="en-US" altLang="zh-CN" sz="3200" dirty="0"/>
                  <a:t>1</a:t>
                </a:r>
                <a:r>
                  <a:rPr lang="zh-CN" altLang="en-US" sz="3200" dirty="0"/>
                  <a:t>：</a:t>
                </a:r>
                <a:r>
                  <a:rPr lang="en-US" altLang="zh-CN" sz="3200" dirty="0"/>
                  <a:t>P(B|A)= </a:t>
                </a:r>
                <a14:m>
                  <m:oMath xmlns:m="http://schemas.openxmlformats.org/officeDocument/2006/math">
                    <m:f>
                      <m:fPr>
                        <m:ctrlPr>
                          <a:rPr lang="en-US" altLang="zh-CN" sz="3200" i="1" smtClean="0">
                            <a:latin typeface="Cambria Math" panose="02040503050406030204" pitchFamily="18" charset="0"/>
                          </a:rPr>
                        </m:ctrlPr>
                      </m:fPr>
                      <m:num>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𝑛</m:t>
                            </m:r>
                          </m:e>
                          <m:sub>
                            <m:r>
                              <a:rPr lang="en-US" altLang="zh-CN" sz="3200" b="0" i="1" smtClean="0">
                                <a:latin typeface="Cambria Math" panose="02040503050406030204" pitchFamily="18" charset="0"/>
                              </a:rPr>
                              <m:t>𝐴𝐵</m:t>
                            </m:r>
                          </m:sub>
                        </m:sSub>
                      </m:num>
                      <m:den>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𝑛</m:t>
                            </m:r>
                          </m:e>
                          <m:sub>
                            <m:r>
                              <a:rPr lang="en-US" altLang="zh-CN" sz="3200" b="0" i="1" smtClean="0">
                                <a:latin typeface="Cambria Math" panose="02040503050406030204" pitchFamily="18" charset="0"/>
                              </a:rPr>
                              <m:t>𝐴</m:t>
                            </m:r>
                          </m:sub>
                        </m:sSub>
                      </m:den>
                    </m:f>
                    <m:r>
                      <a:rPr lang="en-US" altLang="zh-CN" sz="3200" b="0" i="1" smtClean="0">
                        <a:latin typeface="Cambria Math" panose="02040503050406030204" pitchFamily="18" charset="0"/>
                      </a:rPr>
                      <m:t>=</m:t>
                    </m:r>
                    <m:f>
                      <m:fPr>
                        <m:ctrlPr>
                          <a:rPr lang="en-US" altLang="zh-CN" sz="3200" i="1" smtClean="0">
                            <a:latin typeface="Cambria Math" panose="02040503050406030204" pitchFamily="18" charset="0"/>
                          </a:rPr>
                        </m:ctrlPr>
                      </m:fPr>
                      <m:num>
                        <m:r>
                          <a:rPr lang="en-US" altLang="zh-CN" sz="3200" b="0" i="1" smtClean="0">
                            <a:latin typeface="Cambria Math" panose="02040503050406030204" pitchFamily="18" charset="0"/>
                          </a:rPr>
                          <m:t>3×2</m:t>
                        </m:r>
                      </m:num>
                      <m:den>
                        <m:r>
                          <a:rPr lang="en-US" altLang="zh-CN" sz="3200" b="0" i="1" smtClean="0">
                            <a:latin typeface="Cambria Math" panose="02040503050406030204" pitchFamily="18" charset="0"/>
                          </a:rPr>
                          <m:t>3×4</m:t>
                        </m:r>
                      </m:den>
                    </m:f>
                    <m:r>
                      <a:rPr lang="en-US" altLang="zh-CN" sz="3200" b="0" i="1" smtClean="0">
                        <a:latin typeface="Cambria Math" panose="02040503050406030204" pitchFamily="18" charset="0"/>
                      </a:rPr>
                      <m:t>=</m:t>
                    </m:r>
                    <m:f>
                      <m:fPr>
                        <m:ctrlPr>
                          <a:rPr lang="en-US" altLang="zh-CN" sz="3200" i="1" smtClean="0">
                            <a:latin typeface="Cambria Math" panose="02040503050406030204" pitchFamily="18"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2</m:t>
                        </m:r>
                      </m:den>
                    </m:f>
                  </m:oMath>
                </a14:m>
                <a:endParaRPr lang="zh-CN" altLang="en-US" sz="3200" dirty="0">
                  <a:latin typeface="+mn-lt"/>
                </a:endParaRPr>
              </a:p>
            </p:txBody>
          </p:sp>
        </mc:Choice>
        <mc:Fallback xmlns="">
          <p:sp>
            <p:nvSpPr>
              <p:cNvPr id="3" name="文本框 2">
                <a:extLst>
                  <a:ext uri="{FF2B5EF4-FFF2-40B4-BE49-F238E27FC236}">
                    <a16:creationId xmlns:a16="http://schemas.microsoft.com/office/drawing/2014/main" id="{99D962CA-1D84-40EF-ACFE-8824CFEF253E}"/>
                  </a:ext>
                </a:extLst>
              </p:cNvPr>
              <p:cNvSpPr txBox="1">
                <a:spLocks noRot="1" noChangeAspect="1" noMove="1" noResize="1" noEditPoints="1" noAdjustHandles="1" noChangeArrowheads="1" noChangeShapeType="1" noTextEdit="1"/>
              </p:cNvSpPr>
              <p:nvPr/>
            </p:nvSpPr>
            <p:spPr>
              <a:xfrm>
                <a:off x="484150" y="3869651"/>
                <a:ext cx="5095962" cy="862416"/>
              </a:xfrm>
              <a:prstGeom prst="rect">
                <a:avLst/>
              </a:prstGeom>
              <a:blipFill>
                <a:blip r:embed="rId7"/>
                <a:stretch>
                  <a:fillRect l="-2990" b="-28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AE3B5A3-62D2-49AC-AE62-F9AFAF390C01}"/>
                  </a:ext>
                </a:extLst>
              </p:cNvPr>
              <p:cNvSpPr txBox="1"/>
              <p:nvPr/>
            </p:nvSpPr>
            <p:spPr>
              <a:xfrm>
                <a:off x="484150" y="4752136"/>
                <a:ext cx="5726534" cy="876843"/>
              </a:xfrm>
              <a:prstGeom prst="rect">
                <a:avLst/>
              </a:prstGeom>
              <a:noFill/>
            </p:spPr>
            <p:txBody>
              <a:bodyPr wrap="square" rtlCol="0">
                <a:spAutoFit/>
              </a:bodyPr>
              <a:lstStyle/>
              <a:p>
                <a:r>
                  <a:rPr lang="zh-CN" altLang="en-US" sz="3200" dirty="0"/>
                  <a:t>法</a:t>
                </a:r>
                <a:r>
                  <a:rPr lang="en-US" altLang="zh-CN" sz="3200" dirty="0"/>
                  <a:t>2</a:t>
                </a:r>
                <a:r>
                  <a:rPr lang="zh-CN" altLang="en-US" sz="3200" dirty="0"/>
                  <a:t>：</a:t>
                </a:r>
                <a:r>
                  <a:rPr lang="en-US" altLang="zh-CN" sz="3200" dirty="0">
                    <a:latin typeface="+mn-lt"/>
                  </a:rPr>
                  <a:t>P(B|A)= </a:t>
                </a:r>
                <a14:m>
                  <m:oMath xmlns:m="http://schemas.openxmlformats.org/officeDocument/2006/math">
                    <m:f>
                      <m:fPr>
                        <m:ctrlPr>
                          <a:rPr lang="en-US" altLang="zh-CN" sz="3200" i="1" smtClean="0">
                            <a:latin typeface="Cambria Math" panose="02040503050406030204" pitchFamily="18" charset="0"/>
                          </a:rPr>
                        </m:ctrlPr>
                      </m:fPr>
                      <m:num>
                        <m:r>
                          <a:rPr lang="en-US" altLang="zh-CN" sz="3200" b="0" i="1" smtClean="0">
                            <a:latin typeface="Cambria Math" panose="02040503050406030204" pitchFamily="18" charset="0"/>
                          </a:rPr>
                          <m:t>𝑃</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𝐴𝐵</m:t>
                        </m:r>
                        <m:r>
                          <a:rPr lang="en-US" altLang="zh-CN" sz="3200" b="0" i="1" smtClean="0">
                            <a:latin typeface="Cambria Math" panose="02040503050406030204" pitchFamily="18" charset="0"/>
                          </a:rPr>
                          <m:t>)</m:t>
                        </m:r>
                      </m:num>
                      <m:den>
                        <m:r>
                          <a:rPr lang="en-US" altLang="zh-CN" sz="3200" b="0" i="1" smtClean="0">
                            <a:latin typeface="Cambria Math" panose="02040503050406030204" pitchFamily="18" charset="0"/>
                          </a:rPr>
                          <m:t>𝑃</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𝐴</m:t>
                        </m:r>
                        <m:r>
                          <a:rPr lang="en-US" altLang="zh-CN" sz="3200" b="0" i="1" smtClean="0">
                            <a:latin typeface="Cambria Math" panose="02040503050406030204" pitchFamily="18" charset="0"/>
                          </a:rPr>
                          <m:t>)</m:t>
                        </m:r>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6/20</m:t>
                        </m:r>
                      </m:num>
                      <m:den>
                        <m:r>
                          <a:rPr lang="en-US" altLang="zh-CN" sz="3200" b="0" i="1" smtClean="0">
                            <a:latin typeface="Cambria Math" panose="02040503050406030204" pitchFamily="18" charset="0"/>
                          </a:rPr>
                          <m:t>12/20</m:t>
                        </m:r>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2</m:t>
                        </m:r>
                      </m:den>
                    </m:f>
                  </m:oMath>
                </a14:m>
                <a:endParaRPr lang="zh-CN" altLang="en-US" dirty="0"/>
              </a:p>
            </p:txBody>
          </p:sp>
        </mc:Choice>
        <mc:Fallback xmlns="">
          <p:sp>
            <p:nvSpPr>
              <p:cNvPr id="4" name="文本框 3">
                <a:extLst>
                  <a:ext uri="{FF2B5EF4-FFF2-40B4-BE49-F238E27FC236}">
                    <a16:creationId xmlns:a16="http://schemas.microsoft.com/office/drawing/2014/main" id="{3AE3B5A3-62D2-49AC-AE62-F9AFAF390C01}"/>
                  </a:ext>
                </a:extLst>
              </p:cNvPr>
              <p:cNvSpPr txBox="1">
                <a:spLocks noRot="1" noChangeAspect="1" noMove="1" noResize="1" noEditPoints="1" noAdjustHandles="1" noChangeArrowheads="1" noChangeShapeType="1" noTextEdit="1"/>
              </p:cNvSpPr>
              <p:nvPr/>
            </p:nvSpPr>
            <p:spPr>
              <a:xfrm>
                <a:off x="484150" y="4752136"/>
                <a:ext cx="5726534" cy="876843"/>
              </a:xfrm>
              <a:prstGeom prst="rect">
                <a:avLst/>
              </a:prstGeom>
              <a:blipFill>
                <a:blip r:embed="rId8"/>
                <a:stretch>
                  <a:fillRect l="-2660" b="-20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7330543"/>
      </p:ext>
    </p:extLst>
  </p:cSld>
  <p:clrMapOvr>
    <a:masterClrMapping/>
  </p:clrMapOvr>
  <p:transition advTm="10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dissolve">
                                      <p:cBhvr>
                                        <p:cTn id="7" dur="500"/>
                                        <p:tgtEl>
                                          <p:spTgt spid="54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4277"/>
                                        </p:tgtEl>
                                        <p:attrNameLst>
                                          <p:attrName>style.visibility</p:attrName>
                                        </p:attrNameLst>
                                      </p:cBhvr>
                                      <p:to>
                                        <p:strVal val="visible"/>
                                      </p:to>
                                    </p:set>
                                    <p:animEffect transition="in" filter="wipe(left)">
                                      <p:cBhvr>
                                        <p:cTn id="16" dur="500"/>
                                        <p:tgtEl>
                                          <p:spTgt spid="5427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268998D-F26E-49B4-88FC-878C71E2ED45}"/>
              </a:ext>
            </a:extLst>
          </p:cNvPr>
          <p:cNvSpPr>
            <a:spLocks noChangeArrowheads="1"/>
          </p:cNvSpPr>
          <p:nvPr/>
        </p:nvSpPr>
        <p:spPr bwMode="auto">
          <a:xfrm>
            <a:off x="539750" y="136525"/>
            <a:ext cx="7772400" cy="914400"/>
          </a:xfrm>
          <a:prstGeom prst="rect">
            <a:avLst/>
          </a:prstGeom>
          <a:noFill/>
          <a:ln>
            <a:noFill/>
          </a:ln>
          <a:effectLst/>
        </p:spPr>
        <p:txBody>
          <a:bodyPr lIns="92075" tIns="46038" rIns="92075" bIns="46038" anchor="ct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3600" b="1" dirty="0">
                <a:solidFill>
                  <a:schemeClr val="bg1"/>
                </a:solidFill>
                <a:latin typeface="+mn-lt"/>
              </a:rPr>
              <a:t>（二）乘法法则</a:t>
            </a:r>
            <a:endParaRPr lang="en-US" altLang="zh-CN" sz="3600" b="1" dirty="0">
              <a:solidFill>
                <a:schemeClr val="bg1"/>
              </a:solidFill>
              <a:latin typeface="+mn-lt"/>
            </a:endParaRPr>
          </a:p>
        </p:txBody>
      </p:sp>
      <p:sp>
        <p:nvSpPr>
          <p:cNvPr id="59395" name="Text Box 3">
            <a:extLst>
              <a:ext uri="{FF2B5EF4-FFF2-40B4-BE49-F238E27FC236}">
                <a16:creationId xmlns:a16="http://schemas.microsoft.com/office/drawing/2014/main" id="{47E44879-0153-4786-894F-DED50598C9C8}"/>
              </a:ext>
            </a:extLst>
          </p:cNvPr>
          <p:cNvSpPr txBox="1">
            <a:spLocks noChangeArrowheads="1"/>
          </p:cNvSpPr>
          <p:nvPr/>
        </p:nvSpPr>
        <p:spPr bwMode="auto">
          <a:xfrm>
            <a:off x="323850" y="1149350"/>
            <a:ext cx="8820150" cy="2247900"/>
          </a:xfrm>
          <a:prstGeom prst="rect">
            <a:avLst/>
          </a:prstGeom>
          <a:noFill/>
          <a:ln>
            <a:noFill/>
          </a:ln>
          <a:effec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marL="457200" indent="-457200">
              <a:spcBef>
                <a:spcPct val="50000"/>
              </a:spcBef>
              <a:buFont typeface="Wingdings" panose="05000000000000000000" pitchFamily="2" charset="2"/>
              <a:buChar char="l"/>
              <a:defRPr/>
            </a:pPr>
            <a:r>
              <a:rPr lang="zh-CN" altLang="en-US" sz="2800" dirty="0">
                <a:latin typeface="+mn-lt"/>
                <a:ea typeface="+mn-ea"/>
              </a:rPr>
              <a:t>设</a:t>
            </a:r>
            <a:r>
              <a:rPr lang="en-US" altLang="zh-CN" sz="2800" dirty="0">
                <a:latin typeface="+mn-lt"/>
                <a:ea typeface="+mn-ea"/>
              </a:rPr>
              <a:t>A</a:t>
            </a:r>
            <a:r>
              <a:rPr lang="zh-CN" altLang="en-US" sz="2800" dirty="0">
                <a:latin typeface="+mn-lt"/>
                <a:ea typeface="+mn-ea"/>
              </a:rPr>
              <a:t>、</a:t>
            </a:r>
            <a:r>
              <a:rPr lang="en-US" altLang="zh-CN" sz="2800" dirty="0">
                <a:latin typeface="+mn-lt"/>
                <a:ea typeface="+mn-ea"/>
              </a:rPr>
              <a:t>B</a:t>
            </a:r>
            <a:r>
              <a:rPr lang="zh-CN" altLang="en-US" sz="2800" dirty="0">
                <a:latin typeface="+mn-lt"/>
                <a:ea typeface="+mn-ea"/>
                <a:sym typeface="Symbol" panose="05050102010706020507" pitchFamily="18" charset="2"/>
              </a:rPr>
              <a:t>是样本空间</a:t>
            </a:r>
            <a:r>
              <a:rPr lang="el-GR" altLang="zh-CN" sz="2800" dirty="0">
                <a:latin typeface="+mn-lt"/>
                <a:ea typeface="+mn-ea"/>
              </a:rPr>
              <a:t>Ω</a:t>
            </a:r>
            <a:r>
              <a:rPr lang="zh-CN" altLang="en-US" sz="2800" dirty="0">
                <a:latin typeface="+mn-lt"/>
                <a:ea typeface="+mn-ea"/>
              </a:rPr>
              <a:t>中的两个事件，则</a:t>
            </a:r>
            <a:r>
              <a:rPr lang="zh-CN" altLang="zh-CN" sz="2800" dirty="0"/>
              <a:t>事件</a:t>
            </a:r>
            <a:r>
              <a:rPr lang="en-US" altLang="zh-CN" sz="2800" dirty="0"/>
              <a:t>A</a:t>
            </a:r>
            <a:r>
              <a:rPr lang="zh-CN" altLang="en-US" sz="2800" dirty="0"/>
              <a:t>、</a:t>
            </a:r>
            <a:r>
              <a:rPr lang="en-US" altLang="zh-CN" sz="2800" dirty="0"/>
              <a:t>B</a:t>
            </a:r>
            <a:r>
              <a:rPr lang="zh-CN" altLang="zh-CN" sz="2800" dirty="0"/>
              <a:t>的概率</a:t>
            </a:r>
            <a:r>
              <a:rPr lang="zh-CN" altLang="en-US" sz="2800" b="1" dirty="0">
                <a:solidFill>
                  <a:srgbClr val="FFFF00"/>
                </a:solidFill>
              </a:rPr>
              <a:t>乘法公式</a:t>
            </a:r>
            <a:endParaRPr lang="zh-CN" altLang="en-US" sz="2800" dirty="0">
              <a:latin typeface="+mn-lt"/>
              <a:ea typeface="+mn-ea"/>
            </a:endParaRPr>
          </a:p>
          <a:p>
            <a:pPr>
              <a:spcBef>
                <a:spcPct val="50000"/>
              </a:spcBef>
              <a:buFontTx/>
              <a:buNone/>
              <a:defRPr/>
            </a:pPr>
            <a:r>
              <a:rPr lang="zh-CN" altLang="en-US" sz="2800" dirty="0">
                <a:latin typeface="+mn-lt"/>
                <a:ea typeface="+mn-ea"/>
              </a:rPr>
              <a:t>     若 </a:t>
            </a:r>
            <a:r>
              <a:rPr lang="en-US" altLang="zh-CN" sz="2800" dirty="0">
                <a:latin typeface="+mn-lt"/>
                <a:ea typeface="+mn-ea"/>
              </a:rPr>
              <a:t>P(A)&gt;0</a:t>
            </a:r>
            <a:r>
              <a:rPr lang="zh-CN" altLang="en-US" sz="2800" dirty="0">
                <a:latin typeface="+mn-lt"/>
                <a:ea typeface="+mn-ea"/>
              </a:rPr>
              <a:t>，</a:t>
            </a:r>
            <a:r>
              <a:rPr lang="zh-CN" altLang="zh-CN" sz="2800" dirty="0">
                <a:latin typeface="+mn-lt"/>
                <a:ea typeface="+mn-ea"/>
              </a:rPr>
              <a:t>则</a:t>
            </a:r>
            <a:r>
              <a:rPr lang="zh-CN" altLang="en-US" sz="2800" dirty="0">
                <a:latin typeface="+mn-lt"/>
                <a:ea typeface="+mn-ea"/>
              </a:rPr>
              <a:t>     </a:t>
            </a:r>
            <a:r>
              <a:rPr lang="en-US" altLang="zh-CN" sz="2800" dirty="0">
                <a:latin typeface="+mn-lt"/>
                <a:ea typeface="+mn-ea"/>
              </a:rPr>
              <a:t>P(AB)</a:t>
            </a:r>
            <a:r>
              <a:rPr lang="zh-CN" altLang="en-US" sz="2800" dirty="0">
                <a:latin typeface="+mn-lt"/>
                <a:ea typeface="+mn-ea"/>
              </a:rPr>
              <a:t>＝</a:t>
            </a:r>
            <a:r>
              <a:rPr lang="en-US" altLang="zh-CN" sz="2800" dirty="0">
                <a:latin typeface="+mn-lt"/>
                <a:ea typeface="+mn-ea"/>
              </a:rPr>
              <a:t>P(A)P(B|A)          (1.10)</a:t>
            </a:r>
          </a:p>
          <a:p>
            <a:pPr>
              <a:spcBef>
                <a:spcPct val="50000"/>
              </a:spcBef>
              <a:buFontTx/>
              <a:buNone/>
              <a:defRPr/>
            </a:pPr>
            <a:r>
              <a:rPr lang="zh-CN" altLang="en-US" sz="2800" dirty="0">
                <a:latin typeface="+mn-lt"/>
                <a:ea typeface="+mn-ea"/>
              </a:rPr>
              <a:t>     若</a:t>
            </a:r>
            <a:r>
              <a:rPr lang="en-US" altLang="zh-CN" sz="2800" dirty="0">
                <a:latin typeface="+mn-lt"/>
                <a:ea typeface="+mn-ea"/>
              </a:rPr>
              <a:t>P(B)&gt;0</a:t>
            </a:r>
            <a:r>
              <a:rPr lang="zh-CN" altLang="en-US" sz="2800" dirty="0">
                <a:latin typeface="+mn-lt"/>
                <a:ea typeface="+mn-ea"/>
              </a:rPr>
              <a:t>，</a:t>
            </a:r>
            <a:r>
              <a:rPr lang="zh-CN" altLang="zh-CN" sz="2800" dirty="0">
                <a:latin typeface="+mn-lt"/>
                <a:ea typeface="+mn-ea"/>
              </a:rPr>
              <a:t>则</a:t>
            </a:r>
            <a:r>
              <a:rPr lang="zh-CN" altLang="en-US" sz="2800" dirty="0">
                <a:latin typeface="+mn-lt"/>
                <a:ea typeface="+mn-ea"/>
              </a:rPr>
              <a:t>     </a:t>
            </a:r>
            <a:r>
              <a:rPr lang="en-US" altLang="zh-CN" sz="2800" dirty="0">
                <a:latin typeface="+mn-lt"/>
                <a:ea typeface="+mn-ea"/>
              </a:rPr>
              <a:t>P(AB)</a:t>
            </a:r>
            <a:r>
              <a:rPr lang="zh-CN" altLang="en-US" sz="2800" dirty="0">
                <a:latin typeface="+mn-lt"/>
                <a:ea typeface="+mn-ea"/>
              </a:rPr>
              <a:t>＝</a:t>
            </a:r>
            <a:r>
              <a:rPr lang="en-US" altLang="zh-CN" sz="2800" dirty="0">
                <a:latin typeface="+mn-lt"/>
                <a:ea typeface="+mn-ea"/>
              </a:rPr>
              <a:t>P(B)P(A|B)</a:t>
            </a:r>
          </a:p>
        </p:txBody>
      </p:sp>
      <p:sp>
        <p:nvSpPr>
          <p:cNvPr id="59396" name="Text Box 4">
            <a:extLst>
              <a:ext uri="{FF2B5EF4-FFF2-40B4-BE49-F238E27FC236}">
                <a16:creationId xmlns:a16="http://schemas.microsoft.com/office/drawing/2014/main" id="{29991865-10C0-4D00-93C7-A76CAAE1E04C}"/>
              </a:ext>
            </a:extLst>
          </p:cNvPr>
          <p:cNvSpPr txBox="1">
            <a:spLocks noChangeArrowheads="1"/>
          </p:cNvSpPr>
          <p:nvPr/>
        </p:nvSpPr>
        <p:spPr bwMode="auto">
          <a:xfrm>
            <a:off x="338138" y="3527425"/>
            <a:ext cx="9217025" cy="1815882"/>
          </a:xfrm>
          <a:prstGeom prst="rect">
            <a:avLst/>
          </a:prstGeom>
          <a:noFill/>
          <a:ln>
            <a:noFill/>
          </a:ln>
          <a:effectLst/>
        </p:spPr>
        <p:txBody>
          <a:bodyPr>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marL="342900" indent="-342900">
              <a:spcBef>
                <a:spcPct val="50000"/>
              </a:spcBef>
              <a:buFont typeface="Wingdings" panose="05000000000000000000" pitchFamily="2" charset="2"/>
              <a:buChar char="l"/>
              <a:defRPr/>
            </a:pPr>
            <a:r>
              <a:rPr lang="zh-CN" altLang="zh-CN" sz="2800" dirty="0">
                <a:latin typeface="+mn-lt"/>
                <a:ea typeface="+mn-ea"/>
              </a:rPr>
              <a:t>  </a:t>
            </a:r>
            <a:r>
              <a:rPr lang="zh-CN" altLang="en-US" sz="2800" dirty="0">
                <a:latin typeface="+mn-lt"/>
                <a:ea typeface="+mn-ea"/>
              </a:rPr>
              <a:t>乘法公式的</a:t>
            </a:r>
            <a:r>
              <a:rPr lang="zh-CN" altLang="zh-CN" sz="2800" dirty="0">
                <a:latin typeface="+mn-lt"/>
                <a:ea typeface="+mn-ea"/>
              </a:rPr>
              <a:t>推广</a:t>
            </a:r>
            <a:endParaRPr lang="en-US" altLang="zh-CN" sz="2800" dirty="0">
              <a:latin typeface="+mn-lt"/>
              <a:ea typeface="+mn-ea"/>
            </a:endParaRPr>
          </a:p>
          <a:p>
            <a:pPr marL="457200" indent="-457200">
              <a:spcBef>
                <a:spcPct val="50000"/>
              </a:spcBef>
              <a:buFont typeface="Wingdings" panose="05000000000000000000" pitchFamily="2" charset="2"/>
              <a:buChar char="Ø"/>
              <a:defRPr/>
            </a:pPr>
            <a:r>
              <a:rPr lang="en-US" altLang="zh-CN" sz="2800" dirty="0">
                <a:latin typeface="+mn-lt"/>
                <a:ea typeface="+mn-ea"/>
              </a:rPr>
              <a:t>P(ABC)</a:t>
            </a:r>
            <a:r>
              <a:rPr lang="zh-CN" altLang="en-US" sz="2800" dirty="0">
                <a:latin typeface="+mn-lt"/>
                <a:ea typeface="+mn-ea"/>
              </a:rPr>
              <a:t>＝</a:t>
            </a:r>
            <a:r>
              <a:rPr lang="en-US" altLang="zh-CN" sz="2800" dirty="0">
                <a:latin typeface="+mn-lt"/>
                <a:ea typeface="+mn-ea"/>
              </a:rPr>
              <a:t>P(A)P(B|A)P(C|AB).        </a:t>
            </a:r>
          </a:p>
          <a:p>
            <a:pPr marL="457200" indent="-457200">
              <a:spcBef>
                <a:spcPct val="50000"/>
              </a:spcBef>
              <a:buFont typeface="Wingdings" panose="05000000000000000000" pitchFamily="2" charset="2"/>
              <a:buChar char="Ø"/>
              <a:defRPr/>
            </a:pPr>
            <a:r>
              <a:rPr lang="en-US" altLang="zh-CN" sz="2800" dirty="0">
                <a:latin typeface="+mn-lt"/>
                <a:ea typeface="+mn-ea"/>
              </a:rPr>
              <a:t>P(A</a:t>
            </a:r>
            <a:r>
              <a:rPr lang="en-US" altLang="zh-CN" sz="2800" baseline="-25000" dirty="0">
                <a:latin typeface="+mn-lt"/>
                <a:ea typeface="+mn-ea"/>
              </a:rPr>
              <a:t>1</a:t>
            </a:r>
            <a:r>
              <a:rPr lang="en-US" altLang="zh-CN" sz="2800" dirty="0">
                <a:latin typeface="+mn-lt"/>
                <a:ea typeface="+mn-ea"/>
              </a:rPr>
              <a:t>A</a:t>
            </a:r>
            <a:r>
              <a:rPr lang="en-US" altLang="zh-CN" sz="2800" baseline="-25000" dirty="0">
                <a:latin typeface="+mn-lt"/>
                <a:ea typeface="+mn-ea"/>
              </a:rPr>
              <a:t>2</a:t>
            </a:r>
            <a:r>
              <a:rPr lang="en-US" altLang="zh-CN" sz="2800" dirty="0">
                <a:latin typeface="+mn-lt"/>
                <a:ea typeface="+mn-ea"/>
              </a:rPr>
              <a:t>…A</a:t>
            </a:r>
            <a:r>
              <a:rPr lang="en-US" altLang="zh-CN" sz="2800" baseline="-25000" dirty="0">
                <a:latin typeface="+mn-lt"/>
                <a:ea typeface="+mn-ea"/>
              </a:rPr>
              <a:t>n</a:t>
            </a:r>
            <a:r>
              <a:rPr lang="en-US" altLang="zh-CN" sz="2800" dirty="0">
                <a:latin typeface="+mn-lt"/>
                <a:ea typeface="+mn-ea"/>
              </a:rPr>
              <a:t>)</a:t>
            </a:r>
            <a:r>
              <a:rPr lang="zh-CN" altLang="en-US" sz="2800" dirty="0">
                <a:latin typeface="+mn-lt"/>
                <a:ea typeface="+mn-ea"/>
              </a:rPr>
              <a:t>＝</a:t>
            </a:r>
            <a:r>
              <a:rPr lang="en-US" altLang="zh-CN" sz="2800" dirty="0">
                <a:latin typeface="+mn-lt"/>
                <a:ea typeface="+mn-ea"/>
              </a:rPr>
              <a:t>P(A</a:t>
            </a:r>
            <a:r>
              <a:rPr lang="en-US" altLang="zh-CN" sz="2800" baseline="-25000" dirty="0">
                <a:latin typeface="+mn-lt"/>
                <a:ea typeface="+mn-ea"/>
              </a:rPr>
              <a:t>1</a:t>
            </a:r>
            <a:r>
              <a:rPr lang="en-US" altLang="zh-CN" sz="2800" dirty="0">
                <a:latin typeface="+mn-lt"/>
                <a:ea typeface="+mn-ea"/>
              </a:rPr>
              <a:t>)P(A</a:t>
            </a:r>
            <a:r>
              <a:rPr lang="en-US" altLang="zh-CN" sz="2800" baseline="-25000" dirty="0">
                <a:latin typeface="+mn-lt"/>
                <a:ea typeface="+mn-ea"/>
              </a:rPr>
              <a:t>2</a:t>
            </a:r>
            <a:r>
              <a:rPr lang="en-US" altLang="zh-CN" sz="2800" dirty="0">
                <a:latin typeface="+mn-lt"/>
                <a:ea typeface="+mn-ea"/>
              </a:rPr>
              <a:t>|A</a:t>
            </a:r>
            <a:r>
              <a:rPr lang="en-US" altLang="zh-CN" sz="2800" baseline="-25000" dirty="0">
                <a:latin typeface="+mn-lt"/>
                <a:ea typeface="+mn-ea"/>
              </a:rPr>
              <a:t>1</a:t>
            </a:r>
            <a:r>
              <a:rPr lang="en-US" altLang="zh-CN" sz="2800" dirty="0">
                <a:latin typeface="+mn-lt"/>
                <a:ea typeface="+mn-ea"/>
              </a:rPr>
              <a:t>)...P(A</a:t>
            </a:r>
            <a:r>
              <a:rPr lang="en-US" altLang="zh-CN" sz="2800" baseline="-25000" dirty="0">
                <a:latin typeface="+mn-lt"/>
                <a:ea typeface="+mn-ea"/>
              </a:rPr>
              <a:t>n</a:t>
            </a:r>
            <a:r>
              <a:rPr lang="en-US" altLang="zh-CN" sz="2800" dirty="0">
                <a:latin typeface="+mn-lt"/>
                <a:ea typeface="+mn-ea"/>
              </a:rPr>
              <a:t>|A</a:t>
            </a:r>
            <a:r>
              <a:rPr lang="en-US" altLang="zh-CN" sz="2800" baseline="-25000" dirty="0">
                <a:latin typeface="+mn-lt"/>
                <a:ea typeface="+mn-ea"/>
              </a:rPr>
              <a:t>1</a:t>
            </a:r>
            <a:r>
              <a:rPr lang="en-US" altLang="zh-CN" sz="2800" dirty="0">
                <a:latin typeface="+mn-lt"/>
                <a:ea typeface="+mn-ea"/>
              </a:rPr>
              <a:t>…A</a:t>
            </a:r>
            <a:r>
              <a:rPr lang="en-US" altLang="zh-CN" sz="2800" baseline="-25000" dirty="0">
                <a:latin typeface="+mn-lt"/>
                <a:ea typeface="+mn-ea"/>
              </a:rPr>
              <a:t>n</a:t>
            </a:r>
            <a:r>
              <a:rPr lang="zh-CN" altLang="en-US" sz="2800" baseline="-25000" dirty="0">
                <a:latin typeface="+mn-lt"/>
                <a:ea typeface="+mn-ea"/>
              </a:rPr>
              <a:t>－</a:t>
            </a:r>
            <a:r>
              <a:rPr lang="en-US" altLang="zh-CN" sz="2800" baseline="-25000" dirty="0">
                <a:latin typeface="+mn-lt"/>
                <a:ea typeface="+mn-ea"/>
              </a:rPr>
              <a:t>1</a:t>
            </a:r>
            <a:r>
              <a:rPr lang="en-US" altLang="zh-CN" sz="2800" dirty="0">
                <a:latin typeface="+mn-lt"/>
                <a:ea typeface="+mn-ea"/>
              </a:rPr>
              <a:t>).    (1.11)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6"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6A71AFD3-C4CA-44E2-857A-EB17B5647AB2}"/>
              </a:ext>
            </a:extLst>
          </p:cNvPr>
          <p:cNvSpPr>
            <a:spLocks noGrp="1" noChangeArrowheads="1"/>
          </p:cNvSpPr>
          <p:nvPr>
            <p:ph type="title"/>
          </p:nvPr>
        </p:nvSpPr>
        <p:spPr>
          <a:xfrm>
            <a:off x="481013" y="307975"/>
            <a:ext cx="8181975" cy="1871663"/>
          </a:xfrm>
        </p:spPr>
        <p:txBody>
          <a:bodyPr/>
          <a:lstStyle/>
          <a:p>
            <a:pPr eaLnBrk="1" hangingPunct="1">
              <a:defRPr/>
            </a:pPr>
            <a:r>
              <a:rPr lang="zh-CN" altLang="en-US" sz="2800" dirty="0">
                <a:latin typeface="+mn-lt"/>
                <a:ea typeface="+mn-ea"/>
              </a:rPr>
              <a:t>例</a:t>
            </a:r>
            <a:r>
              <a:rPr lang="en-US" altLang="zh-CN" sz="2800" dirty="0">
                <a:latin typeface="+mn-lt"/>
                <a:ea typeface="+mn-ea"/>
              </a:rPr>
              <a:t>3(P16)</a:t>
            </a:r>
            <a:r>
              <a:rPr lang="zh-CN" altLang="en-US" sz="2800" dirty="0">
                <a:latin typeface="+mn-lt"/>
                <a:ea typeface="+mn-ea"/>
              </a:rPr>
              <a:t>：市场上供应的灯泡中，甲厂产品占</a:t>
            </a:r>
            <a:r>
              <a:rPr lang="en-US" altLang="zh-CN" sz="2800" dirty="0">
                <a:latin typeface="+mn-lt"/>
                <a:ea typeface="+mn-ea"/>
              </a:rPr>
              <a:t>70</a:t>
            </a:r>
            <a:r>
              <a:rPr lang="en-US" altLang="zh-CN" sz="2800" dirty="0">
                <a:latin typeface="+mn-lt"/>
                <a:ea typeface="+mn-ea"/>
                <a:cs typeface="Times New Roman" panose="02020603050405020304" pitchFamily="18" charset="0"/>
              </a:rPr>
              <a:t>%</a:t>
            </a:r>
            <a:r>
              <a:rPr lang="zh-CN" altLang="en-US" sz="2800" dirty="0">
                <a:latin typeface="+mn-lt"/>
                <a:ea typeface="+mn-ea"/>
                <a:cs typeface="Times New Roman" panose="02020603050405020304" pitchFamily="18" charset="0"/>
              </a:rPr>
              <a:t>，乙厂占</a:t>
            </a:r>
            <a:r>
              <a:rPr lang="en-US" altLang="zh-CN" sz="2800" dirty="0">
                <a:latin typeface="+mn-lt"/>
                <a:ea typeface="+mn-ea"/>
                <a:cs typeface="Times New Roman" panose="02020603050405020304" pitchFamily="18" charset="0"/>
              </a:rPr>
              <a:t>30%</a:t>
            </a:r>
            <a:r>
              <a:rPr lang="zh-CN" altLang="en-US" sz="2800" dirty="0">
                <a:latin typeface="+mn-lt"/>
                <a:ea typeface="+mn-ea"/>
                <a:cs typeface="Times New Roman" panose="02020603050405020304" pitchFamily="18" charset="0"/>
              </a:rPr>
              <a:t>，甲厂产品的合格率为</a:t>
            </a:r>
            <a:r>
              <a:rPr lang="en-US" altLang="zh-CN" sz="2800" dirty="0">
                <a:latin typeface="+mn-lt"/>
                <a:ea typeface="+mn-ea"/>
                <a:cs typeface="Times New Roman" panose="02020603050405020304" pitchFamily="18" charset="0"/>
              </a:rPr>
              <a:t>95%</a:t>
            </a:r>
            <a:r>
              <a:rPr lang="zh-CN" altLang="en-US" sz="2800" dirty="0">
                <a:latin typeface="+mn-lt"/>
                <a:ea typeface="+mn-ea"/>
                <a:cs typeface="Times New Roman" panose="02020603050405020304" pitchFamily="18" charset="0"/>
              </a:rPr>
              <a:t>，乙厂产品的合格率为</a:t>
            </a:r>
            <a:r>
              <a:rPr lang="en-US" altLang="zh-CN" sz="2800" dirty="0">
                <a:latin typeface="+mn-lt"/>
                <a:ea typeface="+mn-ea"/>
                <a:cs typeface="Times New Roman" panose="02020603050405020304" pitchFamily="18" charset="0"/>
              </a:rPr>
              <a:t>80%</a:t>
            </a:r>
            <a:r>
              <a:rPr lang="zh-CN" altLang="en-US" sz="2800" dirty="0">
                <a:latin typeface="+mn-lt"/>
                <a:ea typeface="+mn-ea"/>
                <a:cs typeface="Times New Roman" panose="02020603050405020304" pitchFamily="18" charset="0"/>
              </a:rPr>
              <a:t>，求从市场上买到一个灯泡是甲</a:t>
            </a:r>
            <a:r>
              <a:rPr lang="en-US" altLang="zh-CN" sz="2800" dirty="0">
                <a:latin typeface="+mn-lt"/>
                <a:ea typeface="+mn-ea"/>
                <a:cs typeface="Times New Roman" panose="02020603050405020304" pitchFamily="18" charset="0"/>
              </a:rPr>
              <a:t>/</a:t>
            </a:r>
            <a:r>
              <a:rPr lang="zh-CN" altLang="en-US" sz="2800" dirty="0">
                <a:latin typeface="+mn-lt"/>
                <a:ea typeface="+mn-ea"/>
                <a:cs typeface="Times New Roman" panose="02020603050405020304" pitchFamily="18" charset="0"/>
              </a:rPr>
              <a:t>乙厂生产的合格灯泡的概率。</a:t>
            </a:r>
          </a:p>
        </p:txBody>
      </p:sp>
      <p:sp>
        <p:nvSpPr>
          <p:cNvPr id="140291" name="Rectangle 3">
            <a:extLst>
              <a:ext uri="{FF2B5EF4-FFF2-40B4-BE49-F238E27FC236}">
                <a16:creationId xmlns:a16="http://schemas.microsoft.com/office/drawing/2014/main" id="{F0B0048E-8AEE-4F8E-9F31-4121FDB8C47F}"/>
              </a:ext>
            </a:extLst>
          </p:cNvPr>
          <p:cNvSpPr>
            <a:spLocks noGrp="1" noChangeArrowheads="1"/>
          </p:cNvSpPr>
          <p:nvPr>
            <p:ph type="body" idx="1"/>
          </p:nvPr>
        </p:nvSpPr>
        <p:spPr>
          <a:xfrm>
            <a:off x="481013" y="4405313"/>
            <a:ext cx="8459787" cy="2163762"/>
          </a:xfrm>
        </p:spPr>
        <p:txBody>
          <a:bodyPr/>
          <a:lstStyle/>
          <a:p>
            <a:pPr marL="0" indent="0" eaLnBrk="1" hangingPunct="1">
              <a:buFontTx/>
              <a:buNone/>
            </a:pPr>
            <a:r>
              <a:rPr lang="zh-CN" altLang="en-US"/>
              <a:t>根据乘法法则：</a:t>
            </a:r>
          </a:p>
          <a:p>
            <a:pPr marL="0" indent="0" eaLnBrk="1" hangingPunct="1">
              <a:buFontTx/>
              <a:buNone/>
            </a:pPr>
            <a:r>
              <a:rPr lang="en-US" altLang="zh-CN"/>
              <a:t>P(AB)=P(A)P(B</a:t>
            </a:r>
            <a:r>
              <a:rPr lang="en-US" altLang="zh-CN">
                <a:cs typeface="Times New Roman" panose="02020603050405020304" pitchFamily="18" charset="0"/>
              </a:rPr>
              <a:t>|A)=0.7×0.95=0.665</a:t>
            </a:r>
          </a:p>
          <a:p>
            <a:pPr marL="0" indent="0" eaLnBrk="1" hangingPunct="1">
              <a:buFontTx/>
              <a:buNone/>
            </a:pPr>
            <a:r>
              <a:rPr lang="en-US" altLang="zh-CN">
                <a:cs typeface="Times New Roman" panose="02020603050405020304" pitchFamily="18" charset="0"/>
              </a:rPr>
              <a:t>P(ĀB)=P(Ā)P(B|Ā)=0.3×0.8=0.24</a:t>
            </a:r>
          </a:p>
        </p:txBody>
      </p:sp>
      <p:sp>
        <p:nvSpPr>
          <p:cNvPr id="140292" name="Rectangle 4">
            <a:extLst>
              <a:ext uri="{FF2B5EF4-FFF2-40B4-BE49-F238E27FC236}">
                <a16:creationId xmlns:a16="http://schemas.microsoft.com/office/drawing/2014/main" id="{D414FA59-13AB-4608-8C5B-F2DA2C272E48}"/>
              </a:ext>
            </a:extLst>
          </p:cNvPr>
          <p:cNvSpPr>
            <a:spLocks noChangeArrowheads="1"/>
          </p:cNvSpPr>
          <p:nvPr/>
        </p:nvSpPr>
        <p:spPr bwMode="auto">
          <a:xfrm>
            <a:off x="481013" y="2298700"/>
            <a:ext cx="8181975" cy="1987550"/>
          </a:xfrm>
          <a:prstGeom prst="rect">
            <a:avLst/>
          </a:prstGeom>
          <a:noFill/>
          <a:ln>
            <a:noFill/>
          </a:ln>
          <a:effectLst/>
        </p:spPr>
        <p:txBody>
          <a:bodyPr wrap="squar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r>
              <a:rPr lang="zh-CN" altLang="en-US" sz="2800" dirty="0">
                <a:latin typeface="+mn-lt"/>
                <a:ea typeface="+mn-ea"/>
              </a:rPr>
              <a:t>若用</a:t>
            </a:r>
            <a:r>
              <a:rPr lang="en-US" altLang="zh-CN" sz="2800" dirty="0">
                <a:latin typeface="+mn-lt"/>
                <a:ea typeface="+mn-ea"/>
              </a:rPr>
              <a:t>A</a:t>
            </a:r>
            <a:r>
              <a:rPr lang="zh-CN" altLang="en-US" sz="2800" dirty="0">
                <a:latin typeface="+mn-lt"/>
                <a:ea typeface="+mn-ea"/>
              </a:rPr>
              <a:t>、</a:t>
            </a:r>
            <a:r>
              <a:rPr lang="en-US" altLang="zh-CN" sz="2800" dirty="0">
                <a:latin typeface="+mn-lt"/>
                <a:ea typeface="+mn-ea"/>
              </a:rPr>
              <a:t>Ā</a:t>
            </a:r>
            <a:r>
              <a:rPr lang="zh-CN" altLang="en-US" sz="2800" dirty="0">
                <a:latin typeface="+mn-lt"/>
                <a:ea typeface="+mn-ea"/>
              </a:rPr>
              <a:t>分别表示甲乙两厂的产品，</a:t>
            </a:r>
            <a:r>
              <a:rPr lang="en-US" altLang="zh-CN" sz="2800" dirty="0">
                <a:latin typeface="+mn-lt"/>
                <a:ea typeface="+mn-ea"/>
              </a:rPr>
              <a:t>B</a:t>
            </a:r>
            <a:r>
              <a:rPr lang="zh-CN" altLang="en-US" sz="2800" dirty="0">
                <a:latin typeface="+mn-lt"/>
                <a:ea typeface="+mn-ea"/>
              </a:rPr>
              <a:t>表示产品为合格品，试写出有关事件的概率。</a:t>
            </a:r>
          </a:p>
          <a:p>
            <a:pPr eaLnBrk="1" hangingPunct="1">
              <a:buFontTx/>
              <a:buNone/>
              <a:defRPr/>
            </a:pPr>
            <a:r>
              <a:rPr lang="zh-CN" altLang="en-US" sz="2800" dirty="0">
                <a:latin typeface="+mn-lt"/>
                <a:ea typeface="+mn-ea"/>
              </a:rPr>
              <a:t>解：</a:t>
            </a:r>
            <a:r>
              <a:rPr lang="en-US" altLang="zh-CN" sz="2800" dirty="0">
                <a:latin typeface="+mn-lt"/>
                <a:ea typeface="+mn-ea"/>
              </a:rPr>
              <a:t>P(A)= 70%             P(Ā)= 30%</a:t>
            </a:r>
          </a:p>
          <a:p>
            <a:pPr eaLnBrk="1" hangingPunct="1">
              <a:buFontTx/>
              <a:buNone/>
              <a:defRPr/>
            </a:pPr>
            <a:r>
              <a:rPr lang="en-US" altLang="zh-CN" sz="2800" dirty="0">
                <a:latin typeface="+mn-lt"/>
                <a:ea typeface="+mn-ea"/>
              </a:rPr>
              <a:t>        P(B|A)</a:t>
            </a:r>
            <a:r>
              <a:rPr lang="zh-CN" altLang="en-US" sz="2800" dirty="0">
                <a:latin typeface="+mn-lt"/>
                <a:ea typeface="+mn-ea"/>
              </a:rPr>
              <a:t>＝</a:t>
            </a:r>
            <a:r>
              <a:rPr lang="en-US" altLang="zh-CN" sz="2800" dirty="0">
                <a:latin typeface="+mn-lt"/>
                <a:ea typeface="+mn-ea"/>
              </a:rPr>
              <a:t>95%         P(B|Ā)=80%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 calcmode="lin" valueType="num">
                                      <p:cBhvr additive="base">
                                        <p:cTn id="7" dur="500" fill="hold"/>
                                        <p:tgtEl>
                                          <p:spTgt spid="140290"/>
                                        </p:tgtEl>
                                        <p:attrNameLst>
                                          <p:attrName>ppt_x</p:attrName>
                                        </p:attrNameLst>
                                      </p:cBhvr>
                                      <p:tavLst>
                                        <p:tav tm="0">
                                          <p:val>
                                            <p:strVal val="#ppt_x"/>
                                          </p:val>
                                        </p:tav>
                                        <p:tav tm="100000">
                                          <p:val>
                                            <p:strVal val="#ppt_x"/>
                                          </p:val>
                                        </p:tav>
                                      </p:tavLst>
                                    </p:anim>
                                    <p:anim calcmode="lin" valueType="num">
                                      <p:cBhvr additive="base">
                                        <p:cTn id="8" dur="500" fill="hold"/>
                                        <p:tgtEl>
                                          <p:spTgt spid="1402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0292"/>
                                        </p:tgtEl>
                                        <p:attrNameLst>
                                          <p:attrName>style.visibility</p:attrName>
                                        </p:attrNameLst>
                                      </p:cBhvr>
                                      <p:to>
                                        <p:strVal val="visible"/>
                                      </p:to>
                                    </p:set>
                                    <p:anim calcmode="lin" valueType="num">
                                      <p:cBhvr additive="base">
                                        <p:cTn id="13" dur="500" fill="hold"/>
                                        <p:tgtEl>
                                          <p:spTgt spid="140292"/>
                                        </p:tgtEl>
                                        <p:attrNameLst>
                                          <p:attrName>ppt_x</p:attrName>
                                        </p:attrNameLst>
                                      </p:cBhvr>
                                      <p:tavLst>
                                        <p:tav tm="0">
                                          <p:val>
                                            <p:strVal val="#ppt_x"/>
                                          </p:val>
                                        </p:tav>
                                        <p:tav tm="100000">
                                          <p:val>
                                            <p:strVal val="#ppt_x"/>
                                          </p:val>
                                        </p:tav>
                                      </p:tavLst>
                                    </p:anim>
                                    <p:anim calcmode="lin" valueType="num">
                                      <p:cBhvr additive="base">
                                        <p:cTn id="14" dur="500" fill="hold"/>
                                        <p:tgtEl>
                                          <p:spTgt spid="14029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0291">
                                            <p:txEl>
                                              <p:pRg st="0" end="0"/>
                                            </p:txEl>
                                          </p:spTgt>
                                        </p:tgtEl>
                                        <p:attrNameLst>
                                          <p:attrName>style.visibility</p:attrName>
                                        </p:attrNameLst>
                                      </p:cBhvr>
                                      <p:to>
                                        <p:strVal val="visible"/>
                                      </p:to>
                                    </p:set>
                                    <p:anim calcmode="lin" valueType="num">
                                      <p:cBhvr additive="base">
                                        <p:cTn id="19" dur="500" fill="hold"/>
                                        <p:tgtEl>
                                          <p:spTgt spid="14029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0291">
                                            <p:txEl>
                                              <p:pRg st="1" end="1"/>
                                            </p:txEl>
                                          </p:spTgt>
                                        </p:tgtEl>
                                        <p:attrNameLst>
                                          <p:attrName>style.visibility</p:attrName>
                                        </p:attrNameLst>
                                      </p:cBhvr>
                                      <p:to>
                                        <p:strVal val="visible"/>
                                      </p:to>
                                    </p:set>
                                    <p:anim calcmode="lin" valueType="num">
                                      <p:cBhvr additive="base">
                                        <p:cTn id="25" dur="500" fill="hold"/>
                                        <p:tgtEl>
                                          <p:spTgt spid="140291">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0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0291">
                                            <p:txEl>
                                              <p:pRg st="2" end="2"/>
                                            </p:txEl>
                                          </p:spTgt>
                                        </p:tgtEl>
                                        <p:attrNameLst>
                                          <p:attrName>style.visibility</p:attrName>
                                        </p:attrNameLst>
                                      </p:cBhvr>
                                      <p:to>
                                        <p:strVal val="visible"/>
                                      </p:to>
                                    </p:set>
                                    <p:anim calcmode="lin" valueType="num">
                                      <p:cBhvr additive="base">
                                        <p:cTn id="31" dur="500" fill="hold"/>
                                        <p:tgtEl>
                                          <p:spTgt spid="140291">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02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2"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90FDCDE4-0814-42F1-8EB6-28B0FC9D18B5}"/>
              </a:ext>
            </a:extLst>
          </p:cNvPr>
          <p:cNvSpPr>
            <a:spLocks noGrp="1" noChangeArrowheads="1"/>
          </p:cNvSpPr>
          <p:nvPr>
            <p:ph type="title"/>
          </p:nvPr>
        </p:nvSpPr>
        <p:spPr>
          <a:xfrm>
            <a:off x="323850" y="333375"/>
            <a:ext cx="8204200" cy="2016125"/>
          </a:xfrm>
        </p:spPr>
        <p:txBody>
          <a:bodyPr/>
          <a:lstStyle/>
          <a:p>
            <a:pPr eaLnBrk="1" hangingPunct="1"/>
            <a:r>
              <a:rPr lang="zh-CN" altLang="en-US" sz="2800"/>
              <a:t>例</a:t>
            </a:r>
            <a:r>
              <a:rPr lang="en-US" altLang="zh-CN" sz="2800"/>
              <a:t>4</a:t>
            </a:r>
            <a:r>
              <a:rPr lang="zh-CN" altLang="en-US" sz="2800"/>
              <a:t>：</a:t>
            </a:r>
            <a:r>
              <a:rPr lang="en-US" altLang="zh-CN" sz="2800"/>
              <a:t>10</a:t>
            </a:r>
            <a:r>
              <a:rPr lang="zh-CN" altLang="en-US" sz="2800"/>
              <a:t>个考签中有</a:t>
            </a:r>
            <a:r>
              <a:rPr lang="en-US" altLang="zh-CN" sz="2800"/>
              <a:t>4</a:t>
            </a:r>
            <a:r>
              <a:rPr lang="zh-CN" altLang="en-US" sz="2800"/>
              <a:t>个难签，</a:t>
            </a:r>
            <a:r>
              <a:rPr lang="en-US" altLang="zh-CN" sz="2800"/>
              <a:t>3</a:t>
            </a:r>
            <a:r>
              <a:rPr lang="zh-CN" altLang="en-US" sz="2800"/>
              <a:t>人参加抽签（不放回）甲先、乙次、丙最后。求甲抽到难签，甲乙都抽到难签，甲没抽到难签而乙抽到难签，以及甲乙丙都抽到难签的概率。</a:t>
            </a:r>
          </a:p>
        </p:txBody>
      </p:sp>
      <p:sp>
        <p:nvSpPr>
          <p:cNvPr id="141315" name="Rectangle 3">
            <a:extLst>
              <a:ext uri="{FF2B5EF4-FFF2-40B4-BE49-F238E27FC236}">
                <a16:creationId xmlns:a16="http://schemas.microsoft.com/office/drawing/2014/main" id="{46893824-8272-4DA1-8414-9071D6FDF24E}"/>
              </a:ext>
            </a:extLst>
          </p:cNvPr>
          <p:cNvSpPr>
            <a:spLocks noGrp="1" noChangeArrowheads="1"/>
          </p:cNvSpPr>
          <p:nvPr>
            <p:ph type="body" idx="1"/>
          </p:nvPr>
        </p:nvSpPr>
        <p:spPr>
          <a:xfrm>
            <a:off x="0" y="2420938"/>
            <a:ext cx="8831263" cy="863600"/>
          </a:xfrm>
        </p:spPr>
        <p:txBody>
          <a:bodyPr/>
          <a:lstStyle/>
          <a:p>
            <a:pPr marL="0" indent="0" eaLnBrk="1" hangingPunct="1">
              <a:buFontTx/>
              <a:buNone/>
              <a:defRPr/>
            </a:pPr>
            <a:r>
              <a:rPr lang="zh-CN" altLang="en-US" sz="2800" dirty="0"/>
              <a:t>   解：设事件</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分别表示甲、乙、丙各抽到难签</a:t>
            </a:r>
          </a:p>
          <a:p>
            <a:pPr eaLnBrk="1" hangingPunct="1">
              <a:defRPr/>
            </a:pPr>
            <a:endParaRPr lang="en-US" altLang="zh-CN" sz="2800" dirty="0"/>
          </a:p>
        </p:txBody>
      </p:sp>
      <p:sp>
        <p:nvSpPr>
          <p:cNvPr id="2" name="文本框 1">
            <a:extLst>
              <a:ext uri="{FF2B5EF4-FFF2-40B4-BE49-F238E27FC236}">
                <a16:creationId xmlns:a16="http://schemas.microsoft.com/office/drawing/2014/main" id="{337B05A7-E1C9-4A84-BC85-2127FA60AD3B}"/>
              </a:ext>
            </a:extLst>
          </p:cNvPr>
          <p:cNvSpPr txBox="1">
            <a:spLocks noRot="1" noChangeAspect="1" noMove="1" noResize="1" noEditPoints="1" noAdjustHandles="1" noChangeArrowheads="1" noChangeShapeType="1" noTextEdit="1"/>
          </p:cNvSpPr>
          <p:nvPr/>
        </p:nvSpPr>
        <p:spPr>
          <a:xfrm>
            <a:off x="467494" y="3729935"/>
            <a:ext cx="6810944" cy="685188"/>
          </a:xfrm>
          <a:prstGeom prst="rect">
            <a:avLst/>
          </a:prstGeom>
          <a:blipFill>
            <a:blip r:embed="rId2"/>
            <a:stretch>
              <a:fillRect/>
            </a:stretch>
          </a:blipFill>
        </p:spPr>
        <p:txBody>
          <a:bodyPr/>
          <a:lstStyle/>
          <a:p>
            <a:r>
              <a:rPr lang="zh-CN" altLang="en-US">
                <a:noFill/>
              </a:rPr>
              <a:t> </a:t>
            </a:r>
          </a:p>
        </p:txBody>
      </p:sp>
      <p:sp>
        <p:nvSpPr>
          <p:cNvPr id="3" name="文本框 2">
            <a:extLst>
              <a:ext uri="{FF2B5EF4-FFF2-40B4-BE49-F238E27FC236}">
                <a16:creationId xmlns:a16="http://schemas.microsoft.com/office/drawing/2014/main" id="{18BD0C06-3254-429A-96A6-1C7F4A550C14}"/>
              </a:ext>
            </a:extLst>
          </p:cNvPr>
          <p:cNvSpPr txBox="1">
            <a:spLocks noRot="1" noChangeAspect="1" noMove="1" noResize="1" noEditPoints="1" noAdjustHandles="1" noChangeArrowheads="1" noChangeShapeType="1" noTextEdit="1"/>
          </p:cNvSpPr>
          <p:nvPr/>
        </p:nvSpPr>
        <p:spPr>
          <a:xfrm>
            <a:off x="611560" y="4470367"/>
            <a:ext cx="6264746" cy="671018"/>
          </a:xfrm>
          <a:prstGeom prst="rect">
            <a:avLst/>
          </a:prstGeom>
          <a:blipFill>
            <a:blip r:embed="rId3"/>
            <a:stretch>
              <a:fillRect/>
            </a:stretch>
          </a:blipFill>
        </p:spPr>
        <p:txBody>
          <a:bodyPr/>
          <a:lstStyle/>
          <a:p>
            <a:r>
              <a:rPr lang="zh-CN" altLang="en-US">
                <a:noFill/>
              </a:rPr>
              <a:t> </a:t>
            </a:r>
          </a:p>
        </p:txBody>
      </p:sp>
      <p:sp>
        <p:nvSpPr>
          <p:cNvPr id="4" name="文本框 3">
            <a:extLst>
              <a:ext uri="{FF2B5EF4-FFF2-40B4-BE49-F238E27FC236}">
                <a16:creationId xmlns:a16="http://schemas.microsoft.com/office/drawing/2014/main" id="{49B96DD8-D27F-4260-937B-BE103989DF1D}"/>
              </a:ext>
            </a:extLst>
          </p:cNvPr>
          <p:cNvSpPr txBox="1">
            <a:spLocks noRot="1" noChangeAspect="1" noMove="1" noResize="1" noEditPoints="1" noAdjustHandles="1" noChangeArrowheads="1" noChangeShapeType="1" noTextEdit="1"/>
          </p:cNvSpPr>
          <p:nvPr/>
        </p:nvSpPr>
        <p:spPr>
          <a:xfrm>
            <a:off x="17604" y="5196629"/>
            <a:ext cx="9504510" cy="682879"/>
          </a:xfrm>
          <a:prstGeom prst="rect">
            <a:avLst/>
          </a:prstGeom>
          <a:blipFill>
            <a:blip r:embed="rId4"/>
            <a:stretch>
              <a:fillRect/>
            </a:stretch>
          </a:blipFill>
        </p:spPr>
        <p:txBody>
          <a:bodyPr/>
          <a:lstStyle/>
          <a:p>
            <a:r>
              <a:rPr lang="zh-CN" altLang="en-US">
                <a:noFill/>
              </a:rPr>
              <a:t> </a:t>
            </a:r>
          </a:p>
        </p:txBody>
      </p:sp>
      <p:sp>
        <p:nvSpPr>
          <p:cNvPr id="5" name="文本框 4">
            <a:extLst>
              <a:ext uri="{FF2B5EF4-FFF2-40B4-BE49-F238E27FC236}">
                <a16:creationId xmlns:a16="http://schemas.microsoft.com/office/drawing/2014/main" id="{26E1249A-428F-42FF-891D-8B594C158F2F}"/>
              </a:ext>
            </a:extLst>
          </p:cNvPr>
          <p:cNvSpPr txBox="1">
            <a:spLocks noRot="1" noChangeAspect="1" noMove="1" noResize="1" noEditPoints="1" noAdjustHandles="1" noChangeArrowheads="1" noChangeShapeType="1" noTextEdit="1"/>
          </p:cNvSpPr>
          <p:nvPr/>
        </p:nvSpPr>
        <p:spPr>
          <a:xfrm>
            <a:off x="375129" y="3089916"/>
            <a:ext cx="3240361" cy="584775"/>
          </a:xfrm>
          <a:prstGeom prst="rect">
            <a:avLst/>
          </a:prstGeom>
          <a:blipFill>
            <a:blip r:embed="rId5"/>
            <a:stretch>
              <a:fillRect/>
            </a:stretch>
          </a:blipFill>
        </p:spPr>
        <p:txBody>
          <a:bodyPr/>
          <a:lstStyle/>
          <a:p>
            <a:r>
              <a:rPr lang="zh-CN" altLang="en-US">
                <a:noFill/>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Text Box 4">
            <a:extLst>
              <a:ext uri="{FF2B5EF4-FFF2-40B4-BE49-F238E27FC236}">
                <a16:creationId xmlns:a16="http://schemas.microsoft.com/office/drawing/2014/main" id="{92250B6E-DEF4-41A1-ADC1-89D9E4989503}"/>
              </a:ext>
            </a:extLst>
          </p:cNvPr>
          <p:cNvSpPr txBox="1">
            <a:spLocks noChangeArrowheads="1"/>
          </p:cNvSpPr>
          <p:nvPr/>
        </p:nvSpPr>
        <p:spPr bwMode="auto">
          <a:xfrm>
            <a:off x="1706095" y="692696"/>
            <a:ext cx="58422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4000" dirty="0">
                <a:solidFill>
                  <a:srgbClr val="FFFFFF"/>
                </a:solidFill>
                <a:latin typeface="+mj-ea"/>
                <a:ea typeface="+mj-ea"/>
              </a:rPr>
              <a:t>概率统计是研究什么的？</a:t>
            </a:r>
          </a:p>
        </p:txBody>
      </p:sp>
      <p:sp>
        <p:nvSpPr>
          <p:cNvPr id="253957" name="Text Box 5">
            <a:extLst>
              <a:ext uri="{FF2B5EF4-FFF2-40B4-BE49-F238E27FC236}">
                <a16:creationId xmlns:a16="http://schemas.microsoft.com/office/drawing/2014/main" id="{4EECEEB6-A2F9-4AC3-9973-DF912AF5C3E2}"/>
              </a:ext>
            </a:extLst>
          </p:cNvPr>
          <p:cNvSpPr txBox="1">
            <a:spLocks noChangeArrowheads="1"/>
          </p:cNvSpPr>
          <p:nvPr/>
        </p:nvSpPr>
        <p:spPr bwMode="auto">
          <a:xfrm>
            <a:off x="827584" y="1772816"/>
            <a:ext cx="7848872" cy="4162678"/>
          </a:xfrm>
          <a:prstGeom prst="rect">
            <a:avLst/>
          </a:prstGeom>
          <a:solidFill>
            <a:schemeClr val="accent1"/>
          </a:solidFill>
          <a:ln w="9525">
            <a:solidFill>
              <a:schemeClr val="accent1"/>
            </a:solidFill>
            <a:miter lim="800000"/>
            <a:headEnd/>
            <a:tailEnd/>
          </a:ln>
          <a:effectLst/>
        </p:spPr>
        <p:txBody>
          <a:bodyPr wrap="square">
            <a:spAutoFit/>
          </a:bodyPr>
          <a:lstStyle/>
          <a:p>
            <a:pPr marL="457200" indent="-457200">
              <a:lnSpc>
                <a:spcPct val="150000"/>
              </a:lnSpc>
              <a:spcBef>
                <a:spcPct val="50000"/>
              </a:spcBef>
              <a:buFont typeface="Wingdings" panose="05000000000000000000" pitchFamily="2" charset="2"/>
              <a:buChar char="l"/>
              <a:defRPr/>
            </a:pPr>
            <a:r>
              <a:rPr lang="zh-CN" altLang="en-US" sz="3200" dirty="0">
                <a:solidFill>
                  <a:srgbClr val="FFFFFF"/>
                </a:solidFill>
                <a:latin typeface="+mn-ea"/>
                <a:ea typeface="+mn-ea"/>
                <a:cs typeface="Times New Roman" panose="02020603050405020304" pitchFamily="18" charset="0"/>
              </a:rPr>
              <a:t>随机现象：不确定性与统计规律性。</a:t>
            </a:r>
            <a:endParaRPr lang="en-US" altLang="zh-CN" sz="3200" dirty="0">
              <a:solidFill>
                <a:srgbClr val="FFFFFF"/>
              </a:solidFill>
              <a:latin typeface="+mn-ea"/>
              <a:ea typeface="+mn-ea"/>
              <a:cs typeface="Times New Roman" panose="02020603050405020304" pitchFamily="18" charset="0"/>
            </a:endParaRPr>
          </a:p>
          <a:p>
            <a:pPr marL="457200" indent="-457200">
              <a:lnSpc>
                <a:spcPct val="150000"/>
              </a:lnSpc>
              <a:spcBef>
                <a:spcPct val="50000"/>
              </a:spcBef>
              <a:buFont typeface="Wingdings" panose="05000000000000000000" pitchFamily="2" charset="2"/>
              <a:buChar char="l"/>
              <a:defRPr/>
            </a:pPr>
            <a:r>
              <a:rPr lang="zh-CN" altLang="en-US" sz="3200" dirty="0">
                <a:solidFill>
                  <a:srgbClr val="FFFFFF"/>
                </a:solidFill>
                <a:latin typeface="+mn-ea"/>
                <a:cs typeface="Times New Roman" panose="02020603050405020304" pitchFamily="18" charset="0"/>
              </a:rPr>
              <a:t>概率统计是研究和揭示随机现象数量规律（统计规律）的一门科学。</a:t>
            </a:r>
            <a:endParaRPr lang="en-US" altLang="zh-CN" sz="3200" dirty="0">
              <a:solidFill>
                <a:srgbClr val="FFFFFF"/>
              </a:solidFill>
              <a:latin typeface="+mn-ea"/>
              <a:cs typeface="Times New Roman" panose="02020603050405020304" pitchFamily="18" charset="0"/>
            </a:endParaRPr>
          </a:p>
          <a:p>
            <a:pPr marL="457200" indent="-457200">
              <a:lnSpc>
                <a:spcPct val="150000"/>
              </a:lnSpc>
              <a:spcBef>
                <a:spcPct val="50000"/>
              </a:spcBef>
              <a:buFont typeface="Wingdings" panose="05000000000000000000" pitchFamily="2" charset="2"/>
              <a:buChar char="l"/>
              <a:defRPr/>
            </a:pPr>
            <a:r>
              <a:rPr lang="zh-CN" altLang="en-US" sz="3200" dirty="0">
                <a:solidFill>
                  <a:srgbClr val="FFFFFF"/>
                </a:solidFill>
                <a:latin typeface="+mn-ea"/>
                <a:cs typeface="Times New Roman" panose="02020603050405020304" pitchFamily="18" charset="0"/>
              </a:rPr>
              <a:t>概率论提供模型，数理统计研究数据收集和分析。</a:t>
            </a:r>
            <a:endParaRPr lang="en-US" altLang="zh-CN" sz="3200" dirty="0">
              <a:solidFill>
                <a:srgbClr val="0066CC"/>
              </a:solidFill>
              <a:latin typeface="+mn-ea"/>
              <a:cs typeface="Times New Roman" panose="02020603050405020304" pitchFamily="18" charset="0"/>
            </a:endParaRPr>
          </a:p>
        </p:txBody>
      </p:sp>
    </p:spTree>
    <p:extLst>
      <p:ext uri="{BB962C8B-B14F-4D97-AF65-F5344CB8AC3E}">
        <p14:creationId xmlns:p14="http://schemas.microsoft.com/office/powerpoint/2010/main" val="158839695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7"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F436F855-7EB5-4C79-A0AA-393897BE6355}"/>
              </a:ext>
            </a:extLst>
          </p:cNvPr>
          <p:cNvSpPr>
            <a:spLocks noGrp="1" noChangeArrowheads="1"/>
          </p:cNvSpPr>
          <p:nvPr>
            <p:ph type="title" idx="4294967295"/>
          </p:nvPr>
        </p:nvSpPr>
        <p:spPr>
          <a:xfrm>
            <a:off x="539750" y="2708275"/>
            <a:ext cx="8204200" cy="511175"/>
          </a:xfrm>
        </p:spPr>
        <p:txBody>
          <a:bodyPr/>
          <a:lstStyle/>
          <a:p>
            <a:pPr algn="ctr" eaLnBrk="1" hangingPunct="1"/>
            <a:r>
              <a:rPr lang="zh-CN" altLang="en-US" sz="3600" b="1" dirty="0"/>
              <a:t>（三）</a:t>
            </a:r>
            <a:r>
              <a:rPr lang="en-US" altLang="zh-CN" sz="3600" b="1" dirty="0"/>
              <a:t> </a:t>
            </a:r>
            <a:r>
              <a:rPr lang="zh-CN" altLang="en-US" sz="3600" b="1" dirty="0"/>
              <a:t>全概率公式与贝叶斯公式</a:t>
            </a:r>
            <a:endParaRPr lang="zh-CN" altLang="en-US" b="1" dirty="0"/>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01BE1BE6-FE80-406E-972E-ACA6C0374357}"/>
              </a:ext>
            </a:extLst>
          </p:cNvPr>
          <p:cNvSpPr>
            <a:spLocks noGrp="1" noChangeArrowheads="1"/>
          </p:cNvSpPr>
          <p:nvPr>
            <p:ph type="title"/>
          </p:nvPr>
        </p:nvSpPr>
        <p:spPr>
          <a:xfrm>
            <a:off x="301441" y="836712"/>
            <a:ext cx="8893175" cy="1871663"/>
          </a:xfrm>
        </p:spPr>
        <p:txBody>
          <a:bodyPr/>
          <a:lstStyle/>
          <a:p>
            <a:pPr eaLnBrk="1" hangingPunct="1">
              <a:lnSpc>
                <a:spcPct val="110000"/>
              </a:lnSpc>
              <a:defRPr/>
            </a:pPr>
            <a:r>
              <a:rPr lang="zh-CN" altLang="en-US" sz="2800" dirty="0">
                <a:solidFill>
                  <a:schemeClr val="bg1"/>
                </a:solidFill>
                <a:latin typeface="+mn-lt"/>
                <a:ea typeface="+mn-ea"/>
              </a:rPr>
              <a:t>例</a:t>
            </a:r>
            <a:r>
              <a:rPr lang="en-US" altLang="zh-CN" sz="2800" dirty="0">
                <a:solidFill>
                  <a:schemeClr val="bg1"/>
                </a:solidFill>
                <a:latin typeface="+mn-lt"/>
                <a:ea typeface="+mn-ea"/>
              </a:rPr>
              <a:t>5(P17)</a:t>
            </a:r>
            <a:r>
              <a:rPr lang="zh-CN" altLang="en-US" sz="2800" dirty="0">
                <a:solidFill>
                  <a:schemeClr val="bg1"/>
                </a:solidFill>
                <a:latin typeface="+mn-lt"/>
                <a:ea typeface="+mn-ea"/>
              </a:rPr>
              <a:t>：市场上供应的灯泡中，甲厂产品占</a:t>
            </a:r>
            <a:r>
              <a:rPr lang="en-US" altLang="zh-CN" sz="2800" dirty="0">
                <a:solidFill>
                  <a:schemeClr val="bg1"/>
                </a:solidFill>
                <a:latin typeface="+mn-lt"/>
                <a:ea typeface="+mn-ea"/>
              </a:rPr>
              <a:t>70</a:t>
            </a:r>
            <a:r>
              <a:rPr lang="en-US" altLang="zh-CN" sz="2800" dirty="0">
                <a:solidFill>
                  <a:schemeClr val="bg1"/>
                </a:solidFill>
                <a:latin typeface="+mn-lt"/>
                <a:ea typeface="+mn-ea"/>
                <a:cs typeface="Times New Roman" panose="02020603050405020304" pitchFamily="18" charset="0"/>
              </a:rPr>
              <a:t>%</a:t>
            </a:r>
            <a:r>
              <a:rPr lang="zh-CN" altLang="en-US" sz="2800" dirty="0">
                <a:solidFill>
                  <a:schemeClr val="bg1"/>
                </a:solidFill>
                <a:latin typeface="+mn-lt"/>
                <a:ea typeface="+mn-ea"/>
                <a:cs typeface="Times New Roman" panose="02020603050405020304" pitchFamily="18" charset="0"/>
              </a:rPr>
              <a:t>，乙厂占</a:t>
            </a:r>
            <a:r>
              <a:rPr lang="en-US" altLang="zh-CN" sz="2800" dirty="0">
                <a:solidFill>
                  <a:schemeClr val="bg1"/>
                </a:solidFill>
                <a:latin typeface="+mn-lt"/>
                <a:ea typeface="+mn-ea"/>
                <a:cs typeface="Times New Roman" panose="02020603050405020304" pitchFamily="18" charset="0"/>
              </a:rPr>
              <a:t>30%</a:t>
            </a:r>
            <a:r>
              <a:rPr lang="zh-CN" altLang="en-US" sz="2800" dirty="0">
                <a:solidFill>
                  <a:schemeClr val="bg1"/>
                </a:solidFill>
                <a:latin typeface="+mn-lt"/>
                <a:ea typeface="+mn-ea"/>
                <a:cs typeface="Times New Roman" panose="02020603050405020304" pitchFamily="18" charset="0"/>
              </a:rPr>
              <a:t>，甲厂产品的合格率为</a:t>
            </a:r>
            <a:r>
              <a:rPr lang="en-US" altLang="zh-CN" sz="2800" dirty="0">
                <a:solidFill>
                  <a:schemeClr val="bg1"/>
                </a:solidFill>
                <a:latin typeface="+mn-lt"/>
                <a:ea typeface="+mn-ea"/>
                <a:cs typeface="Times New Roman" panose="02020603050405020304" pitchFamily="18" charset="0"/>
              </a:rPr>
              <a:t>95%</a:t>
            </a:r>
            <a:r>
              <a:rPr lang="zh-CN" altLang="en-US" sz="2800" dirty="0">
                <a:solidFill>
                  <a:schemeClr val="bg1"/>
                </a:solidFill>
                <a:latin typeface="+mn-lt"/>
                <a:ea typeface="+mn-ea"/>
                <a:cs typeface="Times New Roman" panose="02020603050405020304" pitchFamily="18" charset="0"/>
              </a:rPr>
              <a:t>，乙厂产品的合格率为</a:t>
            </a:r>
            <a:r>
              <a:rPr lang="en-US" altLang="zh-CN" sz="2800" dirty="0">
                <a:solidFill>
                  <a:schemeClr val="bg1"/>
                </a:solidFill>
                <a:latin typeface="+mn-lt"/>
                <a:ea typeface="+mn-ea"/>
                <a:cs typeface="Times New Roman" panose="02020603050405020304" pitchFamily="18" charset="0"/>
              </a:rPr>
              <a:t>80%</a:t>
            </a:r>
            <a:r>
              <a:rPr lang="zh-CN" altLang="en-US" sz="2800" dirty="0">
                <a:solidFill>
                  <a:schemeClr val="bg1"/>
                </a:solidFill>
                <a:latin typeface="+mn-lt"/>
                <a:ea typeface="+mn-ea"/>
                <a:cs typeface="Times New Roman" panose="02020603050405020304" pitchFamily="18" charset="0"/>
              </a:rPr>
              <a:t>。</a:t>
            </a:r>
            <a:r>
              <a:rPr lang="zh-CN" altLang="en-US" sz="2800" dirty="0">
                <a:latin typeface="+mn-lt"/>
              </a:rPr>
              <a:t>若用</a:t>
            </a:r>
            <a:r>
              <a:rPr lang="en-US" altLang="zh-CN" sz="2800" dirty="0">
                <a:latin typeface="+mn-lt"/>
              </a:rPr>
              <a:t>A</a:t>
            </a:r>
            <a:r>
              <a:rPr lang="zh-CN" altLang="en-US" sz="2800" dirty="0">
                <a:latin typeface="+mn-lt"/>
              </a:rPr>
              <a:t>、</a:t>
            </a:r>
            <a:r>
              <a:rPr lang="en-US" altLang="zh-CN" sz="2800" dirty="0">
                <a:latin typeface="+mn-lt"/>
              </a:rPr>
              <a:t>Ā</a:t>
            </a:r>
            <a:r>
              <a:rPr lang="zh-CN" altLang="en-US" sz="2800" dirty="0">
                <a:latin typeface="+mn-lt"/>
              </a:rPr>
              <a:t>分别表示甲、乙两厂的产品，</a:t>
            </a:r>
            <a:r>
              <a:rPr lang="en-US" altLang="zh-CN" sz="2800" dirty="0">
                <a:latin typeface="+mn-lt"/>
              </a:rPr>
              <a:t>B</a:t>
            </a:r>
            <a:r>
              <a:rPr lang="zh-CN" altLang="en-US" sz="2800" dirty="0">
                <a:latin typeface="+mn-lt"/>
              </a:rPr>
              <a:t>表示产品为合格品，试计算</a:t>
            </a:r>
            <a:r>
              <a:rPr lang="zh-CN" altLang="en-US" sz="2800" dirty="0">
                <a:solidFill>
                  <a:srgbClr val="00FF00"/>
                </a:solidFill>
                <a:latin typeface="+mn-lt"/>
              </a:rPr>
              <a:t>从市场上买到合格灯泡的概率</a:t>
            </a:r>
            <a:r>
              <a:rPr lang="zh-CN" altLang="en-US" sz="2800" dirty="0">
                <a:latin typeface="+mn-lt"/>
              </a:rPr>
              <a:t>。</a:t>
            </a:r>
            <a:br>
              <a:rPr lang="zh-CN" altLang="en-US" sz="2800" dirty="0">
                <a:latin typeface="+mn-lt"/>
              </a:rPr>
            </a:br>
            <a:endParaRPr lang="zh-CN" altLang="en-US" sz="2800" dirty="0">
              <a:solidFill>
                <a:schemeClr val="bg1"/>
              </a:solidFill>
              <a:latin typeface="+mn-lt"/>
              <a:ea typeface="+mn-ea"/>
              <a:cs typeface="Times New Roman" panose="02020603050405020304" pitchFamily="18" charset="0"/>
            </a:endParaRPr>
          </a:p>
        </p:txBody>
      </p:sp>
      <p:sp>
        <p:nvSpPr>
          <p:cNvPr id="146435" name="Rectangle 3">
            <a:extLst>
              <a:ext uri="{FF2B5EF4-FFF2-40B4-BE49-F238E27FC236}">
                <a16:creationId xmlns:a16="http://schemas.microsoft.com/office/drawing/2014/main" id="{86885F93-5885-4988-B549-49B51DCC58A0}"/>
              </a:ext>
            </a:extLst>
          </p:cNvPr>
          <p:cNvSpPr>
            <a:spLocks noGrp="1" noChangeArrowheads="1"/>
          </p:cNvSpPr>
          <p:nvPr>
            <p:ph type="body" idx="1"/>
          </p:nvPr>
        </p:nvSpPr>
        <p:spPr>
          <a:xfrm>
            <a:off x="468313" y="3644900"/>
            <a:ext cx="8459787" cy="1800225"/>
          </a:xfrm>
        </p:spPr>
        <p:txBody>
          <a:bodyPr/>
          <a:lstStyle/>
          <a:p>
            <a:pPr eaLnBrk="1" hangingPunct="1">
              <a:buFontTx/>
              <a:buNone/>
            </a:pPr>
            <a:r>
              <a:rPr lang="en-US" altLang="zh-CN" dirty="0">
                <a:cs typeface="Times New Roman" panose="02020603050405020304" pitchFamily="18" charset="0"/>
              </a:rPr>
              <a:t>      </a:t>
            </a:r>
            <a:r>
              <a:rPr lang="en-US" altLang="zh-CN" sz="2800" dirty="0">
                <a:cs typeface="Times New Roman" panose="02020603050405020304" pitchFamily="18" charset="0"/>
              </a:rPr>
              <a:t>P(B)=P(AB)+P(ĀB)</a:t>
            </a:r>
          </a:p>
          <a:p>
            <a:pPr eaLnBrk="1" hangingPunct="1">
              <a:buFontTx/>
              <a:buNone/>
            </a:pPr>
            <a:r>
              <a:rPr lang="en-US" altLang="zh-CN" sz="2800" dirty="0">
                <a:cs typeface="Times New Roman" panose="02020603050405020304" pitchFamily="18" charset="0"/>
              </a:rPr>
              <a:t>              =P(A)P(B|A)+P(Ā)P(B|Ā)</a:t>
            </a:r>
          </a:p>
          <a:p>
            <a:pPr eaLnBrk="1" hangingPunct="1">
              <a:buFontTx/>
              <a:buNone/>
            </a:pPr>
            <a:r>
              <a:rPr lang="en-US" altLang="zh-CN" sz="2800" dirty="0">
                <a:cs typeface="Times New Roman" panose="02020603050405020304" pitchFamily="18" charset="0"/>
              </a:rPr>
              <a:t>              =0.665+0.24=0.905</a:t>
            </a:r>
          </a:p>
          <a:p>
            <a:pPr eaLnBrk="1" hangingPunct="1">
              <a:buFontTx/>
              <a:buNone/>
            </a:pPr>
            <a:r>
              <a:rPr lang="zh-CN" altLang="en-US" sz="2800" dirty="0">
                <a:cs typeface="Times New Roman" panose="02020603050405020304" pitchFamily="18" charset="0"/>
              </a:rPr>
              <a:t>       买到的合格灯泡是甲厂生产的概率</a:t>
            </a:r>
            <a:endParaRPr lang="en-US" altLang="zh-CN" sz="2800" dirty="0">
              <a:cs typeface="Times New Roman" panose="02020603050405020304" pitchFamily="18" charset="0"/>
            </a:endParaRPr>
          </a:p>
          <a:p>
            <a:pPr eaLnBrk="1" hangingPunct="1">
              <a:buFontTx/>
              <a:buNone/>
            </a:pPr>
            <a:r>
              <a:rPr lang="en-US" altLang="zh-CN" sz="2800" dirty="0">
                <a:cs typeface="Times New Roman" panose="02020603050405020304" pitchFamily="18" charset="0"/>
              </a:rPr>
              <a:t>       P(A|B)=P(AB)/P(B)=0.665/0.905≈0.7348</a:t>
            </a:r>
          </a:p>
        </p:txBody>
      </p:sp>
      <p:sp>
        <p:nvSpPr>
          <p:cNvPr id="146436" name="Rectangle 4">
            <a:extLst>
              <a:ext uri="{FF2B5EF4-FFF2-40B4-BE49-F238E27FC236}">
                <a16:creationId xmlns:a16="http://schemas.microsoft.com/office/drawing/2014/main" id="{4B1FEC5A-2C8F-4914-BD7C-A874BF40A996}"/>
              </a:ext>
            </a:extLst>
          </p:cNvPr>
          <p:cNvSpPr>
            <a:spLocks noChangeArrowheads="1"/>
          </p:cNvSpPr>
          <p:nvPr/>
        </p:nvSpPr>
        <p:spPr bwMode="auto">
          <a:xfrm>
            <a:off x="401638" y="2393950"/>
            <a:ext cx="845978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dirty="0"/>
              <a:t>解：</a:t>
            </a:r>
            <a:r>
              <a:rPr lang="en-US" altLang="zh-CN" sz="2800" dirty="0"/>
              <a:t>P(A)= 70%         P(Ā)= 30%      P(AB)=0.665 </a:t>
            </a:r>
          </a:p>
          <a:p>
            <a:pPr eaLnBrk="1" hangingPunct="1">
              <a:buFontTx/>
              <a:buNone/>
            </a:pPr>
            <a:r>
              <a:rPr lang="en-US" altLang="zh-CN" sz="2800" dirty="0"/>
              <a:t>        P(B|A)</a:t>
            </a:r>
            <a:r>
              <a:rPr lang="zh-CN" altLang="en-US" sz="2800" dirty="0"/>
              <a:t>＝</a:t>
            </a:r>
            <a:r>
              <a:rPr lang="en-US" altLang="zh-CN" sz="2800" dirty="0"/>
              <a:t>95%     P(B|Ā)=80%    P(ĀB)=0.24</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 calcmode="lin" valueType="num">
                                      <p:cBhvr additive="base">
                                        <p:cTn id="7" dur="500" fill="hold"/>
                                        <p:tgtEl>
                                          <p:spTgt spid="146434"/>
                                        </p:tgtEl>
                                        <p:attrNameLst>
                                          <p:attrName>ppt_x</p:attrName>
                                        </p:attrNameLst>
                                      </p:cBhvr>
                                      <p:tavLst>
                                        <p:tav tm="0">
                                          <p:val>
                                            <p:strVal val="#ppt_x"/>
                                          </p:val>
                                        </p:tav>
                                        <p:tav tm="100000">
                                          <p:val>
                                            <p:strVal val="#ppt_x"/>
                                          </p:val>
                                        </p:tav>
                                      </p:tavLst>
                                    </p:anim>
                                    <p:anim calcmode="lin" valueType="num">
                                      <p:cBhvr additive="base">
                                        <p:cTn id="8" dur="500" fill="hold"/>
                                        <p:tgtEl>
                                          <p:spTgt spid="14643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6436"/>
                                        </p:tgtEl>
                                        <p:attrNameLst>
                                          <p:attrName>style.visibility</p:attrName>
                                        </p:attrNameLst>
                                      </p:cBhvr>
                                      <p:to>
                                        <p:strVal val="visible"/>
                                      </p:to>
                                    </p:set>
                                    <p:anim calcmode="lin" valueType="num">
                                      <p:cBhvr additive="base">
                                        <p:cTn id="13" dur="500" fill="hold"/>
                                        <p:tgtEl>
                                          <p:spTgt spid="146436"/>
                                        </p:tgtEl>
                                        <p:attrNameLst>
                                          <p:attrName>ppt_x</p:attrName>
                                        </p:attrNameLst>
                                      </p:cBhvr>
                                      <p:tavLst>
                                        <p:tav tm="0">
                                          <p:val>
                                            <p:strVal val="#ppt_x"/>
                                          </p:val>
                                        </p:tav>
                                        <p:tav tm="100000">
                                          <p:val>
                                            <p:strVal val="#ppt_x"/>
                                          </p:val>
                                        </p:tav>
                                      </p:tavLst>
                                    </p:anim>
                                    <p:anim calcmode="lin" valueType="num">
                                      <p:cBhvr additive="base">
                                        <p:cTn id="14" dur="500" fill="hold"/>
                                        <p:tgtEl>
                                          <p:spTgt spid="1464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6435">
                                            <p:txEl>
                                              <p:pRg st="0" end="0"/>
                                            </p:txEl>
                                          </p:spTgt>
                                        </p:tgtEl>
                                        <p:attrNameLst>
                                          <p:attrName>style.visibility</p:attrName>
                                        </p:attrNameLst>
                                      </p:cBhvr>
                                      <p:to>
                                        <p:strVal val="visible"/>
                                      </p:to>
                                    </p:set>
                                    <p:anim calcmode="lin" valueType="num">
                                      <p:cBhvr additive="base">
                                        <p:cTn id="19" dur="500" fill="hold"/>
                                        <p:tgtEl>
                                          <p:spTgt spid="14643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6435">
                                            <p:txEl>
                                              <p:pRg st="1" end="1"/>
                                            </p:txEl>
                                          </p:spTgt>
                                        </p:tgtEl>
                                        <p:attrNameLst>
                                          <p:attrName>style.visibility</p:attrName>
                                        </p:attrNameLst>
                                      </p:cBhvr>
                                      <p:to>
                                        <p:strVal val="visible"/>
                                      </p:to>
                                    </p:set>
                                    <p:anim calcmode="lin" valueType="num">
                                      <p:cBhvr additive="base">
                                        <p:cTn id="25" dur="500" fill="hold"/>
                                        <p:tgtEl>
                                          <p:spTgt spid="14643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6435">
                                            <p:txEl>
                                              <p:pRg st="2" end="2"/>
                                            </p:txEl>
                                          </p:spTgt>
                                        </p:tgtEl>
                                        <p:attrNameLst>
                                          <p:attrName>style.visibility</p:attrName>
                                        </p:attrNameLst>
                                      </p:cBhvr>
                                      <p:to>
                                        <p:strVal val="visible"/>
                                      </p:to>
                                    </p:set>
                                    <p:anim calcmode="lin" valueType="num">
                                      <p:cBhvr additive="base">
                                        <p:cTn id="31" dur="5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6435">
                                            <p:txEl>
                                              <p:pRg st="3" end="3"/>
                                            </p:txEl>
                                          </p:spTgt>
                                        </p:tgtEl>
                                        <p:attrNameLst>
                                          <p:attrName>style.visibility</p:attrName>
                                        </p:attrNameLst>
                                      </p:cBhvr>
                                      <p:to>
                                        <p:strVal val="visible"/>
                                      </p:to>
                                    </p:set>
                                    <p:anim calcmode="lin" valueType="num">
                                      <p:cBhvr additive="base">
                                        <p:cTn id="37" dur="500" fill="hold"/>
                                        <p:tgtEl>
                                          <p:spTgt spid="14643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6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46435">
                                            <p:txEl>
                                              <p:pRg st="4" end="4"/>
                                            </p:txEl>
                                          </p:spTgt>
                                        </p:tgtEl>
                                        <p:attrNameLst>
                                          <p:attrName>style.visibility</p:attrName>
                                        </p:attrNameLst>
                                      </p:cBhvr>
                                      <p:to>
                                        <p:strVal val="visible"/>
                                      </p:to>
                                    </p:set>
                                    <p:anim calcmode="lin" valueType="num">
                                      <p:cBhvr additive="base">
                                        <p:cTn id="43" dur="500" fill="hold"/>
                                        <p:tgtEl>
                                          <p:spTgt spid="146435">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64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6"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F53918D9-4DFC-4BAE-8886-416FF9AD3E71}"/>
              </a:ext>
            </a:extLst>
          </p:cNvPr>
          <p:cNvSpPr txBox="1">
            <a:spLocks noChangeArrowheads="1"/>
          </p:cNvSpPr>
          <p:nvPr/>
        </p:nvSpPr>
        <p:spPr bwMode="auto">
          <a:xfrm>
            <a:off x="381000" y="838200"/>
            <a:ext cx="8367713" cy="946150"/>
          </a:xfrm>
          <a:prstGeom prst="rect">
            <a:avLst/>
          </a:prstGeom>
          <a:noFill/>
          <a:ln>
            <a:noFill/>
          </a:ln>
          <a:effectLst/>
        </p:spPr>
        <p:txBody>
          <a:bodyPr>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defRPr/>
            </a:pPr>
            <a:r>
              <a:rPr lang="zh-CN" altLang="zh-CN" sz="2800" b="1" dirty="0">
                <a:solidFill>
                  <a:schemeClr val="bg1"/>
                </a:solidFill>
                <a:latin typeface="+mn-lt"/>
                <a:ea typeface="+mn-ea"/>
              </a:rPr>
              <a:t>定义</a:t>
            </a:r>
            <a:r>
              <a:rPr lang="zh-CN" altLang="en-US" sz="2800" dirty="0">
                <a:solidFill>
                  <a:schemeClr val="bg1"/>
                </a:solidFill>
                <a:latin typeface="+mn-lt"/>
                <a:ea typeface="+mn-ea"/>
              </a:rPr>
              <a:t>：</a:t>
            </a:r>
            <a:r>
              <a:rPr lang="zh-CN" altLang="zh-CN" sz="2800" b="1" dirty="0">
                <a:solidFill>
                  <a:schemeClr val="bg1"/>
                </a:solidFill>
                <a:latin typeface="+mn-lt"/>
                <a:ea typeface="+mn-ea"/>
              </a:rPr>
              <a:t>事件组</a:t>
            </a:r>
            <a:r>
              <a:rPr lang="en-US" altLang="zh-CN" sz="2800" dirty="0">
                <a:solidFill>
                  <a:schemeClr val="bg1"/>
                </a:solidFill>
                <a:latin typeface="+mn-lt"/>
                <a:ea typeface="+mn-ea"/>
              </a:rPr>
              <a:t>A</a:t>
            </a:r>
            <a:r>
              <a:rPr lang="en-US" altLang="zh-CN" sz="2800" baseline="-25000" dirty="0">
                <a:solidFill>
                  <a:schemeClr val="bg1"/>
                </a:solidFill>
                <a:latin typeface="+mn-lt"/>
                <a:ea typeface="+mn-ea"/>
              </a:rPr>
              <a:t>1</a:t>
            </a:r>
            <a:r>
              <a:rPr lang="zh-CN" altLang="en-US" sz="2800" dirty="0">
                <a:solidFill>
                  <a:schemeClr val="bg1"/>
                </a:solidFill>
                <a:latin typeface="+mn-lt"/>
                <a:ea typeface="+mn-ea"/>
              </a:rPr>
              <a:t>，</a:t>
            </a:r>
            <a:r>
              <a:rPr lang="en-US" altLang="zh-CN" sz="2800" dirty="0">
                <a:solidFill>
                  <a:schemeClr val="bg1"/>
                </a:solidFill>
                <a:latin typeface="+mn-lt"/>
                <a:ea typeface="+mn-ea"/>
              </a:rPr>
              <a:t>A</a:t>
            </a:r>
            <a:r>
              <a:rPr lang="en-US" altLang="zh-CN" sz="2800" baseline="-25000" dirty="0">
                <a:solidFill>
                  <a:schemeClr val="bg1"/>
                </a:solidFill>
                <a:latin typeface="+mn-lt"/>
                <a:ea typeface="+mn-ea"/>
              </a:rPr>
              <a:t>2</a:t>
            </a:r>
            <a:r>
              <a:rPr lang="zh-CN" altLang="en-US" sz="2800" dirty="0">
                <a:solidFill>
                  <a:schemeClr val="bg1"/>
                </a:solidFill>
                <a:latin typeface="+mn-lt"/>
                <a:ea typeface="+mn-ea"/>
              </a:rPr>
              <a:t>，</a:t>
            </a:r>
            <a:r>
              <a:rPr lang="en-US" altLang="zh-CN" sz="2800" dirty="0">
                <a:solidFill>
                  <a:schemeClr val="bg1"/>
                </a:solidFill>
                <a:latin typeface="+mn-lt"/>
                <a:ea typeface="+mn-ea"/>
              </a:rPr>
              <a:t>…</a:t>
            </a:r>
            <a:r>
              <a:rPr lang="zh-CN" altLang="en-US" sz="2800" dirty="0">
                <a:solidFill>
                  <a:schemeClr val="bg1"/>
                </a:solidFill>
                <a:latin typeface="+mn-lt"/>
                <a:ea typeface="+mn-ea"/>
              </a:rPr>
              <a:t>，</a:t>
            </a:r>
            <a:r>
              <a:rPr lang="en-US" altLang="zh-CN" sz="2800" dirty="0">
                <a:solidFill>
                  <a:schemeClr val="bg1"/>
                </a:solidFill>
                <a:latin typeface="+mn-lt"/>
                <a:ea typeface="+mn-ea"/>
              </a:rPr>
              <a:t>A</a:t>
            </a:r>
            <a:r>
              <a:rPr lang="en-US" altLang="zh-CN" sz="2800" baseline="-25000" dirty="0">
                <a:solidFill>
                  <a:schemeClr val="bg1"/>
                </a:solidFill>
                <a:latin typeface="+mn-lt"/>
                <a:ea typeface="+mn-ea"/>
              </a:rPr>
              <a:t>n </a:t>
            </a:r>
            <a:r>
              <a:rPr lang="en-US" altLang="zh-CN" sz="2800" dirty="0">
                <a:solidFill>
                  <a:schemeClr val="bg1"/>
                </a:solidFill>
                <a:latin typeface="+mn-lt"/>
                <a:ea typeface="+mn-ea"/>
              </a:rPr>
              <a:t>(n</a:t>
            </a:r>
            <a:r>
              <a:rPr lang="zh-CN" altLang="zh-CN" sz="2800" dirty="0">
                <a:solidFill>
                  <a:schemeClr val="bg1"/>
                </a:solidFill>
                <a:latin typeface="+mn-lt"/>
                <a:ea typeface="+mn-ea"/>
              </a:rPr>
              <a:t>可为</a:t>
            </a:r>
            <a:r>
              <a:rPr lang="zh-CN" altLang="zh-CN" sz="2800" dirty="0">
                <a:solidFill>
                  <a:schemeClr val="bg1"/>
                </a:solidFill>
                <a:latin typeface="+mn-lt"/>
                <a:ea typeface="+mn-ea"/>
                <a:sym typeface="Symbol" panose="05050102010706020507" pitchFamily="18" charset="2"/>
              </a:rPr>
              <a:t></a:t>
            </a:r>
            <a:r>
              <a:rPr lang="zh-CN" altLang="zh-CN" sz="2800" dirty="0">
                <a:solidFill>
                  <a:schemeClr val="bg1"/>
                </a:solidFill>
                <a:latin typeface="+mn-lt"/>
                <a:ea typeface="+mn-ea"/>
              </a:rPr>
              <a:t>)</a:t>
            </a:r>
            <a:r>
              <a:rPr lang="en-US" altLang="zh-CN" sz="2800" dirty="0">
                <a:solidFill>
                  <a:schemeClr val="bg1"/>
                </a:solidFill>
                <a:latin typeface="+mn-lt"/>
                <a:ea typeface="+mn-ea"/>
              </a:rPr>
              <a:t>  </a:t>
            </a:r>
            <a:r>
              <a:rPr lang="zh-CN" altLang="zh-CN" sz="2800" dirty="0">
                <a:solidFill>
                  <a:schemeClr val="bg1"/>
                </a:solidFill>
                <a:latin typeface="+mn-lt"/>
                <a:ea typeface="+mn-ea"/>
              </a:rPr>
              <a:t>称为</a:t>
            </a:r>
            <a:r>
              <a:rPr lang="zh-CN" altLang="en-US" sz="2800" dirty="0">
                <a:solidFill>
                  <a:schemeClr val="bg1"/>
                </a:solidFill>
                <a:latin typeface="+mn-lt"/>
                <a:ea typeface="+mn-ea"/>
              </a:rPr>
              <a:t>完备事件组</a:t>
            </a:r>
            <a:r>
              <a:rPr lang="zh-CN" altLang="zh-CN" sz="2800" dirty="0">
                <a:solidFill>
                  <a:schemeClr val="bg1"/>
                </a:solidFill>
                <a:latin typeface="+mn-lt"/>
                <a:ea typeface="+mn-ea"/>
                <a:sym typeface="Symbol" panose="05050102010706020507" pitchFamily="18" charset="2"/>
              </a:rPr>
              <a:t>，若满足：</a:t>
            </a:r>
            <a:endParaRPr lang="zh-CN" altLang="en-US" sz="2800" dirty="0">
              <a:solidFill>
                <a:schemeClr val="bg1"/>
              </a:solidFill>
              <a:latin typeface="+mn-lt"/>
              <a:ea typeface="+mn-ea"/>
              <a:sym typeface="Symbol" panose="05050102010706020507" pitchFamily="18" charset="2"/>
            </a:endParaRPr>
          </a:p>
        </p:txBody>
      </p:sp>
      <p:sp>
        <p:nvSpPr>
          <p:cNvPr id="62469" name="Line 5">
            <a:extLst>
              <a:ext uri="{FF2B5EF4-FFF2-40B4-BE49-F238E27FC236}">
                <a16:creationId xmlns:a16="http://schemas.microsoft.com/office/drawing/2014/main" id="{3773B72B-4D16-4391-8E26-A4FFC07B60EE}"/>
              </a:ext>
            </a:extLst>
          </p:cNvPr>
          <p:cNvSpPr>
            <a:spLocks noChangeShapeType="1"/>
          </p:cNvSpPr>
          <p:nvPr/>
        </p:nvSpPr>
        <p:spPr bwMode="auto">
          <a:xfrm flipV="1">
            <a:off x="3581400" y="4800600"/>
            <a:ext cx="2590800" cy="76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0" name="Line 6">
            <a:extLst>
              <a:ext uri="{FF2B5EF4-FFF2-40B4-BE49-F238E27FC236}">
                <a16:creationId xmlns:a16="http://schemas.microsoft.com/office/drawing/2014/main" id="{196DEC28-95CC-4C5C-A2F9-E3232FB93A66}"/>
              </a:ext>
            </a:extLst>
          </p:cNvPr>
          <p:cNvSpPr>
            <a:spLocks noChangeShapeType="1"/>
          </p:cNvSpPr>
          <p:nvPr/>
        </p:nvSpPr>
        <p:spPr bwMode="auto">
          <a:xfrm flipH="1">
            <a:off x="3581400" y="3505200"/>
            <a:ext cx="1066800" cy="1371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1" name="Freeform 7">
            <a:extLst>
              <a:ext uri="{FF2B5EF4-FFF2-40B4-BE49-F238E27FC236}">
                <a16:creationId xmlns:a16="http://schemas.microsoft.com/office/drawing/2014/main" id="{ABFCF9BD-F7D7-4C58-BE9B-B6D8B0FB0E60}"/>
              </a:ext>
            </a:extLst>
          </p:cNvPr>
          <p:cNvSpPr>
            <a:spLocks/>
          </p:cNvSpPr>
          <p:nvPr/>
        </p:nvSpPr>
        <p:spPr bwMode="auto">
          <a:xfrm>
            <a:off x="3352800" y="3332163"/>
            <a:ext cx="304800" cy="1620837"/>
          </a:xfrm>
          <a:custGeom>
            <a:avLst/>
            <a:gdLst>
              <a:gd name="T0" fmla="*/ 0 w 192"/>
              <a:gd name="T1" fmla="*/ 0 h 1021"/>
              <a:gd name="T2" fmla="*/ 2147483646 w 192"/>
              <a:gd name="T3" fmla="*/ 2147483646 h 1021"/>
              <a:gd name="T4" fmla="*/ 0 60000 65536"/>
              <a:gd name="T5" fmla="*/ 0 60000 65536"/>
            </a:gdLst>
            <a:ahLst/>
            <a:cxnLst>
              <a:cxn ang="T4">
                <a:pos x="T0" y="T1"/>
              </a:cxn>
              <a:cxn ang="T5">
                <a:pos x="T2" y="T3"/>
              </a:cxn>
            </a:cxnLst>
            <a:rect l="0" t="0" r="r" b="b"/>
            <a:pathLst>
              <a:path w="192" h="1021">
                <a:moveTo>
                  <a:pt x="0" y="0"/>
                </a:moveTo>
                <a:lnTo>
                  <a:pt x="192" y="1021"/>
                </a:lnTo>
              </a:path>
            </a:pathLst>
          </a:cu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2" name="Line 8">
            <a:extLst>
              <a:ext uri="{FF2B5EF4-FFF2-40B4-BE49-F238E27FC236}">
                <a16:creationId xmlns:a16="http://schemas.microsoft.com/office/drawing/2014/main" id="{FCD088B8-399D-493B-AD8A-E8256123FFB9}"/>
              </a:ext>
            </a:extLst>
          </p:cNvPr>
          <p:cNvSpPr>
            <a:spLocks noChangeShapeType="1"/>
          </p:cNvSpPr>
          <p:nvPr/>
        </p:nvSpPr>
        <p:spPr bwMode="auto">
          <a:xfrm>
            <a:off x="1981200" y="3886200"/>
            <a:ext cx="1752600"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3" name="Line 9">
            <a:extLst>
              <a:ext uri="{FF2B5EF4-FFF2-40B4-BE49-F238E27FC236}">
                <a16:creationId xmlns:a16="http://schemas.microsoft.com/office/drawing/2014/main" id="{5C3F66D2-70F2-4298-8A87-92A8C0ED9015}"/>
              </a:ext>
            </a:extLst>
          </p:cNvPr>
          <p:cNvSpPr>
            <a:spLocks noChangeShapeType="1"/>
          </p:cNvSpPr>
          <p:nvPr/>
        </p:nvSpPr>
        <p:spPr bwMode="auto">
          <a:xfrm flipV="1">
            <a:off x="1371600" y="4876800"/>
            <a:ext cx="2362200" cy="152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4" name="Line 10">
            <a:extLst>
              <a:ext uri="{FF2B5EF4-FFF2-40B4-BE49-F238E27FC236}">
                <a16:creationId xmlns:a16="http://schemas.microsoft.com/office/drawing/2014/main" id="{1DFBD216-062F-45B4-910E-F2A4A443CFB2}"/>
              </a:ext>
            </a:extLst>
          </p:cNvPr>
          <p:cNvSpPr>
            <a:spLocks noChangeShapeType="1"/>
          </p:cNvSpPr>
          <p:nvPr/>
        </p:nvSpPr>
        <p:spPr bwMode="auto">
          <a:xfrm flipH="1">
            <a:off x="2339975" y="4797425"/>
            <a:ext cx="1295400" cy="1371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5" name="Line 11">
            <a:extLst>
              <a:ext uri="{FF2B5EF4-FFF2-40B4-BE49-F238E27FC236}">
                <a16:creationId xmlns:a16="http://schemas.microsoft.com/office/drawing/2014/main" id="{3317B807-4AB1-4CAF-8348-2E818FA65906}"/>
              </a:ext>
            </a:extLst>
          </p:cNvPr>
          <p:cNvSpPr>
            <a:spLocks noChangeShapeType="1"/>
          </p:cNvSpPr>
          <p:nvPr/>
        </p:nvSpPr>
        <p:spPr bwMode="auto">
          <a:xfrm>
            <a:off x="3581400" y="4876800"/>
            <a:ext cx="53340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6" name="Line 12">
            <a:extLst>
              <a:ext uri="{FF2B5EF4-FFF2-40B4-BE49-F238E27FC236}">
                <a16:creationId xmlns:a16="http://schemas.microsoft.com/office/drawing/2014/main" id="{58EF6314-9CA9-4369-B373-6B610DBA0BE3}"/>
              </a:ext>
            </a:extLst>
          </p:cNvPr>
          <p:cNvSpPr>
            <a:spLocks noChangeShapeType="1"/>
          </p:cNvSpPr>
          <p:nvPr/>
        </p:nvSpPr>
        <p:spPr bwMode="auto">
          <a:xfrm>
            <a:off x="3657600" y="4876800"/>
            <a:ext cx="1828800" cy="1143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7" name="Text Box 13">
            <a:extLst>
              <a:ext uri="{FF2B5EF4-FFF2-40B4-BE49-F238E27FC236}">
                <a16:creationId xmlns:a16="http://schemas.microsoft.com/office/drawing/2014/main" id="{BCBC280D-3783-4690-8008-DE34FEBCC867}"/>
              </a:ext>
            </a:extLst>
          </p:cNvPr>
          <p:cNvSpPr txBox="1">
            <a:spLocks noChangeArrowheads="1"/>
          </p:cNvSpPr>
          <p:nvPr/>
        </p:nvSpPr>
        <p:spPr bwMode="auto">
          <a:xfrm>
            <a:off x="4556125" y="39274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A</a:t>
            </a:r>
            <a:r>
              <a:rPr lang="en-US" altLang="zh-CN" sz="2400" baseline="-25000"/>
              <a:t>1</a:t>
            </a:r>
            <a:endParaRPr lang="en-US" altLang="zh-CN" sz="2400"/>
          </a:p>
        </p:txBody>
      </p:sp>
      <p:sp>
        <p:nvSpPr>
          <p:cNvPr id="62478" name="Text Box 14">
            <a:extLst>
              <a:ext uri="{FF2B5EF4-FFF2-40B4-BE49-F238E27FC236}">
                <a16:creationId xmlns:a16="http://schemas.microsoft.com/office/drawing/2014/main" id="{38C41F1A-FBAD-4CA0-B356-AA5DABCF8D01}"/>
              </a:ext>
            </a:extLst>
          </p:cNvPr>
          <p:cNvSpPr txBox="1">
            <a:spLocks noChangeArrowheads="1"/>
          </p:cNvSpPr>
          <p:nvPr/>
        </p:nvSpPr>
        <p:spPr bwMode="auto">
          <a:xfrm>
            <a:off x="3489325" y="35464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A</a:t>
            </a:r>
            <a:r>
              <a:rPr lang="en-US" altLang="zh-CN" sz="2400" baseline="-25000"/>
              <a:t>2</a:t>
            </a:r>
            <a:endParaRPr lang="en-US" altLang="zh-CN" sz="2400"/>
          </a:p>
        </p:txBody>
      </p:sp>
      <p:sp>
        <p:nvSpPr>
          <p:cNvPr id="62479" name="Text Box 15">
            <a:extLst>
              <a:ext uri="{FF2B5EF4-FFF2-40B4-BE49-F238E27FC236}">
                <a16:creationId xmlns:a16="http://schemas.microsoft.com/office/drawing/2014/main" id="{DB80D8A1-67B5-402B-B0A9-4E991D2D1A4B}"/>
              </a:ext>
            </a:extLst>
          </p:cNvPr>
          <p:cNvSpPr txBox="1">
            <a:spLocks noChangeArrowheads="1"/>
          </p:cNvSpPr>
          <p:nvPr/>
        </p:nvSpPr>
        <p:spPr bwMode="auto">
          <a:xfrm>
            <a:off x="2574925" y="36226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a:t>
            </a:r>
          </a:p>
        </p:txBody>
      </p:sp>
      <p:sp>
        <p:nvSpPr>
          <p:cNvPr id="62480" name="Text Box 16">
            <a:extLst>
              <a:ext uri="{FF2B5EF4-FFF2-40B4-BE49-F238E27FC236}">
                <a16:creationId xmlns:a16="http://schemas.microsoft.com/office/drawing/2014/main" id="{CF4B72AC-87E7-4CD2-AC66-5704C0B2DC48}"/>
              </a:ext>
            </a:extLst>
          </p:cNvPr>
          <p:cNvSpPr txBox="1">
            <a:spLocks noChangeArrowheads="1"/>
          </p:cNvSpPr>
          <p:nvPr/>
        </p:nvSpPr>
        <p:spPr bwMode="auto">
          <a:xfrm>
            <a:off x="1736725" y="42322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a:t>
            </a:r>
          </a:p>
        </p:txBody>
      </p:sp>
      <p:sp>
        <p:nvSpPr>
          <p:cNvPr id="62481" name="Text Box 17">
            <a:extLst>
              <a:ext uri="{FF2B5EF4-FFF2-40B4-BE49-F238E27FC236}">
                <a16:creationId xmlns:a16="http://schemas.microsoft.com/office/drawing/2014/main" id="{E35AA259-5C3F-4648-8DDE-A7673496B9CC}"/>
              </a:ext>
            </a:extLst>
          </p:cNvPr>
          <p:cNvSpPr txBox="1">
            <a:spLocks noChangeArrowheads="1"/>
          </p:cNvSpPr>
          <p:nvPr/>
        </p:nvSpPr>
        <p:spPr bwMode="auto">
          <a:xfrm>
            <a:off x="1812925" y="49942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a:t>
            </a:r>
          </a:p>
        </p:txBody>
      </p:sp>
      <p:sp>
        <p:nvSpPr>
          <p:cNvPr id="62482" name="Text Box 18">
            <a:extLst>
              <a:ext uri="{FF2B5EF4-FFF2-40B4-BE49-F238E27FC236}">
                <a16:creationId xmlns:a16="http://schemas.microsoft.com/office/drawing/2014/main" id="{4FA46C4C-7910-403E-9F04-894C846AABC7}"/>
              </a:ext>
            </a:extLst>
          </p:cNvPr>
          <p:cNvSpPr txBox="1">
            <a:spLocks noChangeArrowheads="1"/>
          </p:cNvSpPr>
          <p:nvPr/>
        </p:nvSpPr>
        <p:spPr bwMode="auto">
          <a:xfrm>
            <a:off x="2879725" y="54514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a:t>
            </a:r>
          </a:p>
        </p:txBody>
      </p:sp>
      <p:sp>
        <p:nvSpPr>
          <p:cNvPr id="62483" name="Text Box 19">
            <a:extLst>
              <a:ext uri="{FF2B5EF4-FFF2-40B4-BE49-F238E27FC236}">
                <a16:creationId xmlns:a16="http://schemas.microsoft.com/office/drawing/2014/main" id="{09180042-D926-45CC-8E00-B6AF7C8FD818}"/>
              </a:ext>
            </a:extLst>
          </p:cNvPr>
          <p:cNvSpPr txBox="1">
            <a:spLocks noChangeArrowheads="1"/>
          </p:cNvSpPr>
          <p:nvPr/>
        </p:nvSpPr>
        <p:spPr bwMode="auto">
          <a:xfrm>
            <a:off x="4175125" y="53752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a:t>
            </a:r>
          </a:p>
        </p:txBody>
      </p:sp>
      <p:sp>
        <p:nvSpPr>
          <p:cNvPr id="339986" name="Text Box 20">
            <a:extLst>
              <a:ext uri="{FF2B5EF4-FFF2-40B4-BE49-F238E27FC236}">
                <a16:creationId xmlns:a16="http://schemas.microsoft.com/office/drawing/2014/main" id="{9549A85E-165E-4E08-904C-17D947949147}"/>
              </a:ext>
            </a:extLst>
          </p:cNvPr>
          <p:cNvSpPr txBox="1">
            <a:spLocks noChangeArrowheads="1"/>
          </p:cNvSpPr>
          <p:nvPr/>
        </p:nvSpPr>
        <p:spPr bwMode="auto">
          <a:xfrm>
            <a:off x="4479925" y="49180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A</a:t>
            </a:r>
            <a:r>
              <a:rPr lang="en-US" altLang="zh-CN" sz="2400" baseline="-25000">
                <a:latin typeface="n"/>
              </a:rPr>
              <a:t>n</a:t>
            </a:r>
            <a:endParaRPr lang="en-US" altLang="zh-CN" sz="2400"/>
          </a:p>
        </p:txBody>
      </p:sp>
      <p:sp>
        <p:nvSpPr>
          <p:cNvPr id="62485" name="Oval 21">
            <a:extLst>
              <a:ext uri="{FF2B5EF4-FFF2-40B4-BE49-F238E27FC236}">
                <a16:creationId xmlns:a16="http://schemas.microsoft.com/office/drawing/2014/main" id="{D4ADB25A-0481-49E7-9A8F-68F55E831C78}"/>
              </a:ext>
            </a:extLst>
          </p:cNvPr>
          <p:cNvSpPr>
            <a:spLocks noChangeArrowheads="1"/>
          </p:cNvSpPr>
          <p:nvPr/>
        </p:nvSpPr>
        <p:spPr bwMode="auto">
          <a:xfrm>
            <a:off x="2667000" y="4038600"/>
            <a:ext cx="1524000" cy="19812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endParaRPr lang="zh-CN" altLang="en-US" sz="3600"/>
          </a:p>
        </p:txBody>
      </p:sp>
      <p:sp>
        <p:nvSpPr>
          <p:cNvPr id="62486" name="Text Box 22">
            <a:extLst>
              <a:ext uri="{FF2B5EF4-FFF2-40B4-BE49-F238E27FC236}">
                <a16:creationId xmlns:a16="http://schemas.microsoft.com/office/drawing/2014/main" id="{DDD700CA-FAC3-4531-904E-23013D60E414}"/>
              </a:ext>
            </a:extLst>
          </p:cNvPr>
          <p:cNvSpPr txBox="1">
            <a:spLocks noChangeArrowheads="1"/>
          </p:cNvSpPr>
          <p:nvPr/>
        </p:nvSpPr>
        <p:spPr bwMode="auto">
          <a:xfrm>
            <a:off x="2879725" y="46132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B</a:t>
            </a:r>
          </a:p>
        </p:txBody>
      </p:sp>
      <p:sp>
        <p:nvSpPr>
          <p:cNvPr id="62487" name="Oval 23">
            <a:extLst>
              <a:ext uri="{FF2B5EF4-FFF2-40B4-BE49-F238E27FC236}">
                <a16:creationId xmlns:a16="http://schemas.microsoft.com/office/drawing/2014/main" id="{E7BFB146-3781-4CF8-8940-D3F876BAC7BA}"/>
              </a:ext>
            </a:extLst>
          </p:cNvPr>
          <p:cNvSpPr>
            <a:spLocks noChangeArrowheads="1"/>
          </p:cNvSpPr>
          <p:nvPr/>
        </p:nvSpPr>
        <p:spPr bwMode="auto">
          <a:xfrm>
            <a:off x="2339975" y="4005263"/>
            <a:ext cx="4103688" cy="21605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endParaRPr lang="zh-CN" altLang="en-US" sz="3600"/>
          </a:p>
        </p:txBody>
      </p:sp>
      <p:sp>
        <p:nvSpPr>
          <p:cNvPr id="339990" name="Oval 24">
            <a:extLst>
              <a:ext uri="{FF2B5EF4-FFF2-40B4-BE49-F238E27FC236}">
                <a16:creationId xmlns:a16="http://schemas.microsoft.com/office/drawing/2014/main" id="{1779D9F2-6367-47F8-99B0-A9E35155C98F}"/>
              </a:ext>
            </a:extLst>
          </p:cNvPr>
          <p:cNvSpPr>
            <a:spLocks noChangeArrowheads="1"/>
          </p:cNvSpPr>
          <p:nvPr/>
        </p:nvSpPr>
        <p:spPr bwMode="auto">
          <a:xfrm>
            <a:off x="1331913" y="3284538"/>
            <a:ext cx="4968875" cy="316865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Char char="•"/>
            </a:pPr>
            <a:endParaRPr lang="zh-CN" altLang="en-US" sz="3600"/>
          </a:p>
        </p:txBody>
      </p:sp>
      <p:graphicFrame>
        <p:nvGraphicFramePr>
          <p:cNvPr id="62500" name="Object 36">
            <a:extLst>
              <a:ext uri="{FF2B5EF4-FFF2-40B4-BE49-F238E27FC236}">
                <a16:creationId xmlns:a16="http://schemas.microsoft.com/office/drawing/2014/main" id="{589322A8-666F-46C7-86C3-16DDA14540D0}"/>
              </a:ext>
            </a:extLst>
          </p:cNvPr>
          <p:cNvGraphicFramePr>
            <a:graphicFrameLocks noChangeAspect="1"/>
          </p:cNvGraphicFramePr>
          <p:nvPr>
            <p:extLst>
              <p:ext uri="{D42A27DB-BD31-4B8C-83A1-F6EECF244321}">
                <p14:modId xmlns:p14="http://schemas.microsoft.com/office/powerpoint/2010/main" val="999135341"/>
              </p:ext>
            </p:extLst>
          </p:nvPr>
        </p:nvGraphicFramePr>
        <p:xfrm>
          <a:off x="1258888" y="1619250"/>
          <a:ext cx="4752975" cy="1554163"/>
        </p:xfrm>
        <a:graphic>
          <a:graphicData uri="http://schemas.openxmlformats.org/presentationml/2006/ole">
            <mc:AlternateContent xmlns:mc="http://schemas.openxmlformats.org/markup-compatibility/2006">
              <mc:Choice xmlns:v="urn:schemas-microsoft-com:vml" Requires="v">
                <p:oleObj name="Equation" r:id="rId4" imgW="2095500" imgH="685800" progId="Equation.DSMT4">
                  <p:embed/>
                </p:oleObj>
              </mc:Choice>
              <mc:Fallback>
                <p:oleObj name="Equation" r:id="rId4" imgW="2095500" imgH="685800" progId="Equation.DSMT4">
                  <p:embed/>
                  <p:pic>
                    <p:nvPicPr>
                      <p:cNvPr id="62500" name="Object 36">
                        <a:extLst>
                          <a:ext uri="{FF2B5EF4-FFF2-40B4-BE49-F238E27FC236}">
                            <a16:creationId xmlns:a16="http://schemas.microsoft.com/office/drawing/2014/main" id="{589322A8-666F-46C7-86C3-16DDA14540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619250"/>
                        <a:ext cx="4752975" cy="155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2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2469"/>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62470"/>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62471"/>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62472"/>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62473"/>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62474"/>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62475"/>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nodeType="afterEffect">
                                  <p:stCondLst>
                                    <p:cond delay="0"/>
                                  </p:stCondLst>
                                  <p:childTnLst>
                                    <p:set>
                                      <p:cBhvr>
                                        <p:cTn id="30" dur="1" fill="hold">
                                          <p:stCondLst>
                                            <p:cond delay="0"/>
                                          </p:stCondLst>
                                        </p:cTn>
                                        <p:tgtEl>
                                          <p:spTgt spid="62476"/>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62477"/>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62478"/>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62479"/>
                                        </p:tgtEl>
                                        <p:attrNameLst>
                                          <p:attrName>style.visibility</p:attrName>
                                        </p:attrNameLst>
                                      </p:cBhvr>
                                      <p:to>
                                        <p:strVal val="visible"/>
                                      </p:to>
                                    </p:set>
                                  </p:childTnLst>
                                </p:cTn>
                              </p:par>
                            </p:childTnLst>
                          </p:cTn>
                        </p:par>
                        <p:par>
                          <p:cTn id="40" fill="hold" nodeType="afterGroup">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62480"/>
                                        </p:tgtEl>
                                        <p:attrNameLst>
                                          <p:attrName>style.visibility</p:attrName>
                                        </p:attrNameLst>
                                      </p:cBhvr>
                                      <p:to>
                                        <p:strVal val="visible"/>
                                      </p:to>
                                    </p:set>
                                  </p:childTnLst>
                                </p:cTn>
                              </p:par>
                            </p:childTnLst>
                          </p:cTn>
                        </p:par>
                        <p:par>
                          <p:cTn id="43" fill="hold" nodeType="afterGroup">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62481"/>
                                        </p:tgtEl>
                                        <p:attrNameLst>
                                          <p:attrName>style.visibility</p:attrName>
                                        </p:attrNameLst>
                                      </p:cBhvr>
                                      <p:to>
                                        <p:strVal val="visible"/>
                                      </p:to>
                                    </p:set>
                                  </p:childTnLst>
                                </p:cTn>
                              </p:par>
                            </p:childTnLst>
                          </p:cTn>
                        </p:par>
                        <p:par>
                          <p:cTn id="46" fill="hold" nodeType="afterGroup">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6248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62500"/>
                                        </p:tgtEl>
                                        <p:attrNameLst>
                                          <p:attrName>style.visibility</p:attrName>
                                        </p:attrNameLst>
                                      </p:cBhvr>
                                      <p:to>
                                        <p:strVal val="visible"/>
                                      </p:to>
                                    </p:set>
                                    <p:anim calcmode="lin" valueType="num">
                                      <p:cBhvr additive="base">
                                        <p:cTn id="53" dur="500" fill="hold"/>
                                        <p:tgtEl>
                                          <p:spTgt spid="62500"/>
                                        </p:tgtEl>
                                        <p:attrNameLst>
                                          <p:attrName>ppt_x</p:attrName>
                                        </p:attrNameLst>
                                      </p:cBhvr>
                                      <p:tavLst>
                                        <p:tav tm="0">
                                          <p:val>
                                            <p:strVal val="#ppt_x"/>
                                          </p:val>
                                        </p:tav>
                                        <p:tav tm="100000">
                                          <p:val>
                                            <p:strVal val="#ppt_x"/>
                                          </p:val>
                                        </p:tav>
                                      </p:tavLst>
                                    </p:anim>
                                    <p:anim calcmode="lin" valueType="num">
                                      <p:cBhvr additive="base">
                                        <p:cTn id="54" dur="500" fill="hold"/>
                                        <p:tgtEl>
                                          <p:spTgt spid="62500"/>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62483"/>
                                        </p:tgtEl>
                                        <p:attrNameLst>
                                          <p:attrName>style.visibility</p:attrName>
                                        </p:attrNameLst>
                                      </p:cBhvr>
                                      <p:to>
                                        <p:strVal val="visible"/>
                                      </p:to>
                                    </p:set>
                                    <p:animEffect transition="in" filter="wipe(left)">
                                      <p:cBhvr>
                                        <p:cTn id="58" dur="500"/>
                                        <p:tgtEl>
                                          <p:spTgt spid="6248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nodePh="1">
                                  <p:stCondLst>
                                    <p:cond delay="0"/>
                                  </p:stCondLst>
                                  <p:endCondLst>
                                    <p:cond evt="begin" delay="0">
                                      <p:tn val="61"/>
                                    </p:cond>
                                  </p:endCondLst>
                                  <p:childTnLst>
                                    <p:set>
                                      <p:cBhvr>
                                        <p:cTn id="62" dur="1" fill="hold">
                                          <p:stCondLst>
                                            <p:cond delay="0"/>
                                          </p:stCondLst>
                                        </p:cTn>
                                        <p:tgtEl>
                                          <p:spTgt spid="62487"/>
                                        </p:tgtEl>
                                        <p:attrNameLst>
                                          <p:attrName>style.visibility</p:attrName>
                                        </p:attrNameLst>
                                      </p:cBhvr>
                                      <p:to>
                                        <p:strVal val="visible"/>
                                      </p:to>
                                    </p:set>
                                    <p:anim calcmode="lin" valueType="num">
                                      <p:cBhvr additive="base">
                                        <p:cTn id="63" dur="500" fill="hold"/>
                                        <p:tgtEl>
                                          <p:spTgt spid="62487"/>
                                        </p:tgtEl>
                                        <p:attrNameLst>
                                          <p:attrName>ppt_x</p:attrName>
                                        </p:attrNameLst>
                                      </p:cBhvr>
                                      <p:tavLst>
                                        <p:tav tm="0">
                                          <p:val>
                                            <p:strVal val="#ppt_x"/>
                                          </p:val>
                                        </p:tav>
                                        <p:tav tm="100000">
                                          <p:val>
                                            <p:strVal val="#ppt_x"/>
                                          </p:val>
                                        </p:tav>
                                      </p:tavLst>
                                    </p:anim>
                                    <p:anim calcmode="lin" valueType="num">
                                      <p:cBhvr additive="base">
                                        <p:cTn id="64" dur="500" fill="hold"/>
                                        <p:tgtEl>
                                          <p:spTgt spid="62487"/>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62485"/>
                                        </p:tgtEl>
                                        <p:attrNameLst>
                                          <p:attrName>style.visibility</p:attrName>
                                        </p:attrNameLst>
                                      </p:cBhvr>
                                      <p:to>
                                        <p:strVal val="visible"/>
                                      </p:to>
                                    </p:set>
                                    <p:animEffect transition="in" filter="slide(fromLeft)">
                                      <p:cBhvr>
                                        <p:cTn id="69" dur="500"/>
                                        <p:tgtEl>
                                          <p:spTgt spid="6248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62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77" grpId="0" autoUpdateAnimBg="0"/>
      <p:bldP spid="62478" grpId="0" autoUpdateAnimBg="0"/>
      <p:bldP spid="62479" grpId="0" autoUpdateAnimBg="0"/>
      <p:bldP spid="62480" grpId="0" autoUpdateAnimBg="0"/>
      <p:bldP spid="62481" grpId="0" autoUpdateAnimBg="0"/>
      <p:bldP spid="62482" grpId="0" autoUpdateAnimBg="0"/>
      <p:bldP spid="62483" grpId="0" autoUpdateAnimBg="0"/>
      <p:bldP spid="62485" grpId="0" animBg="1"/>
      <p:bldP spid="62486" grpId="0" autoUpdateAnimBg="0"/>
      <p:bldP spid="62487"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E1CB3829-D535-407E-9C20-DB1E2E183CA2}"/>
              </a:ext>
            </a:extLst>
          </p:cNvPr>
          <p:cNvSpPr txBox="1">
            <a:spLocks noChangeArrowheads="1"/>
          </p:cNvSpPr>
          <p:nvPr/>
        </p:nvSpPr>
        <p:spPr bwMode="auto">
          <a:xfrm>
            <a:off x="539750" y="620713"/>
            <a:ext cx="8064500" cy="1227137"/>
          </a:xfrm>
          <a:prstGeom prst="rect">
            <a:avLst/>
          </a:prstGeom>
          <a:noFill/>
          <a:ln>
            <a:noFill/>
          </a:ln>
          <a:effectLst/>
        </p:spPr>
        <p:txBody>
          <a:bodyPr>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50000"/>
              </a:spcBef>
              <a:buFontTx/>
              <a:buNone/>
              <a:defRPr/>
            </a:pPr>
            <a:r>
              <a:rPr lang="zh-CN" altLang="en-US" sz="2800" dirty="0">
                <a:latin typeface="+mn-lt"/>
                <a:ea typeface="+mn-ea"/>
              </a:rPr>
              <a:t>定理</a:t>
            </a:r>
            <a:r>
              <a:rPr lang="en-US" altLang="zh-CN" sz="2800" dirty="0">
                <a:latin typeface="+mn-lt"/>
                <a:ea typeface="+mn-ea"/>
              </a:rPr>
              <a:t>1.1(p17) </a:t>
            </a:r>
            <a:r>
              <a:rPr lang="zh-CN" altLang="en-US" sz="2800" dirty="0">
                <a:latin typeface="+mn-lt"/>
                <a:ea typeface="+mn-ea"/>
              </a:rPr>
              <a:t>设</a:t>
            </a:r>
            <a:r>
              <a:rPr lang="en-US" altLang="zh-CN" sz="2800" dirty="0">
                <a:latin typeface="+mn-lt"/>
                <a:ea typeface="+mn-ea"/>
              </a:rPr>
              <a:t>A</a:t>
            </a:r>
            <a:r>
              <a:rPr lang="en-US" altLang="zh-CN" sz="2800" baseline="-25000" dirty="0">
                <a:latin typeface="+mn-lt"/>
                <a:ea typeface="+mn-ea"/>
              </a:rPr>
              <a:t>1</a:t>
            </a:r>
            <a:r>
              <a:rPr lang="zh-CN" altLang="en-US" sz="2800" dirty="0">
                <a:latin typeface="+mn-lt"/>
                <a:ea typeface="+mn-ea"/>
              </a:rPr>
              <a:t>，</a:t>
            </a:r>
            <a:r>
              <a:rPr lang="en-US" altLang="zh-CN" sz="2800" dirty="0">
                <a:latin typeface="+mn-lt"/>
                <a:ea typeface="+mn-ea"/>
              </a:rPr>
              <a:t>…, A</a:t>
            </a:r>
            <a:r>
              <a:rPr lang="en-US" altLang="zh-CN" sz="2800" baseline="-25000" dirty="0">
                <a:latin typeface="+mn-lt"/>
                <a:ea typeface="+mn-ea"/>
              </a:rPr>
              <a:t>n</a:t>
            </a:r>
            <a:r>
              <a:rPr lang="en-US" altLang="zh-CN" sz="2800" dirty="0">
                <a:latin typeface="+mn-lt"/>
                <a:ea typeface="+mn-ea"/>
              </a:rPr>
              <a:t> </a:t>
            </a:r>
            <a:r>
              <a:rPr lang="zh-CN" altLang="en-US" sz="2800" dirty="0">
                <a:latin typeface="+mn-lt"/>
                <a:ea typeface="+mn-ea"/>
              </a:rPr>
              <a:t>构成一个完备事件组</a:t>
            </a:r>
            <a:r>
              <a:rPr lang="en-US" altLang="zh-CN" sz="2800" dirty="0">
                <a:latin typeface="+mn-lt"/>
                <a:ea typeface="+mn-ea"/>
              </a:rPr>
              <a:t>,</a:t>
            </a:r>
            <a:r>
              <a:rPr lang="zh-CN" altLang="zh-CN" sz="2800" dirty="0">
                <a:latin typeface="+mn-lt"/>
                <a:ea typeface="+mn-ea"/>
              </a:rPr>
              <a:t>且</a:t>
            </a:r>
            <a:r>
              <a:rPr lang="en-US" altLang="zh-CN" sz="2800" dirty="0">
                <a:latin typeface="+mn-lt"/>
                <a:ea typeface="+mn-ea"/>
              </a:rPr>
              <a:t>P(A</a:t>
            </a:r>
            <a:r>
              <a:rPr lang="en-US" altLang="zh-CN" sz="2800" baseline="-25000" dirty="0">
                <a:latin typeface="+mn-lt"/>
                <a:ea typeface="+mn-ea"/>
              </a:rPr>
              <a:t>i</a:t>
            </a:r>
            <a:r>
              <a:rPr lang="en-US" altLang="zh-CN" sz="2800" dirty="0">
                <a:latin typeface="+mn-lt"/>
                <a:ea typeface="+mn-ea"/>
              </a:rPr>
              <a:t>)&gt;0</a:t>
            </a:r>
            <a:r>
              <a:rPr lang="zh-CN" altLang="en-US" sz="2800" dirty="0">
                <a:latin typeface="+mn-lt"/>
                <a:ea typeface="+mn-ea"/>
              </a:rPr>
              <a:t>，</a:t>
            </a:r>
            <a:r>
              <a:rPr lang="en-US" altLang="zh-CN" sz="2800" dirty="0">
                <a:latin typeface="+mn-lt"/>
                <a:ea typeface="+mn-ea"/>
              </a:rPr>
              <a:t>(</a:t>
            </a:r>
            <a:r>
              <a:rPr lang="en-US" altLang="zh-CN" sz="2800" dirty="0" err="1">
                <a:latin typeface="+mn-lt"/>
                <a:ea typeface="+mn-ea"/>
              </a:rPr>
              <a:t>i</a:t>
            </a:r>
            <a:r>
              <a:rPr lang="zh-CN" altLang="en-US" sz="2800" dirty="0">
                <a:latin typeface="+mn-lt"/>
                <a:ea typeface="+mn-ea"/>
              </a:rPr>
              <a:t>＝</a:t>
            </a:r>
            <a:r>
              <a:rPr lang="en-US" altLang="zh-CN" sz="2800" dirty="0">
                <a:latin typeface="+mn-lt"/>
                <a:ea typeface="+mn-ea"/>
              </a:rPr>
              <a:t>1</a:t>
            </a:r>
            <a:r>
              <a:rPr lang="zh-CN" altLang="en-US" sz="2800" dirty="0">
                <a:latin typeface="+mn-lt"/>
                <a:ea typeface="+mn-ea"/>
              </a:rPr>
              <a:t>，</a:t>
            </a:r>
            <a:r>
              <a:rPr lang="en-US" altLang="zh-CN" sz="2800" dirty="0">
                <a:latin typeface="+mn-lt"/>
                <a:ea typeface="+mn-ea"/>
              </a:rPr>
              <a:t>…</a:t>
            </a:r>
            <a:r>
              <a:rPr lang="zh-CN" altLang="en-US" sz="2800" dirty="0">
                <a:latin typeface="+mn-lt"/>
                <a:ea typeface="+mn-ea"/>
              </a:rPr>
              <a:t>，</a:t>
            </a:r>
            <a:r>
              <a:rPr lang="en-US" altLang="zh-CN" sz="2800" dirty="0">
                <a:latin typeface="+mn-lt"/>
                <a:ea typeface="+mn-ea"/>
              </a:rPr>
              <a:t>n)</a:t>
            </a:r>
            <a:r>
              <a:rPr lang="zh-CN" altLang="en-US" sz="2800" dirty="0">
                <a:latin typeface="+mn-lt"/>
                <a:ea typeface="+mn-ea"/>
              </a:rPr>
              <a:t>，</a:t>
            </a:r>
            <a:r>
              <a:rPr lang="zh-CN" altLang="zh-CN" sz="2800" dirty="0">
                <a:latin typeface="+mn-lt"/>
                <a:ea typeface="+mn-ea"/>
              </a:rPr>
              <a:t>则对任何事件</a:t>
            </a:r>
            <a:r>
              <a:rPr lang="en-US" altLang="zh-CN" sz="2800" dirty="0">
                <a:latin typeface="+mn-lt"/>
                <a:ea typeface="+mn-ea"/>
              </a:rPr>
              <a:t>B</a:t>
            </a:r>
            <a:r>
              <a:rPr lang="en-US" altLang="zh-CN" sz="2800" dirty="0">
                <a:latin typeface="+mn-lt"/>
                <a:ea typeface="+mn-ea"/>
                <a:sym typeface="Symbol" panose="05050102010706020507" pitchFamily="18" charset="2"/>
              </a:rPr>
              <a:t></a:t>
            </a:r>
            <a:r>
              <a:rPr lang="el-GR" altLang="zh-CN" sz="2800" dirty="0">
                <a:latin typeface="+mn-lt"/>
                <a:ea typeface="+mn-ea"/>
                <a:sym typeface="Symbol" panose="05050102010706020507" pitchFamily="18" charset="2"/>
              </a:rPr>
              <a:t>Ω</a:t>
            </a:r>
            <a:r>
              <a:rPr lang="zh-CN" altLang="zh-CN" sz="2800" dirty="0">
                <a:latin typeface="+mn-lt"/>
                <a:ea typeface="+mn-ea"/>
              </a:rPr>
              <a:t>有</a:t>
            </a:r>
            <a:r>
              <a:rPr lang="zh-CN" altLang="en-US" sz="2800" dirty="0">
                <a:latin typeface="+mn-lt"/>
                <a:ea typeface="+mn-ea"/>
              </a:rPr>
              <a:t>    </a:t>
            </a:r>
          </a:p>
        </p:txBody>
      </p:sp>
      <p:sp>
        <p:nvSpPr>
          <p:cNvPr id="63492" name="Rectangle 4">
            <a:extLst>
              <a:ext uri="{FF2B5EF4-FFF2-40B4-BE49-F238E27FC236}">
                <a16:creationId xmlns:a16="http://schemas.microsoft.com/office/drawing/2014/main" id="{ECCCA28D-D1ED-44EA-9701-FC11D1CB3936}"/>
              </a:ext>
            </a:extLst>
          </p:cNvPr>
          <p:cNvSpPr>
            <a:spLocks noChangeArrowheads="1"/>
          </p:cNvSpPr>
          <p:nvPr/>
        </p:nvSpPr>
        <p:spPr bwMode="auto">
          <a:xfrm>
            <a:off x="684213" y="3754438"/>
            <a:ext cx="4389437" cy="623887"/>
          </a:xfrm>
          <a:prstGeom prst="rect">
            <a:avLst/>
          </a:prstGeom>
          <a:noFill/>
          <a:ln>
            <a:noFill/>
          </a:ln>
          <a:effectLst/>
        </p:spPr>
        <p:txBody>
          <a:bodyPr wrap="none">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50000"/>
              </a:spcBef>
              <a:buFontTx/>
              <a:buNone/>
              <a:defRPr/>
            </a:pPr>
            <a:r>
              <a:rPr lang="zh-CN" altLang="en-US" sz="2800" dirty="0">
                <a:solidFill>
                  <a:schemeClr val="bg1"/>
                </a:solidFill>
              </a:rPr>
              <a:t>称</a:t>
            </a:r>
            <a:r>
              <a:rPr lang="zh-CN" altLang="en-US" sz="2800" dirty="0">
                <a:solidFill>
                  <a:schemeClr val="bg1"/>
                </a:solidFill>
                <a:latin typeface="+mn-lt"/>
                <a:ea typeface="+mn-ea"/>
              </a:rPr>
              <a:t> </a:t>
            </a:r>
            <a:r>
              <a:rPr lang="en-US" altLang="zh-CN" sz="2800" dirty="0">
                <a:solidFill>
                  <a:schemeClr val="bg1"/>
                </a:solidFill>
                <a:latin typeface="+mn-lt"/>
                <a:ea typeface="+mn-ea"/>
              </a:rPr>
              <a:t>(1.12)</a:t>
            </a:r>
            <a:r>
              <a:rPr lang="zh-CN" altLang="en-US" sz="2800" dirty="0">
                <a:solidFill>
                  <a:schemeClr val="bg1"/>
                </a:solidFill>
              </a:rPr>
              <a:t>式</a:t>
            </a:r>
            <a:r>
              <a:rPr lang="zh-CN" altLang="en-US" sz="2800" dirty="0">
                <a:solidFill>
                  <a:schemeClr val="bg1"/>
                </a:solidFill>
                <a:latin typeface="+mn-lt"/>
                <a:ea typeface="+mn-ea"/>
              </a:rPr>
              <a:t>为</a:t>
            </a:r>
            <a:r>
              <a:rPr lang="zh-CN" altLang="en-US" sz="2800" dirty="0">
                <a:solidFill>
                  <a:srgbClr val="FFFF00"/>
                </a:solidFill>
                <a:latin typeface="+mn-lt"/>
                <a:ea typeface="+mn-ea"/>
              </a:rPr>
              <a:t>全概率公式</a:t>
            </a:r>
            <a:r>
              <a:rPr lang="zh-CN" altLang="en-US" sz="2800" dirty="0">
                <a:solidFill>
                  <a:schemeClr val="bg1"/>
                </a:solidFill>
                <a:latin typeface="+mn-lt"/>
                <a:ea typeface="+mn-ea"/>
              </a:rPr>
              <a:t>。</a:t>
            </a:r>
          </a:p>
        </p:txBody>
      </p:sp>
      <p:graphicFrame>
        <p:nvGraphicFramePr>
          <p:cNvPr id="63493" name="Object 5">
            <a:extLst>
              <a:ext uri="{FF2B5EF4-FFF2-40B4-BE49-F238E27FC236}">
                <a16:creationId xmlns:a16="http://schemas.microsoft.com/office/drawing/2014/main" id="{19634AFA-B213-45F2-93F6-60736A616260}"/>
              </a:ext>
            </a:extLst>
          </p:cNvPr>
          <p:cNvGraphicFramePr>
            <a:graphicFrameLocks noChangeAspect="1"/>
          </p:cNvGraphicFramePr>
          <p:nvPr>
            <p:extLst>
              <p:ext uri="{D42A27DB-BD31-4B8C-83A1-F6EECF244321}">
                <p14:modId xmlns:p14="http://schemas.microsoft.com/office/powerpoint/2010/main" val="791718558"/>
              </p:ext>
            </p:extLst>
          </p:nvPr>
        </p:nvGraphicFramePr>
        <p:xfrm>
          <a:off x="1547813" y="2349500"/>
          <a:ext cx="6840537" cy="1219200"/>
        </p:xfrm>
        <a:graphic>
          <a:graphicData uri="http://schemas.openxmlformats.org/presentationml/2006/ole">
            <mc:AlternateContent xmlns:mc="http://schemas.openxmlformats.org/markup-compatibility/2006">
              <mc:Choice xmlns:v="urn:schemas-microsoft-com:vml" Requires="v">
                <p:oleObj name="Equation" r:id="rId4" imgW="2425700" imgH="431800" progId="Equation.DSMT4">
                  <p:embed/>
                </p:oleObj>
              </mc:Choice>
              <mc:Fallback>
                <p:oleObj name="Equation" r:id="rId4" imgW="2425700" imgH="431800" progId="Equation.DSMT4">
                  <p:embed/>
                  <p:pic>
                    <p:nvPicPr>
                      <p:cNvPr id="63493" name="Object 5">
                        <a:extLst>
                          <a:ext uri="{FF2B5EF4-FFF2-40B4-BE49-F238E27FC236}">
                            <a16:creationId xmlns:a16="http://schemas.microsoft.com/office/drawing/2014/main" id="{19634AFA-B213-45F2-93F6-60736A6162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349500"/>
                        <a:ext cx="6840537"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63490"/>
                                        </p:tgtEl>
                                        <p:attrNameLst>
                                          <p:attrName>style.visibility</p:attrName>
                                        </p:attrNameLst>
                                      </p:cBhvr>
                                      <p:to>
                                        <p:strVal val="visible"/>
                                      </p:to>
                                    </p:set>
                                    <p:animEffect transition="in" filter="wipe(up)">
                                      <p:cBhvr>
                                        <p:cTn id="7" dur="75"/>
                                        <p:tgtEl>
                                          <p:spTgt spid="63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3493"/>
                                        </p:tgtEl>
                                        <p:attrNameLst>
                                          <p:attrName>style.visibility</p:attrName>
                                        </p:attrNameLst>
                                      </p:cBhvr>
                                      <p:to>
                                        <p:strVal val="visible"/>
                                      </p:to>
                                    </p:set>
                                    <p:anim calcmode="lin" valueType="num">
                                      <p:cBhvr additive="base">
                                        <p:cTn id="12" dur="500" fill="hold"/>
                                        <p:tgtEl>
                                          <p:spTgt spid="63493"/>
                                        </p:tgtEl>
                                        <p:attrNameLst>
                                          <p:attrName>ppt_x</p:attrName>
                                        </p:attrNameLst>
                                      </p:cBhvr>
                                      <p:tavLst>
                                        <p:tav tm="0">
                                          <p:val>
                                            <p:strVal val="#ppt_x"/>
                                          </p:val>
                                        </p:tav>
                                        <p:tav tm="100000">
                                          <p:val>
                                            <p:strVal val="#ppt_x"/>
                                          </p:val>
                                        </p:tav>
                                      </p:tavLst>
                                    </p:anim>
                                    <p:anim calcmode="lin" valueType="num">
                                      <p:cBhvr additive="base">
                                        <p:cTn id="13"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3492"/>
                                        </p:tgtEl>
                                        <p:attrNameLst>
                                          <p:attrName>style.visibility</p:attrName>
                                        </p:attrNameLst>
                                      </p:cBhvr>
                                      <p:to>
                                        <p:strVal val="visible"/>
                                      </p:to>
                                    </p:set>
                                    <p:animEffect transition="in" filter="box(in)">
                                      <p:cBhvr>
                                        <p:cTn id="18"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2"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B34FD0E6-9771-4616-AA11-F89D20EAC5FF}"/>
              </a:ext>
            </a:extLst>
          </p:cNvPr>
          <p:cNvSpPr>
            <a:spLocks noGrp="1" noChangeArrowheads="1"/>
          </p:cNvSpPr>
          <p:nvPr>
            <p:ph type="title"/>
          </p:nvPr>
        </p:nvSpPr>
        <p:spPr>
          <a:xfrm>
            <a:off x="323850" y="381000"/>
            <a:ext cx="8515350" cy="1679575"/>
          </a:xfrm>
        </p:spPr>
        <p:txBody>
          <a:bodyPr/>
          <a:lstStyle/>
          <a:p>
            <a:pPr eaLnBrk="1" hangingPunct="1">
              <a:lnSpc>
                <a:spcPct val="125000"/>
              </a:lnSpc>
            </a:pPr>
            <a:r>
              <a:rPr lang="zh-CN" altLang="en-US" sz="2800" dirty="0"/>
              <a:t>例</a:t>
            </a:r>
            <a:r>
              <a:rPr lang="en-US" altLang="zh-CN" sz="2800" dirty="0"/>
              <a:t>6 </a:t>
            </a:r>
            <a:r>
              <a:rPr lang="zh-CN" altLang="en-US" sz="2800" dirty="0"/>
              <a:t>：</a:t>
            </a:r>
            <a:r>
              <a:rPr lang="en-US" altLang="zh-CN" sz="2800" dirty="0"/>
              <a:t>12</a:t>
            </a:r>
            <a:r>
              <a:rPr lang="zh-CN" altLang="en-US" sz="2800" dirty="0"/>
              <a:t>个乒乓球都是新球，每次比赛时取出</a:t>
            </a:r>
            <a:r>
              <a:rPr lang="en-US" altLang="zh-CN" sz="2800" dirty="0"/>
              <a:t>3</a:t>
            </a:r>
            <a:r>
              <a:rPr lang="zh-CN" altLang="en-US" sz="2800" dirty="0"/>
              <a:t>个用完后放回去，求第</a:t>
            </a:r>
            <a:r>
              <a:rPr lang="en-US" altLang="zh-CN" sz="2800" dirty="0"/>
              <a:t>3</a:t>
            </a:r>
            <a:r>
              <a:rPr lang="zh-CN" altLang="en-US" sz="2800" dirty="0"/>
              <a:t>次比赛时取到的</a:t>
            </a:r>
            <a:r>
              <a:rPr lang="en-US" altLang="zh-CN" sz="2800" dirty="0"/>
              <a:t>3</a:t>
            </a:r>
            <a:r>
              <a:rPr lang="zh-CN" altLang="en-US" sz="2800" dirty="0"/>
              <a:t>个球都是新球的概率。</a:t>
            </a:r>
          </a:p>
        </p:txBody>
      </p:sp>
      <p:sp>
        <p:nvSpPr>
          <p:cNvPr id="150531" name="Rectangle 3">
            <a:extLst>
              <a:ext uri="{FF2B5EF4-FFF2-40B4-BE49-F238E27FC236}">
                <a16:creationId xmlns:a16="http://schemas.microsoft.com/office/drawing/2014/main" id="{0489D900-15F7-4BE8-8032-E9C1CF84D2C0}"/>
              </a:ext>
            </a:extLst>
          </p:cNvPr>
          <p:cNvSpPr>
            <a:spLocks noGrp="1" noChangeArrowheads="1"/>
          </p:cNvSpPr>
          <p:nvPr>
            <p:ph type="body" idx="1"/>
          </p:nvPr>
        </p:nvSpPr>
        <p:spPr>
          <a:xfrm>
            <a:off x="323850" y="1989138"/>
            <a:ext cx="8507413" cy="3459162"/>
          </a:xfrm>
        </p:spPr>
        <p:txBody>
          <a:bodyPr/>
          <a:lstStyle/>
          <a:p>
            <a:pPr marL="0" indent="0" eaLnBrk="1" hangingPunct="1">
              <a:lnSpc>
                <a:spcPct val="120000"/>
              </a:lnSpc>
              <a:buFontTx/>
              <a:buNone/>
            </a:pPr>
            <a:r>
              <a:rPr lang="zh-CN" altLang="en-US" sz="2800" dirty="0"/>
              <a:t>解：设事件</a:t>
            </a:r>
            <a:r>
              <a:rPr lang="en-US" altLang="zh-CN" sz="2800" dirty="0"/>
              <a:t>B</a:t>
            </a:r>
            <a:r>
              <a:rPr lang="en-US" altLang="zh-CN" sz="2800" baseline="-25000" dirty="0"/>
              <a:t>i</a:t>
            </a:r>
            <a:r>
              <a:rPr lang="zh-CN" altLang="en-US" sz="2800" dirty="0"/>
              <a:t>表示二次比赛时取到</a:t>
            </a:r>
            <a:r>
              <a:rPr lang="en-US" altLang="zh-CN" sz="2800" dirty="0" err="1"/>
              <a:t>i</a:t>
            </a:r>
            <a:r>
              <a:rPr lang="zh-CN" altLang="en-US" sz="2800" dirty="0"/>
              <a:t>个新球（</a:t>
            </a:r>
            <a:r>
              <a:rPr lang="en-US" altLang="zh-CN" sz="2800" dirty="0" err="1"/>
              <a:t>i</a:t>
            </a:r>
            <a:r>
              <a:rPr lang="zh-CN" altLang="en-US" sz="2800" dirty="0"/>
              <a:t>＝</a:t>
            </a:r>
            <a:r>
              <a:rPr lang="en-US" altLang="zh-CN" sz="2800" dirty="0"/>
              <a:t>0, 1, 2, 3</a:t>
            </a:r>
            <a:r>
              <a:rPr lang="zh-CN" altLang="en-US" sz="2800" dirty="0"/>
              <a:t>）；</a:t>
            </a:r>
            <a:r>
              <a:rPr lang="en-US" altLang="zh-CN" sz="2800" dirty="0"/>
              <a:t>C</a:t>
            </a:r>
            <a:r>
              <a:rPr lang="en-US" altLang="zh-CN" sz="2800" baseline="-25000" dirty="0"/>
              <a:t>3</a:t>
            </a:r>
            <a:r>
              <a:rPr lang="zh-CN" altLang="en-US" sz="2800" dirty="0"/>
              <a:t>表示第三次比赛取到</a:t>
            </a:r>
            <a:r>
              <a:rPr lang="en-US" altLang="zh-CN" sz="2800" dirty="0"/>
              <a:t>3</a:t>
            </a:r>
            <a:r>
              <a:rPr lang="zh-CN" altLang="en-US" sz="2800" dirty="0"/>
              <a:t>个新球</a:t>
            </a:r>
          </a:p>
          <a:p>
            <a:pPr marL="0" indent="0" eaLnBrk="1" hangingPunct="1">
              <a:lnSpc>
                <a:spcPct val="120000"/>
              </a:lnSpc>
              <a:buFontTx/>
              <a:buNone/>
            </a:pPr>
            <a:r>
              <a:rPr lang="zh-CN" altLang="en-US" sz="2800" dirty="0"/>
              <a:t>则</a:t>
            </a:r>
            <a:r>
              <a:rPr lang="en-US" altLang="zh-CN" sz="2800" dirty="0"/>
              <a:t>B</a:t>
            </a:r>
            <a:r>
              <a:rPr lang="en-US" altLang="zh-CN" sz="2800" baseline="-25000" dirty="0"/>
              <a:t>0</a:t>
            </a:r>
            <a:r>
              <a:rPr lang="en-US" altLang="zh-CN" sz="2800" dirty="0"/>
              <a:t>, B</a:t>
            </a:r>
            <a:r>
              <a:rPr lang="en-US" altLang="zh-CN" sz="2800" baseline="-25000" dirty="0"/>
              <a:t>1</a:t>
            </a:r>
            <a:r>
              <a:rPr lang="en-US" altLang="zh-CN" sz="2800" dirty="0"/>
              <a:t>, B</a:t>
            </a:r>
            <a:r>
              <a:rPr lang="en-US" altLang="zh-CN" sz="2800" baseline="-25000" dirty="0"/>
              <a:t>2</a:t>
            </a:r>
            <a:r>
              <a:rPr lang="en-US" altLang="zh-CN" sz="2800" dirty="0"/>
              <a:t>, B</a:t>
            </a:r>
            <a:r>
              <a:rPr lang="en-US" altLang="zh-CN" sz="2800" baseline="-25000" dirty="0"/>
              <a:t>3</a:t>
            </a:r>
            <a:r>
              <a:rPr lang="zh-CN" altLang="en-US" sz="2800" dirty="0"/>
              <a:t>构成一个完备事件组</a:t>
            </a:r>
          </a:p>
        </p:txBody>
      </p:sp>
      <mc:AlternateContent xmlns:mc="http://schemas.openxmlformats.org/markup-compatibility/2006" xmlns:a14="http://schemas.microsoft.com/office/drawing/2010/main">
        <mc:Choice Requires="a14">
          <p:sp>
            <p:nvSpPr>
              <p:cNvPr id="150535" name="Object 7">
                <a:extLst>
                  <a:ext uri="{FF2B5EF4-FFF2-40B4-BE49-F238E27FC236}">
                    <a16:creationId xmlns:a16="http://schemas.microsoft.com/office/drawing/2014/main" id="{370FD189-36FC-4845-8245-5DA2782FB399}"/>
                  </a:ext>
                </a:extLst>
              </p:cNvPr>
              <p:cNvSpPr txBox="1"/>
              <p:nvPr/>
            </p:nvSpPr>
            <p:spPr bwMode="auto">
              <a:xfrm>
                <a:off x="1692275" y="4149725"/>
                <a:ext cx="5472113" cy="12461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sz="3200" i="0">
                          <a:solidFill>
                            <a:srgbClr val="FFFFFF"/>
                          </a:solidFill>
                          <a:latin typeface="Cambria Math" panose="02040503050406030204" pitchFamily="18" charset="0"/>
                        </a:rPr>
                        <m:t>P</m:t>
                      </m:r>
                      <m:r>
                        <a:rPr lang="zh-CN" altLang="en-US" sz="3200" i="1">
                          <a:solidFill>
                            <a:srgbClr val="FFFFFF"/>
                          </a:solidFill>
                          <a:latin typeface="Cambria Math" panose="02040503050406030204" pitchFamily="18" charset="0"/>
                        </a:rPr>
                        <m:t>(</m:t>
                      </m:r>
                      <m:sSub>
                        <m:sSubPr>
                          <m:ctrlPr>
                            <a:rPr lang="zh-CN" altLang="en-US" sz="3200" i="1">
                              <a:solidFill>
                                <a:srgbClr val="FFFFFF"/>
                              </a:solidFill>
                              <a:latin typeface="Cambria Math" panose="02040503050406030204" pitchFamily="18" charset="0"/>
                            </a:rPr>
                          </m:ctrlPr>
                        </m:sSubPr>
                        <m:e>
                          <m:r>
                            <m:rPr>
                              <m:sty m:val="p"/>
                            </m:rPr>
                            <a:rPr lang="zh-CN" altLang="en-US" sz="3200" i="0">
                              <a:solidFill>
                                <a:srgbClr val="FFFFFF"/>
                              </a:solidFill>
                              <a:latin typeface="Cambria Math" panose="02040503050406030204" pitchFamily="18" charset="0"/>
                            </a:rPr>
                            <m:t>B</m:t>
                          </m:r>
                        </m:e>
                        <m:sub>
                          <m:r>
                            <m:rPr>
                              <m:sty m:val="p"/>
                            </m:rPr>
                            <a:rPr lang="zh-CN" altLang="en-US" sz="3200" i="0">
                              <a:solidFill>
                                <a:srgbClr val="FFFFFF"/>
                              </a:solidFill>
                              <a:latin typeface="Cambria Math" panose="02040503050406030204" pitchFamily="18" charset="0"/>
                            </a:rPr>
                            <m:t>i</m:t>
                          </m:r>
                        </m:sub>
                      </m:sSub>
                      <m:r>
                        <a:rPr lang="zh-CN" altLang="en-US" sz="3200" i="1">
                          <a:solidFill>
                            <a:srgbClr val="FFFFFF"/>
                          </a:solidFill>
                          <a:latin typeface="Cambria Math" panose="02040503050406030204" pitchFamily="18" charset="0"/>
                        </a:rPr>
                        <m:t>)</m:t>
                      </m:r>
                      <m:r>
                        <a:rPr lang="zh-CN" altLang="en-US" sz="3200" i="0">
                          <a:solidFill>
                            <a:srgbClr val="FFFFFF"/>
                          </a:solidFill>
                          <a:latin typeface="Cambria Math" panose="02040503050406030204" pitchFamily="18" charset="0"/>
                        </a:rPr>
                        <m:t>=</m:t>
                      </m:r>
                      <m:f>
                        <m:fPr>
                          <m:ctrlPr>
                            <a:rPr lang="zh-CN" altLang="en-US" sz="3200" i="1">
                              <a:solidFill>
                                <a:srgbClr val="FFFFFF"/>
                              </a:solidFill>
                              <a:latin typeface="Cambria Math" panose="02040503050406030204" pitchFamily="18" charset="0"/>
                            </a:rPr>
                          </m:ctrlPr>
                        </m:fPr>
                        <m:num>
                          <m:sSubSup>
                            <m:sSubSupPr>
                              <m:ctrlPr>
                                <a:rPr lang="zh-CN" altLang="en-US" sz="3200" i="1">
                                  <a:solidFill>
                                    <a:srgbClr val="FFFFFF"/>
                                  </a:solidFill>
                                  <a:latin typeface="Cambria Math" panose="02040503050406030204" pitchFamily="18" charset="0"/>
                                </a:rPr>
                              </m:ctrlPr>
                            </m:sSubSupPr>
                            <m:e>
                              <m:r>
                                <m:rPr>
                                  <m:sty m:val="p"/>
                                </m:rPr>
                                <a:rPr lang="zh-CN" altLang="en-US" sz="3200" i="0">
                                  <a:solidFill>
                                    <a:srgbClr val="FFFFFF"/>
                                  </a:solidFill>
                                  <a:latin typeface="Cambria Math" panose="02040503050406030204" pitchFamily="18" charset="0"/>
                                </a:rPr>
                                <m:t>C</m:t>
                              </m:r>
                            </m:e>
                            <m:sub>
                              <m:r>
                                <a:rPr lang="zh-CN" altLang="en-US" sz="3200" i="1">
                                  <a:solidFill>
                                    <a:srgbClr val="FFFFFF"/>
                                  </a:solidFill>
                                  <a:latin typeface="Cambria Math" panose="02040503050406030204" pitchFamily="18" charset="0"/>
                                </a:rPr>
                                <m:t>9</m:t>
                              </m:r>
                            </m:sub>
                            <m:sup>
                              <m:r>
                                <m:rPr>
                                  <m:sty m:val="p"/>
                                </m:rPr>
                                <a:rPr lang="zh-CN" altLang="en-US" sz="3200" i="0">
                                  <a:solidFill>
                                    <a:srgbClr val="FFFFFF"/>
                                  </a:solidFill>
                                  <a:latin typeface="Cambria Math" panose="02040503050406030204" pitchFamily="18" charset="0"/>
                                </a:rPr>
                                <m:t>i</m:t>
                              </m:r>
                            </m:sup>
                          </m:sSubSup>
                          <m:sSubSup>
                            <m:sSubSupPr>
                              <m:ctrlPr>
                                <a:rPr lang="zh-CN" altLang="en-US" sz="3200" i="1">
                                  <a:solidFill>
                                    <a:srgbClr val="FFFFFF"/>
                                  </a:solidFill>
                                  <a:latin typeface="Cambria Math" panose="02040503050406030204" pitchFamily="18" charset="0"/>
                                </a:rPr>
                              </m:ctrlPr>
                            </m:sSubSupPr>
                            <m:e>
                              <m:r>
                                <m:rPr>
                                  <m:sty m:val="p"/>
                                </m:rPr>
                                <a:rPr lang="zh-CN" altLang="en-US" sz="3200" i="0">
                                  <a:solidFill>
                                    <a:srgbClr val="FFFFFF"/>
                                  </a:solidFill>
                                  <a:latin typeface="Cambria Math" panose="02040503050406030204" pitchFamily="18" charset="0"/>
                                </a:rPr>
                                <m:t>C</m:t>
                              </m:r>
                            </m:e>
                            <m:sub>
                              <m:r>
                                <a:rPr lang="zh-CN" altLang="en-US" sz="3200" i="1">
                                  <a:solidFill>
                                    <a:srgbClr val="FFFFFF"/>
                                  </a:solidFill>
                                  <a:latin typeface="Cambria Math" panose="02040503050406030204" pitchFamily="18" charset="0"/>
                                </a:rPr>
                                <m:t>3</m:t>
                              </m:r>
                            </m:sub>
                            <m:sup>
                              <m:r>
                                <a:rPr lang="zh-CN" altLang="en-US" sz="3200" i="1">
                                  <a:solidFill>
                                    <a:srgbClr val="FFFFFF"/>
                                  </a:solidFill>
                                  <a:latin typeface="Cambria Math" panose="02040503050406030204" pitchFamily="18" charset="0"/>
                                </a:rPr>
                                <m:t>3−</m:t>
                              </m:r>
                              <m:r>
                                <m:rPr>
                                  <m:sty m:val="p"/>
                                </m:rPr>
                                <a:rPr lang="zh-CN" altLang="en-US" sz="3200" i="0">
                                  <a:solidFill>
                                    <a:srgbClr val="FFFFFF"/>
                                  </a:solidFill>
                                  <a:latin typeface="Cambria Math" panose="02040503050406030204" pitchFamily="18" charset="0"/>
                                </a:rPr>
                                <m:t>i</m:t>
                              </m:r>
                            </m:sup>
                          </m:sSubSup>
                        </m:num>
                        <m:den>
                          <m:sSubSup>
                            <m:sSubSupPr>
                              <m:ctrlPr>
                                <a:rPr lang="zh-CN" altLang="en-US" sz="3200" i="1">
                                  <a:solidFill>
                                    <a:srgbClr val="FFFFFF"/>
                                  </a:solidFill>
                                  <a:latin typeface="Cambria Math" panose="02040503050406030204" pitchFamily="18" charset="0"/>
                                </a:rPr>
                              </m:ctrlPr>
                            </m:sSubSupPr>
                            <m:e>
                              <m:r>
                                <m:rPr>
                                  <m:sty m:val="p"/>
                                </m:rPr>
                                <a:rPr lang="zh-CN" altLang="en-US" sz="3200" i="0">
                                  <a:solidFill>
                                    <a:srgbClr val="FFFFFF"/>
                                  </a:solidFill>
                                  <a:latin typeface="Cambria Math" panose="02040503050406030204" pitchFamily="18" charset="0"/>
                                </a:rPr>
                                <m:t>C</m:t>
                              </m:r>
                            </m:e>
                            <m:sub>
                              <m:r>
                                <a:rPr lang="zh-CN" altLang="en-US" sz="3200" i="1">
                                  <a:solidFill>
                                    <a:srgbClr val="FFFFFF"/>
                                  </a:solidFill>
                                  <a:latin typeface="Cambria Math" panose="02040503050406030204" pitchFamily="18" charset="0"/>
                                </a:rPr>
                                <m:t>12</m:t>
                              </m:r>
                            </m:sub>
                            <m:sup>
                              <m:r>
                                <a:rPr lang="zh-CN" altLang="en-US" sz="3200" i="1">
                                  <a:solidFill>
                                    <a:srgbClr val="FFFFFF"/>
                                  </a:solidFill>
                                  <a:latin typeface="Cambria Math" panose="02040503050406030204" pitchFamily="18" charset="0"/>
                                </a:rPr>
                                <m:t>3</m:t>
                              </m:r>
                            </m:sup>
                          </m:sSubSup>
                        </m:den>
                      </m:f>
                      <m:r>
                        <m:rPr>
                          <m:nor/>
                        </m:rPr>
                        <a:rPr lang="zh-CN" altLang="en-US" sz="3200" i="0">
                          <a:solidFill>
                            <a:srgbClr val="FFFFFF"/>
                          </a:solidFill>
                          <a:latin typeface="Cambria Math" panose="02040503050406030204" pitchFamily="18" charset="0"/>
                        </a:rPr>
                        <m:t>        </m:t>
                      </m:r>
                      <m:r>
                        <m:rPr>
                          <m:nor/>
                        </m:rPr>
                        <a:rPr lang="zh-CN" altLang="en-US" sz="3200" i="0">
                          <a:solidFill>
                            <a:srgbClr val="FFFFFF"/>
                          </a:solidFill>
                          <a:latin typeface="Cambria Math" panose="02040503050406030204" pitchFamily="18" charset="0"/>
                        </a:rPr>
                        <m:t>i</m:t>
                      </m:r>
                      <m:r>
                        <m:rPr>
                          <m:nor/>
                        </m:rPr>
                        <a:rPr lang="zh-CN" altLang="en-US" sz="3200" i="0">
                          <a:solidFill>
                            <a:srgbClr val="FFFFFF"/>
                          </a:solidFill>
                          <a:latin typeface="Cambria Math" panose="02040503050406030204" pitchFamily="18" charset="0"/>
                        </a:rPr>
                        <m:t>=0,1,2,3</m:t>
                      </m:r>
                    </m:oMath>
                  </m:oMathPara>
                </a14:m>
                <a:endParaRPr lang="zh-CN" altLang="en-US" sz="3200" dirty="0"/>
              </a:p>
            </p:txBody>
          </p:sp>
        </mc:Choice>
        <mc:Fallback xmlns="">
          <p:sp>
            <p:nvSpPr>
              <p:cNvPr id="150535" name="Object 7">
                <a:extLst>
                  <a:ext uri="{FF2B5EF4-FFF2-40B4-BE49-F238E27FC236}">
                    <a16:creationId xmlns:a16="http://schemas.microsoft.com/office/drawing/2014/main" id="{370FD189-36FC-4845-8245-5DA2782FB399}"/>
                  </a:ext>
                </a:extLst>
              </p:cNvPr>
              <p:cNvSpPr txBox="1">
                <a:spLocks noRot="1" noChangeAspect="1" noMove="1" noResize="1" noEditPoints="1" noAdjustHandles="1" noChangeArrowheads="1" noChangeShapeType="1" noTextEdit="1"/>
              </p:cNvSpPr>
              <p:nvPr/>
            </p:nvSpPr>
            <p:spPr bwMode="auto">
              <a:xfrm>
                <a:off x="1692275" y="4149725"/>
                <a:ext cx="5472113" cy="1246188"/>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536" name="Object 8">
                <a:extLst>
                  <a:ext uri="{FF2B5EF4-FFF2-40B4-BE49-F238E27FC236}">
                    <a16:creationId xmlns:a16="http://schemas.microsoft.com/office/drawing/2014/main" id="{51A2F728-2245-462E-A205-27C4BDD63766}"/>
                  </a:ext>
                </a:extLst>
              </p:cNvPr>
              <p:cNvSpPr txBox="1"/>
              <p:nvPr/>
            </p:nvSpPr>
            <p:spPr bwMode="auto">
              <a:xfrm>
                <a:off x="1692275" y="5423372"/>
                <a:ext cx="5294089" cy="1190625"/>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m:rPr>
                          <m:sty m:val="p"/>
                        </m:rPr>
                        <a:rPr lang="zh-CN" altLang="en-US" i="0" smtClean="0">
                          <a:solidFill>
                            <a:srgbClr val="FFFFFF"/>
                          </a:solidFill>
                          <a:latin typeface="Cambria Math" panose="02040503050406030204" pitchFamily="18" charset="0"/>
                        </a:rPr>
                        <m:t>P</m:t>
                      </m:r>
                      <m:r>
                        <a:rPr lang="zh-CN" altLang="en-US" i="1">
                          <a:solidFill>
                            <a:srgbClr val="FFFFFF"/>
                          </a:solidFill>
                          <a:latin typeface="Cambria Math" panose="02040503050406030204" pitchFamily="18" charset="0"/>
                        </a:rPr>
                        <m:t>(</m:t>
                      </m:r>
                      <m:sSub>
                        <m:sSubPr>
                          <m:ctrlPr>
                            <a:rPr lang="en-US" altLang="zh-CN" b="0" i="1" smtClean="0">
                              <a:solidFill>
                                <a:srgbClr val="FFFFFF"/>
                              </a:solidFill>
                              <a:latin typeface="Cambria Math" panose="02040503050406030204" pitchFamily="18" charset="0"/>
                            </a:rPr>
                          </m:ctrlPr>
                        </m:sSubPr>
                        <m:e>
                          <m:r>
                            <a:rPr lang="en-US" altLang="zh-CN" b="0" i="1" smtClean="0">
                              <a:solidFill>
                                <a:srgbClr val="FFFFFF"/>
                              </a:solidFill>
                              <a:latin typeface="Cambria Math" panose="02040503050406030204" pitchFamily="18" charset="0"/>
                            </a:rPr>
                            <m:t>𝐶</m:t>
                          </m:r>
                        </m:e>
                        <m:sub>
                          <m:r>
                            <a:rPr lang="en-US" altLang="zh-CN" b="0" i="1" smtClean="0">
                              <a:solidFill>
                                <a:srgbClr val="FFFFFF"/>
                              </a:solidFill>
                              <a:latin typeface="Cambria Math" panose="02040503050406030204" pitchFamily="18" charset="0"/>
                            </a:rPr>
                            <m:t>3</m:t>
                          </m:r>
                        </m:sub>
                      </m:sSub>
                      <m:r>
                        <a:rPr lang="en-US" altLang="zh-CN" b="0" i="1" smtClean="0">
                          <a:solidFill>
                            <a:srgbClr val="FFFFFF"/>
                          </a:solidFill>
                          <a:latin typeface="Cambria Math" panose="02040503050406030204" pitchFamily="18" charset="0"/>
                        </a:rPr>
                        <m:t>|</m:t>
                      </m:r>
                      <m:sSub>
                        <m:sSubPr>
                          <m:ctrlPr>
                            <a:rPr lang="en-US" altLang="zh-CN" b="0" i="1" smtClean="0">
                              <a:solidFill>
                                <a:srgbClr val="FFFFFF"/>
                              </a:solidFill>
                              <a:latin typeface="Cambria Math" panose="02040503050406030204" pitchFamily="18" charset="0"/>
                            </a:rPr>
                          </m:ctrlPr>
                        </m:sSubPr>
                        <m:e>
                          <m:r>
                            <a:rPr lang="en-US" altLang="zh-CN" b="0" i="1" smtClean="0">
                              <a:solidFill>
                                <a:srgbClr val="FFFFFF"/>
                              </a:solidFill>
                              <a:latin typeface="Cambria Math" panose="02040503050406030204" pitchFamily="18" charset="0"/>
                            </a:rPr>
                            <m:t>𝐵</m:t>
                          </m:r>
                        </m:e>
                        <m:sub>
                          <m:r>
                            <a:rPr lang="en-US" altLang="zh-CN" b="0" i="1" smtClean="0">
                              <a:solidFill>
                                <a:srgbClr val="FFFFFF"/>
                              </a:solidFill>
                              <a:latin typeface="Cambria Math" panose="02040503050406030204" pitchFamily="18" charset="0"/>
                            </a:rPr>
                            <m:t>𝑖</m:t>
                          </m:r>
                        </m:sub>
                      </m:sSub>
                      <m:r>
                        <a:rPr lang="zh-CN" altLang="en-US" i="1">
                          <a:solidFill>
                            <a:srgbClr val="FFFFFF"/>
                          </a:solidFill>
                          <a:latin typeface="Cambria Math" panose="02040503050406030204" pitchFamily="18" charset="0"/>
                        </a:rPr>
                        <m:t>)</m:t>
                      </m:r>
                      <m:r>
                        <a:rPr lang="zh-CN" altLang="en-US" i="0">
                          <a:solidFill>
                            <a:srgbClr val="FFFFFF"/>
                          </a:solidFill>
                          <a:latin typeface="Cambria Math" panose="02040503050406030204" pitchFamily="18" charset="0"/>
                        </a:rPr>
                        <m:t>=</m:t>
                      </m:r>
                      <m:f>
                        <m:fPr>
                          <m:ctrlPr>
                            <a:rPr lang="zh-CN" altLang="en-US" i="1">
                              <a:solidFill>
                                <a:srgbClr val="FFFFFF"/>
                              </a:solidFill>
                              <a:latin typeface="Cambria Math" panose="02040503050406030204" pitchFamily="18" charset="0"/>
                            </a:rPr>
                          </m:ctrlPr>
                        </m:fPr>
                        <m:num>
                          <m:sSubSup>
                            <m:sSubSupPr>
                              <m:ctrlPr>
                                <a:rPr lang="zh-CN" altLang="en-US" i="1">
                                  <a:solidFill>
                                    <a:srgbClr val="FFFFFF"/>
                                  </a:solidFill>
                                  <a:latin typeface="Cambria Math" panose="02040503050406030204" pitchFamily="18" charset="0"/>
                                </a:rPr>
                              </m:ctrlPr>
                            </m:sSubSupPr>
                            <m:e>
                              <m:r>
                                <m:rPr>
                                  <m:sty m:val="p"/>
                                </m:rPr>
                                <a:rPr lang="zh-CN" altLang="en-US" i="0">
                                  <a:solidFill>
                                    <a:srgbClr val="FFFFFF"/>
                                  </a:solidFill>
                                  <a:latin typeface="Cambria Math" panose="02040503050406030204" pitchFamily="18" charset="0"/>
                                </a:rPr>
                                <m:t>C</m:t>
                              </m:r>
                            </m:e>
                            <m:sub>
                              <m:r>
                                <a:rPr lang="zh-CN" altLang="en-US" i="1">
                                  <a:solidFill>
                                    <a:srgbClr val="FFFFFF"/>
                                  </a:solidFill>
                                  <a:latin typeface="Cambria Math" panose="02040503050406030204" pitchFamily="18" charset="0"/>
                                </a:rPr>
                                <m:t>9</m:t>
                              </m:r>
                              <m:r>
                                <m:rPr>
                                  <m:nor/>
                                </m:rPr>
                                <a:rPr lang="zh-CN" altLang="en-US" i="0">
                                  <a:solidFill>
                                    <a:srgbClr val="FFFFFF"/>
                                  </a:solidFill>
                                  <a:latin typeface="+mn-lt"/>
                                </a:rPr>
                                <m:t>−</m:t>
                              </m:r>
                              <m:r>
                                <m:rPr>
                                  <m:nor/>
                                </m:rPr>
                                <a:rPr lang="zh-CN" altLang="en-US" i="0">
                                  <a:solidFill>
                                    <a:srgbClr val="FFFFFF"/>
                                  </a:solidFill>
                                  <a:latin typeface="+mn-lt"/>
                                </a:rPr>
                                <m:t>i</m:t>
                              </m:r>
                            </m:sub>
                            <m:sup>
                              <m:r>
                                <a:rPr lang="zh-CN" altLang="en-US" i="1">
                                  <a:solidFill>
                                    <a:srgbClr val="FFFFFF"/>
                                  </a:solidFill>
                                  <a:latin typeface="Cambria Math" panose="02040503050406030204" pitchFamily="18" charset="0"/>
                                </a:rPr>
                                <m:t>3</m:t>
                              </m:r>
                            </m:sup>
                          </m:sSubSup>
                        </m:num>
                        <m:den>
                          <m:sSubSup>
                            <m:sSubSupPr>
                              <m:ctrlPr>
                                <a:rPr lang="zh-CN" altLang="en-US" i="1">
                                  <a:solidFill>
                                    <a:srgbClr val="FFFFFF"/>
                                  </a:solidFill>
                                  <a:latin typeface="Cambria Math" panose="02040503050406030204" pitchFamily="18" charset="0"/>
                                </a:rPr>
                              </m:ctrlPr>
                            </m:sSubSupPr>
                            <m:e>
                              <m:r>
                                <m:rPr>
                                  <m:sty m:val="p"/>
                                </m:rPr>
                                <a:rPr lang="zh-CN" altLang="en-US" i="0">
                                  <a:solidFill>
                                    <a:srgbClr val="FFFFFF"/>
                                  </a:solidFill>
                                  <a:latin typeface="Cambria Math" panose="02040503050406030204" pitchFamily="18" charset="0"/>
                                </a:rPr>
                                <m:t>C</m:t>
                              </m:r>
                            </m:e>
                            <m:sub>
                              <m:r>
                                <a:rPr lang="zh-CN" altLang="en-US" i="1">
                                  <a:solidFill>
                                    <a:srgbClr val="FFFFFF"/>
                                  </a:solidFill>
                                  <a:latin typeface="Cambria Math" panose="02040503050406030204" pitchFamily="18" charset="0"/>
                                </a:rPr>
                                <m:t>12</m:t>
                              </m:r>
                            </m:sub>
                            <m:sup>
                              <m:r>
                                <a:rPr lang="zh-CN" altLang="en-US" i="1">
                                  <a:solidFill>
                                    <a:srgbClr val="FFFFFF"/>
                                  </a:solidFill>
                                  <a:latin typeface="Cambria Math" panose="02040503050406030204" pitchFamily="18" charset="0"/>
                                </a:rPr>
                                <m:t>3</m:t>
                              </m:r>
                            </m:sup>
                          </m:sSubSup>
                        </m:den>
                      </m:f>
                      <m:r>
                        <m:rPr>
                          <m:nor/>
                        </m:rPr>
                        <a:rPr lang="zh-CN" altLang="en-US" i="0">
                          <a:solidFill>
                            <a:srgbClr val="FFFFFF"/>
                          </a:solidFill>
                          <a:latin typeface="+mn-lt"/>
                        </a:rPr>
                        <m:t>         </m:t>
                      </m:r>
                      <m:r>
                        <m:rPr>
                          <m:nor/>
                        </m:rPr>
                        <a:rPr lang="en-US" altLang="zh-CN" b="0" i="0" smtClean="0">
                          <a:solidFill>
                            <a:srgbClr val="FFFFFF"/>
                          </a:solidFill>
                          <a:latin typeface="+mn-lt"/>
                        </a:rPr>
                        <m:t>   </m:t>
                      </m:r>
                      <m:r>
                        <m:rPr>
                          <m:nor/>
                        </m:rPr>
                        <a:rPr lang="zh-CN" altLang="en-US" i="0">
                          <a:solidFill>
                            <a:srgbClr val="FFFFFF"/>
                          </a:solidFill>
                          <a:latin typeface="+mn-lt"/>
                        </a:rPr>
                        <m:t>i</m:t>
                      </m:r>
                      <m:r>
                        <m:rPr>
                          <m:nor/>
                        </m:rPr>
                        <a:rPr lang="zh-CN" altLang="en-US" i="0">
                          <a:solidFill>
                            <a:srgbClr val="FFFFFF"/>
                          </a:solidFill>
                          <a:latin typeface="+mn-lt"/>
                        </a:rPr>
                        <m:t>=</m:t>
                      </m:r>
                      <m:r>
                        <a:rPr lang="zh-CN" altLang="en-US" i="1">
                          <a:solidFill>
                            <a:srgbClr val="FFFFFF"/>
                          </a:solidFill>
                          <a:latin typeface="Cambria Math" panose="02040503050406030204" pitchFamily="18" charset="0"/>
                        </a:rPr>
                        <m:t>0</m:t>
                      </m:r>
                      <m:r>
                        <a:rPr lang="zh-CN" altLang="en-US" i="0">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1</m:t>
                      </m:r>
                      <m:r>
                        <a:rPr lang="zh-CN" altLang="en-US" i="0">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2</m:t>
                      </m:r>
                      <m:r>
                        <a:rPr lang="zh-CN" altLang="en-US" i="0">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3</m:t>
                      </m:r>
                    </m:oMath>
                  </m:oMathPara>
                </a14:m>
                <a:endParaRPr lang="zh-CN" altLang="en-US" dirty="0">
                  <a:latin typeface="+mn-lt"/>
                </a:endParaRPr>
              </a:p>
            </p:txBody>
          </p:sp>
        </mc:Choice>
        <mc:Fallback xmlns="">
          <p:sp>
            <p:nvSpPr>
              <p:cNvPr id="150536" name="Object 8">
                <a:extLst>
                  <a:ext uri="{FF2B5EF4-FFF2-40B4-BE49-F238E27FC236}">
                    <a16:creationId xmlns:a16="http://schemas.microsoft.com/office/drawing/2014/main" id="{51A2F728-2245-462E-A205-27C4BDD63766}"/>
                  </a:ext>
                </a:extLst>
              </p:cNvPr>
              <p:cNvSpPr txBox="1">
                <a:spLocks noRot="1" noChangeAspect="1" noMove="1" noResize="1" noEditPoints="1" noAdjustHandles="1" noChangeArrowheads="1" noChangeShapeType="1" noTextEdit="1"/>
              </p:cNvSpPr>
              <p:nvPr/>
            </p:nvSpPr>
            <p:spPr bwMode="auto">
              <a:xfrm>
                <a:off x="1692275" y="5423372"/>
                <a:ext cx="5294089" cy="1190625"/>
              </a:xfrm>
              <a:prstGeom prst="rect">
                <a:avLst/>
              </a:prstGeom>
              <a:blipFill>
                <a:blip r:embed="rId7"/>
                <a:stretch>
                  <a:fillRect/>
                </a:stretch>
              </a:blipFill>
              <a:ln>
                <a:noFill/>
              </a:ln>
              <a:effectLst/>
            </p:spPr>
            <p:txBody>
              <a:bodyPr/>
              <a:lstStyle/>
              <a:p>
                <a:r>
                  <a:rPr lang="zh-CN" alt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ppt_x"/>
                                          </p:val>
                                        </p:tav>
                                        <p:tav tm="100000">
                                          <p:val>
                                            <p:strVal val="#ppt_x"/>
                                          </p:val>
                                        </p:tav>
                                      </p:tavLst>
                                    </p:anim>
                                    <p:anim calcmode="lin" valueType="num">
                                      <p:cBhvr additive="base">
                                        <p:cTn id="8" dur="500" fill="hold"/>
                                        <p:tgtEl>
                                          <p:spTgt spid="1505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0531">
                                            <p:txEl>
                                              <p:pRg st="0" end="0"/>
                                            </p:txEl>
                                          </p:spTgt>
                                        </p:tgtEl>
                                        <p:attrNameLst>
                                          <p:attrName>style.visibility</p:attrName>
                                        </p:attrNameLst>
                                      </p:cBhvr>
                                      <p:to>
                                        <p:strVal val="visible"/>
                                      </p:to>
                                    </p:set>
                                    <p:anim calcmode="lin" valueType="num">
                                      <p:cBhvr additive="base">
                                        <p:cTn id="13" dur="500" fill="hold"/>
                                        <p:tgtEl>
                                          <p:spTgt spid="15053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0531">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0531">
                                            <p:txEl>
                                              <p:pRg st="1" end="1"/>
                                            </p:txEl>
                                          </p:spTgt>
                                        </p:tgtEl>
                                        <p:attrNameLst>
                                          <p:attrName>style.visibility</p:attrName>
                                        </p:attrNameLst>
                                      </p:cBhvr>
                                      <p:to>
                                        <p:strVal val="visible"/>
                                      </p:to>
                                    </p:set>
                                    <p:anim calcmode="lin" valueType="num">
                                      <p:cBhvr additive="base">
                                        <p:cTn id="17" dur="500" fill="hold"/>
                                        <p:tgtEl>
                                          <p:spTgt spid="15053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05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39295ECF-B45E-4283-8556-EC37F8ED6B9E}"/>
              </a:ext>
            </a:extLst>
          </p:cNvPr>
          <p:cNvSpPr>
            <a:spLocks noGrp="1" noChangeArrowheads="1"/>
          </p:cNvSpPr>
          <p:nvPr>
            <p:ph type="title"/>
          </p:nvPr>
        </p:nvSpPr>
        <p:spPr/>
        <p:txBody>
          <a:bodyPr/>
          <a:lstStyle/>
          <a:p>
            <a:pPr eaLnBrk="1" hangingPunct="1"/>
            <a:r>
              <a:rPr lang="zh-CN" altLang="en-US" sz="4000"/>
              <a:t>由全概率公式：</a:t>
            </a:r>
          </a:p>
        </p:txBody>
      </p:sp>
      <p:sp>
        <p:nvSpPr>
          <p:cNvPr id="343043" name="Rectangle 3">
            <a:extLst>
              <a:ext uri="{FF2B5EF4-FFF2-40B4-BE49-F238E27FC236}">
                <a16:creationId xmlns:a16="http://schemas.microsoft.com/office/drawing/2014/main" id="{7EF76A06-8709-4F82-AF65-3A95E3BBC810}"/>
              </a:ext>
            </a:extLst>
          </p:cNvPr>
          <p:cNvSpPr>
            <a:spLocks noGrp="1" noChangeArrowheads="1"/>
          </p:cNvSpPr>
          <p:nvPr>
            <p:ph type="body" sz="half" idx="1"/>
          </p:nvPr>
        </p:nvSpPr>
        <p:spPr>
          <a:xfrm>
            <a:off x="1123950" y="1773238"/>
            <a:ext cx="3808413" cy="4113212"/>
          </a:xfrm>
        </p:spPr>
        <p:txBody>
          <a:bodyPr/>
          <a:lstStyle/>
          <a:p>
            <a:pPr marL="0" indent="0" eaLnBrk="1" hangingPunct="1">
              <a:buFontTx/>
              <a:buNone/>
            </a:pPr>
            <a:r>
              <a:rPr lang="zh-CN" altLang="en-US" sz="2800" dirty="0"/>
              <a:t> </a:t>
            </a:r>
          </a:p>
        </p:txBody>
      </p:sp>
      <mc:AlternateContent xmlns:mc="http://schemas.openxmlformats.org/markup-compatibility/2006" xmlns:a14="http://schemas.microsoft.com/office/drawing/2010/main">
        <mc:Choice Requires="a14">
          <p:sp>
            <p:nvSpPr>
              <p:cNvPr id="343044" name="Object 4">
                <a:extLst>
                  <a:ext uri="{FF2B5EF4-FFF2-40B4-BE49-F238E27FC236}">
                    <a16:creationId xmlns:a16="http://schemas.microsoft.com/office/drawing/2014/main" id="{9B873FAD-D158-403E-A22D-F3CC2A9DA4D8}"/>
                  </a:ext>
                </a:extLst>
              </p:cNvPr>
              <p:cNvSpPr txBox="1">
                <a:spLocks noGrp="1"/>
              </p:cNvSpPr>
              <p:nvPr>
                <p:ph sz="half" idx="2"/>
              </p:nvPr>
            </p:nvSpPr>
            <p:spPr bwMode="auto">
              <a:xfrm>
                <a:off x="1352550" y="1988840"/>
                <a:ext cx="7200900" cy="2663825"/>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r>
                        <m:rPr>
                          <m:sty m:val="p"/>
                        </m:rPr>
                        <a:rPr lang="zh-CN" altLang="en-US" i="0" smtClean="0">
                          <a:solidFill>
                            <a:srgbClr val="FFFFFF"/>
                          </a:solidFill>
                          <a:latin typeface="Cambria Math" panose="02040503050406030204" pitchFamily="18" charset="0"/>
                        </a:rPr>
                        <m:t>P</m:t>
                      </m:r>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C</m:t>
                          </m:r>
                        </m:e>
                        <m:sub>
                          <m:r>
                            <a:rPr lang="zh-CN" altLang="en-US" i="0">
                              <a:solidFill>
                                <a:srgbClr val="FFFFFF"/>
                              </a:solidFill>
                              <a:latin typeface="Cambria Math" panose="02040503050406030204" pitchFamily="18" charset="0"/>
                            </a:rPr>
                            <m:t>3</m:t>
                          </m:r>
                        </m:sub>
                      </m:sSub>
                      <m:r>
                        <a:rPr lang="zh-CN" altLang="en-US" i="1">
                          <a:solidFill>
                            <a:srgbClr val="FFFFFF"/>
                          </a:solidFill>
                          <a:latin typeface="Cambria Math" panose="02040503050406030204" pitchFamily="18" charset="0"/>
                        </a:rPr>
                        <m:t>)</m:t>
                      </m:r>
                      <m:r>
                        <a:rPr lang="zh-CN" altLang="en-US" i="0">
                          <a:solidFill>
                            <a:srgbClr val="FFFFFF"/>
                          </a:solidFill>
                          <a:latin typeface="Cambria Math" panose="02040503050406030204" pitchFamily="18" charset="0"/>
                        </a:rPr>
                        <m:t>=</m:t>
                      </m:r>
                      <m:nary>
                        <m:naryPr>
                          <m:chr m:val="∑"/>
                          <m:ctrlPr>
                            <a:rPr lang="zh-CN" altLang="en-US" i="1">
                              <a:solidFill>
                                <a:srgbClr val="FFFFFF"/>
                              </a:solidFill>
                              <a:latin typeface="Cambria Math" panose="02040503050406030204" pitchFamily="18" charset="0"/>
                            </a:rPr>
                          </m:ctrlPr>
                        </m:naryPr>
                        <m:sub>
                          <m:r>
                            <m:rPr>
                              <m:nor/>
                            </m:rPr>
                            <a:rPr lang="zh-CN" altLang="en-US" i="0">
                              <a:solidFill>
                                <a:srgbClr val="FFFFFF"/>
                              </a:solidFill>
                            </a:rPr>
                            <m:t>i</m:t>
                          </m:r>
                          <m:r>
                            <m:rPr>
                              <m:nor/>
                            </m:rPr>
                            <a:rPr lang="zh-CN" altLang="en-US" i="0">
                              <a:solidFill>
                                <a:srgbClr val="FFFFFF"/>
                              </a:solidFill>
                            </a:rPr>
                            <m:t>=0</m:t>
                          </m:r>
                        </m:sub>
                        <m:sup>
                          <m:r>
                            <a:rPr lang="zh-CN" altLang="en-US" i="0">
                              <a:solidFill>
                                <a:srgbClr val="FFFFFF"/>
                              </a:solidFill>
                              <a:latin typeface="Cambria Math" panose="02040503050406030204" pitchFamily="18" charset="0"/>
                            </a:rPr>
                            <m:t>3</m:t>
                          </m:r>
                        </m:sup>
                        <m:e>
                          <m:r>
                            <m:rPr>
                              <m:sty m:val="p"/>
                            </m:rPr>
                            <a:rPr lang="zh-CN" altLang="en-US" i="0">
                              <a:solidFill>
                                <a:srgbClr val="FFFFFF"/>
                              </a:solidFill>
                              <a:latin typeface="Cambria Math" panose="02040503050406030204" pitchFamily="18" charset="0"/>
                            </a:rPr>
                            <m:t>P</m:t>
                          </m:r>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B</m:t>
                              </m:r>
                            </m:e>
                            <m:sub>
                              <m:r>
                                <m:rPr>
                                  <m:sty m:val="p"/>
                                </m:rPr>
                                <a:rPr lang="zh-CN" altLang="en-US" i="0">
                                  <a:solidFill>
                                    <a:srgbClr val="FFFFFF"/>
                                  </a:solidFill>
                                  <a:latin typeface="Cambria Math" panose="02040503050406030204" pitchFamily="18" charset="0"/>
                                </a:rPr>
                                <m:t>i</m:t>
                              </m:r>
                            </m:sub>
                          </m:sSub>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C</m:t>
                              </m:r>
                            </m:e>
                            <m:sub>
                              <m:r>
                                <a:rPr lang="zh-CN" altLang="en-US" i="0">
                                  <a:solidFill>
                                    <a:srgbClr val="FFFFFF"/>
                                  </a:solidFill>
                                  <a:latin typeface="Cambria Math" panose="02040503050406030204" pitchFamily="18" charset="0"/>
                                </a:rPr>
                                <m:t>3</m:t>
                              </m:r>
                            </m:sub>
                          </m:sSub>
                          <m:r>
                            <a:rPr lang="zh-CN" altLang="en-US" i="1">
                              <a:solidFill>
                                <a:srgbClr val="FFFFFF"/>
                              </a:solidFill>
                              <a:latin typeface="Cambria Math" panose="02040503050406030204" pitchFamily="18" charset="0"/>
                            </a:rPr>
                            <m:t>)</m:t>
                          </m:r>
                          <m:r>
                            <a:rPr lang="zh-CN" altLang="en-US" i="0">
                              <a:solidFill>
                                <a:srgbClr val="FFFFFF"/>
                              </a:solidFill>
                              <a:latin typeface="Cambria Math" panose="02040503050406030204" pitchFamily="18" charset="0"/>
                            </a:rPr>
                            <m:t>=</m:t>
                          </m:r>
                        </m:e>
                      </m:nary>
                      <m:nary>
                        <m:naryPr>
                          <m:chr m:val="∑"/>
                          <m:ctrlPr>
                            <a:rPr lang="zh-CN" altLang="en-US" i="1">
                              <a:solidFill>
                                <a:srgbClr val="FFFFFF"/>
                              </a:solidFill>
                              <a:latin typeface="Cambria Math" panose="02040503050406030204" pitchFamily="18" charset="0"/>
                            </a:rPr>
                          </m:ctrlPr>
                        </m:naryPr>
                        <m:sub>
                          <m:r>
                            <m:rPr>
                              <m:nor/>
                            </m:rPr>
                            <a:rPr lang="zh-CN" altLang="en-US" i="0">
                              <a:solidFill>
                                <a:srgbClr val="FFFFFF"/>
                              </a:solidFill>
                            </a:rPr>
                            <m:t>i</m:t>
                          </m:r>
                          <m:r>
                            <m:rPr>
                              <m:nor/>
                            </m:rPr>
                            <a:rPr lang="zh-CN" altLang="en-US" i="0">
                              <a:solidFill>
                                <a:srgbClr val="FFFFFF"/>
                              </a:solidFill>
                            </a:rPr>
                            <m:t>=0</m:t>
                          </m:r>
                        </m:sub>
                        <m:sup>
                          <m:r>
                            <a:rPr lang="zh-CN" altLang="en-US" i="0">
                              <a:solidFill>
                                <a:srgbClr val="FFFFFF"/>
                              </a:solidFill>
                              <a:latin typeface="Cambria Math" panose="02040503050406030204" pitchFamily="18" charset="0"/>
                            </a:rPr>
                            <m:t>3</m:t>
                          </m:r>
                        </m:sup>
                        <m:e>
                          <m:r>
                            <m:rPr>
                              <m:sty m:val="p"/>
                            </m:rPr>
                            <a:rPr lang="zh-CN" altLang="en-US" i="0">
                              <a:solidFill>
                                <a:srgbClr val="FFFFFF"/>
                              </a:solidFill>
                              <a:latin typeface="Cambria Math" panose="02040503050406030204" pitchFamily="18" charset="0"/>
                            </a:rPr>
                            <m:t>P</m:t>
                          </m:r>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B</m:t>
                              </m:r>
                            </m:e>
                            <m:sub>
                              <m:r>
                                <m:rPr>
                                  <m:sty m:val="p"/>
                                </m:rPr>
                                <a:rPr lang="zh-CN" altLang="en-US" i="0">
                                  <a:solidFill>
                                    <a:srgbClr val="FFFFFF"/>
                                  </a:solidFill>
                                  <a:latin typeface="Cambria Math" panose="02040503050406030204" pitchFamily="18" charset="0"/>
                                </a:rPr>
                                <m:t>i</m:t>
                              </m:r>
                            </m:sub>
                          </m:sSub>
                          <m:r>
                            <a:rPr lang="zh-CN" altLang="en-US" i="1">
                              <a:solidFill>
                                <a:srgbClr val="FFFFFF"/>
                              </a:solidFill>
                              <a:latin typeface="Cambria Math" panose="02040503050406030204" pitchFamily="18" charset="0"/>
                            </a:rPr>
                            <m:t>)</m:t>
                          </m:r>
                          <m:r>
                            <m:rPr>
                              <m:sty m:val="p"/>
                            </m:rPr>
                            <a:rPr lang="zh-CN" altLang="en-US" i="0">
                              <a:solidFill>
                                <a:srgbClr val="FFFFFF"/>
                              </a:solidFill>
                              <a:latin typeface="Cambria Math" panose="02040503050406030204" pitchFamily="18" charset="0"/>
                            </a:rPr>
                            <m:t>P</m:t>
                          </m:r>
                          <m:r>
                            <a:rPr lang="zh-CN" altLang="en-US" i="1">
                              <a:solidFill>
                                <a:srgbClr val="FFFFFF"/>
                              </a:solidFill>
                              <a:latin typeface="Cambria Math" panose="02040503050406030204" pitchFamily="18" charset="0"/>
                            </a:rPr>
                            <m:t>(</m:t>
                          </m:r>
                          <m:sSub>
                            <m:sSubPr>
                              <m:ctrlPr>
                                <a:rPr lang="en-US" altLang="zh-CN" b="0" i="1" smtClean="0">
                                  <a:solidFill>
                                    <a:srgbClr val="FFFFFF"/>
                                  </a:solidFill>
                                  <a:latin typeface="Cambria Math" panose="02040503050406030204" pitchFamily="18" charset="0"/>
                                </a:rPr>
                              </m:ctrlPr>
                            </m:sSubPr>
                            <m:e>
                              <m:r>
                                <a:rPr lang="en-US" altLang="zh-CN" b="0" i="1" smtClean="0">
                                  <a:solidFill>
                                    <a:srgbClr val="FFFFFF"/>
                                  </a:solidFill>
                                  <a:latin typeface="Cambria Math" panose="02040503050406030204" pitchFamily="18" charset="0"/>
                                </a:rPr>
                                <m:t>𝐶</m:t>
                              </m:r>
                            </m:e>
                            <m:sub>
                              <m:r>
                                <a:rPr lang="en-US" altLang="zh-CN" b="0" i="1" smtClean="0">
                                  <a:solidFill>
                                    <a:srgbClr val="FFFFFF"/>
                                  </a:solidFill>
                                  <a:latin typeface="Cambria Math" panose="02040503050406030204" pitchFamily="18" charset="0"/>
                                </a:rPr>
                                <m:t>3</m:t>
                              </m:r>
                            </m:sub>
                          </m:sSub>
                          <m:r>
                            <a:rPr lang="en-US" altLang="zh-CN" b="0" i="1" smtClean="0">
                              <a:solidFill>
                                <a:srgbClr val="FFFFFF"/>
                              </a:solidFill>
                              <a:latin typeface="Cambria Math" panose="02040503050406030204" pitchFamily="18" charset="0"/>
                            </a:rPr>
                            <m:t>|</m:t>
                          </m:r>
                          <m:sSub>
                            <m:sSubPr>
                              <m:ctrlPr>
                                <a:rPr lang="en-US" altLang="zh-CN" b="0" i="1" smtClean="0">
                                  <a:solidFill>
                                    <a:srgbClr val="FFFFFF"/>
                                  </a:solidFill>
                                  <a:latin typeface="Cambria Math" panose="02040503050406030204" pitchFamily="18" charset="0"/>
                                </a:rPr>
                              </m:ctrlPr>
                            </m:sSubPr>
                            <m:e>
                              <m:r>
                                <a:rPr lang="en-US" altLang="zh-CN" b="0" i="1" smtClean="0">
                                  <a:solidFill>
                                    <a:srgbClr val="FFFFFF"/>
                                  </a:solidFill>
                                  <a:latin typeface="Cambria Math" panose="02040503050406030204" pitchFamily="18" charset="0"/>
                                </a:rPr>
                                <m:t>𝐵</m:t>
                              </m:r>
                            </m:e>
                            <m:sub>
                              <m:r>
                                <a:rPr lang="en-US" altLang="zh-CN" b="0" i="1" smtClean="0">
                                  <a:solidFill>
                                    <a:srgbClr val="FFFFFF"/>
                                  </a:solidFill>
                                  <a:latin typeface="Cambria Math" panose="02040503050406030204" pitchFamily="18" charset="0"/>
                                </a:rPr>
                                <m:t>𝑖</m:t>
                              </m:r>
                            </m:sub>
                          </m:sSub>
                          <m:r>
                            <a:rPr lang="zh-CN" altLang="en-US" i="1">
                              <a:solidFill>
                                <a:srgbClr val="FFFFFF"/>
                              </a:solidFill>
                              <a:latin typeface="Cambria Math" panose="02040503050406030204" pitchFamily="18" charset="0"/>
                            </a:rPr>
                            <m:t>)</m:t>
                          </m:r>
                        </m:e>
                      </m:nary>
                    </m:oMath>
                    <m:oMath xmlns:m="http://schemas.openxmlformats.org/officeDocument/2006/math">
                      <m:r>
                        <a:rPr lang="en-US" altLang="zh-CN" b="0" i="1" smtClean="0">
                          <a:solidFill>
                            <a:srgbClr val="FFFFFF"/>
                          </a:solidFill>
                          <a:latin typeface="Cambria Math" panose="02040503050406030204" pitchFamily="18" charset="0"/>
                        </a:rPr>
                        <m:t>        </m:t>
                      </m:r>
                      <m:r>
                        <a:rPr lang="zh-CN" altLang="en-US" i="0">
                          <a:solidFill>
                            <a:srgbClr val="FFFFFF"/>
                          </a:solidFill>
                          <a:latin typeface="Cambria Math" panose="02040503050406030204" pitchFamily="18" charset="0"/>
                        </a:rPr>
                        <m:t>=</m:t>
                      </m:r>
                      <m:nary>
                        <m:naryPr>
                          <m:chr m:val="∑"/>
                          <m:ctrlPr>
                            <a:rPr lang="zh-CN" altLang="en-US" i="1">
                              <a:solidFill>
                                <a:srgbClr val="FFFFFF"/>
                              </a:solidFill>
                              <a:latin typeface="Cambria Math" panose="02040503050406030204" pitchFamily="18" charset="0"/>
                            </a:rPr>
                          </m:ctrlPr>
                        </m:naryPr>
                        <m:sub>
                          <m:r>
                            <m:rPr>
                              <m:nor/>
                            </m:rPr>
                            <a:rPr lang="zh-CN" altLang="en-US" i="0">
                              <a:solidFill>
                                <a:srgbClr val="FFFFFF"/>
                              </a:solidFill>
                            </a:rPr>
                            <m:t>i</m:t>
                          </m:r>
                          <m:r>
                            <m:rPr>
                              <m:nor/>
                            </m:rPr>
                            <a:rPr lang="zh-CN" altLang="en-US" i="0">
                              <a:solidFill>
                                <a:srgbClr val="FFFFFF"/>
                              </a:solidFill>
                            </a:rPr>
                            <m:t>=0</m:t>
                          </m:r>
                        </m:sub>
                        <m:sup>
                          <m:r>
                            <a:rPr lang="zh-CN" altLang="en-US" i="0">
                              <a:solidFill>
                                <a:srgbClr val="FFFFFF"/>
                              </a:solidFill>
                              <a:latin typeface="Cambria Math" panose="02040503050406030204" pitchFamily="18" charset="0"/>
                            </a:rPr>
                            <m:t>3</m:t>
                          </m:r>
                        </m:sup>
                        <m:e>
                          <m:f>
                            <m:fPr>
                              <m:ctrlPr>
                                <a:rPr lang="zh-CN" altLang="en-US" i="1">
                                  <a:solidFill>
                                    <a:srgbClr val="FFFFFF"/>
                                  </a:solidFill>
                                  <a:latin typeface="Cambria Math" panose="02040503050406030204" pitchFamily="18" charset="0"/>
                                </a:rPr>
                              </m:ctrlPr>
                            </m:fPr>
                            <m:num>
                              <m:sSubSup>
                                <m:sSubSupPr>
                                  <m:ctrlPr>
                                    <a:rPr lang="zh-CN" altLang="en-US" i="1">
                                      <a:solidFill>
                                        <a:srgbClr val="FFFFFF"/>
                                      </a:solidFill>
                                      <a:latin typeface="Cambria Math" panose="02040503050406030204" pitchFamily="18" charset="0"/>
                                    </a:rPr>
                                  </m:ctrlPr>
                                </m:sSubSupPr>
                                <m:e>
                                  <m:r>
                                    <m:rPr>
                                      <m:sty m:val="p"/>
                                    </m:rPr>
                                    <a:rPr lang="zh-CN" altLang="en-US" i="0">
                                      <a:solidFill>
                                        <a:srgbClr val="FFFFFF"/>
                                      </a:solidFill>
                                      <a:latin typeface="Cambria Math" panose="02040503050406030204" pitchFamily="18" charset="0"/>
                                    </a:rPr>
                                    <m:t>C</m:t>
                                  </m:r>
                                </m:e>
                                <m:sub>
                                  <m:r>
                                    <a:rPr lang="zh-CN" altLang="en-US" i="1">
                                      <a:solidFill>
                                        <a:srgbClr val="FFFFFF"/>
                                      </a:solidFill>
                                      <a:latin typeface="Cambria Math" panose="02040503050406030204" pitchFamily="18" charset="0"/>
                                    </a:rPr>
                                    <m:t>9</m:t>
                                  </m:r>
                                </m:sub>
                                <m:sup>
                                  <m:r>
                                    <m:rPr>
                                      <m:sty m:val="p"/>
                                    </m:rPr>
                                    <a:rPr lang="zh-CN" altLang="en-US" i="0">
                                      <a:solidFill>
                                        <a:srgbClr val="FFFFFF"/>
                                      </a:solidFill>
                                      <a:latin typeface="Cambria Math" panose="02040503050406030204" pitchFamily="18" charset="0"/>
                                    </a:rPr>
                                    <m:t>i</m:t>
                                  </m:r>
                                </m:sup>
                              </m:sSubSup>
                              <m:sSubSup>
                                <m:sSubSupPr>
                                  <m:ctrlPr>
                                    <a:rPr lang="zh-CN" altLang="en-US" i="1">
                                      <a:solidFill>
                                        <a:srgbClr val="FFFFFF"/>
                                      </a:solidFill>
                                      <a:latin typeface="Cambria Math" panose="02040503050406030204" pitchFamily="18" charset="0"/>
                                    </a:rPr>
                                  </m:ctrlPr>
                                </m:sSubSupPr>
                                <m:e>
                                  <m:r>
                                    <m:rPr>
                                      <m:sty m:val="p"/>
                                    </m:rPr>
                                    <a:rPr lang="zh-CN" altLang="en-US" i="0">
                                      <a:solidFill>
                                        <a:srgbClr val="FFFFFF"/>
                                      </a:solidFill>
                                      <a:latin typeface="Cambria Math" panose="02040503050406030204" pitchFamily="18" charset="0"/>
                                    </a:rPr>
                                    <m:t>C</m:t>
                                  </m:r>
                                </m:e>
                                <m:sub>
                                  <m:r>
                                    <a:rPr lang="zh-CN" altLang="en-US" i="0">
                                      <a:solidFill>
                                        <a:srgbClr val="FFFFFF"/>
                                      </a:solidFill>
                                      <a:latin typeface="Cambria Math" panose="02040503050406030204" pitchFamily="18" charset="0"/>
                                    </a:rPr>
                                    <m:t>3</m:t>
                                  </m:r>
                                </m:sub>
                                <m:sup>
                                  <m:r>
                                    <m:rPr>
                                      <m:nor/>
                                    </m:rPr>
                                    <a:rPr lang="zh-CN" altLang="en-US" i="0">
                                      <a:solidFill>
                                        <a:srgbClr val="FFFFFF"/>
                                      </a:solidFill>
                                    </a:rPr>
                                    <m:t>3−</m:t>
                                  </m:r>
                                  <m:r>
                                    <m:rPr>
                                      <m:nor/>
                                    </m:rPr>
                                    <a:rPr lang="zh-CN" altLang="en-US" i="0">
                                      <a:solidFill>
                                        <a:srgbClr val="FFFFFF"/>
                                      </a:solidFill>
                                    </a:rPr>
                                    <m:t>i</m:t>
                                  </m:r>
                                </m:sup>
                              </m:sSubSup>
                            </m:num>
                            <m:den>
                              <m:sSubSup>
                                <m:sSubSupPr>
                                  <m:ctrlPr>
                                    <a:rPr lang="zh-CN" altLang="en-US" i="1">
                                      <a:solidFill>
                                        <a:srgbClr val="FFFFFF"/>
                                      </a:solidFill>
                                      <a:latin typeface="Cambria Math" panose="02040503050406030204" pitchFamily="18" charset="0"/>
                                    </a:rPr>
                                  </m:ctrlPr>
                                </m:sSubSupPr>
                                <m:e>
                                  <m:r>
                                    <m:rPr>
                                      <m:sty m:val="p"/>
                                    </m:rPr>
                                    <a:rPr lang="zh-CN" altLang="en-US" i="0">
                                      <a:solidFill>
                                        <a:srgbClr val="FFFFFF"/>
                                      </a:solidFill>
                                      <a:latin typeface="Cambria Math" panose="02040503050406030204" pitchFamily="18" charset="0"/>
                                    </a:rPr>
                                    <m:t>C</m:t>
                                  </m:r>
                                </m:e>
                                <m:sub>
                                  <m:r>
                                    <m:rPr>
                                      <m:nor/>
                                    </m:rPr>
                                    <a:rPr lang="zh-CN" altLang="en-US" i="0">
                                      <a:solidFill>
                                        <a:srgbClr val="FFFFFF"/>
                                      </a:solidFill>
                                    </a:rPr>
                                    <m:t>12</m:t>
                                  </m:r>
                                </m:sub>
                                <m:sup>
                                  <m:r>
                                    <a:rPr lang="zh-CN" altLang="en-US" i="0">
                                      <a:solidFill>
                                        <a:srgbClr val="FFFFFF"/>
                                      </a:solidFill>
                                      <a:latin typeface="Cambria Math" panose="02040503050406030204" pitchFamily="18" charset="0"/>
                                    </a:rPr>
                                    <m:t>3</m:t>
                                  </m:r>
                                </m:sup>
                              </m:sSubSup>
                            </m:den>
                          </m:f>
                        </m:e>
                      </m:nary>
                      <m:f>
                        <m:fPr>
                          <m:ctrlPr>
                            <a:rPr lang="zh-CN" altLang="en-US" i="1">
                              <a:solidFill>
                                <a:srgbClr val="FFFFFF"/>
                              </a:solidFill>
                              <a:latin typeface="Cambria Math" panose="02040503050406030204" pitchFamily="18" charset="0"/>
                            </a:rPr>
                          </m:ctrlPr>
                        </m:fPr>
                        <m:num>
                          <m:sSubSup>
                            <m:sSubSupPr>
                              <m:ctrlPr>
                                <a:rPr lang="zh-CN" altLang="en-US" i="1">
                                  <a:solidFill>
                                    <a:srgbClr val="FFFFFF"/>
                                  </a:solidFill>
                                  <a:latin typeface="Cambria Math" panose="02040503050406030204" pitchFamily="18" charset="0"/>
                                </a:rPr>
                              </m:ctrlPr>
                            </m:sSubSupPr>
                            <m:e>
                              <m:r>
                                <m:rPr>
                                  <m:sty m:val="p"/>
                                </m:rPr>
                                <a:rPr lang="zh-CN" altLang="en-US" i="0">
                                  <a:solidFill>
                                    <a:srgbClr val="FFFFFF"/>
                                  </a:solidFill>
                                  <a:latin typeface="Cambria Math" panose="02040503050406030204" pitchFamily="18" charset="0"/>
                                </a:rPr>
                                <m:t>C</m:t>
                              </m:r>
                            </m:e>
                            <m:sub>
                              <m:r>
                                <a:rPr lang="zh-CN" altLang="en-US" i="1">
                                  <a:solidFill>
                                    <a:srgbClr val="FFFFFF"/>
                                  </a:solidFill>
                                  <a:latin typeface="Cambria Math" panose="02040503050406030204" pitchFamily="18" charset="0"/>
                                </a:rPr>
                                <m:t>9−</m:t>
                              </m:r>
                              <m:r>
                                <m:rPr>
                                  <m:sty m:val="p"/>
                                </m:rPr>
                                <a:rPr lang="zh-CN" altLang="en-US" i="0">
                                  <a:solidFill>
                                    <a:srgbClr val="FFFFFF"/>
                                  </a:solidFill>
                                  <a:latin typeface="Cambria Math" panose="02040503050406030204" pitchFamily="18" charset="0"/>
                                </a:rPr>
                                <m:t>i</m:t>
                              </m:r>
                            </m:sub>
                            <m:sup>
                              <m:r>
                                <a:rPr lang="zh-CN" altLang="en-US" i="0">
                                  <a:solidFill>
                                    <a:srgbClr val="FFFFFF"/>
                                  </a:solidFill>
                                  <a:latin typeface="Cambria Math" panose="02040503050406030204" pitchFamily="18" charset="0"/>
                                </a:rPr>
                                <m:t>3</m:t>
                              </m:r>
                            </m:sup>
                          </m:sSubSup>
                        </m:num>
                        <m:den>
                          <m:sSubSup>
                            <m:sSubSupPr>
                              <m:ctrlPr>
                                <a:rPr lang="zh-CN" altLang="en-US" i="1">
                                  <a:solidFill>
                                    <a:srgbClr val="FFFFFF"/>
                                  </a:solidFill>
                                  <a:latin typeface="Cambria Math" panose="02040503050406030204" pitchFamily="18" charset="0"/>
                                </a:rPr>
                              </m:ctrlPr>
                            </m:sSubSupPr>
                            <m:e>
                              <m:r>
                                <m:rPr>
                                  <m:sty m:val="p"/>
                                </m:rPr>
                                <a:rPr lang="zh-CN" altLang="en-US" i="0">
                                  <a:solidFill>
                                    <a:srgbClr val="FFFFFF"/>
                                  </a:solidFill>
                                  <a:latin typeface="Cambria Math" panose="02040503050406030204" pitchFamily="18" charset="0"/>
                                </a:rPr>
                                <m:t>C</m:t>
                              </m:r>
                            </m:e>
                            <m:sub>
                              <m:r>
                                <m:rPr>
                                  <m:nor/>
                                </m:rPr>
                                <a:rPr lang="zh-CN" altLang="en-US" i="0">
                                  <a:solidFill>
                                    <a:srgbClr val="FFFFFF"/>
                                  </a:solidFill>
                                </a:rPr>
                                <m:t>12</m:t>
                              </m:r>
                            </m:sub>
                            <m:sup>
                              <m:r>
                                <a:rPr lang="zh-CN" altLang="en-US" i="0">
                                  <a:solidFill>
                                    <a:srgbClr val="FFFFFF"/>
                                  </a:solidFill>
                                  <a:latin typeface="Cambria Math" panose="02040503050406030204" pitchFamily="18" charset="0"/>
                                </a:rPr>
                                <m:t>3</m:t>
                              </m:r>
                            </m:sup>
                          </m:sSubSup>
                        </m:den>
                      </m:f>
                      <m:r>
                        <a:rPr lang="zh-CN" altLang="en-US" i="1">
                          <a:solidFill>
                            <a:srgbClr val="FFFFFF"/>
                          </a:solidFill>
                          <a:latin typeface="Cambria Math" panose="02040503050406030204" pitchFamily="18" charset="0"/>
                        </a:rPr>
                        <m:t>≈0.146</m:t>
                      </m:r>
                    </m:oMath>
                  </m:oMathPara>
                </a14:m>
                <a:endParaRPr lang="zh-CN" altLang="en-US" dirty="0"/>
              </a:p>
            </p:txBody>
          </p:sp>
        </mc:Choice>
        <mc:Fallback xmlns="">
          <p:sp>
            <p:nvSpPr>
              <p:cNvPr id="343044" name="Object 4">
                <a:extLst>
                  <a:ext uri="{FF2B5EF4-FFF2-40B4-BE49-F238E27FC236}">
                    <a16:creationId xmlns:a16="http://schemas.microsoft.com/office/drawing/2014/main" id="{9B873FAD-D158-403E-A22D-F3CC2A9DA4D8}"/>
                  </a:ext>
                </a:extLst>
              </p:cNvPr>
              <p:cNvSpPr txBox="1">
                <a:spLocks noRot="1" noChangeAspect="1" noMove="1" noResize="1" noEditPoints="1" noAdjustHandles="1" noChangeArrowheads="1" noChangeShapeType="1" noTextEdit="1"/>
              </p:cNvSpPr>
              <p:nvPr>
                <p:ph sz="half" idx="2"/>
              </p:nvPr>
            </p:nvSpPr>
            <p:spPr bwMode="auto">
              <a:xfrm>
                <a:off x="1352550" y="1988840"/>
                <a:ext cx="7200900" cy="2663825"/>
              </a:xfrm>
              <a:prstGeom prst="rect">
                <a:avLst/>
              </a:prstGeom>
              <a:blipFill>
                <a:blip r:embed="rId2"/>
                <a:stretch>
                  <a:fillRect b="-10526"/>
                </a:stretch>
              </a:blipFill>
              <a:ln>
                <a:noFill/>
              </a:ln>
              <a:effectLst/>
            </p:spPr>
            <p:txBody>
              <a:bodyPr/>
              <a:lstStyle/>
              <a:p>
                <a:r>
                  <a:rPr lang="zh-CN" altLang="en-US">
                    <a:noFill/>
                  </a:rPr>
                  <a:t> </a:t>
                </a:r>
              </a:p>
            </p:txBody>
          </p:sp>
        </mc:Fallback>
      </mc:AlternateContent>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1C8A1D-1F88-4D0A-8ACD-508F331BC489}"/>
              </a:ext>
            </a:extLst>
          </p:cNvPr>
          <p:cNvSpPr>
            <a:spLocks noGrp="1"/>
          </p:cNvSpPr>
          <p:nvPr>
            <p:ph type="title"/>
          </p:nvPr>
        </p:nvSpPr>
        <p:spPr>
          <a:xfrm>
            <a:off x="685800" y="549275"/>
            <a:ext cx="7772400" cy="647700"/>
          </a:xfrm>
        </p:spPr>
        <p:txBody>
          <a:bodyPr/>
          <a:lstStyle/>
          <a:p>
            <a:pPr algn="ctr">
              <a:defRPr/>
            </a:pPr>
            <a:r>
              <a:rPr lang="zh-CN" altLang="en-US" sz="3200" dirty="0">
                <a:latin typeface="+mj-ea"/>
              </a:rPr>
              <a:t>全概率公式的应用：敏感问题的调查</a:t>
            </a:r>
          </a:p>
        </p:txBody>
      </p:sp>
      <p:sp>
        <p:nvSpPr>
          <p:cNvPr id="345091" name="内容占位符 2">
            <a:extLst>
              <a:ext uri="{FF2B5EF4-FFF2-40B4-BE49-F238E27FC236}">
                <a16:creationId xmlns:a16="http://schemas.microsoft.com/office/drawing/2014/main" id="{E76FD890-A328-4845-B0B5-87642E7FFF9D}"/>
              </a:ext>
            </a:extLst>
          </p:cNvPr>
          <p:cNvSpPr>
            <a:spLocks noGrp="1" noChangeArrowheads="1"/>
          </p:cNvSpPr>
          <p:nvPr>
            <p:ph idx="1"/>
          </p:nvPr>
        </p:nvSpPr>
        <p:spPr>
          <a:xfrm>
            <a:off x="539750" y="1196975"/>
            <a:ext cx="8280400" cy="4113213"/>
          </a:xfrm>
        </p:spPr>
        <p:txBody>
          <a:bodyPr/>
          <a:lstStyle/>
          <a:p>
            <a:pPr>
              <a:buFont typeface="Wingdings" panose="05000000000000000000" pitchFamily="2" charset="2"/>
              <a:buChar char="l"/>
            </a:pPr>
            <a:r>
              <a:rPr lang="zh-CN" altLang="en-US" sz="2800"/>
              <a:t>问题</a:t>
            </a:r>
            <a:r>
              <a:rPr lang="en-US" altLang="zh-CN" sz="2800"/>
              <a:t>A</a:t>
            </a:r>
            <a:r>
              <a:rPr lang="zh-CN" altLang="en-US" sz="2800"/>
              <a:t>：你的生日是否在</a:t>
            </a:r>
            <a:r>
              <a:rPr lang="en-US" altLang="zh-CN" sz="2800"/>
              <a:t>7</a:t>
            </a:r>
            <a:r>
              <a:rPr lang="zh-CN" altLang="en-US" sz="2800"/>
              <a:t>月</a:t>
            </a:r>
            <a:r>
              <a:rPr lang="en-US" altLang="zh-CN" sz="2800"/>
              <a:t>1</a:t>
            </a:r>
            <a:r>
              <a:rPr lang="zh-CN" altLang="en-US" sz="2800"/>
              <a:t>日之前？</a:t>
            </a:r>
            <a:br>
              <a:rPr lang="en-US" altLang="zh-CN" sz="2800"/>
            </a:br>
            <a:r>
              <a:rPr lang="zh-CN" altLang="en-US" sz="2800"/>
              <a:t>问题</a:t>
            </a:r>
            <a:r>
              <a:rPr lang="en-US" altLang="zh-CN" sz="2800"/>
              <a:t>B</a:t>
            </a:r>
            <a:r>
              <a:rPr lang="zh-CN" altLang="en-US" sz="2800"/>
              <a:t>：你是否浏览过不良信息？</a:t>
            </a:r>
            <a:endParaRPr lang="en-US" altLang="zh-CN" sz="2800"/>
          </a:p>
          <a:p>
            <a:pPr>
              <a:buFont typeface="Wingdings" panose="05000000000000000000" pitchFamily="2" charset="2"/>
              <a:buChar char="l"/>
            </a:pPr>
            <a:r>
              <a:rPr lang="zh-CN" altLang="en-US" sz="2800"/>
              <a:t>抽到白球回答问题</a:t>
            </a:r>
            <a:r>
              <a:rPr lang="en-US" altLang="zh-CN" sz="2800"/>
              <a:t>A</a:t>
            </a:r>
            <a:r>
              <a:rPr lang="zh-CN" altLang="en-US" sz="2800"/>
              <a:t>，抽到红球回答问题</a:t>
            </a:r>
            <a:r>
              <a:rPr lang="en-US" altLang="zh-CN" sz="2800"/>
              <a:t>B</a:t>
            </a:r>
            <a:r>
              <a:rPr lang="zh-CN" altLang="en-US" sz="2800"/>
              <a:t>。无论回答问题</a:t>
            </a:r>
            <a:r>
              <a:rPr lang="en-US" altLang="zh-CN" sz="2800"/>
              <a:t>A</a:t>
            </a:r>
            <a:r>
              <a:rPr lang="zh-CN" altLang="en-US" sz="2800"/>
              <a:t>或</a:t>
            </a:r>
            <a:r>
              <a:rPr lang="en-US" altLang="zh-CN" sz="2800"/>
              <a:t>B</a:t>
            </a:r>
            <a:r>
              <a:rPr lang="zh-CN" altLang="en-US" sz="2800"/>
              <a:t>，只需在答卷上写下“是”或“否”。</a:t>
            </a:r>
            <a:endParaRPr lang="en-US" altLang="zh-CN" sz="2800"/>
          </a:p>
          <a:p>
            <a:pPr>
              <a:buFont typeface="Wingdings" panose="05000000000000000000" pitchFamily="2" charset="2"/>
              <a:buChar char="l"/>
            </a:pPr>
            <a:r>
              <a:rPr lang="zh-CN" altLang="en-US" sz="2800"/>
              <a:t>现收到</a:t>
            </a:r>
            <a:r>
              <a:rPr lang="en-US" altLang="zh-CN" sz="2800"/>
              <a:t>n</a:t>
            </a:r>
            <a:r>
              <a:rPr lang="zh-CN" altLang="en-US" sz="2800"/>
              <a:t>张答卷，其中</a:t>
            </a:r>
            <a:r>
              <a:rPr lang="en-US" altLang="zh-CN" sz="2800"/>
              <a:t>k</a:t>
            </a:r>
            <a:r>
              <a:rPr lang="zh-CN" altLang="en-US" sz="2800"/>
              <a:t>张回答“是”。问学生中浏览不良信息的比例是多少？</a:t>
            </a:r>
            <a:br>
              <a:rPr lang="en-US" altLang="zh-CN"/>
            </a:br>
            <a:endParaRPr lang="zh-CN" altLang="en-US"/>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4B8CC48C-BC18-496C-96F3-A1E9BEAE8F59}"/>
              </a:ext>
            </a:extLst>
          </p:cNvPr>
          <p:cNvSpPr txBox="1">
            <a:spLocks noChangeArrowheads="1"/>
          </p:cNvSpPr>
          <p:nvPr/>
        </p:nvSpPr>
        <p:spPr bwMode="auto">
          <a:xfrm>
            <a:off x="395288" y="1052513"/>
            <a:ext cx="8534400" cy="1335087"/>
          </a:xfrm>
          <a:prstGeom prst="rect">
            <a:avLst/>
          </a:prstGeom>
          <a:noFill/>
          <a:ln>
            <a:noFill/>
          </a:ln>
          <a:effectLst/>
        </p:spPr>
        <p:txBody>
          <a:bodyPr>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nSpc>
                <a:spcPct val="155000"/>
              </a:lnSpc>
              <a:spcBef>
                <a:spcPct val="50000"/>
              </a:spcBef>
              <a:buFontTx/>
              <a:buNone/>
              <a:defRPr/>
            </a:pPr>
            <a:r>
              <a:rPr lang="zh-CN" altLang="en-US" sz="2800" b="1" dirty="0">
                <a:solidFill>
                  <a:srgbClr val="FFFF00"/>
                </a:solidFill>
                <a:latin typeface="+mn-lt"/>
                <a:ea typeface="+mn-ea"/>
              </a:rPr>
              <a:t>定理</a:t>
            </a:r>
            <a:r>
              <a:rPr lang="en-US" altLang="zh-CN" sz="2800" b="1" dirty="0">
                <a:solidFill>
                  <a:srgbClr val="FFFF00"/>
                </a:solidFill>
                <a:latin typeface="+mn-lt"/>
                <a:ea typeface="+mn-ea"/>
              </a:rPr>
              <a:t>1.2 </a:t>
            </a:r>
            <a:r>
              <a:rPr lang="en-US" altLang="zh-CN" sz="2800" dirty="0">
                <a:latin typeface="+mn-lt"/>
                <a:ea typeface="+mn-ea"/>
              </a:rPr>
              <a:t>(p18) </a:t>
            </a:r>
            <a:r>
              <a:rPr lang="zh-CN" altLang="en-US" sz="2800" dirty="0">
                <a:latin typeface="+mn-lt"/>
                <a:ea typeface="+mn-ea"/>
              </a:rPr>
              <a:t>设</a:t>
            </a:r>
            <a:r>
              <a:rPr lang="en-US" altLang="zh-CN" sz="2800" dirty="0">
                <a:latin typeface="+mn-lt"/>
                <a:ea typeface="+mn-ea"/>
              </a:rPr>
              <a:t>A</a:t>
            </a:r>
            <a:r>
              <a:rPr lang="en-US" altLang="zh-CN" sz="2800" baseline="-25000" dirty="0">
                <a:latin typeface="+mn-lt"/>
                <a:ea typeface="+mn-ea"/>
              </a:rPr>
              <a:t>1</a:t>
            </a:r>
            <a:r>
              <a:rPr lang="zh-CN" altLang="en-US" sz="2800" dirty="0">
                <a:latin typeface="+mn-lt"/>
                <a:ea typeface="+mn-ea"/>
              </a:rPr>
              <a:t>，</a:t>
            </a:r>
            <a:r>
              <a:rPr lang="en-US" altLang="zh-CN" sz="2800" dirty="0">
                <a:latin typeface="+mn-lt"/>
                <a:ea typeface="+mn-ea"/>
              </a:rPr>
              <a:t>…, A</a:t>
            </a:r>
            <a:r>
              <a:rPr lang="en-US" altLang="zh-CN" sz="2800" baseline="-25000" dirty="0">
                <a:latin typeface="+mn-lt"/>
                <a:ea typeface="+mn-ea"/>
              </a:rPr>
              <a:t>n</a:t>
            </a:r>
            <a:r>
              <a:rPr lang="zh-CN" altLang="en-US" sz="2800" dirty="0">
                <a:latin typeface="+mn-lt"/>
                <a:ea typeface="+mn-ea"/>
              </a:rPr>
              <a:t>构成一个完备事件组</a:t>
            </a:r>
            <a:r>
              <a:rPr lang="zh-CN" altLang="zh-CN" sz="2800" dirty="0">
                <a:latin typeface="+mn-lt"/>
                <a:ea typeface="+mn-ea"/>
              </a:rPr>
              <a:t>，且</a:t>
            </a:r>
            <a:r>
              <a:rPr lang="en-US" altLang="zh-CN" sz="2800" dirty="0">
                <a:latin typeface="+mn-lt"/>
                <a:ea typeface="+mn-ea"/>
              </a:rPr>
              <a:t>P(A</a:t>
            </a:r>
            <a:r>
              <a:rPr lang="en-US" altLang="zh-CN" sz="2800" baseline="-25000" dirty="0">
                <a:latin typeface="+mn-lt"/>
                <a:ea typeface="+mn-ea"/>
              </a:rPr>
              <a:t>i</a:t>
            </a:r>
            <a:r>
              <a:rPr lang="en-US" altLang="zh-CN" sz="2800" dirty="0">
                <a:latin typeface="+mn-lt"/>
                <a:ea typeface="+mn-ea"/>
              </a:rPr>
              <a:t>) &gt; 0</a:t>
            </a:r>
            <a:r>
              <a:rPr lang="zh-CN" altLang="en-US" sz="2800" dirty="0">
                <a:latin typeface="+mn-lt"/>
                <a:ea typeface="+mn-ea"/>
              </a:rPr>
              <a:t>，</a:t>
            </a:r>
            <a:r>
              <a:rPr lang="en-US" altLang="zh-CN" sz="2800" dirty="0">
                <a:latin typeface="+mn-lt"/>
                <a:ea typeface="+mn-ea"/>
              </a:rPr>
              <a:t>(</a:t>
            </a:r>
            <a:r>
              <a:rPr lang="en-US" altLang="zh-CN" sz="2800" dirty="0" err="1">
                <a:latin typeface="+mn-lt"/>
                <a:ea typeface="+mn-ea"/>
              </a:rPr>
              <a:t>i</a:t>
            </a:r>
            <a:r>
              <a:rPr lang="zh-CN" altLang="en-US" sz="2800" dirty="0">
                <a:latin typeface="+mn-lt"/>
                <a:ea typeface="+mn-ea"/>
              </a:rPr>
              <a:t>＝</a:t>
            </a:r>
            <a:r>
              <a:rPr lang="en-US" altLang="zh-CN" sz="2800" dirty="0">
                <a:latin typeface="+mn-lt"/>
                <a:ea typeface="+mn-ea"/>
              </a:rPr>
              <a:t>1</a:t>
            </a:r>
            <a:r>
              <a:rPr lang="zh-CN" altLang="en-US" sz="2800" dirty="0">
                <a:latin typeface="+mn-lt"/>
                <a:ea typeface="+mn-ea"/>
              </a:rPr>
              <a:t>，</a:t>
            </a:r>
            <a:r>
              <a:rPr lang="en-US" altLang="zh-CN" sz="2800" dirty="0">
                <a:latin typeface="+mn-lt"/>
                <a:ea typeface="+mn-ea"/>
              </a:rPr>
              <a:t>…</a:t>
            </a:r>
            <a:r>
              <a:rPr lang="zh-CN" altLang="en-US" sz="2800" dirty="0">
                <a:latin typeface="+mn-lt"/>
                <a:ea typeface="+mn-ea"/>
              </a:rPr>
              <a:t>，</a:t>
            </a:r>
            <a:r>
              <a:rPr lang="en-US" altLang="zh-CN" sz="2800" dirty="0">
                <a:latin typeface="+mn-lt"/>
                <a:ea typeface="+mn-ea"/>
              </a:rPr>
              <a:t>n)</a:t>
            </a:r>
            <a:r>
              <a:rPr lang="zh-CN" altLang="en-US" sz="2800" dirty="0">
                <a:latin typeface="+mn-lt"/>
                <a:ea typeface="+mn-ea"/>
              </a:rPr>
              <a:t>，</a:t>
            </a:r>
            <a:r>
              <a:rPr lang="zh-CN" altLang="zh-CN" sz="2800" dirty="0">
                <a:latin typeface="+mn-lt"/>
                <a:ea typeface="+mn-ea"/>
              </a:rPr>
              <a:t>则对任何事件</a:t>
            </a:r>
            <a:r>
              <a:rPr lang="en-US" altLang="zh-CN" sz="2800" dirty="0">
                <a:latin typeface="+mn-lt"/>
                <a:ea typeface="+mn-ea"/>
              </a:rPr>
              <a:t>B</a:t>
            </a:r>
            <a:r>
              <a:rPr lang="en-US" altLang="zh-CN" sz="2800" dirty="0">
                <a:latin typeface="+mn-lt"/>
                <a:ea typeface="+mn-ea"/>
                <a:sym typeface="Symbol" panose="05050102010706020507" pitchFamily="18" charset="2"/>
              </a:rPr>
              <a:t></a:t>
            </a:r>
            <a:r>
              <a:rPr lang="el-GR" altLang="zh-CN" sz="2800" dirty="0">
                <a:latin typeface="+mn-lt"/>
                <a:ea typeface="+mn-ea"/>
                <a:sym typeface="Symbol" panose="05050102010706020507" pitchFamily="18" charset="2"/>
              </a:rPr>
              <a:t>Ω</a:t>
            </a:r>
            <a:r>
              <a:rPr lang="zh-CN" altLang="en-US" sz="2800" dirty="0">
                <a:latin typeface="+mn-lt"/>
                <a:ea typeface="+mn-ea"/>
              </a:rPr>
              <a:t>，</a:t>
            </a:r>
            <a:r>
              <a:rPr lang="zh-CN" altLang="zh-CN" sz="2800" dirty="0">
                <a:latin typeface="+mn-lt"/>
                <a:ea typeface="+mn-ea"/>
              </a:rPr>
              <a:t>有</a:t>
            </a:r>
            <a:r>
              <a:rPr lang="zh-CN" altLang="en-US" sz="2800" dirty="0">
                <a:latin typeface="+mn-lt"/>
                <a:ea typeface="+mn-ea"/>
              </a:rPr>
              <a:t>      </a:t>
            </a:r>
          </a:p>
        </p:txBody>
      </p:sp>
      <p:sp>
        <p:nvSpPr>
          <p:cNvPr id="65540" name="Text Box 4" descr="白色大理石">
            <a:extLst>
              <a:ext uri="{FF2B5EF4-FFF2-40B4-BE49-F238E27FC236}">
                <a16:creationId xmlns:a16="http://schemas.microsoft.com/office/drawing/2014/main" id="{33F1D820-B0EB-408F-90AA-29A445AEA56A}"/>
              </a:ext>
            </a:extLst>
          </p:cNvPr>
          <p:cNvSpPr txBox="1">
            <a:spLocks noChangeArrowheads="1"/>
          </p:cNvSpPr>
          <p:nvPr/>
        </p:nvSpPr>
        <p:spPr bwMode="auto">
          <a:xfrm>
            <a:off x="406585" y="4210844"/>
            <a:ext cx="6858000" cy="519112"/>
          </a:xfrm>
          <a:prstGeom prst="rect">
            <a:avLst/>
          </a:prstGeom>
          <a:noFill/>
          <a:ln>
            <a:noFill/>
          </a:ln>
          <a:effectLst/>
        </p:spPr>
        <p:txBody>
          <a:bodyPr>
            <a:spAutoFit/>
          </a:bodyPr>
          <a:lstStyle>
            <a:lvl1pPr>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defRPr/>
            </a:pPr>
            <a:r>
              <a:rPr lang="zh-CN" altLang="en-US" sz="2800" dirty="0">
                <a:solidFill>
                  <a:schemeClr val="bg1"/>
                </a:solidFill>
                <a:latin typeface="+mn-lt"/>
                <a:ea typeface="+mn-ea"/>
              </a:rPr>
              <a:t>称 </a:t>
            </a:r>
            <a:r>
              <a:rPr lang="en-US" altLang="zh-CN" sz="2800" dirty="0">
                <a:solidFill>
                  <a:schemeClr val="bg1"/>
                </a:solidFill>
                <a:latin typeface="+mn-lt"/>
                <a:ea typeface="+mn-ea"/>
              </a:rPr>
              <a:t>(1.13)</a:t>
            </a:r>
            <a:r>
              <a:rPr lang="zh-CN" altLang="en-US" sz="2800" dirty="0">
                <a:solidFill>
                  <a:schemeClr val="bg1"/>
                </a:solidFill>
                <a:latin typeface="+mn-lt"/>
                <a:ea typeface="+mn-ea"/>
              </a:rPr>
              <a:t>式为</a:t>
            </a:r>
            <a:r>
              <a:rPr lang="zh-CN" altLang="zh-CN" sz="2800" b="1" dirty="0">
                <a:solidFill>
                  <a:srgbClr val="FFFF00"/>
                </a:solidFill>
                <a:latin typeface="+mn-lt"/>
                <a:ea typeface="+mn-ea"/>
              </a:rPr>
              <a:t>贝叶斯公式</a:t>
            </a:r>
            <a:r>
              <a:rPr lang="zh-CN" altLang="en-US" sz="2800" dirty="0">
                <a:solidFill>
                  <a:schemeClr val="bg1"/>
                </a:solidFill>
                <a:latin typeface="+mn-lt"/>
                <a:ea typeface="+mn-ea"/>
              </a:rPr>
              <a:t>。</a:t>
            </a:r>
            <a:endParaRPr lang="zh-CN" altLang="en-US" sz="2400" b="1" dirty="0">
              <a:solidFill>
                <a:schemeClr val="bg1"/>
              </a:solidFill>
              <a:latin typeface="+mn-lt"/>
              <a:ea typeface="+mn-ea"/>
            </a:endParaRPr>
          </a:p>
        </p:txBody>
      </p:sp>
      <mc:AlternateContent xmlns:mc="http://schemas.openxmlformats.org/markup-compatibility/2006" xmlns:a14="http://schemas.microsoft.com/office/drawing/2010/main">
        <mc:Choice Requires="a14">
          <p:sp>
            <p:nvSpPr>
              <p:cNvPr id="65546" name="Object 10">
                <a:extLst>
                  <a:ext uri="{FF2B5EF4-FFF2-40B4-BE49-F238E27FC236}">
                    <a16:creationId xmlns:a16="http://schemas.microsoft.com/office/drawing/2014/main" id="{7951B14D-9282-42A0-B127-A00E84B431B1}"/>
                  </a:ext>
                </a:extLst>
              </p:cNvPr>
              <p:cNvSpPr txBox="1"/>
              <p:nvPr/>
            </p:nvSpPr>
            <p:spPr bwMode="auto">
              <a:xfrm>
                <a:off x="395288" y="2771775"/>
                <a:ext cx="8748712" cy="13144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FFFFFF"/>
                          </a:solidFill>
                          <a:latin typeface="Cambria Math" panose="02040503050406030204" pitchFamily="18" charset="0"/>
                        </a:rPr>
                        <m:t>𝑃</m:t>
                      </m:r>
                      <m:r>
                        <a:rPr lang="zh-CN" altLang="en-US" sz="2800" i="1" smtClean="0">
                          <a:solidFill>
                            <a:srgbClr val="FFFFFF"/>
                          </a:solidFill>
                          <a:latin typeface="Cambria Math" panose="02040503050406030204" pitchFamily="18" charset="0"/>
                        </a:rPr>
                        <m:t>(</m:t>
                      </m:r>
                      <m:sSub>
                        <m:sSubPr>
                          <m:ctrlPr>
                            <a:rPr lang="zh-CN" altLang="en-US" sz="2800" i="1" smtClean="0">
                              <a:solidFill>
                                <a:srgbClr val="FFFFFF"/>
                              </a:solidFill>
                              <a:latin typeface="Cambria Math" panose="02040503050406030204" pitchFamily="18" charset="0"/>
                            </a:rPr>
                          </m:ctrlPr>
                        </m:sSubPr>
                        <m:e>
                          <m:r>
                            <a:rPr lang="zh-CN" altLang="en-US" sz="2800" i="1">
                              <a:solidFill>
                                <a:srgbClr val="FFFFFF"/>
                              </a:solidFill>
                              <a:latin typeface="Cambria Math" panose="02040503050406030204" pitchFamily="18" charset="0"/>
                            </a:rPr>
                            <m:t>𝐴</m:t>
                          </m:r>
                        </m:e>
                        <m:sub>
                          <m:r>
                            <a:rPr lang="en-US" altLang="zh-CN" sz="2800" b="0" i="1" smtClean="0">
                              <a:solidFill>
                                <a:srgbClr val="FFFFFF"/>
                              </a:solidFill>
                              <a:latin typeface="Cambria Math" panose="02040503050406030204" pitchFamily="18" charset="0"/>
                            </a:rPr>
                            <m:t>𝑚</m:t>
                          </m:r>
                        </m:sub>
                      </m:sSub>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𝐵</m:t>
                      </m:r>
                      <m:r>
                        <a:rPr lang="zh-CN" altLang="en-US" sz="2800" i="1">
                          <a:solidFill>
                            <a:srgbClr val="FFFFFF"/>
                          </a:solidFill>
                          <a:latin typeface="Cambria Math" panose="02040503050406030204" pitchFamily="18" charset="0"/>
                        </a:rPr>
                        <m:t>)=</m:t>
                      </m:r>
                      <m:f>
                        <m:fPr>
                          <m:ctrlPr>
                            <a:rPr lang="zh-CN" altLang="en-US" sz="2800" i="1">
                              <a:solidFill>
                                <a:srgbClr val="FFFFFF"/>
                              </a:solidFill>
                              <a:latin typeface="Cambria Math" panose="02040503050406030204" pitchFamily="18" charset="0"/>
                            </a:rPr>
                          </m:ctrlPr>
                        </m:fPr>
                        <m:num>
                          <m:r>
                            <a:rPr lang="zh-CN" altLang="en-US" sz="2800" i="1">
                              <a:solidFill>
                                <a:srgbClr val="FFFFFF"/>
                              </a:solidFill>
                              <a:latin typeface="Cambria Math" panose="02040503050406030204" pitchFamily="18" charset="0"/>
                            </a:rPr>
                            <m:t>𝑃</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a:rPr lang="zh-CN" altLang="en-US" sz="2800" i="1">
                                  <a:solidFill>
                                    <a:srgbClr val="FFFFFF"/>
                                  </a:solidFill>
                                  <a:latin typeface="Cambria Math" panose="02040503050406030204" pitchFamily="18" charset="0"/>
                                </a:rPr>
                                <m:t>𝐴</m:t>
                              </m:r>
                            </m:e>
                            <m:sub>
                              <m:r>
                                <a:rPr lang="en-US" altLang="zh-CN" sz="2800" b="0" i="1" smtClean="0">
                                  <a:solidFill>
                                    <a:srgbClr val="FFFFFF"/>
                                  </a:solidFill>
                                  <a:latin typeface="Cambria Math" panose="02040503050406030204" pitchFamily="18" charset="0"/>
                                </a:rPr>
                                <m:t>𝑚</m:t>
                              </m:r>
                            </m:sub>
                          </m:sSub>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𝑃</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𝐵</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a:rPr lang="zh-CN" altLang="en-US" sz="2800" i="1">
                                  <a:solidFill>
                                    <a:srgbClr val="FFFFFF"/>
                                  </a:solidFill>
                                  <a:latin typeface="Cambria Math" panose="02040503050406030204" pitchFamily="18" charset="0"/>
                                </a:rPr>
                                <m:t>𝐴</m:t>
                              </m:r>
                            </m:e>
                            <m:sub>
                              <m:r>
                                <a:rPr lang="en-US" altLang="zh-CN" sz="2800" b="0" i="1" smtClean="0">
                                  <a:solidFill>
                                    <a:srgbClr val="FFFFFF"/>
                                  </a:solidFill>
                                  <a:latin typeface="Cambria Math" panose="02040503050406030204" pitchFamily="18" charset="0"/>
                                </a:rPr>
                                <m:t>𝑚</m:t>
                              </m:r>
                            </m:sub>
                          </m:sSub>
                          <m:r>
                            <a:rPr lang="zh-CN" altLang="en-US" sz="2800" i="1">
                              <a:solidFill>
                                <a:srgbClr val="FFFFFF"/>
                              </a:solidFill>
                              <a:latin typeface="Cambria Math" panose="02040503050406030204" pitchFamily="18" charset="0"/>
                            </a:rPr>
                            <m:t>)</m:t>
                          </m:r>
                        </m:num>
                        <m:den>
                          <m:nary>
                            <m:naryPr>
                              <m:chr m:val="∑"/>
                              <m:ctrlPr>
                                <a:rPr lang="zh-CN" altLang="en-US" sz="2800" i="1">
                                  <a:solidFill>
                                    <a:srgbClr val="FFFFFF"/>
                                  </a:solidFill>
                                  <a:latin typeface="Cambria Math" panose="02040503050406030204" pitchFamily="18" charset="0"/>
                                </a:rPr>
                              </m:ctrlPr>
                            </m:naryPr>
                            <m:sub>
                              <m:r>
                                <a:rPr lang="zh-CN" altLang="en-US" sz="2800" i="1">
                                  <a:solidFill>
                                    <a:srgbClr val="FFFFFF"/>
                                  </a:solidFill>
                                  <a:latin typeface="Cambria Math" panose="02040503050406030204" pitchFamily="18" charset="0"/>
                                </a:rPr>
                                <m:t>𝑖</m:t>
                              </m:r>
                              <m:r>
                                <a:rPr lang="zh-CN" altLang="en-US" sz="2800" i="1">
                                  <a:solidFill>
                                    <a:srgbClr val="FFFFFF"/>
                                  </a:solidFill>
                                  <a:latin typeface="Cambria Math" panose="02040503050406030204" pitchFamily="18" charset="0"/>
                                </a:rPr>
                                <m:t>=1</m:t>
                              </m:r>
                            </m:sub>
                            <m:sup>
                              <m:r>
                                <a:rPr lang="zh-CN" altLang="en-US" sz="2800" i="1">
                                  <a:solidFill>
                                    <a:srgbClr val="FFFFFF"/>
                                  </a:solidFill>
                                  <a:latin typeface="Cambria Math" panose="02040503050406030204" pitchFamily="18" charset="0"/>
                                </a:rPr>
                                <m:t>𝑛</m:t>
                              </m:r>
                            </m:sup>
                            <m:e>
                              <m:r>
                                <a:rPr lang="zh-CN" altLang="en-US" sz="2800" i="1">
                                  <a:solidFill>
                                    <a:srgbClr val="FFFFFF"/>
                                  </a:solidFill>
                                  <a:latin typeface="Cambria Math" panose="02040503050406030204" pitchFamily="18" charset="0"/>
                                </a:rPr>
                                <m:t>𝑃</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a:rPr lang="zh-CN" altLang="en-US" sz="2800" i="1">
                                      <a:solidFill>
                                        <a:srgbClr val="FFFFFF"/>
                                      </a:solidFill>
                                      <a:latin typeface="Cambria Math" panose="02040503050406030204" pitchFamily="18" charset="0"/>
                                    </a:rPr>
                                    <m:t>𝐴</m:t>
                                  </m:r>
                                </m:e>
                                <m:sub>
                                  <m:r>
                                    <a:rPr lang="zh-CN" altLang="en-US" sz="2800" i="1">
                                      <a:solidFill>
                                        <a:srgbClr val="FFFFFF"/>
                                      </a:solidFill>
                                      <a:latin typeface="Cambria Math" panose="02040503050406030204" pitchFamily="18" charset="0"/>
                                    </a:rPr>
                                    <m:t>𝑖</m:t>
                                  </m:r>
                                </m:sub>
                              </m:sSub>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𝑃</m:t>
                              </m:r>
                              <m:r>
                                <a:rPr lang="zh-CN" altLang="en-US" sz="2800" i="1">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𝐵</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a:rPr lang="zh-CN" altLang="en-US" sz="2800" i="1">
                                      <a:solidFill>
                                        <a:srgbClr val="FFFFFF"/>
                                      </a:solidFill>
                                      <a:latin typeface="Cambria Math" panose="02040503050406030204" pitchFamily="18" charset="0"/>
                                    </a:rPr>
                                    <m:t>𝐴</m:t>
                                  </m:r>
                                </m:e>
                                <m:sub>
                                  <m:r>
                                    <a:rPr lang="zh-CN" altLang="en-US" sz="2800" i="1">
                                      <a:solidFill>
                                        <a:srgbClr val="FFFFFF"/>
                                      </a:solidFill>
                                      <a:latin typeface="Cambria Math" panose="02040503050406030204" pitchFamily="18" charset="0"/>
                                    </a:rPr>
                                    <m:t>𝑖</m:t>
                                  </m:r>
                                </m:sub>
                              </m:sSub>
                              <m:r>
                                <a:rPr lang="zh-CN" altLang="en-US" sz="2800" i="1">
                                  <a:solidFill>
                                    <a:srgbClr val="FFFFFF"/>
                                  </a:solidFill>
                                  <a:latin typeface="Cambria Math" panose="02040503050406030204" pitchFamily="18" charset="0"/>
                                </a:rPr>
                                <m:t>)</m:t>
                              </m:r>
                            </m:e>
                          </m:nary>
                        </m:den>
                      </m:f>
                      <m:r>
                        <a:rPr lang="zh-CN" altLang="en-US" sz="2800" i="1">
                          <a:solidFill>
                            <a:srgbClr val="FFFFFF"/>
                          </a:solidFill>
                          <a:latin typeface="Cambria Math" panose="02040503050406030204" pitchFamily="18" charset="0"/>
                        </a:rPr>
                        <m:t>,(</m:t>
                      </m:r>
                      <m:r>
                        <a:rPr lang="en-US" altLang="zh-CN" sz="2800" b="0" i="1" smtClean="0">
                          <a:solidFill>
                            <a:srgbClr val="FFFFFF"/>
                          </a:solidFill>
                          <a:latin typeface="Cambria Math" panose="02040503050406030204" pitchFamily="18" charset="0"/>
                        </a:rPr>
                        <m:t>𝑚</m:t>
                      </m:r>
                      <m:r>
                        <a:rPr lang="zh-CN" altLang="en-US" sz="2800" i="1">
                          <a:solidFill>
                            <a:srgbClr val="FFFFFF"/>
                          </a:solidFill>
                          <a:latin typeface="Cambria Math" panose="02040503050406030204" pitchFamily="18" charset="0"/>
                        </a:rPr>
                        <m:t>=1,...,</m:t>
                      </m:r>
                      <m:r>
                        <a:rPr lang="zh-CN" altLang="en-US" sz="2800" i="1">
                          <a:solidFill>
                            <a:srgbClr val="FFFFFF"/>
                          </a:solidFill>
                          <a:latin typeface="Cambria Math" panose="02040503050406030204" pitchFamily="18" charset="0"/>
                        </a:rPr>
                        <m:t>𝑛</m:t>
                      </m:r>
                      <m:r>
                        <a:rPr lang="zh-CN" altLang="en-US" sz="2800" i="1">
                          <a:solidFill>
                            <a:srgbClr val="FFFFFF"/>
                          </a:solidFill>
                          <a:latin typeface="Cambria Math" panose="02040503050406030204" pitchFamily="18" charset="0"/>
                        </a:rPr>
                        <m:t>)</m:t>
                      </m:r>
                      <m:m>
                        <m:mPr>
                          <m:plcHide m:val="on"/>
                          <m:mcs>
                            <m:mc>
                              <m:mcPr>
                                <m:count m:val="2"/>
                                <m:mcJc m:val="center"/>
                              </m:mcPr>
                            </m:mc>
                          </m:mcs>
                          <m:ctrlPr>
                            <a:rPr lang="zh-CN" altLang="en-US" sz="2800" i="1">
                              <a:solidFill>
                                <a:srgbClr val="FFFFFF"/>
                              </a:solidFill>
                              <a:latin typeface="Cambria Math" panose="02040503050406030204" pitchFamily="18" charset="0"/>
                            </a:rPr>
                          </m:ctrlPr>
                        </m:mPr>
                        <m:mr>
                          <m:e/>
                          <m:e/>
                        </m:mr>
                      </m:m>
                      <m:r>
                        <a:rPr lang="zh-CN" altLang="en-US" sz="2800" i="1">
                          <a:solidFill>
                            <a:srgbClr val="FFFFFF"/>
                          </a:solidFill>
                          <a:latin typeface="Cambria Math" panose="02040503050406030204" pitchFamily="18" charset="0"/>
                        </a:rPr>
                        <m:t>(1.13)</m:t>
                      </m:r>
                    </m:oMath>
                  </m:oMathPara>
                </a14:m>
                <a:endParaRPr lang="zh-CN" altLang="en-US" sz="2800" dirty="0"/>
              </a:p>
            </p:txBody>
          </p:sp>
        </mc:Choice>
        <mc:Fallback xmlns="">
          <p:sp>
            <p:nvSpPr>
              <p:cNvPr id="65546" name="Object 10">
                <a:extLst>
                  <a:ext uri="{FF2B5EF4-FFF2-40B4-BE49-F238E27FC236}">
                    <a16:creationId xmlns:a16="http://schemas.microsoft.com/office/drawing/2014/main" id="{7951B14D-9282-42A0-B127-A00E84B431B1}"/>
                  </a:ext>
                </a:extLst>
              </p:cNvPr>
              <p:cNvSpPr txBox="1">
                <a:spLocks noRot="1" noChangeAspect="1" noMove="1" noResize="1" noEditPoints="1" noAdjustHandles="1" noChangeArrowheads="1" noChangeShapeType="1" noTextEdit="1"/>
              </p:cNvSpPr>
              <p:nvPr/>
            </p:nvSpPr>
            <p:spPr bwMode="auto">
              <a:xfrm>
                <a:off x="395288" y="2771775"/>
                <a:ext cx="8748712" cy="1314450"/>
              </a:xfrm>
              <a:prstGeom prst="rect">
                <a:avLst/>
              </a:prstGeom>
              <a:blipFill>
                <a:blip r:embed="rId4"/>
                <a:stretch>
                  <a:fillRect/>
                </a:stretch>
              </a:blipFill>
              <a:ln>
                <a:noFill/>
              </a:ln>
              <a:effectLst/>
            </p:spPr>
            <p:txBody>
              <a:bodyPr/>
              <a:lstStyle/>
              <a:p>
                <a:r>
                  <a:rPr lang="zh-CN" altLang="en-US">
                    <a:noFill/>
                  </a:rPr>
                  <a:t> </a:t>
                </a:r>
              </a:p>
            </p:txBody>
          </p:sp>
        </mc:Fallback>
      </mc:AlternateContent>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CC84EB3F-5CCC-4EF7-BEB6-15F2E3A18225}"/>
              </a:ext>
            </a:extLst>
          </p:cNvPr>
          <p:cNvSpPr>
            <a:spLocks noGrp="1" noChangeArrowheads="1"/>
          </p:cNvSpPr>
          <p:nvPr>
            <p:ph type="title"/>
          </p:nvPr>
        </p:nvSpPr>
        <p:spPr>
          <a:xfrm>
            <a:off x="190500" y="334963"/>
            <a:ext cx="8915400" cy="2559050"/>
          </a:xfrm>
        </p:spPr>
        <p:txBody>
          <a:bodyPr/>
          <a:lstStyle/>
          <a:p>
            <a:pPr eaLnBrk="1" hangingPunct="1">
              <a:lnSpc>
                <a:spcPct val="125000"/>
              </a:lnSpc>
              <a:defRPr/>
            </a:pPr>
            <a:r>
              <a:rPr lang="zh-CN" altLang="en-US" sz="2800" dirty="0">
                <a:solidFill>
                  <a:schemeClr val="tx1"/>
                </a:solidFill>
                <a:latin typeface="+mn-lt"/>
                <a:ea typeface="+mn-ea"/>
              </a:rPr>
              <a:t>例</a:t>
            </a:r>
            <a:r>
              <a:rPr lang="en-US" altLang="zh-CN" sz="2800" dirty="0">
                <a:solidFill>
                  <a:schemeClr val="tx1"/>
                </a:solidFill>
                <a:latin typeface="+mn-lt"/>
                <a:ea typeface="+mn-ea"/>
              </a:rPr>
              <a:t>7</a:t>
            </a:r>
            <a:r>
              <a:rPr lang="zh-CN" altLang="en-US" sz="2800" dirty="0">
                <a:solidFill>
                  <a:schemeClr val="tx1"/>
                </a:solidFill>
                <a:latin typeface="+mn-lt"/>
                <a:ea typeface="+mn-ea"/>
              </a:rPr>
              <a:t>：假定某工厂甲乙丙</a:t>
            </a:r>
            <a:r>
              <a:rPr lang="en-US" altLang="zh-CN" sz="2800" dirty="0">
                <a:solidFill>
                  <a:schemeClr val="tx1"/>
                </a:solidFill>
                <a:latin typeface="+mn-lt"/>
                <a:ea typeface="+mn-ea"/>
              </a:rPr>
              <a:t>3</a:t>
            </a:r>
            <a:r>
              <a:rPr lang="zh-CN" altLang="en-US" sz="2800" dirty="0">
                <a:solidFill>
                  <a:schemeClr val="tx1"/>
                </a:solidFill>
                <a:latin typeface="+mn-lt"/>
                <a:ea typeface="+mn-ea"/>
              </a:rPr>
              <a:t>个车间生产同一种螺钉</a:t>
            </a:r>
            <a:r>
              <a:rPr lang="en-US" altLang="zh-CN" sz="2800" dirty="0">
                <a:solidFill>
                  <a:schemeClr val="tx1"/>
                </a:solidFill>
                <a:latin typeface="+mn-lt"/>
                <a:ea typeface="+mn-ea"/>
              </a:rPr>
              <a:t>, </a:t>
            </a:r>
            <a:r>
              <a:rPr lang="zh-CN" altLang="en-US" sz="2800" dirty="0">
                <a:solidFill>
                  <a:schemeClr val="tx1"/>
                </a:solidFill>
                <a:latin typeface="+mn-lt"/>
                <a:ea typeface="+mn-ea"/>
              </a:rPr>
              <a:t>产量依次占全厂的</a:t>
            </a:r>
            <a:r>
              <a:rPr lang="en-US" altLang="zh-CN" sz="2800" dirty="0">
                <a:solidFill>
                  <a:schemeClr val="tx1"/>
                </a:solidFill>
                <a:latin typeface="+mn-lt"/>
                <a:ea typeface="+mn-ea"/>
              </a:rPr>
              <a:t>45%,35%,20%. </a:t>
            </a:r>
            <a:r>
              <a:rPr lang="zh-CN" altLang="en-US" sz="2800" dirty="0">
                <a:solidFill>
                  <a:schemeClr val="tx1"/>
                </a:solidFill>
                <a:latin typeface="+mn-lt"/>
                <a:ea typeface="+mn-ea"/>
              </a:rPr>
              <a:t>如果各车间的次品率依次为</a:t>
            </a:r>
            <a:r>
              <a:rPr lang="en-US" altLang="zh-CN" sz="2800" dirty="0">
                <a:solidFill>
                  <a:schemeClr val="tx1"/>
                </a:solidFill>
                <a:latin typeface="+mn-lt"/>
                <a:ea typeface="+mn-ea"/>
              </a:rPr>
              <a:t>4%, 2%, 5%. </a:t>
            </a:r>
            <a:r>
              <a:rPr lang="zh-CN" altLang="en-US" sz="2800" dirty="0">
                <a:solidFill>
                  <a:schemeClr val="tx1"/>
                </a:solidFill>
                <a:latin typeface="+mn-lt"/>
                <a:ea typeface="+mn-ea"/>
              </a:rPr>
              <a:t>现在从待出厂产品中检查出</a:t>
            </a:r>
            <a:r>
              <a:rPr lang="en-US" altLang="zh-CN" sz="2800" dirty="0">
                <a:solidFill>
                  <a:schemeClr val="tx1"/>
                </a:solidFill>
                <a:latin typeface="+mn-lt"/>
                <a:ea typeface="+mn-ea"/>
              </a:rPr>
              <a:t>1</a:t>
            </a:r>
            <a:r>
              <a:rPr lang="zh-CN" altLang="en-US" sz="2800" dirty="0">
                <a:solidFill>
                  <a:schemeClr val="tx1"/>
                </a:solidFill>
                <a:latin typeface="+mn-lt"/>
                <a:ea typeface="+mn-ea"/>
              </a:rPr>
              <a:t>个次品</a:t>
            </a:r>
            <a:r>
              <a:rPr lang="en-US" altLang="zh-CN" sz="2800" dirty="0">
                <a:solidFill>
                  <a:schemeClr val="tx1"/>
                </a:solidFill>
                <a:latin typeface="+mn-lt"/>
                <a:ea typeface="+mn-ea"/>
              </a:rPr>
              <a:t>, </a:t>
            </a:r>
            <a:r>
              <a:rPr lang="zh-CN" altLang="en-US" sz="2800" dirty="0">
                <a:solidFill>
                  <a:schemeClr val="tx1"/>
                </a:solidFill>
                <a:latin typeface="+mn-lt"/>
                <a:ea typeface="+mn-ea"/>
              </a:rPr>
              <a:t>试判断它是由甲车间生产的概率。</a:t>
            </a:r>
          </a:p>
        </p:txBody>
      </p:sp>
      <p:sp>
        <p:nvSpPr>
          <p:cNvPr id="347139" name="Rectangle 3">
            <a:extLst>
              <a:ext uri="{FF2B5EF4-FFF2-40B4-BE49-F238E27FC236}">
                <a16:creationId xmlns:a16="http://schemas.microsoft.com/office/drawing/2014/main" id="{73E1DFA2-5853-401D-A0F3-3DFA073FDCB9}"/>
              </a:ext>
            </a:extLst>
          </p:cNvPr>
          <p:cNvSpPr>
            <a:spLocks noGrp="1" noChangeArrowheads="1"/>
          </p:cNvSpPr>
          <p:nvPr>
            <p:ph type="body" idx="1"/>
          </p:nvPr>
        </p:nvSpPr>
        <p:spPr>
          <a:xfrm>
            <a:off x="304800" y="2895600"/>
            <a:ext cx="8659813" cy="3125788"/>
          </a:xfrm>
        </p:spPr>
        <p:txBody>
          <a:bodyPr/>
          <a:lstStyle/>
          <a:p>
            <a:pPr eaLnBrk="1" hangingPunct="1">
              <a:lnSpc>
                <a:spcPct val="130000"/>
              </a:lnSpc>
            </a:pPr>
            <a:r>
              <a:rPr lang="zh-CN" altLang="en-US" sz="2800" dirty="0"/>
              <a:t>解  设事件</a:t>
            </a:r>
            <a:r>
              <a:rPr lang="en-US" altLang="zh-CN" sz="2800" i="1" dirty="0"/>
              <a:t>B</a:t>
            </a:r>
            <a:r>
              <a:rPr lang="zh-CN" altLang="en-US" sz="2800" dirty="0"/>
              <a:t>表示</a:t>
            </a:r>
            <a:r>
              <a:rPr lang="en-US" altLang="zh-CN" sz="2800" dirty="0"/>
              <a:t>"</a:t>
            </a:r>
            <a:r>
              <a:rPr lang="zh-CN" altLang="en-US" sz="2800" dirty="0"/>
              <a:t>产品为次品</a:t>
            </a:r>
            <a:r>
              <a:rPr lang="en-US" altLang="zh-CN" sz="2800" dirty="0"/>
              <a:t>", </a:t>
            </a:r>
          </a:p>
          <a:p>
            <a:pPr eaLnBrk="1" hangingPunct="1">
              <a:lnSpc>
                <a:spcPct val="130000"/>
              </a:lnSpc>
            </a:pPr>
            <a:r>
              <a:rPr lang="en-US" altLang="zh-CN" sz="2800" i="1" dirty="0"/>
              <a:t>     A</a:t>
            </a:r>
            <a:r>
              <a:rPr lang="en-US" altLang="zh-CN" sz="2800" baseline="-25000" dirty="0"/>
              <a:t>1</a:t>
            </a:r>
            <a:r>
              <a:rPr lang="en-US" altLang="zh-CN" sz="2800" dirty="0"/>
              <a:t>, </a:t>
            </a:r>
            <a:r>
              <a:rPr lang="en-US" altLang="zh-CN" sz="2800" i="1" dirty="0"/>
              <a:t>A</a:t>
            </a:r>
            <a:r>
              <a:rPr lang="en-US" altLang="zh-CN" sz="2800" baseline="-25000" dirty="0"/>
              <a:t>2</a:t>
            </a:r>
            <a:r>
              <a:rPr lang="en-US" altLang="zh-CN" sz="2800" dirty="0"/>
              <a:t>, </a:t>
            </a:r>
            <a:r>
              <a:rPr lang="en-US" altLang="zh-CN" sz="2800" i="1" dirty="0"/>
              <a:t>A</a:t>
            </a:r>
            <a:r>
              <a:rPr lang="en-US" altLang="zh-CN" sz="2800" baseline="-25000" dirty="0"/>
              <a:t>3</a:t>
            </a:r>
            <a:r>
              <a:rPr lang="zh-CN" altLang="en-US" sz="2800" dirty="0"/>
              <a:t>分别表示</a:t>
            </a:r>
            <a:r>
              <a:rPr lang="en-US" altLang="zh-CN" sz="2800" dirty="0"/>
              <a:t>“</a:t>
            </a:r>
            <a:r>
              <a:rPr lang="zh-CN" altLang="en-US" sz="2800" dirty="0"/>
              <a:t>产品由甲</a:t>
            </a:r>
            <a:r>
              <a:rPr lang="en-US" altLang="zh-CN" sz="2800" dirty="0"/>
              <a:t>, </a:t>
            </a:r>
            <a:r>
              <a:rPr lang="zh-CN" altLang="en-US" sz="2800" dirty="0"/>
              <a:t>乙</a:t>
            </a:r>
            <a:r>
              <a:rPr lang="en-US" altLang="zh-CN" sz="2800" dirty="0"/>
              <a:t>, </a:t>
            </a:r>
            <a:r>
              <a:rPr lang="zh-CN" altLang="en-US" sz="2800" dirty="0"/>
              <a:t>丙车间生产</a:t>
            </a:r>
            <a:r>
              <a:rPr lang="en-US" altLang="zh-CN" sz="2800" dirty="0"/>
              <a:t>",</a:t>
            </a:r>
          </a:p>
          <a:p>
            <a:pPr eaLnBrk="1" hangingPunct="1">
              <a:lnSpc>
                <a:spcPct val="130000"/>
              </a:lnSpc>
            </a:pPr>
            <a:r>
              <a:rPr lang="zh-CN" altLang="en-US" sz="2800" dirty="0"/>
              <a:t>   依题意</a:t>
            </a:r>
            <a:r>
              <a:rPr lang="en-US" altLang="zh-CN" sz="2800" dirty="0"/>
              <a:t>, </a:t>
            </a:r>
            <a:r>
              <a:rPr lang="zh-CN" altLang="en-US" sz="2800" dirty="0"/>
              <a:t>有</a:t>
            </a:r>
          </a:p>
          <a:p>
            <a:pPr eaLnBrk="1" hangingPunct="1">
              <a:lnSpc>
                <a:spcPct val="130000"/>
              </a:lnSpc>
            </a:pPr>
            <a:r>
              <a:rPr lang="en-US" altLang="zh-CN" sz="2800" i="1" dirty="0"/>
              <a:t>    P</a:t>
            </a:r>
            <a:r>
              <a:rPr lang="en-US" altLang="zh-CN" sz="2800" dirty="0"/>
              <a:t>(</a:t>
            </a:r>
            <a:r>
              <a:rPr lang="en-US" altLang="zh-CN" sz="2800" i="1" dirty="0"/>
              <a:t>A</a:t>
            </a:r>
            <a:r>
              <a:rPr lang="en-US" altLang="zh-CN" sz="2800" baseline="-25000" dirty="0"/>
              <a:t>1</a:t>
            </a:r>
            <a:r>
              <a:rPr lang="en-US" altLang="zh-CN" sz="2800" dirty="0"/>
              <a:t>)=45%	 </a:t>
            </a:r>
            <a:r>
              <a:rPr lang="en-US" altLang="zh-CN" sz="2800" i="1" dirty="0"/>
              <a:t>P</a:t>
            </a:r>
            <a:r>
              <a:rPr lang="en-US" altLang="zh-CN" sz="2800" dirty="0"/>
              <a:t>(</a:t>
            </a:r>
            <a:r>
              <a:rPr lang="en-US" altLang="zh-CN" sz="2800" i="1" dirty="0"/>
              <a:t>A</a:t>
            </a:r>
            <a:r>
              <a:rPr lang="en-US" altLang="zh-CN" sz="2800" baseline="-25000" dirty="0"/>
              <a:t>2</a:t>
            </a:r>
            <a:r>
              <a:rPr lang="en-US" altLang="zh-CN" sz="2800" dirty="0"/>
              <a:t>)=35%	          </a:t>
            </a:r>
            <a:r>
              <a:rPr lang="en-US" altLang="zh-CN" sz="2800" i="1" dirty="0"/>
              <a:t>P</a:t>
            </a:r>
            <a:r>
              <a:rPr lang="en-US" altLang="zh-CN" sz="2800" dirty="0"/>
              <a:t>(</a:t>
            </a:r>
            <a:r>
              <a:rPr lang="en-US" altLang="zh-CN" sz="2800" i="1" dirty="0"/>
              <a:t>A</a:t>
            </a:r>
            <a:r>
              <a:rPr lang="en-US" altLang="zh-CN" sz="2800" baseline="-25000" dirty="0"/>
              <a:t>3</a:t>
            </a:r>
            <a:r>
              <a:rPr lang="en-US" altLang="zh-CN" sz="2800" dirty="0"/>
              <a:t>)=20%</a:t>
            </a:r>
          </a:p>
          <a:p>
            <a:pPr eaLnBrk="1" hangingPunct="1">
              <a:lnSpc>
                <a:spcPct val="130000"/>
              </a:lnSpc>
            </a:pPr>
            <a:r>
              <a:rPr lang="en-US" altLang="zh-CN" sz="2800" i="1" dirty="0"/>
              <a:t>    P</a:t>
            </a:r>
            <a:r>
              <a:rPr lang="en-US" altLang="zh-CN" sz="2800" dirty="0"/>
              <a:t>(</a:t>
            </a:r>
            <a:r>
              <a:rPr lang="en-US" altLang="zh-CN" sz="2800" i="1" dirty="0"/>
              <a:t>B</a:t>
            </a:r>
            <a:r>
              <a:rPr lang="en-US" altLang="zh-CN" sz="2800" dirty="0"/>
              <a:t>|</a:t>
            </a:r>
            <a:r>
              <a:rPr lang="en-US" altLang="zh-CN" sz="2800" i="1" dirty="0"/>
              <a:t>A</a:t>
            </a:r>
            <a:r>
              <a:rPr lang="en-US" altLang="zh-CN" sz="2800" baseline="-25000" dirty="0"/>
              <a:t>1</a:t>
            </a:r>
            <a:r>
              <a:rPr lang="en-US" altLang="zh-CN" sz="2800" dirty="0"/>
              <a:t>)=4%	 </a:t>
            </a:r>
            <a:r>
              <a:rPr lang="en-US" altLang="zh-CN" sz="2800" i="1" dirty="0"/>
              <a:t>P</a:t>
            </a:r>
            <a:r>
              <a:rPr lang="en-US" altLang="zh-CN" sz="2800" dirty="0"/>
              <a:t>(</a:t>
            </a:r>
            <a:r>
              <a:rPr lang="en-US" altLang="zh-CN" sz="2800" i="1" dirty="0"/>
              <a:t>B</a:t>
            </a:r>
            <a:r>
              <a:rPr lang="en-US" altLang="zh-CN" sz="2800" dirty="0"/>
              <a:t>|</a:t>
            </a:r>
            <a:r>
              <a:rPr lang="en-US" altLang="zh-CN" sz="2800" i="1" dirty="0"/>
              <a:t>A</a:t>
            </a:r>
            <a:r>
              <a:rPr lang="en-US" altLang="zh-CN" sz="2800" baseline="-25000" dirty="0"/>
              <a:t>2</a:t>
            </a:r>
            <a:r>
              <a:rPr lang="en-US" altLang="zh-CN" sz="2800" dirty="0"/>
              <a:t>)=2%	</a:t>
            </a:r>
            <a:r>
              <a:rPr lang="en-US" altLang="zh-CN" sz="2800" i="1" dirty="0"/>
              <a:t>P</a:t>
            </a:r>
            <a:r>
              <a:rPr lang="en-US" altLang="zh-CN" sz="2800" dirty="0"/>
              <a:t>(</a:t>
            </a:r>
            <a:r>
              <a:rPr lang="en-US" altLang="zh-CN" sz="2800" i="1" dirty="0"/>
              <a:t>B</a:t>
            </a:r>
            <a:r>
              <a:rPr lang="en-US" altLang="zh-CN" sz="2800" dirty="0"/>
              <a:t>|</a:t>
            </a:r>
            <a:r>
              <a:rPr lang="en-US" altLang="zh-CN" sz="2800" i="1" dirty="0"/>
              <a:t>A</a:t>
            </a:r>
            <a:r>
              <a:rPr lang="en-US" altLang="zh-CN" sz="2800" baseline="-25000" dirty="0"/>
              <a:t>3</a:t>
            </a:r>
            <a:r>
              <a:rPr lang="en-US" altLang="zh-CN" sz="2800" dirty="0"/>
              <a:t>)=5%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71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71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71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7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2B0EFF39-5DC5-4C98-8F9A-BF6774B7FC72}"/>
              </a:ext>
            </a:extLst>
          </p:cNvPr>
          <p:cNvSpPr>
            <a:spLocks noGrp="1" noChangeArrowheads="1"/>
          </p:cNvSpPr>
          <p:nvPr>
            <p:ph type="title"/>
          </p:nvPr>
        </p:nvSpPr>
        <p:spPr>
          <a:xfrm>
            <a:off x="114300" y="404813"/>
            <a:ext cx="8915400" cy="838200"/>
          </a:xfrm>
        </p:spPr>
        <p:txBody>
          <a:bodyPr/>
          <a:lstStyle/>
          <a:p>
            <a:pPr eaLnBrk="1" hangingPunct="1"/>
            <a:r>
              <a:rPr lang="zh-CN" altLang="en-US">
                <a:solidFill>
                  <a:schemeClr val="tx1"/>
                </a:solidFill>
              </a:rPr>
              <a:t>则由</a:t>
            </a:r>
            <a:r>
              <a:rPr lang="zh-CN" altLang="en-US"/>
              <a:t>贝叶斯公式</a:t>
            </a:r>
            <a:r>
              <a:rPr lang="zh-CN" altLang="en-US">
                <a:solidFill>
                  <a:schemeClr val="tx1"/>
                </a:solidFill>
              </a:rPr>
              <a:t>得</a:t>
            </a:r>
          </a:p>
        </p:txBody>
      </p:sp>
      <p:graphicFrame>
        <p:nvGraphicFramePr>
          <p:cNvPr id="348163" name="Object 3">
            <a:extLst>
              <a:ext uri="{FF2B5EF4-FFF2-40B4-BE49-F238E27FC236}">
                <a16:creationId xmlns:a16="http://schemas.microsoft.com/office/drawing/2014/main" id="{F398B41E-665B-4B27-87D2-DE52319C5688}"/>
              </a:ext>
            </a:extLst>
          </p:cNvPr>
          <p:cNvGraphicFramePr>
            <a:graphicFrameLocks noGrp="1" noChangeAspect="1"/>
          </p:cNvGraphicFramePr>
          <p:nvPr>
            <p:ph idx="1"/>
            <p:extLst>
              <p:ext uri="{D42A27DB-BD31-4B8C-83A1-F6EECF244321}">
                <p14:modId xmlns:p14="http://schemas.microsoft.com/office/powerpoint/2010/main" val="4064761851"/>
              </p:ext>
            </p:extLst>
          </p:nvPr>
        </p:nvGraphicFramePr>
        <p:xfrm>
          <a:off x="846138" y="1374775"/>
          <a:ext cx="7451725" cy="4106863"/>
        </p:xfrm>
        <a:graphic>
          <a:graphicData uri="http://schemas.openxmlformats.org/presentationml/2006/ole">
            <mc:AlternateContent xmlns:mc="http://schemas.openxmlformats.org/markup-compatibility/2006">
              <mc:Choice xmlns:v="urn:schemas-microsoft-com:vml" Requires="v">
                <p:oleObj name="Equation" r:id="rId2" imgW="2676601" imgH="1163993" progId="Equation.3">
                  <p:embed/>
                </p:oleObj>
              </mc:Choice>
              <mc:Fallback>
                <p:oleObj name="Equation" r:id="rId2" imgW="2676601" imgH="1163993" progId="Equation.3">
                  <p:embed/>
                  <p:pic>
                    <p:nvPicPr>
                      <p:cNvPr id="348163" name="Object 3">
                        <a:extLst>
                          <a:ext uri="{FF2B5EF4-FFF2-40B4-BE49-F238E27FC236}">
                            <a16:creationId xmlns:a16="http://schemas.microsoft.com/office/drawing/2014/main" id="{F398B41E-665B-4B27-87D2-DE52319C5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38" y="1374775"/>
                        <a:ext cx="7451725" cy="4106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标题 3">
            <a:extLst>
              <a:ext uri="{FF2B5EF4-FFF2-40B4-BE49-F238E27FC236}">
                <a16:creationId xmlns:a16="http://schemas.microsoft.com/office/drawing/2014/main" id="{6AFDD63F-6881-4B8C-BCE9-776B2AC57636}"/>
              </a:ext>
            </a:extLst>
          </p:cNvPr>
          <p:cNvSpPr>
            <a:spLocks noGrp="1" noChangeArrowheads="1"/>
          </p:cNvSpPr>
          <p:nvPr>
            <p:ph type="title"/>
          </p:nvPr>
        </p:nvSpPr>
        <p:spPr>
          <a:xfrm>
            <a:off x="685800" y="476250"/>
            <a:ext cx="7772400" cy="831850"/>
          </a:xfrm>
        </p:spPr>
        <p:txBody>
          <a:bodyPr/>
          <a:lstStyle/>
          <a:p>
            <a:pPr algn="ctr" eaLnBrk="1" hangingPunct="1"/>
            <a:r>
              <a:rPr lang="zh-CN" altLang="en-US" sz="4000" dirty="0"/>
              <a:t>概率统计的一些应用</a:t>
            </a:r>
          </a:p>
        </p:txBody>
      </p:sp>
      <p:sp>
        <p:nvSpPr>
          <p:cNvPr id="232451" name="内容占位符 4">
            <a:extLst>
              <a:ext uri="{FF2B5EF4-FFF2-40B4-BE49-F238E27FC236}">
                <a16:creationId xmlns:a16="http://schemas.microsoft.com/office/drawing/2014/main" id="{4732B6E2-8294-46F2-8569-84F5F6587EDB}"/>
              </a:ext>
            </a:extLst>
          </p:cNvPr>
          <p:cNvSpPr>
            <a:spLocks noGrp="1" noChangeArrowheads="1"/>
          </p:cNvSpPr>
          <p:nvPr>
            <p:ph idx="1"/>
          </p:nvPr>
        </p:nvSpPr>
        <p:spPr>
          <a:xfrm>
            <a:off x="720725" y="1766888"/>
            <a:ext cx="7769225" cy="4038375"/>
          </a:xfrm>
        </p:spPr>
        <p:txBody>
          <a:bodyPr/>
          <a:lstStyle/>
          <a:p>
            <a:pPr eaLnBrk="1" hangingPunct="1">
              <a:lnSpc>
                <a:spcPct val="150000"/>
              </a:lnSpc>
              <a:buFont typeface="Wingdings" panose="05000000000000000000" pitchFamily="2" charset="2"/>
              <a:buChar char="l"/>
            </a:pPr>
            <a:r>
              <a:rPr lang="zh-CN" altLang="en-US" sz="2800" dirty="0"/>
              <a:t>经济方面：资产定价、量化交易、人寿保险；</a:t>
            </a:r>
            <a:endParaRPr lang="en-US" altLang="zh-CN" sz="2800" dirty="0"/>
          </a:p>
          <a:p>
            <a:pPr eaLnBrk="1" hangingPunct="1">
              <a:lnSpc>
                <a:spcPct val="150000"/>
              </a:lnSpc>
              <a:buFont typeface="Wingdings" panose="05000000000000000000" pitchFamily="2" charset="2"/>
              <a:buChar char="l"/>
            </a:pPr>
            <a:r>
              <a:rPr lang="zh-CN" altLang="en-US" sz="2800" dirty="0"/>
              <a:t>信息方面：通信工程、气象信息；</a:t>
            </a:r>
            <a:endParaRPr lang="en-US" altLang="zh-CN" sz="2800" dirty="0"/>
          </a:p>
          <a:p>
            <a:pPr eaLnBrk="1" hangingPunct="1">
              <a:lnSpc>
                <a:spcPct val="150000"/>
              </a:lnSpc>
              <a:buFont typeface="Wingdings" panose="05000000000000000000" pitchFamily="2" charset="2"/>
              <a:buChar char="l"/>
            </a:pPr>
            <a:r>
              <a:rPr lang="zh-CN" altLang="en-US" sz="2800" dirty="0"/>
              <a:t>互联网行业：信用评级、风险控制（系统）、推荐系统、人工智能。</a:t>
            </a:r>
            <a:endParaRPr lang="en-US" altLang="zh-CN" sz="2800" dirty="0"/>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15E18-2BAC-4F57-83D7-91E3F4F04ECD}"/>
              </a:ext>
            </a:extLst>
          </p:cNvPr>
          <p:cNvSpPr>
            <a:spLocks noGrp="1"/>
          </p:cNvSpPr>
          <p:nvPr>
            <p:ph type="title"/>
          </p:nvPr>
        </p:nvSpPr>
        <p:spPr>
          <a:xfrm>
            <a:off x="685800" y="549275"/>
            <a:ext cx="7772400" cy="647700"/>
          </a:xfrm>
        </p:spPr>
        <p:txBody>
          <a:bodyPr/>
          <a:lstStyle/>
          <a:p>
            <a:pPr algn="ctr">
              <a:defRPr/>
            </a:pPr>
            <a:r>
              <a:rPr lang="zh-CN" altLang="en-US" sz="3200" dirty="0">
                <a:latin typeface="+mj-ea"/>
              </a:rPr>
              <a:t>贝叶斯公式的应用</a:t>
            </a:r>
          </a:p>
        </p:txBody>
      </p:sp>
      <p:sp>
        <p:nvSpPr>
          <p:cNvPr id="3" name="内容占位符 2">
            <a:extLst>
              <a:ext uri="{FF2B5EF4-FFF2-40B4-BE49-F238E27FC236}">
                <a16:creationId xmlns:a16="http://schemas.microsoft.com/office/drawing/2014/main" id="{F0CD61A8-11DF-4273-99A3-6A2CD00E4800}"/>
              </a:ext>
            </a:extLst>
          </p:cNvPr>
          <p:cNvSpPr>
            <a:spLocks noGrp="1"/>
          </p:cNvSpPr>
          <p:nvPr>
            <p:ph idx="1"/>
          </p:nvPr>
        </p:nvSpPr>
        <p:spPr>
          <a:xfrm>
            <a:off x="395536" y="1196975"/>
            <a:ext cx="8352928" cy="4895850"/>
          </a:xfrm>
        </p:spPr>
        <p:txBody>
          <a:bodyPr/>
          <a:lstStyle/>
          <a:p>
            <a:pPr>
              <a:lnSpc>
                <a:spcPct val="150000"/>
              </a:lnSpc>
              <a:buFont typeface="Wingdings" panose="05000000000000000000" pitchFamily="2" charset="2"/>
              <a:buChar char="l"/>
              <a:defRPr/>
            </a:pPr>
            <a:r>
              <a:rPr lang="zh-CN" altLang="en-US" sz="2800" dirty="0"/>
              <a:t>某地区肝癌发病率为</a:t>
            </a:r>
            <a:r>
              <a:rPr lang="en-US" altLang="zh-CN" sz="2800" dirty="0"/>
              <a:t>0.0004</a:t>
            </a:r>
            <a:r>
              <a:rPr lang="zh-CN" altLang="en-US" sz="2800" dirty="0"/>
              <a:t>，先用甲胎蛋白法进行普查。已知患有肝癌的人其化验结果</a:t>
            </a:r>
            <a:r>
              <a:rPr lang="en-US" altLang="zh-CN" sz="2800" dirty="0"/>
              <a:t>99%</a:t>
            </a:r>
            <a:r>
              <a:rPr lang="zh-CN" altLang="en-US" sz="2800" dirty="0"/>
              <a:t>呈阳性，而没患肝癌的人其化验结果</a:t>
            </a:r>
            <a:r>
              <a:rPr lang="en-US" altLang="zh-CN" sz="2800" dirty="0"/>
              <a:t>99.9%</a:t>
            </a:r>
            <a:r>
              <a:rPr lang="zh-CN" altLang="en-US" sz="2800" dirty="0"/>
              <a:t>呈现阴性。现某人检查结果呈阳性，问他真的患肝癌的概率是多少？</a:t>
            </a:r>
            <a:endParaRPr lang="en-US" altLang="zh-CN" sz="2800" dirty="0"/>
          </a:p>
          <a:p>
            <a:pPr marL="0" indent="0">
              <a:lnSpc>
                <a:spcPct val="150000"/>
              </a:lnSpc>
              <a:defRPr/>
            </a:pPr>
            <a:r>
              <a:rPr lang="zh-CN" altLang="en-US" sz="2800" dirty="0"/>
              <a:t>    解：</a:t>
            </a:r>
            <a:r>
              <a:rPr lang="en-US" altLang="zh-CN" sz="2800" dirty="0"/>
              <a:t>B=“</a:t>
            </a:r>
            <a:r>
              <a:rPr lang="zh-CN" altLang="en-US" sz="2800" dirty="0"/>
              <a:t>被检查者患有肝癌</a:t>
            </a:r>
            <a:r>
              <a:rPr lang="en-US" altLang="zh-CN" sz="2800" dirty="0"/>
              <a:t>” P(B)=0.0004</a:t>
            </a:r>
          </a:p>
          <a:p>
            <a:pPr marL="0" indent="0">
              <a:lnSpc>
                <a:spcPct val="150000"/>
              </a:lnSpc>
              <a:defRPr/>
            </a:pPr>
            <a:r>
              <a:rPr lang="en-US" altLang="zh-CN" sz="2800" dirty="0"/>
              <a:t>            A=“</a:t>
            </a:r>
            <a:r>
              <a:rPr lang="zh-CN" altLang="en-US" sz="2800" dirty="0"/>
              <a:t>检查结果呈阳性</a:t>
            </a:r>
            <a:r>
              <a:rPr lang="en-US" altLang="zh-CN" sz="2800" dirty="0"/>
              <a:t>” P(A)=0.99</a:t>
            </a: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Oval 2">
            <a:extLst>
              <a:ext uri="{FF2B5EF4-FFF2-40B4-BE49-F238E27FC236}">
                <a16:creationId xmlns:a16="http://schemas.microsoft.com/office/drawing/2014/main" id="{B25FDCA1-4083-48DD-9CBB-4F5EA8BD1057}"/>
              </a:ext>
            </a:extLst>
          </p:cNvPr>
          <p:cNvSpPr>
            <a:spLocks noChangeArrowheads="1"/>
          </p:cNvSpPr>
          <p:nvPr/>
        </p:nvSpPr>
        <p:spPr bwMode="auto">
          <a:xfrm>
            <a:off x="3124200" y="1676400"/>
            <a:ext cx="2743200" cy="1219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400"/>
              <a:t>条件概率  </a:t>
            </a:r>
          </a:p>
        </p:txBody>
      </p:sp>
      <p:sp>
        <p:nvSpPr>
          <p:cNvPr id="350211" name="Rectangle 3">
            <a:extLst>
              <a:ext uri="{FF2B5EF4-FFF2-40B4-BE49-F238E27FC236}">
                <a16:creationId xmlns:a16="http://schemas.microsoft.com/office/drawing/2014/main" id="{3241E089-D24E-485D-8AF9-9A80E88981B7}"/>
              </a:ext>
            </a:extLst>
          </p:cNvPr>
          <p:cNvSpPr>
            <a:spLocks noGrp="1" noChangeArrowheads="1"/>
          </p:cNvSpPr>
          <p:nvPr>
            <p:ph type="title" idx="4294967295"/>
          </p:nvPr>
        </p:nvSpPr>
        <p:spPr/>
        <p:txBody>
          <a:bodyPr/>
          <a:lstStyle/>
          <a:p>
            <a:pPr eaLnBrk="1" hangingPunct="1"/>
            <a:r>
              <a:rPr lang="zh-CN" altLang="en-US" b="1"/>
              <a:t>条件概率 小  结</a:t>
            </a:r>
          </a:p>
        </p:txBody>
      </p:sp>
      <p:sp>
        <p:nvSpPr>
          <p:cNvPr id="68612" name="Oval 4">
            <a:extLst>
              <a:ext uri="{FF2B5EF4-FFF2-40B4-BE49-F238E27FC236}">
                <a16:creationId xmlns:a16="http://schemas.microsoft.com/office/drawing/2014/main" id="{60EEA9A9-6F22-48F1-83E9-BF45F9DB433C}"/>
              </a:ext>
            </a:extLst>
          </p:cNvPr>
          <p:cNvSpPr>
            <a:spLocks noChangeArrowheads="1"/>
          </p:cNvSpPr>
          <p:nvPr/>
        </p:nvSpPr>
        <p:spPr bwMode="auto">
          <a:xfrm>
            <a:off x="762000" y="2667000"/>
            <a:ext cx="2209800" cy="914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400"/>
              <a:t>缩减样本空间 </a:t>
            </a:r>
          </a:p>
        </p:txBody>
      </p:sp>
      <p:sp>
        <p:nvSpPr>
          <p:cNvPr id="68613" name="Line 5">
            <a:extLst>
              <a:ext uri="{FF2B5EF4-FFF2-40B4-BE49-F238E27FC236}">
                <a16:creationId xmlns:a16="http://schemas.microsoft.com/office/drawing/2014/main" id="{CC67A28F-426C-41EC-A14C-AEABF55C422E}"/>
              </a:ext>
            </a:extLst>
          </p:cNvPr>
          <p:cNvSpPr>
            <a:spLocks noChangeShapeType="1"/>
          </p:cNvSpPr>
          <p:nvPr/>
        </p:nvSpPr>
        <p:spPr bwMode="auto">
          <a:xfrm flipV="1">
            <a:off x="2438400" y="2438400"/>
            <a:ext cx="6096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4" name="Oval 6">
            <a:extLst>
              <a:ext uri="{FF2B5EF4-FFF2-40B4-BE49-F238E27FC236}">
                <a16:creationId xmlns:a16="http://schemas.microsoft.com/office/drawing/2014/main" id="{83CC27CF-64A9-470C-BC74-A8BC2253E152}"/>
              </a:ext>
            </a:extLst>
          </p:cNvPr>
          <p:cNvSpPr>
            <a:spLocks noChangeArrowheads="1"/>
          </p:cNvSpPr>
          <p:nvPr/>
        </p:nvSpPr>
        <p:spPr bwMode="auto">
          <a:xfrm>
            <a:off x="5943600" y="2743200"/>
            <a:ext cx="2209800" cy="8382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400"/>
              <a:t>定义式 </a:t>
            </a:r>
          </a:p>
        </p:txBody>
      </p:sp>
      <p:sp>
        <p:nvSpPr>
          <p:cNvPr id="68615" name="Line 7">
            <a:extLst>
              <a:ext uri="{FF2B5EF4-FFF2-40B4-BE49-F238E27FC236}">
                <a16:creationId xmlns:a16="http://schemas.microsoft.com/office/drawing/2014/main" id="{30D88C80-65D9-4A38-AB45-0AFE1DEC20FD}"/>
              </a:ext>
            </a:extLst>
          </p:cNvPr>
          <p:cNvSpPr>
            <a:spLocks noChangeShapeType="1"/>
          </p:cNvSpPr>
          <p:nvPr/>
        </p:nvSpPr>
        <p:spPr bwMode="auto">
          <a:xfrm flipH="1" flipV="1">
            <a:off x="6096000" y="2362200"/>
            <a:ext cx="7620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6" name="Line 8">
            <a:extLst>
              <a:ext uri="{FF2B5EF4-FFF2-40B4-BE49-F238E27FC236}">
                <a16:creationId xmlns:a16="http://schemas.microsoft.com/office/drawing/2014/main" id="{1D298485-FA46-44B6-8489-6FEA7FA68E8C}"/>
              </a:ext>
            </a:extLst>
          </p:cNvPr>
          <p:cNvSpPr>
            <a:spLocks noChangeShapeType="1"/>
          </p:cNvSpPr>
          <p:nvPr/>
        </p:nvSpPr>
        <p:spPr bwMode="auto">
          <a:xfrm flipH="1">
            <a:off x="5638800" y="3657600"/>
            <a:ext cx="990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7" name="Oval 9">
            <a:extLst>
              <a:ext uri="{FF2B5EF4-FFF2-40B4-BE49-F238E27FC236}">
                <a16:creationId xmlns:a16="http://schemas.microsoft.com/office/drawing/2014/main" id="{FF4CD413-D740-430A-8CA3-6779E338B2CB}"/>
              </a:ext>
            </a:extLst>
          </p:cNvPr>
          <p:cNvSpPr>
            <a:spLocks noChangeArrowheads="1"/>
          </p:cNvSpPr>
          <p:nvPr/>
        </p:nvSpPr>
        <p:spPr bwMode="auto">
          <a:xfrm>
            <a:off x="3200400" y="3581400"/>
            <a:ext cx="2438400" cy="914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400"/>
              <a:t>乘法公式 </a:t>
            </a:r>
          </a:p>
        </p:txBody>
      </p:sp>
      <p:sp>
        <p:nvSpPr>
          <p:cNvPr id="68618" name="Line 10">
            <a:extLst>
              <a:ext uri="{FF2B5EF4-FFF2-40B4-BE49-F238E27FC236}">
                <a16:creationId xmlns:a16="http://schemas.microsoft.com/office/drawing/2014/main" id="{A90DB31E-5024-45E5-AFFC-A9D5DCE2F09E}"/>
              </a:ext>
            </a:extLst>
          </p:cNvPr>
          <p:cNvSpPr>
            <a:spLocks noChangeShapeType="1"/>
          </p:cNvSpPr>
          <p:nvPr/>
        </p:nvSpPr>
        <p:spPr bwMode="auto">
          <a:xfrm flipH="1">
            <a:off x="2286000" y="4191000"/>
            <a:ext cx="8382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9" name="Oval 11">
            <a:extLst>
              <a:ext uri="{FF2B5EF4-FFF2-40B4-BE49-F238E27FC236}">
                <a16:creationId xmlns:a16="http://schemas.microsoft.com/office/drawing/2014/main" id="{1B3AC33B-FAB8-4AE6-8BC8-8F9E9246E48F}"/>
              </a:ext>
            </a:extLst>
          </p:cNvPr>
          <p:cNvSpPr>
            <a:spLocks noChangeArrowheads="1"/>
          </p:cNvSpPr>
          <p:nvPr/>
        </p:nvSpPr>
        <p:spPr bwMode="auto">
          <a:xfrm>
            <a:off x="762000" y="4953000"/>
            <a:ext cx="3048000" cy="1295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400"/>
              <a:t>全概率公式 </a:t>
            </a:r>
          </a:p>
        </p:txBody>
      </p:sp>
      <p:sp>
        <p:nvSpPr>
          <p:cNvPr id="68620" name="Line 12">
            <a:extLst>
              <a:ext uri="{FF2B5EF4-FFF2-40B4-BE49-F238E27FC236}">
                <a16:creationId xmlns:a16="http://schemas.microsoft.com/office/drawing/2014/main" id="{B8BEB808-8DE4-4D80-947C-B1D579AD196F}"/>
              </a:ext>
            </a:extLst>
          </p:cNvPr>
          <p:cNvSpPr>
            <a:spLocks noChangeShapeType="1"/>
          </p:cNvSpPr>
          <p:nvPr/>
        </p:nvSpPr>
        <p:spPr bwMode="auto">
          <a:xfrm>
            <a:off x="3810000" y="5562600"/>
            <a:ext cx="1295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21" name="Line 13">
            <a:extLst>
              <a:ext uri="{FF2B5EF4-FFF2-40B4-BE49-F238E27FC236}">
                <a16:creationId xmlns:a16="http://schemas.microsoft.com/office/drawing/2014/main" id="{C92FC703-9845-4C1F-A34B-FB20FA71A221}"/>
              </a:ext>
            </a:extLst>
          </p:cNvPr>
          <p:cNvSpPr>
            <a:spLocks noChangeShapeType="1"/>
          </p:cNvSpPr>
          <p:nvPr/>
        </p:nvSpPr>
        <p:spPr bwMode="auto">
          <a:xfrm>
            <a:off x="7086600" y="3657600"/>
            <a:ext cx="0" cy="1295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22" name="Oval 14">
            <a:extLst>
              <a:ext uri="{FF2B5EF4-FFF2-40B4-BE49-F238E27FC236}">
                <a16:creationId xmlns:a16="http://schemas.microsoft.com/office/drawing/2014/main" id="{C3EBA052-8755-4E3C-B9A0-048D3643CC6E}"/>
              </a:ext>
            </a:extLst>
          </p:cNvPr>
          <p:cNvSpPr>
            <a:spLocks noChangeArrowheads="1"/>
          </p:cNvSpPr>
          <p:nvPr/>
        </p:nvSpPr>
        <p:spPr bwMode="auto">
          <a:xfrm>
            <a:off x="5410200" y="5029200"/>
            <a:ext cx="2743200" cy="1143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zh-CN" sz="2400"/>
          </a:p>
        </p:txBody>
      </p:sp>
      <p:sp>
        <p:nvSpPr>
          <p:cNvPr id="68623" name="Text Box 15">
            <a:extLst>
              <a:ext uri="{FF2B5EF4-FFF2-40B4-BE49-F238E27FC236}">
                <a16:creationId xmlns:a16="http://schemas.microsoft.com/office/drawing/2014/main" id="{65AAA47A-9BC9-47A5-B034-25F0770D78EC}"/>
              </a:ext>
            </a:extLst>
          </p:cNvPr>
          <p:cNvSpPr txBox="1">
            <a:spLocks noChangeArrowheads="1"/>
          </p:cNvSpPr>
          <p:nvPr/>
        </p:nvSpPr>
        <p:spPr bwMode="auto">
          <a:xfrm>
            <a:off x="6003925" y="535463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t>贝叶斯公式</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up)">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wipe(up)">
                                      <p:cBhvr>
                                        <p:cTn id="12" dur="500"/>
                                        <p:tgtEl>
                                          <p:spTgt spid="68612"/>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68613"/>
                                        </p:tgtEl>
                                        <p:attrNameLst>
                                          <p:attrName>style.visibility</p:attrName>
                                        </p:attrNameLst>
                                      </p:cBhvr>
                                      <p:to>
                                        <p:strVal val="visible"/>
                                      </p:to>
                                    </p:set>
                                    <p:animEffect transition="in" filter="wipe(up)">
                                      <p:cBhvr>
                                        <p:cTn id="16" dur="500"/>
                                        <p:tgtEl>
                                          <p:spTgt spid="686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8614"/>
                                        </p:tgtEl>
                                        <p:attrNameLst>
                                          <p:attrName>style.visibility</p:attrName>
                                        </p:attrNameLst>
                                      </p:cBhvr>
                                      <p:to>
                                        <p:strVal val="visible"/>
                                      </p:to>
                                    </p:set>
                                    <p:animEffect transition="in" filter="wipe(up)">
                                      <p:cBhvr>
                                        <p:cTn id="21" dur="500"/>
                                        <p:tgtEl>
                                          <p:spTgt spid="68614"/>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68615"/>
                                        </p:tgtEl>
                                        <p:attrNameLst>
                                          <p:attrName>style.visibility</p:attrName>
                                        </p:attrNameLst>
                                      </p:cBhvr>
                                      <p:to>
                                        <p:strVal val="visible"/>
                                      </p:to>
                                    </p:set>
                                    <p:animEffect transition="in" filter="wipe(up)">
                                      <p:cBhvr>
                                        <p:cTn id="25" dur="500"/>
                                        <p:tgtEl>
                                          <p:spTgt spid="686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8616"/>
                                        </p:tgtEl>
                                        <p:attrNameLst>
                                          <p:attrName>style.visibility</p:attrName>
                                        </p:attrNameLst>
                                      </p:cBhvr>
                                      <p:to>
                                        <p:strVal val="visible"/>
                                      </p:to>
                                    </p:set>
                                    <p:animEffect transition="in" filter="wipe(up)">
                                      <p:cBhvr>
                                        <p:cTn id="30" dur="500"/>
                                        <p:tgtEl>
                                          <p:spTgt spid="686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68617"/>
                                        </p:tgtEl>
                                        <p:attrNameLst>
                                          <p:attrName>style.visibility</p:attrName>
                                        </p:attrNameLst>
                                      </p:cBhvr>
                                      <p:to>
                                        <p:strVal val="visible"/>
                                      </p:to>
                                    </p:set>
                                    <p:animEffect transition="in" filter="wipe(up)">
                                      <p:cBhvr>
                                        <p:cTn id="35" dur="500"/>
                                        <p:tgtEl>
                                          <p:spTgt spid="6861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68618"/>
                                        </p:tgtEl>
                                        <p:attrNameLst>
                                          <p:attrName>style.visibility</p:attrName>
                                        </p:attrNameLst>
                                      </p:cBhvr>
                                      <p:to>
                                        <p:strVal val="visible"/>
                                      </p:to>
                                    </p:set>
                                    <p:animEffect transition="in" filter="wipe(up)">
                                      <p:cBhvr>
                                        <p:cTn id="40" dur="500"/>
                                        <p:tgtEl>
                                          <p:spTgt spid="686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68619"/>
                                        </p:tgtEl>
                                        <p:attrNameLst>
                                          <p:attrName>style.visibility</p:attrName>
                                        </p:attrNameLst>
                                      </p:cBhvr>
                                      <p:to>
                                        <p:strVal val="visible"/>
                                      </p:to>
                                    </p:set>
                                    <p:animEffect transition="in" filter="wipe(up)">
                                      <p:cBhvr>
                                        <p:cTn id="45" dur="500"/>
                                        <p:tgtEl>
                                          <p:spTgt spid="686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68620"/>
                                        </p:tgtEl>
                                        <p:attrNameLst>
                                          <p:attrName>style.visibility</p:attrName>
                                        </p:attrNameLst>
                                      </p:cBhvr>
                                      <p:to>
                                        <p:strVal val="visible"/>
                                      </p:to>
                                    </p:set>
                                    <p:animEffect transition="in" filter="wipe(up)">
                                      <p:cBhvr>
                                        <p:cTn id="50" dur="500"/>
                                        <p:tgtEl>
                                          <p:spTgt spid="6862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68621"/>
                                        </p:tgtEl>
                                        <p:attrNameLst>
                                          <p:attrName>style.visibility</p:attrName>
                                        </p:attrNameLst>
                                      </p:cBhvr>
                                      <p:to>
                                        <p:strVal val="visible"/>
                                      </p:to>
                                    </p:set>
                                    <p:animEffect transition="in" filter="wipe(up)">
                                      <p:cBhvr>
                                        <p:cTn id="55" dur="500"/>
                                        <p:tgtEl>
                                          <p:spTgt spid="6862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8622"/>
                                        </p:tgtEl>
                                        <p:attrNameLst>
                                          <p:attrName>style.visibility</p:attrName>
                                        </p:attrNameLst>
                                      </p:cBhvr>
                                      <p:to>
                                        <p:strVal val="visible"/>
                                      </p:to>
                                    </p:set>
                                    <p:animEffect transition="in" filter="wipe(up)">
                                      <p:cBhvr>
                                        <p:cTn id="60" dur="500"/>
                                        <p:tgtEl>
                                          <p:spTgt spid="68622"/>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68623"/>
                                        </p:tgtEl>
                                        <p:attrNameLst>
                                          <p:attrName>style.visibility</p:attrName>
                                        </p:attrNameLst>
                                      </p:cBhvr>
                                      <p:to>
                                        <p:strVal val="visible"/>
                                      </p:to>
                                    </p:set>
                                    <p:animEffect transition="in" filter="wipe(up)">
                                      <p:cBhvr>
                                        <p:cTn id="64" dur="500"/>
                                        <p:tgtEl>
                                          <p:spTgt spid="68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nimBg="1" autoUpdateAnimBg="0"/>
      <p:bldP spid="68612" grpId="0" animBg="1" autoUpdateAnimBg="0"/>
      <p:bldP spid="68614" grpId="0" animBg="1" autoUpdateAnimBg="0"/>
      <p:bldP spid="68617" grpId="0" animBg="1" autoUpdateAnimBg="0"/>
      <p:bldP spid="68619" grpId="0" animBg="1" autoUpdateAnimBg="0"/>
      <p:bldP spid="68622" grpId="0" animBg="1" autoUpdateAnimBg="0"/>
      <p:bldP spid="68623"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E0E9C237-85A0-45C3-9EA1-57FF3B01A751}"/>
              </a:ext>
            </a:extLst>
          </p:cNvPr>
          <p:cNvSpPr>
            <a:spLocks noGrp="1" noChangeArrowheads="1"/>
          </p:cNvSpPr>
          <p:nvPr>
            <p:ph type="ctrTitle" idx="4294967295"/>
          </p:nvPr>
        </p:nvSpPr>
        <p:spPr>
          <a:xfrm>
            <a:off x="0" y="2130425"/>
            <a:ext cx="7772400" cy="1470025"/>
          </a:xfrm>
        </p:spPr>
        <p:txBody>
          <a:bodyPr/>
          <a:lstStyle/>
          <a:p>
            <a:pPr algn="ctr" eaLnBrk="1" hangingPunct="1"/>
            <a:br>
              <a:rPr lang="en-US" altLang="zh-CN" sz="4000" b="1"/>
            </a:br>
            <a:endParaRPr lang="en-US" altLang="zh-CN" sz="4000" b="1"/>
          </a:p>
        </p:txBody>
      </p:sp>
      <p:sp>
        <p:nvSpPr>
          <p:cNvPr id="155651" name="Rectangle 3">
            <a:extLst>
              <a:ext uri="{FF2B5EF4-FFF2-40B4-BE49-F238E27FC236}">
                <a16:creationId xmlns:a16="http://schemas.microsoft.com/office/drawing/2014/main" id="{450625C9-1F1F-4736-A7BB-2E83127C9F3D}"/>
              </a:ext>
            </a:extLst>
          </p:cNvPr>
          <p:cNvSpPr>
            <a:spLocks noGrp="1" noChangeArrowheads="1"/>
          </p:cNvSpPr>
          <p:nvPr>
            <p:ph type="subTitle" idx="4294967295"/>
          </p:nvPr>
        </p:nvSpPr>
        <p:spPr>
          <a:xfrm>
            <a:off x="431800" y="1554163"/>
            <a:ext cx="8388350" cy="4827587"/>
          </a:xfrm>
        </p:spPr>
        <p:txBody>
          <a:bodyPr/>
          <a:lstStyle/>
          <a:p>
            <a:pPr marL="0" indent="0" eaLnBrk="1" hangingPunct="1">
              <a:lnSpc>
                <a:spcPct val="130000"/>
              </a:lnSpc>
              <a:buFontTx/>
              <a:buNone/>
            </a:pPr>
            <a:r>
              <a:rPr lang="zh-CN" altLang="en-US" sz="2800" dirty="0">
                <a:solidFill>
                  <a:schemeClr val="bg1"/>
                </a:solidFill>
              </a:rPr>
              <a:t>定义</a:t>
            </a:r>
            <a:r>
              <a:rPr lang="en-US" altLang="zh-CN" sz="2800" dirty="0">
                <a:solidFill>
                  <a:schemeClr val="bg1"/>
                </a:solidFill>
              </a:rPr>
              <a:t>1.4 (P20)  </a:t>
            </a:r>
            <a:r>
              <a:rPr lang="zh-CN" altLang="en-US" sz="2800" dirty="0">
                <a:solidFill>
                  <a:schemeClr val="bg1"/>
                </a:solidFill>
              </a:rPr>
              <a:t>如果事件</a:t>
            </a:r>
            <a:r>
              <a:rPr lang="en-US" altLang="zh-CN" sz="2800" dirty="0">
                <a:solidFill>
                  <a:schemeClr val="bg1"/>
                </a:solidFill>
              </a:rPr>
              <a:t>A</a:t>
            </a:r>
            <a:r>
              <a:rPr lang="zh-CN" altLang="en-US" sz="2800" dirty="0">
                <a:solidFill>
                  <a:schemeClr val="bg1"/>
                </a:solidFill>
              </a:rPr>
              <a:t>发生的可能性不受事件</a:t>
            </a:r>
            <a:r>
              <a:rPr lang="en-US" altLang="zh-CN" sz="2800" dirty="0">
                <a:solidFill>
                  <a:schemeClr val="bg1"/>
                </a:solidFill>
              </a:rPr>
              <a:t>B</a:t>
            </a:r>
            <a:r>
              <a:rPr lang="zh-CN" altLang="en-US" sz="2800" dirty="0">
                <a:solidFill>
                  <a:schemeClr val="bg1"/>
                </a:solidFill>
              </a:rPr>
              <a:t>发生与否的影响，即</a:t>
            </a:r>
            <a:r>
              <a:rPr lang="en-US" altLang="zh-CN" sz="2800" dirty="0">
                <a:solidFill>
                  <a:schemeClr val="bg1"/>
                </a:solidFill>
              </a:rPr>
              <a:t>P(A</a:t>
            </a:r>
            <a:r>
              <a:rPr lang="en-US" altLang="zh-CN" sz="2800" dirty="0">
                <a:solidFill>
                  <a:schemeClr val="bg1"/>
                </a:solidFill>
                <a:cs typeface="Times New Roman" panose="02020603050405020304" pitchFamily="18" charset="0"/>
              </a:rPr>
              <a:t>|B)=P(A)</a:t>
            </a:r>
            <a:r>
              <a:rPr lang="zh-CN" altLang="en-US" sz="2800" dirty="0">
                <a:solidFill>
                  <a:schemeClr val="bg1"/>
                </a:solidFill>
                <a:cs typeface="Times New Roman" panose="02020603050405020304" pitchFamily="18" charset="0"/>
              </a:rPr>
              <a:t>，则称事件</a:t>
            </a:r>
            <a:r>
              <a:rPr lang="en-US" altLang="zh-CN" sz="2800" dirty="0">
                <a:solidFill>
                  <a:schemeClr val="bg1"/>
                </a:solidFill>
                <a:cs typeface="Times New Roman" panose="02020603050405020304" pitchFamily="18" charset="0"/>
              </a:rPr>
              <a:t>A</a:t>
            </a:r>
            <a:r>
              <a:rPr lang="zh-CN" altLang="en-US" sz="2800" dirty="0">
                <a:solidFill>
                  <a:schemeClr val="bg1"/>
                </a:solidFill>
                <a:cs typeface="Times New Roman" panose="02020603050405020304" pitchFamily="18" charset="0"/>
              </a:rPr>
              <a:t>对于事件</a:t>
            </a:r>
            <a:r>
              <a:rPr lang="en-US" altLang="zh-CN" sz="2800" dirty="0">
                <a:solidFill>
                  <a:schemeClr val="bg1"/>
                </a:solidFill>
                <a:cs typeface="Times New Roman" panose="02020603050405020304" pitchFamily="18" charset="0"/>
              </a:rPr>
              <a:t>B</a:t>
            </a:r>
            <a:r>
              <a:rPr lang="zh-CN" altLang="en-US" sz="2800" dirty="0">
                <a:solidFill>
                  <a:srgbClr val="FFFF00"/>
                </a:solidFill>
                <a:cs typeface="Times New Roman" panose="02020603050405020304" pitchFamily="18" charset="0"/>
              </a:rPr>
              <a:t>独立</a:t>
            </a:r>
            <a:r>
              <a:rPr lang="zh-CN" altLang="en-US" sz="2800" dirty="0">
                <a:solidFill>
                  <a:schemeClr val="bg1"/>
                </a:solidFill>
                <a:cs typeface="Times New Roman" panose="02020603050405020304" pitchFamily="18" charset="0"/>
              </a:rPr>
              <a:t>。若</a:t>
            </a:r>
            <a:r>
              <a:rPr lang="en-US" altLang="zh-CN" sz="2800" dirty="0">
                <a:solidFill>
                  <a:schemeClr val="bg1"/>
                </a:solidFill>
                <a:cs typeface="Times New Roman" panose="02020603050405020304" pitchFamily="18" charset="0"/>
              </a:rPr>
              <a:t>A</a:t>
            </a:r>
            <a:r>
              <a:rPr lang="zh-CN" altLang="en-US" sz="2800" dirty="0">
                <a:solidFill>
                  <a:schemeClr val="bg1"/>
                </a:solidFill>
                <a:cs typeface="Times New Roman" panose="02020603050405020304" pitchFamily="18" charset="0"/>
              </a:rPr>
              <a:t>对于</a:t>
            </a:r>
            <a:r>
              <a:rPr lang="en-US" altLang="zh-CN" sz="2800" dirty="0">
                <a:solidFill>
                  <a:schemeClr val="bg1"/>
                </a:solidFill>
                <a:cs typeface="Times New Roman" panose="02020603050405020304" pitchFamily="18" charset="0"/>
              </a:rPr>
              <a:t>B</a:t>
            </a:r>
            <a:r>
              <a:rPr lang="zh-CN" altLang="en-US" sz="2800" dirty="0">
                <a:solidFill>
                  <a:schemeClr val="bg1"/>
                </a:solidFill>
                <a:cs typeface="Times New Roman" panose="02020603050405020304" pitchFamily="18" charset="0"/>
              </a:rPr>
              <a:t>独立，则</a:t>
            </a:r>
            <a:r>
              <a:rPr lang="en-US" altLang="zh-CN" sz="2800" dirty="0">
                <a:solidFill>
                  <a:schemeClr val="bg1"/>
                </a:solidFill>
                <a:cs typeface="Times New Roman" panose="02020603050405020304" pitchFamily="18" charset="0"/>
              </a:rPr>
              <a:t>B</a:t>
            </a:r>
            <a:r>
              <a:rPr lang="zh-CN" altLang="en-US" sz="2800" dirty="0">
                <a:solidFill>
                  <a:schemeClr val="bg1"/>
                </a:solidFill>
                <a:cs typeface="Times New Roman" panose="02020603050405020304" pitchFamily="18" charset="0"/>
              </a:rPr>
              <a:t>对于</a:t>
            </a:r>
            <a:r>
              <a:rPr lang="en-US" altLang="zh-CN" sz="2800" dirty="0">
                <a:solidFill>
                  <a:schemeClr val="bg1"/>
                </a:solidFill>
                <a:cs typeface="Times New Roman" panose="02020603050405020304" pitchFamily="18" charset="0"/>
              </a:rPr>
              <a:t>A</a:t>
            </a:r>
            <a:r>
              <a:rPr lang="zh-CN" altLang="en-US" sz="2800" dirty="0">
                <a:solidFill>
                  <a:schemeClr val="bg1"/>
                </a:solidFill>
                <a:cs typeface="Times New Roman" panose="02020603050405020304" pitchFamily="18" charset="0"/>
              </a:rPr>
              <a:t>也一定独立，称事件</a:t>
            </a:r>
            <a:r>
              <a:rPr lang="en-US" altLang="zh-CN" sz="2800" dirty="0">
                <a:solidFill>
                  <a:schemeClr val="bg1"/>
                </a:solidFill>
                <a:cs typeface="Times New Roman" panose="02020603050405020304" pitchFamily="18" charset="0"/>
              </a:rPr>
              <a:t>A</a:t>
            </a:r>
            <a:r>
              <a:rPr lang="zh-CN" altLang="en-US" sz="2800" dirty="0">
                <a:solidFill>
                  <a:schemeClr val="bg1"/>
                </a:solidFill>
                <a:cs typeface="Times New Roman" panose="02020603050405020304" pitchFamily="18" charset="0"/>
              </a:rPr>
              <a:t>与事件</a:t>
            </a:r>
            <a:r>
              <a:rPr lang="en-US" altLang="zh-CN" sz="2800" dirty="0">
                <a:solidFill>
                  <a:schemeClr val="bg1"/>
                </a:solidFill>
                <a:cs typeface="Times New Roman" panose="02020603050405020304" pitchFamily="18" charset="0"/>
              </a:rPr>
              <a:t>B</a:t>
            </a:r>
            <a:r>
              <a:rPr lang="zh-CN" altLang="en-US" sz="2800" dirty="0">
                <a:solidFill>
                  <a:srgbClr val="FFFF00"/>
                </a:solidFill>
                <a:cs typeface="Times New Roman" panose="02020603050405020304" pitchFamily="18" charset="0"/>
              </a:rPr>
              <a:t>相互独立</a:t>
            </a:r>
            <a:r>
              <a:rPr lang="zh-CN" altLang="en-US" sz="2800" dirty="0">
                <a:solidFill>
                  <a:schemeClr val="bg1"/>
                </a:solidFill>
                <a:cs typeface="Times New Roman" panose="02020603050405020304" pitchFamily="18" charset="0"/>
              </a:rPr>
              <a:t>。</a:t>
            </a:r>
            <a:endParaRPr lang="en-US" altLang="zh-CN" sz="2800" dirty="0">
              <a:solidFill>
                <a:schemeClr val="bg1"/>
              </a:solidFill>
              <a:cs typeface="Times New Roman" panose="02020603050405020304" pitchFamily="18" charset="0"/>
            </a:endParaRPr>
          </a:p>
          <a:p>
            <a:pPr marL="0" indent="0" eaLnBrk="1" hangingPunct="1">
              <a:lnSpc>
                <a:spcPct val="130000"/>
              </a:lnSpc>
              <a:buFontTx/>
              <a:buNone/>
            </a:pPr>
            <a:r>
              <a:rPr lang="zh-CN" altLang="en-US" sz="2800" dirty="0">
                <a:solidFill>
                  <a:schemeClr val="bg1"/>
                </a:solidFill>
              </a:rPr>
              <a:t>定义</a:t>
            </a:r>
            <a:r>
              <a:rPr lang="en-US" altLang="zh-CN" sz="2800" dirty="0">
                <a:solidFill>
                  <a:schemeClr val="bg1"/>
                </a:solidFill>
              </a:rPr>
              <a:t>1.4’  </a:t>
            </a:r>
            <a:r>
              <a:rPr lang="zh-CN" altLang="en-US" sz="2800" dirty="0">
                <a:solidFill>
                  <a:schemeClr val="bg1"/>
                </a:solidFill>
              </a:rPr>
              <a:t>如果事件</a:t>
            </a:r>
            <a:r>
              <a:rPr lang="en-US" altLang="zh-CN" sz="2800" dirty="0">
                <a:solidFill>
                  <a:schemeClr val="bg1"/>
                </a:solidFill>
              </a:rPr>
              <a:t>A</a:t>
            </a:r>
            <a:r>
              <a:rPr lang="zh-CN" altLang="en-US" sz="2800" dirty="0">
                <a:solidFill>
                  <a:schemeClr val="bg1"/>
                </a:solidFill>
              </a:rPr>
              <a:t>和</a:t>
            </a:r>
            <a:r>
              <a:rPr lang="en-US" altLang="zh-CN" sz="2800" dirty="0">
                <a:solidFill>
                  <a:schemeClr val="bg1"/>
                </a:solidFill>
              </a:rPr>
              <a:t>B</a:t>
            </a:r>
            <a:r>
              <a:rPr lang="zh-CN" altLang="en-US" sz="2800" dirty="0">
                <a:solidFill>
                  <a:schemeClr val="bg1"/>
                </a:solidFill>
              </a:rPr>
              <a:t>满足</a:t>
            </a:r>
            <a:endParaRPr lang="en-US" altLang="zh-CN" sz="2800" dirty="0">
              <a:solidFill>
                <a:schemeClr val="bg1"/>
              </a:solidFill>
            </a:endParaRPr>
          </a:p>
          <a:p>
            <a:pPr marL="0" indent="0" algn="ctr" eaLnBrk="1" hangingPunct="1">
              <a:lnSpc>
                <a:spcPct val="130000"/>
              </a:lnSpc>
              <a:buFontTx/>
              <a:buNone/>
            </a:pPr>
            <a:r>
              <a:rPr lang="en-US" altLang="zh-CN" sz="2800" dirty="0">
                <a:solidFill>
                  <a:schemeClr val="bg1"/>
                </a:solidFill>
              </a:rPr>
              <a:t>P(AB)=P(A)P(B)</a:t>
            </a:r>
          </a:p>
          <a:p>
            <a:pPr marL="0" indent="0" eaLnBrk="1" hangingPunct="1">
              <a:lnSpc>
                <a:spcPct val="130000"/>
              </a:lnSpc>
              <a:buFontTx/>
              <a:buNone/>
            </a:pPr>
            <a:r>
              <a:rPr lang="zh-CN" altLang="en-US" sz="2800" dirty="0">
                <a:solidFill>
                  <a:schemeClr val="bg1"/>
                </a:solidFill>
              </a:rPr>
              <a:t>则称事件</a:t>
            </a:r>
            <a:r>
              <a:rPr lang="en-US" altLang="zh-CN" sz="2800" dirty="0">
                <a:solidFill>
                  <a:schemeClr val="bg1"/>
                </a:solidFill>
              </a:rPr>
              <a:t>A</a:t>
            </a:r>
            <a:r>
              <a:rPr lang="zh-CN" altLang="en-US" sz="2800" dirty="0">
                <a:solidFill>
                  <a:schemeClr val="bg1"/>
                </a:solidFill>
              </a:rPr>
              <a:t>与</a:t>
            </a:r>
            <a:r>
              <a:rPr lang="en-US" altLang="zh-CN" sz="2800" dirty="0">
                <a:solidFill>
                  <a:schemeClr val="bg1"/>
                </a:solidFill>
              </a:rPr>
              <a:t>B</a:t>
            </a:r>
            <a:r>
              <a:rPr lang="zh-CN" altLang="en-US" sz="2800" dirty="0">
                <a:solidFill>
                  <a:srgbClr val="FFFF00"/>
                </a:solidFill>
              </a:rPr>
              <a:t>相互独立</a:t>
            </a:r>
            <a:r>
              <a:rPr lang="zh-CN" altLang="en-US" sz="2800" dirty="0">
                <a:solidFill>
                  <a:schemeClr val="bg1"/>
                </a:solidFill>
              </a:rPr>
              <a:t>，简称</a:t>
            </a:r>
            <a:r>
              <a:rPr lang="en-US" altLang="zh-CN" sz="2800" dirty="0">
                <a:solidFill>
                  <a:schemeClr val="bg1"/>
                </a:solidFill>
              </a:rPr>
              <a:t>A</a:t>
            </a:r>
            <a:r>
              <a:rPr lang="zh-CN" altLang="en-US" sz="2800" dirty="0">
                <a:solidFill>
                  <a:schemeClr val="bg1"/>
                </a:solidFill>
              </a:rPr>
              <a:t>与</a:t>
            </a:r>
            <a:r>
              <a:rPr lang="en-US" altLang="zh-CN" sz="2800" dirty="0">
                <a:solidFill>
                  <a:schemeClr val="bg1"/>
                </a:solidFill>
              </a:rPr>
              <a:t>B</a:t>
            </a:r>
            <a:r>
              <a:rPr lang="zh-CN" altLang="en-US" sz="2800" dirty="0">
                <a:solidFill>
                  <a:srgbClr val="FFFF00"/>
                </a:solidFill>
              </a:rPr>
              <a:t>独立</a:t>
            </a:r>
            <a:r>
              <a:rPr lang="zh-CN" altLang="en-US" sz="2800" dirty="0">
                <a:solidFill>
                  <a:schemeClr val="bg1"/>
                </a:solidFill>
              </a:rPr>
              <a:t>。否则称</a:t>
            </a:r>
            <a:r>
              <a:rPr lang="en-US" altLang="zh-CN" sz="2800" dirty="0">
                <a:solidFill>
                  <a:schemeClr val="bg1"/>
                </a:solidFill>
              </a:rPr>
              <a:t>A</a:t>
            </a:r>
            <a:r>
              <a:rPr lang="zh-CN" altLang="en-US" sz="2800" dirty="0">
                <a:solidFill>
                  <a:schemeClr val="bg1"/>
                </a:solidFill>
              </a:rPr>
              <a:t>与</a:t>
            </a:r>
            <a:r>
              <a:rPr lang="en-US" altLang="zh-CN" sz="2800" dirty="0">
                <a:solidFill>
                  <a:schemeClr val="bg1"/>
                </a:solidFill>
              </a:rPr>
              <a:t>B</a:t>
            </a:r>
            <a:r>
              <a:rPr lang="zh-CN" altLang="en-US" sz="2800" dirty="0">
                <a:solidFill>
                  <a:srgbClr val="FFFF00"/>
                </a:solidFill>
              </a:rPr>
              <a:t>不独立</a:t>
            </a:r>
            <a:r>
              <a:rPr lang="zh-CN" altLang="en-US" sz="2800" dirty="0">
                <a:solidFill>
                  <a:schemeClr val="bg1"/>
                </a:solidFill>
              </a:rPr>
              <a:t>或</a:t>
            </a:r>
            <a:r>
              <a:rPr lang="zh-CN" altLang="en-US" sz="2800" dirty="0">
                <a:solidFill>
                  <a:srgbClr val="FFFF00"/>
                </a:solidFill>
              </a:rPr>
              <a:t>相依</a:t>
            </a:r>
            <a:r>
              <a:rPr lang="zh-CN" altLang="en-US" sz="2800" dirty="0">
                <a:solidFill>
                  <a:schemeClr val="bg1"/>
                </a:solidFill>
              </a:rPr>
              <a:t>。</a:t>
            </a:r>
            <a:endParaRPr lang="en-US" altLang="zh-CN" sz="2800" dirty="0">
              <a:solidFill>
                <a:schemeClr val="bg1"/>
              </a:solidFill>
            </a:endParaRPr>
          </a:p>
          <a:p>
            <a:pPr marL="0" indent="0" eaLnBrk="1" hangingPunct="1">
              <a:lnSpc>
                <a:spcPct val="130000"/>
              </a:lnSpc>
              <a:buFontTx/>
              <a:buNone/>
            </a:pPr>
            <a:endParaRPr lang="en-US" altLang="zh-CN" sz="2800" dirty="0">
              <a:solidFill>
                <a:schemeClr val="bg1"/>
              </a:solidFill>
              <a:cs typeface="Times New Roman" panose="02020603050405020304" pitchFamily="18" charset="0"/>
            </a:endParaRPr>
          </a:p>
          <a:p>
            <a:pPr marL="0" indent="0" eaLnBrk="1" hangingPunct="1">
              <a:lnSpc>
                <a:spcPct val="130000"/>
              </a:lnSpc>
              <a:buFontTx/>
              <a:buNone/>
            </a:pPr>
            <a:endParaRPr lang="zh-CN" altLang="en-US" sz="2800" dirty="0">
              <a:solidFill>
                <a:schemeClr val="bg1"/>
              </a:solidFill>
              <a:cs typeface="Times New Roman" panose="02020603050405020304" pitchFamily="18" charset="0"/>
            </a:endParaRPr>
          </a:p>
        </p:txBody>
      </p:sp>
      <p:sp>
        <p:nvSpPr>
          <p:cNvPr id="375812" name="Text Box 4">
            <a:extLst>
              <a:ext uri="{FF2B5EF4-FFF2-40B4-BE49-F238E27FC236}">
                <a16:creationId xmlns:a16="http://schemas.microsoft.com/office/drawing/2014/main" id="{606676AC-22D0-4EA2-8D6F-72CC3FE3E4CE}"/>
              </a:ext>
            </a:extLst>
          </p:cNvPr>
          <p:cNvSpPr txBox="1">
            <a:spLocks noChangeArrowheads="1"/>
          </p:cNvSpPr>
          <p:nvPr/>
        </p:nvSpPr>
        <p:spPr bwMode="auto">
          <a:xfrm>
            <a:off x="2627313" y="284163"/>
            <a:ext cx="3622675" cy="641350"/>
          </a:xfrm>
          <a:prstGeom prst="rect">
            <a:avLst/>
          </a:prstGeom>
          <a:noFill/>
          <a:ln>
            <a:noFill/>
          </a:ln>
          <a:effectLst/>
        </p:spPr>
        <p:txBody>
          <a:bodyPr wrap="none">
            <a:spAutoFit/>
          </a:bodyPr>
          <a:lstStyle>
            <a:lvl1pPr marL="342900" indent="-342900">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r>
              <a:rPr lang="en-US" altLang="zh-CN" sz="3600" b="1" dirty="0">
                <a:solidFill>
                  <a:schemeClr val="tx2"/>
                </a:solidFill>
                <a:latin typeface="+mn-lt"/>
              </a:rPr>
              <a:t>1.5 </a:t>
            </a:r>
            <a:r>
              <a:rPr lang="zh-CN" altLang="en-US" sz="3600" b="1" dirty="0">
                <a:solidFill>
                  <a:schemeClr val="tx2"/>
                </a:solidFill>
                <a:latin typeface="+mn-lt"/>
              </a:rPr>
              <a:t>独立试验概型</a:t>
            </a:r>
          </a:p>
        </p:txBody>
      </p:sp>
      <p:sp>
        <p:nvSpPr>
          <p:cNvPr id="155653" name="Text Box 5">
            <a:extLst>
              <a:ext uri="{FF2B5EF4-FFF2-40B4-BE49-F238E27FC236}">
                <a16:creationId xmlns:a16="http://schemas.microsoft.com/office/drawing/2014/main" id="{D3DBD26A-3FD7-486A-A947-D6AAE9C7BF91}"/>
              </a:ext>
            </a:extLst>
          </p:cNvPr>
          <p:cNvSpPr txBox="1">
            <a:spLocks noChangeArrowheads="1"/>
          </p:cNvSpPr>
          <p:nvPr/>
        </p:nvSpPr>
        <p:spPr bwMode="auto">
          <a:xfrm>
            <a:off x="2613025" y="909638"/>
            <a:ext cx="45561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4"/>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b="1">
                <a:solidFill>
                  <a:schemeClr val="tx2"/>
                </a:solidFill>
              </a:rPr>
              <a:t>1.5.1 </a:t>
            </a:r>
            <a:r>
              <a:rPr lang="zh-CN" altLang="en-US" b="1">
                <a:solidFill>
                  <a:schemeClr val="tx2"/>
                </a:solidFill>
              </a:rPr>
              <a:t>事件的独立性</a:t>
            </a:r>
          </a:p>
        </p:txBody>
      </p:sp>
      <p:sp>
        <p:nvSpPr>
          <p:cNvPr id="351238" name="Line 6">
            <a:extLst>
              <a:ext uri="{FF2B5EF4-FFF2-40B4-BE49-F238E27FC236}">
                <a16:creationId xmlns:a16="http://schemas.microsoft.com/office/drawing/2014/main" id="{D8AEC3BF-71A6-4003-BA88-D1A12025C4CB}"/>
              </a:ext>
            </a:extLst>
          </p:cNvPr>
          <p:cNvSpPr>
            <a:spLocks noChangeShapeType="1"/>
          </p:cNvSpPr>
          <p:nvPr/>
        </p:nvSpPr>
        <p:spPr bwMode="auto">
          <a:xfrm>
            <a:off x="3348038" y="2708275"/>
            <a:ext cx="2016125"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5653"/>
                                        </p:tgtEl>
                                        <p:attrNameLst>
                                          <p:attrName>style.visibility</p:attrName>
                                        </p:attrNameLst>
                                      </p:cBhvr>
                                      <p:to>
                                        <p:strVal val="visible"/>
                                      </p:to>
                                    </p:set>
                                    <p:anim calcmode="lin" valueType="num">
                                      <p:cBhvr>
                                        <p:cTn id="7" dur="500" fill="hold"/>
                                        <p:tgtEl>
                                          <p:spTgt spid="155653"/>
                                        </p:tgtEl>
                                        <p:attrNameLst>
                                          <p:attrName>ppt_w</p:attrName>
                                        </p:attrNameLst>
                                      </p:cBhvr>
                                      <p:tavLst>
                                        <p:tav tm="0">
                                          <p:val>
                                            <p:fltVal val="0"/>
                                          </p:val>
                                        </p:tav>
                                        <p:tav tm="100000">
                                          <p:val>
                                            <p:strVal val="#ppt_w"/>
                                          </p:val>
                                        </p:tav>
                                      </p:tavLst>
                                    </p:anim>
                                    <p:anim calcmode="lin" valueType="num">
                                      <p:cBhvr>
                                        <p:cTn id="8" dur="500" fill="hold"/>
                                        <p:tgtEl>
                                          <p:spTgt spid="155653"/>
                                        </p:tgtEl>
                                        <p:attrNameLst>
                                          <p:attrName>ppt_h</p:attrName>
                                        </p:attrNameLst>
                                      </p:cBhvr>
                                      <p:tavLst>
                                        <p:tav tm="0">
                                          <p:val>
                                            <p:fltVal val="0"/>
                                          </p:val>
                                        </p:tav>
                                        <p:tav tm="100000">
                                          <p:val>
                                            <p:strVal val="#ppt_h"/>
                                          </p:val>
                                        </p:tav>
                                      </p:tavLst>
                                    </p:anim>
                                    <p:animEffect transition="in" filter="fade">
                                      <p:cBhvr>
                                        <p:cTn id="9" dur="500"/>
                                        <p:tgtEl>
                                          <p:spTgt spid="15565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55651">
                                            <p:txEl>
                                              <p:pRg st="0" end="0"/>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55651">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55651">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978F768C-172B-4A14-902F-C97FDDB9D79D}"/>
              </a:ext>
            </a:extLst>
          </p:cNvPr>
          <p:cNvSpPr>
            <a:spLocks noGrp="1" noChangeArrowheads="1"/>
          </p:cNvSpPr>
          <p:nvPr>
            <p:ph type="title"/>
          </p:nvPr>
        </p:nvSpPr>
        <p:spPr>
          <a:xfrm>
            <a:off x="539552" y="548680"/>
            <a:ext cx="7772400" cy="700583"/>
          </a:xfrm>
        </p:spPr>
        <p:txBody>
          <a:bodyPr/>
          <a:lstStyle/>
          <a:p>
            <a:pPr algn="ctr" eaLnBrk="1" hangingPunct="1"/>
            <a:r>
              <a:rPr lang="zh-CN" altLang="en-US" sz="4000" b="1" dirty="0"/>
              <a:t>两事件独立性的一些结论</a:t>
            </a:r>
          </a:p>
        </p:txBody>
      </p:sp>
      <mc:AlternateContent xmlns:mc="http://schemas.openxmlformats.org/markup-compatibility/2006" xmlns:a14="http://schemas.microsoft.com/office/drawing/2010/main">
        <mc:Choice Requires="a14">
          <p:sp>
            <p:nvSpPr>
              <p:cNvPr id="39939" name="Rectangle 3">
                <a:extLst>
                  <a:ext uri="{FF2B5EF4-FFF2-40B4-BE49-F238E27FC236}">
                    <a16:creationId xmlns:a16="http://schemas.microsoft.com/office/drawing/2014/main" id="{2E41E997-0286-44B5-AFB1-7EF493B99104}"/>
                  </a:ext>
                </a:extLst>
              </p:cNvPr>
              <p:cNvSpPr>
                <a:spLocks noGrp="1" noChangeArrowheads="1"/>
              </p:cNvSpPr>
              <p:nvPr>
                <p:ph type="body" idx="1"/>
              </p:nvPr>
            </p:nvSpPr>
            <p:spPr>
              <a:xfrm>
                <a:off x="539552" y="1772816"/>
                <a:ext cx="8280920" cy="3600400"/>
              </a:xfrm>
            </p:spPr>
            <p:txBody>
              <a:bodyPr/>
              <a:lstStyle/>
              <a:p>
                <a:pPr marL="0" indent="0" eaLnBrk="1" hangingPunct="1">
                  <a:lnSpc>
                    <a:spcPct val="150000"/>
                  </a:lnSpc>
                  <a:buNone/>
                  <a:defRPr/>
                </a:pPr>
                <a:r>
                  <a:rPr lang="zh-CN" altLang="en-US" sz="2800" dirty="0"/>
                  <a:t>设</a:t>
                </a:r>
                <a:r>
                  <a:rPr lang="en-US" altLang="zh-CN" sz="2800" dirty="0"/>
                  <a:t>A</a:t>
                </a:r>
                <a:r>
                  <a:rPr lang="zh-CN" altLang="en-US" sz="2800" dirty="0"/>
                  <a:t>和</a:t>
                </a:r>
                <a:r>
                  <a:rPr lang="en-US" altLang="zh-CN" sz="2800" dirty="0"/>
                  <a:t>B</a:t>
                </a:r>
                <a:r>
                  <a:rPr lang="zh-CN" altLang="en-US" sz="2800" dirty="0"/>
                  <a:t>是两个事件</a:t>
                </a:r>
                <a:endParaRPr lang="en-US" altLang="zh-CN" sz="2800" dirty="0"/>
              </a:p>
              <a:p>
                <a:pPr eaLnBrk="1" hangingPunct="1">
                  <a:lnSpc>
                    <a:spcPct val="150000"/>
                  </a:lnSpc>
                  <a:buFont typeface="Wingdings" panose="05000000000000000000" pitchFamily="2" charset="2"/>
                  <a:buChar char="l"/>
                  <a:defRPr/>
                </a:pPr>
                <a:r>
                  <a:rPr lang="zh-CN" altLang="en-US" sz="2800" dirty="0"/>
                  <a:t>若</a:t>
                </a:r>
                <a:r>
                  <a:rPr lang="en-US" altLang="zh-CN" sz="2800" dirty="0"/>
                  <a:t>A</a:t>
                </a:r>
                <a:r>
                  <a:rPr lang="zh-CN" altLang="en-US" sz="2800" dirty="0"/>
                  <a:t>与</a:t>
                </a:r>
                <a:r>
                  <a:rPr lang="en-US" altLang="zh-CN" sz="2800" dirty="0"/>
                  <a:t>B</a:t>
                </a:r>
                <a:r>
                  <a:rPr lang="zh-CN" altLang="en-US" sz="2800" dirty="0"/>
                  <a:t>相互独立，且</a:t>
                </a:r>
                <a:r>
                  <a:rPr lang="en-US" altLang="zh-CN" sz="2800" dirty="0"/>
                  <a:t>P(B)&gt;0</a:t>
                </a:r>
                <a:r>
                  <a:rPr lang="zh-CN" altLang="en-US" sz="2800" dirty="0"/>
                  <a:t>，则</a:t>
                </a:r>
                <a:r>
                  <a:rPr lang="en-US" altLang="zh-CN" sz="2800" dirty="0">
                    <a:solidFill>
                      <a:srgbClr val="FFFF00"/>
                    </a:solidFill>
                  </a:rPr>
                  <a:t>P(A|B)=P(A)</a:t>
                </a:r>
                <a:r>
                  <a:rPr lang="zh-CN" altLang="en-US" sz="2800" dirty="0"/>
                  <a:t>。</a:t>
                </a:r>
                <a:endParaRPr lang="en-US" altLang="zh-CN" sz="2800" dirty="0">
                  <a:solidFill>
                    <a:srgbClr val="FFFF00"/>
                  </a:solidFill>
                </a:endParaRPr>
              </a:p>
              <a:p>
                <a:pPr eaLnBrk="1" hangingPunct="1">
                  <a:lnSpc>
                    <a:spcPct val="150000"/>
                  </a:lnSpc>
                  <a:buFont typeface="Wingdings" panose="05000000000000000000" pitchFamily="2" charset="2"/>
                  <a:buChar char="l"/>
                  <a:defRPr/>
                </a:pPr>
                <a:r>
                  <a:rPr lang="zh-CN" altLang="en-US" sz="2800" dirty="0"/>
                  <a:t>若</a:t>
                </a:r>
                <a:r>
                  <a:rPr lang="en-US" altLang="zh-CN" sz="2800" dirty="0"/>
                  <a:t>A</a:t>
                </a:r>
                <a:r>
                  <a:rPr lang="zh-CN" altLang="en-US" sz="2800" dirty="0"/>
                  <a:t>与</a:t>
                </a:r>
                <a:r>
                  <a:rPr lang="en-US" altLang="zh-CN" sz="2800" dirty="0"/>
                  <a:t>B</a:t>
                </a:r>
                <a:r>
                  <a:rPr lang="zh-CN" altLang="en-US" sz="2800" dirty="0"/>
                  <a:t>相互独立，且</a:t>
                </a:r>
                <a:r>
                  <a:rPr lang="en-US" altLang="zh-CN" sz="2800" dirty="0"/>
                  <a:t>P(A)&gt;0</a:t>
                </a:r>
                <a:r>
                  <a:rPr lang="zh-CN" altLang="en-US" sz="2800" dirty="0"/>
                  <a:t>，则</a:t>
                </a:r>
                <a:r>
                  <a:rPr lang="en-US" altLang="zh-CN" sz="2800" dirty="0">
                    <a:solidFill>
                      <a:srgbClr val="FFFF00"/>
                    </a:solidFill>
                  </a:rPr>
                  <a:t>P(B|A)=P(B)</a:t>
                </a:r>
                <a:r>
                  <a:rPr lang="zh-CN" altLang="en-US" sz="2800" dirty="0"/>
                  <a:t>。</a:t>
                </a:r>
                <a:endParaRPr lang="en-US" altLang="zh-CN" sz="2800" dirty="0"/>
              </a:p>
              <a:p>
                <a:pPr eaLnBrk="1" hangingPunct="1">
                  <a:lnSpc>
                    <a:spcPct val="150000"/>
                  </a:lnSpc>
                  <a:buFont typeface="Wingdings" panose="05000000000000000000" pitchFamily="2" charset="2"/>
                  <a:buChar char="l"/>
                  <a:defRPr/>
                </a:pPr>
                <a:r>
                  <a:rPr lang="zh-CN" altLang="en-US" sz="2800" dirty="0"/>
                  <a:t>若</a:t>
                </a:r>
                <a:r>
                  <a:rPr lang="en-US" altLang="zh-CN" sz="2800" dirty="0"/>
                  <a:t>A</a:t>
                </a:r>
                <a:r>
                  <a:rPr lang="zh-CN" altLang="en-US" sz="2800" dirty="0"/>
                  <a:t>与</a:t>
                </a:r>
                <a:r>
                  <a:rPr lang="en-US" altLang="zh-CN" sz="2800" dirty="0"/>
                  <a:t>B</a:t>
                </a:r>
                <a:r>
                  <a:rPr lang="zh-CN" altLang="en-US" sz="2800" dirty="0"/>
                  <a:t>相互独立，则</a:t>
                </a:r>
                <a:r>
                  <a:rPr lang="en-US" altLang="zh-CN" sz="2800" dirty="0"/>
                  <a:t>A</a:t>
                </a:r>
                <a:r>
                  <a:rPr lang="zh-CN" altLang="en-US" sz="2800" dirty="0"/>
                  <a:t>与</a:t>
                </a:r>
                <a14:m>
                  <m:oMath xmlns:m="http://schemas.openxmlformats.org/officeDocument/2006/math">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𝐵</m:t>
                        </m:r>
                      </m:e>
                    </m:acc>
                  </m:oMath>
                </a14:m>
                <a:r>
                  <a:rPr lang="zh-CN" altLang="en-US" sz="2800" dirty="0"/>
                  <a:t>，</a:t>
                </a:r>
                <a14:m>
                  <m:oMath xmlns:m="http://schemas.openxmlformats.org/officeDocument/2006/math">
                    <m:acc>
                      <m:accPr>
                        <m:chr m:val="̅"/>
                        <m:ctrlPr>
                          <a:rPr lang="en-US" altLang="zh-CN" sz="2800" b="0" i="1" dirty="0" smtClean="0">
                            <a:latin typeface="Cambria Math" panose="02040503050406030204" pitchFamily="18" charset="0"/>
                          </a:rPr>
                        </m:ctrlPr>
                      </m:accPr>
                      <m:e>
                        <m:r>
                          <a:rPr lang="en-US" altLang="zh-CN" sz="2800" b="0" i="1" dirty="0" smtClean="0">
                            <a:latin typeface="Cambria Math" panose="02040503050406030204" pitchFamily="18" charset="0"/>
                          </a:rPr>
                          <m:t>𝐴</m:t>
                        </m:r>
                      </m:e>
                    </m:acc>
                    <m:r>
                      <a:rPr lang="zh-CN" altLang="en-US" sz="2800" i="1" dirty="0">
                        <a:latin typeface="Cambria Math" panose="02040503050406030204" pitchFamily="18" charset="0"/>
                      </a:rPr>
                      <m:t>与</m:t>
                    </m:r>
                  </m:oMath>
                </a14:m>
                <a:r>
                  <a:rPr lang="en-US" altLang="zh-CN" sz="2800" dirty="0"/>
                  <a:t>B</a:t>
                </a:r>
                <a:r>
                  <a:rPr lang="zh-CN" altLang="en-US" sz="2800" dirty="0"/>
                  <a:t>，</a:t>
                </a:r>
                <a14:m>
                  <m:oMath xmlns:m="http://schemas.openxmlformats.org/officeDocument/2006/math">
                    <m:acc>
                      <m:accPr>
                        <m:chr m:val="̅"/>
                        <m:ctrlPr>
                          <a:rPr lang="en-US" altLang="zh-CN" sz="2800" i="1" dirty="0">
                            <a:latin typeface="Cambria Math" panose="02040503050406030204" pitchFamily="18" charset="0"/>
                          </a:rPr>
                        </m:ctrlPr>
                      </m:accPr>
                      <m:e>
                        <m:r>
                          <a:rPr lang="en-US" altLang="zh-CN" sz="2800" i="1" dirty="0">
                            <a:latin typeface="Cambria Math" panose="02040503050406030204" pitchFamily="18" charset="0"/>
                          </a:rPr>
                          <m:t>𝐴</m:t>
                        </m:r>
                      </m:e>
                    </m:acc>
                  </m:oMath>
                </a14:m>
                <a:r>
                  <a:rPr lang="zh-CN" altLang="en-US" sz="2800" dirty="0"/>
                  <a:t>与</a:t>
                </a:r>
                <a14:m>
                  <m:oMath xmlns:m="http://schemas.openxmlformats.org/officeDocument/2006/math">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𝐵</m:t>
                        </m:r>
                      </m:e>
                    </m:acc>
                    <m:r>
                      <a:rPr lang="zh-CN" altLang="en-US" sz="2800" i="1" smtClean="0">
                        <a:latin typeface="Cambria Math" panose="02040503050406030204" pitchFamily="18" charset="0"/>
                      </a:rPr>
                      <m:t>均</m:t>
                    </m:r>
                  </m:oMath>
                </a14:m>
                <a:r>
                  <a:rPr lang="zh-CN" altLang="en-US" sz="2800" dirty="0"/>
                  <a:t>独立。</a:t>
                </a:r>
                <a:endParaRPr lang="en-US" altLang="zh-CN" sz="2800" dirty="0">
                  <a:solidFill>
                    <a:srgbClr val="FFFF00"/>
                  </a:solidFill>
                </a:endParaRPr>
              </a:p>
            </p:txBody>
          </p:sp>
        </mc:Choice>
        <mc:Fallback xmlns="">
          <p:sp>
            <p:nvSpPr>
              <p:cNvPr id="39939" name="Rectangle 3">
                <a:extLst>
                  <a:ext uri="{FF2B5EF4-FFF2-40B4-BE49-F238E27FC236}">
                    <a16:creationId xmlns:a16="http://schemas.microsoft.com/office/drawing/2014/main" id="{2E41E997-0286-44B5-AFB1-7EF493B99104}"/>
                  </a:ext>
                </a:extLst>
              </p:cNvPr>
              <p:cNvSpPr>
                <a:spLocks noGrp="1" noRot="1" noChangeAspect="1" noMove="1" noResize="1" noEditPoints="1" noAdjustHandles="1" noChangeArrowheads="1" noChangeShapeType="1" noTextEdit="1"/>
              </p:cNvSpPr>
              <p:nvPr>
                <p:ph type="body" idx="1"/>
              </p:nvPr>
            </p:nvSpPr>
            <p:spPr>
              <a:xfrm>
                <a:off x="539552" y="1772816"/>
                <a:ext cx="8280920" cy="3600400"/>
              </a:xfrm>
              <a:blipFill>
                <a:blip r:embed="rId3"/>
                <a:stretch>
                  <a:fillRect l="-1546" r="-57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5816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31FB7843-443B-498F-9FCC-AF3418F437FC}"/>
              </a:ext>
            </a:extLst>
          </p:cNvPr>
          <p:cNvSpPr>
            <a:spLocks noGrp="1" noChangeArrowheads="1"/>
          </p:cNvSpPr>
          <p:nvPr>
            <p:ph type="ctrTitle" idx="4294967295"/>
          </p:nvPr>
        </p:nvSpPr>
        <p:spPr>
          <a:xfrm>
            <a:off x="0" y="2130425"/>
            <a:ext cx="7772400" cy="1470025"/>
          </a:xfrm>
        </p:spPr>
        <p:txBody>
          <a:bodyPr/>
          <a:lstStyle/>
          <a:p>
            <a:pPr algn="ctr" eaLnBrk="1" hangingPunct="1"/>
            <a:br>
              <a:rPr lang="en-US" altLang="zh-CN" sz="4000" b="1"/>
            </a:br>
            <a:endParaRPr lang="en-US" altLang="zh-CN" sz="4000" b="1"/>
          </a:p>
        </p:txBody>
      </p:sp>
      <p:sp>
        <p:nvSpPr>
          <p:cNvPr id="155651" name="Rectangle 3">
            <a:extLst>
              <a:ext uri="{FF2B5EF4-FFF2-40B4-BE49-F238E27FC236}">
                <a16:creationId xmlns:a16="http://schemas.microsoft.com/office/drawing/2014/main" id="{BCC636D6-9F63-4099-A1D9-150D15A0E89A}"/>
              </a:ext>
            </a:extLst>
          </p:cNvPr>
          <p:cNvSpPr>
            <a:spLocks noGrp="1" noRot="1" noChangeAspect="1" noMove="1" noResize="1" noEditPoints="1" noAdjustHandles="1" noChangeArrowheads="1" noChangeShapeType="1" noTextEdit="1"/>
          </p:cNvSpPr>
          <p:nvPr>
            <p:ph type="subTitle" idx="4294967295"/>
          </p:nvPr>
        </p:nvSpPr>
        <p:spPr>
          <a:xfrm>
            <a:off x="377583" y="1340768"/>
            <a:ext cx="8388833" cy="3672408"/>
          </a:xfrm>
          <a:blipFill>
            <a:blip r:embed="rId3"/>
            <a:stretch>
              <a:fillRect l="-1526" t="-498"/>
            </a:stretch>
          </a:blipFill>
        </p:spPr>
        <p:txBody>
          <a:bodyPr/>
          <a:lstStyle/>
          <a:p>
            <a:r>
              <a:rPr lang="zh-CN" altLang="en-US">
                <a:noFill/>
              </a:rPr>
              <a:t> </a:t>
            </a:r>
          </a:p>
        </p:txBody>
      </p:sp>
      <p:sp>
        <p:nvSpPr>
          <p:cNvPr id="375812" name="Text Box 4">
            <a:extLst>
              <a:ext uri="{FF2B5EF4-FFF2-40B4-BE49-F238E27FC236}">
                <a16:creationId xmlns:a16="http://schemas.microsoft.com/office/drawing/2014/main" id="{A4217132-9B3A-4077-9ABB-1EB046A48590}"/>
              </a:ext>
            </a:extLst>
          </p:cNvPr>
          <p:cNvSpPr txBox="1">
            <a:spLocks noChangeArrowheads="1"/>
          </p:cNvSpPr>
          <p:nvPr/>
        </p:nvSpPr>
        <p:spPr bwMode="auto">
          <a:xfrm>
            <a:off x="719138" y="476250"/>
            <a:ext cx="7705725" cy="585788"/>
          </a:xfrm>
          <a:prstGeom prst="rect">
            <a:avLst/>
          </a:prstGeom>
          <a:noFill/>
          <a:ln>
            <a:noFill/>
          </a:ln>
          <a:effectLst/>
        </p:spPr>
        <p:txBody>
          <a:bodyPr>
            <a:spAutoFit/>
          </a:bodyPr>
          <a:lstStyle>
            <a:lvl1pPr marL="342900" indent="-342900">
              <a:spcBef>
                <a:spcPct val="20000"/>
              </a:spcBef>
              <a:buBlip>
                <a:blip r:embed="rId4"/>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5"/>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defRPr/>
            </a:pPr>
            <a:r>
              <a:rPr lang="zh-CN" altLang="en-US" b="1" dirty="0">
                <a:solidFill>
                  <a:schemeClr val="tx2"/>
                </a:solidFill>
                <a:latin typeface="+mj-lt"/>
                <a:ea typeface="+mj-ea"/>
              </a:rPr>
              <a:t>多事件的独立性</a:t>
            </a: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D785E53D-86C1-49E1-8F63-DE7BA4C517B8}"/>
              </a:ext>
            </a:extLst>
          </p:cNvPr>
          <p:cNvSpPr>
            <a:spLocks noGrp="1" noChangeArrowheads="1"/>
          </p:cNvSpPr>
          <p:nvPr>
            <p:ph type="ctrTitle" idx="4294967295"/>
          </p:nvPr>
        </p:nvSpPr>
        <p:spPr>
          <a:xfrm>
            <a:off x="0" y="2130425"/>
            <a:ext cx="7772400" cy="1470025"/>
          </a:xfrm>
        </p:spPr>
        <p:txBody>
          <a:bodyPr/>
          <a:lstStyle/>
          <a:p>
            <a:pPr algn="ctr" eaLnBrk="1" hangingPunct="1"/>
            <a:br>
              <a:rPr lang="en-US" altLang="zh-CN" sz="4000" b="1"/>
            </a:br>
            <a:endParaRPr lang="en-US" altLang="zh-CN" sz="4000" b="1"/>
          </a:p>
        </p:txBody>
      </p:sp>
      <p:sp>
        <p:nvSpPr>
          <p:cNvPr id="155651" name="Rectangle 3">
            <a:extLst>
              <a:ext uri="{FF2B5EF4-FFF2-40B4-BE49-F238E27FC236}">
                <a16:creationId xmlns:a16="http://schemas.microsoft.com/office/drawing/2014/main" id="{F95CECBF-55F3-4703-B8BC-6456BA927D88}"/>
              </a:ext>
            </a:extLst>
          </p:cNvPr>
          <p:cNvSpPr>
            <a:spLocks noGrp="1" noRot="1" noChangeAspect="1" noMove="1" noResize="1" noEditPoints="1" noAdjustHandles="1" noChangeArrowheads="1" noChangeShapeType="1" noTextEdit="1"/>
          </p:cNvSpPr>
          <p:nvPr>
            <p:ph type="subTitle" idx="4294967295"/>
          </p:nvPr>
        </p:nvSpPr>
        <p:spPr>
          <a:xfrm>
            <a:off x="377583" y="1340768"/>
            <a:ext cx="8226865" cy="4608512"/>
          </a:xfrm>
          <a:blipFill>
            <a:blip r:embed="rId3"/>
            <a:stretch>
              <a:fillRect l="-1112" t="-397"/>
            </a:stretch>
          </a:blipFill>
        </p:spPr>
        <p:txBody>
          <a:bodyPr/>
          <a:lstStyle/>
          <a:p>
            <a:r>
              <a:rPr lang="zh-CN" altLang="en-US">
                <a:noFill/>
              </a:rPr>
              <a:t> </a:t>
            </a:r>
          </a:p>
        </p:txBody>
      </p:sp>
      <p:sp>
        <p:nvSpPr>
          <p:cNvPr id="375812" name="Text Box 4">
            <a:extLst>
              <a:ext uri="{FF2B5EF4-FFF2-40B4-BE49-F238E27FC236}">
                <a16:creationId xmlns:a16="http://schemas.microsoft.com/office/drawing/2014/main" id="{6AEB3BA5-E068-4CE7-B522-C56F0D1945D9}"/>
              </a:ext>
            </a:extLst>
          </p:cNvPr>
          <p:cNvSpPr txBox="1">
            <a:spLocks noChangeArrowheads="1"/>
          </p:cNvSpPr>
          <p:nvPr/>
        </p:nvSpPr>
        <p:spPr bwMode="auto">
          <a:xfrm>
            <a:off x="719138" y="476250"/>
            <a:ext cx="7705725" cy="585788"/>
          </a:xfrm>
          <a:prstGeom prst="rect">
            <a:avLst/>
          </a:prstGeom>
          <a:noFill/>
          <a:ln>
            <a:noFill/>
          </a:ln>
          <a:effectLst/>
        </p:spPr>
        <p:txBody>
          <a:bodyPr>
            <a:spAutoFit/>
          </a:bodyPr>
          <a:lstStyle>
            <a:lvl1pPr marL="342900" indent="-342900">
              <a:spcBef>
                <a:spcPct val="20000"/>
              </a:spcBef>
              <a:buBlip>
                <a:blip r:embed="rId4"/>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5"/>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defRPr/>
            </a:pPr>
            <a:r>
              <a:rPr lang="zh-CN" altLang="en-US" b="1" dirty="0">
                <a:solidFill>
                  <a:schemeClr val="tx2"/>
                </a:solidFill>
                <a:latin typeface="+mj-lt"/>
                <a:ea typeface="+mj-ea"/>
              </a:rPr>
              <a:t>多事件独立性的一些结论</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651">
                                            <p:txEl>
                                              <p:char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A404CBFF-1E5A-46A7-9866-7731D5F58D95}"/>
              </a:ext>
            </a:extLst>
          </p:cNvPr>
          <p:cNvSpPr>
            <a:spLocks noGrp="1" noChangeArrowheads="1"/>
          </p:cNvSpPr>
          <p:nvPr>
            <p:ph type="title"/>
          </p:nvPr>
        </p:nvSpPr>
        <p:spPr>
          <a:xfrm>
            <a:off x="900113" y="404813"/>
            <a:ext cx="7772400" cy="831850"/>
          </a:xfrm>
        </p:spPr>
        <p:txBody>
          <a:bodyPr/>
          <a:lstStyle/>
          <a:p>
            <a:pPr algn="ctr" eaLnBrk="1" hangingPunct="1"/>
            <a:r>
              <a:rPr lang="zh-CN" altLang="en-US" sz="4000" dirty="0"/>
              <a:t>注意</a:t>
            </a:r>
            <a:r>
              <a:rPr lang="en-US" altLang="zh-CN" sz="4000" dirty="0"/>
              <a:t>:</a:t>
            </a:r>
            <a:r>
              <a:rPr lang="zh-CN" altLang="en-US" sz="4000" dirty="0"/>
              <a:t>互斥与独立的区别</a:t>
            </a:r>
          </a:p>
        </p:txBody>
      </p:sp>
      <p:sp>
        <p:nvSpPr>
          <p:cNvPr id="172035" name="Rectangle 3">
            <a:extLst>
              <a:ext uri="{FF2B5EF4-FFF2-40B4-BE49-F238E27FC236}">
                <a16:creationId xmlns:a16="http://schemas.microsoft.com/office/drawing/2014/main" id="{18350C66-BF74-4377-BA67-65ED9D77B2D7}"/>
              </a:ext>
            </a:extLst>
          </p:cNvPr>
          <p:cNvSpPr>
            <a:spLocks noGrp="1" noChangeArrowheads="1"/>
          </p:cNvSpPr>
          <p:nvPr>
            <p:ph type="body" idx="1"/>
          </p:nvPr>
        </p:nvSpPr>
        <p:spPr>
          <a:xfrm>
            <a:off x="701675" y="5068888"/>
            <a:ext cx="8208963" cy="1187450"/>
          </a:xfrm>
        </p:spPr>
        <p:txBody>
          <a:bodyPr/>
          <a:lstStyle/>
          <a:p>
            <a:pPr eaLnBrk="1" hangingPunct="1">
              <a:buFontTx/>
              <a:buNone/>
            </a:pPr>
            <a:r>
              <a:rPr lang="en-US" altLang="zh-CN" sz="2800">
                <a:cs typeface="Times New Roman" panose="02020603050405020304" pitchFamily="18" charset="0"/>
              </a:rPr>
              <a:t>4.</a:t>
            </a:r>
            <a:r>
              <a:rPr lang="zh-CN" altLang="en-US" sz="2800">
                <a:cs typeface="Times New Roman" panose="02020603050405020304" pitchFamily="18" charset="0"/>
              </a:rPr>
              <a:t>在用途上有区别：互斥通常用于概率的加法运算</a:t>
            </a:r>
            <a:r>
              <a:rPr lang="en-US" altLang="zh-CN" sz="2800">
                <a:cs typeface="Times New Roman" panose="02020603050405020304" pitchFamily="18" charset="0"/>
              </a:rPr>
              <a:t>,</a:t>
            </a:r>
          </a:p>
          <a:p>
            <a:pPr eaLnBrk="1" hangingPunct="1">
              <a:buFontTx/>
              <a:buNone/>
            </a:pPr>
            <a:r>
              <a:rPr lang="en-US" altLang="zh-CN" sz="2800">
                <a:cs typeface="Times New Roman" panose="02020603050405020304" pitchFamily="18" charset="0"/>
              </a:rPr>
              <a:t>    </a:t>
            </a:r>
            <a:r>
              <a:rPr lang="zh-CN" altLang="en-US" sz="2800">
                <a:cs typeface="Times New Roman" panose="02020603050405020304" pitchFamily="18" charset="0"/>
              </a:rPr>
              <a:t>独立通常用于概率的乘法运算。</a:t>
            </a:r>
          </a:p>
        </p:txBody>
      </p:sp>
      <p:sp>
        <p:nvSpPr>
          <p:cNvPr id="172036" name="Text Box 4">
            <a:extLst>
              <a:ext uri="{FF2B5EF4-FFF2-40B4-BE49-F238E27FC236}">
                <a16:creationId xmlns:a16="http://schemas.microsoft.com/office/drawing/2014/main" id="{692CEE63-C91C-41A4-BA7F-ED1C62DA771C}"/>
              </a:ext>
            </a:extLst>
          </p:cNvPr>
          <p:cNvSpPr txBox="1">
            <a:spLocks noChangeArrowheads="1"/>
          </p:cNvSpPr>
          <p:nvPr/>
        </p:nvSpPr>
        <p:spPr bwMode="auto">
          <a:xfrm>
            <a:off x="701675" y="1357313"/>
            <a:ext cx="72009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800"/>
              <a:t>1.</a:t>
            </a:r>
            <a:r>
              <a:rPr lang="zh-CN" altLang="en-US" sz="2800"/>
              <a:t>互斥的概念是事件本身的属性；</a:t>
            </a:r>
          </a:p>
          <a:p>
            <a:pPr eaLnBrk="1" hangingPunct="1">
              <a:buFontTx/>
              <a:buNone/>
            </a:pPr>
            <a:r>
              <a:rPr lang="zh-CN" altLang="en-US" sz="2800"/>
              <a:t>   独立的概念是事件的概率属性。</a:t>
            </a:r>
          </a:p>
        </p:txBody>
      </p:sp>
      <p:sp>
        <p:nvSpPr>
          <p:cNvPr id="172037" name="Text Box 5">
            <a:extLst>
              <a:ext uri="{FF2B5EF4-FFF2-40B4-BE49-F238E27FC236}">
                <a16:creationId xmlns:a16="http://schemas.microsoft.com/office/drawing/2014/main" id="{95702F2B-E1FD-4C33-8DDF-599A97B2CA54}"/>
              </a:ext>
            </a:extLst>
          </p:cNvPr>
          <p:cNvSpPr txBox="1">
            <a:spLocks noChangeArrowheads="1"/>
          </p:cNvSpPr>
          <p:nvPr/>
        </p:nvSpPr>
        <p:spPr bwMode="auto">
          <a:xfrm>
            <a:off x="684213" y="2636838"/>
            <a:ext cx="7580312" cy="1031875"/>
          </a:xfrm>
          <a:prstGeom prst="rect">
            <a:avLst/>
          </a:prstGeom>
          <a:noFill/>
          <a:ln>
            <a:noFill/>
          </a:ln>
          <a:effectLst/>
        </p:spPr>
        <p:txBody>
          <a:bodyPr>
            <a:spAutoFit/>
          </a:bodyPr>
          <a:lstStyle>
            <a:lvl1pPr marL="342900" indent="-342900">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r>
              <a:rPr lang="en-US" altLang="zh-CN" sz="2800" dirty="0">
                <a:latin typeface="+mn-lt"/>
              </a:rPr>
              <a:t>2.</a:t>
            </a:r>
            <a:r>
              <a:rPr lang="zh-CN" altLang="en-US" sz="2800" dirty="0">
                <a:latin typeface="+mn-lt"/>
              </a:rPr>
              <a:t>两事件互斥</a:t>
            </a:r>
            <a:r>
              <a:rPr lang="en-US" altLang="zh-CN" sz="2800" dirty="0">
                <a:latin typeface="+mn-lt"/>
              </a:rPr>
              <a:t>,</a:t>
            </a:r>
            <a:r>
              <a:rPr lang="zh-CN" altLang="en-US" sz="2800" dirty="0">
                <a:latin typeface="+mn-lt"/>
              </a:rPr>
              <a:t>即</a:t>
            </a:r>
            <a:r>
              <a:rPr lang="en-US" altLang="zh-CN" sz="2800" dirty="0">
                <a:latin typeface="+mn-lt"/>
              </a:rPr>
              <a:t>A</a:t>
            </a:r>
            <a:r>
              <a:rPr lang="zh-CN" altLang="en-US" sz="2800" dirty="0">
                <a:latin typeface="+mn-lt"/>
              </a:rPr>
              <a:t>与</a:t>
            </a:r>
            <a:r>
              <a:rPr lang="en-US" altLang="zh-CN" sz="2800" dirty="0">
                <a:latin typeface="+mn-lt"/>
              </a:rPr>
              <a:t>B</a:t>
            </a:r>
            <a:r>
              <a:rPr lang="zh-CN" altLang="en-US" sz="2800" dirty="0">
                <a:latin typeface="+mn-lt"/>
              </a:rPr>
              <a:t>不能同时发生； </a:t>
            </a:r>
            <a:r>
              <a:rPr lang="en-US" altLang="zh-CN" sz="2800" dirty="0">
                <a:solidFill>
                  <a:schemeClr val="bg1"/>
                </a:solidFill>
                <a:latin typeface="+mn-lt"/>
              </a:rPr>
              <a:t>AB</a:t>
            </a:r>
            <a:r>
              <a:rPr lang="zh-CN" altLang="en-US" sz="2800" dirty="0">
                <a:solidFill>
                  <a:schemeClr val="bg1"/>
                </a:solidFill>
                <a:latin typeface="+mn-lt"/>
              </a:rPr>
              <a:t>＝</a:t>
            </a:r>
            <a:r>
              <a:rPr lang="zh-CN" altLang="en-US" sz="2800" dirty="0">
                <a:solidFill>
                  <a:schemeClr val="bg1"/>
                </a:solidFill>
                <a:latin typeface="+mn-lt"/>
                <a:sym typeface="Symbol" panose="05050102010706020507" pitchFamily="18" charset="2"/>
              </a:rPr>
              <a:t></a:t>
            </a:r>
            <a:endParaRPr lang="zh-CN" altLang="zh-CN" sz="2800" dirty="0">
              <a:latin typeface="+mn-lt"/>
              <a:sym typeface="Symbol" panose="05050102010706020507" pitchFamily="18" charset="2"/>
            </a:endParaRPr>
          </a:p>
          <a:p>
            <a:pPr eaLnBrk="1" hangingPunct="1">
              <a:buFontTx/>
              <a:buNone/>
              <a:defRPr/>
            </a:pPr>
            <a:r>
              <a:rPr lang="zh-CN" altLang="en-US" sz="2800" dirty="0">
                <a:latin typeface="+mn-lt"/>
              </a:rPr>
              <a:t>   独立是指</a:t>
            </a:r>
            <a:r>
              <a:rPr lang="en-US" altLang="zh-CN" sz="2800" dirty="0">
                <a:latin typeface="+mn-lt"/>
              </a:rPr>
              <a:t>A</a:t>
            </a:r>
            <a:r>
              <a:rPr lang="zh-CN" altLang="en-US" sz="2800" dirty="0">
                <a:latin typeface="+mn-lt"/>
              </a:rPr>
              <a:t>与</a:t>
            </a:r>
            <a:r>
              <a:rPr lang="en-US" altLang="zh-CN" sz="2800" dirty="0">
                <a:latin typeface="+mn-lt"/>
              </a:rPr>
              <a:t>B</a:t>
            </a:r>
            <a:r>
              <a:rPr lang="zh-CN" altLang="en-US" sz="2800" dirty="0">
                <a:latin typeface="+mn-lt"/>
              </a:rPr>
              <a:t>的概率互不影响</a:t>
            </a:r>
            <a:r>
              <a:rPr lang="en-US" altLang="zh-CN" sz="2800" dirty="0">
                <a:latin typeface="+mn-lt"/>
              </a:rPr>
              <a:t>.P(A|B)=P(A)</a:t>
            </a:r>
          </a:p>
        </p:txBody>
      </p:sp>
      <p:sp>
        <p:nvSpPr>
          <p:cNvPr id="172038" name="Text Box 6">
            <a:extLst>
              <a:ext uri="{FF2B5EF4-FFF2-40B4-BE49-F238E27FC236}">
                <a16:creationId xmlns:a16="http://schemas.microsoft.com/office/drawing/2014/main" id="{7284574A-273F-409E-A925-4299F4257969}"/>
              </a:ext>
            </a:extLst>
          </p:cNvPr>
          <p:cNvSpPr txBox="1">
            <a:spLocks noChangeArrowheads="1"/>
          </p:cNvSpPr>
          <p:nvPr/>
        </p:nvSpPr>
        <p:spPr bwMode="auto">
          <a:xfrm>
            <a:off x="701675" y="3852863"/>
            <a:ext cx="6742113" cy="1031875"/>
          </a:xfrm>
          <a:prstGeom prst="rect">
            <a:avLst/>
          </a:prstGeom>
          <a:noFill/>
          <a:ln>
            <a:noFill/>
          </a:ln>
          <a:effectLst/>
        </p:spPr>
        <p:txBody>
          <a:bodyPr>
            <a:spAutoFit/>
          </a:bodyPr>
          <a:lstStyle>
            <a:lvl1pPr marL="342900" indent="-342900">
              <a:spcBef>
                <a:spcPct val="20000"/>
              </a:spcBef>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3"/>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r>
              <a:rPr lang="en-US" altLang="zh-CN" sz="2800" dirty="0">
                <a:latin typeface="+mn-lt"/>
              </a:rPr>
              <a:t>3.</a:t>
            </a:r>
            <a:r>
              <a:rPr lang="zh-CN" altLang="en-US" sz="2800" dirty="0">
                <a:latin typeface="+mn-lt"/>
              </a:rPr>
              <a:t>若</a:t>
            </a:r>
            <a:r>
              <a:rPr lang="en-US" altLang="zh-CN" sz="2800" dirty="0">
                <a:latin typeface="+mn-lt"/>
              </a:rPr>
              <a:t>0&lt;P(A)&lt;1, 0&lt;P(B)&lt;1,</a:t>
            </a:r>
          </a:p>
          <a:p>
            <a:pPr eaLnBrk="1" hangingPunct="1">
              <a:buFontTx/>
              <a:buNone/>
              <a:defRPr/>
            </a:pPr>
            <a:r>
              <a:rPr lang="en-US" altLang="zh-CN" sz="2800" dirty="0">
                <a:latin typeface="+mn-lt"/>
              </a:rPr>
              <a:t>   </a:t>
            </a:r>
            <a:r>
              <a:rPr lang="zh-CN" altLang="en-US" sz="2800" dirty="0">
                <a:latin typeface="+mn-lt"/>
              </a:rPr>
              <a:t>互斥一定不独立；独立一定不互斥。</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anim calcmode="lin" valueType="num">
                                      <p:cBhvr>
                                        <p:cTn id="7" dur="500" fill="hold"/>
                                        <p:tgtEl>
                                          <p:spTgt spid="172036"/>
                                        </p:tgtEl>
                                        <p:attrNameLst>
                                          <p:attrName>ppt_w</p:attrName>
                                        </p:attrNameLst>
                                      </p:cBhvr>
                                      <p:tavLst>
                                        <p:tav tm="0">
                                          <p:val>
                                            <p:fltVal val="0"/>
                                          </p:val>
                                        </p:tav>
                                        <p:tav tm="100000">
                                          <p:val>
                                            <p:strVal val="#ppt_w"/>
                                          </p:val>
                                        </p:tav>
                                      </p:tavLst>
                                    </p:anim>
                                    <p:anim calcmode="lin" valueType="num">
                                      <p:cBhvr>
                                        <p:cTn id="8" dur="500" fill="hold"/>
                                        <p:tgtEl>
                                          <p:spTgt spid="172036"/>
                                        </p:tgtEl>
                                        <p:attrNameLst>
                                          <p:attrName>ppt_h</p:attrName>
                                        </p:attrNameLst>
                                      </p:cBhvr>
                                      <p:tavLst>
                                        <p:tav tm="0">
                                          <p:val>
                                            <p:fltVal val="0"/>
                                          </p:val>
                                        </p:tav>
                                        <p:tav tm="100000">
                                          <p:val>
                                            <p:strVal val="#ppt_h"/>
                                          </p:val>
                                        </p:tav>
                                      </p:tavLst>
                                    </p:anim>
                                    <p:animEffect transition="in" filter="fade">
                                      <p:cBhvr>
                                        <p:cTn id="9" dur="500"/>
                                        <p:tgtEl>
                                          <p:spTgt spid="17203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72037"/>
                                        </p:tgtEl>
                                        <p:attrNameLst>
                                          <p:attrName>style.visibility</p:attrName>
                                        </p:attrNameLst>
                                      </p:cBhvr>
                                      <p:to>
                                        <p:strVal val="visible"/>
                                      </p:to>
                                    </p:set>
                                    <p:anim calcmode="lin" valueType="num">
                                      <p:cBhvr>
                                        <p:cTn id="14" dur="500" fill="hold"/>
                                        <p:tgtEl>
                                          <p:spTgt spid="172037"/>
                                        </p:tgtEl>
                                        <p:attrNameLst>
                                          <p:attrName>ppt_w</p:attrName>
                                        </p:attrNameLst>
                                      </p:cBhvr>
                                      <p:tavLst>
                                        <p:tav tm="0">
                                          <p:val>
                                            <p:fltVal val="0"/>
                                          </p:val>
                                        </p:tav>
                                        <p:tav tm="100000">
                                          <p:val>
                                            <p:strVal val="#ppt_w"/>
                                          </p:val>
                                        </p:tav>
                                      </p:tavLst>
                                    </p:anim>
                                    <p:anim calcmode="lin" valueType="num">
                                      <p:cBhvr>
                                        <p:cTn id="15" dur="500" fill="hold"/>
                                        <p:tgtEl>
                                          <p:spTgt spid="172037"/>
                                        </p:tgtEl>
                                        <p:attrNameLst>
                                          <p:attrName>ppt_h</p:attrName>
                                        </p:attrNameLst>
                                      </p:cBhvr>
                                      <p:tavLst>
                                        <p:tav tm="0">
                                          <p:val>
                                            <p:fltVal val="0"/>
                                          </p:val>
                                        </p:tav>
                                        <p:tav tm="100000">
                                          <p:val>
                                            <p:strVal val="#ppt_h"/>
                                          </p:val>
                                        </p:tav>
                                      </p:tavLst>
                                    </p:anim>
                                    <p:animEffect transition="in" filter="fade">
                                      <p:cBhvr>
                                        <p:cTn id="16" dur="500"/>
                                        <p:tgtEl>
                                          <p:spTgt spid="1720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2038"/>
                                        </p:tgtEl>
                                        <p:attrNameLst>
                                          <p:attrName>style.visibility</p:attrName>
                                        </p:attrNameLst>
                                      </p:cBhvr>
                                      <p:to>
                                        <p:strVal val="visible"/>
                                      </p:to>
                                    </p:set>
                                    <p:animEffect transition="in" filter="wipe(up)">
                                      <p:cBhvr>
                                        <p:cTn id="21" dur="1000"/>
                                        <p:tgtEl>
                                          <p:spTgt spid="1720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72035">
                                            <p:txEl>
                                              <p:pRg st="0" end="0"/>
                                            </p:txEl>
                                          </p:spTgt>
                                        </p:tgtEl>
                                        <p:attrNameLst>
                                          <p:attrName>style.visibility</p:attrName>
                                        </p:attrNameLst>
                                      </p:cBhvr>
                                      <p:to>
                                        <p:strVal val="visible"/>
                                      </p:to>
                                    </p:set>
                                    <p:animEffect transition="in" filter="wipe(up)">
                                      <p:cBhvr>
                                        <p:cTn id="26" dur="500"/>
                                        <p:tgtEl>
                                          <p:spTgt spid="172035">
                                            <p:txEl>
                                              <p:pRg st="0" end="0"/>
                                            </p:txEl>
                                          </p:spTgt>
                                        </p:tgtEl>
                                      </p:cBhvr>
                                    </p:animEffect>
                                  </p:child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172035">
                                            <p:txEl>
                                              <p:pRg st="1" end="1"/>
                                            </p:txEl>
                                          </p:spTgt>
                                        </p:tgtEl>
                                        <p:attrNameLst>
                                          <p:attrName>style.visibility</p:attrName>
                                        </p:attrNameLst>
                                      </p:cBhvr>
                                      <p:to>
                                        <p:strVal val="visible"/>
                                      </p:to>
                                    </p:set>
                                    <p:animEffect transition="in" filter="wipe(up)">
                                      <p:cBhvr>
                                        <p:cTn id="30" dur="500"/>
                                        <p:tgtEl>
                                          <p:spTgt spid="1720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p:bldP spid="172037" grpId="0"/>
      <p:bldP spid="172038"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E7C14E26-9D08-4A5B-8170-066AE3E04681}"/>
              </a:ext>
            </a:extLst>
          </p:cNvPr>
          <p:cNvSpPr>
            <a:spLocks noGrp="1" noChangeArrowheads="1"/>
          </p:cNvSpPr>
          <p:nvPr>
            <p:ph type="title"/>
          </p:nvPr>
        </p:nvSpPr>
        <p:spPr>
          <a:xfrm>
            <a:off x="323850" y="404813"/>
            <a:ext cx="8588375" cy="2011362"/>
          </a:xfrm>
        </p:spPr>
        <p:txBody>
          <a:bodyPr/>
          <a:lstStyle/>
          <a:p>
            <a:pPr eaLnBrk="1" hangingPunct="1">
              <a:lnSpc>
                <a:spcPct val="125000"/>
              </a:lnSpc>
              <a:defRPr/>
            </a:pPr>
            <a:r>
              <a:rPr lang="zh-CN" altLang="en-US" sz="2800" dirty="0">
                <a:latin typeface="+mn-lt"/>
                <a:ea typeface="+mn-ea"/>
              </a:rPr>
              <a:t>例</a:t>
            </a:r>
            <a:r>
              <a:rPr lang="en-US" altLang="zh-CN" sz="2800" dirty="0">
                <a:latin typeface="+mn-lt"/>
                <a:ea typeface="+mn-ea"/>
              </a:rPr>
              <a:t>1</a:t>
            </a:r>
            <a:r>
              <a:rPr lang="zh-CN" altLang="en-US" sz="2800" dirty="0">
                <a:latin typeface="+mn-lt"/>
                <a:ea typeface="+mn-ea"/>
              </a:rPr>
              <a:t>：甲、乙、丙三部机床独立工作，由一个工人照管，某段时间内他们不需要工人照管的概率分别为</a:t>
            </a:r>
            <a:r>
              <a:rPr lang="en-US" altLang="zh-CN" sz="2800" dirty="0">
                <a:latin typeface="+mn-lt"/>
                <a:ea typeface="+mn-ea"/>
              </a:rPr>
              <a:t>0.9</a:t>
            </a:r>
            <a:r>
              <a:rPr lang="zh-CN" altLang="en-US" sz="2800" dirty="0">
                <a:latin typeface="+mn-lt"/>
                <a:ea typeface="+mn-ea"/>
              </a:rPr>
              <a:t>，</a:t>
            </a:r>
            <a:r>
              <a:rPr lang="en-US" altLang="zh-CN" sz="2800" dirty="0">
                <a:latin typeface="+mn-lt"/>
                <a:ea typeface="+mn-ea"/>
              </a:rPr>
              <a:t>0.8</a:t>
            </a:r>
            <a:r>
              <a:rPr lang="zh-CN" altLang="en-US" sz="2800" dirty="0">
                <a:latin typeface="+mn-lt"/>
                <a:ea typeface="+mn-ea"/>
              </a:rPr>
              <a:t>及</a:t>
            </a:r>
            <a:r>
              <a:rPr lang="en-US" altLang="zh-CN" sz="2800" dirty="0">
                <a:latin typeface="+mn-lt"/>
                <a:ea typeface="+mn-ea"/>
              </a:rPr>
              <a:t>0.85</a:t>
            </a:r>
            <a:r>
              <a:rPr lang="zh-CN" altLang="en-US" sz="2800" dirty="0">
                <a:latin typeface="+mn-lt"/>
                <a:ea typeface="+mn-ea"/>
              </a:rPr>
              <a:t>。求在这段时间内有机床需要工人照管的概率；机床因无人照管而停工的概率。</a:t>
            </a:r>
          </a:p>
        </p:txBody>
      </p:sp>
      <p:sp>
        <p:nvSpPr>
          <p:cNvPr id="158723" name="Rectangle 3">
            <a:extLst>
              <a:ext uri="{FF2B5EF4-FFF2-40B4-BE49-F238E27FC236}">
                <a16:creationId xmlns:a16="http://schemas.microsoft.com/office/drawing/2014/main" id="{34CDE0FC-1022-4F1D-9177-5C5BEC10C666}"/>
              </a:ext>
            </a:extLst>
          </p:cNvPr>
          <p:cNvSpPr>
            <a:spLocks noGrp="1" noChangeArrowheads="1"/>
          </p:cNvSpPr>
          <p:nvPr>
            <p:ph type="body" idx="1"/>
          </p:nvPr>
        </p:nvSpPr>
        <p:spPr>
          <a:xfrm>
            <a:off x="359568" y="2605882"/>
            <a:ext cx="8424863" cy="3671888"/>
          </a:xfrm>
        </p:spPr>
        <p:txBody>
          <a:bodyPr/>
          <a:lstStyle/>
          <a:p>
            <a:pPr marL="0" indent="0" eaLnBrk="1" hangingPunct="1">
              <a:buFontTx/>
              <a:buNone/>
              <a:defRPr/>
            </a:pPr>
            <a:r>
              <a:rPr lang="zh-CN" altLang="en-US" sz="2800" dirty="0"/>
              <a:t>解：设</a:t>
            </a:r>
            <a:r>
              <a:rPr lang="en-US" altLang="zh-CN" sz="2800" dirty="0"/>
              <a:t>A=</a:t>
            </a:r>
            <a:r>
              <a:rPr lang="zh-CN" altLang="en-US" sz="2800" dirty="0"/>
              <a:t>“机床甲不需要工人照管”</a:t>
            </a:r>
            <a:r>
              <a:rPr lang="en-US" altLang="zh-CN" sz="2800" dirty="0"/>
              <a:t>; </a:t>
            </a:r>
          </a:p>
          <a:p>
            <a:pPr marL="0" indent="0" eaLnBrk="1" hangingPunct="1">
              <a:buFontTx/>
              <a:buNone/>
              <a:defRPr/>
            </a:pPr>
            <a:r>
              <a:rPr lang="en-US" altLang="zh-CN" sz="2800" dirty="0"/>
              <a:t>            B=</a:t>
            </a:r>
            <a:r>
              <a:rPr lang="zh-CN" altLang="en-US" sz="2800" dirty="0"/>
              <a:t>“机床乙不需要工人照管”</a:t>
            </a:r>
            <a:r>
              <a:rPr lang="en-US" altLang="zh-CN" sz="2800" dirty="0"/>
              <a:t>;</a:t>
            </a:r>
          </a:p>
          <a:p>
            <a:pPr marL="0" indent="0" eaLnBrk="1" hangingPunct="1">
              <a:buFontTx/>
              <a:buNone/>
              <a:defRPr/>
            </a:pPr>
            <a:r>
              <a:rPr lang="en-US" altLang="zh-CN" sz="2800" dirty="0"/>
              <a:t>            C=</a:t>
            </a:r>
            <a:r>
              <a:rPr lang="zh-CN" altLang="en-US" sz="2800" dirty="0"/>
              <a:t>“机床丙不需要工人照管”</a:t>
            </a:r>
            <a:r>
              <a:rPr lang="en-US" altLang="zh-CN" sz="2800" dirty="0"/>
              <a:t>;</a:t>
            </a:r>
          </a:p>
          <a:p>
            <a:pPr marL="0" indent="0" eaLnBrk="1" hangingPunct="1">
              <a:buFontTx/>
              <a:buNone/>
              <a:defRPr/>
            </a:pPr>
            <a:r>
              <a:rPr lang="zh-CN" altLang="en-US" sz="2800" dirty="0"/>
              <a:t>        根据题意，</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相互独立，并且</a:t>
            </a:r>
          </a:p>
          <a:p>
            <a:pPr marL="0" indent="0" eaLnBrk="1" hangingPunct="1">
              <a:buFontTx/>
              <a:buNone/>
              <a:defRPr/>
            </a:pPr>
            <a:r>
              <a:rPr lang="en-US" altLang="zh-CN" sz="2800" dirty="0"/>
              <a:t>        P(A)=0.9    P(B)=0.8      P(C)=0.85</a:t>
            </a:r>
          </a:p>
          <a:p>
            <a:pPr eaLnBrk="1" hangingPunct="1">
              <a:defRPr/>
            </a:pPr>
            <a:endParaRPr lang="en-US" altLang="zh-CN" dirty="0"/>
          </a:p>
          <a:p>
            <a:pPr eaLnBrk="1" hangingPunct="1">
              <a:defRPr/>
            </a:pPr>
            <a:endParaRPr lang="en-US" altLang="zh-CN" dirty="0"/>
          </a:p>
        </p:txBody>
      </p:sp>
      <p:graphicFrame>
        <p:nvGraphicFramePr>
          <p:cNvPr id="158724" name="Object 4">
            <a:extLst>
              <a:ext uri="{FF2B5EF4-FFF2-40B4-BE49-F238E27FC236}">
                <a16:creationId xmlns:a16="http://schemas.microsoft.com/office/drawing/2014/main" id="{C1D1EB9E-F88B-4A26-A363-4638813A3C94}"/>
              </a:ext>
            </a:extLst>
          </p:cNvPr>
          <p:cNvGraphicFramePr>
            <a:graphicFrameLocks noChangeAspect="1"/>
          </p:cNvGraphicFramePr>
          <p:nvPr>
            <p:extLst>
              <p:ext uri="{D42A27DB-BD31-4B8C-83A1-F6EECF244321}">
                <p14:modId xmlns:p14="http://schemas.microsoft.com/office/powerpoint/2010/main" val="1063709438"/>
              </p:ext>
            </p:extLst>
          </p:nvPr>
        </p:nvGraphicFramePr>
        <p:xfrm>
          <a:off x="1069939" y="5290741"/>
          <a:ext cx="2160587" cy="571500"/>
        </p:xfrm>
        <a:graphic>
          <a:graphicData uri="http://schemas.openxmlformats.org/presentationml/2006/ole">
            <mc:AlternateContent xmlns:mc="http://schemas.openxmlformats.org/markup-compatibility/2006">
              <mc:Choice xmlns:v="urn:schemas-microsoft-com:vml" Requires="v">
                <p:oleObj name="Equation" r:id="rId2" imgW="914400" imgH="241300" progId="Equation.DSMT4">
                  <p:embed/>
                </p:oleObj>
              </mc:Choice>
              <mc:Fallback>
                <p:oleObj name="Equation" r:id="rId2" imgW="914400" imgH="241300" progId="Equation.DSMT4">
                  <p:embed/>
                  <p:pic>
                    <p:nvPicPr>
                      <p:cNvPr id="158724" name="Object 4">
                        <a:extLst>
                          <a:ext uri="{FF2B5EF4-FFF2-40B4-BE49-F238E27FC236}">
                            <a16:creationId xmlns:a16="http://schemas.microsoft.com/office/drawing/2014/main" id="{C1D1EB9E-F88B-4A26-A363-4638813A3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39" y="5290741"/>
                        <a:ext cx="21605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8725" name="Object 5">
            <a:extLst>
              <a:ext uri="{FF2B5EF4-FFF2-40B4-BE49-F238E27FC236}">
                <a16:creationId xmlns:a16="http://schemas.microsoft.com/office/drawing/2014/main" id="{D4F8EEF0-99D8-4DB6-9D77-50BC108E1766}"/>
              </a:ext>
            </a:extLst>
          </p:cNvPr>
          <p:cNvGraphicFramePr>
            <a:graphicFrameLocks noChangeAspect="1"/>
          </p:cNvGraphicFramePr>
          <p:nvPr>
            <p:extLst>
              <p:ext uri="{D42A27DB-BD31-4B8C-83A1-F6EECF244321}">
                <p14:modId xmlns:p14="http://schemas.microsoft.com/office/powerpoint/2010/main" val="474589533"/>
              </p:ext>
            </p:extLst>
          </p:nvPr>
        </p:nvGraphicFramePr>
        <p:xfrm>
          <a:off x="3184453" y="5289153"/>
          <a:ext cx="1512887" cy="574675"/>
        </p:xfrm>
        <a:graphic>
          <a:graphicData uri="http://schemas.openxmlformats.org/presentationml/2006/ole">
            <mc:AlternateContent xmlns:mc="http://schemas.openxmlformats.org/markup-compatibility/2006">
              <mc:Choice xmlns:v="urn:schemas-microsoft-com:vml" Requires="v">
                <p:oleObj name="Equation" r:id="rId4" imgW="634725" imgH="241195" progId="Equation.DSMT4">
                  <p:embed/>
                </p:oleObj>
              </mc:Choice>
              <mc:Fallback>
                <p:oleObj name="Equation" r:id="rId4" imgW="634725" imgH="241195" progId="Equation.DSMT4">
                  <p:embed/>
                  <p:pic>
                    <p:nvPicPr>
                      <p:cNvPr id="158725" name="Object 5">
                        <a:extLst>
                          <a:ext uri="{FF2B5EF4-FFF2-40B4-BE49-F238E27FC236}">
                            <a16:creationId xmlns:a16="http://schemas.microsoft.com/office/drawing/2014/main" id="{D4F8EEF0-99D8-4DB6-9D77-50BC108E17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4453" y="5289153"/>
                        <a:ext cx="151288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26" name="Object 6">
            <a:extLst>
              <a:ext uri="{FF2B5EF4-FFF2-40B4-BE49-F238E27FC236}">
                <a16:creationId xmlns:a16="http://schemas.microsoft.com/office/drawing/2014/main" id="{8FF134A1-D749-46F6-AA93-5BA9ACCC2A11}"/>
              </a:ext>
            </a:extLst>
          </p:cNvPr>
          <p:cNvGraphicFramePr>
            <a:graphicFrameLocks noChangeAspect="1"/>
          </p:cNvGraphicFramePr>
          <p:nvPr>
            <p:extLst>
              <p:ext uri="{D42A27DB-BD31-4B8C-83A1-F6EECF244321}">
                <p14:modId xmlns:p14="http://schemas.microsoft.com/office/powerpoint/2010/main" val="4120185299"/>
              </p:ext>
            </p:extLst>
          </p:nvPr>
        </p:nvGraphicFramePr>
        <p:xfrm>
          <a:off x="4697340" y="5335381"/>
          <a:ext cx="2089150" cy="522287"/>
        </p:xfrm>
        <a:graphic>
          <a:graphicData uri="http://schemas.openxmlformats.org/presentationml/2006/ole">
            <mc:AlternateContent xmlns:mc="http://schemas.openxmlformats.org/markup-compatibility/2006">
              <mc:Choice xmlns:v="urn:schemas-microsoft-com:vml" Requires="v">
                <p:oleObj name="Equation" r:id="rId6" imgW="812447" imgH="203112" progId="Equation.DSMT4">
                  <p:embed/>
                </p:oleObj>
              </mc:Choice>
              <mc:Fallback>
                <p:oleObj name="Equation" r:id="rId6" imgW="812447" imgH="203112" progId="Equation.DSMT4">
                  <p:embed/>
                  <p:pic>
                    <p:nvPicPr>
                      <p:cNvPr id="158726" name="Object 6">
                        <a:extLst>
                          <a:ext uri="{FF2B5EF4-FFF2-40B4-BE49-F238E27FC236}">
                            <a16:creationId xmlns:a16="http://schemas.microsoft.com/office/drawing/2014/main" id="{8FF134A1-D749-46F6-AA93-5BA9ACCC2A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7340" y="5335381"/>
                        <a:ext cx="208915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27" name="Object 7">
            <a:extLst>
              <a:ext uri="{FF2B5EF4-FFF2-40B4-BE49-F238E27FC236}">
                <a16:creationId xmlns:a16="http://schemas.microsoft.com/office/drawing/2014/main" id="{AF8BB0B5-C471-48B3-B083-77951C6EC873}"/>
              </a:ext>
            </a:extLst>
          </p:cNvPr>
          <p:cNvGraphicFramePr>
            <a:graphicFrameLocks noChangeAspect="1"/>
          </p:cNvGraphicFramePr>
          <p:nvPr>
            <p:extLst>
              <p:ext uri="{D42A27DB-BD31-4B8C-83A1-F6EECF244321}">
                <p14:modId xmlns:p14="http://schemas.microsoft.com/office/powerpoint/2010/main" val="786389429"/>
              </p:ext>
            </p:extLst>
          </p:nvPr>
        </p:nvGraphicFramePr>
        <p:xfrm>
          <a:off x="2339752" y="5943404"/>
          <a:ext cx="4103687" cy="541337"/>
        </p:xfrm>
        <a:graphic>
          <a:graphicData uri="http://schemas.openxmlformats.org/presentationml/2006/ole">
            <mc:AlternateContent xmlns:mc="http://schemas.openxmlformats.org/markup-compatibility/2006">
              <mc:Choice xmlns:v="urn:schemas-microsoft-com:vml" Requires="v">
                <p:oleObj name="Equation" r:id="rId8" imgW="1536033" imgH="177723" progId="Equation.DSMT4">
                  <p:embed/>
                </p:oleObj>
              </mc:Choice>
              <mc:Fallback>
                <p:oleObj name="Equation" r:id="rId8" imgW="1536033" imgH="177723" progId="Equation.DSMT4">
                  <p:embed/>
                  <p:pic>
                    <p:nvPicPr>
                      <p:cNvPr id="158727" name="Object 7">
                        <a:extLst>
                          <a:ext uri="{FF2B5EF4-FFF2-40B4-BE49-F238E27FC236}">
                            <a16:creationId xmlns:a16="http://schemas.microsoft.com/office/drawing/2014/main" id="{AF8BB0B5-C471-48B3-B083-77951C6EC8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9752" y="5943404"/>
                        <a:ext cx="4103687"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 calcmode="lin" valueType="num">
                                      <p:cBhvr additive="base">
                                        <p:cTn id="7" dur="500" fill="hold"/>
                                        <p:tgtEl>
                                          <p:spTgt spid="158722"/>
                                        </p:tgtEl>
                                        <p:attrNameLst>
                                          <p:attrName>ppt_x</p:attrName>
                                        </p:attrNameLst>
                                      </p:cBhvr>
                                      <p:tavLst>
                                        <p:tav tm="0">
                                          <p:val>
                                            <p:strVal val="#ppt_x"/>
                                          </p:val>
                                        </p:tav>
                                        <p:tav tm="100000">
                                          <p:val>
                                            <p:strVal val="#ppt_x"/>
                                          </p:val>
                                        </p:tav>
                                      </p:tavLst>
                                    </p:anim>
                                    <p:anim calcmode="lin" valueType="num">
                                      <p:cBhvr additive="base">
                                        <p:cTn id="8" dur="500" fill="hold"/>
                                        <p:tgtEl>
                                          <p:spTgt spid="1587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8723">
                                            <p:txEl>
                                              <p:pRg st="0" end="0"/>
                                            </p:txEl>
                                          </p:spTgt>
                                        </p:tgtEl>
                                        <p:attrNameLst>
                                          <p:attrName>style.visibility</p:attrName>
                                        </p:attrNameLst>
                                      </p:cBhvr>
                                      <p:to>
                                        <p:strVal val="visible"/>
                                      </p:to>
                                    </p:set>
                                    <p:anim calcmode="lin" valueType="num">
                                      <p:cBhvr additive="base">
                                        <p:cTn id="13" dur="500" fill="hold"/>
                                        <p:tgtEl>
                                          <p:spTgt spid="1587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872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8723">
                                            <p:txEl>
                                              <p:pRg st="1" end="1"/>
                                            </p:txEl>
                                          </p:spTgt>
                                        </p:tgtEl>
                                        <p:attrNameLst>
                                          <p:attrName>style.visibility</p:attrName>
                                        </p:attrNameLst>
                                      </p:cBhvr>
                                      <p:to>
                                        <p:strVal val="visible"/>
                                      </p:to>
                                    </p:set>
                                    <p:anim calcmode="lin" valueType="num">
                                      <p:cBhvr additive="base">
                                        <p:cTn id="17" dur="500" fill="hold"/>
                                        <p:tgtEl>
                                          <p:spTgt spid="15872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872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8723">
                                            <p:txEl>
                                              <p:pRg st="2" end="2"/>
                                            </p:txEl>
                                          </p:spTgt>
                                        </p:tgtEl>
                                        <p:attrNameLst>
                                          <p:attrName>style.visibility</p:attrName>
                                        </p:attrNameLst>
                                      </p:cBhvr>
                                      <p:to>
                                        <p:strVal val="visible"/>
                                      </p:to>
                                    </p:set>
                                    <p:anim calcmode="lin" valueType="num">
                                      <p:cBhvr additive="base">
                                        <p:cTn id="21" dur="500" fill="hold"/>
                                        <p:tgtEl>
                                          <p:spTgt spid="15872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8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58723">
                                            <p:txEl>
                                              <p:pRg st="3" end="3"/>
                                            </p:txEl>
                                          </p:spTgt>
                                        </p:tgtEl>
                                        <p:attrNameLst>
                                          <p:attrName>style.visibility</p:attrName>
                                        </p:attrNameLst>
                                      </p:cBhvr>
                                      <p:to>
                                        <p:strVal val="visible"/>
                                      </p:to>
                                    </p:set>
                                    <p:anim calcmode="lin" valueType="num">
                                      <p:cBhvr additive="base">
                                        <p:cTn id="27" dur="500" fill="hold"/>
                                        <p:tgtEl>
                                          <p:spTgt spid="15872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872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8723">
                                            <p:txEl>
                                              <p:pRg st="4" end="4"/>
                                            </p:txEl>
                                          </p:spTgt>
                                        </p:tgtEl>
                                        <p:attrNameLst>
                                          <p:attrName>style.visibility</p:attrName>
                                        </p:attrNameLst>
                                      </p:cBhvr>
                                      <p:to>
                                        <p:strVal val="visible"/>
                                      </p:to>
                                    </p:set>
                                    <p:anim calcmode="lin" valueType="num">
                                      <p:cBhvr additive="base">
                                        <p:cTn id="31" dur="500" fill="hold"/>
                                        <p:tgtEl>
                                          <p:spTgt spid="1587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8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8724"/>
                                        </p:tgtEl>
                                        <p:attrNameLst>
                                          <p:attrName>style.visibility</p:attrName>
                                        </p:attrNameLst>
                                      </p:cBhvr>
                                      <p:to>
                                        <p:strVal val="visible"/>
                                      </p:to>
                                    </p:set>
                                    <p:anim calcmode="lin" valueType="num">
                                      <p:cBhvr additive="base">
                                        <p:cTn id="37" dur="500" fill="hold"/>
                                        <p:tgtEl>
                                          <p:spTgt spid="158724"/>
                                        </p:tgtEl>
                                        <p:attrNameLst>
                                          <p:attrName>ppt_x</p:attrName>
                                        </p:attrNameLst>
                                      </p:cBhvr>
                                      <p:tavLst>
                                        <p:tav tm="0">
                                          <p:val>
                                            <p:strVal val="#ppt_x"/>
                                          </p:val>
                                        </p:tav>
                                        <p:tav tm="100000">
                                          <p:val>
                                            <p:strVal val="#ppt_x"/>
                                          </p:val>
                                        </p:tav>
                                      </p:tavLst>
                                    </p:anim>
                                    <p:anim calcmode="lin" valueType="num">
                                      <p:cBhvr additive="base">
                                        <p:cTn id="38" dur="500" fill="hold"/>
                                        <p:tgtEl>
                                          <p:spTgt spid="15872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158725"/>
                                        </p:tgtEl>
                                        <p:attrNameLst>
                                          <p:attrName>style.visibility</p:attrName>
                                        </p:attrNameLst>
                                      </p:cBhvr>
                                      <p:to>
                                        <p:strVal val="visible"/>
                                      </p:to>
                                    </p:set>
                                    <p:anim calcmode="lin" valueType="num">
                                      <p:cBhvr additive="base">
                                        <p:cTn id="43" dur="500" fill="hold"/>
                                        <p:tgtEl>
                                          <p:spTgt spid="158725"/>
                                        </p:tgtEl>
                                        <p:attrNameLst>
                                          <p:attrName>ppt_x</p:attrName>
                                        </p:attrNameLst>
                                      </p:cBhvr>
                                      <p:tavLst>
                                        <p:tav tm="0">
                                          <p:val>
                                            <p:strVal val="1+#ppt_w/2"/>
                                          </p:val>
                                        </p:tav>
                                        <p:tav tm="100000">
                                          <p:val>
                                            <p:strVal val="#ppt_x"/>
                                          </p:val>
                                        </p:tav>
                                      </p:tavLst>
                                    </p:anim>
                                    <p:anim calcmode="lin" valueType="num">
                                      <p:cBhvr additive="base">
                                        <p:cTn id="44" dur="500" fill="hold"/>
                                        <p:tgtEl>
                                          <p:spTgt spid="15872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58726"/>
                                        </p:tgtEl>
                                        <p:attrNameLst>
                                          <p:attrName>style.visibility</p:attrName>
                                        </p:attrNameLst>
                                      </p:cBhvr>
                                      <p:to>
                                        <p:strVal val="visible"/>
                                      </p:to>
                                    </p:set>
                                    <p:anim calcmode="lin" valueType="num">
                                      <p:cBhvr additive="base">
                                        <p:cTn id="49" dur="500" fill="hold"/>
                                        <p:tgtEl>
                                          <p:spTgt spid="158726"/>
                                        </p:tgtEl>
                                        <p:attrNameLst>
                                          <p:attrName>ppt_x</p:attrName>
                                        </p:attrNameLst>
                                      </p:cBhvr>
                                      <p:tavLst>
                                        <p:tav tm="0">
                                          <p:val>
                                            <p:strVal val="1+#ppt_w/2"/>
                                          </p:val>
                                        </p:tav>
                                        <p:tav tm="100000">
                                          <p:val>
                                            <p:strVal val="#ppt_x"/>
                                          </p:val>
                                        </p:tav>
                                      </p:tavLst>
                                    </p:anim>
                                    <p:anim calcmode="lin" valueType="num">
                                      <p:cBhvr additive="base">
                                        <p:cTn id="50" dur="500" fill="hold"/>
                                        <p:tgtEl>
                                          <p:spTgt spid="15872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158727"/>
                                        </p:tgtEl>
                                        <p:attrNameLst>
                                          <p:attrName>style.visibility</p:attrName>
                                        </p:attrNameLst>
                                      </p:cBhvr>
                                      <p:to>
                                        <p:strVal val="visible"/>
                                      </p:to>
                                    </p:set>
                                    <p:anim calcmode="lin" valueType="num">
                                      <p:cBhvr additive="base">
                                        <p:cTn id="55" dur="500" fill="hold"/>
                                        <p:tgtEl>
                                          <p:spTgt spid="158727"/>
                                        </p:tgtEl>
                                        <p:attrNameLst>
                                          <p:attrName>ppt_x</p:attrName>
                                        </p:attrNameLst>
                                      </p:cBhvr>
                                      <p:tavLst>
                                        <p:tav tm="0">
                                          <p:val>
                                            <p:strVal val="1+#ppt_w/2"/>
                                          </p:val>
                                        </p:tav>
                                        <p:tav tm="100000">
                                          <p:val>
                                            <p:strVal val="#ppt_x"/>
                                          </p:val>
                                        </p:tav>
                                      </p:tavLst>
                                    </p:anim>
                                    <p:anim calcmode="lin" valueType="num">
                                      <p:cBhvr additive="base">
                                        <p:cTn id="56" dur="500" fill="hold"/>
                                        <p:tgtEl>
                                          <p:spTgt spid="1587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BBD0C185-CE1A-4A70-938E-778AE37DD332}"/>
              </a:ext>
            </a:extLst>
          </p:cNvPr>
          <p:cNvSpPr>
            <a:spLocks noGrp="1" noChangeArrowheads="1"/>
          </p:cNvSpPr>
          <p:nvPr>
            <p:ph type="title"/>
          </p:nvPr>
        </p:nvSpPr>
        <p:spPr>
          <a:xfrm>
            <a:off x="827088" y="573088"/>
            <a:ext cx="7772400" cy="758825"/>
          </a:xfrm>
        </p:spPr>
        <p:txBody>
          <a:bodyPr/>
          <a:lstStyle/>
          <a:p>
            <a:pPr eaLnBrk="1" hangingPunct="1">
              <a:defRPr/>
            </a:pPr>
            <a:r>
              <a:rPr lang="zh-CN" altLang="en-US" sz="3200" dirty="0">
                <a:latin typeface="+mn-lt"/>
                <a:ea typeface="+mn-ea"/>
              </a:rPr>
              <a:t>求机床因无人照管而停工的概率。</a:t>
            </a:r>
          </a:p>
        </p:txBody>
      </p:sp>
      <p:sp>
        <p:nvSpPr>
          <p:cNvPr id="159747" name="Rectangle 3">
            <a:extLst>
              <a:ext uri="{FF2B5EF4-FFF2-40B4-BE49-F238E27FC236}">
                <a16:creationId xmlns:a16="http://schemas.microsoft.com/office/drawing/2014/main" id="{6F867858-6898-4BA8-99D4-E83A060CEF46}"/>
              </a:ext>
            </a:extLst>
          </p:cNvPr>
          <p:cNvSpPr>
            <a:spLocks noGrp="1" noChangeArrowheads="1"/>
          </p:cNvSpPr>
          <p:nvPr>
            <p:ph type="body" idx="1"/>
          </p:nvPr>
        </p:nvSpPr>
        <p:spPr>
          <a:xfrm>
            <a:off x="539750" y="1766888"/>
            <a:ext cx="8291513" cy="4113212"/>
          </a:xfrm>
        </p:spPr>
        <p:txBody>
          <a:bodyPr/>
          <a:lstStyle/>
          <a:p>
            <a:pPr marL="0" indent="0" eaLnBrk="1" hangingPunct="1">
              <a:buFontTx/>
              <a:buNone/>
              <a:defRPr/>
            </a:pPr>
            <a:r>
              <a:rPr lang="zh-CN" altLang="en-US" dirty="0"/>
              <a:t> 即求至少有两台机床同时需要照管的概率</a:t>
            </a:r>
          </a:p>
          <a:p>
            <a:pPr eaLnBrk="1" hangingPunct="1">
              <a:defRPr/>
            </a:pPr>
            <a:endParaRPr lang="en-US" altLang="zh-CN" dirty="0"/>
          </a:p>
        </p:txBody>
      </p:sp>
      <p:graphicFrame>
        <p:nvGraphicFramePr>
          <p:cNvPr id="159748" name="Object 4">
            <a:extLst>
              <a:ext uri="{FF2B5EF4-FFF2-40B4-BE49-F238E27FC236}">
                <a16:creationId xmlns:a16="http://schemas.microsoft.com/office/drawing/2014/main" id="{54213BE2-4326-4602-BBAD-35E8E7DFEA63}"/>
              </a:ext>
            </a:extLst>
          </p:cNvPr>
          <p:cNvGraphicFramePr>
            <a:graphicFrameLocks noChangeAspect="1"/>
          </p:cNvGraphicFramePr>
          <p:nvPr>
            <p:extLst>
              <p:ext uri="{D42A27DB-BD31-4B8C-83A1-F6EECF244321}">
                <p14:modId xmlns:p14="http://schemas.microsoft.com/office/powerpoint/2010/main" val="270487752"/>
              </p:ext>
            </p:extLst>
          </p:nvPr>
        </p:nvGraphicFramePr>
        <p:xfrm>
          <a:off x="1258888" y="2636838"/>
          <a:ext cx="3313112" cy="700087"/>
        </p:xfrm>
        <a:graphic>
          <a:graphicData uri="http://schemas.openxmlformats.org/presentationml/2006/ole">
            <mc:AlternateContent xmlns:mc="http://schemas.openxmlformats.org/markup-compatibility/2006">
              <mc:Choice xmlns:v="urn:schemas-microsoft-com:vml" Requires="v">
                <p:oleObj name="Equation" r:id="rId2" imgW="1143000" imgH="241300" progId="Equation.DSMT4">
                  <p:embed/>
                </p:oleObj>
              </mc:Choice>
              <mc:Fallback>
                <p:oleObj name="Equation" r:id="rId2" imgW="1143000" imgH="241300" progId="Equation.DSMT4">
                  <p:embed/>
                  <p:pic>
                    <p:nvPicPr>
                      <p:cNvPr id="159748" name="Object 4">
                        <a:extLst>
                          <a:ext uri="{FF2B5EF4-FFF2-40B4-BE49-F238E27FC236}">
                            <a16:creationId xmlns:a16="http://schemas.microsoft.com/office/drawing/2014/main" id="{54213BE2-4326-4602-BBAD-35E8E7DFE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636838"/>
                        <a:ext cx="3313112"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49" name="Object 5">
            <a:extLst>
              <a:ext uri="{FF2B5EF4-FFF2-40B4-BE49-F238E27FC236}">
                <a16:creationId xmlns:a16="http://schemas.microsoft.com/office/drawing/2014/main" id="{08C1E2D2-345F-46BA-86C1-EF1C63AC7C40}"/>
              </a:ext>
            </a:extLst>
          </p:cNvPr>
          <p:cNvGraphicFramePr>
            <a:graphicFrameLocks noChangeAspect="1"/>
          </p:cNvGraphicFramePr>
          <p:nvPr>
            <p:extLst>
              <p:ext uri="{D42A27DB-BD31-4B8C-83A1-F6EECF244321}">
                <p14:modId xmlns:p14="http://schemas.microsoft.com/office/powerpoint/2010/main" val="1442479765"/>
              </p:ext>
            </p:extLst>
          </p:nvPr>
        </p:nvGraphicFramePr>
        <p:xfrm>
          <a:off x="1042988" y="3440113"/>
          <a:ext cx="5473700" cy="587375"/>
        </p:xfrm>
        <a:graphic>
          <a:graphicData uri="http://schemas.openxmlformats.org/presentationml/2006/ole">
            <mc:AlternateContent xmlns:mc="http://schemas.openxmlformats.org/markup-compatibility/2006">
              <mc:Choice xmlns:v="urn:schemas-microsoft-com:vml" Requires="v">
                <p:oleObj name="Equation" r:id="rId4" imgW="2247900" imgH="241300" progId="Equation.DSMT4">
                  <p:embed/>
                </p:oleObj>
              </mc:Choice>
              <mc:Fallback>
                <p:oleObj name="Equation" r:id="rId4" imgW="2247900" imgH="241300" progId="Equation.DSMT4">
                  <p:embed/>
                  <p:pic>
                    <p:nvPicPr>
                      <p:cNvPr id="159749" name="Object 5">
                        <a:extLst>
                          <a:ext uri="{FF2B5EF4-FFF2-40B4-BE49-F238E27FC236}">
                            <a16:creationId xmlns:a16="http://schemas.microsoft.com/office/drawing/2014/main" id="{08C1E2D2-345F-46BA-86C1-EF1C63AC7C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440113"/>
                        <a:ext cx="54737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50" name="Object 6">
            <a:extLst>
              <a:ext uri="{FF2B5EF4-FFF2-40B4-BE49-F238E27FC236}">
                <a16:creationId xmlns:a16="http://schemas.microsoft.com/office/drawing/2014/main" id="{D0ED55FB-1DDE-4414-AD4E-AE727AB6D196}"/>
              </a:ext>
            </a:extLst>
          </p:cNvPr>
          <p:cNvGraphicFramePr>
            <a:graphicFrameLocks noChangeAspect="1"/>
          </p:cNvGraphicFramePr>
          <p:nvPr>
            <p:extLst>
              <p:ext uri="{D42A27DB-BD31-4B8C-83A1-F6EECF244321}">
                <p14:modId xmlns:p14="http://schemas.microsoft.com/office/powerpoint/2010/main" val="1562578003"/>
              </p:ext>
            </p:extLst>
          </p:nvPr>
        </p:nvGraphicFramePr>
        <p:xfrm>
          <a:off x="1042988" y="4084638"/>
          <a:ext cx="7667625" cy="1152525"/>
        </p:xfrm>
        <a:graphic>
          <a:graphicData uri="http://schemas.openxmlformats.org/presentationml/2006/ole">
            <mc:AlternateContent xmlns:mc="http://schemas.openxmlformats.org/markup-compatibility/2006">
              <mc:Choice xmlns:v="urn:schemas-microsoft-com:vml" Requires="v">
                <p:oleObj name="Equation" r:id="rId6" imgW="3213100" imgH="406400" progId="Equation.DSMT4">
                  <p:embed/>
                </p:oleObj>
              </mc:Choice>
              <mc:Fallback>
                <p:oleObj name="Equation" r:id="rId6" imgW="3213100" imgH="406400" progId="Equation.DSMT4">
                  <p:embed/>
                  <p:pic>
                    <p:nvPicPr>
                      <p:cNvPr id="159750" name="Object 6">
                        <a:extLst>
                          <a:ext uri="{FF2B5EF4-FFF2-40B4-BE49-F238E27FC236}">
                            <a16:creationId xmlns:a16="http://schemas.microsoft.com/office/drawing/2014/main" id="{D0ED55FB-1DDE-4414-AD4E-AE727AB6D1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4084638"/>
                        <a:ext cx="7667625"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 calcmode="lin" valueType="num">
                                      <p:cBhvr additive="base">
                                        <p:cTn id="7" dur="500" fill="hold"/>
                                        <p:tgtEl>
                                          <p:spTgt spid="159746"/>
                                        </p:tgtEl>
                                        <p:attrNameLst>
                                          <p:attrName>ppt_x</p:attrName>
                                        </p:attrNameLst>
                                      </p:cBhvr>
                                      <p:tavLst>
                                        <p:tav tm="0">
                                          <p:val>
                                            <p:strVal val="#ppt_x"/>
                                          </p:val>
                                        </p:tav>
                                        <p:tav tm="100000">
                                          <p:val>
                                            <p:strVal val="#ppt_x"/>
                                          </p:val>
                                        </p:tav>
                                      </p:tavLst>
                                    </p:anim>
                                    <p:anim calcmode="lin" valueType="num">
                                      <p:cBhvr additive="base">
                                        <p:cTn id="8" dur="500" fill="hold"/>
                                        <p:tgtEl>
                                          <p:spTgt spid="1597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9747">
                                            <p:txEl>
                                              <p:pRg st="0" end="0"/>
                                            </p:txEl>
                                          </p:spTgt>
                                        </p:tgtEl>
                                        <p:attrNameLst>
                                          <p:attrName>style.visibility</p:attrName>
                                        </p:attrNameLst>
                                      </p:cBhvr>
                                      <p:to>
                                        <p:strVal val="visible"/>
                                      </p:to>
                                    </p:set>
                                    <p:anim calcmode="lin" valueType="num">
                                      <p:cBhvr additive="base">
                                        <p:cTn id="13" dur="500" fill="hold"/>
                                        <p:tgtEl>
                                          <p:spTgt spid="15974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9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9748"/>
                                        </p:tgtEl>
                                        <p:attrNameLst>
                                          <p:attrName>style.visibility</p:attrName>
                                        </p:attrNameLst>
                                      </p:cBhvr>
                                      <p:to>
                                        <p:strVal val="visible"/>
                                      </p:to>
                                    </p:set>
                                    <p:anim calcmode="lin" valueType="num">
                                      <p:cBhvr additive="base">
                                        <p:cTn id="19" dur="500" fill="hold"/>
                                        <p:tgtEl>
                                          <p:spTgt spid="159748"/>
                                        </p:tgtEl>
                                        <p:attrNameLst>
                                          <p:attrName>ppt_x</p:attrName>
                                        </p:attrNameLst>
                                      </p:cBhvr>
                                      <p:tavLst>
                                        <p:tav tm="0">
                                          <p:val>
                                            <p:strVal val="#ppt_x"/>
                                          </p:val>
                                        </p:tav>
                                        <p:tav tm="100000">
                                          <p:val>
                                            <p:strVal val="#ppt_x"/>
                                          </p:val>
                                        </p:tav>
                                      </p:tavLst>
                                    </p:anim>
                                    <p:anim calcmode="lin" valueType="num">
                                      <p:cBhvr additive="base">
                                        <p:cTn id="20" dur="500" fill="hold"/>
                                        <p:tgtEl>
                                          <p:spTgt spid="15974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9749"/>
                                        </p:tgtEl>
                                        <p:attrNameLst>
                                          <p:attrName>style.visibility</p:attrName>
                                        </p:attrNameLst>
                                      </p:cBhvr>
                                      <p:to>
                                        <p:strVal val="visible"/>
                                      </p:to>
                                    </p:set>
                                    <p:anim calcmode="lin" valueType="num">
                                      <p:cBhvr additive="base">
                                        <p:cTn id="25" dur="500" fill="hold"/>
                                        <p:tgtEl>
                                          <p:spTgt spid="159749"/>
                                        </p:tgtEl>
                                        <p:attrNameLst>
                                          <p:attrName>ppt_x</p:attrName>
                                        </p:attrNameLst>
                                      </p:cBhvr>
                                      <p:tavLst>
                                        <p:tav tm="0">
                                          <p:val>
                                            <p:strVal val="#ppt_x"/>
                                          </p:val>
                                        </p:tav>
                                        <p:tav tm="100000">
                                          <p:val>
                                            <p:strVal val="#ppt_x"/>
                                          </p:val>
                                        </p:tav>
                                      </p:tavLst>
                                    </p:anim>
                                    <p:anim calcmode="lin" valueType="num">
                                      <p:cBhvr additive="base">
                                        <p:cTn id="26" dur="500" fill="hold"/>
                                        <p:tgtEl>
                                          <p:spTgt spid="15974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9750"/>
                                        </p:tgtEl>
                                        <p:attrNameLst>
                                          <p:attrName>style.visibility</p:attrName>
                                        </p:attrNameLst>
                                      </p:cBhvr>
                                      <p:to>
                                        <p:strVal val="visible"/>
                                      </p:to>
                                    </p:set>
                                    <p:anim calcmode="lin" valueType="num">
                                      <p:cBhvr additive="base">
                                        <p:cTn id="31" dur="500" fill="hold"/>
                                        <p:tgtEl>
                                          <p:spTgt spid="159750"/>
                                        </p:tgtEl>
                                        <p:attrNameLst>
                                          <p:attrName>ppt_x</p:attrName>
                                        </p:attrNameLst>
                                      </p:cBhvr>
                                      <p:tavLst>
                                        <p:tav tm="0">
                                          <p:val>
                                            <p:strVal val="#ppt_x"/>
                                          </p:val>
                                        </p:tav>
                                        <p:tav tm="100000">
                                          <p:val>
                                            <p:strVal val="#ppt_x"/>
                                          </p:val>
                                        </p:tav>
                                      </p:tavLst>
                                    </p:anim>
                                    <p:anim calcmode="lin" valueType="num">
                                      <p:cBhvr additive="base">
                                        <p:cTn id="32" dur="500" fill="hold"/>
                                        <p:tgtEl>
                                          <p:spTgt spid="159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p:bldLst>
  </p:timing>
</p:sld>
</file>

<file path=ppt/slides/slide8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FCABCD29-73A3-4B9F-8FEE-E60808F3E7DA}"/>
              </a:ext>
            </a:extLst>
          </p:cNvPr>
          <p:cNvSpPr>
            <a:spLocks noGrp="1" noChangeArrowheads="1"/>
          </p:cNvSpPr>
          <p:nvPr>
            <p:ph type="title"/>
          </p:nvPr>
        </p:nvSpPr>
        <p:spPr>
          <a:xfrm>
            <a:off x="539750" y="773861"/>
            <a:ext cx="8208963" cy="2006600"/>
          </a:xfrm>
        </p:spPr>
        <p:txBody>
          <a:bodyPr/>
          <a:lstStyle/>
          <a:p>
            <a:pPr eaLnBrk="1" hangingPunct="1">
              <a:lnSpc>
                <a:spcPct val="150000"/>
              </a:lnSpc>
              <a:defRPr/>
            </a:pPr>
            <a:r>
              <a:rPr lang="zh-CN" altLang="en-US" sz="2800" dirty="0">
                <a:latin typeface="+mn-lt"/>
                <a:ea typeface="+mn-ea"/>
              </a:rPr>
              <a:t>例</a:t>
            </a:r>
            <a:r>
              <a:rPr lang="en-US" altLang="zh-CN" sz="2800" dirty="0">
                <a:latin typeface="+mn-lt"/>
                <a:ea typeface="+mn-ea"/>
              </a:rPr>
              <a:t>2 </a:t>
            </a:r>
            <a:r>
              <a:rPr lang="zh-CN" altLang="en-US" sz="2800" dirty="0">
                <a:latin typeface="+mn-lt"/>
                <a:ea typeface="+mn-ea"/>
              </a:rPr>
              <a:t>若例</a:t>
            </a:r>
            <a:r>
              <a:rPr lang="en-US" altLang="zh-CN" sz="2800" dirty="0">
                <a:latin typeface="+mn-lt"/>
                <a:ea typeface="+mn-ea"/>
              </a:rPr>
              <a:t>1</a:t>
            </a:r>
            <a:r>
              <a:rPr lang="zh-CN" altLang="en-US" sz="2800" dirty="0">
                <a:latin typeface="+mn-lt"/>
                <a:ea typeface="+mn-ea"/>
              </a:rPr>
              <a:t>中的</a:t>
            </a:r>
            <a:r>
              <a:rPr lang="en-US" altLang="zh-CN" sz="2800" dirty="0">
                <a:latin typeface="+mn-lt"/>
                <a:ea typeface="+mn-ea"/>
              </a:rPr>
              <a:t>3</a:t>
            </a:r>
            <a:r>
              <a:rPr lang="zh-CN" altLang="en-US" sz="2800" dirty="0">
                <a:latin typeface="+mn-lt"/>
                <a:ea typeface="+mn-ea"/>
              </a:rPr>
              <a:t>部机床性能相同，设</a:t>
            </a:r>
            <a:r>
              <a:rPr lang="en-US" altLang="zh-CN" sz="2800" dirty="0">
                <a:latin typeface="+mn-lt"/>
                <a:ea typeface="+mn-ea"/>
              </a:rPr>
              <a:t>P(A)</a:t>
            </a:r>
            <a:r>
              <a:rPr lang="zh-CN" altLang="en-US" sz="2800" dirty="0">
                <a:latin typeface="+mn-lt"/>
                <a:ea typeface="+mn-ea"/>
              </a:rPr>
              <a:t>＝</a:t>
            </a:r>
            <a:r>
              <a:rPr lang="en-US" altLang="zh-CN" sz="2800" dirty="0">
                <a:latin typeface="+mn-lt"/>
                <a:ea typeface="+mn-ea"/>
              </a:rPr>
              <a:t>P(B)</a:t>
            </a:r>
            <a:r>
              <a:rPr lang="zh-CN" altLang="en-US" sz="2800" dirty="0">
                <a:latin typeface="+mn-lt"/>
                <a:ea typeface="+mn-ea"/>
              </a:rPr>
              <a:t>＝</a:t>
            </a:r>
            <a:r>
              <a:rPr lang="en-US" altLang="zh-CN" sz="2800" dirty="0">
                <a:latin typeface="+mn-lt"/>
                <a:ea typeface="+mn-ea"/>
              </a:rPr>
              <a:t>P(C)</a:t>
            </a:r>
            <a:r>
              <a:rPr lang="zh-CN" altLang="en-US" sz="2800" dirty="0">
                <a:latin typeface="+mn-lt"/>
                <a:ea typeface="+mn-ea"/>
              </a:rPr>
              <a:t>＝</a:t>
            </a:r>
            <a:r>
              <a:rPr lang="en-US" altLang="zh-CN" sz="2800" dirty="0">
                <a:latin typeface="+mn-lt"/>
                <a:ea typeface="+mn-ea"/>
              </a:rPr>
              <a:t>0.8</a:t>
            </a:r>
            <a:r>
              <a:rPr lang="zh-CN" altLang="en-US" sz="2800" dirty="0">
                <a:latin typeface="+mn-lt"/>
                <a:ea typeface="+mn-ea"/>
              </a:rPr>
              <a:t>，求这段时间内</a:t>
            </a:r>
            <a:br>
              <a:rPr lang="en-US" altLang="zh-CN" sz="2800" dirty="0">
                <a:latin typeface="+mn-lt"/>
                <a:ea typeface="+mn-ea"/>
              </a:rPr>
            </a:br>
            <a:r>
              <a:rPr lang="zh-CN" altLang="en-US" sz="2800" dirty="0">
                <a:latin typeface="+mn-lt"/>
                <a:ea typeface="+mn-ea"/>
              </a:rPr>
              <a:t>恰有一部机床需要照管的概率；</a:t>
            </a:r>
            <a:br>
              <a:rPr lang="zh-CN" altLang="en-US" sz="2800" dirty="0">
                <a:latin typeface="+mn-lt"/>
                <a:ea typeface="+mn-ea"/>
              </a:rPr>
            </a:br>
            <a:r>
              <a:rPr lang="zh-CN" altLang="en-US" sz="2800" dirty="0">
                <a:latin typeface="+mn-lt"/>
                <a:ea typeface="+mn-ea"/>
              </a:rPr>
              <a:t>恰有两部机床需要照管的概率；</a:t>
            </a:r>
          </a:p>
        </p:txBody>
      </p:sp>
      <p:sp>
        <p:nvSpPr>
          <p:cNvPr id="160771" name="Rectangle 3">
            <a:extLst>
              <a:ext uri="{FF2B5EF4-FFF2-40B4-BE49-F238E27FC236}">
                <a16:creationId xmlns:a16="http://schemas.microsoft.com/office/drawing/2014/main" id="{B90E2F72-227A-4EFE-8E3F-B9A66A0AFFC4}"/>
              </a:ext>
            </a:extLst>
          </p:cNvPr>
          <p:cNvSpPr>
            <a:spLocks noGrp="1" noChangeArrowheads="1"/>
          </p:cNvSpPr>
          <p:nvPr>
            <p:ph type="body" idx="1"/>
          </p:nvPr>
        </p:nvSpPr>
        <p:spPr>
          <a:xfrm>
            <a:off x="539750" y="3017747"/>
            <a:ext cx="7769225" cy="3459163"/>
          </a:xfrm>
        </p:spPr>
        <p:txBody>
          <a:bodyPr/>
          <a:lstStyle/>
          <a:p>
            <a:pPr marL="0" indent="0" eaLnBrk="1" hangingPunct="1">
              <a:lnSpc>
                <a:spcPct val="130000"/>
              </a:lnSpc>
              <a:buFontTx/>
              <a:buNone/>
            </a:pPr>
            <a:r>
              <a:rPr lang="zh-CN" altLang="en-US" dirty="0"/>
              <a:t>解：</a:t>
            </a:r>
            <a:r>
              <a:rPr lang="zh-CN" altLang="en-US" dirty="0">
                <a:latin typeface="宋体" panose="02010600030101010101" pitchFamily="2" charset="-122"/>
              </a:rPr>
              <a:t>设</a:t>
            </a:r>
            <a:r>
              <a:rPr lang="en-US" altLang="zh-CN" dirty="0">
                <a:latin typeface="宋体" panose="02010600030101010101" pitchFamily="2" charset="-122"/>
              </a:rPr>
              <a:t>D</a:t>
            </a:r>
            <a:r>
              <a:rPr lang="en-US" altLang="zh-CN" sz="2000" dirty="0">
                <a:latin typeface="宋体" panose="02010600030101010101" pitchFamily="2" charset="-122"/>
              </a:rPr>
              <a:t>i</a:t>
            </a:r>
            <a:r>
              <a:rPr lang="zh-CN" altLang="en-US" dirty="0">
                <a:latin typeface="宋体" panose="02010600030101010101" pitchFamily="2" charset="-122"/>
              </a:rPr>
              <a:t>＝“恰有</a:t>
            </a:r>
            <a:r>
              <a:rPr lang="en-US" altLang="zh-CN" dirty="0" err="1">
                <a:latin typeface="宋体" panose="02010600030101010101" pitchFamily="2" charset="-122"/>
              </a:rPr>
              <a:t>i</a:t>
            </a:r>
            <a:r>
              <a:rPr lang="zh-CN" altLang="en-US" dirty="0">
                <a:latin typeface="宋体" panose="02010600030101010101" pitchFamily="2" charset="-122"/>
              </a:rPr>
              <a:t>部机床需要照管”</a:t>
            </a:r>
          </a:p>
          <a:p>
            <a:pPr marL="0" indent="0" eaLnBrk="1" hangingPunct="1">
              <a:lnSpc>
                <a:spcPct val="130000"/>
              </a:lnSpc>
              <a:buFontTx/>
              <a:buNone/>
            </a:pPr>
            <a:r>
              <a:rPr lang="zh-CN" altLang="en-US" dirty="0"/>
              <a:t>        则</a:t>
            </a:r>
            <a:r>
              <a:rPr lang="en-US" altLang="zh-CN" dirty="0"/>
              <a:t>P(D</a:t>
            </a:r>
            <a:r>
              <a:rPr lang="en-US" altLang="zh-CN" sz="1600" dirty="0"/>
              <a:t>1</a:t>
            </a:r>
            <a:r>
              <a:rPr lang="en-US" altLang="zh-CN" dirty="0"/>
              <a:t>)=</a:t>
            </a:r>
          </a:p>
          <a:p>
            <a:pPr marL="0" indent="0" eaLnBrk="1" hangingPunct="1">
              <a:lnSpc>
                <a:spcPct val="130000"/>
              </a:lnSpc>
              <a:buFontTx/>
              <a:buNone/>
            </a:pPr>
            <a:r>
              <a:rPr lang="en-US" altLang="zh-CN" dirty="0"/>
              <a:t>            P(D</a:t>
            </a:r>
            <a:r>
              <a:rPr lang="en-US" altLang="zh-CN" sz="1800" dirty="0"/>
              <a:t>2</a:t>
            </a:r>
            <a:r>
              <a:rPr lang="en-US" altLang="zh-CN" dirty="0"/>
              <a:t>) </a:t>
            </a:r>
            <a:r>
              <a:rPr lang="zh-CN" altLang="en-US" dirty="0"/>
              <a:t>＝</a:t>
            </a:r>
          </a:p>
        </p:txBody>
      </p:sp>
      <p:graphicFrame>
        <p:nvGraphicFramePr>
          <p:cNvPr id="160772" name="Object 4">
            <a:extLst>
              <a:ext uri="{FF2B5EF4-FFF2-40B4-BE49-F238E27FC236}">
                <a16:creationId xmlns:a16="http://schemas.microsoft.com/office/drawing/2014/main" id="{FB84E0D4-1F52-42E9-B530-54530E9B662C}"/>
              </a:ext>
            </a:extLst>
          </p:cNvPr>
          <p:cNvGraphicFramePr>
            <a:graphicFrameLocks noChangeAspect="1"/>
          </p:cNvGraphicFramePr>
          <p:nvPr>
            <p:extLst>
              <p:ext uri="{D42A27DB-BD31-4B8C-83A1-F6EECF244321}">
                <p14:modId xmlns:p14="http://schemas.microsoft.com/office/powerpoint/2010/main" val="2586834090"/>
              </p:ext>
            </p:extLst>
          </p:nvPr>
        </p:nvGraphicFramePr>
        <p:xfrm>
          <a:off x="3131840" y="3757192"/>
          <a:ext cx="3744912" cy="684213"/>
        </p:xfrm>
        <a:graphic>
          <a:graphicData uri="http://schemas.openxmlformats.org/presentationml/2006/ole">
            <mc:AlternateContent xmlns:mc="http://schemas.openxmlformats.org/markup-compatibility/2006">
              <mc:Choice xmlns:v="urn:schemas-microsoft-com:vml" Requires="v">
                <p:oleObj name="Equation" r:id="rId2" imgW="1320227" imgH="241195" progId="Equation.DSMT4">
                  <p:embed/>
                </p:oleObj>
              </mc:Choice>
              <mc:Fallback>
                <p:oleObj name="Equation" r:id="rId2" imgW="1320227" imgH="241195" progId="Equation.DSMT4">
                  <p:embed/>
                  <p:pic>
                    <p:nvPicPr>
                      <p:cNvPr id="160772" name="Object 4">
                        <a:extLst>
                          <a:ext uri="{FF2B5EF4-FFF2-40B4-BE49-F238E27FC236}">
                            <a16:creationId xmlns:a16="http://schemas.microsoft.com/office/drawing/2014/main" id="{FB84E0D4-1F52-42E9-B530-54530E9B6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757192"/>
                        <a:ext cx="3744912"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773" name="Object 5">
            <a:extLst>
              <a:ext uri="{FF2B5EF4-FFF2-40B4-BE49-F238E27FC236}">
                <a16:creationId xmlns:a16="http://schemas.microsoft.com/office/drawing/2014/main" id="{BA47DC95-49BE-4199-A735-1ACCCCCE0591}"/>
              </a:ext>
            </a:extLst>
          </p:cNvPr>
          <p:cNvGraphicFramePr>
            <a:graphicFrameLocks noChangeAspect="1"/>
          </p:cNvGraphicFramePr>
          <p:nvPr>
            <p:extLst>
              <p:ext uri="{D42A27DB-BD31-4B8C-83A1-F6EECF244321}">
                <p14:modId xmlns:p14="http://schemas.microsoft.com/office/powerpoint/2010/main" val="481634518"/>
              </p:ext>
            </p:extLst>
          </p:nvPr>
        </p:nvGraphicFramePr>
        <p:xfrm>
          <a:off x="3419872" y="4560048"/>
          <a:ext cx="3816350" cy="671513"/>
        </p:xfrm>
        <a:graphic>
          <a:graphicData uri="http://schemas.openxmlformats.org/presentationml/2006/ole">
            <mc:AlternateContent xmlns:mc="http://schemas.openxmlformats.org/markup-compatibility/2006">
              <mc:Choice xmlns:v="urn:schemas-microsoft-com:vml" Requires="v">
                <p:oleObj name="Equation" r:id="rId4" imgW="1371600" imgH="241300" progId="Equation.DSMT4">
                  <p:embed/>
                </p:oleObj>
              </mc:Choice>
              <mc:Fallback>
                <p:oleObj name="Equation" r:id="rId4" imgW="1371600" imgH="241300" progId="Equation.DSMT4">
                  <p:embed/>
                  <p:pic>
                    <p:nvPicPr>
                      <p:cNvPr id="160773" name="Object 5">
                        <a:extLst>
                          <a:ext uri="{FF2B5EF4-FFF2-40B4-BE49-F238E27FC236}">
                            <a16:creationId xmlns:a16="http://schemas.microsoft.com/office/drawing/2014/main" id="{BA47DC95-49BE-4199-A735-1ACCCCCE05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4560048"/>
                        <a:ext cx="3816350"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anim calcmode="lin" valueType="num">
                                      <p:cBhvr additive="base">
                                        <p:cTn id="7" dur="500" fill="hold"/>
                                        <p:tgtEl>
                                          <p:spTgt spid="160770"/>
                                        </p:tgtEl>
                                        <p:attrNameLst>
                                          <p:attrName>ppt_x</p:attrName>
                                        </p:attrNameLst>
                                      </p:cBhvr>
                                      <p:tavLst>
                                        <p:tav tm="0">
                                          <p:val>
                                            <p:strVal val="#ppt_x"/>
                                          </p:val>
                                        </p:tav>
                                        <p:tav tm="100000">
                                          <p:val>
                                            <p:strVal val="#ppt_x"/>
                                          </p:val>
                                        </p:tav>
                                      </p:tavLst>
                                    </p:anim>
                                    <p:anim calcmode="lin" valueType="num">
                                      <p:cBhvr additive="base">
                                        <p:cTn id="8" dur="500" fill="hold"/>
                                        <p:tgtEl>
                                          <p:spTgt spid="1607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0771">
                                            <p:txEl>
                                              <p:pRg st="0" end="0"/>
                                            </p:txEl>
                                          </p:spTgt>
                                        </p:tgtEl>
                                        <p:attrNameLst>
                                          <p:attrName>style.visibility</p:attrName>
                                        </p:attrNameLst>
                                      </p:cBhvr>
                                      <p:to>
                                        <p:strVal val="visible"/>
                                      </p:to>
                                    </p:set>
                                    <p:anim calcmode="lin" valueType="num">
                                      <p:cBhvr additive="base">
                                        <p:cTn id="13" dur="5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0771">
                                            <p:txEl>
                                              <p:pRg st="1" end="1"/>
                                            </p:txEl>
                                          </p:spTgt>
                                        </p:tgtEl>
                                        <p:attrNameLst>
                                          <p:attrName>style.visibility</p:attrName>
                                        </p:attrNameLst>
                                      </p:cBhvr>
                                      <p:to>
                                        <p:strVal val="visible"/>
                                      </p:to>
                                    </p:set>
                                    <p:anim calcmode="lin" valueType="num">
                                      <p:cBhvr additive="base">
                                        <p:cTn id="19" dur="500" fill="hold"/>
                                        <p:tgtEl>
                                          <p:spTgt spid="16077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0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60772"/>
                                        </p:tgtEl>
                                        <p:attrNameLst>
                                          <p:attrName>style.visibility</p:attrName>
                                        </p:attrNameLst>
                                      </p:cBhvr>
                                      <p:to>
                                        <p:strVal val="visible"/>
                                      </p:to>
                                    </p:set>
                                    <p:anim calcmode="lin" valueType="num">
                                      <p:cBhvr additive="base">
                                        <p:cTn id="25" dur="2000" fill="hold"/>
                                        <p:tgtEl>
                                          <p:spTgt spid="160772"/>
                                        </p:tgtEl>
                                        <p:attrNameLst>
                                          <p:attrName>ppt_x</p:attrName>
                                        </p:attrNameLst>
                                      </p:cBhvr>
                                      <p:tavLst>
                                        <p:tav tm="0">
                                          <p:val>
                                            <p:strVal val="1+#ppt_w/2"/>
                                          </p:val>
                                        </p:tav>
                                        <p:tav tm="100000">
                                          <p:val>
                                            <p:strVal val="#ppt_x"/>
                                          </p:val>
                                        </p:tav>
                                      </p:tavLst>
                                    </p:anim>
                                    <p:anim calcmode="lin" valueType="num">
                                      <p:cBhvr additive="base">
                                        <p:cTn id="26" dur="2000" fill="hold"/>
                                        <p:tgtEl>
                                          <p:spTgt spid="16077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60771">
                                            <p:txEl>
                                              <p:pRg st="2" end="2"/>
                                            </p:txEl>
                                          </p:spTgt>
                                        </p:tgtEl>
                                        <p:attrNameLst>
                                          <p:attrName>style.visibility</p:attrName>
                                        </p:attrNameLst>
                                      </p:cBhvr>
                                      <p:to>
                                        <p:strVal val="visible"/>
                                      </p:to>
                                    </p:set>
                                    <p:anim calcmode="lin" valueType="num">
                                      <p:cBhvr additive="base">
                                        <p:cTn id="31" dur="5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0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160773"/>
                                        </p:tgtEl>
                                        <p:attrNameLst>
                                          <p:attrName>style.visibility</p:attrName>
                                        </p:attrNameLst>
                                      </p:cBhvr>
                                      <p:to>
                                        <p:strVal val="visible"/>
                                      </p:to>
                                    </p:set>
                                    <p:anim calcmode="lin" valueType="num">
                                      <p:cBhvr additive="base">
                                        <p:cTn id="37" dur="2000" fill="hold"/>
                                        <p:tgtEl>
                                          <p:spTgt spid="160773"/>
                                        </p:tgtEl>
                                        <p:attrNameLst>
                                          <p:attrName>ppt_x</p:attrName>
                                        </p:attrNameLst>
                                      </p:cBhvr>
                                      <p:tavLst>
                                        <p:tav tm="0">
                                          <p:val>
                                            <p:strVal val="1+#ppt_w/2"/>
                                          </p:val>
                                        </p:tav>
                                        <p:tav tm="100000">
                                          <p:val>
                                            <p:strVal val="#ppt_x"/>
                                          </p:val>
                                        </p:tav>
                                      </p:tavLst>
                                    </p:anim>
                                    <p:anim calcmode="lin" valueType="num">
                                      <p:cBhvr additive="base">
                                        <p:cTn id="38" dur="2000" fill="hold"/>
                                        <p:tgtEl>
                                          <p:spTgt spid="1607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F86CE176-42E1-418F-9939-A9B3C369E050}"/>
              </a:ext>
            </a:extLst>
          </p:cNvPr>
          <p:cNvSpPr>
            <a:spLocks noGrp="1" noChangeArrowheads="1"/>
          </p:cNvSpPr>
          <p:nvPr>
            <p:ph type="title"/>
          </p:nvPr>
        </p:nvSpPr>
        <p:spPr/>
        <p:txBody>
          <a:bodyPr/>
          <a:lstStyle/>
          <a:p>
            <a:pPr eaLnBrk="1" hangingPunct="1"/>
            <a:r>
              <a:rPr lang="zh-CN" altLang="en-US" b="1"/>
              <a:t>第一章  随机事件及其概率</a:t>
            </a:r>
            <a:endParaRPr lang="zh-CN" altLang="en-US" sz="8000" b="1"/>
          </a:p>
        </p:txBody>
      </p:sp>
      <p:sp>
        <p:nvSpPr>
          <p:cNvPr id="234499" name="Rectangle 3">
            <a:extLst>
              <a:ext uri="{FF2B5EF4-FFF2-40B4-BE49-F238E27FC236}">
                <a16:creationId xmlns:a16="http://schemas.microsoft.com/office/drawing/2014/main" id="{9FC16F76-82BA-4C4B-A934-0ACB1C5047F5}"/>
              </a:ext>
            </a:extLst>
          </p:cNvPr>
          <p:cNvSpPr>
            <a:spLocks noGrp="1" noChangeArrowheads="1"/>
          </p:cNvSpPr>
          <p:nvPr>
            <p:ph type="body" idx="1"/>
          </p:nvPr>
        </p:nvSpPr>
        <p:spPr>
          <a:xfrm>
            <a:off x="1676400" y="1524000"/>
            <a:ext cx="6324600" cy="4572000"/>
          </a:xfrm>
        </p:spPr>
        <p:txBody>
          <a:bodyPr/>
          <a:lstStyle/>
          <a:p>
            <a:pPr eaLnBrk="1" hangingPunct="1">
              <a:spcBef>
                <a:spcPts val="500"/>
              </a:spcBef>
              <a:spcAft>
                <a:spcPts val="500"/>
              </a:spcAft>
              <a:buFont typeface="Wingdings" panose="05000000000000000000" pitchFamily="2" charset="2"/>
              <a:buChar char="l"/>
            </a:pPr>
            <a:r>
              <a:rPr lang="zh-CN" altLang="en-US" b="1" dirty="0">
                <a:latin typeface="楷体_GB2312" pitchFamily="49" charset="-122"/>
              </a:rPr>
              <a:t>随机事件</a:t>
            </a:r>
          </a:p>
          <a:p>
            <a:pPr eaLnBrk="1" hangingPunct="1">
              <a:spcBef>
                <a:spcPts val="500"/>
              </a:spcBef>
              <a:spcAft>
                <a:spcPts val="500"/>
              </a:spcAft>
              <a:buFont typeface="Wingdings" panose="05000000000000000000" pitchFamily="2" charset="2"/>
              <a:buChar char="l"/>
            </a:pPr>
            <a:r>
              <a:rPr lang="zh-CN" altLang="en-US" b="1" dirty="0">
                <a:latin typeface="System"/>
              </a:rPr>
              <a:t>概率</a:t>
            </a:r>
          </a:p>
          <a:p>
            <a:pPr eaLnBrk="1" hangingPunct="1">
              <a:spcBef>
                <a:spcPts val="500"/>
              </a:spcBef>
              <a:spcAft>
                <a:spcPts val="500"/>
              </a:spcAft>
              <a:buFont typeface="Wingdings" panose="05000000000000000000" pitchFamily="2" charset="2"/>
              <a:buChar char="l"/>
            </a:pPr>
            <a:r>
              <a:rPr lang="zh-CN" altLang="en-US" b="1" dirty="0">
                <a:latin typeface="System"/>
              </a:rPr>
              <a:t>概率的加法法则</a:t>
            </a:r>
          </a:p>
          <a:p>
            <a:pPr eaLnBrk="1" hangingPunct="1">
              <a:spcBef>
                <a:spcPts val="500"/>
              </a:spcBef>
              <a:spcAft>
                <a:spcPts val="500"/>
              </a:spcAft>
              <a:buFont typeface="Wingdings" panose="05000000000000000000" pitchFamily="2" charset="2"/>
              <a:buChar char="l"/>
            </a:pPr>
            <a:r>
              <a:rPr lang="zh-CN" altLang="en-US" b="1" dirty="0">
                <a:latin typeface="System"/>
              </a:rPr>
              <a:t>条件概率与乘法法则</a:t>
            </a:r>
          </a:p>
          <a:p>
            <a:pPr eaLnBrk="1" hangingPunct="1">
              <a:spcBef>
                <a:spcPts val="500"/>
              </a:spcBef>
              <a:spcAft>
                <a:spcPts val="500"/>
              </a:spcAft>
              <a:buFont typeface="Wingdings" panose="05000000000000000000" pitchFamily="2" charset="2"/>
              <a:buChar char="l"/>
            </a:pPr>
            <a:r>
              <a:rPr lang="zh-CN" altLang="en-US" b="1" dirty="0">
                <a:latin typeface="System"/>
              </a:rPr>
              <a:t>独立实验概型</a:t>
            </a:r>
            <a:endParaRPr lang="zh-CN" altLang="en-US" b="1" dirty="0">
              <a:latin typeface="楷体_GB2312" pitchFamily="49" charset="-122"/>
            </a:endParaRP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7EA278E4-F929-4691-ADF3-DD9157D335F3}"/>
              </a:ext>
            </a:extLst>
          </p:cNvPr>
          <p:cNvSpPr>
            <a:spLocks noGrp="1" noChangeArrowheads="1"/>
          </p:cNvSpPr>
          <p:nvPr>
            <p:ph type="title"/>
          </p:nvPr>
        </p:nvSpPr>
        <p:spPr>
          <a:xfrm>
            <a:off x="203200" y="317500"/>
            <a:ext cx="8737600" cy="2438400"/>
          </a:xfrm>
        </p:spPr>
        <p:txBody>
          <a:bodyPr/>
          <a:lstStyle/>
          <a:p>
            <a:pPr eaLnBrk="1" hangingPunct="1">
              <a:lnSpc>
                <a:spcPct val="125000"/>
              </a:lnSpc>
              <a:defRPr/>
            </a:pPr>
            <a:r>
              <a:rPr lang="zh-CN" altLang="en-US" sz="2800" dirty="0">
                <a:solidFill>
                  <a:schemeClr val="tx1"/>
                </a:solidFill>
                <a:latin typeface="+mn-lt"/>
                <a:ea typeface="+mn-ea"/>
              </a:rPr>
              <a:t>例</a:t>
            </a:r>
            <a:r>
              <a:rPr lang="en-US" altLang="zh-CN" sz="2800" dirty="0">
                <a:solidFill>
                  <a:schemeClr val="tx1"/>
                </a:solidFill>
                <a:latin typeface="+mn-lt"/>
                <a:ea typeface="+mn-ea"/>
              </a:rPr>
              <a:t>3 </a:t>
            </a:r>
            <a:r>
              <a:rPr lang="zh-CN" altLang="en-US" sz="2800" dirty="0">
                <a:solidFill>
                  <a:schemeClr val="tx1"/>
                </a:solidFill>
                <a:latin typeface="+mn-lt"/>
                <a:ea typeface="+mn-ea"/>
              </a:rPr>
              <a:t>如图所示</a:t>
            </a:r>
            <a:r>
              <a:rPr lang="en-US" altLang="zh-CN" sz="2800" dirty="0">
                <a:solidFill>
                  <a:schemeClr val="tx1"/>
                </a:solidFill>
                <a:latin typeface="+mn-lt"/>
                <a:ea typeface="+mn-ea"/>
              </a:rPr>
              <a:t>, </a:t>
            </a:r>
            <a:r>
              <a:rPr lang="zh-CN" altLang="en-US" sz="2800" dirty="0">
                <a:solidFill>
                  <a:schemeClr val="tx1"/>
                </a:solidFill>
                <a:latin typeface="+mn-lt"/>
                <a:ea typeface="+mn-ea"/>
              </a:rPr>
              <a:t>开关电路中开关</a:t>
            </a:r>
            <a:r>
              <a:rPr lang="en-US" altLang="zh-CN" sz="2800" i="1" dirty="0">
                <a:solidFill>
                  <a:schemeClr val="tx1"/>
                </a:solidFill>
                <a:latin typeface="+mn-lt"/>
                <a:ea typeface="+mn-ea"/>
              </a:rPr>
              <a:t>a</a:t>
            </a:r>
            <a:r>
              <a:rPr lang="en-US" altLang="zh-CN" sz="2800" dirty="0">
                <a:solidFill>
                  <a:schemeClr val="tx1"/>
                </a:solidFill>
                <a:latin typeface="+mn-lt"/>
                <a:ea typeface="+mn-ea"/>
              </a:rPr>
              <a:t>, </a:t>
            </a:r>
            <a:r>
              <a:rPr lang="en-US" altLang="zh-CN" sz="2800" i="1" dirty="0">
                <a:solidFill>
                  <a:schemeClr val="tx1"/>
                </a:solidFill>
                <a:latin typeface="+mn-lt"/>
                <a:ea typeface="+mn-ea"/>
              </a:rPr>
              <a:t>b</a:t>
            </a:r>
            <a:r>
              <a:rPr lang="en-US" altLang="zh-CN" sz="2800" dirty="0">
                <a:solidFill>
                  <a:schemeClr val="tx1"/>
                </a:solidFill>
                <a:latin typeface="+mn-lt"/>
                <a:ea typeface="+mn-ea"/>
              </a:rPr>
              <a:t>, </a:t>
            </a:r>
            <a:r>
              <a:rPr lang="en-US" altLang="zh-CN" sz="2800" i="1" dirty="0">
                <a:solidFill>
                  <a:schemeClr val="tx1"/>
                </a:solidFill>
                <a:latin typeface="+mn-lt"/>
                <a:ea typeface="+mn-ea"/>
              </a:rPr>
              <a:t>c</a:t>
            </a:r>
            <a:r>
              <a:rPr lang="en-US" altLang="zh-CN" sz="2800" dirty="0">
                <a:solidFill>
                  <a:schemeClr val="tx1"/>
                </a:solidFill>
                <a:latin typeface="+mn-lt"/>
                <a:ea typeface="+mn-ea"/>
              </a:rPr>
              <a:t>, </a:t>
            </a:r>
            <a:r>
              <a:rPr lang="en-US" altLang="zh-CN" sz="2800" i="1" dirty="0">
                <a:solidFill>
                  <a:schemeClr val="tx1"/>
                </a:solidFill>
                <a:latin typeface="+mn-lt"/>
                <a:ea typeface="+mn-ea"/>
              </a:rPr>
              <a:t>d</a:t>
            </a:r>
            <a:r>
              <a:rPr lang="zh-CN" altLang="en-US" sz="2800" dirty="0">
                <a:solidFill>
                  <a:schemeClr val="tx1"/>
                </a:solidFill>
                <a:latin typeface="+mn-lt"/>
                <a:ea typeface="+mn-ea"/>
              </a:rPr>
              <a:t>闭合与否的概率都是</a:t>
            </a:r>
            <a:r>
              <a:rPr lang="en-US" altLang="zh-CN" sz="2800" dirty="0">
                <a:solidFill>
                  <a:schemeClr val="tx1"/>
                </a:solidFill>
                <a:latin typeface="+mn-lt"/>
                <a:ea typeface="+mn-ea"/>
              </a:rPr>
              <a:t>0.5, </a:t>
            </a:r>
            <a:r>
              <a:rPr lang="zh-CN" altLang="en-US" sz="2800" dirty="0">
                <a:solidFill>
                  <a:schemeClr val="tx1"/>
                </a:solidFill>
                <a:latin typeface="+mn-lt"/>
                <a:ea typeface="+mn-ea"/>
              </a:rPr>
              <a:t>且各开关是否闭合相互独立。求灯亮的概率以及若已见灯亮</a:t>
            </a:r>
            <a:r>
              <a:rPr lang="en-US" altLang="zh-CN" sz="2800" dirty="0">
                <a:solidFill>
                  <a:schemeClr val="tx1"/>
                </a:solidFill>
                <a:latin typeface="+mn-lt"/>
                <a:ea typeface="+mn-ea"/>
              </a:rPr>
              <a:t>, </a:t>
            </a:r>
            <a:r>
              <a:rPr lang="zh-CN" altLang="en-US" sz="2800" dirty="0">
                <a:solidFill>
                  <a:schemeClr val="tx1"/>
                </a:solidFill>
                <a:latin typeface="+mn-lt"/>
                <a:ea typeface="+mn-ea"/>
              </a:rPr>
              <a:t>开关</a:t>
            </a:r>
            <a:r>
              <a:rPr lang="en-US" altLang="zh-CN" sz="2800" i="1" dirty="0">
                <a:solidFill>
                  <a:schemeClr val="tx1"/>
                </a:solidFill>
                <a:latin typeface="+mn-lt"/>
                <a:ea typeface="+mn-ea"/>
              </a:rPr>
              <a:t>a</a:t>
            </a:r>
            <a:r>
              <a:rPr lang="zh-CN" altLang="en-US" sz="2800" dirty="0">
                <a:solidFill>
                  <a:schemeClr val="tx1"/>
                </a:solidFill>
                <a:latin typeface="+mn-lt"/>
                <a:ea typeface="+mn-ea"/>
              </a:rPr>
              <a:t>与</a:t>
            </a:r>
            <a:r>
              <a:rPr lang="en-US" altLang="zh-CN" sz="2800" i="1" dirty="0">
                <a:solidFill>
                  <a:schemeClr val="tx1"/>
                </a:solidFill>
                <a:latin typeface="+mn-lt"/>
                <a:ea typeface="+mn-ea"/>
              </a:rPr>
              <a:t>b</a:t>
            </a:r>
            <a:r>
              <a:rPr lang="zh-CN" altLang="en-US" sz="2800" dirty="0">
                <a:solidFill>
                  <a:schemeClr val="tx1"/>
                </a:solidFill>
                <a:latin typeface="+mn-lt"/>
                <a:ea typeface="+mn-ea"/>
              </a:rPr>
              <a:t>同时关闭的概率。</a:t>
            </a:r>
          </a:p>
        </p:txBody>
      </p:sp>
      <p:grpSp>
        <p:nvGrpSpPr>
          <p:cNvPr id="363523" name="Group 3">
            <a:extLst>
              <a:ext uri="{FF2B5EF4-FFF2-40B4-BE49-F238E27FC236}">
                <a16:creationId xmlns:a16="http://schemas.microsoft.com/office/drawing/2014/main" id="{6DD65D90-769F-4BCA-B438-51AC160A551D}"/>
              </a:ext>
            </a:extLst>
          </p:cNvPr>
          <p:cNvGrpSpPr>
            <a:grpSpLocks/>
          </p:cNvGrpSpPr>
          <p:nvPr/>
        </p:nvGrpSpPr>
        <p:grpSpPr bwMode="auto">
          <a:xfrm>
            <a:off x="1981200" y="2590800"/>
            <a:ext cx="4967288" cy="3810000"/>
            <a:chOff x="816" y="1440"/>
            <a:chExt cx="3129" cy="2400"/>
          </a:xfrm>
        </p:grpSpPr>
        <p:grpSp>
          <p:nvGrpSpPr>
            <p:cNvPr id="363524" name="Group 4">
              <a:extLst>
                <a:ext uri="{FF2B5EF4-FFF2-40B4-BE49-F238E27FC236}">
                  <a16:creationId xmlns:a16="http://schemas.microsoft.com/office/drawing/2014/main" id="{7438E9BA-8FFC-4DBB-A3BB-FE526830AEE8}"/>
                </a:ext>
              </a:extLst>
            </p:cNvPr>
            <p:cNvGrpSpPr>
              <a:grpSpLocks/>
            </p:cNvGrpSpPr>
            <p:nvPr/>
          </p:nvGrpSpPr>
          <p:grpSpPr bwMode="auto">
            <a:xfrm>
              <a:off x="816" y="1632"/>
              <a:ext cx="3129" cy="2208"/>
              <a:chOff x="240" y="1584"/>
              <a:chExt cx="3129" cy="2208"/>
            </a:xfrm>
          </p:grpSpPr>
          <p:grpSp>
            <p:nvGrpSpPr>
              <p:cNvPr id="363529" name="Group 5">
                <a:extLst>
                  <a:ext uri="{FF2B5EF4-FFF2-40B4-BE49-F238E27FC236}">
                    <a16:creationId xmlns:a16="http://schemas.microsoft.com/office/drawing/2014/main" id="{CC827E92-2811-4CD4-84A7-E92169F0DB17}"/>
                  </a:ext>
                </a:extLst>
              </p:cNvPr>
              <p:cNvGrpSpPr>
                <a:grpSpLocks/>
              </p:cNvGrpSpPr>
              <p:nvPr/>
            </p:nvGrpSpPr>
            <p:grpSpPr bwMode="auto">
              <a:xfrm>
                <a:off x="1296" y="1584"/>
                <a:ext cx="528" cy="288"/>
                <a:chOff x="1392" y="2208"/>
                <a:chExt cx="528" cy="288"/>
              </a:xfrm>
            </p:grpSpPr>
            <p:sp>
              <p:nvSpPr>
                <p:cNvPr id="363559" name="AutoShape 6">
                  <a:extLst>
                    <a:ext uri="{FF2B5EF4-FFF2-40B4-BE49-F238E27FC236}">
                      <a16:creationId xmlns:a16="http://schemas.microsoft.com/office/drawing/2014/main" id="{E1C9B398-DD24-4D05-A840-50028F784169}"/>
                    </a:ext>
                  </a:extLst>
                </p:cNvPr>
                <p:cNvSpPr>
                  <a:spLocks noChangeArrowheads="1"/>
                </p:cNvSpPr>
                <p:nvPr/>
              </p:nvSpPr>
              <p:spPr bwMode="auto">
                <a:xfrm flipH="1">
                  <a:off x="1392"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3560" name="AutoShape 7">
                  <a:extLst>
                    <a:ext uri="{FF2B5EF4-FFF2-40B4-BE49-F238E27FC236}">
                      <a16:creationId xmlns:a16="http://schemas.microsoft.com/office/drawing/2014/main" id="{7634DD9B-C5ED-494D-A929-68539C629B64}"/>
                    </a:ext>
                  </a:extLst>
                </p:cNvPr>
                <p:cNvSpPr>
                  <a:spLocks noChangeArrowheads="1"/>
                </p:cNvSpPr>
                <p:nvPr/>
              </p:nvSpPr>
              <p:spPr bwMode="auto">
                <a:xfrm flipH="1">
                  <a:off x="1824"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3561" name="Line 8">
                  <a:extLst>
                    <a:ext uri="{FF2B5EF4-FFF2-40B4-BE49-F238E27FC236}">
                      <a16:creationId xmlns:a16="http://schemas.microsoft.com/office/drawing/2014/main" id="{F5A6C2CD-1C59-4DBB-8BC7-6BF8165959BC}"/>
                    </a:ext>
                  </a:extLst>
                </p:cNvPr>
                <p:cNvSpPr>
                  <a:spLocks noChangeShapeType="1"/>
                </p:cNvSpPr>
                <p:nvPr/>
              </p:nvSpPr>
              <p:spPr bwMode="auto">
                <a:xfrm>
                  <a:off x="1440" y="2208"/>
                  <a:ext cx="43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3530" name="Group 9">
                <a:extLst>
                  <a:ext uri="{FF2B5EF4-FFF2-40B4-BE49-F238E27FC236}">
                    <a16:creationId xmlns:a16="http://schemas.microsoft.com/office/drawing/2014/main" id="{9634B4CC-1DD5-41BD-B9EA-A14C287A6D9B}"/>
                  </a:ext>
                </a:extLst>
              </p:cNvPr>
              <p:cNvGrpSpPr>
                <a:grpSpLocks/>
              </p:cNvGrpSpPr>
              <p:nvPr/>
            </p:nvGrpSpPr>
            <p:grpSpPr bwMode="auto">
              <a:xfrm>
                <a:off x="2352" y="1584"/>
                <a:ext cx="528" cy="288"/>
                <a:chOff x="1392" y="2208"/>
                <a:chExt cx="528" cy="288"/>
              </a:xfrm>
            </p:grpSpPr>
            <p:sp>
              <p:nvSpPr>
                <p:cNvPr id="363556" name="AutoShape 10">
                  <a:extLst>
                    <a:ext uri="{FF2B5EF4-FFF2-40B4-BE49-F238E27FC236}">
                      <a16:creationId xmlns:a16="http://schemas.microsoft.com/office/drawing/2014/main" id="{24EAC67C-CFDB-49D6-BDC1-1D32F5DC0B23}"/>
                    </a:ext>
                  </a:extLst>
                </p:cNvPr>
                <p:cNvSpPr>
                  <a:spLocks noChangeArrowheads="1"/>
                </p:cNvSpPr>
                <p:nvPr/>
              </p:nvSpPr>
              <p:spPr bwMode="auto">
                <a:xfrm flipH="1">
                  <a:off x="1392"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3557" name="AutoShape 11">
                  <a:extLst>
                    <a:ext uri="{FF2B5EF4-FFF2-40B4-BE49-F238E27FC236}">
                      <a16:creationId xmlns:a16="http://schemas.microsoft.com/office/drawing/2014/main" id="{D40083DE-2E59-4743-BB42-3B1A0184E7F8}"/>
                    </a:ext>
                  </a:extLst>
                </p:cNvPr>
                <p:cNvSpPr>
                  <a:spLocks noChangeArrowheads="1"/>
                </p:cNvSpPr>
                <p:nvPr/>
              </p:nvSpPr>
              <p:spPr bwMode="auto">
                <a:xfrm flipH="1">
                  <a:off x="1824"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3558" name="Line 12">
                  <a:extLst>
                    <a:ext uri="{FF2B5EF4-FFF2-40B4-BE49-F238E27FC236}">
                      <a16:creationId xmlns:a16="http://schemas.microsoft.com/office/drawing/2014/main" id="{FA5BF130-507C-4999-8DB1-03EAE01C65E2}"/>
                    </a:ext>
                  </a:extLst>
                </p:cNvPr>
                <p:cNvSpPr>
                  <a:spLocks noChangeShapeType="1"/>
                </p:cNvSpPr>
                <p:nvPr/>
              </p:nvSpPr>
              <p:spPr bwMode="auto">
                <a:xfrm>
                  <a:off x="1440" y="2208"/>
                  <a:ext cx="43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3531" name="Group 13">
                <a:extLst>
                  <a:ext uri="{FF2B5EF4-FFF2-40B4-BE49-F238E27FC236}">
                    <a16:creationId xmlns:a16="http://schemas.microsoft.com/office/drawing/2014/main" id="{0D991997-4286-4967-9711-DDADED0D7C77}"/>
                  </a:ext>
                </a:extLst>
              </p:cNvPr>
              <p:cNvGrpSpPr>
                <a:grpSpLocks/>
              </p:cNvGrpSpPr>
              <p:nvPr/>
            </p:nvGrpSpPr>
            <p:grpSpPr bwMode="auto">
              <a:xfrm>
                <a:off x="1872" y="2064"/>
                <a:ext cx="528" cy="288"/>
                <a:chOff x="1392" y="2208"/>
                <a:chExt cx="528" cy="288"/>
              </a:xfrm>
            </p:grpSpPr>
            <p:sp>
              <p:nvSpPr>
                <p:cNvPr id="363553" name="AutoShape 14">
                  <a:extLst>
                    <a:ext uri="{FF2B5EF4-FFF2-40B4-BE49-F238E27FC236}">
                      <a16:creationId xmlns:a16="http://schemas.microsoft.com/office/drawing/2014/main" id="{94434E10-6B07-461C-A13E-3512DB1625CA}"/>
                    </a:ext>
                  </a:extLst>
                </p:cNvPr>
                <p:cNvSpPr>
                  <a:spLocks noChangeArrowheads="1"/>
                </p:cNvSpPr>
                <p:nvPr/>
              </p:nvSpPr>
              <p:spPr bwMode="auto">
                <a:xfrm flipH="1">
                  <a:off x="1392"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3554" name="AutoShape 15">
                  <a:extLst>
                    <a:ext uri="{FF2B5EF4-FFF2-40B4-BE49-F238E27FC236}">
                      <a16:creationId xmlns:a16="http://schemas.microsoft.com/office/drawing/2014/main" id="{E0F4F034-C76B-44D6-94D4-71A086D4763B}"/>
                    </a:ext>
                  </a:extLst>
                </p:cNvPr>
                <p:cNvSpPr>
                  <a:spLocks noChangeArrowheads="1"/>
                </p:cNvSpPr>
                <p:nvPr/>
              </p:nvSpPr>
              <p:spPr bwMode="auto">
                <a:xfrm flipH="1">
                  <a:off x="1824"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3555" name="Line 16">
                  <a:extLst>
                    <a:ext uri="{FF2B5EF4-FFF2-40B4-BE49-F238E27FC236}">
                      <a16:creationId xmlns:a16="http://schemas.microsoft.com/office/drawing/2014/main" id="{04ED11A8-46E5-4650-ACC7-E3E52D0B3211}"/>
                    </a:ext>
                  </a:extLst>
                </p:cNvPr>
                <p:cNvSpPr>
                  <a:spLocks noChangeShapeType="1"/>
                </p:cNvSpPr>
                <p:nvPr/>
              </p:nvSpPr>
              <p:spPr bwMode="auto">
                <a:xfrm>
                  <a:off x="1440" y="2208"/>
                  <a:ext cx="43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3532" name="Group 17">
                <a:extLst>
                  <a:ext uri="{FF2B5EF4-FFF2-40B4-BE49-F238E27FC236}">
                    <a16:creationId xmlns:a16="http://schemas.microsoft.com/office/drawing/2014/main" id="{48D1906A-AA6F-48ED-8BB5-7EEB5EDFF2CA}"/>
                  </a:ext>
                </a:extLst>
              </p:cNvPr>
              <p:cNvGrpSpPr>
                <a:grpSpLocks/>
              </p:cNvGrpSpPr>
              <p:nvPr/>
            </p:nvGrpSpPr>
            <p:grpSpPr bwMode="auto">
              <a:xfrm>
                <a:off x="1872" y="2496"/>
                <a:ext cx="528" cy="288"/>
                <a:chOff x="1392" y="2208"/>
                <a:chExt cx="528" cy="288"/>
              </a:xfrm>
            </p:grpSpPr>
            <p:sp>
              <p:nvSpPr>
                <p:cNvPr id="363550" name="AutoShape 18">
                  <a:extLst>
                    <a:ext uri="{FF2B5EF4-FFF2-40B4-BE49-F238E27FC236}">
                      <a16:creationId xmlns:a16="http://schemas.microsoft.com/office/drawing/2014/main" id="{C52654CE-EBD2-4988-BDDF-490B24172F32}"/>
                    </a:ext>
                  </a:extLst>
                </p:cNvPr>
                <p:cNvSpPr>
                  <a:spLocks noChangeArrowheads="1"/>
                </p:cNvSpPr>
                <p:nvPr/>
              </p:nvSpPr>
              <p:spPr bwMode="auto">
                <a:xfrm flipH="1">
                  <a:off x="1392"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3551" name="AutoShape 19">
                  <a:extLst>
                    <a:ext uri="{FF2B5EF4-FFF2-40B4-BE49-F238E27FC236}">
                      <a16:creationId xmlns:a16="http://schemas.microsoft.com/office/drawing/2014/main" id="{2EFA7C86-D357-48A3-922D-E11257E6B964}"/>
                    </a:ext>
                  </a:extLst>
                </p:cNvPr>
                <p:cNvSpPr>
                  <a:spLocks noChangeArrowheads="1"/>
                </p:cNvSpPr>
                <p:nvPr/>
              </p:nvSpPr>
              <p:spPr bwMode="auto">
                <a:xfrm flipH="1">
                  <a:off x="1824"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3552" name="Line 20">
                  <a:extLst>
                    <a:ext uri="{FF2B5EF4-FFF2-40B4-BE49-F238E27FC236}">
                      <a16:creationId xmlns:a16="http://schemas.microsoft.com/office/drawing/2014/main" id="{C78C2D67-88EB-4114-90D3-C55A69283887}"/>
                    </a:ext>
                  </a:extLst>
                </p:cNvPr>
                <p:cNvSpPr>
                  <a:spLocks noChangeShapeType="1"/>
                </p:cNvSpPr>
                <p:nvPr/>
              </p:nvSpPr>
              <p:spPr bwMode="auto">
                <a:xfrm>
                  <a:off x="1440" y="2208"/>
                  <a:ext cx="43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363533" name="AutoShape 21">
                <a:extLst>
                  <a:ext uri="{FF2B5EF4-FFF2-40B4-BE49-F238E27FC236}">
                    <a16:creationId xmlns:a16="http://schemas.microsoft.com/office/drawing/2014/main" id="{C35A467C-E647-424B-8632-9D1BF5040C74}"/>
                  </a:ext>
                </a:extLst>
              </p:cNvPr>
              <p:cNvCxnSpPr>
                <a:cxnSpLocks noChangeShapeType="1"/>
                <a:stCxn id="363554" idx="2"/>
                <a:endCxn id="363551" idx="2"/>
              </p:cNvCxnSpPr>
              <p:nvPr/>
            </p:nvCxnSpPr>
            <p:spPr bwMode="auto">
              <a:xfrm>
                <a:off x="2400" y="2303"/>
                <a:ext cx="1" cy="432"/>
              </a:xfrm>
              <a:prstGeom prst="bentConnector3">
                <a:avLst>
                  <a:gd name="adj1" fmla="val 37800000"/>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3534" name="AutoShape 22">
                <a:extLst>
                  <a:ext uri="{FF2B5EF4-FFF2-40B4-BE49-F238E27FC236}">
                    <a16:creationId xmlns:a16="http://schemas.microsoft.com/office/drawing/2014/main" id="{A94C1FFF-3905-4E47-B1AF-1AFCA0FDF2BB}"/>
                  </a:ext>
                </a:extLst>
              </p:cNvPr>
              <p:cNvCxnSpPr>
                <a:cxnSpLocks noChangeShapeType="1"/>
                <a:endCxn id="363557" idx="2"/>
              </p:cNvCxnSpPr>
              <p:nvPr/>
            </p:nvCxnSpPr>
            <p:spPr bwMode="auto">
              <a:xfrm rot="-5400000">
                <a:off x="2471" y="2136"/>
                <a:ext cx="722" cy="96"/>
              </a:xfrm>
              <a:prstGeom prst="bentConnector4">
                <a:avLst>
                  <a:gd name="adj1" fmla="val 4986"/>
                  <a:gd name="adj2" fmla="val 498954"/>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3535" name="AutoShape 23">
                <a:extLst>
                  <a:ext uri="{FF2B5EF4-FFF2-40B4-BE49-F238E27FC236}">
                    <a16:creationId xmlns:a16="http://schemas.microsoft.com/office/drawing/2014/main" id="{9A59B251-D4D8-4083-8E2B-F5DE03F0AEB5}"/>
                  </a:ext>
                </a:extLst>
              </p:cNvPr>
              <p:cNvCxnSpPr>
                <a:cxnSpLocks noChangeShapeType="1"/>
                <a:stCxn id="363553" idx="6"/>
                <a:endCxn id="363550" idx="6"/>
              </p:cNvCxnSpPr>
              <p:nvPr/>
            </p:nvCxnSpPr>
            <p:spPr bwMode="auto">
              <a:xfrm rot="10800000" flipH="1" flipV="1">
                <a:off x="1872" y="2303"/>
                <a:ext cx="1" cy="432"/>
              </a:xfrm>
              <a:prstGeom prst="bentConnector3">
                <a:avLst>
                  <a:gd name="adj1" fmla="val -56400005"/>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3536" name="AutoShape 24">
                <a:extLst>
                  <a:ext uri="{FF2B5EF4-FFF2-40B4-BE49-F238E27FC236}">
                    <a16:creationId xmlns:a16="http://schemas.microsoft.com/office/drawing/2014/main" id="{E49DD39C-26CF-45D4-9C78-93B5B83D89ED}"/>
                  </a:ext>
                </a:extLst>
              </p:cNvPr>
              <p:cNvCxnSpPr>
                <a:cxnSpLocks noChangeShapeType="1"/>
              </p:cNvCxnSpPr>
              <p:nvPr/>
            </p:nvCxnSpPr>
            <p:spPr bwMode="auto">
              <a:xfrm rot="10800000" flipH="1" flipV="1">
                <a:off x="1296" y="1824"/>
                <a:ext cx="1" cy="673"/>
              </a:xfrm>
              <a:prstGeom prst="bentConnector4">
                <a:avLst>
                  <a:gd name="adj1" fmla="val -37200005"/>
                  <a:gd name="adj2" fmla="val 105199"/>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3537" name="Line 25">
                <a:extLst>
                  <a:ext uri="{FF2B5EF4-FFF2-40B4-BE49-F238E27FC236}">
                    <a16:creationId xmlns:a16="http://schemas.microsoft.com/office/drawing/2014/main" id="{4335D0F2-82D9-41B7-8703-4FC260951706}"/>
                  </a:ext>
                </a:extLst>
              </p:cNvPr>
              <p:cNvSpPr>
                <a:spLocks noChangeShapeType="1"/>
              </p:cNvSpPr>
              <p:nvPr/>
            </p:nvSpPr>
            <p:spPr bwMode="auto">
              <a:xfrm>
                <a:off x="768" y="3312"/>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8" name="Line 26">
                <a:extLst>
                  <a:ext uri="{FF2B5EF4-FFF2-40B4-BE49-F238E27FC236}">
                    <a16:creationId xmlns:a16="http://schemas.microsoft.com/office/drawing/2014/main" id="{43DCA542-0920-4D95-9123-47DCC079E09D}"/>
                  </a:ext>
                </a:extLst>
              </p:cNvPr>
              <p:cNvSpPr>
                <a:spLocks noChangeShapeType="1"/>
              </p:cNvSpPr>
              <p:nvPr/>
            </p:nvSpPr>
            <p:spPr bwMode="auto">
              <a:xfrm>
                <a:off x="1056" y="3312"/>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9" name="Line 27">
                <a:extLst>
                  <a:ext uri="{FF2B5EF4-FFF2-40B4-BE49-F238E27FC236}">
                    <a16:creationId xmlns:a16="http://schemas.microsoft.com/office/drawing/2014/main" id="{433009E2-683E-4286-AA2B-00C14B6A4B6E}"/>
                  </a:ext>
                </a:extLst>
              </p:cNvPr>
              <p:cNvSpPr>
                <a:spLocks noChangeShapeType="1"/>
              </p:cNvSpPr>
              <p:nvPr/>
            </p:nvSpPr>
            <p:spPr bwMode="auto">
              <a:xfrm>
                <a:off x="912" y="340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40" name="Line 28">
                <a:extLst>
                  <a:ext uri="{FF2B5EF4-FFF2-40B4-BE49-F238E27FC236}">
                    <a16:creationId xmlns:a16="http://schemas.microsoft.com/office/drawing/2014/main" id="{0F85F7DB-D84B-4C28-8C99-A302F643CF28}"/>
                  </a:ext>
                </a:extLst>
              </p:cNvPr>
              <p:cNvSpPr>
                <a:spLocks noChangeShapeType="1"/>
              </p:cNvSpPr>
              <p:nvPr/>
            </p:nvSpPr>
            <p:spPr bwMode="auto">
              <a:xfrm>
                <a:off x="1200" y="340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3541" name="Group 29">
                <a:extLst>
                  <a:ext uri="{FF2B5EF4-FFF2-40B4-BE49-F238E27FC236}">
                    <a16:creationId xmlns:a16="http://schemas.microsoft.com/office/drawing/2014/main" id="{33EE17F1-FBFB-4432-A855-6C22B2CF38C2}"/>
                  </a:ext>
                </a:extLst>
              </p:cNvPr>
              <p:cNvGrpSpPr>
                <a:grpSpLocks/>
              </p:cNvGrpSpPr>
              <p:nvPr/>
            </p:nvGrpSpPr>
            <p:grpSpPr bwMode="auto">
              <a:xfrm>
                <a:off x="2976" y="3360"/>
                <a:ext cx="384" cy="384"/>
                <a:chOff x="3072" y="3360"/>
                <a:chExt cx="384" cy="384"/>
              </a:xfrm>
            </p:grpSpPr>
            <p:sp>
              <p:nvSpPr>
                <p:cNvPr id="363547" name="Oval 30">
                  <a:extLst>
                    <a:ext uri="{FF2B5EF4-FFF2-40B4-BE49-F238E27FC236}">
                      <a16:creationId xmlns:a16="http://schemas.microsoft.com/office/drawing/2014/main" id="{79738C14-9873-4EC3-B891-AAB89E79D228}"/>
                    </a:ext>
                  </a:extLst>
                </p:cNvPr>
                <p:cNvSpPr>
                  <a:spLocks noChangeArrowheads="1"/>
                </p:cNvSpPr>
                <p:nvPr/>
              </p:nvSpPr>
              <p:spPr bwMode="auto">
                <a:xfrm>
                  <a:off x="3072" y="3360"/>
                  <a:ext cx="384" cy="384"/>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3548" name="Line 31">
                  <a:extLst>
                    <a:ext uri="{FF2B5EF4-FFF2-40B4-BE49-F238E27FC236}">
                      <a16:creationId xmlns:a16="http://schemas.microsoft.com/office/drawing/2014/main" id="{D57A3360-CB6F-4647-8340-90BDF6ADA193}"/>
                    </a:ext>
                  </a:extLst>
                </p:cNvPr>
                <p:cNvSpPr>
                  <a:spLocks noChangeShapeType="1"/>
                </p:cNvSpPr>
                <p:nvPr/>
              </p:nvSpPr>
              <p:spPr bwMode="auto">
                <a:xfrm flipH="1">
                  <a:off x="3120" y="3408"/>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49" name="Line 32">
                  <a:extLst>
                    <a:ext uri="{FF2B5EF4-FFF2-40B4-BE49-F238E27FC236}">
                      <a16:creationId xmlns:a16="http://schemas.microsoft.com/office/drawing/2014/main" id="{C03BE311-6136-4E3C-B575-0549FAAE2D63}"/>
                    </a:ext>
                  </a:extLst>
                </p:cNvPr>
                <p:cNvSpPr>
                  <a:spLocks noChangeShapeType="1"/>
                </p:cNvSpPr>
                <p:nvPr/>
              </p:nvSpPr>
              <p:spPr bwMode="auto">
                <a:xfrm>
                  <a:off x="3120" y="3408"/>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3542" name="Line 33">
                <a:extLst>
                  <a:ext uri="{FF2B5EF4-FFF2-40B4-BE49-F238E27FC236}">
                    <a16:creationId xmlns:a16="http://schemas.microsoft.com/office/drawing/2014/main" id="{9F3F9E21-11F3-4422-BFF5-2647E9436306}"/>
                  </a:ext>
                </a:extLst>
              </p:cNvPr>
              <p:cNvSpPr>
                <a:spLocks noChangeShapeType="1"/>
              </p:cNvSpPr>
              <p:nvPr/>
            </p:nvSpPr>
            <p:spPr bwMode="auto">
              <a:xfrm>
                <a:off x="1200" y="3552"/>
                <a:ext cx="17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43" name="Line 34">
                <a:extLst>
                  <a:ext uri="{FF2B5EF4-FFF2-40B4-BE49-F238E27FC236}">
                    <a16:creationId xmlns:a16="http://schemas.microsoft.com/office/drawing/2014/main" id="{12A5BB6A-BF78-41DF-B56E-9E0B3280FA8B}"/>
                  </a:ext>
                </a:extLst>
              </p:cNvPr>
              <p:cNvSpPr>
                <a:spLocks noChangeShapeType="1"/>
              </p:cNvSpPr>
              <p:nvPr/>
            </p:nvSpPr>
            <p:spPr bwMode="auto">
              <a:xfrm>
                <a:off x="1824" y="1824"/>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63544" name="AutoShape 35">
                <a:extLst>
                  <a:ext uri="{FF2B5EF4-FFF2-40B4-BE49-F238E27FC236}">
                    <a16:creationId xmlns:a16="http://schemas.microsoft.com/office/drawing/2014/main" id="{E6E5BAF4-531B-455B-B9FF-F951796F4F81}"/>
                  </a:ext>
                </a:extLst>
              </p:cNvPr>
              <p:cNvCxnSpPr>
                <a:cxnSpLocks noChangeShapeType="1"/>
                <a:endCxn id="363547" idx="6"/>
              </p:cNvCxnSpPr>
              <p:nvPr/>
            </p:nvCxnSpPr>
            <p:spPr bwMode="auto">
              <a:xfrm rot="16200000" flipH="1">
                <a:off x="2621" y="2803"/>
                <a:ext cx="1392" cy="105"/>
              </a:xfrm>
              <a:prstGeom prst="bentConnector4">
                <a:avLst>
                  <a:gd name="adj1" fmla="val -435"/>
                  <a:gd name="adj2" fmla="val 724759"/>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3545" name="Line 36">
                <a:extLst>
                  <a:ext uri="{FF2B5EF4-FFF2-40B4-BE49-F238E27FC236}">
                    <a16:creationId xmlns:a16="http://schemas.microsoft.com/office/drawing/2014/main" id="{5B4B679F-B51E-4764-863A-521E9CAECAC0}"/>
                  </a:ext>
                </a:extLst>
              </p:cNvPr>
              <p:cNvSpPr>
                <a:spLocks noChangeShapeType="1"/>
              </p:cNvSpPr>
              <p:nvPr/>
            </p:nvSpPr>
            <p:spPr bwMode="auto">
              <a:xfrm flipH="1">
                <a:off x="240" y="2160"/>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63546" name="AutoShape 37">
                <a:extLst>
                  <a:ext uri="{FF2B5EF4-FFF2-40B4-BE49-F238E27FC236}">
                    <a16:creationId xmlns:a16="http://schemas.microsoft.com/office/drawing/2014/main" id="{C7152451-756C-43E1-B97F-96628106CB49}"/>
                  </a:ext>
                </a:extLst>
              </p:cNvPr>
              <p:cNvCxnSpPr>
                <a:cxnSpLocks noChangeShapeType="1"/>
              </p:cNvCxnSpPr>
              <p:nvPr/>
            </p:nvCxnSpPr>
            <p:spPr bwMode="auto">
              <a:xfrm rot="16200000" flipH="1">
                <a:off x="-312" y="2712"/>
                <a:ext cx="1632" cy="528"/>
              </a:xfrm>
              <a:prstGeom prst="bentConnector3">
                <a:avLst>
                  <a:gd name="adj1" fmla="val 85477"/>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3525" name="Text Box 38">
              <a:extLst>
                <a:ext uri="{FF2B5EF4-FFF2-40B4-BE49-F238E27FC236}">
                  <a16:creationId xmlns:a16="http://schemas.microsoft.com/office/drawing/2014/main" id="{6848D76A-9077-4BF5-BAAA-4691F011BB28}"/>
                </a:ext>
              </a:extLst>
            </p:cNvPr>
            <p:cNvSpPr txBox="1">
              <a:spLocks noChangeArrowheads="1"/>
            </p:cNvSpPr>
            <p:nvPr/>
          </p:nvSpPr>
          <p:spPr bwMode="auto">
            <a:xfrm>
              <a:off x="2112" y="1440"/>
              <a:ext cx="26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i="1" dirty="0">
                  <a:solidFill>
                    <a:srgbClr val="FFFFFF"/>
                  </a:solidFill>
                </a:rPr>
                <a:t>a</a:t>
              </a:r>
            </a:p>
          </p:txBody>
        </p:sp>
        <p:sp>
          <p:nvSpPr>
            <p:cNvPr id="363526" name="Text Box 39">
              <a:extLst>
                <a:ext uri="{FF2B5EF4-FFF2-40B4-BE49-F238E27FC236}">
                  <a16:creationId xmlns:a16="http://schemas.microsoft.com/office/drawing/2014/main" id="{072B176B-1C39-42D3-9C51-DD637CC338EB}"/>
                </a:ext>
              </a:extLst>
            </p:cNvPr>
            <p:cNvSpPr txBox="1">
              <a:spLocks noChangeArrowheads="1"/>
            </p:cNvSpPr>
            <p:nvPr/>
          </p:nvSpPr>
          <p:spPr bwMode="auto">
            <a:xfrm>
              <a:off x="3456" y="1488"/>
              <a:ext cx="26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i="1">
                  <a:solidFill>
                    <a:srgbClr val="FFFFFF"/>
                  </a:solidFill>
                </a:rPr>
                <a:t>b</a:t>
              </a:r>
            </a:p>
          </p:txBody>
        </p:sp>
        <p:sp>
          <p:nvSpPr>
            <p:cNvPr id="363527" name="Text Box 40">
              <a:extLst>
                <a:ext uri="{FF2B5EF4-FFF2-40B4-BE49-F238E27FC236}">
                  <a16:creationId xmlns:a16="http://schemas.microsoft.com/office/drawing/2014/main" id="{E15A57AD-CFC9-4AAC-9E58-E5A0C571D39B}"/>
                </a:ext>
              </a:extLst>
            </p:cNvPr>
            <p:cNvSpPr txBox="1">
              <a:spLocks noChangeArrowheads="1"/>
            </p:cNvSpPr>
            <p:nvPr/>
          </p:nvSpPr>
          <p:spPr bwMode="auto">
            <a:xfrm>
              <a:off x="2840" y="1968"/>
              <a:ext cx="244"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i="1">
                  <a:solidFill>
                    <a:srgbClr val="FFFFFF"/>
                  </a:solidFill>
                </a:rPr>
                <a:t>c</a:t>
              </a:r>
            </a:p>
          </p:txBody>
        </p:sp>
        <p:sp>
          <p:nvSpPr>
            <p:cNvPr id="363528" name="Text Box 41">
              <a:extLst>
                <a:ext uri="{FF2B5EF4-FFF2-40B4-BE49-F238E27FC236}">
                  <a16:creationId xmlns:a16="http://schemas.microsoft.com/office/drawing/2014/main" id="{07AB87D5-3B97-404E-BC8D-B11A5DF86216}"/>
                </a:ext>
              </a:extLst>
            </p:cNvPr>
            <p:cNvSpPr txBox="1">
              <a:spLocks noChangeArrowheads="1"/>
            </p:cNvSpPr>
            <p:nvPr/>
          </p:nvSpPr>
          <p:spPr bwMode="auto">
            <a:xfrm>
              <a:off x="2928" y="2400"/>
              <a:ext cx="26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i="1">
                  <a:solidFill>
                    <a:srgbClr val="FFFFFF"/>
                  </a:solidFill>
                </a:rPr>
                <a:t>d</a:t>
              </a:r>
            </a:p>
          </p:txBody>
        </p:sp>
      </p:gr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2F121ED8-1F20-4A54-99A9-36673E0D6AA1}"/>
              </a:ext>
            </a:extLst>
          </p:cNvPr>
          <p:cNvSpPr>
            <a:spLocks noGrp="1" noChangeArrowheads="1"/>
          </p:cNvSpPr>
          <p:nvPr>
            <p:ph type="title"/>
          </p:nvPr>
        </p:nvSpPr>
        <p:spPr>
          <a:xfrm>
            <a:off x="423863" y="511175"/>
            <a:ext cx="8601075" cy="1828800"/>
          </a:xfrm>
        </p:spPr>
        <p:txBody>
          <a:bodyPr/>
          <a:lstStyle/>
          <a:p>
            <a:pPr eaLnBrk="1" hangingPunct="1">
              <a:lnSpc>
                <a:spcPct val="150000"/>
              </a:lnSpc>
            </a:pPr>
            <a:r>
              <a:rPr lang="zh-CN" altLang="en-US" sz="3200" dirty="0">
                <a:solidFill>
                  <a:schemeClr val="tx1"/>
                </a:solidFill>
              </a:rPr>
              <a:t>解 令事件</a:t>
            </a:r>
            <a:r>
              <a:rPr lang="en-US" altLang="zh-CN" sz="3200" i="1" dirty="0">
                <a:solidFill>
                  <a:schemeClr val="tx1"/>
                </a:solidFill>
              </a:rPr>
              <a:t>A</a:t>
            </a:r>
            <a:r>
              <a:rPr lang="en-US" altLang="zh-CN" sz="3200" dirty="0">
                <a:solidFill>
                  <a:schemeClr val="tx1"/>
                </a:solidFill>
              </a:rPr>
              <a:t>, </a:t>
            </a:r>
            <a:r>
              <a:rPr lang="en-US" altLang="zh-CN" sz="3200" i="1" dirty="0">
                <a:solidFill>
                  <a:schemeClr val="tx1"/>
                </a:solidFill>
              </a:rPr>
              <a:t>B</a:t>
            </a:r>
            <a:r>
              <a:rPr lang="en-US" altLang="zh-CN" sz="3200" dirty="0">
                <a:solidFill>
                  <a:schemeClr val="tx1"/>
                </a:solidFill>
              </a:rPr>
              <a:t>, </a:t>
            </a:r>
            <a:r>
              <a:rPr lang="en-US" altLang="zh-CN" sz="3200" i="1" dirty="0">
                <a:solidFill>
                  <a:schemeClr val="tx1"/>
                </a:solidFill>
              </a:rPr>
              <a:t>C</a:t>
            </a:r>
            <a:r>
              <a:rPr lang="en-US" altLang="zh-CN" sz="3200" dirty="0">
                <a:solidFill>
                  <a:schemeClr val="tx1"/>
                </a:solidFill>
              </a:rPr>
              <a:t>, </a:t>
            </a:r>
            <a:r>
              <a:rPr lang="en-US" altLang="zh-CN" sz="3200" i="1" dirty="0">
                <a:solidFill>
                  <a:schemeClr val="tx1"/>
                </a:solidFill>
              </a:rPr>
              <a:t>D</a:t>
            </a:r>
            <a:r>
              <a:rPr lang="zh-CN" altLang="en-US" sz="3200" dirty="0">
                <a:solidFill>
                  <a:schemeClr val="tx1"/>
                </a:solidFill>
              </a:rPr>
              <a:t>分别表示开关</a:t>
            </a:r>
            <a:r>
              <a:rPr lang="en-US" altLang="zh-CN" sz="3200" i="1" dirty="0">
                <a:solidFill>
                  <a:schemeClr val="tx1"/>
                </a:solidFill>
              </a:rPr>
              <a:t>a</a:t>
            </a:r>
            <a:r>
              <a:rPr lang="en-US" altLang="zh-CN" sz="3200" dirty="0">
                <a:solidFill>
                  <a:schemeClr val="tx1"/>
                </a:solidFill>
              </a:rPr>
              <a:t>, b, c, d</a:t>
            </a:r>
            <a:r>
              <a:rPr lang="zh-CN" altLang="en-US" sz="3200" dirty="0">
                <a:solidFill>
                  <a:schemeClr val="tx1"/>
                </a:solidFill>
              </a:rPr>
              <a:t>闭合</a:t>
            </a:r>
            <a:r>
              <a:rPr lang="en-US" altLang="zh-CN" sz="3200" dirty="0">
                <a:solidFill>
                  <a:schemeClr val="tx1"/>
                </a:solidFill>
              </a:rPr>
              <a:t>, E</a:t>
            </a:r>
            <a:r>
              <a:rPr lang="zh-CN" altLang="en-US" sz="3200" dirty="0">
                <a:solidFill>
                  <a:schemeClr val="tx1"/>
                </a:solidFill>
              </a:rPr>
              <a:t>表示灯亮</a:t>
            </a:r>
            <a:r>
              <a:rPr lang="en-US" altLang="zh-CN" sz="3200" dirty="0">
                <a:solidFill>
                  <a:schemeClr val="tx1"/>
                </a:solidFill>
              </a:rPr>
              <a:t>, </a:t>
            </a:r>
            <a:r>
              <a:rPr lang="zh-CN" altLang="en-US" sz="3200" dirty="0">
                <a:solidFill>
                  <a:schemeClr val="tx1"/>
                </a:solidFill>
              </a:rPr>
              <a:t>则</a:t>
            </a:r>
            <a:r>
              <a:rPr lang="en-US" altLang="zh-CN" sz="3200" i="1" dirty="0">
                <a:solidFill>
                  <a:schemeClr val="tx1"/>
                </a:solidFill>
              </a:rPr>
              <a:t>E</a:t>
            </a:r>
            <a:r>
              <a:rPr lang="en-US" altLang="zh-CN" sz="3200" dirty="0">
                <a:solidFill>
                  <a:schemeClr val="tx1"/>
                </a:solidFill>
              </a:rPr>
              <a:t>=</a:t>
            </a:r>
            <a:r>
              <a:rPr lang="en-US" altLang="zh-CN" sz="3200" i="1" dirty="0">
                <a:solidFill>
                  <a:schemeClr val="tx1"/>
                </a:solidFill>
              </a:rPr>
              <a:t>AB</a:t>
            </a:r>
            <a:r>
              <a:rPr lang="en-US" altLang="zh-CN" sz="3200" dirty="0">
                <a:solidFill>
                  <a:schemeClr val="tx1"/>
                </a:solidFill>
              </a:rPr>
              <a:t>+</a:t>
            </a:r>
            <a:r>
              <a:rPr lang="en-US" altLang="zh-CN" sz="3200" i="1" dirty="0">
                <a:solidFill>
                  <a:schemeClr val="tx1"/>
                </a:solidFill>
              </a:rPr>
              <a:t>C</a:t>
            </a:r>
            <a:r>
              <a:rPr lang="en-US" altLang="zh-CN" sz="3200" dirty="0">
                <a:solidFill>
                  <a:schemeClr val="tx1"/>
                </a:solidFill>
              </a:rPr>
              <a:t>+</a:t>
            </a:r>
            <a:r>
              <a:rPr lang="en-US" altLang="zh-CN" sz="3200" i="1" dirty="0">
                <a:solidFill>
                  <a:schemeClr val="tx1"/>
                </a:solidFill>
              </a:rPr>
              <a:t>D</a:t>
            </a:r>
          </a:p>
        </p:txBody>
      </p:sp>
      <p:grpSp>
        <p:nvGrpSpPr>
          <p:cNvPr id="364547" name="Group 47">
            <a:extLst>
              <a:ext uri="{FF2B5EF4-FFF2-40B4-BE49-F238E27FC236}">
                <a16:creationId xmlns:a16="http://schemas.microsoft.com/office/drawing/2014/main" id="{DAD151B7-CC60-4E61-87F3-EBA917721C81}"/>
              </a:ext>
            </a:extLst>
          </p:cNvPr>
          <p:cNvGrpSpPr>
            <a:grpSpLocks/>
          </p:cNvGrpSpPr>
          <p:nvPr/>
        </p:nvGrpSpPr>
        <p:grpSpPr bwMode="auto">
          <a:xfrm>
            <a:off x="1981200" y="2590800"/>
            <a:ext cx="4967288" cy="3810000"/>
            <a:chOff x="816" y="1440"/>
            <a:chExt cx="3129" cy="2400"/>
          </a:xfrm>
        </p:grpSpPr>
        <p:grpSp>
          <p:nvGrpSpPr>
            <p:cNvPr id="364548" name="Group 42">
              <a:extLst>
                <a:ext uri="{FF2B5EF4-FFF2-40B4-BE49-F238E27FC236}">
                  <a16:creationId xmlns:a16="http://schemas.microsoft.com/office/drawing/2014/main" id="{60116CFB-ACAF-4A27-83B0-39857F694D9F}"/>
                </a:ext>
              </a:extLst>
            </p:cNvPr>
            <p:cNvGrpSpPr>
              <a:grpSpLocks/>
            </p:cNvGrpSpPr>
            <p:nvPr/>
          </p:nvGrpSpPr>
          <p:grpSpPr bwMode="auto">
            <a:xfrm>
              <a:off x="816" y="1632"/>
              <a:ext cx="3129" cy="2208"/>
              <a:chOff x="240" y="1584"/>
              <a:chExt cx="3129" cy="2208"/>
            </a:xfrm>
          </p:grpSpPr>
          <p:grpSp>
            <p:nvGrpSpPr>
              <p:cNvPr id="364553" name="Group 7">
                <a:extLst>
                  <a:ext uri="{FF2B5EF4-FFF2-40B4-BE49-F238E27FC236}">
                    <a16:creationId xmlns:a16="http://schemas.microsoft.com/office/drawing/2014/main" id="{E741FD3B-C5B7-4BD9-B8EB-777227B705FF}"/>
                  </a:ext>
                </a:extLst>
              </p:cNvPr>
              <p:cNvGrpSpPr>
                <a:grpSpLocks/>
              </p:cNvGrpSpPr>
              <p:nvPr/>
            </p:nvGrpSpPr>
            <p:grpSpPr bwMode="auto">
              <a:xfrm>
                <a:off x="1296" y="1584"/>
                <a:ext cx="528" cy="288"/>
                <a:chOff x="1392" y="2208"/>
                <a:chExt cx="528" cy="288"/>
              </a:xfrm>
            </p:grpSpPr>
            <p:sp>
              <p:nvSpPr>
                <p:cNvPr id="364583" name="AutoShape 4">
                  <a:extLst>
                    <a:ext uri="{FF2B5EF4-FFF2-40B4-BE49-F238E27FC236}">
                      <a16:creationId xmlns:a16="http://schemas.microsoft.com/office/drawing/2014/main" id="{86AF6217-108E-4C47-A38D-E6847ED9D4BB}"/>
                    </a:ext>
                  </a:extLst>
                </p:cNvPr>
                <p:cNvSpPr>
                  <a:spLocks noChangeArrowheads="1"/>
                </p:cNvSpPr>
                <p:nvPr/>
              </p:nvSpPr>
              <p:spPr bwMode="auto">
                <a:xfrm flipH="1">
                  <a:off x="1392"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4584" name="AutoShape 5">
                  <a:extLst>
                    <a:ext uri="{FF2B5EF4-FFF2-40B4-BE49-F238E27FC236}">
                      <a16:creationId xmlns:a16="http://schemas.microsoft.com/office/drawing/2014/main" id="{5AC62371-5B9F-4F02-8AA8-18D3802A8BA2}"/>
                    </a:ext>
                  </a:extLst>
                </p:cNvPr>
                <p:cNvSpPr>
                  <a:spLocks noChangeArrowheads="1"/>
                </p:cNvSpPr>
                <p:nvPr/>
              </p:nvSpPr>
              <p:spPr bwMode="auto">
                <a:xfrm flipH="1">
                  <a:off x="1824"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4585" name="Line 6">
                  <a:extLst>
                    <a:ext uri="{FF2B5EF4-FFF2-40B4-BE49-F238E27FC236}">
                      <a16:creationId xmlns:a16="http://schemas.microsoft.com/office/drawing/2014/main" id="{56644967-39BB-4B9F-A1B0-C0DAF7929F5D}"/>
                    </a:ext>
                  </a:extLst>
                </p:cNvPr>
                <p:cNvSpPr>
                  <a:spLocks noChangeShapeType="1"/>
                </p:cNvSpPr>
                <p:nvPr/>
              </p:nvSpPr>
              <p:spPr bwMode="auto">
                <a:xfrm>
                  <a:off x="1440" y="2208"/>
                  <a:ext cx="43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4554" name="Group 8">
                <a:extLst>
                  <a:ext uri="{FF2B5EF4-FFF2-40B4-BE49-F238E27FC236}">
                    <a16:creationId xmlns:a16="http://schemas.microsoft.com/office/drawing/2014/main" id="{99B24BFD-4936-487F-8E4F-D4DCF26DD074}"/>
                  </a:ext>
                </a:extLst>
              </p:cNvPr>
              <p:cNvGrpSpPr>
                <a:grpSpLocks/>
              </p:cNvGrpSpPr>
              <p:nvPr/>
            </p:nvGrpSpPr>
            <p:grpSpPr bwMode="auto">
              <a:xfrm>
                <a:off x="2352" y="1584"/>
                <a:ext cx="528" cy="288"/>
                <a:chOff x="1392" y="2208"/>
                <a:chExt cx="528" cy="288"/>
              </a:xfrm>
            </p:grpSpPr>
            <p:sp>
              <p:nvSpPr>
                <p:cNvPr id="364580" name="AutoShape 9">
                  <a:extLst>
                    <a:ext uri="{FF2B5EF4-FFF2-40B4-BE49-F238E27FC236}">
                      <a16:creationId xmlns:a16="http://schemas.microsoft.com/office/drawing/2014/main" id="{FDC8BE97-4071-4AC4-B36E-0C2FD3DFA28C}"/>
                    </a:ext>
                  </a:extLst>
                </p:cNvPr>
                <p:cNvSpPr>
                  <a:spLocks noChangeArrowheads="1"/>
                </p:cNvSpPr>
                <p:nvPr/>
              </p:nvSpPr>
              <p:spPr bwMode="auto">
                <a:xfrm flipH="1">
                  <a:off x="1392"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4581" name="AutoShape 10">
                  <a:extLst>
                    <a:ext uri="{FF2B5EF4-FFF2-40B4-BE49-F238E27FC236}">
                      <a16:creationId xmlns:a16="http://schemas.microsoft.com/office/drawing/2014/main" id="{6763B7D5-0AD5-4E0B-BB76-55966C061502}"/>
                    </a:ext>
                  </a:extLst>
                </p:cNvPr>
                <p:cNvSpPr>
                  <a:spLocks noChangeArrowheads="1"/>
                </p:cNvSpPr>
                <p:nvPr/>
              </p:nvSpPr>
              <p:spPr bwMode="auto">
                <a:xfrm flipH="1">
                  <a:off x="1824"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4582" name="Line 11">
                  <a:extLst>
                    <a:ext uri="{FF2B5EF4-FFF2-40B4-BE49-F238E27FC236}">
                      <a16:creationId xmlns:a16="http://schemas.microsoft.com/office/drawing/2014/main" id="{6C39AB4D-AE77-417A-97D3-CC3312B4F0A5}"/>
                    </a:ext>
                  </a:extLst>
                </p:cNvPr>
                <p:cNvSpPr>
                  <a:spLocks noChangeShapeType="1"/>
                </p:cNvSpPr>
                <p:nvPr/>
              </p:nvSpPr>
              <p:spPr bwMode="auto">
                <a:xfrm>
                  <a:off x="1440" y="2208"/>
                  <a:ext cx="43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4555" name="Group 12">
                <a:extLst>
                  <a:ext uri="{FF2B5EF4-FFF2-40B4-BE49-F238E27FC236}">
                    <a16:creationId xmlns:a16="http://schemas.microsoft.com/office/drawing/2014/main" id="{5E4090CC-588B-4A15-80E8-D6174CF35AEE}"/>
                  </a:ext>
                </a:extLst>
              </p:cNvPr>
              <p:cNvGrpSpPr>
                <a:grpSpLocks/>
              </p:cNvGrpSpPr>
              <p:nvPr/>
            </p:nvGrpSpPr>
            <p:grpSpPr bwMode="auto">
              <a:xfrm>
                <a:off x="1872" y="2064"/>
                <a:ext cx="528" cy="288"/>
                <a:chOff x="1392" y="2208"/>
                <a:chExt cx="528" cy="288"/>
              </a:xfrm>
            </p:grpSpPr>
            <p:sp>
              <p:nvSpPr>
                <p:cNvPr id="364577" name="AutoShape 13">
                  <a:extLst>
                    <a:ext uri="{FF2B5EF4-FFF2-40B4-BE49-F238E27FC236}">
                      <a16:creationId xmlns:a16="http://schemas.microsoft.com/office/drawing/2014/main" id="{483C2796-AD89-40E0-86F1-89F8BA08CAAD}"/>
                    </a:ext>
                  </a:extLst>
                </p:cNvPr>
                <p:cNvSpPr>
                  <a:spLocks noChangeArrowheads="1"/>
                </p:cNvSpPr>
                <p:nvPr/>
              </p:nvSpPr>
              <p:spPr bwMode="auto">
                <a:xfrm flipH="1">
                  <a:off x="1392"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4578" name="AutoShape 14">
                  <a:extLst>
                    <a:ext uri="{FF2B5EF4-FFF2-40B4-BE49-F238E27FC236}">
                      <a16:creationId xmlns:a16="http://schemas.microsoft.com/office/drawing/2014/main" id="{8C192DFD-FC48-4F0F-A0F2-045C452CCC86}"/>
                    </a:ext>
                  </a:extLst>
                </p:cNvPr>
                <p:cNvSpPr>
                  <a:spLocks noChangeArrowheads="1"/>
                </p:cNvSpPr>
                <p:nvPr/>
              </p:nvSpPr>
              <p:spPr bwMode="auto">
                <a:xfrm flipH="1">
                  <a:off x="1824"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4579" name="Line 15">
                  <a:extLst>
                    <a:ext uri="{FF2B5EF4-FFF2-40B4-BE49-F238E27FC236}">
                      <a16:creationId xmlns:a16="http://schemas.microsoft.com/office/drawing/2014/main" id="{CE4A0069-E96D-49EA-91DA-BD926651A2A2}"/>
                    </a:ext>
                  </a:extLst>
                </p:cNvPr>
                <p:cNvSpPr>
                  <a:spLocks noChangeShapeType="1"/>
                </p:cNvSpPr>
                <p:nvPr/>
              </p:nvSpPr>
              <p:spPr bwMode="auto">
                <a:xfrm>
                  <a:off x="1440" y="2208"/>
                  <a:ext cx="43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4556" name="Group 16">
                <a:extLst>
                  <a:ext uri="{FF2B5EF4-FFF2-40B4-BE49-F238E27FC236}">
                    <a16:creationId xmlns:a16="http://schemas.microsoft.com/office/drawing/2014/main" id="{30206329-FACC-4A24-8CC4-7383779AC5B8}"/>
                  </a:ext>
                </a:extLst>
              </p:cNvPr>
              <p:cNvGrpSpPr>
                <a:grpSpLocks/>
              </p:cNvGrpSpPr>
              <p:nvPr/>
            </p:nvGrpSpPr>
            <p:grpSpPr bwMode="auto">
              <a:xfrm>
                <a:off x="1872" y="2496"/>
                <a:ext cx="528" cy="288"/>
                <a:chOff x="1392" y="2208"/>
                <a:chExt cx="528" cy="288"/>
              </a:xfrm>
            </p:grpSpPr>
            <p:sp>
              <p:nvSpPr>
                <p:cNvPr id="364574" name="AutoShape 17">
                  <a:extLst>
                    <a:ext uri="{FF2B5EF4-FFF2-40B4-BE49-F238E27FC236}">
                      <a16:creationId xmlns:a16="http://schemas.microsoft.com/office/drawing/2014/main" id="{2C2C6ACF-4408-419B-94F4-BE05DBDC95BE}"/>
                    </a:ext>
                  </a:extLst>
                </p:cNvPr>
                <p:cNvSpPr>
                  <a:spLocks noChangeArrowheads="1"/>
                </p:cNvSpPr>
                <p:nvPr/>
              </p:nvSpPr>
              <p:spPr bwMode="auto">
                <a:xfrm flipH="1">
                  <a:off x="1392"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4575" name="AutoShape 18">
                  <a:extLst>
                    <a:ext uri="{FF2B5EF4-FFF2-40B4-BE49-F238E27FC236}">
                      <a16:creationId xmlns:a16="http://schemas.microsoft.com/office/drawing/2014/main" id="{DAFDACBE-9B67-4263-8D1D-942EB85D51BC}"/>
                    </a:ext>
                  </a:extLst>
                </p:cNvPr>
                <p:cNvSpPr>
                  <a:spLocks noChangeArrowheads="1"/>
                </p:cNvSpPr>
                <p:nvPr/>
              </p:nvSpPr>
              <p:spPr bwMode="auto">
                <a:xfrm flipH="1">
                  <a:off x="1824" y="2400"/>
                  <a:ext cx="96" cy="96"/>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4576" name="Line 19">
                  <a:extLst>
                    <a:ext uri="{FF2B5EF4-FFF2-40B4-BE49-F238E27FC236}">
                      <a16:creationId xmlns:a16="http://schemas.microsoft.com/office/drawing/2014/main" id="{C714FD85-4C66-4F1E-82EE-72722C0A72AC}"/>
                    </a:ext>
                  </a:extLst>
                </p:cNvPr>
                <p:cNvSpPr>
                  <a:spLocks noChangeShapeType="1"/>
                </p:cNvSpPr>
                <p:nvPr/>
              </p:nvSpPr>
              <p:spPr bwMode="auto">
                <a:xfrm>
                  <a:off x="1440" y="2208"/>
                  <a:ext cx="43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364557" name="AutoShape 21">
                <a:extLst>
                  <a:ext uri="{FF2B5EF4-FFF2-40B4-BE49-F238E27FC236}">
                    <a16:creationId xmlns:a16="http://schemas.microsoft.com/office/drawing/2014/main" id="{782FBDCD-F227-4318-80EC-1A93EF02290C}"/>
                  </a:ext>
                </a:extLst>
              </p:cNvPr>
              <p:cNvCxnSpPr>
                <a:cxnSpLocks noChangeShapeType="1"/>
                <a:stCxn id="364578" idx="2"/>
                <a:endCxn id="364575" idx="2"/>
              </p:cNvCxnSpPr>
              <p:nvPr/>
            </p:nvCxnSpPr>
            <p:spPr bwMode="auto">
              <a:xfrm>
                <a:off x="2400" y="2303"/>
                <a:ext cx="1" cy="432"/>
              </a:xfrm>
              <a:prstGeom prst="bentConnector3">
                <a:avLst>
                  <a:gd name="adj1" fmla="val 37800000"/>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58" name="AutoShape 22">
                <a:extLst>
                  <a:ext uri="{FF2B5EF4-FFF2-40B4-BE49-F238E27FC236}">
                    <a16:creationId xmlns:a16="http://schemas.microsoft.com/office/drawing/2014/main" id="{E9C3A485-4FFC-482D-A526-E14D53344966}"/>
                  </a:ext>
                </a:extLst>
              </p:cNvPr>
              <p:cNvCxnSpPr>
                <a:cxnSpLocks noChangeShapeType="1"/>
                <a:endCxn id="364581" idx="2"/>
              </p:cNvCxnSpPr>
              <p:nvPr/>
            </p:nvCxnSpPr>
            <p:spPr bwMode="auto">
              <a:xfrm rot="-5400000">
                <a:off x="2471" y="2136"/>
                <a:ext cx="722" cy="96"/>
              </a:xfrm>
              <a:prstGeom prst="bentConnector4">
                <a:avLst>
                  <a:gd name="adj1" fmla="val 4986"/>
                  <a:gd name="adj2" fmla="val 498954"/>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59" name="AutoShape 23">
                <a:extLst>
                  <a:ext uri="{FF2B5EF4-FFF2-40B4-BE49-F238E27FC236}">
                    <a16:creationId xmlns:a16="http://schemas.microsoft.com/office/drawing/2014/main" id="{2C5F2B48-E5EC-4851-B839-2CE84B1EDB63}"/>
                  </a:ext>
                </a:extLst>
              </p:cNvPr>
              <p:cNvCxnSpPr>
                <a:cxnSpLocks noChangeShapeType="1"/>
                <a:stCxn id="364577" idx="6"/>
                <a:endCxn id="364574" idx="6"/>
              </p:cNvCxnSpPr>
              <p:nvPr/>
            </p:nvCxnSpPr>
            <p:spPr bwMode="auto">
              <a:xfrm rot="10800000" flipH="1" flipV="1">
                <a:off x="1872" y="2303"/>
                <a:ext cx="1" cy="432"/>
              </a:xfrm>
              <a:prstGeom prst="bentConnector3">
                <a:avLst>
                  <a:gd name="adj1" fmla="val -56400005"/>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0" name="AutoShape 24">
                <a:extLst>
                  <a:ext uri="{FF2B5EF4-FFF2-40B4-BE49-F238E27FC236}">
                    <a16:creationId xmlns:a16="http://schemas.microsoft.com/office/drawing/2014/main" id="{FDF48A04-85A4-496F-8D2C-5C8150A040F9}"/>
                  </a:ext>
                </a:extLst>
              </p:cNvPr>
              <p:cNvCxnSpPr>
                <a:cxnSpLocks noChangeShapeType="1"/>
              </p:cNvCxnSpPr>
              <p:nvPr/>
            </p:nvCxnSpPr>
            <p:spPr bwMode="auto">
              <a:xfrm rot="10800000" flipH="1" flipV="1">
                <a:off x="1296" y="1824"/>
                <a:ext cx="1" cy="673"/>
              </a:xfrm>
              <a:prstGeom prst="bentConnector4">
                <a:avLst>
                  <a:gd name="adj1" fmla="val -37200005"/>
                  <a:gd name="adj2" fmla="val 105199"/>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4561" name="Line 25">
                <a:extLst>
                  <a:ext uri="{FF2B5EF4-FFF2-40B4-BE49-F238E27FC236}">
                    <a16:creationId xmlns:a16="http://schemas.microsoft.com/office/drawing/2014/main" id="{3958FF61-86CB-48D5-B45A-F3182A7CF1EA}"/>
                  </a:ext>
                </a:extLst>
              </p:cNvPr>
              <p:cNvSpPr>
                <a:spLocks noChangeShapeType="1"/>
              </p:cNvSpPr>
              <p:nvPr/>
            </p:nvSpPr>
            <p:spPr bwMode="auto">
              <a:xfrm>
                <a:off x="768" y="3312"/>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4562" name="Line 26">
                <a:extLst>
                  <a:ext uri="{FF2B5EF4-FFF2-40B4-BE49-F238E27FC236}">
                    <a16:creationId xmlns:a16="http://schemas.microsoft.com/office/drawing/2014/main" id="{BCA7F2ED-0DA4-4A4D-B0CB-E1026961E9DA}"/>
                  </a:ext>
                </a:extLst>
              </p:cNvPr>
              <p:cNvSpPr>
                <a:spLocks noChangeShapeType="1"/>
              </p:cNvSpPr>
              <p:nvPr/>
            </p:nvSpPr>
            <p:spPr bwMode="auto">
              <a:xfrm>
                <a:off x="1056" y="3312"/>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4563" name="Line 27">
                <a:extLst>
                  <a:ext uri="{FF2B5EF4-FFF2-40B4-BE49-F238E27FC236}">
                    <a16:creationId xmlns:a16="http://schemas.microsoft.com/office/drawing/2014/main" id="{3C7710B2-D5D6-4030-A180-656941D1B464}"/>
                  </a:ext>
                </a:extLst>
              </p:cNvPr>
              <p:cNvSpPr>
                <a:spLocks noChangeShapeType="1"/>
              </p:cNvSpPr>
              <p:nvPr/>
            </p:nvSpPr>
            <p:spPr bwMode="auto">
              <a:xfrm>
                <a:off x="912" y="340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4564" name="Line 28">
                <a:extLst>
                  <a:ext uri="{FF2B5EF4-FFF2-40B4-BE49-F238E27FC236}">
                    <a16:creationId xmlns:a16="http://schemas.microsoft.com/office/drawing/2014/main" id="{34C88BC1-82EA-46B3-BABC-6F7E7337A6AB}"/>
                  </a:ext>
                </a:extLst>
              </p:cNvPr>
              <p:cNvSpPr>
                <a:spLocks noChangeShapeType="1"/>
              </p:cNvSpPr>
              <p:nvPr/>
            </p:nvSpPr>
            <p:spPr bwMode="auto">
              <a:xfrm>
                <a:off x="1200" y="340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4565" name="Group 32">
                <a:extLst>
                  <a:ext uri="{FF2B5EF4-FFF2-40B4-BE49-F238E27FC236}">
                    <a16:creationId xmlns:a16="http://schemas.microsoft.com/office/drawing/2014/main" id="{EA176BA2-D0A8-436E-92C4-DAE11742AC21}"/>
                  </a:ext>
                </a:extLst>
              </p:cNvPr>
              <p:cNvGrpSpPr>
                <a:grpSpLocks/>
              </p:cNvGrpSpPr>
              <p:nvPr/>
            </p:nvGrpSpPr>
            <p:grpSpPr bwMode="auto">
              <a:xfrm>
                <a:off x="2976" y="3360"/>
                <a:ext cx="384" cy="384"/>
                <a:chOff x="3072" y="3360"/>
                <a:chExt cx="384" cy="384"/>
              </a:xfrm>
            </p:grpSpPr>
            <p:sp>
              <p:nvSpPr>
                <p:cNvPr id="364571" name="Oval 29">
                  <a:extLst>
                    <a:ext uri="{FF2B5EF4-FFF2-40B4-BE49-F238E27FC236}">
                      <a16:creationId xmlns:a16="http://schemas.microsoft.com/office/drawing/2014/main" id="{C5D2E8E6-7E2E-4301-B96D-E5893262CECC}"/>
                    </a:ext>
                  </a:extLst>
                </p:cNvPr>
                <p:cNvSpPr>
                  <a:spLocks noChangeArrowheads="1"/>
                </p:cNvSpPr>
                <p:nvPr/>
              </p:nvSpPr>
              <p:spPr bwMode="auto">
                <a:xfrm>
                  <a:off x="3072" y="3360"/>
                  <a:ext cx="384" cy="384"/>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en-US" sz="2400">
                    <a:solidFill>
                      <a:srgbClr val="FFFFFF"/>
                    </a:solidFill>
                  </a:endParaRPr>
                </a:p>
              </p:txBody>
            </p:sp>
            <p:sp>
              <p:nvSpPr>
                <p:cNvPr id="364572" name="Line 30">
                  <a:extLst>
                    <a:ext uri="{FF2B5EF4-FFF2-40B4-BE49-F238E27FC236}">
                      <a16:creationId xmlns:a16="http://schemas.microsoft.com/office/drawing/2014/main" id="{1C501198-A6AA-4064-B063-003FFA025A98}"/>
                    </a:ext>
                  </a:extLst>
                </p:cNvPr>
                <p:cNvSpPr>
                  <a:spLocks noChangeShapeType="1"/>
                </p:cNvSpPr>
                <p:nvPr/>
              </p:nvSpPr>
              <p:spPr bwMode="auto">
                <a:xfrm flipH="1">
                  <a:off x="3120" y="3408"/>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4573" name="Line 31">
                  <a:extLst>
                    <a:ext uri="{FF2B5EF4-FFF2-40B4-BE49-F238E27FC236}">
                      <a16:creationId xmlns:a16="http://schemas.microsoft.com/office/drawing/2014/main" id="{DC6639BD-0631-47D5-8826-CDE4B7351914}"/>
                    </a:ext>
                  </a:extLst>
                </p:cNvPr>
                <p:cNvSpPr>
                  <a:spLocks noChangeShapeType="1"/>
                </p:cNvSpPr>
                <p:nvPr/>
              </p:nvSpPr>
              <p:spPr bwMode="auto">
                <a:xfrm>
                  <a:off x="3120" y="3408"/>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4566" name="Line 33">
                <a:extLst>
                  <a:ext uri="{FF2B5EF4-FFF2-40B4-BE49-F238E27FC236}">
                    <a16:creationId xmlns:a16="http://schemas.microsoft.com/office/drawing/2014/main" id="{F0E74794-ACE8-4846-B81A-C0FD043E0690}"/>
                  </a:ext>
                </a:extLst>
              </p:cNvPr>
              <p:cNvSpPr>
                <a:spLocks noChangeShapeType="1"/>
              </p:cNvSpPr>
              <p:nvPr/>
            </p:nvSpPr>
            <p:spPr bwMode="auto">
              <a:xfrm>
                <a:off x="1200" y="3552"/>
                <a:ext cx="17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4567" name="Line 34">
                <a:extLst>
                  <a:ext uri="{FF2B5EF4-FFF2-40B4-BE49-F238E27FC236}">
                    <a16:creationId xmlns:a16="http://schemas.microsoft.com/office/drawing/2014/main" id="{B70CC259-C5F4-48B2-9C7F-57DCC95EA114}"/>
                  </a:ext>
                </a:extLst>
              </p:cNvPr>
              <p:cNvSpPr>
                <a:spLocks noChangeShapeType="1"/>
              </p:cNvSpPr>
              <p:nvPr/>
            </p:nvSpPr>
            <p:spPr bwMode="auto">
              <a:xfrm>
                <a:off x="1824" y="1824"/>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64568" name="AutoShape 35">
                <a:extLst>
                  <a:ext uri="{FF2B5EF4-FFF2-40B4-BE49-F238E27FC236}">
                    <a16:creationId xmlns:a16="http://schemas.microsoft.com/office/drawing/2014/main" id="{85E6E1F1-5A8A-49A4-AA32-CB709BE25707}"/>
                  </a:ext>
                </a:extLst>
              </p:cNvPr>
              <p:cNvCxnSpPr>
                <a:cxnSpLocks noChangeShapeType="1"/>
                <a:endCxn id="364571" idx="6"/>
              </p:cNvCxnSpPr>
              <p:nvPr/>
            </p:nvCxnSpPr>
            <p:spPr bwMode="auto">
              <a:xfrm rot="16200000" flipH="1">
                <a:off x="2621" y="2803"/>
                <a:ext cx="1392" cy="105"/>
              </a:xfrm>
              <a:prstGeom prst="bentConnector4">
                <a:avLst>
                  <a:gd name="adj1" fmla="val -435"/>
                  <a:gd name="adj2" fmla="val 724759"/>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4569" name="Line 40">
                <a:extLst>
                  <a:ext uri="{FF2B5EF4-FFF2-40B4-BE49-F238E27FC236}">
                    <a16:creationId xmlns:a16="http://schemas.microsoft.com/office/drawing/2014/main" id="{CF8A0B6F-CEF5-4625-BD15-0D8793D557C8}"/>
                  </a:ext>
                </a:extLst>
              </p:cNvPr>
              <p:cNvSpPr>
                <a:spLocks noChangeShapeType="1"/>
              </p:cNvSpPr>
              <p:nvPr/>
            </p:nvSpPr>
            <p:spPr bwMode="auto">
              <a:xfrm flipH="1">
                <a:off x="240" y="2160"/>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64570" name="AutoShape 41">
                <a:extLst>
                  <a:ext uri="{FF2B5EF4-FFF2-40B4-BE49-F238E27FC236}">
                    <a16:creationId xmlns:a16="http://schemas.microsoft.com/office/drawing/2014/main" id="{F72AE4BA-D9B2-4AAF-A1E5-26B299896718}"/>
                  </a:ext>
                </a:extLst>
              </p:cNvPr>
              <p:cNvCxnSpPr>
                <a:cxnSpLocks noChangeShapeType="1"/>
              </p:cNvCxnSpPr>
              <p:nvPr/>
            </p:nvCxnSpPr>
            <p:spPr bwMode="auto">
              <a:xfrm rot="16200000" flipH="1">
                <a:off x="-312" y="2712"/>
                <a:ext cx="1632" cy="528"/>
              </a:xfrm>
              <a:prstGeom prst="bentConnector3">
                <a:avLst>
                  <a:gd name="adj1" fmla="val 85477"/>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4549" name="Text Box 43">
              <a:extLst>
                <a:ext uri="{FF2B5EF4-FFF2-40B4-BE49-F238E27FC236}">
                  <a16:creationId xmlns:a16="http://schemas.microsoft.com/office/drawing/2014/main" id="{B16C9B6F-ED48-4C83-A873-CFED8F35940E}"/>
                </a:ext>
              </a:extLst>
            </p:cNvPr>
            <p:cNvSpPr txBox="1">
              <a:spLocks noChangeArrowheads="1"/>
            </p:cNvSpPr>
            <p:nvPr/>
          </p:nvSpPr>
          <p:spPr bwMode="auto">
            <a:xfrm>
              <a:off x="2112" y="1440"/>
              <a:ext cx="26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i="1">
                  <a:solidFill>
                    <a:srgbClr val="FFFFFF"/>
                  </a:solidFill>
                </a:rPr>
                <a:t>a</a:t>
              </a:r>
            </a:p>
          </p:txBody>
        </p:sp>
        <p:sp>
          <p:nvSpPr>
            <p:cNvPr id="364550" name="Text Box 44">
              <a:extLst>
                <a:ext uri="{FF2B5EF4-FFF2-40B4-BE49-F238E27FC236}">
                  <a16:creationId xmlns:a16="http://schemas.microsoft.com/office/drawing/2014/main" id="{59250DD1-D570-4236-8966-33D559165CE8}"/>
                </a:ext>
              </a:extLst>
            </p:cNvPr>
            <p:cNvSpPr txBox="1">
              <a:spLocks noChangeArrowheads="1"/>
            </p:cNvSpPr>
            <p:nvPr/>
          </p:nvSpPr>
          <p:spPr bwMode="auto">
            <a:xfrm>
              <a:off x="3456" y="1488"/>
              <a:ext cx="26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i="1">
                  <a:solidFill>
                    <a:srgbClr val="FFFFFF"/>
                  </a:solidFill>
                </a:rPr>
                <a:t>b</a:t>
              </a:r>
            </a:p>
          </p:txBody>
        </p:sp>
        <p:sp>
          <p:nvSpPr>
            <p:cNvPr id="364551" name="Text Box 45">
              <a:extLst>
                <a:ext uri="{FF2B5EF4-FFF2-40B4-BE49-F238E27FC236}">
                  <a16:creationId xmlns:a16="http://schemas.microsoft.com/office/drawing/2014/main" id="{69751E14-4AAF-484C-936D-F21D051BAC56}"/>
                </a:ext>
              </a:extLst>
            </p:cNvPr>
            <p:cNvSpPr txBox="1">
              <a:spLocks noChangeArrowheads="1"/>
            </p:cNvSpPr>
            <p:nvPr/>
          </p:nvSpPr>
          <p:spPr bwMode="auto">
            <a:xfrm>
              <a:off x="2840" y="1968"/>
              <a:ext cx="244"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i="1">
                  <a:solidFill>
                    <a:srgbClr val="FFFFFF"/>
                  </a:solidFill>
                </a:rPr>
                <a:t>c</a:t>
              </a:r>
            </a:p>
          </p:txBody>
        </p:sp>
        <p:sp>
          <p:nvSpPr>
            <p:cNvPr id="364552" name="Text Box 46">
              <a:extLst>
                <a:ext uri="{FF2B5EF4-FFF2-40B4-BE49-F238E27FC236}">
                  <a16:creationId xmlns:a16="http://schemas.microsoft.com/office/drawing/2014/main" id="{DF2A4484-1A3D-400C-9710-03BB7269CD70}"/>
                </a:ext>
              </a:extLst>
            </p:cNvPr>
            <p:cNvSpPr txBox="1">
              <a:spLocks noChangeArrowheads="1"/>
            </p:cNvSpPr>
            <p:nvPr/>
          </p:nvSpPr>
          <p:spPr bwMode="auto">
            <a:xfrm>
              <a:off x="2928" y="2400"/>
              <a:ext cx="26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6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i="1">
                  <a:solidFill>
                    <a:srgbClr val="FFFFFF"/>
                  </a:solidFill>
                </a:rPr>
                <a:t>d</a:t>
              </a:r>
            </a:p>
          </p:txBody>
        </p:sp>
      </p:gr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5570" name="Rectangle 2">
            <a:extLst>
              <a:ext uri="{FF2B5EF4-FFF2-40B4-BE49-F238E27FC236}">
                <a16:creationId xmlns:a16="http://schemas.microsoft.com/office/drawing/2014/main" id="{D423308E-37D4-4989-9754-72FECA03B833}"/>
              </a:ext>
            </a:extLst>
          </p:cNvPr>
          <p:cNvSpPr>
            <a:spLocks noGrp="1" noChangeArrowheads="1"/>
          </p:cNvSpPr>
          <p:nvPr>
            <p:ph type="title"/>
          </p:nvPr>
        </p:nvSpPr>
        <p:spPr>
          <a:xfrm>
            <a:off x="611188" y="549275"/>
            <a:ext cx="8137525" cy="3600450"/>
          </a:xfrm>
        </p:spPr>
        <p:txBody>
          <a:bodyPr anchor="t"/>
          <a:lstStyle/>
          <a:p>
            <a:pPr eaLnBrk="1" hangingPunct="1">
              <a:lnSpc>
                <a:spcPct val="150000"/>
              </a:lnSpc>
            </a:pPr>
            <a:r>
              <a:rPr lang="en-US" altLang="zh-CN" sz="2800" i="1" dirty="0"/>
              <a:t>P</a:t>
            </a:r>
            <a:r>
              <a:rPr lang="en-US" altLang="zh-CN" sz="2800" dirty="0"/>
              <a:t>(</a:t>
            </a:r>
            <a:r>
              <a:rPr lang="en-US" altLang="zh-CN" sz="2800" i="1" dirty="0"/>
              <a:t>E</a:t>
            </a:r>
            <a:r>
              <a:rPr lang="en-US" altLang="zh-CN" sz="2800" dirty="0"/>
              <a:t>)=</a:t>
            </a:r>
            <a:r>
              <a:rPr lang="en-US" altLang="zh-CN" sz="2800" i="1" dirty="0"/>
              <a:t>P</a:t>
            </a:r>
            <a:r>
              <a:rPr lang="en-US" altLang="zh-CN" sz="2800" dirty="0"/>
              <a:t>(</a:t>
            </a:r>
            <a:r>
              <a:rPr lang="en-US" altLang="zh-CN" sz="2800" i="1" dirty="0"/>
              <a:t>AB</a:t>
            </a:r>
            <a:r>
              <a:rPr lang="en-US" altLang="zh-CN" sz="2800" dirty="0"/>
              <a:t>+</a:t>
            </a:r>
            <a:r>
              <a:rPr lang="en-US" altLang="zh-CN" sz="2800" i="1" dirty="0"/>
              <a:t>C</a:t>
            </a:r>
            <a:r>
              <a:rPr lang="en-US" altLang="zh-CN" sz="2800" dirty="0"/>
              <a:t>+</a:t>
            </a:r>
            <a:r>
              <a:rPr lang="en-US" altLang="zh-CN" sz="2800" i="1" dirty="0"/>
              <a:t>D</a:t>
            </a:r>
            <a:r>
              <a:rPr lang="en-US" altLang="zh-CN" sz="2800" dirty="0"/>
              <a:t>)</a:t>
            </a:r>
            <a:br>
              <a:rPr lang="en-US" altLang="zh-CN" sz="2800" dirty="0"/>
            </a:br>
            <a:r>
              <a:rPr lang="en-US" altLang="zh-CN" sz="2800" dirty="0"/>
              <a:t>       =</a:t>
            </a:r>
            <a:r>
              <a:rPr lang="en-US" altLang="zh-CN" sz="2800" i="1" dirty="0"/>
              <a:t>P</a:t>
            </a:r>
            <a:r>
              <a:rPr lang="en-US" altLang="zh-CN" sz="2800" dirty="0"/>
              <a:t>(</a:t>
            </a:r>
            <a:r>
              <a:rPr lang="en-US" altLang="zh-CN" sz="2800" i="1" dirty="0"/>
              <a:t>AB</a:t>
            </a:r>
            <a:r>
              <a:rPr lang="en-US" altLang="zh-CN" sz="2800" dirty="0"/>
              <a:t>)+</a:t>
            </a:r>
            <a:r>
              <a:rPr lang="en-US" altLang="zh-CN" sz="2800" i="1" dirty="0"/>
              <a:t>P</a:t>
            </a:r>
            <a:r>
              <a:rPr lang="en-US" altLang="zh-CN" sz="2800" dirty="0"/>
              <a:t>(</a:t>
            </a:r>
            <a:r>
              <a:rPr lang="en-US" altLang="zh-CN" sz="2800" i="1" dirty="0"/>
              <a:t>C</a:t>
            </a:r>
            <a:r>
              <a:rPr lang="en-US" altLang="zh-CN" sz="2800" dirty="0"/>
              <a:t>)+</a:t>
            </a:r>
            <a:r>
              <a:rPr lang="en-US" altLang="zh-CN" sz="2800" i="1" dirty="0"/>
              <a:t>P</a:t>
            </a:r>
            <a:r>
              <a:rPr lang="en-US" altLang="zh-CN" sz="2800" dirty="0"/>
              <a:t>(</a:t>
            </a:r>
            <a:r>
              <a:rPr lang="en-US" altLang="zh-CN" sz="2800" i="1" dirty="0"/>
              <a:t>D</a:t>
            </a:r>
            <a:r>
              <a:rPr lang="en-US" altLang="zh-CN" sz="2800" dirty="0"/>
              <a:t>)</a:t>
            </a:r>
            <a:r>
              <a:rPr lang="en-US" altLang="zh-CN" sz="2800" dirty="0">
                <a:latin typeface="Symbol" panose="05050102010706020507" pitchFamily="18" charset="2"/>
              </a:rPr>
              <a:t>-</a:t>
            </a:r>
            <a:r>
              <a:rPr lang="en-US" altLang="zh-CN" sz="2800" i="1" dirty="0"/>
              <a:t>P</a:t>
            </a:r>
            <a:r>
              <a:rPr lang="en-US" altLang="zh-CN" sz="2800" dirty="0"/>
              <a:t>(</a:t>
            </a:r>
            <a:r>
              <a:rPr lang="en-US" altLang="zh-CN" sz="2800" i="1" dirty="0"/>
              <a:t>ABC</a:t>
            </a:r>
            <a:r>
              <a:rPr lang="en-US" altLang="zh-CN" sz="2800" dirty="0"/>
              <a:t>)</a:t>
            </a:r>
            <a:r>
              <a:rPr lang="en-US" altLang="zh-CN" sz="2800" dirty="0">
                <a:latin typeface="Symbol" panose="05050102010706020507" pitchFamily="18" charset="2"/>
              </a:rPr>
              <a:t>-</a:t>
            </a:r>
            <a:r>
              <a:rPr lang="en-US" altLang="zh-CN" sz="2800" i="1" dirty="0"/>
              <a:t>P</a:t>
            </a:r>
            <a:r>
              <a:rPr lang="en-US" altLang="zh-CN" sz="2800" dirty="0"/>
              <a:t>(</a:t>
            </a:r>
            <a:r>
              <a:rPr lang="en-US" altLang="zh-CN" sz="2800" i="1" dirty="0"/>
              <a:t>ABD</a:t>
            </a:r>
            <a:r>
              <a:rPr lang="en-US" altLang="zh-CN" sz="2800" dirty="0"/>
              <a:t>)</a:t>
            </a:r>
            <a:br>
              <a:rPr lang="en-US" altLang="zh-CN" sz="2800" dirty="0"/>
            </a:br>
            <a:r>
              <a:rPr lang="en-US" altLang="zh-CN" sz="2800" dirty="0"/>
              <a:t>          </a:t>
            </a:r>
            <a:r>
              <a:rPr lang="en-US" altLang="zh-CN" sz="2800" dirty="0">
                <a:latin typeface="Symbol" panose="05050102010706020507" pitchFamily="18" charset="2"/>
              </a:rPr>
              <a:t>-</a:t>
            </a:r>
            <a:r>
              <a:rPr lang="en-US" altLang="zh-CN" sz="2800" i="1" dirty="0"/>
              <a:t>P</a:t>
            </a:r>
            <a:r>
              <a:rPr lang="en-US" altLang="zh-CN" sz="2800" dirty="0"/>
              <a:t>(</a:t>
            </a:r>
            <a:r>
              <a:rPr lang="en-US" altLang="zh-CN" sz="2800" i="1" dirty="0"/>
              <a:t>CD</a:t>
            </a:r>
            <a:r>
              <a:rPr lang="en-US" altLang="zh-CN" sz="2800" dirty="0"/>
              <a:t>)+</a:t>
            </a:r>
            <a:r>
              <a:rPr lang="en-US" altLang="zh-CN" sz="2800" i="1" dirty="0"/>
              <a:t>P</a:t>
            </a:r>
            <a:r>
              <a:rPr lang="en-US" altLang="zh-CN" sz="2800" dirty="0"/>
              <a:t>(</a:t>
            </a:r>
            <a:r>
              <a:rPr lang="en-US" altLang="zh-CN" sz="2800" i="1" dirty="0"/>
              <a:t>ABCD</a:t>
            </a:r>
            <a:r>
              <a:rPr lang="en-US" altLang="zh-CN" sz="2800" dirty="0"/>
              <a:t>)</a:t>
            </a:r>
            <a:br>
              <a:rPr lang="en-US" altLang="zh-CN" sz="2800" dirty="0"/>
            </a:br>
            <a:r>
              <a:rPr lang="en-US" altLang="zh-CN" sz="2800" dirty="0"/>
              <a:t>       =</a:t>
            </a:r>
            <a:r>
              <a:rPr lang="en-US" altLang="zh-CN" sz="2800" i="1" dirty="0"/>
              <a:t>P</a:t>
            </a:r>
            <a:r>
              <a:rPr lang="en-US" altLang="zh-CN" sz="2800" dirty="0"/>
              <a:t>(</a:t>
            </a:r>
            <a:r>
              <a:rPr lang="en-US" altLang="zh-CN" sz="2800" i="1" dirty="0"/>
              <a:t>A</a:t>
            </a:r>
            <a:r>
              <a:rPr lang="en-US" altLang="zh-CN" sz="2800" dirty="0"/>
              <a:t>)</a:t>
            </a:r>
            <a:r>
              <a:rPr lang="en-US" altLang="zh-CN" sz="2800" i="1" dirty="0"/>
              <a:t>P</a:t>
            </a:r>
            <a:r>
              <a:rPr lang="en-US" altLang="zh-CN" sz="2800" dirty="0"/>
              <a:t>(</a:t>
            </a:r>
            <a:r>
              <a:rPr lang="en-US" altLang="zh-CN" sz="2800" i="1" dirty="0"/>
              <a:t>B</a:t>
            </a:r>
            <a:r>
              <a:rPr lang="en-US" altLang="zh-CN" sz="2800" dirty="0"/>
              <a:t>)+</a:t>
            </a:r>
            <a:r>
              <a:rPr lang="en-US" altLang="zh-CN" sz="2800" i="1" dirty="0"/>
              <a:t>P</a:t>
            </a:r>
            <a:r>
              <a:rPr lang="en-US" altLang="zh-CN" sz="2800" dirty="0"/>
              <a:t>(</a:t>
            </a:r>
            <a:r>
              <a:rPr lang="en-US" altLang="zh-CN" sz="2800" i="1" dirty="0"/>
              <a:t>C</a:t>
            </a:r>
            <a:r>
              <a:rPr lang="en-US" altLang="zh-CN" sz="2800" dirty="0"/>
              <a:t>)+</a:t>
            </a:r>
            <a:r>
              <a:rPr lang="en-US" altLang="zh-CN" sz="2800" i="1" dirty="0"/>
              <a:t>P</a:t>
            </a:r>
            <a:r>
              <a:rPr lang="en-US" altLang="zh-CN" sz="2800" dirty="0"/>
              <a:t>(</a:t>
            </a:r>
            <a:r>
              <a:rPr lang="en-US" altLang="zh-CN" sz="2800" i="1" dirty="0"/>
              <a:t>D</a:t>
            </a:r>
            <a:r>
              <a:rPr lang="en-US" altLang="zh-CN" sz="2800" dirty="0"/>
              <a:t>)</a:t>
            </a:r>
            <a:r>
              <a:rPr lang="en-US" altLang="zh-CN" sz="2800" dirty="0">
                <a:latin typeface="Symbol" panose="05050102010706020507" pitchFamily="18" charset="2"/>
              </a:rPr>
              <a:t>-</a:t>
            </a:r>
            <a:r>
              <a:rPr lang="en-US" altLang="zh-CN" sz="2800" i="1" dirty="0"/>
              <a:t>P</a:t>
            </a:r>
            <a:r>
              <a:rPr lang="en-US" altLang="zh-CN" sz="2800" dirty="0"/>
              <a:t>(</a:t>
            </a:r>
            <a:r>
              <a:rPr lang="en-US" altLang="zh-CN" sz="2800" i="1" dirty="0"/>
              <a:t>A</a:t>
            </a:r>
            <a:r>
              <a:rPr lang="en-US" altLang="zh-CN" sz="2800" dirty="0"/>
              <a:t>)</a:t>
            </a:r>
            <a:r>
              <a:rPr lang="en-US" altLang="zh-CN" sz="2800" i="1" dirty="0"/>
              <a:t>P</a:t>
            </a:r>
            <a:r>
              <a:rPr lang="en-US" altLang="zh-CN" sz="2800" dirty="0"/>
              <a:t>(</a:t>
            </a:r>
            <a:r>
              <a:rPr lang="en-US" altLang="zh-CN" sz="2800" i="1" dirty="0"/>
              <a:t>B</a:t>
            </a:r>
            <a:r>
              <a:rPr lang="en-US" altLang="zh-CN" sz="2800" dirty="0"/>
              <a:t>)</a:t>
            </a:r>
            <a:r>
              <a:rPr lang="en-US" altLang="zh-CN" sz="2800" i="1" dirty="0"/>
              <a:t>P</a:t>
            </a:r>
            <a:r>
              <a:rPr lang="en-US" altLang="zh-CN" sz="2800" dirty="0"/>
              <a:t>(</a:t>
            </a:r>
            <a:r>
              <a:rPr lang="en-US" altLang="zh-CN" sz="2800" i="1" dirty="0"/>
              <a:t>C</a:t>
            </a:r>
            <a:r>
              <a:rPr lang="en-US" altLang="zh-CN" sz="2800" dirty="0"/>
              <a:t>)</a:t>
            </a:r>
            <a:br>
              <a:rPr lang="en-US" altLang="zh-CN" sz="2800" dirty="0"/>
            </a:br>
            <a:r>
              <a:rPr lang="en-US" altLang="zh-CN" sz="2800" dirty="0"/>
              <a:t>          </a:t>
            </a:r>
            <a:r>
              <a:rPr lang="en-US" altLang="zh-CN" sz="2800" dirty="0">
                <a:latin typeface="Symbol" panose="05050102010706020507" pitchFamily="18" charset="2"/>
              </a:rPr>
              <a:t>-</a:t>
            </a:r>
            <a:r>
              <a:rPr lang="en-US" altLang="zh-CN" sz="2800" i="1" dirty="0"/>
              <a:t>P</a:t>
            </a:r>
            <a:r>
              <a:rPr lang="en-US" altLang="zh-CN" sz="2800" dirty="0"/>
              <a:t>(</a:t>
            </a:r>
            <a:r>
              <a:rPr lang="en-US" altLang="zh-CN" sz="2800" i="1" dirty="0"/>
              <a:t>A</a:t>
            </a:r>
            <a:r>
              <a:rPr lang="en-US" altLang="zh-CN" sz="2800" dirty="0"/>
              <a:t>)</a:t>
            </a:r>
            <a:r>
              <a:rPr lang="en-US" altLang="zh-CN" sz="2800" i="1" dirty="0"/>
              <a:t>P</a:t>
            </a:r>
            <a:r>
              <a:rPr lang="en-US" altLang="zh-CN" sz="2800" dirty="0"/>
              <a:t>(</a:t>
            </a:r>
            <a:r>
              <a:rPr lang="en-US" altLang="zh-CN" sz="2800" i="1" dirty="0"/>
              <a:t>B</a:t>
            </a:r>
            <a:r>
              <a:rPr lang="en-US" altLang="zh-CN" sz="2800" dirty="0"/>
              <a:t>)</a:t>
            </a:r>
            <a:r>
              <a:rPr lang="en-US" altLang="zh-CN" sz="2800" i="1" dirty="0"/>
              <a:t>P</a:t>
            </a:r>
            <a:r>
              <a:rPr lang="en-US" altLang="zh-CN" sz="2800" dirty="0"/>
              <a:t>(</a:t>
            </a:r>
            <a:r>
              <a:rPr lang="en-US" altLang="zh-CN" sz="2800" i="1" dirty="0"/>
              <a:t>D</a:t>
            </a:r>
            <a:r>
              <a:rPr lang="en-US" altLang="zh-CN" sz="2800" dirty="0"/>
              <a:t>)</a:t>
            </a:r>
            <a:r>
              <a:rPr lang="en-US" altLang="zh-CN" sz="2800" dirty="0">
                <a:latin typeface="Symbol" panose="05050102010706020507" pitchFamily="18" charset="2"/>
              </a:rPr>
              <a:t>-</a:t>
            </a:r>
            <a:r>
              <a:rPr lang="en-US" altLang="zh-CN" sz="2800" i="1" dirty="0"/>
              <a:t>P</a:t>
            </a:r>
            <a:r>
              <a:rPr lang="en-US" altLang="zh-CN" sz="2800" dirty="0"/>
              <a:t>(</a:t>
            </a:r>
            <a:r>
              <a:rPr lang="en-US" altLang="zh-CN" sz="2800" i="1" dirty="0"/>
              <a:t>C</a:t>
            </a:r>
            <a:r>
              <a:rPr lang="en-US" altLang="zh-CN" sz="2800" dirty="0"/>
              <a:t>)</a:t>
            </a:r>
            <a:r>
              <a:rPr lang="en-US" altLang="zh-CN" sz="2800" i="1" dirty="0"/>
              <a:t>P</a:t>
            </a:r>
            <a:r>
              <a:rPr lang="en-US" altLang="zh-CN" sz="2800" dirty="0"/>
              <a:t>(</a:t>
            </a:r>
            <a:r>
              <a:rPr lang="en-US" altLang="zh-CN" sz="2800" i="1" dirty="0"/>
              <a:t>D</a:t>
            </a:r>
            <a:r>
              <a:rPr lang="en-US" altLang="zh-CN" sz="2800" dirty="0"/>
              <a:t>)+</a:t>
            </a:r>
            <a:r>
              <a:rPr lang="en-US" altLang="zh-CN" sz="2800" i="1" dirty="0"/>
              <a:t>P</a:t>
            </a:r>
            <a:r>
              <a:rPr lang="en-US" altLang="zh-CN" sz="2800" dirty="0"/>
              <a:t>(</a:t>
            </a:r>
            <a:r>
              <a:rPr lang="en-US" altLang="zh-CN" sz="2800" i="1" dirty="0"/>
              <a:t>A</a:t>
            </a:r>
            <a:r>
              <a:rPr lang="en-US" altLang="zh-CN" sz="2800" dirty="0"/>
              <a:t>)</a:t>
            </a:r>
            <a:r>
              <a:rPr lang="en-US" altLang="zh-CN" sz="2800" i="1" dirty="0"/>
              <a:t>P</a:t>
            </a:r>
            <a:r>
              <a:rPr lang="en-US" altLang="zh-CN" sz="2800" dirty="0"/>
              <a:t>(</a:t>
            </a:r>
            <a:r>
              <a:rPr lang="en-US" altLang="zh-CN" sz="2800" i="1" dirty="0"/>
              <a:t>B</a:t>
            </a:r>
            <a:r>
              <a:rPr lang="en-US" altLang="zh-CN" sz="2800" dirty="0"/>
              <a:t>)</a:t>
            </a:r>
            <a:r>
              <a:rPr lang="en-US" altLang="zh-CN" sz="2800" i="1" dirty="0"/>
              <a:t>P</a:t>
            </a:r>
            <a:r>
              <a:rPr lang="en-US" altLang="zh-CN" sz="2800" dirty="0"/>
              <a:t>(</a:t>
            </a:r>
            <a:r>
              <a:rPr lang="en-US" altLang="zh-CN" sz="2800" i="1" dirty="0"/>
              <a:t>C</a:t>
            </a:r>
            <a:r>
              <a:rPr lang="en-US" altLang="zh-CN" sz="2800" dirty="0"/>
              <a:t>)</a:t>
            </a:r>
            <a:r>
              <a:rPr lang="en-US" altLang="zh-CN" sz="2800" i="1" dirty="0"/>
              <a:t>P</a:t>
            </a:r>
            <a:r>
              <a:rPr lang="en-US" altLang="zh-CN" sz="2800" dirty="0"/>
              <a:t>(</a:t>
            </a:r>
            <a:r>
              <a:rPr lang="en-US" altLang="zh-CN" sz="2800" i="1" dirty="0"/>
              <a:t>D</a:t>
            </a:r>
            <a:r>
              <a:rPr lang="en-US" altLang="zh-CN" sz="2800" dirty="0"/>
              <a:t>)</a:t>
            </a:r>
            <a:br>
              <a:rPr lang="en-US" altLang="zh-CN" sz="2800" dirty="0"/>
            </a:br>
            <a:r>
              <a:rPr lang="en-US" altLang="zh-CN" sz="2800" dirty="0"/>
              <a:t>       =0.5</a:t>
            </a:r>
            <a:r>
              <a:rPr lang="en-US" altLang="zh-CN" sz="2800" baseline="30000" dirty="0"/>
              <a:t>2</a:t>
            </a:r>
            <a:r>
              <a:rPr lang="en-US" altLang="zh-CN" sz="2800" dirty="0"/>
              <a:t>+0.5+0.5</a:t>
            </a:r>
            <a:r>
              <a:rPr lang="en-US" altLang="zh-CN" sz="2800" dirty="0">
                <a:latin typeface="Symbol" panose="05050102010706020507" pitchFamily="18" charset="2"/>
              </a:rPr>
              <a:t>-</a:t>
            </a:r>
            <a:r>
              <a:rPr lang="en-US" altLang="zh-CN" sz="2800" dirty="0"/>
              <a:t>0.5</a:t>
            </a:r>
            <a:r>
              <a:rPr lang="en-US" altLang="zh-CN" sz="2800" baseline="30000" dirty="0"/>
              <a:t>3</a:t>
            </a:r>
            <a:r>
              <a:rPr lang="en-US" altLang="zh-CN" sz="2800" dirty="0">
                <a:latin typeface="Symbol" panose="05050102010706020507" pitchFamily="18" charset="2"/>
              </a:rPr>
              <a:t>-</a:t>
            </a:r>
            <a:r>
              <a:rPr lang="en-US" altLang="zh-CN" sz="2800" dirty="0"/>
              <a:t>0.5</a:t>
            </a:r>
            <a:r>
              <a:rPr lang="en-US" altLang="zh-CN" sz="2800" baseline="30000" dirty="0"/>
              <a:t>3</a:t>
            </a:r>
            <a:r>
              <a:rPr lang="en-US" altLang="zh-CN" sz="2800" dirty="0">
                <a:latin typeface="Symbol" panose="05050102010706020507" pitchFamily="18" charset="2"/>
              </a:rPr>
              <a:t>-</a:t>
            </a:r>
            <a:r>
              <a:rPr lang="en-US" altLang="zh-CN" sz="2800" dirty="0"/>
              <a:t>0.5</a:t>
            </a:r>
            <a:r>
              <a:rPr lang="en-US" altLang="zh-CN" sz="2800" baseline="30000" dirty="0"/>
              <a:t>2</a:t>
            </a:r>
            <a:r>
              <a:rPr lang="en-US" altLang="zh-CN" sz="2800" dirty="0"/>
              <a:t>+0.5</a:t>
            </a:r>
            <a:r>
              <a:rPr lang="en-US" altLang="zh-CN" sz="2800" baseline="30000" dirty="0"/>
              <a:t>4</a:t>
            </a:r>
            <a:r>
              <a:rPr lang="en-US" altLang="zh-CN" sz="2800" dirty="0"/>
              <a:t>=0.8125</a:t>
            </a:r>
            <a:br>
              <a:rPr lang="en-US" altLang="zh-CN" sz="2800" dirty="0"/>
            </a:br>
            <a:r>
              <a:rPr lang="en-US" altLang="zh-CN" sz="2800" i="1" dirty="0"/>
              <a:t>P</a:t>
            </a:r>
            <a:r>
              <a:rPr lang="en-US" altLang="zh-CN" sz="2800" dirty="0"/>
              <a:t>(</a:t>
            </a:r>
            <a:r>
              <a:rPr lang="en-US" altLang="zh-CN" sz="2800" i="1" dirty="0"/>
              <a:t>AB</a:t>
            </a:r>
            <a:r>
              <a:rPr lang="en-US" altLang="zh-CN" sz="2800" dirty="0"/>
              <a:t>|</a:t>
            </a:r>
            <a:r>
              <a:rPr lang="en-US" altLang="zh-CN" sz="2800" i="1" dirty="0"/>
              <a:t>E</a:t>
            </a:r>
            <a:r>
              <a:rPr lang="en-US" altLang="zh-CN" sz="2800" dirty="0"/>
              <a:t>)=</a:t>
            </a:r>
            <a:r>
              <a:rPr lang="en-US" altLang="zh-CN" sz="2800" i="1" dirty="0"/>
              <a:t>P</a:t>
            </a:r>
            <a:r>
              <a:rPr lang="en-US" altLang="zh-CN" sz="2800" dirty="0"/>
              <a:t>(</a:t>
            </a:r>
            <a:r>
              <a:rPr lang="en-US" altLang="zh-CN" sz="2800" i="1" dirty="0"/>
              <a:t>ABE</a:t>
            </a:r>
            <a:r>
              <a:rPr lang="en-US" altLang="zh-CN" sz="2800" dirty="0"/>
              <a:t>)/</a:t>
            </a:r>
            <a:r>
              <a:rPr lang="en-US" altLang="zh-CN" sz="2800" i="1" dirty="0"/>
              <a:t>P</a:t>
            </a:r>
            <a:r>
              <a:rPr lang="en-US" altLang="zh-CN" sz="2800" dirty="0"/>
              <a:t>(</a:t>
            </a:r>
            <a:r>
              <a:rPr lang="en-US" altLang="zh-CN" sz="2800" i="1" dirty="0"/>
              <a:t>E</a:t>
            </a:r>
            <a:r>
              <a:rPr lang="en-US" altLang="zh-CN" sz="2800" dirty="0"/>
              <a:t>)</a:t>
            </a:r>
            <a:br>
              <a:rPr lang="en-US" altLang="zh-CN" sz="2800" dirty="0"/>
            </a:br>
            <a:r>
              <a:rPr lang="zh-CN" altLang="en-US" sz="2800" dirty="0"/>
              <a:t>而</a:t>
            </a:r>
            <a:r>
              <a:rPr lang="en-US" altLang="zh-CN" sz="2800" i="1" dirty="0"/>
              <a:t>AB</a:t>
            </a:r>
            <a:r>
              <a:rPr lang="en-US" altLang="zh-CN" sz="2800" dirty="0">
                <a:sym typeface="Symbol" panose="05050102010706020507" pitchFamily="18" charset="2"/>
              </a:rPr>
              <a:t></a:t>
            </a:r>
            <a:r>
              <a:rPr lang="en-US" altLang="zh-CN" sz="2800" i="1" dirty="0">
                <a:sym typeface="Symbol" panose="05050102010706020507" pitchFamily="18" charset="2"/>
              </a:rPr>
              <a:t>E</a:t>
            </a:r>
            <a:r>
              <a:rPr lang="en-US" altLang="zh-CN" sz="2800" dirty="0">
                <a:sym typeface="Symbol" panose="05050102010706020507" pitchFamily="18" charset="2"/>
              </a:rPr>
              <a:t>, </a:t>
            </a:r>
            <a:r>
              <a:rPr lang="zh-CN" altLang="en-US" sz="2800" dirty="0">
                <a:sym typeface="Symbol" panose="05050102010706020507" pitchFamily="18" charset="2"/>
              </a:rPr>
              <a:t>故</a:t>
            </a:r>
            <a:r>
              <a:rPr lang="en-US" altLang="zh-CN" sz="2800" i="1" dirty="0">
                <a:sym typeface="Symbol" panose="05050102010706020507" pitchFamily="18" charset="2"/>
              </a:rPr>
              <a:t>ABE</a:t>
            </a:r>
            <a:r>
              <a:rPr lang="en-US" altLang="zh-CN" sz="2800" dirty="0">
                <a:sym typeface="Symbol" panose="05050102010706020507" pitchFamily="18" charset="2"/>
              </a:rPr>
              <a:t>=</a:t>
            </a:r>
            <a:r>
              <a:rPr lang="en-US" altLang="zh-CN" sz="2800" i="1" dirty="0">
                <a:sym typeface="Symbol" panose="05050102010706020507" pitchFamily="18" charset="2"/>
              </a:rPr>
              <a:t>AB</a:t>
            </a:r>
            <a:r>
              <a:rPr lang="en-US" altLang="zh-CN" sz="2800" dirty="0">
                <a:sym typeface="Symbol" panose="05050102010706020507" pitchFamily="18" charset="2"/>
              </a:rPr>
              <a:t>, </a:t>
            </a:r>
            <a:r>
              <a:rPr lang="zh-CN" altLang="en-US" sz="2800" dirty="0">
                <a:sym typeface="Symbol" panose="05050102010706020507" pitchFamily="18" charset="2"/>
              </a:rPr>
              <a:t>因此</a:t>
            </a:r>
            <a:endParaRPr lang="zh-CN" altLang="en-US" sz="2800" baseline="30000" dirty="0"/>
          </a:p>
        </p:txBody>
      </p:sp>
      <p:graphicFrame>
        <p:nvGraphicFramePr>
          <p:cNvPr id="365571" name="Object 3">
            <a:extLst>
              <a:ext uri="{FF2B5EF4-FFF2-40B4-BE49-F238E27FC236}">
                <a16:creationId xmlns:a16="http://schemas.microsoft.com/office/drawing/2014/main" id="{B0B6D016-9625-4323-8561-26B7DBFAF728}"/>
              </a:ext>
            </a:extLst>
          </p:cNvPr>
          <p:cNvGraphicFramePr>
            <a:graphicFrameLocks noGrp="1" noChangeAspect="1"/>
          </p:cNvGraphicFramePr>
          <p:nvPr>
            <p:ph idx="1"/>
            <p:extLst>
              <p:ext uri="{D42A27DB-BD31-4B8C-83A1-F6EECF244321}">
                <p14:modId xmlns:p14="http://schemas.microsoft.com/office/powerpoint/2010/main" val="3927774322"/>
              </p:ext>
            </p:extLst>
          </p:nvPr>
        </p:nvGraphicFramePr>
        <p:xfrm>
          <a:off x="1566068" y="5661248"/>
          <a:ext cx="6011863" cy="936625"/>
        </p:xfrm>
        <a:graphic>
          <a:graphicData uri="http://schemas.openxmlformats.org/presentationml/2006/ole">
            <mc:AlternateContent xmlns:mc="http://schemas.openxmlformats.org/markup-compatibility/2006">
              <mc:Choice xmlns:v="urn:schemas-microsoft-com:vml" Requires="v">
                <p:oleObj name="Equation" r:id="rId2" imgW="2327435" imgH="349250" progId="Equation.3">
                  <p:embed/>
                </p:oleObj>
              </mc:Choice>
              <mc:Fallback>
                <p:oleObj name="Equation" r:id="rId2" imgW="2327435" imgH="349250" progId="Equation.3">
                  <p:embed/>
                  <p:pic>
                    <p:nvPicPr>
                      <p:cNvPr id="365571" name="Object 3">
                        <a:extLst>
                          <a:ext uri="{FF2B5EF4-FFF2-40B4-BE49-F238E27FC236}">
                            <a16:creationId xmlns:a16="http://schemas.microsoft.com/office/drawing/2014/main" id="{B0B6D016-9625-4323-8561-26B7DBFAF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068" y="5661248"/>
                        <a:ext cx="6011863" cy="93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757A188E-C59E-4482-87CC-A8A6E2B8D74F}"/>
              </a:ext>
            </a:extLst>
          </p:cNvPr>
          <p:cNvSpPr>
            <a:spLocks noGrp="1" noChangeArrowheads="1"/>
          </p:cNvSpPr>
          <p:nvPr>
            <p:ph type="title"/>
          </p:nvPr>
        </p:nvSpPr>
        <p:spPr>
          <a:xfrm>
            <a:off x="468313" y="241301"/>
            <a:ext cx="8204200" cy="2151062"/>
          </a:xfrm>
        </p:spPr>
        <p:txBody>
          <a:bodyPr/>
          <a:lstStyle/>
          <a:p>
            <a:pPr eaLnBrk="1" hangingPunct="1">
              <a:lnSpc>
                <a:spcPct val="125000"/>
              </a:lnSpc>
            </a:pPr>
            <a:r>
              <a:rPr lang="zh-CN" altLang="en-US" sz="2800" dirty="0"/>
              <a:t>例</a:t>
            </a:r>
            <a:r>
              <a:rPr lang="en-US" altLang="zh-CN" sz="2800" dirty="0"/>
              <a:t>4</a:t>
            </a:r>
            <a:r>
              <a:rPr lang="zh-CN" altLang="en-US" sz="2800" dirty="0"/>
              <a:t>：</a:t>
            </a:r>
            <a:r>
              <a:rPr lang="zh-CN" altLang="en-US" sz="2800" dirty="0">
                <a:solidFill>
                  <a:schemeClr val="tx1"/>
                </a:solidFill>
              </a:rPr>
              <a:t>如图，有标号为</a:t>
            </a:r>
            <a:r>
              <a:rPr lang="en-US" altLang="zh-CN" sz="2800" dirty="0">
                <a:solidFill>
                  <a:schemeClr val="tx1"/>
                </a:solidFill>
              </a:rPr>
              <a:t>1</a:t>
            </a:r>
            <a:r>
              <a:rPr lang="zh-CN" altLang="en-US" sz="2800" dirty="0">
                <a:solidFill>
                  <a:schemeClr val="tx1"/>
                </a:solidFill>
              </a:rPr>
              <a:t>、</a:t>
            </a:r>
            <a:r>
              <a:rPr lang="en-US" altLang="zh-CN" sz="2800" dirty="0">
                <a:solidFill>
                  <a:schemeClr val="tx1"/>
                </a:solidFill>
              </a:rPr>
              <a:t>2</a:t>
            </a:r>
            <a:r>
              <a:rPr lang="zh-CN" altLang="en-US" sz="2800" dirty="0">
                <a:solidFill>
                  <a:schemeClr val="tx1"/>
                </a:solidFill>
              </a:rPr>
              <a:t>、</a:t>
            </a:r>
            <a:r>
              <a:rPr lang="en-US" altLang="zh-CN" sz="2800" dirty="0">
                <a:solidFill>
                  <a:schemeClr val="tx1"/>
                </a:solidFill>
              </a:rPr>
              <a:t>3</a:t>
            </a:r>
            <a:r>
              <a:rPr lang="zh-CN" altLang="en-US" sz="2800" dirty="0">
                <a:solidFill>
                  <a:schemeClr val="tx1"/>
                </a:solidFill>
              </a:rPr>
              <a:t>、</a:t>
            </a:r>
            <a:r>
              <a:rPr lang="en-US" altLang="zh-CN" sz="2800" dirty="0">
                <a:solidFill>
                  <a:schemeClr val="tx1"/>
                </a:solidFill>
              </a:rPr>
              <a:t>4</a:t>
            </a:r>
            <a:r>
              <a:rPr lang="zh-CN" altLang="en-US" sz="2800" dirty="0">
                <a:solidFill>
                  <a:schemeClr val="tx1"/>
                </a:solidFill>
              </a:rPr>
              <a:t>、</a:t>
            </a:r>
            <a:r>
              <a:rPr lang="en-US" altLang="zh-CN" sz="2800" dirty="0">
                <a:solidFill>
                  <a:schemeClr val="tx1"/>
                </a:solidFill>
              </a:rPr>
              <a:t>5</a:t>
            </a:r>
            <a:r>
              <a:rPr lang="zh-CN" altLang="en-US" sz="2800" dirty="0">
                <a:solidFill>
                  <a:schemeClr val="tx1"/>
                </a:solidFill>
              </a:rPr>
              <a:t>的开关</a:t>
            </a:r>
            <a:r>
              <a:rPr lang="en-US" altLang="zh-CN" sz="2800" dirty="0">
                <a:solidFill>
                  <a:schemeClr val="tx1"/>
                </a:solidFill>
              </a:rPr>
              <a:t>,</a:t>
            </a:r>
            <a:r>
              <a:rPr lang="zh-CN" altLang="en-US" sz="2800" dirty="0">
                <a:solidFill>
                  <a:schemeClr val="tx1"/>
                </a:solidFill>
              </a:rPr>
              <a:t>假设每个开关闭合的概率为</a:t>
            </a:r>
            <a:r>
              <a:rPr lang="en-US" altLang="zh-CN" sz="2800" i="1" dirty="0">
                <a:solidFill>
                  <a:schemeClr val="tx1"/>
                </a:solidFill>
              </a:rPr>
              <a:t>p</a:t>
            </a:r>
            <a:r>
              <a:rPr lang="en-US" altLang="zh-CN" sz="2800" dirty="0">
                <a:solidFill>
                  <a:schemeClr val="tx1"/>
                </a:solidFill>
              </a:rPr>
              <a:t>,</a:t>
            </a:r>
            <a:r>
              <a:rPr lang="zh-CN" altLang="en-US" sz="2800" dirty="0">
                <a:solidFill>
                  <a:schemeClr val="tx1"/>
                </a:solidFill>
              </a:rPr>
              <a:t>且各开关闭合与否相互独立，求</a:t>
            </a:r>
            <a:r>
              <a:rPr lang="en-US" altLang="zh-CN" sz="2800" dirty="0">
                <a:solidFill>
                  <a:schemeClr val="tx1"/>
                </a:solidFill>
              </a:rPr>
              <a:t>L</a:t>
            </a:r>
            <a:r>
              <a:rPr lang="zh-CN" altLang="en-US" sz="2800" dirty="0">
                <a:solidFill>
                  <a:schemeClr val="tx1"/>
                </a:solidFill>
              </a:rPr>
              <a:t>至</a:t>
            </a:r>
            <a:r>
              <a:rPr lang="en-US" altLang="zh-CN" sz="2800" dirty="0">
                <a:solidFill>
                  <a:schemeClr val="tx1"/>
                </a:solidFill>
              </a:rPr>
              <a:t>R</a:t>
            </a:r>
            <a:r>
              <a:rPr lang="zh-CN" altLang="en-US" sz="2800" dirty="0">
                <a:solidFill>
                  <a:schemeClr val="tx1"/>
                </a:solidFill>
              </a:rPr>
              <a:t>是通路的概率。</a:t>
            </a:r>
          </a:p>
        </p:txBody>
      </p:sp>
      <p:sp>
        <p:nvSpPr>
          <p:cNvPr id="163844" name="Rectangle 4">
            <a:extLst>
              <a:ext uri="{FF2B5EF4-FFF2-40B4-BE49-F238E27FC236}">
                <a16:creationId xmlns:a16="http://schemas.microsoft.com/office/drawing/2014/main" id="{1A7F7AD2-61CB-467B-AE2F-03A03FEB371F}"/>
              </a:ext>
            </a:extLst>
          </p:cNvPr>
          <p:cNvSpPr>
            <a:spLocks noGrp="1" noChangeArrowheads="1"/>
          </p:cNvSpPr>
          <p:nvPr>
            <p:ph type="body" sz="half" idx="1"/>
          </p:nvPr>
        </p:nvSpPr>
        <p:spPr>
          <a:xfrm>
            <a:off x="373500" y="2622990"/>
            <a:ext cx="3816350" cy="1943100"/>
          </a:xfrm>
        </p:spPr>
        <p:txBody>
          <a:bodyPr/>
          <a:lstStyle/>
          <a:p>
            <a:pPr algn="ctr">
              <a:spcBef>
                <a:spcPct val="50000"/>
              </a:spcBef>
              <a:buFontTx/>
              <a:buNone/>
            </a:pPr>
            <a:r>
              <a:rPr lang="zh-CN" altLang="en-US" sz="2400" b="1" dirty="0"/>
              <a:t>解：设</a:t>
            </a:r>
            <a:r>
              <a:rPr lang="en-US" altLang="zh-CN" sz="2400" b="1" dirty="0"/>
              <a:t>A</a:t>
            </a:r>
            <a:r>
              <a:rPr lang="zh-CN" altLang="en-US" sz="2400" b="1" dirty="0"/>
              <a:t>＝“</a:t>
            </a:r>
            <a:r>
              <a:rPr lang="en-US" altLang="zh-CN" sz="2400" b="1" dirty="0"/>
              <a:t>L</a:t>
            </a:r>
            <a:r>
              <a:rPr lang="zh-CN" altLang="en-US" sz="2400" b="1" dirty="0"/>
              <a:t>至</a:t>
            </a:r>
            <a:r>
              <a:rPr lang="en-US" altLang="zh-CN" sz="2400" b="1" dirty="0"/>
              <a:t>R</a:t>
            </a:r>
            <a:r>
              <a:rPr lang="zh-CN" altLang="en-US" sz="2400" b="1" dirty="0"/>
              <a:t>为通路”</a:t>
            </a:r>
            <a:r>
              <a:rPr lang="en-US" altLang="zh-CN" sz="2400" b="1" dirty="0"/>
              <a:t>,   </a:t>
            </a:r>
          </a:p>
          <a:p>
            <a:pPr algn="ctr">
              <a:spcBef>
                <a:spcPct val="50000"/>
              </a:spcBef>
              <a:buFontTx/>
              <a:buNone/>
            </a:pPr>
            <a:r>
              <a:rPr lang="en-US" altLang="zh-CN" sz="2400" b="1" dirty="0"/>
              <a:t>   A</a:t>
            </a:r>
            <a:r>
              <a:rPr lang="en-US" altLang="zh-CN" sz="1600" b="1" dirty="0"/>
              <a:t>i</a:t>
            </a:r>
            <a:r>
              <a:rPr lang="zh-CN" altLang="en-US" sz="2400" b="1" dirty="0"/>
              <a:t>＝“标号为</a:t>
            </a:r>
            <a:r>
              <a:rPr lang="en-US" altLang="zh-CN" sz="2400" b="1" dirty="0" err="1"/>
              <a:t>i</a:t>
            </a:r>
            <a:r>
              <a:rPr lang="zh-CN" altLang="en-US" sz="2400" b="1" dirty="0"/>
              <a:t>的开关闭合”</a:t>
            </a:r>
            <a:r>
              <a:rPr lang="en-US" altLang="zh-CN" sz="2400" b="1" dirty="0"/>
              <a:t>, </a:t>
            </a:r>
            <a:r>
              <a:rPr lang="en-US" altLang="zh-CN" sz="2400" b="1" dirty="0" err="1"/>
              <a:t>i</a:t>
            </a:r>
            <a:r>
              <a:rPr lang="en-US" altLang="zh-CN" sz="2400" b="1" dirty="0"/>
              <a:t>=1,2,…5</a:t>
            </a:r>
          </a:p>
          <a:p>
            <a:pPr eaLnBrk="1" hangingPunct="1"/>
            <a:endParaRPr lang="en-US" altLang="zh-CN" sz="2400" dirty="0"/>
          </a:p>
        </p:txBody>
      </p:sp>
      <p:graphicFrame>
        <p:nvGraphicFramePr>
          <p:cNvPr id="163846" name="Object 6">
            <a:extLst>
              <a:ext uri="{FF2B5EF4-FFF2-40B4-BE49-F238E27FC236}">
                <a16:creationId xmlns:a16="http://schemas.microsoft.com/office/drawing/2014/main" id="{9E5D521D-6C2B-4095-8DD9-432355FE9429}"/>
              </a:ext>
            </a:extLst>
          </p:cNvPr>
          <p:cNvGraphicFramePr>
            <a:graphicFrameLocks noGrp="1" noChangeAspect="1"/>
          </p:cNvGraphicFramePr>
          <p:nvPr>
            <p:ph sz="half" idx="2"/>
          </p:nvPr>
        </p:nvGraphicFramePr>
        <p:xfrm>
          <a:off x="4140200" y="2501900"/>
          <a:ext cx="5003800" cy="2112963"/>
        </p:xfrm>
        <a:graphic>
          <a:graphicData uri="http://schemas.openxmlformats.org/presentationml/2006/ole">
            <mc:AlternateContent xmlns:mc="http://schemas.openxmlformats.org/markup-compatibility/2006">
              <mc:Choice xmlns:v="urn:schemas-microsoft-com:vml" Requires="v">
                <p:oleObj name="BMP 图象" r:id="rId2" imgW="4667902" imgH="1971950" progId="Paint.Picture">
                  <p:embed/>
                </p:oleObj>
              </mc:Choice>
              <mc:Fallback>
                <p:oleObj name="BMP 图象" r:id="rId2" imgW="4667902" imgH="1971950" progId="Paint.Picture">
                  <p:embed/>
                  <p:pic>
                    <p:nvPicPr>
                      <p:cNvPr id="163846" name="Object 6">
                        <a:extLst>
                          <a:ext uri="{FF2B5EF4-FFF2-40B4-BE49-F238E27FC236}">
                            <a16:creationId xmlns:a16="http://schemas.microsoft.com/office/drawing/2014/main" id="{9E5D521D-6C2B-4095-8DD9-432355FE9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2501900"/>
                        <a:ext cx="5003800" cy="211296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63847" name="Object 7">
                <a:extLst>
                  <a:ext uri="{FF2B5EF4-FFF2-40B4-BE49-F238E27FC236}">
                    <a16:creationId xmlns:a16="http://schemas.microsoft.com/office/drawing/2014/main" id="{5B296692-8536-4E80-9755-891D3A6F5C27}"/>
                  </a:ext>
                </a:extLst>
              </p:cNvPr>
              <p:cNvSpPr txBox="1"/>
              <p:nvPr/>
            </p:nvSpPr>
            <p:spPr bwMode="auto">
              <a:xfrm>
                <a:off x="468313" y="4581525"/>
                <a:ext cx="6121400" cy="669925"/>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m:rPr>
                          <m:nor/>
                        </m:rPr>
                        <a:rPr lang="en-US" altLang="zh-CN">
                          <a:solidFill>
                            <a:srgbClr val="FFFFFF"/>
                          </a:solidFill>
                          <a:latin typeface="Cambria Math" panose="02040503050406030204" pitchFamily="18" charset="0"/>
                        </a:rPr>
                        <m:t>B</m:t>
                      </m:r>
                      <m:r>
                        <m:rPr>
                          <m:nor/>
                        </m:rPr>
                        <a:rPr lang="zh-CN" altLang="en-US" i="0">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m:rPr>
                              <m:nor/>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1</m:t>
                          </m:r>
                        </m:sub>
                      </m:sSub>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4</m:t>
                          </m:r>
                        </m:sub>
                      </m:sSub>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2</m:t>
                          </m:r>
                        </m:sub>
                      </m:sSub>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5</m:t>
                          </m:r>
                        </m:sub>
                      </m:sSub>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1</m:t>
                          </m:r>
                        </m:sub>
                      </m:sSub>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3</m:t>
                          </m:r>
                        </m:sub>
                      </m:sSub>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5</m:t>
                          </m:r>
                        </m:sub>
                      </m:sSub>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2</m:t>
                          </m:r>
                        </m:sub>
                      </m:sSub>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3</m:t>
                          </m:r>
                        </m:sub>
                      </m:sSub>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4</m:t>
                          </m:r>
                        </m:sub>
                      </m:sSub>
                    </m:oMath>
                  </m:oMathPara>
                </a14:m>
                <a:endParaRPr lang="zh-CN" altLang="en-US" dirty="0"/>
              </a:p>
            </p:txBody>
          </p:sp>
        </mc:Choice>
        <mc:Fallback xmlns="">
          <p:sp>
            <p:nvSpPr>
              <p:cNvPr id="163847" name="Object 7">
                <a:extLst>
                  <a:ext uri="{FF2B5EF4-FFF2-40B4-BE49-F238E27FC236}">
                    <a16:creationId xmlns:a16="http://schemas.microsoft.com/office/drawing/2014/main" id="{5B296692-8536-4E80-9755-891D3A6F5C27}"/>
                  </a:ext>
                </a:extLst>
              </p:cNvPr>
              <p:cNvSpPr txBox="1">
                <a:spLocks noRot="1" noChangeAspect="1" noMove="1" noResize="1" noEditPoints="1" noAdjustHandles="1" noChangeArrowheads="1" noChangeShapeType="1" noTextEdit="1"/>
              </p:cNvSpPr>
              <p:nvPr/>
            </p:nvSpPr>
            <p:spPr bwMode="auto">
              <a:xfrm>
                <a:off x="468313" y="4581525"/>
                <a:ext cx="6121400" cy="669925"/>
              </a:xfrm>
              <a:prstGeom prst="rect">
                <a:avLst/>
              </a:prstGeom>
              <a:blipFill>
                <a:blip r:embed="rId4"/>
                <a:stretch>
                  <a:fillRect/>
                </a:stretch>
              </a:blipFill>
              <a:ln>
                <a:noFill/>
              </a:ln>
              <a:effectLst/>
            </p:spPr>
            <p:txBody>
              <a:bodyPr/>
              <a:lstStyle/>
              <a:p>
                <a:r>
                  <a:rPr lang="zh-CN" altLang="en-US">
                    <a:noFill/>
                  </a:rPr>
                  <a:t> </a:t>
                </a:r>
              </a:p>
            </p:txBody>
          </p:sp>
        </mc:Fallback>
      </mc:AlternateContent>
      <p:graphicFrame>
        <p:nvGraphicFramePr>
          <p:cNvPr id="163848" name="Object 8">
            <a:extLst>
              <a:ext uri="{FF2B5EF4-FFF2-40B4-BE49-F238E27FC236}">
                <a16:creationId xmlns:a16="http://schemas.microsoft.com/office/drawing/2014/main" id="{E3EAEFE1-215D-46E3-BE48-F1F3EC6B4E45}"/>
              </a:ext>
            </a:extLst>
          </p:cNvPr>
          <p:cNvGraphicFramePr>
            <a:graphicFrameLocks noChangeAspect="1"/>
          </p:cNvGraphicFramePr>
          <p:nvPr>
            <p:extLst>
              <p:ext uri="{D42A27DB-BD31-4B8C-83A1-F6EECF244321}">
                <p14:modId xmlns:p14="http://schemas.microsoft.com/office/powerpoint/2010/main" val="995731012"/>
              </p:ext>
            </p:extLst>
          </p:nvPr>
        </p:nvGraphicFramePr>
        <p:xfrm>
          <a:off x="611188" y="5229225"/>
          <a:ext cx="2736850" cy="554038"/>
        </p:xfrm>
        <a:graphic>
          <a:graphicData uri="http://schemas.openxmlformats.org/presentationml/2006/ole">
            <mc:AlternateContent xmlns:mc="http://schemas.openxmlformats.org/markup-compatibility/2006">
              <mc:Choice xmlns:v="urn:schemas-microsoft-com:vml" Requires="v">
                <p:oleObj name="Equation" r:id="rId5" imgW="1002865" imgH="203112" progId="Equation.DSMT4">
                  <p:embed/>
                </p:oleObj>
              </mc:Choice>
              <mc:Fallback>
                <p:oleObj name="Equation" r:id="rId5" imgW="1002865" imgH="203112" progId="Equation.DSMT4">
                  <p:embed/>
                  <p:pic>
                    <p:nvPicPr>
                      <p:cNvPr id="163848" name="Object 8">
                        <a:extLst>
                          <a:ext uri="{FF2B5EF4-FFF2-40B4-BE49-F238E27FC236}">
                            <a16:creationId xmlns:a16="http://schemas.microsoft.com/office/drawing/2014/main" id="{E3EAEFE1-215D-46E3-BE48-F1F3EC6B4E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5229225"/>
                        <a:ext cx="273685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5892" name="Object 4">
                <a:extLst>
                  <a:ext uri="{FF2B5EF4-FFF2-40B4-BE49-F238E27FC236}">
                    <a16:creationId xmlns:a16="http://schemas.microsoft.com/office/drawing/2014/main" id="{FEC7C658-203D-43A4-BCD8-EBB9A8CC9FD9}"/>
                  </a:ext>
                </a:extLst>
              </p:cNvPr>
              <p:cNvSpPr txBox="1">
                <a:spLocks noGrp="1"/>
              </p:cNvSpPr>
              <p:nvPr>
                <p:ph sz="quarter" idx="1"/>
              </p:nvPr>
            </p:nvSpPr>
            <p:spPr bwMode="auto">
              <a:xfrm>
                <a:off x="468312" y="404813"/>
                <a:ext cx="8675687" cy="64928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sty m:val="p"/>
                        </m:rPr>
                        <a:rPr lang="zh-CN" altLang="en-US" sz="2800" i="0" smtClean="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r>
                        <m:rPr>
                          <m:sty m:val="p"/>
                        </m:rPr>
                        <a:rPr lang="en-US" altLang="zh-CN" sz="2800" b="0" i="0" smtClean="0">
                          <a:solidFill>
                            <a:srgbClr val="FFFFFF"/>
                          </a:solidFill>
                          <a:latin typeface="Cambria Math" panose="02040503050406030204" pitchFamily="18" charset="0"/>
                        </a:rPr>
                        <m:t>B</m:t>
                      </m:r>
                      <m:r>
                        <a:rPr lang="zh-CN" altLang="en-US" sz="2800" i="1">
                          <a:solidFill>
                            <a:srgbClr val="FFFFFF"/>
                          </a:solidFill>
                          <a:latin typeface="Cambria Math" panose="02040503050406030204" pitchFamily="18" charset="0"/>
                        </a:rPr>
                        <m:t>)</m:t>
                      </m:r>
                      <m:r>
                        <m:rPr>
                          <m:nor/>
                        </m:rPr>
                        <a:rPr lang="zh-CN" altLang="en-US" sz="2800" i="0">
                          <a:solidFill>
                            <a:srgbClr val="FFFFFF"/>
                          </a:solidFill>
                          <a:latin typeface="Cambria Math" panose="02040503050406030204" pitchFamily="18" charset="0"/>
                        </a:rPr>
                        <m:t>=</m:t>
                      </m:r>
                      <m:r>
                        <m:rPr>
                          <m:nor/>
                        </m:rPr>
                        <a:rPr lang="zh-CN" altLang="en-US" sz="2800" i="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1</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4</m:t>
                          </m:r>
                        </m:sub>
                      </m:sSub>
                      <m:r>
                        <a:rPr lang="zh-CN" altLang="en-US" sz="2800" i="1">
                          <a:solidFill>
                            <a:srgbClr val="FFFFFF"/>
                          </a:solidFill>
                          <a:latin typeface="Cambria Math" panose="02040503050406030204" pitchFamily="18" charset="0"/>
                        </a:rPr>
                        <m:t>)+</m:t>
                      </m:r>
                      <m:r>
                        <m:rPr>
                          <m:sty m:val="p"/>
                        </m:rPr>
                        <a:rPr lang="zh-CN" altLang="en-US" sz="2800" i="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2</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5</m:t>
                          </m:r>
                        </m:sub>
                      </m:sSub>
                      <m:r>
                        <a:rPr lang="zh-CN" altLang="en-US" sz="2800" i="1">
                          <a:solidFill>
                            <a:srgbClr val="FFFFFF"/>
                          </a:solidFill>
                          <a:latin typeface="Cambria Math" panose="02040503050406030204" pitchFamily="18" charset="0"/>
                        </a:rPr>
                        <m:t>)+</m:t>
                      </m:r>
                      <m:r>
                        <m:rPr>
                          <m:sty m:val="p"/>
                        </m:rPr>
                        <a:rPr lang="zh-CN" altLang="en-US" sz="2800" i="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1</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3</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5</m:t>
                          </m:r>
                        </m:sub>
                      </m:sSub>
                      <m:r>
                        <a:rPr lang="zh-CN" altLang="en-US" sz="2800" i="1">
                          <a:solidFill>
                            <a:srgbClr val="FFFFFF"/>
                          </a:solidFill>
                          <a:latin typeface="Cambria Math" panose="02040503050406030204" pitchFamily="18" charset="0"/>
                        </a:rPr>
                        <m:t>)+</m:t>
                      </m:r>
                      <m:r>
                        <m:rPr>
                          <m:sty m:val="p"/>
                        </m:rPr>
                        <a:rPr lang="zh-CN" altLang="en-US" sz="2800" i="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2</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3</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4</m:t>
                          </m:r>
                        </m:sub>
                      </m:sSub>
                      <m:r>
                        <a:rPr lang="zh-CN" altLang="en-US" sz="2800" i="1">
                          <a:solidFill>
                            <a:srgbClr val="FFFFFF"/>
                          </a:solidFill>
                          <a:latin typeface="Cambria Math" panose="02040503050406030204" pitchFamily="18" charset="0"/>
                        </a:rPr>
                        <m:t>)</m:t>
                      </m:r>
                    </m:oMath>
                  </m:oMathPara>
                </a14:m>
                <a:endParaRPr lang="zh-CN" altLang="en-US" sz="2800" dirty="0"/>
              </a:p>
            </p:txBody>
          </p:sp>
        </mc:Choice>
        <mc:Fallback xmlns="">
          <p:sp>
            <p:nvSpPr>
              <p:cNvPr id="165892" name="Object 4">
                <a:extLst>
                  <a:ext uri="{FF2B5EF4-FFF2-40B4-BE49-F238E27FC236}">
                    <a16:creationId xmlns:a16="http://schemas.microsoft.com/office/drawing/2014/main" id="{FEC7C658-203D-43A4-BCD8-EBB9A8CC9FD9}"/>
                  </a:ext>
                </a:extLst>
              </p:cNvPr>
              <p:cNvSpPr txBox="1">
                <a:spLocks noRot="1" noChangeAspect="1" noMove="1" noResize="1" noEditPoints="1" noAdjustHandles="1" noChangeArrowheads="1" noChangeShapeType="1" noTextEdit="1"/>
              </p:cNvSpPr>
              <p:nvPr>
                <p:ph sz="quarter" idx="1"/>
              </p:nvPr>
            </p:nvSpPr>
            <p:spPr bwMode="auto">
              <a:xfrm>
                <a:off x="468312" y="404813"/>
                <a:ext cx="8675687" cy="649287"/>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901" name="Object 13">
                <a:extLst>
                  <a:ext uri="{FF2B5EF4-FFF2-40B4-BE49-F238E27FC236}">
                    <a16:creationId xmlns:a16="http://schemas.microsoft.com/office/drawing/2014/main" id="{C08E085F-EF0C-4907-BC6D-A7F5FFCEF731}"/>
                  </a:ext>
                </a:extLst>
              </p:cNvPr>
              <p:cNvSpPr txBox="1">
                <a:spLocks noGrp="1"/>
              </p:cNvSpPr>
              <p:nvPr>
                <p:ph sz="quarter" idx="4"/>
              </p:nvPr>
            </p:nvSpPr>
            <p:spPr bwMode="auto">
              <a:xfrm>
                <a:off x="1443106" y="3232300"/>
                <a:ext cx="3384550" cy="668337"/>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m:rPr>
                          <m:nor/>
                        </m:rPr>
                        <a:rPr lang="zh-CN" altLang="en-US" i="0">
                          <a:solidFill>
                            <a:srgbClr val="FFFFFF"/>
                          </a:solidFill>
                          <a:latin typeface="Cambria Math" panose="02040503050406030204" pitchFamily="18" charset="0"/>
                        </a:rPr>
                        <m:t> −</m:t>
                      </m:r>
                      <m:r>
                        <m:rPr>
                          <m:nor/>
                        </m:rPr>
                        <a:rPr lang="zh-CN" altLang="en-US" i="0">
                          <a:solidFill>
                            <a:srgbClr val="FFFFFF"/>
                          </a:solidFill>
                          <a:latin typeface="Cambria Math" panose="02040503050406030204" pitchFamily="18" charset="0"/>
                        </a:rPr>
                        <m:t>P</m:t>
                      </m:r>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1</m:t>
                          </m:r>
                        </m:sub>
                      </m:sSub>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2</m:t>
                          </m:r>
                        </m:sub>
                      </m:sSub>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3</m:t>
                          </m:r>
                        </m:sub>
                      </m:sSub>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4</m:t>
                          </m:r>
                        </m:sub>
                      </m:sSub>
                      <m:sSub>
                        <m:sSubPr>
                          <m:ctrlPr>
                            <a:rPr lang="zh-CN" altLang="en-US" i="1">
                              <a:solidFill>
                                <a:srgbClr val="FFFFFF"/>
                              </a:solidFill>
                              <a:latin typeface="Cambria Math" panose="02040503050406030204" pitchFamily="18" charset="0"/>
                            </a:rPr>
                          </m:ctrlPr>
                        </m:sSubPr>
                        <m:e>
                          <m:r>
                            <m:rPr>
                              <m:sty m:val="p"/>
                            </m:rPr>
                            <a:rPr lang="zh-CN" altLang="en-US" i="0">
                              <a:solidFill>
                                <a:srgbClr val="FFFFFF"/>
                              </a:solidFill>
                              <a:latin typeface="Cambria Math" panose="02040503050406030204" pitchFamily="18" charset="0"/>
                            </a:rPr>
                            <m:t>A</m:t>
                          </m:r>
                        </m:e>
                        <m:sub>
                          <m:r>
                            <a:rPr lang="zh-CN" altLang="en-US" i="0">
                              <a:solidFill>
                                <a:srgbClr val="FFFFFF"/>
                              </a:solidFill>
                              <a:latin typeface="Cambria Math" panose="02040503050406030204" pitchFamily="18" charset="0"/>
                            </a:rPr>
                            <m:t>5</m:t>
                          </m:r>
                        </m:sub>
                      </m:sSub>
                      <m:r>
                        <a:rPr lang="zh-CN" altLang="en-US" i="1">
                          <a:solidFill>
                            <a:srgbClr val="FFFFFF"/>
                          </a:solidFill>
                          <a:latin typeface="Cambria Math" panose="02040503050406030204" pitchFamily="18" charset="0"/>
                        </a:rPr>
                        <m:t>)</m:t>
                      </m:r>
                    </m:oMath>
                  </m:oMathPara>
                </a14:m>
                <a:endParaRPr lang="zh-CN" altLang="en-US" dirty="0"/>
              </a:p>
            </p:txBody>
          </p:sp>
        </mc:Choice>
        <mc:Fallback xmlns="">
          <p:sp>
            <p:nvSpPr>
              <p:cNvPr id="165901" name="Object 13">
                <a:extLst>
                  <a:ext uri="{FF2B5EF4-FFF2-40B4-BE49-F238E27FC236}">
                    <a16:creationId xmlns:a16="http://schemas.microsoft.com/office/drawing/2014/main" id="{C08E085F-EF0C-4907-BC6D-A7F5FFCEF731}"/>
                  </a:ext>
                </a:extLst>
              </p:cNvPr>
              <p:cNvSpPr txBox="1">
                <a:spLocks noRot="1" noChangeAspect="1" noMove="1" noResize="1" noEditPoints="1" noAdjustHandles="1" noChangeArrowheads="1" noChangeShapeType="1" noTextEdit="1"/>
              </p:cNvSpPr>
              <p:nvPr>
                <p:ph sz="quarter" idx="4"/>
              </p:nvPr>
            </p:nvSpPr>
            <p:spPr bwMode="auto">
              <a:xfrm>
                <a:off x="1443106" y="3232300"/>
                <a:ext cx="3384550" cy="668337"/>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905" name="Object 17">
                <a:extLst>
                  <a:ext uri="{FF2B5EF4-FFF2-40B4-BE49-F238E27FC236}">
                    <a16:creationId xmlns:a16="http://schemas.microsoft.com/office/drawing/2014/main" id="{47789AE0-A7A4-4783-A1C5-C63CB88B4DBD}"/>
                  </a:ext>
                </a:extLst>
              </p:cNvPr>
              <p:cNvSpPr txBox="1">
                <a:spLocks noGrp="1"/>
              </p:cNvSpPr>
              <p:nvPr>
                <p:ph sz="quarter" idx="3"/>
              </p:nvPr>
            </p:nvSpPr>
            <p:spPr bwMode="auto">
              <a:xfrm>
                <a:off x="1443106" y="2055812"/>
                <a:ext cx="7380287" cy="12890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zh-CN" altLang="en-US" sz="2800" i="0" smtClean="0">
                          <a:solidFill>
                            <a:srgbClr val="FFFFFF"/>
                          </a:solidFill>
                          <a:latin typeface="Cambria Math" panose="02040503050406030204" pitchFamily="18" charset="0"/>
                        </a:rPr>
                        <m:t>+</m:t>
                      </m:r>
                      <m:r>
                        <m:rPr>
                          <m:nor/>
                        </m:rPr>
                        <a:rPr lang="zh-CN" altLang="en-US" sz="2800" i="0" smtClean="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1</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2</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3</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4</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5</m:t>
                          </m:r>
                        </m:sub>
                      </m:sSub>
                      <m:r>
                        <a:rPr lang="zh-CN" altLang="en-US" sz="2800" i="1">
                          <a:solidFill>
                            <a:srgbClr val="FFFFFF"/>
                          </a:solidFill>
                          <a:latin typeface="Cambria Math" panose="02040503050406030204" pitchFamily="18" charset="0"/>
                        </a:rPr>
                        <m:t>)+</m:t>
                      </m:r>
                      <m:r>
                        <m:rPr>
                          <m:sty m:val="p"/>
                        </m:rPr>
                        <a:rPr lang="zh-CN" altLang="en-US" sz="2800" i="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1</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2</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3</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4</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5</m:t>
                          </m:r>
                        </m:sub>
                      </m:sSub>
                      <m:r>
                        <a:rPr lang="zh-CN" altLang="en-US" sz="2800" i="1" smtClean="0">
                          <a:solidFill>
                            <a:srgbClr val="FFFFFF"/>
                          </a:solidFill>
                          <a:latin typeface="Cambria Math" panose="02040503050406030204" pitchFamily="18" charset="0"/>
                        </a:rPr>
                        <m:t>)</m:t>
                      </m:r>
                    </m:oMath>
                  </m:oMathPara>
                </a14:m>
                <a:endParaRPr lang="en-US" altLang="zh-CN" sz="2800" i="1" dirty="0">
                  <a:solidFill>
                    <a:srgbClr val="FFFFFF"/>
                  </a:solidFill>
                  <a:latin typeface="Cambria Math" panose="02040503050406030204" pitchFamily="18" charset="0"/>
                </a:endParaRPr>
              </a:p>
              <a:p>
                <a:r>
                  <a:rPr lang="en-US" altLang="zh-CN" sz="2800" dirty="0">
                    <a:solidFill>
                      <a:srgbClr val="FFFFFF"/>
                    </a:solidFill>
                    <a:latin typeface="Cambria Math" panose="02040503050406030204" pitchFamily="18" charset="0"/>
                  </a:rPr>
                  <a:t>+</a:t>
                </a:r>
                <a:r>
                  <a:rPr lang="zh-CN" altLang="en-US" sz="2800" dirty="0">
                    <a:solidFill>
                      <a:srgbClr val="FFFFFF"/>
                    </a:solidFill>
                  </a:rPr>
                  <a:t> </a:t>
                </a:r>
                <a14:m>
                  <m:oMath xmlns:m="http://schemas.openxmlformats.org/officeDocument/2006/math">
                    <m:r>
                      <m:rPr>
                        <m:nor/>
                      </m:rPr>
                      <a:rPr lang="zh-CN" altLang="en-US" sz="280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a:solidFill>
                              <a:srgbClr val="FFFFFF"/>
                            </a:solidFill>
                            <a:latin typeface="Cambria Math" panose="02040503050406030204" pitchFamily="18" charset="0"/>
                          </a:rPr>
                          <m:t>A</m:t>
                        </m:r>
                      </m:e>
                      <m:sub>
                        <m:r>
                          <a:rPr lang="zh-CN" altLang="en-US" sz="2800">
                            <a:solidFill>
                              <a:srgbClr val="FFFFFF"/>
                            </a:solidFill>
                            <a:latin typeface="Cambria Math" panose="02040503050406030204" pitchFamily="18" charset="0"/>
                          </a:rPr>
                          <m:t>1</m:t>
                        </m:r>
                      </m:sub>
                    </m:sSub>
                    <m:sSub>
                      <m:sSubPr>
                        <m:ctrlPr>
                          <a:rPr lang="zh-CN" altLang="en-US" sz="2800" i="1">
                            <a:solidFill>
                              <a:srgbClr val="FFFFFF"/>
                            </a:solidFill>
                            <a:latin typeface="Cambria Math" panose="02040503050406030204" pitchFamily="18" charset="0"/>
                          </a:rPr>
                        </m:ctrlPr>
                      </m:sSubPr>
                      <m:e>
                        <m:r>
                          <m:rPr>
                            <m:sty m:val="p"/>
                          </m:rPr>
                          <a:rPr lang="zh-CN" altLang="en-US" sz="2800">
                            <a:solidFill>
                              <a:srgbClr val="FFFFFF"/>
                            </a:solidFill>
                            <a:latin typeface="Cambria Math" panose="02040503050406030204" pitchFamily="18" charset="0"/>
                          </a:rPr>
                          <m:t>A</m:t>
                        </m:r>
                      </m:e>
                      <m:sub>
                        <m:r>
                          <a:rPr lang="zh-CN" altLang="en-US" sz="2800">
                            <a:solidFill>
                              <a:srgbClr val="FFFFFF"/>
                            </a:solidFill>
                            <a:latin typeface="Cambria Math" panose="02040503050406030204" pitchFamily="18" charset="0"/>
                          </a:rPr>
                          <m:t>2</m:t>
                        </m:r>
                      </m:sub>
                    </m:sSub>
                    <m:sSub>
                      <m:sSubPr>
                        <m:ctrlPr>
                          <a:rPr lang="zh-CN" altLang="en-US" sz="2800" i="1">
                            <a:solidFill>
                              <a:srgbClr val="FFFFFF"/>
                            </a:solidFill>
                            <a:latin typeface="Cambria Math" panose="02040503050406030204" pitchFamily="18" charset="0"/>
                          </a:rPr>
                        </m:ctrlPr>
                      </m:sSubPr>
                      <m:e>
                        <m:r>
                          <m:rPr>
                            <m:sty m:val="p"/>
                          </m:rPr>
                          <a:rPr lang="zh-CN" altLang="en-US" sz="2800">
                            <a:solidFill>
                              <a:srgbClr val="FFFFFF"/>
                            </a:solidFill>
                            <a:latin typeface="Cambria Math" panose="02040503050406030204" pitchFamily="18" charset="0"/>
                          </a:rPr>
                          <m:t>A</m:t>
                        </m:r>
                      </m:e>
                      <m:sub>
                        <m:r>
                          <a:rPr lang="zh-CN" altLang="en-US" sz="2800">
                            <a:solidFill>
                              <a:srgbClr val="FFFFFF"/>
                            </a:solidFill>
                            <a:latin typeface="Cambria Math" panose="02040503050406030204" pitchFamily="18" charset="0"/>
                          </a:rPr>
                          <m:t>3</m:t>
                        </m:r>
                      </m:sub>
                    </m:sSub>
                    <m:sSub>
                      <m:sSubPr>
                        <m:ctrlPr>
                          <a:rPr lang="zh-CN" altLang="en-US" sz="2800" i="1">
                            <a:solidFill>
                              <a:srgbClr val="FFFFFF"/>
                            </a:solidFill>
                            <a:latin typeface="Cambria Math" panose="02040503050406030204" pitchFamily="18" charset="0"/>
                          </a:rPr>
                        </m:ctrlPr>
                      </m:sSubPr>
                      <m:e>
                        <m:r>
                          <m:rPr>
                            <m:sty m:val="p"/>
                          </m:rPr>
                          <a:rPr lang="zh-CN" altLang="en-US" sz="2800">
                            <a:solidFill>
                              <a:srgbClr val="FFFFFF"/>
                            </a:solidFill>
                            <a:latin typeface="Cambria Math" panose="02040503050406030204" pitchFamily="18" charset="0"/>
                          </a:rPr>
                          <m:t>A</m:t>
                        </m:r>
                      </m:e>
                      <m:sub>
                        <m:r>
                          <a:rPr lang="zh-CN" altLang="en-US" sz="2800">
                            <a:solidFill>
                              <a:srgbClr val="FFFFFF"/>
                            </a:solidFill>
                            <a:latin typeface="Cambria Math" panose="02040503050406030204" pitchFamily="18" charset="0"/>
                          </a:rPr>
                          <m:t>4</m:t>
                        </m:r>
                      </m:sub>
                    </m:sSub>
                    <m:sSub>
                      <m:sSubPr>
                        <m:ctrlPr>
                          <a:rPr lang="zh-CN" altLang="en-US" sz="2800" i="1">
                            <a:solidFill>
                              <a:srgbClr val="FFFFFF"/>
                            </a:solidFill>
                            <a:latin typeface="Cambria Math" panose="02040503050406030204" pitchFamily="18" charset="0"/>
                          </a:rPr>
                        </m:ctrlPr>
                      </m:sSubPr>
                      <m:e>
                        <m:r>
                          <m:rPr>
                            <m:sty m:val="p"/>
                          </m:rPr>
                          <a:rPr lang="zh-CN" altLang="en-US" sz="2800">
                            <a:solidFill>
                              <a:srgbClr val="FFFFFF"/>
                            </a:solidFill>
                            <a:latin typeface="Cambria Math" panose="02040503050406030204" pitchFamily="18" charset="0"/>
                          </a:rPr>
                          <m:t>A</m:t>
                        </m:r>
                      </m:e>
                      <m:sub>
                        <m:r>
                          <a:rPr lang="zh-CN" altLang="en-US" sz="2800">
                            <a:solidFill>
                              <a:srgbClr val="FFFFFF"/>
                            </a:solidFill>
                            <a:latin typeface="Cambria Math" panose="02040503050406030204" pitchFamily="18" charset="0"/>
                          </a:rPr>
                          <m:t>5</m:t>
                        </m:r>
                      </m:sub>
                    </m:sSub>
                    <m:r>
                      <a:rPr lang="zh-CN" altLang="en-US" sz="2800" i="1">
                        <a:solidFill>
                          <a:srgbClr val="FFFFFF"/>
                        </a:solidFill>
                        <a:latin typeface="Cambria Math" panose="02040503050406030204" pitchFamily="18" charset="0"/>
                      </a:rPr>
                      <m:t>)</m:t>
                    </m:r>
                    <m:r>
                      <m:rPr>
                        <m:nor/>
                      </m:rPr>
                      <a:rPr lang="zh-CN" altLang="en-US" sz="2800">
                        <a:solidFill>
                          <a:srgbClr val="FFFFFF"/>
                        </a:solidFill>
                        <a:latin typeface="Cambria Math" panose="02040503050406030204" pitchFamily="18" charset="0"/>
                      </a:rPr>
                      <m:t>+</m:t>
                    </m:r>
                    <m:r>
                      <m:rPr>
                        <m:nor/>
                      </m:rPr>
                      <a:rPr lang="zh-CN" altLang="en-US" sz="280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a:solidFill>
                              <a:srgbClr val="FFFFFF"/>
                            </a:solidFill>
                            <a:latin typeface="Cambria Math" panose="02040503050406030204" pitchFamily="18" charset="0"/>
                          </a:rPr>
                          <m:t>A</m:t>
                        </m:r>
                      </m:e>
                      <m:sub>
                        <m:r>
                          <a:rPr lang="zh-CN" altLang="en-US" sz="2800">
                            <a:solidFill>
                              <a:srgbClr val="FFFFFF"/>
                            </a:solidFill>
                            <a:latin typeface="Cambria Math" panose="02040503050406030204" pitchFamily="18" charset="0"/>
                          </a:rPr>
                          <m:t>1</m:t>
                        </m:r>
                      </m:sub>
                    </m:sSub>
                    <m:sSub>
                      <m:sSubPr>
                        <m:ctrlPr>
                          <a:rPr lang="zh-CN" altLang="en-US" sz="2800" i="1">
                            <a:solidFill>
                              <a:srgbClr val="FFFFFF"/>
                            </a:solidFill>
                            <a:latin typeface="Cambria Math" panose="02040503050406030204" pitchFamily="18" charset="0"/>
                          </a:rPr>
                        </m:ctrlPr>
                      </m:sSubPr>
                      <m:e>
                        <m:r>
                          <m:rPr>
                            <m:sty m:val="p"/>
                          </m:rPr>
                          <a:rPr lang="zh-CN" altLang="en-US" sz="2800">
                            <a:solidFill>
                              <a:srgbClr val="FFFFFF"/>
                            </a:solidFill>
                            <a:latin typeface="Cambria Math" panose="02040503050406030204" pitchFamily="18" charset="0"/>
                          </a:rPr>
                          <m:t>A</m:t>
                        </m:r>
                      </m:e>
                      <m:sub>
                        <m:r>
                          <a:rPr lang="zh-CN" altLang="en-US" sz="2800">
                            <a:solidFill>
                              <a:srgbClr val="FFFFFF"/>
                            </a:solidFill>
                            <a:latin typeface="Cambria Math" panose="02040503050406030204" pitchFamily="18" charset="0"/>
                          </a:rPr>
                          <m:t>2</m:t>
                        </m:r>
                      </m:sub>
                    </m:sSub>
                    <m:sSub>
                      <m:sSubPr>
                        <m:ctrlPr>
                          <a:rPr lang="zh-CN" altLang="en-US" sz="2800" i="1">
                            <a:solidFill>
                              <a:srgbClr val="FFFFFF"/>
                            </a:solidFill>
                            <a:latin typeface="Cambria Math" panose="02040503050406030204" pitchFamily="18" charset="0"/>
                          </a:rPr>
                        </m:ctrlPr>
                      </m:sSubPr>
                      <m:e>
                        <m:r>
                          <m:rPr>
                            <m:sty m:val="p"/>
                          </m:rPr>
                          <a:rPr lang="zh-CN" altLang="en-US" sz="2800">
                            <a:solidFill>
                              <a:srgbClr val="FFFFFF"/>
                            </a:solidFill>
                            <a:latin typeface="Cambria Math" panose="02040503050406030204" pitchFamily="18" charset="0"/>
                          </a:rPr>
                          <m:t>A</m:t>
                        </m:r>
                      </m:e>
                      <m:sub>
                        <m:r>
                          <a:rPr lang="zh-CN" altLang="en-US" sz="2800">
                            <a:solidFill>
                              <a:srgbClr val="FFFFFF"/>
                            </a:solidFill>
                            <a:latin typeface="Cambria Math" panose="02040503050406030204" pitchFamily="18" charset="0"/>
                          </a:rPr>
                          <m:t>3</m:t>
                        </m:r>
                      </m:sub>
                    </m:sSub>
                    <m:sSub>
                      <m:sSubPr>
                        <m:ctrlPr>
                          <a:rPr lang="zh-CN" altLang="en-US" sz="2800" i="1">
                            <a:solidFill>
                              <a:srgbClr val="FFFFFF"/>
                            </a:solidFill>
                            <a:latin typeface="Cambria Math" panose="02040503050406030204" pitchFamily="18" charset="0"/>
                          </a:rPr>
                        </m:ctrlPr>
                      </m:sSubPr>
                      <m:e>
                        <m:r>
                          <m:rPr>
                            <m:sty m:val="p"/>
                          </m:rPr>
                          <a:rPr lang="zh-CN" altLang="en-US" sz="2800">
                            <a:solidFill>
                              <a:srgbClr val="FFFFFF"/>
                            </a:solidFill>
                            <a:latin typeface="Cambria Math" panose="02040503050406030204" pitchFamily="18" charset="0"/>
                          </a:rPr>
                          <m:t>A</m:t>
                        </m:r>
                      </m:e>
                      <m:sub>
                        <m:r>
                          <a:rPr lang="zh-CN" altLang="en-US" sz="2800">
                            <a:solidFill>
                              <a:srgbClr val="FFFFFF"/>
                            </a:solidFill>
                            <a:latin typeface="Cambria Math" panose="02040503050406030204" pitchFamily="18" charset="0"/>
                          </a:rPr>
                          <m:t>4</m:t>
                        </m:r>
                      </m:sub>
                    </m:sSub>
                    <m:sSub>
                      <m:sSubPr>
                        <m:ctrlPr>
                          <a:rPr lang="zh-CN" altLang="en-US" sz="2800" i="1">
                            <a:solidFill>
                              <a:srgbClr val="FFFFFF"/>
                            </a:solidFill>
                            <a:latin typeface="Cambria Math" panose="02040503050406030204" pitchFamily="18" charset="0"/>
                          </a:rPr>
                        </m:ctrlPr>
                      </m:sSubPr>
                      <m:e>
                        <m:r>
                          <m:rPr>
                            <m:sty m:val="p"/>
                          </m:rPr>
                          <a:rPr lang="zh-CN" altLang="en-US" sz="2800">
                            <a:solidFill>
                              <a:srgbClr val="FFFFFF"/>
                            </a:solidFill>
                            <a:latin typeface="Cambria Math" panose="02040503050406030204" pitchFamily="18" charset="0"/>
                          </a:rPr>
                          <m:t>A</m:t>
                        </m:r>
                      </m:e>
                      <m:sub>
                        <m:r>
                          <a:rPr lang="zh-CN" altLang="en-US" sz="2800">
                            <a:solidFill>
                              <a:srgbClr val="FFFFFF"/>
                            </a:solidFill>
                            <a:latin typeface="Cambria Math" panose="02040503050406030204" pitchFamily="18" charset="0"/>
                          </a:rPr>
                          <m:t>5</m:t>
                        </m:r>
                      </m:sub>
                    </m:sSub>
                    <m:r>
                      <a:rPr lang="en-US" altLang="zh-CN" sz="2800" b="0" i="1" smtClean="0">
                        <a:solidFill>
                          <a:srgbClr val="FFFFFF"/>
                        </a:solidFill>
                        <a:latin typeface="Cambria Math" panose="02040503050406030204" pitchFamily="18" charset="0"/>
                      </a:rPr>
                      <m:t>)</m:t>
                    </m:r>
                  </m:oMath>
                </a14:m>
                <a:endParaRPr lang="zh-CN" altLang="en-US" sz="2800" dirty="0"/>
              </a:p>
            </p:txBody>
          </p:sp>
        </mc:Choice>
        <mc:Fallback xmlns="">
          <p:sp>
            <p:nvSpPr>
              <p:cNvPr id="165905" name="Object 17">
                <a:extLst>
                  <a:ext uri="{FF2B5EF4-FFF2-40B4-BE49-F238E27FC236}">
                    <a16:creationId xmlns:a16="http://schemas.microsoft.com/office/drawing/2014/main" id="{47789AE0-A7A4-4783-A1C5-C63CB88B4DBD}"/>
                  </a:ext>
                </a:extLst>
              </p:cNvPr>
              <p:cNvSpPr txBox="1">
                <a:spLocks noRot="1" noChangeAspect="1" noMove="1" noResize="1" noEditPoints="1" noAdjustHandles="1" noChangeArrowheads="1" noChangeShapeType="1" noTextEdit="1"/>
              </p:cNvSpPr>
              <p:nvPr>
                <p:ph sz="quarter" idx="3"/>
              </p:nvPr>
            </p:nvSpPr>
            <p:spPr bwMode="auto">
              <a:xfrm>
                <a:off x="1443106" y="2055812"/>
                <a:ext cx="7380287" cy="1289050"/>
              </a:xfrm>
              <a:prstGeom prst="rect">
                <a:avLst/>
              </a:prstGeom>
              <a:blipFill>
                <a:blip r:embed="rId4"/>
                <a:stretch>
                  <a:fillRect l="-173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909" name="Object 21">
                <a:extLst>
                  <a:ext uri="{FF2B5EF4-FFF2-40B4-BE49-F238E27FC236}">
                    <a16:creationId xmlns:a16="http://schemas.microsoft.com/office/drawing/2014/main" id="{67F7AB61-A554-41E8-BCA2-D9BDFE5CF716}"/>
                  </a:ext>
                </a:extLst>
              </p:cNvPr>
              <p:cNvSpPr txBox="1"/>
              <p:nvPr/>
            </p:nvSpPr>
            <p:spPr bwMode="auto">
              <a:xfrm>
                <a:off x="1449262" y="1010445"/>
                <a:ext cx="7343775" cy="141763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zh-CN" altLang="en-US" sz="2800" i="0">
                          <a:solidFill>
                            <a:srgbClr val="FFFFFF"/>
                          </a:solidFill>
                          <a:latin typeface="Cambria Math" panose="02040503050406030204" pitchFamily="18" charset="0"/>
                        </a:rPr>
                        <m:t>−</m:t>
                      </m:r>
                      <m:r>
                        <m:rPr>
                          <m:nor/>
                        </m:rPr>
                        <a:rPr lang="zh-CN" altLang="en-US" sz="2800" i="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1</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2</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4</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5</m:t>
                          </m:r>
                        </m:sub>
                      </m:sSub>
                      <m:r>
                        <a:rPr lang="zh-CN" altLang="en-US" sz="2800" i="1">
                          <a:solidFill>
                            <a:srgbClr val="FFFFFF"/>
                          </a:solidFill>
                          <a:latin typeface="Cambria Math" panose="02040503050406030204" pitchFamily="18" charset="0"/>
                        </a:rPr>
                        <m:t>)</m:t>
                      </m:r>
                      <m:r>
                        <m:rPr>
                          <m:nor/>
                        </m:rPr>
                        <a:rPr lang="zh-CN" altLang="en-US" sz="2800" i="0">
                          <a:solidFill>
                            <a:srgbClr val="FFFFFF"/>
                          </a:solidFill>
                          <a:latin typeface="Cambria Math" panose="02040503050406030204" pitchFamily="18" charset="0"/>
                        </a:rPr>
                        <m:t>−</m:t>
                      </m:r>
                      <m:r>
                        <m:rPr>
                          <m:nor/>
                        </m:rPr>
                        <a:rPr lang="zh-CN" altLang="en-US" sz="2800" i="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1</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3</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4</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5</m:t>
                          </m:r>
                        </m:sub>
                      </m:sSub>
                      <m:r>
                        <a:rPr lang="zh-CN" altLang="en-US" sz="2800" i="1">
                          <a:solidFill>
                            <a:srgbClr val="FFFFFF"/>
                          </a:solidFill>
                          <a:latin typeface="Cambria Math" panose="02040503050406030204" pitchFamily="18" charset="0"/>
                        </a:rPr>
                        <m:t>)</m:t>
                      </m:r>
                      <m:r>
                        <m:rPr>
                          <m:nor/>
                        </m:rPr>
                        <a:rPr lang="zh-CN" altLang="en-US" sz="2800" i="0">
                          <a:solidFill>
                            <a:srgbClr val="FFFFFF"/>
                          </a:solidFill>
                          <a:latin typeface="Cambria Math" panose="02040503050406030204" pitchFamily="18" charset="0"/>
                        </a:rPr>
                        <m:t>−</m:t>
                      </m:r>
                      <m:r>
                        <m:rPr>
                          <m:nor/>
                        </m:rPr>
                        <a:rPr lang="zh-CN" altLang="en-US" sz="2800" i="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1</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2</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3</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4</m:t>
                          </m:r>
                        </m:sub>
                      </m:sSub>
                      <m:r>
                        <a:rPr lang="zh-CN" altLang="en-US" sz="2800" i="1">
                          <a:solidFill>
                            <a:srgbClr val="FFFFFF"/>
                          </a:solidFill>
                          <a:latin typeface="Cambria Math" panose="02040503050406030204" pitchFamily="18" charset="0"/>
                        </a:rPr>
                        <m:t>)</m:t>
                      </m:r>
                    </m:oMath>
                    <m:oMath xmlns:m="http://schemas.openxmlformats.org/officeDocument/2006/math">
                      <m:r>
                        <m:rPr>
                          <m:nor/>
                        </m:rPr>
                        <a:rPr lang="zh-CN" altLang="en-US" sz="2800" i="0">
                          <a:solidFill>
                            <a:srgbClr val="FFFFFF"/>
                          </a:solidFill>
                          <a:latin typeface="Cambria Math" panose="02040503050406030204" pitchFamily="18" charset="0"/>
                        </a:rPr>
                        <m:t>−</m:t>
                      </m:r>
                      <m:r>
                        <m:rPr>
                          <m:nor/>
                        </m:rPr>
                        <a:rPr lang="zh-CN" altLang="en-US" sz="2800" i="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1</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2</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3</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5</m:t>
                          </m:r>
                        </m:sub>
                      </m:sSub>
                      <m:r>
                        <a:rPr lang="zh-CN" altLang="en-US" sz="2800" i="1">
                          <a:solidFill>
                            <a:srgbClr val="FFFFFF"/>
                          </a:solidFill>
                          <a:latin typeface="Cambria Math" panose="02040503050406030204" pitchFamily="18" charset="0"/>
                        </a:rPr>
                        <m:t>)</m:t>
                      </m:r>
                      <m:r>
                        <m:rPr>
                          <m:nor/>
                        </m:rPr>
                        <a:rPr lang="zh-CN" altLang="en-US" sz="2800" i="0">
                          <a:solidFill>
                            <a:srgbClr val="FFFFFF"/>
                          </a:solidFill>
                          <a:latin typeface="Cambria Math" panose="02040503050406030204" pitchFamily="18" charset="0"/>
                        </a:rPr>
                        <m:t>−</m:t>
                      </m:r>
                      <m:r>
                        <m:rPr>
                          <m:nor/>
                        </m:rPr>
                        <a:rPr lang="zh-CN" altLang="en-US" sz="2800" i="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2</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3</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4</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5</m:t>
                          </m:r>
                        </m:sub>
                      </m:sSub>
                      <m:r>
                        <a:rPr lang="zh-CN" altLang="en-US" sz="2800" i="1">
                          <a:solidFill>
                            <a:srgbClr val="FFFFFF"/>
                          </a:solidFill>
                          <a:latin typeface="Cambria Math" panose="02040503050406030204" pitchFamily="18" charset="0"/>
                        </a:rPr>
                        <m:t>)</m:t>
                      </m:r>
                      <m:r>
                        <m:rPr>
                          <m:nor/>
                        </m:rPr>
                        <a:rPr lang="zh-CN" altLang="en-US" sz="2800" i="0">
                          <a:solidFill>
                            <a:srgbClr val="FFFFFF"/>
                          </a:solidFill>
                          <a:latin typeface="Cambria Math" panose="02040503050406030204" pitchFamily="18" charset="0"/>
                        </a:rPr>
                        <m:t>−</m:t>
                      </m:r>
                      <m:r>
                        <m:rPr>
                          <m:nor/>
                        </m:rPr>
                        <a:rPr lang="zh-CN" altLang="en-US" sz="2800" i="0">
                          <a:solidFill>
                            <a:srgbClr val="FFFFFF"/>
                          </a:solidFill>
                          <a:latin typeface="Cambria Math" panose="02040503050406030204" pitchFamily="18" charset="0"/>
                        </a:rPr>
                        <m:t>P</m:t>
                      </m:r>
                      <m:r>
                        <a:rPr lang="zh-CN" altLang="en-US" sz="2800" i="1">
                          <a:solidFill>
                            <a:srgbClr val="FFFFFF"/>
                          </a:solidFill>
                          <a:latin typeface="Cambria Math" panose="02040503050406030204" pitchFamily="18" charset="0"/>
                        </a:rPr>
                        <m:t>(</m:t>
                      </m:r>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1</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2</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3</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4</m:t>
                          </m:r>
                        </m:sub>
                      </m:sSub>
                      <m:sSub>
                        <m:sSubPr>
                          <m:ctrlPr>
                            <a:rPr lang="zh-CN" altLang="en-US" sz="2800" i="1">
                              <a:solidFill>
                                <a:srgbClr val="FFFFFF"/>
                              </a:solidFill>
                              <a:latin typeface="Cambria Math" panose="02040503050406030204" pitchFamily="18" charset="0"/>
                            </a:rPr>
                          </m:ctrlPr>
                        </m:sSubPr>
                        <m:e>
                          <m:r>
                            <m:rPr>
                              <m:sty m:val="p"/>
                            </m:rPr>
                            <a:rPr lang="zh-CN" altLang="en-US" sz="2800" i="0">
                              <a:solidFill>
                                <a:srgbClr val="FFFFFF"/>
                              </a:solidFill>
                              <a:latin typeface="Cambria Math" panose="02040503050406030204" pitchFamily="18" charset="0"/>
                            </a:rPr>
                            <m:t>A</m:t>
                          </m:r>
                        </m:e>
                        <m:sub>
                          <m:r>
                            <a:rPr lang="zh-CN" altLang="en-US" sz="2800" i="0">
                              <a:solidFill>
                                <a:srgbClr val="FFFFFF"/>
                              </a:solidFill>
                              <a:latin typeface="Cambria Math" panose="02040503050406030204" pitchFamily="18" charset="0"/>
                            </a:rPr>
                            <m:t>5</m:t>
                          </m:r>
                        </m:sub>
                      </m:sSub>
                      <m:r>
                        <a:rPr lang="zh-CN" altLang="en-US" sz="2800" i="1">
                          <a:solidFill>
                            <a:srgbClr val="FFFFFF"/>
                          </a:solidFill>
                          <a:latin typeface="Cambria Math" panose="02040503050406030204" pitchFamily="18" charset="0"/>
                        </a:rPr>
                        <m:t>)</m:t>
                      </m:r>
                    </m:oMath>
                  </m:oMathPara>
                </a14:m>
                <a:endParaRPr lang="zh-CN" altLang="en-US" sz="2800" dirty="0"/>
              </a:p>
            </p:txBody>
          </p:sp>
        </mc:Choice>
        <mc:Fallback xmlns="">
          <p:sp>
            <p:nvSpPr>
              <p:cNvPr id="165909" name="Object 21">
                <a:extLst>
                  <a:ext uri="{FF2B5EF4-FFF2-40B4-BE49-F238E27FC236}">
                    <a16:creationId xmlns:a16="http://schemas.microsoft.com/office/drawing/2014/main" id="{67F7AB61-A554-41E8-BCA2-D9BDFE5CF716}"/>
                  </a:ext>
                </a:extLst>
              </p:cNvPr>
              <p:cNvSpPr txBox="1">
                <a:spLocks noRot="1" noChangeAspect="1" noMove="1" noResize="1" noEditPoints="1" noAdjustHandles="1" noChangeArrowheads="1" noChangeShapeType="1" noTextEdit="1"/>
              </p:cNvSpPr>
              <p:nvPr/>
            </p:nvSpPr>
            <p:spPr bwMode="auto">
              <a:xfrm>
                <a:off x="1449262" y="1010445"/>
                <a:ext cx="7343775" cy="1417637"/>
              </a:xfrm>
              <a:prstGeom prst="rect">
                <a:avLst/>
              </a:prstGeom>
              <a:blipFill>
                <a:blip r:embed="rId5"/>
                <a:stretch>
                  <a:fillRect r="-166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910" name="Object 22">
                <a:extLst>
                  <a:ext uri="{FF2B5EF4-FFF2-40B4-BE49-F238E27FC236}">
                    <a16:creationId xmlns:a16="http://schemas.microsoft.com/office/drawing/2014/main" id="{63FEB830-0AC5-457B-B3C2-6DFF4893CA1E}"/>
                  </a:ext>
                </a:extLst>
              </p:cNvPr>
              <p:cNvSpPr txBox="1"/>
              <p:nvPr/>
            </p:nvSpPr>
            <p:spPr bwMode="auto">
              <a:xfrm>
                <a:off x="1296988" y="3724275"/>
                <a:ext cx="4643164" cy="6731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i="0">
                          <a:solidFill>
                            <a:srgbClr val="FFFFFF"/>
                          </a:solidFill>
                          <a:latin typeface="Cambria Math" panose="02040503050406030204" pitchFamily="18" charset="0"/>
                        </a:rPr>
                        <m:t>=</m:t>
                      </m:r>
                      <m:r>
                        <a:rPr lang="zh-CN" altLang="en-US" sz="2800" i="1">
                          <a:solidFill>
                            <a:srgbClr val="FFFFFF"/>
                          </a:solidFill>
                          <a:latin typeface="Cambria Math" panose="02040503050406030204" pitchFamily="18" charset="0"/>
                        </a:rPr>
                        <m:t>2</m:t>
                      </m:r>
                      <m:sSup>
                        <m:sSupPr>
                          <m:ctrlPr>
                            <a:rPr lang="zh-CN" altLang="en-US" sz="2800" i="1">
                              <a:solidFill>
                                <a:srgbClr val="FFFFFF"/>
                              </a:solidFill>
                              <a:latin typeface="Cambria Math" panose="02040503050406030204" pitchFamily="18" charset="0"/>
                            </a:rPr>
                          </m:ctrlPr>
                        </m:sSupPr>
                        <m:e>
                          <m:r>
                            <m:rPr>
                              <m:sty m:val="p"/>
                            </m:rPr>
                            <a:rPr lang="zh-CN" altLang="en-US" sz="2800" i="0">
                              <a:solidFill>
                                <a:srgbClr val="FFFFFF"/>
                              </a:solidFill>
                              <a:latin typeface="Cambria Math" panose="02040503050406030204" pitchFamily="18" charset="0"/>
                            </a:rPr>
                            <m:t>p</m:t>
                          </m:r>
                        </m:e>
                        <m:sup>
                          <m:r>
                            <a:rPr lang="zh-CN" altLang="en-US" sz="2800" i="0">
                              <a:solidFill>
                                <a:srgbClr val="FFFFFF"/>
                              </a:solidFill>
                              <a:latin typeface="Cambria Math" panose="02040503050406030204" pitchFamily="18" charset="0"/>
                            </a:rPr>
                            <m:t>2</m:t>
                          </m:r>
                        </m:sup>
                      </m:sSup>
                      <m:r>
                        <a:rPr lang="zh-CN" altLang="en-US" sz="2800" i="1">
                          <a:solidFill>
                            <a:srgbClr val="FFFFFF"/>
                          </a:solidFill>
                          <a:latin typeface="Cambria Math" panose="02040503050406030204" pitchFamily="18" charset="0"/>
                        </a:rPr>
                        <m:t>+2</m:t>
                      </m:r>
                      <m:sSup>
                        <m:sSupPr>
                          <m:ctrlPr>
                            <a:rPr lang="zh-CN" altLang="en-US" sz="2800" i="1">
                              <a:solidFill>
                                <a:srgbClr val="FFFFFF"/>
                              </a:solidFill>
                              <a:latin typeface="Cambria Math" panose="02040503050406030204" pitchFamily="18" charset="0"/>
                            </a:rPr>
                          </m:ctrlPr>
                        </m:sSupPr>
                        <m:e>
                          <m:r>
                            <m:rPr>
                              <m:sty m:val="p"/>
                            </m:rPr>
                            <a:rPr lang="zh-CN" altLang="en-US" sz="2800" i="0">
                              <a:solidFill>
                                <a:srgbClr val="FFFFFF"/>
                              </a:solidFill>
                              <a:latin typeface="Cambria Math" panose="02040503050406030204" pitchFamily="18" charset="0"/>
                            </a:rPr>
                            <m:t>p</m:t>
                          </m:r>
                        </m:e>
                        <m:sup>
                          <m:r>
                            <a:rPr lang="zh-CN" altLang="en-US" sz="2800" i="1">
                              <a:solidFill>
                                <a:srgbClr val="FFFFFF"/>
                              </a:solidFill>
                              <a:latin typeface="Cambria Math" panose="02040503050406030204" pitchFamily="18" charset="0"/>
                            </a:rPr>
                            <m:t>3</m:t>
                          </m:r>
                        </m:sup>
                      </m:sSup>
                      <m:r>
                        <a:rPr lang="zh-CN" altLang="en-US" sz="2800" i="1">
                          <a:solidFill>
                            <a:srgbClr val="FFFFFF"/>
                          </a:solidFill>
                          <a:latin typeface="Cambria Math" panose="02040503050406030204" pitchFamily="18" charset="0"/>
                        </a:rPr>
                        <m:t>−5</m:t>
                      </m:r>
                      <m:sSup>
                        <m:sSupPr>
                          <m:ctrlPr>
                            <a:rPr lang="zh-CN" altLang="en-US" sz="2800" i="1">
                              <a:solidFill>
                                <a:srgbClr val="FFFFFF"/>
                              </a:solidFill>
                              <a:latin typeface="Cambria Math" panose="02040503050406030204" pitchFamily="18" charset="0"/>
                            </a:rPr>
                          </m:ctrlPr>
                        </m:sSupPr>
                        <m:e>
                          <m:r>
                            <m:rPr>
                              <m:sty m:val="p"/>
                            </m:rPr>
                            <a:rPr lang="zh-CN" altLang="en-US" sz="2800" i="0">
                              <a:solidFill>
                                <a:srgbClr val="FFFFFF"/>
                              </a:solidFill>
                              <a:latin typeface="Cambria Math" panose="02040503050406030204" pitchFamily="18" charset="0"/>
                            </a:rPr>
                            <m:t>p</m:t>
                          </m:r>
                        </m:e>
                        <m:sup>
                          <m:r>
                            <a:rPr lang="zh-CN" altLang="en-US" sz="2800" i="1">
                              <a:solidFill>
                                <a:srgbClr val="FFFFFF"/>
                              </a:solidFill>
                              <a:latin typeface="Cambria Math" panose="02040503050406030204" pitchFamily="18" charset="0"/>
                            </a:rPr>
                            <m:t>4</m:t>
                          </m:r>
                        </m:sup>
                      </m:sSup>
                      <m:r>
                        <a:rPr lang="zh-CN" altLang="en-US" sz="2800" i="1">
                          <a:solidFill>
                            <a:srgbClr val="FFFFFF"/>
                          </a:solidFill>
                          <a:latin typeface="Cambria Math" panose="02040503050406030204" pitchFamily="18" charset="0"/>
                        </a:rPr>
                        <m:t>+2</m:t>
                      </m:r>
                      <m:sSup>
                        <m:sSupPr>
                          <m:ctrlPr>
                            <a:rPr lang="zh-CN" altLang="en-US" sz="2800" i="1">
                              <a:solidFill>
                                <a:srgbClr val="FFFFFF"/>
                              </a:solidFill>
                              <a:latin typeface="Cambria Math" panose="02040503050406030204" pitchFamily="18" charset="0"/>
                            </a:rPr>
                          </m:ctrlPr>
                        </m:sSupPr>
                        <m:e>
                          <m:r>
                            <m:rPr>
                              <m:sty m:val="p"/>
                            </m:rPr>
                            <a:rPr lang="zh-CN" altLang="en-US" sz="2800" i="0">
                              <a:solidFill>
                                <a:srgbClr val="FFFFFF"/>
                              </a:solidFill>
                              <a:latin typeface="Cambria Math" panose="02040503050406030204" pitchFamily="18" charset="0"/>
                            </a:rPr>
                            <m:t>p</m:t>
                          </m:r>
                        </m:e>
                        <m:sup>
                          <m:r>
                            <a:rPr lang="zh-CN" altLang="en-US" sz="2800" i="1">
                              <a:solidFill>
                                <a:srgbClr val="FFFFFF"/>
                              </a:solidFill>
                              <a:latin typeface="Cambria Math" panose="02040503050406030204" pitchFamily="18" charset="0"/>
                            </a:rPr>
                            <m:t>5</m:t>
                          </m:r>
                        </m:sup>
                      </m:sSup>
                    </m:oMath>
                  </m:oMathPara>
                </a14:m>
                <a:endParaRPr lang="zh-CN" altLang="en-US" sz="2800" dirty="0"/>
              </a:p>
            </p:txBody>
          </p:sp>
        </mc:Choice>
        <mc:Fallback xmlns="">
          <p:sp>
            <p:nvSpPr>
              <p:cNvPr id="165910" name="Object 22">
                <a:extLst>
                  <a:ext uri="{FF2B5EF4-FFF2-40B4-BE49-F238E27FC236}">
                    <a16:creationId xmlns:a16="http://schemas.microsoft.com/office/drawing/2014/main" id="{63FEB830-0AC5-457B-B3C2-6DFF4893CA1E}"/>
                  </a:ext>
                </a:extLst>
              </p:cNvPr>
              <p:cNvSpPr txBox="1">
                <a:spLocks noRot="1" noChangeAspect="1" noMove="1" noResize="1" noEditPoints="1" noAdjustHandles="1" noChangeArrowheads="1" noChangeShapeType="1" noTextEdit="1"/>
              </p:cNvSpPr>
              <p:nvPr/>
            </p:nvSpPr>
            <p:spPr bwMode="auto">
              <a:xfrm>
                <a:off x="1296988" y="3724275"/>
                <a:ext cx="4643164" cy="673100"/>
              </a:xfrm>
              <a:prstGeom prst="rect">
                <a:avLst/>
              </a:prstGeom>
              <a:blipFill>
                <a:blip r:embed="rId6"/>
                <a:stretch>
                  <a:fillRect/>
                </a:stretch>
              </a:blipFill>
              <a:ln>
                <a:noFill/>
              </a:ln>
              <a:effectLst/>
            </p:spPr>
            <p:txBody>
              <a:bodyPr/>
              <a:lstStyle/>
              <a:p>
                <a:r>
                  <a:rPr lang="zh-CN" altLang="en-US">
                    <a:noFill/>
                  </a:rPr>
                  <a:t> </a:t>
                </a:r>
              </a:p>
            </p:txBody>
          </p:sp>
        </mc:Fallback>
      </mc:AlternateContent>
      <p:graphicFrame>
        <p:nvGraphicFramePr>
          <p:cNvPr id="165911" name="Object 23">
            <a:extLst>
              <a:ext uri="{FF2B5EF4-FFF2-40B4-BE49-F238E27FC236}">
                <a16:creationId xmlns:a16="http://schemas.microsoft.com/office/drawing/2014/main" id="{05395ED4-5C4A-4E7C-B5F4-8A9AAEEFE007}"/>
              </a:ext>
            </a:extLst>
          </p:cNvPr>
          <p:cNvGraphicFramePr>
            <a:graphicFrameLocks noGrp="1" noChangeAspect="1"/>
          </p:cNvGraphicFramePr>
          <p:nvPr>
            <p:ph sz="quarter" idx="2"/>
            <p:extLst>
              <p:ext uri="{D42A27DB-BD31-4B8C-83A1-F6EECF244321}">
                <p14:modId xmlns:p14="http://schemas.microsoft.com/office/powerpoint/2010/main" val="1671962300"/>
              </p:ext>
            </p:extLst>
          </p:nvPr>
        </p:nvGraphicFramePr>
        <p:xfrm>
          <a:off x="5014981" y="4641055"/>
          <a:ext cx="3808412" cy="1608138"/>
        </p:xfrm>
        <a:graphic>
          <a:graphicData uri="http://schemas.openxmlformats.org/presentationml/2006/ole">
            <mc:AlternateContent xmlns:mc="http://schemas.openxmlformats.org/markup-compatibility/2006">
              <mc:Choice xmlns:v="urn:schemas-microsoft-com:vml" Requires="v">
                <p:oleObj name="BMP 图象" r:id="rId7" imgW="4667902" imgH="1971950" progId="Paint.Picture">
                  <p:embed/>
                </p:oleObj>
              </mc:Choice>
              <mc:Fallback>
                <p:oleObj name="BMP 图象" r:id="rId7" imgW="4667902" imgH="1971950" progId="Paint.Picture">
                  <p:embed/>
                  <p:pic>
                    <p:nvPicPr>
                      <p:cNvPr id="165911" name="Object 23">
                        <a:extLst>
                          <a:ext uri="{FF2B5EF4-FFF2-40B4-BE49-F238E27FC236}">
                            <a16:creationId xmlns:a16="http://schemas.microsoft.com/office/drawing/2014/main" id="{05395ED4-5C4A-4E7C-B5F4-8A9AAEEFE0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4981" y="4641055"/>
                        <a:ext cx="3808412" cy="1608138"/>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2">
            <a:extLst>
              <a:ext uri="{FF2B5EF4-FFF2-40B4-BE49-F238E27FC236}">
                <a16:creationId xmlns:a16="http://schemas.microsoft.com/office/drawing/2014/main" id="{CF89910D-5A50-45CE-8E94-5874A6A2D45A}"/>
              </a:ext>
            </a:extLst>
          </p:cNvPr>
          <p:cNvGraphicFramePr>
            <a:graphicFrameLocks noChangeAspect="1"/>
          </p:cNvGraphicFramePr>
          <p:nvPr>
            <p:extLst>
              <p:ext uri="{D42A27DB-BD31-4B8C-83A1-F6EECF244321}">
                <p14:modId xmlns:p14="http://schemas.microsoft.com/office/powerpoint/2010/main" val="1017180541"/>
              </p:ext>
            </p:extLst>
          </p:nvPr>
        </p:nvGraphicFramePr>
        <p:xfrm>
          <a:off x="0" y="1704757"/>
          <a:ext cx="4114800" cy="1517650"/>
        </p:xfrm>
        <a:graphic>
          <a:graphicData uri="http://schemas.openxmlformats.org/presentationml/2006/ole">
            <mc:AlternateContent xmlns:mc="http://schemas.openxmlformats.org/markup-compatibility/2006">
              <mc:Choice xmlns:v="urn:schemas-microsoft-com:vml" Requires="v">
                <p:oleObj name="BMP 图象" r:id="rId2" imgW="5047619" imgH="1933333" progId="Paint.Picture">
                  <p:embed/>
                </p:oleObj>
              </mc:Choice>
              <mc:Fallback>
                <p:oleObj name="BMP 图象" r:id="rId2" imgW="5047619" imgH="1933333" progId="Paint.Picture">
                  <p:embed/>
                  <p:pic>
                    <p:nvPicPr>
                      <p:cNvPr id="74754" name="Object 2">
                        <a:extLst>
                          <a:ext uri="{FF2B5EF4-FFF2-40B4-BE49-F238E27FC236}">
                            <a16:creationId xmlns:a16="http://schemas.microsoft.com/office/drawing/2014/main" id="{CF89910D-5A50-45CE-8E94-5874A6A2D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4757"/>
                        <a:ext cx="4114800" cy="1517650"/>
                      </a:xfrm>
                      <a:prstGeom prst="rect">
                        <a:avLst/>
                      </a:prstGeom>
                      <a:noFill/>
                      <a:ln>
                        <a:noFill/>
                      </a:ln>
                      <a:effectLst/>
                    </p:spPr>
                  </p:pic>
                </p:oleObj>
              </mc:Fallback>
            </mc:AlternateContent>
          </a:graphicData>
        </a:graphic>
      </p:graphicFrame>
      <p:sp>
        <p:nvSpPr>
          <p:cNvPr id="74755" name="Text Box 3">
            <a:extLst>
              <a:ext uri="{FF2B5EF4-FFF2-40B4-BE49-F238E27FC236}">
                <a16:creationId xmlns:a16="http://schemas.microsoft.com/office/drawing/2014/main" id="{49E56A72-E06F-4DDB-97C3-5148D3D9E3EA}"/>
              </a:ext>
            </a:extLst>
          </p:cNvPr>
          <p:cNvSpPr txBox="1">
            <a:spLocks noChangeArrowheads="1"/>
          </p:cNvSpPr>
          <p:nvPr/>
        </p:nvSpPr>
        <p:spPr bwMode="auto">
          <a:xfrm>
            <a:off x="468313" y="404813"/>
            <a:ext cx="7772400" cy="1169551"/>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4"/>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5"/>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b="1" dirty="0">
                <a:latin typeface="+mn-lt"/>
                <a:ea typeface="华文宋体" panose="02010600040101010101" pitchFamily="2" charset="-122"/>
              </a:rPr>
              <a:t>解法二：设</a:t>
            </a:r>
            <a:r>
              <a:rPr lang="en-US" altLang="zh-CN" sz="2800" b="1" dirty="0">
                <a:latin typeface="+mn-lt"/>
                <a:ea typeface="华文宋体" panose="02010600040101010101" pitchFamily="2" charset="-122"/>
              </a:rPr>
              <a:t>B=</a:t>
            </a:r>
            <a:r>
              <a:rPr lang="zh-CN" altLang="en-US" sz="2800" b="1" dirty="0">
                <a:latin typeface="+mn-lt"/>
                <a:ea typeface="华文宋体" panose="02010600040101010101" pitchFamily="2" charset="-122"/>
              </a:rPr>
              <a:t>“</a:t>
            </a:r>
            <a:r>
              <a:rPr lang="en-US" altLang="zh-CN" sz="2800" b="1" dirty="0">
                <a:latin typeface="+mn-lt"/>
                <a:ea typeface="华文宋体" panose="02010600040101010101" pitchFamily="2" charset="-122"/>
              </a:rPr>
              <a:t>L</a:t>
            </a:r>
            <a:r>
              <a:rPr lang="zh-CN" altLang="en-US" sz="2800" b="1" dirty="0">
                <a:latin typeface="+mn-lt"/>
                <a:ea typeface="华文宋体" panose="02010600040101010101" pitchFamily="2" charset="-122"/>
              </a:rPr>
              <a:t>至</a:t>
            </a:r>
            <a:r>
              <a:rPr lang="en-US" altLang="zh-CN" sz="2800" b="1" dirty="0">
                <a:latin typeface="+mn-lt"/>
                <a:ea typeface="华文宋体" panose="02010600040101010101" pitchFamily="2" charset="-122"/>
              </a:rPr>
              <a:t>R</a:t>
            </a:r>
            <a:r>
              <a:rPr lang="zh-CN" altLang="en-US" sz="2800" b="1" dirty="0">
                <a:latin typeface="+mn-lt"/>
                <a:ea typeface="华文宋体" panose="02010600040101010101" pitchFamily="2" charset="-122"/>
              </a:rPr>
              <a:t>为通路”</a:t>
            </a:r>
            <a:r>
              <a:rPr lang="en-US" altLang="zh-CN" sz="2800" b="1" dirty="0">
                <a:latin typeface="+mn-lt"/>
                <a:ea typeface="华文宋体" panose="02010600040101010101" pitchFamily="2" charset="-122"/>
              </a:rPr>
              <a:t>,</a:t>
            </a:r>
          </a:p>
          <a:p>
            <a:pPr algn="ctr">
              <a:spcBef>
                <a:spcPct val="50000"/>
              </a:spcBef>
              <a:buFontTx/>
              <a:buNone/>
            </a:pPr>
            <a:r>
              <a:rPr lang="en-US" altLang="zh-CN" sz="2800" b="1" dirty="0">
                <a:latin typeface="+mn-lt"/>
                <a:ea typeface="华文宋体" panose="02010600040101010101" pitchFamily="2" charset="-122"/>
              </a:rPr>
              <a:t>          A</a:t>
            </a:r>
            <a:r>
              <a:rPr lang="en-US" altLang="zh-CN" sz="2800" b="1" baseline="-25000" dirty="0">
                <a:latin typeface="+mn-lt"/>
                <a:ea typeface="华文宋体" panose="02010600040101010101" pitchFamily="2" charset="-122"/>
              </a:rPr>
              <a:t>i</a:t>
            </a:r>
            <a:r>
              <a:rPr lang="en-US" altLang="zh-CN" sz="2800" b="1" dirty="0">
                <a:latin typeface="+mn-lt"/>
                <a:ea typeface="华文宋体" panose="02010600040101010101" pitchFamily="2" charset="-122"/>
              </a:rPr>
              <a:t>=</a:t>
            </a:r>
            <a:r>
              <a:rPr lang="zh-CN" altLang="en-US" sz="2800" b="1" dirty="0">
                <a:latin typeface="+mn-lt"/>
                <a:ea typeface="华文宋体" panose="02010600040101010101" pitchFamily="2" charset="-122"/>
              </a:rPr>
              <a:t>“第</a:t>
            </a:r>
            <a:r>
              <a:rPr lang="en-US" altLang="zh-CN" sz="2800" b="1" dirty="0" err="1">
                <a:latin typeface="+mn-lt"/>
                <a:ea typeface="华文宋体" panose="02010600040101010101" pitchFamily="2" charset="-122"/>
              </a:rPr>
              <a:t>i</a:t>
            </a:r>
            <a:r>
              <a:rPr lang="zh-CN" altLang="en-US" sz="2800" b="1" dirty="0">
                <a:latin typeface="+mn-lt"/>
                <a:ea typeface="华文宋体" panose="02010600040101010101" pitchFamily="2" charset="-122"/>
              </a:rPr>
              <a:t>个继电器通”</a:t>
            </a:r>
            <a:r>
              <a:rPr lang="en-US" altLang="zh-CN" sz="2800" b="1" dirty="0">
                <a:latin typeface="+mn-lt"/>
                <a:ea typeface="华文宋体" panose="02010600040101010101" pitchFamily="2" charset="-122"/>
              </a:rPr>
              <a:t>, </a:t>
            </a:r>
            <a:r>
              <a:rPr lang="en-US" altLang="zh-CN" sz="2800" b="1" dirty="0" err="1">
                <a:latin typeface="+mn-lt"/>
                <a:ea typeface="华文宋体" panose="02010600040101010101" pitchFamily="2" charset="-122"/>
              </a:rPr>
              <a:t>i</a:t>
            </a:r>
            <a:r>
              <a:rPr lang="en-US" altLang="zh-CN" sz="2800" b="1" dirty="0">
                <a:latin typeface="+mn-lt"/>
                <a:ea typeface="华文宋体" panose="02010600040101010101" pitchFamily="2" charset="-122"/>
              </a:rPr>
              <a:t>=1,2,…5</a:t>
            </a:r>
          </a:p>
        </p:txBody>
      </p:sp>
      <p:graphicFrame>
        <p:nvGraphicFramePr>
          <p:cNvPr id="74758" name="Object 6">
            <a:extLst>
              <a:ext uri="{FF2B5EF4-FFF2-40B4-BE49-F238E27FC236}">
                <a16:creationId xmlns:a16="http://schemas.microsoft.com/office/drawing/2014/main" id="{79D73906-E975-463A-82A7-F85552F42B3E}"/>
              </a:ext>
            </a:extLst>
          </p:cNvPr>
          <p:cNvGraphicFramePr>
            <a:graphicFrameLocks noChangeAspect="1"/>
          </p:cNvGraphicFramePr>
          <p:nvPr>
            <p:extLst>
              <p:ext uri="{D42A27DB-BD31-4B8C-83A1-F6EECF244321}">
                <p14:modId xmlns:p14="http://schemas.microsoft.com/office/powerpoint/2010/main" val="849519096"/>
              </p:ext>
            </p:extLst>
          </p:nvPr>
        </p:nvGraphicFramePr>
        <p:xfrm>
          <a:off x="0" y="3348037"/>
          <a:ext cx="4114800" cy="1516063"/>
        </p:xfrm>
        <a:graphic>
          <a:graphicData uri="http://schemas.openxmlformats.org/presentationml/2006/ole">
            <mc:AlternateContent xmlns:mc="http://schemas.openxmlformats.org/markup-compatibility/2006">
              <mc:Choice xmlns:v="urn:schemas-microsoft-com:vml" Requires="v">
                <p:oleObj name="BMP 图象" r:id="rId6" imgW="4704762" imgH="1733333" progId="Paint.Picture">
                  <p:embed/>
                </p:oleObj>
              </mc:Choice>
              <mc:Fallback>
                <p:oleObj name="BMP 图象" r:id="rId6" imgW="4704762" imgH="1733333" progId="Paint.Picture">
                  <p:embed/>
                  <p:pic>
                    <p:nvPicPr>
                      <p:cNvPr id="74758" name="Object 6">
                        <a:extLst>
                          <a:ext uri="{FF2B5EF4-FFF2-40B4-BE49-F238E27FC236}">
                            <a16:creationId xmlns:a16="http://schemas.microsoft.com/office/drawing/2014/main" id="{79D73906-E975-463A-82A7-F85552F42B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348037"/>
                        <a:ext cx="4114800" cy="151606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74762" name="Text Box 10">
            <a:extLst>
              <a:ext uri="{FF2B5EF4-FFF2-40B4-BE49-F238E27FC236}">
                <a16:creationId xmlns:a16="http://schemas.microsoft.com/office/drawing/2014/main" id="{06885C03-1F4F-4BC6-9130-EB44DAFD6E1A}"/>
              </a:ext>
            </a:extLst>
          </p:cNvPr>
          <p:cNvSpPr txBox="1">
            <a:spLocks noChangeArrowheads="1"/>
          </p:cNvSpPr>
          <p:nvPr/>
        </p:nvSpPr>
        <p:spPr bwMode="auto">
          <a:xfrm>
            <a:off x="533400" y="5105400"/>
            <a:ext cx="2971800" cy="519113"/>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Blip>
                <a:blip r:embed="rId4"/>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Blip>
                <a:blip r:embed="rId5"/>
              </a:buBlip>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s"/>
              <a:defRPr kumimoji="1"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800" b="1" dirty="0">
                <a:ea typeface="华文宋体" panose="02010600040101010101" pitchFamily="2" charset="-122"/>
              </a:rPr>
              <a:t>由全概率公式</a:t>
            </a:r>
          </a:p>
        </p:txBody>
      </p:sp>
      <mc:AlternateContent xmlns:mc="http://schemas.openxmlformats.org/markup-compatibility/2006" xmlns:a14="http://schemas.microsoft.com/office/drawing/2010/main">
        <mc:Choice Requires="a14">
          <p:sp>
            <p:nvSpPr>
              <p:cNvPr id="74765" name="Object 13">
                <a:extLst>
                  <a:ext uri="{FF2B5EF4-FFF2-40B4-BE49-F238E27FC236}">
                    <a16:creationId xmlns:a16="http://schemas.microsoft.com/office/drawing/2014/main" id="{E40C69C1-34A1-4231-BF92-183103C66C53}"/>
                  </a:ext>
                </a:extLst>
              </p:cNvPr>
              <p:cNvSpPr txBox="1"/>
              <p:nvPr/>
            </p:nvSpPr>
            <p:spPr bwMode="auto">
              <a:xfrm>
                <a:off x="4500563" y="1557338"/>
                <a:ext cx="4140200" cy="623887"/>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rgbClr val="FFFFFF"/>
                          </a:solidFill>
                          <a:latin typeface="Cambria Math" panose="02040503050406030204" pitchFamily="18" charset="0"/>
                        </a:rPr>
                        <m:t>𝑃</m:t>
                      </m:r>
                      <m:r>
                        <a:rPr lang="zh-CN" altLang="en-US" i="1" smtClean="0">
                          <a:solidFill>
                            <a:srgbClr val="FFFFFF"/>
                          </a:solidFill>
                          <a:latin typeface="Cambria Math" panose="02040503050406030204" pitchFamily="18" charset="0"/>
                        </a:rPr>
                        <m:t>(</m:t>
                      </m:r>
                      <m:r>
                        <a:rPr lang="en-US" altLang="zh-CN" b="0" i="1" smtClean="0">
                          <a:solidFill>
                            <a:srgbClr val="FFFFFF"/>
                          </a:solidFill>
                          <a:latin typeface="Cambria Math" panose="02040503050406030204" pitchFamily="18" charset="0"/>
                        </a:rPr>
                        <m:t>𝐵</m:t>
                      </m:r>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bar>
                            <m:barPr>
                              <m:pos m:val="top"/>
                              <m:ctrlPr>
                                <a:rPr lang="zh-CN" altLang="en-US" i="1">
                                  <a:solidFill>
                                    <a:srgbClr val="FFFFFF"/>
                                  </a:solidFill>
                                  <a:latin typeface="Cambria Math" panose="02040503050406030204" pitchFamily="18" charset="0"/>
                                </a:rPr>
                              </m:ctrlPr>
                            </m:barPr>
                            <m:e>
                              <m:r>
                                <a:rPr lang="zh-CN" altLang="en-US" i="1">
                                  <a:solidFill>
                                    <a:srgbClr val="FFFFFF"/>
                                  </a:solidFill>
                                  <a:latin typeface="Cambria Math" panose="02040503050406030204" pitchFamily="18" charset="0"/>
                                </a:rPr>
                                <m:t>𝐴</m:t>
                              </m:r>
                            </m:e>
                          </m:bar>
                        </m:e>
                        <m:sub>
                          <m:r>
                            <a:rPr lang="zh-CN" altLang="en-US" i="1">
                              <a:solidFill>
                                <a:srgbClr val="FFFFFF"/>
                              </a:solidFill>
                              <a:latin typeface="Cambria Math" panose="02040503050406030204" pitchFamily="18" charset="0"/>
                            </a:rPr>
                            <m:t>3</m:t>
                          </m:r>
                        </m:sub>
                      </m:sSub>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𝑃</m:t>
                      </m:r>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a:rPr lang="zh-CN" altLang="en-US" i="1">
                              <a:solidFill>
                                <a:srgbClr val="FFFFFF"/>
                              </a:solidFill>
                              <a:latin typeface="Cambria Math" panose="02040503050406030204" pitchFamily="18" charset="0"/>
                            </a:rPr>
                            <m:t>𝐴</m:t>
                          </m:r>
                        </m:e>
                        <m:sub>
                          <m:r>
                            <a:rPr lang="zh-CN" altLang="en-US" i="1">
                              <a:solidFill>
                                <a:srgbClr val="FFFFFF"/>
                              </a:solidFill>
                              <a:latin typeface="Cambria Math" panose="02040503050406030204" pitchFamily="18" charset="0"/>
                            </a:rPr>
                            <m:t>1</m:t>
                          </m:r>
                        </m:sub>
                      </m:sSub>
                      <m:sSub>
                        <m:sSubPr>
                          <m:ctrlPr>
                            <a:rPr lang="zh-CN" altLang="en-US" i="1">
                              <a:solidFill>
                                <a:srgbClr val="FFFFFF"/>
                              </a:solidFill>
                              <a:latin typeface="Cambria Math" panose="02040503050406030204" pitchFamily="18" charset="0"/>
                            </a:rPr>
                          </m:ctrlPr>
                        </m:sSubPr>
                        <m:e>
                          <m:r>
                            <a:rPr lang="zh-CN" altLang="en-US" i="1">
                              <a:solidFill>
                                <a:srgbClr val="FFFFFF"/>
                              </a:solidFill>
                              <a:latin typeface="Cambria Math" panose="02040503050406030204" pitchFamily="18" charset="0"/>
                            </a:rPr>
                            <m:t>𝐴</m:t>
                          </m:r>
                        </m:e>
                        <m:sub>
                          <m:r>
                            <a:rPr lang="zh-CN" altLang="en-US" i="1">
                              <a:solidFill>
                                <a:srgbClr val="FFFFFF"/>
                              </a:solidFill>
                              <a:latin typeface="Cambria Math" panose="02040503050406030204" pitchFamily="18" charset="0"/>
                            </a:rPr>
                            <m:t>4</m:t>
                          </m:r>
                        </m:sub>
                      </m:sSub>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a:rPr lang="zh-CN" altLang="en-US" i="1">
                              <a:solidFill>
                                <a:srgbClr val="FFFFFF"/>
                              </a:solidFill>
                              <a:latin typeface="Cambria Math" panose="02040503050406030204" pitchFamily="18" charset="0"/>
                            </a:rPr>
                            <m:t>𝐴</m:t>
                          </m:r>
                        </m:e>
                        <m:sub>
                          <m:r>
                            <a:rPr lang="zh-CN" altLang="en-US" i="1">
                              <a:solidFill>
                                <a:srgbClr val="FFFFFF"/>
                              </a:solidFill>
                              <a:latin typeface="Cambria Math" panose="02040503050406030204" pitchFamily="18" charset="0"/>
                            </a:rPr>
                            <m:t>2</m:t>
                          </m:r>
                        </m:sub>
                      </m:sSub>
                      <m:sSub>
                        <m:sSubPr>
                          <m:ctrlPr>
                            <a:rPr lang="zh-CN" altLang="en-US" i="1">
                              <a:solidFill>
                                <a:srgbClr val="FFFFFF"/>
                              </a:solidFill>
                              <a:latin typeface="Cambria Math" panose="02040503050406030204" pitchFamily="18" charset="0"/>
                            </a:rPr>
                          </m:ctrlPr>
                        </m:sSubPr>
                        <m:e>
                          <m:r>
                            <a:rPr lang="zh-CN" altLang="en-US" i="1">
                              <a:solidFill>
                                <a:srgbClr val="FFFFFF"/>
                              </a:solidFill>
                              <a:latin typeface="Cambria Math" panose="02040503050406030204" pitchFamily="18" charset="0"/>
                            </a:rPr>
                            <m:t>𝐴</m:t>
                          </m:r>
                        </m:e>
                        <m:sub>
                          <m:r>
                            <a:rPr lang="zh-CN" altLang="en-US" i="1">
                              <a:solidFill>
                                <a:srgbClr val="FFFFFF"/>
                              </a:solidFill>
                              <a:latin typeface="Cambria Math" panose="02040503050406030204" pitchFamily="18" charset="0"/>
                            </a:rPr>
                            <m:t>5</m:t>
                          </m:r>
                        </m:sub>
                      </m:sSub>
                      <m:r>
                        <a:rPr lang="zh-CN" altLang="en-US" i="1">
                          <a:solidFill>
                            <a:srgbClr val="FFFFFF"/>
                          </a:solidFill>
                          <a:latin typeface="Cambria Math" panose="02040503050406030204" pitchFamily="18" charset="0"/>
                        </a:rPr>
                        <m:t>)</m:t>
                      </m:r>
                    </m:oMath>
                  </m:oMathPara>
                </a14:m>
                <a:endParaRPr lang="zh-CN" altLang="en-US" dirty="0"/>
              </a:p>
            </p:txBody>
          </p:sp>
        </mc:Choice>
        <mc:Fallback xmlns="">
          <p:sp>
            <p:nvSpPr>
              <p:cNvPr id="74765" name="Object 13">
                <a:extLst>
                  <a:ext uri="{FF2B5EF4-FFF2-40B4-BE49-F238E27FC236}">
                    <a16:creationId xmlns:a16="http://schemas.microsoft.com/office/drawing/2014/main" id="{E40C69C1-34A1-4231-BF92-183103C66C53}"/>
                  </a:ext>
                </a:extLst>
              </p:cNvPr>
              <p:cNvSpPr txBox="1">
                <a:spLocks noRot="1" noChangeAspect="1" noMove="1" noResize="1" noEditPoints="1" noAdjustHandles="1" noChangeArrowheads="1" noChangeShapeType="1" noTextEdit="1"/>
              </p:cNvSpPr>
              <p:nvPr/>
            </p:nvSpPr>
            <p:spPr bwMode="auto">
              <a:xfrm>
                <a:off x="4500563" y="1557338"/>
                <a:ext cx="4140200" cy="623887"/>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766" name="Object 14">
                <a:extLst>
                  <a:ext uri="{FF2B5EF4-FFF2-40B4-BE49-F238E27FC236}">
                    <a16:creationId xmlns:a16="http://schemas.microsoft.com/office/drawing/2014/main" id="{75CAEAFD-3141-483D-838A-B91790435121}"/>
                  </a:ext>
                </a:extLst>
              </p:cNvPr>
              <p:cNvSpPr txBox="1"/>
              <p:nvPr/>
            </p:nvSpPr>
            <p:spPr bwMode="auto">
              <a:xfrm>
                <a:off x="5670549" y="2252005"/>
                <a:ext cx="2087563" cy="639763"/>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FFFFFF"/>
                          </a:solidFill>
                          <a:latin typeface="Cambria Math" panose="02040503050406030204" pitchFamily="18" charset="0"/>
                        </a:rPr>
                        <m:t>=2</m:t>
                      </m:r>
                      <m:sSup>
                        <m:sSupPr>
                          <m:ctrlPr>
                            <a:rPr lang="zh-CN" altLang="en-US" i="1">
                              <a:solidFill>
                                <a:srgbClr val="FFFFFF"/>
                              </a:solidFill>
                              <a:latin typeface="Cambria Math" panose="02040503050406030204" pitchFamily="18" charset="0"/>
                            </a:rPr>
                          </m:ctrlPr>
                        </m:sSupPr>
                        <m:e>
                          <m:r>
                            <a:rPr lang="zh-CN" altLang="en-US" i="1">
                              <a:solidFill>
                                <a:srgbClr val="FFFFFF"/>
                              </a:solidFill>
                              <a:latin typeface="Cambria Math" panose="02040503050406030204" pitchFamily="18" charset="0"/>
                            </a:rPr>
                            <m:t>𝑝</m:t>
                          </m:r>
                        </m:e>
                        <m:sup>
                          <m:r>
                            <a:rPr lang="zh-CN" altLang="en-US" i="1">
                              <a:solidFill>
                                <a:srgbClr val="FFFFFF"/>
                              </a:solidFill>
                              <a:latin typeface="Cambria Math" panose="02040503050406030204" pitchFamily="18" charset="0"/>
                            </a:rPr>
                            <m:t>2</m:t>
                          </m:r>
                        </m:sup>
                      </m:sSup>
                      <m:r>
                        <a:rPr lang="zh-CN" altLang="en-US" i="1">
                          <a:solidFill>
                            <a:srgbClr val="FFFFFF"/>
                          </a:solidFill>
                          <a:latin typeface="Cambria Math" panose="02040503050406030204" pitchFamily="18" charset="0"/>
                        </a:rPr>
                        <m:t>−</m:t>
                      </m:r>
                      <m:sSup>
                        <m:sSupPr>
                          <m:ctrlPr>
                            <a:rPr lang="zh-CN" altLang="en-US" i="1">
                              <a:solidFill>
                                <a:srgbClr val="FFFFFF"/>
                              </a:solidFill>
                              <a:latin typeface="Cambria Math" panose="02040503050406030204" pitchFamily="18" charset="0"/>
                            </a:rPr>
                          </m:ctrlPr>
                        </m:sSupPr>
                        <m:e>
                          <m:r>
                            <a:rPr lang="zh-CN" altLang="en-US" i="1">
                              <a:solidFill>
                                <a:srgbClr val="FFFFFF"/>
                              </a:solidFill>
                              <a:latin typeface="Cambria Math" panose="02040503050406030204" pitchFamily="18" charset="0"/>
                            </a:rPr>
                            <m:t>𝑝</m:t>
                          </m:r>
                        </m:e>
                        <m:sup>
                          <m:r>
                            <a:rPr lang="zh-CN" altLang="en-US" i="1">
                              <a:solidFill>
                                <a:srgbClr val="FFFFFF"/>
                              </a:solidFill>
                              <a:latin typeface="Cambria Math" panose="02040503050406030204" pitchFamily="18" charset="0"/>
                            </a:rPr>
                            <m:t>4</m:t>
                          </m:r>
                        </m:sup>
                      </m:sSup>
                    </m:oMath>
                  </m:oMathPara>
                </a14:m>
                <a:endParaRPr lang="zh-CN" altLang="en-US" dirty="0"/>
              </a:p>
            </p:txBody>
          </p:sp>
        </mc:Choice>
        <mc:Fallback xmlns="">
          <p:sp>
            <p:nvSpPr>
              <p:cNvPr id="74766" name="Object 14">
                <a:extLst>
                  <a:ext uri="{FF2B5EF4-FFF2-40B4-BE49-F238E27FC236}">
                    <a16:creationId xmlns:a16="http://schemas.microsoft.com/office/drawing/2014/main" id="{75CAEAFD-3141-483D-838A-B91790435121}"/>
                  </a:ext>
                </a:extLst>
              </p:cNvPr>
              <p:cNvSpPr txBox="1">
                <a:spLocks noRot="1" noChangeAspect="1" noMove="1" noResize="1" noEditPoints="1" noAdjustHandles="1" noChangeArrowheads="1" noChangeShapeType="1" noTextEdit="1"/>
              </p:cNvSpPr>
              <p:nvPr/>
            </p:nvSpPr>
            <p:spPr bwMode="auto">
              <a:xfrm>
                <a:off x="5670549" y="2252005"/>
                <a:ext cx="2087563" cy="639763"/>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767" name="Object 15">
                <a:extLst>
                  <a:ext uri="{FF2B5EF4-FFF2-40B4-BE49-F238E27FC236}">
                    <a16:creationId xmlns:a16="http://schemas.microsoft.com/office/drawing/2014/main" id="{4382C3FE-689F-4BFF-9BFF-8F5C2349E31A}"/>
                  </a:ext>
                </a:extLst>
              </p:cNvPr>
              <p:cNvSpPr txBox="1"/>
              <p:nvPr/>
            </p:nvSpPr>
            <p:spPr bwMode="auto">
              <a:xfrm>
                <a:off x="4284663" y="3141663"/>
                <a:ext cx="4859337" cy="68103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FFFFFF"/>
                          </a:solidFill>
                          <a:latin typeface="Cambria Math" panose="02040503050406030204" pitchFamily="18" charset="0"/>
                        </a:rPr>
                        <m:t>𝑃</m:t>
                      </m:r>
                      <m:r>
                        <a:rPr lang="zh-CN" altLang="en-US" sz="2400" i="1" smtClean="0">
                          <a:solidFill>
                            <a:srgbClr val="FFFFFF"/>
                          </a:solidFill>
                          <a:latin typeface="Cambria Math" panose="02040503050406030204" pitchFamily="18" charset="0"/>
                        </a:rPr>
                        <m:t>(</m:t>
                      </m:r>
                      <m:r>
                        <a:rPr lang="en-US" altLang="zh-CN" sz="2400" b="0" i="1" smtClean="0">
                          <a:solidFill>
                            <a:srgbClr val="FFFFFF"/>
                          </a:solidFill>
                          <a:latin typeface="Cambria Math" panose="02040503050406030204" pitchFamily="18" charset="0"/>
                        </a:rPr>
                        <m:t>𝐵</m:t>
                      </m:r>
                      <m:r>
                        <a:rPr lang="zh-CN" altLang="en-US" sz="2400" i="1" smtClean="0">
                          <a:solidFill>
                            <a:srgbClr val="FFFFFF"/>
                          </a:solidFill>
                          <a:latin typeface="Cambria Math" panose="02040503050406030204" pitchFamily="18" charset="0"/>
                        </a:rPr>
                        <m:t>|</m:t>
                      </m:r>
                      <m:sSub>
                        <m:sSubPr>
                          <m:ctrlPr>
                            <a:rPr lang="zh-CN" altLang="en-US" sz="2400" i="1">
                              <a:solidFill>
                                <a:srgbClr val="FFFFFF"/>
                              </a:solidFill>
                              <a:latin typeface="Cambria Math" panose="02040503050406030204" pitchFamily="18" charset="0"/>
                            </a:rPr>
                          </m:ctrlPr>
                        </m:sSubPr>
                        <m:e>
                          <m:r>
                            <a:rPr lang="zh-CN" altLang="en-US" sz="2400" i="1">
                              <a:solidFill>
                                <a:srgbClr val="FFFFFF"/>
                              </a:solidFill>
                              <a:latin typeface="Cambria Math" panose="02040503050406030204" pitchFamily="18" charset="0"/>
                            </a:rPr>
                            <m:t>𝐴</m:t>
                          </m:r>
                        </m:e>
                        <m:sub>
                          <m:r>
                            <a:rPr lang="zh-CN" altLang="en-US" sz="2400" i="1">
                              <a:solidFill>
                                <a:srgbClr val="FFFFFF"/>
                              </a:solidFill>
                              <a:latin typeface="Cambria Math" panose="02040503050406030204" pitchFamily="18" charset="0"/>
                            </a:rPr>
                            <m:t>3</m:t>
                          </m:r>
                        </m:sub>
                      </m:sSub>
                      <m:r>
                        <a:rPr lang="zh-CN" altLang="en-US" sz="2400" i="1">
                          <a:solidFill>
                            <a:srgbClr val="FFFFFF"/>
                          </a:solidFill>
                          <a:latin typeface="Cambria Math" panose="02040503050406030204" pitchFamily="18" charset="0"/>
                        </a:rPr>
                        <m:t>)=</m:t>
                      </m:r>
                      <m:r>
                        <a:rPr lang="zh-CN" altLang="en-US" sz="2400" i="1">
                          <a:solidFill>
                            <a:srgbClr val="FFFFFF"/>
                          </a:solidFill>
                          <a:latin typeface="Cambria Math" panose="02040503050406030204" pitchFamily="18" charset="0"/>
                        </a:rPr>
                        <m:t>𝑃</m:t>
                      </m:r>
                      <m:r>
                        <a:rPr lang="en-US" altLang="zh-CN" sz="2400" b="0" i="1" smtClean="0">
                          <a:solidFill>
                            <a:srgbClr val="FFFFFF"/>
                          </a:solidFill>
                          <a:latin typeface="Cambria Math" panose="02040503050406030204" pitchFamily="18" charset="0"/>
                        </a:rPr>
                        <m:t>(</m:t>
                      </m:r>
                      <m:d>
                        <m:dPr>
                          <m:ctrlPr>
                            <a:rPr lang="zh-CN" altLang="en-US" sz="2400" i="1">
                              <a:solidFill>
                                <a:srgbClr val="FFFFFF"/>
                              </a:solidFill>
                              <a:latin typeface="Cambria Math" panose="02040503050406030204" pitchFamily="18" charset="0"/>
                            </a:rPr>
                          </m:ctrlPr>
                        </m:dPr>
                        <m:e>
                          <m:sSub>
                            <m:sSubPr>
                              <m:ctrlPr>
                                <a:rPr lang="zh-CN" altLang="en-US" sz="2400" i="1">
                                  <a:solidFill>
                                    <a:srgbClr val="FFFFFF"/>
                                  </a:solidFill>
                                  <a:latin typeface="Cambria Math" panose="02040503050406030204" pitchFamily="18" charset="0"/>
                                </a:rPr>
                              </m:ctrlPr>
                            </m:sSubPr>
                            <m:e>
                              <m:r>
                                <a:rPr lang="zh-CN" altLang="en-US" sz="2400" i="1">
                                  <a:solidFill>
                                    <a:srgbClr val="FFFFFF"/>
                                  </a:solidFill>
                                  <a:latin typeface="Cambria Math" panose="02040503050406030204" pitchFamily="18" charset="0"/>
                                </a:rPr>
                                <m:t>𝐴</m:t>
                              </m:r>
                            </m:e>
                            <m:sub>
                              <m:r>
                                <a:rPr lang="zh-CN" altLang="en-US" sz="2400" i="1">
                                  <a:solidFill>
                                    <a:srgbClr val="FFFFFF"/>
                                  </a:solidFill>
                                  <a:latin typeface="Cambria Math" panose="02040503050406030204" pitchFamily="18" charset="0"/>
                                </a:rPr>
                                <m:t>1</m:t>
                              </m:r>
                            </m:sub>
                          </m:sSub>
                          <m:r>
                            <a:rPr lang="zh-CN" altLang="en-US" sz="2400" i="1">
                              <a:solidFill>
                                <a:srgbClr val="FFFFFF"/>
                              </a:solidFill>
                              <a:latin typeface="Cambria Math" panose="02040503050406030204" pitchFamily="18" charset="0"/>
                            </a:rPr>
                            <m:t>∪</m:t>
                          </m:r>
                          <m:sSub>
                            <m:sSubPr>
                              <m:ctrlPr>
                                <a:rPr lang="zh-CN" altLang="en-US" sz="2400" i="1">
                                  <a:solidFill>
                                    <a:srgbClr val="FFFFFF"/>
                                  </a:solidFill>
                                  <a:latin typeface="Cambria Math" panose="02040503050406030204" pitchFamily="18" charset="0"/>
                                </a:rPr>
                              </m:ctrlPr>
                            </m:sSubPr>
                            <m:e>
                              <m:r>
                                <a:rPr lang="zh-CN" altLang="en-US" sz="2400" i="1">
                                  <a:solidFill>
                                    <a:srgbClr val="FFFFFF"/>
                                  </a:solidFill>
                                  <a:latin typeface="Cambria Math" panose="02040503050406030204" pitchFamily="18" charset="0"/>
                                </a:rPr>
                                <m:t>𝐴</m:t>
                              </m:r>
                            </m:e>
                            <m:sub>
                              <m:r>
                                <a:rPr lang="zh-CN" altLang="en-US" sz="2400" i="1">
                                  <a:solidFill>
                                    <a:srgbClr val="FFFFFF"/>
                                  </a:solidFill>
                                  <a:latin typeface="Cambria Math" panose="02040503050406030204" pitchFamily="18" charset="0"/>
                                </a:rPr>
                                <m:t>2</m:t>
                              </m:r>
                            </m:sub>
                          </m:sSub>
                        </m:e>
                      </m:d>
                      <m:d>
                        <m:dPr>
                          <m:ctrlPr>
                            <a:rPr lang="zh-CN" altLang="en-US" sz="2400" i="1">
                              <a:solidFill>
                                <a:srgbClr val="FFFFFF"/>
                              </a:solidFill>
                              <a:latin typeface="Cambria Math" panose="02040503050406030204" pitchFamily="18" charset="0"/>
                            </a:rPr>
                          </m:ctrlPr>
                        </m:dPr>
                        <m:e>
                          <m:sSub>
                            <m:sSubPr>
                              <m:ctrlPr>
                                <a:rPr lang="zh-CN" altLang="en-US" sz="2400" i="1">
                                  <a:solidFill>
                                    <a:srgbClr val="FFFFFF"/>
                                  </a:solidFill>
                                  <a:latin typeface="Cambria Math" panose="02040503050406030204" pitchFamily="18" charset="0"/>
                                </a:rPr>
                              </m:ctrlPr>
                            </m:sSubPr>
                            <m:e>
                              <m:r>
                                <a:rPr lang="zh-CN" altLang="en-US" sz="2400" i="1">
                                  <a:solidFill>
                                    <a:srgbClr val="FFFFFF"/>
                                  </a:solidFill>
                                  <a:latin typeface="Cambria Math" panose="02040503050406030204" pitchFamily="18" charset="0"/>
                                </a:rPr>
                                <m:t>𝐴</m:t>
                              </m:r>
                            </m:e>
                            <m:sub>
                              <m:r>
                                <a:rPr lang="zh-CN" altLang="en-US" sz="2400" i="1">
                                  <a:solidFill>
                                    <a:srgbClr val="FFFFFF"/>
                                  </a:solidFill>
                                  <a:latin typeface="Cambria Math" panose="02040503050406030204" pitchFamily="18" charset="0"/>
                                </a:rPr>
                                <m:t>4</m:t>
                              </m:r>
                            </m:sub>
                          </m:sSub>
                          <m:r>
                            <a:rPr lang="zh-CN" altLang="en-US" sz="2400" i="1">
                              <a:solidFill>
                                <a:srgbClr val="FFFFFF"/>
                              </a:solidFill>
                              <a:latin typeface="Cambria Math" panose="02040503050406030204" pitchFamily="18" charset="0"/>
                            </a:rPr>
                            <m:t>∪</m:t>
                          </m:r>
                          <m:sSub>
                            <m:sSubPr>
                              <m:ctrlPr>
                                <a:rPr lang="zh-CN" altLang="en-US" sz="2400" i="1">
                                  <a:solidFill>
                                    <a:srgbClr val="FFFFFF"/>
                                  </a:solidFill>
                                  <a:latin typeface="Cambria Math" panose="02040503050406030204" pitchFamily="18" charset="0"/>
                                </a:rPr>
                              </m:ctrlPr>
                            </m:sSubPr>
                            <m:e>
                              <m:r>
                                <a:rPr lang="zh-CN" altLang="en-US" sz="2400" i="1">
                                  <a:solidFill>
                                    <a:srgbClr val="FFFFFF"/>
                                  </a:solidFill>
                                  <a:latin typeface="Cambria Math" panose="02040503050406030204" pitchFamily="18" charset="0"/>
                                </a:rPr>
                                <m:t>𝐴</m:t>
                              </m:r>
                            </m:e>
                            <m:sub>
                              <m:r>
                                <a:rPr lang="zh-CN" altLang="en-US" sz="2400" i="1">
                                  <a:solidFill>
                                    <a:srgbClr val="FFFFFF"/>
                                  </a:solidFill>
                                  <a:latin typeface="Cambria Math" panose="02040503050406030204" pitchFamily="18" charset="0"/>
                                </a:rPr>
                                <m:t>5</m:t>
                              </m:r>
                            </m:sub>
                          </m:sSub>
                        </m:e>
                      </m:d>
                      <m:r>
                        <a:rPr lang="en-US" altLang="zh-CN" sz="2400" b="0" i="1" smtClean="0">
                          <a:solidFill>
                            <a:srgbClr val="FFFFFF"/>
                          </a:solidFill>
                          <a:latin typeface="Cambria Math" panose="02040503050406030204" pitchFamily="18" charset="0"/>
                        </a:rPr>
                        <m:t>)</m:t>
                      </m:r>
                    </m:oMath>
                  </m:oMathPara>
                </a14:m>
                <a:endParaRPr lang="zh-CN" altLang="en-US" sz="2400" dirty="0"/>
              </a:p>
            </p:txBody>
          </p:sp>
        </mc:Choice>
        <mc:Fallback xmlns="">
          <p:sp>
            <p:nvSpPr>
              <p:cNvPr id="74767" name="Object 15">
                <a:extLst>
                  <a:ext uri="{FF2B5EF4-FFF2-40B4-BE49-F238E27FC236}">
                    <a16:creationId xmlns:a16="http://schemas.microsoft.com/office/drawing/2014/main" id="{4382C3FE-689F-4BFF-9BFF-8F5C2349E31A}"/>
                  </a:ext>
                </a:extLst>
              </p:cNvPr>
              <p:cNvSpPr txBox="1">
                <a:spLocks noRot="1" noChangeAspect="1" noMove="1" noResize="1" noEditPoints="1" noAdjustHandles="1" noChangeArrowheads="1" noChangeShapeType="1" noTextEdit="1"/>
              </p:cNvSpPr>
              <p:nvPr/>
            </p:nvSpPr>
            <p:spPr bwMode="auto">
              <a:xfrm>
                <a:off x="4284663" y="3141663"/>
                <a:ext cx="4859337" cy="681037"/>
              </a:xfrm>
              <a:prstGeom prst="rect">
                <a:avLst/>
              </a:prstGeom>
              <a:blipFill>
                <a:blip r:embed="rId10"/>
                <a:stretch>
                  <a:fillRect l="-37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768" name="Object 16">
                <a:extLst>
                  <a:ext uri="{FF2B5EF4-FFF2-40B4-BE49-F238E27FC236}">
                    <a16:creationId xmlns:a16="http://schemas.microsoft.com/office/drawing/2014/main" id="{B7D0E65B-AC7C-4D41-BDB9-9F5B87819A61}"/>
                  </a:ext>
                </a:extLst>
              </p:cNvPr>
              <p:cNvSpPr txBox="1"/>
              <p:nvPr/>
            </p:nvSpPr>
            <p:spPr bwMode="auto">
              <a:xfrm>
                <a:off x="4356100" y="3933825"/>
                <a:ext cx="4787900" cy="790575"/>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rgbClr val="FFFFFF"/>
                          </a:solidFill>
                          <a:latin typeface="Cambria Math" panose="02040503050406030204" pitchFamily="18" charset="0"/>
                        </a:rPr>
                        <m:t>𝑃</m:t>
                      </m:r>
                      <m:r>
                        <a:rPr lang="zh-CN" altLang="en-US" i="1" smtClean="0">
                          <a:solidFill>
                            <a:srgbClr val="FFFFFF"/>
                          </a:solidFill>
                          <a:latin typeface="Cambria Math" panose="02040503050406030204" pitchFamily="18" charset="0"/>
                        </a:rPr>
                        <m:t>(</m:t>
                      </m:r>
                      <m:r>
                        <a:rPr lang="en-US" altLang="zh-CN" b="0" i="1" smtClean="0">
                          <a:solidFill>
                            <a:srgbClr val="FFFFFF"/>
                          </a:solidFill>
                          <a:latin typeface="Cambria Math" panose="02040503050406030204" pitchFamily="18" charset="0"/>
                        </a:rPr>
                        <m:t>𝐵</m:t>
                      </m:r>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a:rPr lang="zh-CN" altLang="en-US" i="1">
                              <a:solidFill>
                                <a:srgbClr val="FFFFFF"/>
                              </a:solidFill>
                              <a:latin typeface="Cambria Math" panose="02040503050406030204" pitchFamily="18" charset="0"/>
                            </a:rPr>
                            <m:t>𝐴</m:t>
                          </m:r>
                        </m:e>
                        <m:sub>
                          <m:r>
                            <a:rPr lang="zh-CN" altLang="en-US" i="1">
                              <a:solidFill>
                                <a:srgbClr val="FFFFFF"/>
                              </a:solidFill>
                              <a:latin typeface="Cambria Math" panose="02040503050406030204" pitchFamily="18" charset="0"/>
                            </a:rPr>
                            <m:t>3</m:t>
                          </m:r>
                        </m:sub>
                      </m:sSub>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𝑃</m:t>
                      </m:r>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a:rPr lang="zh-CN" altLang="en-US" i="1">
                              <a:solidFill>
                                <a:srgbClr val="FFFFFF"/>
                              </a:solidFill>
                              <a:latin typeface="Cambria Math" panose="02040503050406030204" pitchFamily="18" charset="0"/>
                            </a:rPr>
                            <m:t>𝐴</m:t>
                          </m:r>
                        </m:e>
                        <m:sub>
                          <m:r>
                            <a:rPr lang="zh-CN" altLang="en-US" i="1">
                              <a:solidFill>
                                <a:srgbClr val="FFFFFF"/>
                              </a:solidFill>
                              <a:latin typeface="Cambria Math" panose="02040503050406030204" pitchFamily="18" charset="0"/>
                            </a:rPr>
                            <m:t>1</m:t>
                          </m:r>
                        </m:sub>
                      </m:sSub>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a:rPr lang="zh-CN" altLang="en-US" i="1">
                              <a:solidFill>
                                <a:srgbClr val="FFFFFF"/>
                              </a:solidFill>
                              <a:latin typeface="Cambria Math" panose="02040503050406030204" pitchFamily="18" charset="0"/>
                            </a:rPr>
                            <m:t>𝐴</m:t>
                          </m:r>
                        </m:e>
                        <m:sub>
                          <m:r>
                            <a:rPr lang="zh-CN" altLang="en-US" i="1">
                              <a:solidFill>
                                <a:srgbClr val="FFFFFF"/>
                              </a:solidFill>
                              <a:latin typeface="Cambria Math" panose="02040503050406030204" pitchFamily="18" charset="0"/>
                            </a:rPr>
                            <m:t>2</m:t>
                          </m:r>
                        </m:sub>
                      </m:sSub>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𝑃</m:t>
                      </m:r>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a:rPr lang="zh-CN" altLang="en-US" i="1">
                              <a:solidFill>
                                <a:srgbClr val="FFFFFF"/>
                              </a:solidFill>
                              <a:latin typeface="Cambria Math" panose="02040503050406030204" pitchFamily="18" charset="0"/>
                            </a:rPr>
                            <m:t>𝐴</m:t>
                          </m:r>
                        </m:e>
                        <m:sub>
                          <m:r>
                            <a:rPr lang="zh-CN" altLang="en-US" i="1">
                              <a:solidFill>
                                <a:srgbClr val="FFFFFF"/>
                              </a:solidFill>
                              <a:latin typeface="Cambria Math" panose="02040503050406030204" pitchFamily="18" charset="0"/>
                            </a:rPr>
                            <m:t>4</m:t>
                          </m:r>
                        </m:sub>
                      </m:sSub>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a:rPr lang="zh-CN" altLang="en-US" i="1">
                              <a:solidFill>
                                <a:srgbClr val="FFFFFF"/>
                              </a:solidFill>
                              <a:latin typeface="Cambria Math" panose="02040503050406030204" pitchFamily="18" charset="0"/>
                            </a:rPr>
                            <m:t>𝐴</m:t>
                          </m:r>
                        </m:e>
                        <m:sub>
                          <m:r>
                            <a:rPr lang="zh-CN" altLang="en-US" i="1">
                              <a:solidFill>
                                <a:srgbClr val="FFFFFF"/>
                              </a:solidFill>
                              <a:latin typeface="Cambria Math" panose="02040503050406030204" pitchFamily="18" charset="0"/>
                            </a:rPr>
                            <m:t>5</m:t>
                          </m:r>
                        </m:sub>
                      </m:sSub>
                      <m:r>
                        <a:rPr lang="zh-CN" altLang="en-US" i="1">
                          <a:solidFill>
                            <a:srgbClr val="FFFFFF"/>
                          </a:solidFill>
                          <a:latin typeface="Cambria Math" panose="02040503050406030204" pitchFamily="18" charset="0"/>
                        </a:rPr>
                        <m:t>)</m:t>
                      </m:r>
                    </m:oMath>
                  </m:oMathPara>
                </a14:m>
                <a:endParaRPr lang="zh-CN" altLang="en-US" dirty="0"/>
              </a:p>
            </p:txBody>
          </p:sp>
        </mc:Choice>
        <mc:Fallback xmlns="">
          <p:sp>
            <p:nvSpPr>
              <p:cNvPr id="74768" name="Object 16">
                <a:extLst>
                  <a:ext uri="{FF2B5EF4-FFF2-40B4-BE49-F238E27FC236}">
                    <a16:creationId xmlns:a16="http://schemas.microsoft.com/office/drawing/2014/main" id="{B7D0E65B-AC7C-4D41-BDB9-9F5B87819A61}"/>
                  </a:ext>
                </a:extLst>
              </p:cNvPr>
              <p:cNvSpPr txBox="1">
                <a:spLocks noRot="1" noChangeAspect="1" noMove="1" noResize="1" noEditPoints="1" noAdjustHandles="1" noChangeArrowheads="1" noChangeShapeType="1" noTextEdit="1"/>
              </p:cNvSpPr>
              <p:nvPr/>
            </p:nvSpPr>
            <p:spPr bwMode="auto">
              <a:xfrm>
                <a:off x="4356100" y="3933825"/>
                <a:ext cx="4787900" cy="790575"/>
              </a:xfrm>
              <a:prstGeom prst="rect">
                <a:avLst/>
              </a:prstGeom>
              <a:blipFill>
                <a:blip r:embed="rId11"/>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769" name="Object 17">
                <a:extLst>
                  <a:ext uri="{FF2B5EF4-FFF2-40B4-BE49-F238E27FC236}">
                    <a16:creationId xmlns:a16="http://schemas.microsoft.com/office/drawing/2014/main" id="{385A81B7-849C-489D-B4C5-F68C9EB43D2D}"/>
                  </a:ext>
                </a:extLst>
              </p:cNvPr>
              <p:cNvSpPr txBox="1"/>
              <p:nvPr/>
            </p:nvSpPr>
            <p:spPr bwMode="auto">
              <a:xfrm>
                <a:off x="5638802" y="4692281"/>
                <a:ext cx="2087562" cy="596900"/>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FFFFFF"/>
                          </a:solidFill>
                          <a:latin typeface="Cambria Math" panose="02040503050406030204" pitchFamily="18" charset="0"/>
                        </a:rPr>
                        <m:t>=(2</m:t>
                      </m:r>
                      <m:r>
                        <a:rPr lang="zh-CN" altLang="en-US" i="1">
                          <a:solidFill>
                            <a:srgbClr val="FFFFFF"/>
                          </a:solidFill>
                          <a:latin typeface="Cambria Math" panose="02040503050406030204" pitchFamily="18" charset="0"/>
                        </a:rPr>
                        <m:t>𝑝</m:t>
                      </m:r>
                      <m:r>
                        <a:rPr lang="zh-CN" altLang="en-US" i="1">
                          <a:solidFill>
                            <a:srgbClr val="FFFFFF"/>
                          </a:solidFill>
                          <a:latin typeface="Cambria Math" panose="02040503050406030204" pitchFamily="18" charset="0"/>
                        </a:rPr>
                        <m:t>−</m:t>
                      </m:r>
                      <m:sSup>
                        <m:sSupPr>
                          <m:ctrlPr>
                            <a:rPr lang="zh-CN" altLang="en-US" i="1">
                              <a:solidFill>
                                <a:srgbClr val="FFFFFF"/>
                              </a:solidFill>
                              <a:latin typeface="Cambria Math" panose="02040503050406030204" pitchFamily="18" charset="0"/>
                            </a:rPr>
                          </m:ctrlPr>
                        </m:sSupPr>
                        <m:e>
                          <m:r>
                            <a:rPr lang="zh-CN" altLang="en-US" i="1">
                              <a:solidFill>
                                <a:srgbClr val="FFFFFF"/>
                              </a:solidFill>
                              <a:latin typeface="Cambria Math" panose="02040503050406030204" pitchFamily="18" charset="0"/>
                            </a:rPr>
                            <m:t>𝑝</m:t>
                          </m:r>
                        </m:e>
                        <m:sup>
                          <m:r>
                            <a:rPr lang="zh-CN" altLang="en-US" i="1">
                              <a:solidFill>
                                <a:srgbClr val="FFFFFF"/>
                              </a:solidFill>
                              <a:latin typeface="Cambria Math" panose="02040503050406030204" pitchFamily="18" charset="0"/>
                            </a:rPr>
                            <m:t>2</m:t>
                          </m:r>
                        </m:sup>
                      </m:sSup>
                      <m:sSup>
                        <m:sSupPr>
                          <m:ctrlPr>
                            <a:rPr lang="zh-CN" altLang="en-US" i="1">
                              <a:solidFill>
                                <a:srgbClr val="FFFFFF"/>
                              </a:solidFill>
                              <a:latin typeface="Cambria Math" panose="02040503050406030204" pitchFamily="18" charset="0"/>
                            </a:rPr>
                          </m:ctrlPr>
                        </m:sSupPr>
                        <m:e>
                          <m:r>
                            <a:rPr lang="zh-CN" altLang="en-US" i="1">
                              <a:solidFill>
                                <a:srgbClr val="FFFFFF"/>
                              </a:solidFill>
                              <a:latin typeface="Cambria Math" panose="02040503050406030204" pitchFamily="18" charset="0"/>
                            </a:rPr>
                            <m:t>)</m:t>
                          </m:r>
                        </m:e>
                        <m:sup>
                          <m:r>
                            <a:rPr lang="zh-CN" altLang="en-US" i="1">
                              <a:solidFill>
                                <a:srgbClr val="FFFFFF"/>
                              </a:solidFill>
                              <a:latin typeface="Cambria Math" panose="02040503050406030204" pitchFamily="18" charset="0"/>
                            </a:rPr>
                            <m:t>2</m:t>
                          </m:r>
                        </m:sup>
                      </m:sSup>
                    </m:oMath>
                  </m:oMathPara>
                </a14:m>
                <a:endParaRPr lang="zh-CN" altLang="en-US" dirty="0"/>
              </a:p>
            </p:txBody>
          </p:sp>
        </mc:Choice>
        <mc:Fallback xmlns="">
          <p:sp>
            <p:nvSpPr>
              <p:cNvPr id="74769" name="Object 17">
                <a:extLst>
                  <a:ext uri="{FF2B5EF4-FFF2-40B4-BE49-F238E27FC236}">
                    <a16:creationId xmlns:a16="http://schemas.microsoft.com/office/drawing/2014/main" id="{385A81B7-849C-489D-B4C5-F68C9EB43D2D}"/>
                  </a:ext>
                </a:extLst>
              </p:cNvPr>
              <p:cNvSpPr txBox="1">
                <a:spLocks noRot="1" noChangeAspect="1" noMove="1" noResize="1" noEditPoints="1" noAdjustHandles="1" noChangeArrowheads="1" noChangeShapeType="1" noTextEdit="1"/>
              </p:cNvSpPr>
              <p:nvPr/>
            </p:nvSpPr>
            <p:spPr bwMode="auto">
              <a:xfrm>
                <a:off x="5638802" y="4692281"/>
                <a:ext cx="2087562" cy="596900"/>
              </a:xfrm>
              <a:prstGeom prst="rect">
                <a:avLst/>
              </a:prstGeom>
              <a:blipFill>
                <a:blip r:embed="rId1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770" name="Object 18">
                <a:extLst>
                  <a:ext uri="{FF2B5EF4-FFF2-40B4-BE49-F238E27FC236}">
                    <a16:creationId xmlns:a16="http://schemas.microsoft.com/office/drawing/2014/main" id="{E1367159-56C3-4118-888F-F58A3A4F69F6}"/>
                  </a:ext>
                </a:extLst>
              </p:cNvPr>
              <p:cNvSpPr txBox="1"/>
              <p:nvPr/>
            </p:nvSpPr>
            <p:spPr bwMode="auto">
              <a:xfrm>
                <a:off x="495300" y="5821363"/>
                <a:ext cx="5256213" cy="881062"/>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rgbClr val="FFFFFF"/>
                          </a:solidFill>
                          <a:latin typeface="Cambria Math" panose="02040503050406030204" pitchFamily="18" charset="0"/>
                        </a:rPr>
                        <m:t>𝑃</m:t>
                      </m:r>
                      <m:r>
                        <a:rPr lang="zh-CN" altLang="en-US" i="1" smtClean="0">
                          <a:solidFill>
                            <a:srgbClr val="FFFFFF"/>
                          </a:solidFill>
                          <a:latin typeface="Cambria Math" panose="02040503050406030204" pitchFamily="18" charset="0"/>
                        </a:rPr>
                        <m:t>(</m:t>
                      </m:r>
                      <m:r>
                        <a:rPr lang="en-US" altLang="zh-CN" b="0" i="1" smtClean="0">
                          <a:solidFill>
                            <a:srgbClr val="FFFFFF"/>
                          </a:solidFill>
                          <a:latin typeface="Cambria Math" panose="02040503050406030204" pitchFamily="18" charset="0"/>
                        </a:rPr>
                        <m:t>𝐵</m:t>
                      </m:r>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𝑃</m:t>
                      </m:r>
                      <m:r>
                        <a:rPr lang="zh-CN" altLang="en-US" i="1">
                          <a:solidFill>
                            <a:srgbClr val="FFFFFF"/>
                          </a:solidFill>
                          <a:latin typeface="Cambria Math" panose="02040503050406030204" pitchFamily="18" charset="0"/>
                        </a:rPr>
                        <m:t>(</m:t>
                      </m:r>
                      <m:r>
                        <a:rPr lang="en-US" altLang="zh-CN" b="0" i="1" smtClean="0">
                          <a:solidFill>
                            <a:srgbClr val="FFFFFF"/>
                          </a:solidFill>
                          <a:latin typeface="Cambria Math" panose="02040503050406030204" pitchFamily="18" charset="0"/>
                        </a:rPr>
                        <m:t>𝐵</m:t>
                      </m:r>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bar>
                            <m:barPr>
                              <m:pos m:val="top"/>
                              <m:ctrlPr>
                                <a:rPr lang="zh-CN" altLang="en-US" i="1">
                                  <a:solidFill>
                                    <a:srgbClr val="FFFFFF"/>
                                  </a:solidFill>
                                  <a:latin typeface="Cambria Math" panose="02040503050406030204" pitchFamily="18" charset="0"/>
                                </a:rPr>
                              </m:ctrlPr>
                            </m:barPr>
                            <m:e>
                              <m:r>
                                <a:rPr lang="zh-CN" altLang="en-US" i="1">
                                  <a:solidFill>
                                    <a:srgbClr val="FFFFFF"/>
                                  </a:solidFill>
                                  <a:latin typeface="Cambria Math" panose="02040503050406030204" pitchFamily="18" charset="0"/>
                                </a:rPr>
                                <m:t>𝐴</m:t>
                              </m:r>
                            </m:e>
                          </m:bar>
                        </m:e>
                        <m:sub>
                          <m:r>
                            <a:rPr lang="zh-CN" altLang="en-US" i="1">
                              <a:solidFill>
                                <a:srgbClr val="FFFFFF"/>
                              </a:solidFill>
                              <a:latin typeface="Cambria Math" panose="02040503050406030204" pitchFamily="18" charset="0"/>
                            </a:rPr>
                            <m:t>3</m:t>
                          </m:r>
                        </m:sub>
                      </m:sSub>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𝑃</m:t>
                      </m:r>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bar>
                            <m:barPr>
                              <m:pos m:val="top"/>
                              <m:ctrlPr>
                                <a:rPr lang="zh-CN" altLang="en-US" i="1">
                                  <a:solidFill>
                                    <a:srgbClr val="FFFFFF"/>
                                  </a:solidFill>
                                  <a:latin typeface="Cambria Math" panose="02040503050406030204" pitchFamily="18" charset="0"/>
                                </a:rPr>
                              </m:ctrlPr>
                            </m:barPr>
                            <m:e>
                              <m:r>
                                <a:rPr lang="zh-CN" altLang="en-US" i="1">
                                  <a:solidFill>
                                    <a:srgbClr val="FFFFFF"/>
                                  </a:solidFill>
                                  <a:latin typeface="Cambria Math" panose="02040503050406030204" pitchFamily="18" charset="0"/>
                                </a:rPr>
                                <m:t>𝐴</m:t>
                              </m:r>
                            </m:e>
                          </m:bar>
                        </m:e>
                        <m:sub>
                          <m:r>
                            <a:rPr lang="zh-CN" altLang="en-US" i="1">
                              <a:solidFill>
                                <a:srgbClr val="FFFFFF"/>
                              </a:solidFill>
                              <a:latin typeface="Cambria Math" panose="02040503050406030204" pitchFamily="18" charset="0"/>
                            </a:rPr>
                            <m:t>3</m:t>
                          </m:r>
                        </m:sub>
                      </m:sSub>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𝑃</m:t>
                      </m:r>
                      <m:r>
                        <a:rPr lang="zh-CN" altLang="en-US" i="1">
                          <a:solidFill>
                            <a:srgbClr val="FFFFFF"/>
                          </a:solidFill>
                          <a:latin typeface="Cambria Math" panose="02040503050406030204" pitchFamily="18" charset="0"/>
                        </a:rPr>
                        <m:t>(</m:t>
                      </m:r>
                      <m:r>
                        <a:rPr lang="en-US" altLang="zh-CN" b="0" i="1" smtClean="0">
                          <a:solidFill>
                            <a:srgbClr val="FFFFFF"/>
                          </a:solidFill>
                          <a:latin typeface="Cambria Math" panose="02040503050406030204" pitchFamily="18" charset="0"/>
                        </a:rPr>
                        <m:t>𝐵</m:t>
                      </m:r>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a:rPr lang="zh-CN" altLang="en-US" i="1">
                              <a:solidFill>
                                <a:srgbClr val="FFFFFF"/>
                              </a:solidFill>
                              <a:latin typeface="Cambria Math" panose="02040503050406030204" pitchFamily="18" charset="0"/>
                            </a:rPr>
                            <m:t>𝐴</m:t>
                          </m:r>
                        </m:e>
                        <m:sub>
                          <m:r>
                            <a:rPr lang="zh-CN" altLang="en-US" i="1">
                              <a:solidFill>
                                <a:srgbClr val="FFFFFF"/>
                              </a:solidFill>
                              <a:latin typeface="Cambria Math" panose="02040503050406030204" pitchFamily="18" charset="0"/>
                            </a:rPr>
                            <m:t>3</m:t>
                          </m:r>
                        </m:sub>
                      </m:sSub>
                      <m:r>
                        <a:rPr lang="zh-CN" altLang="en-US" i="1">
                          <a:solidFill>
                            <a:srgbClr val="FFFFFF"/>
                          </a:solidFill>
                          <a:latin typeface="Cambria Math" panose="02040503050406030204" pitchFamily="18" charset="0"/>
                        </a:rPr>
                        <m:t>)</m:t>
                      </m:r>
                      <m:r>
                        <a:rPr lang="zh-CN" altLang="en-US" i="1">
                          <a:solidFill>
                            <a:srgbClr val="FFFFFF"/>
                          </a:solidFill>
                          <a:latin typeface="Cambria Math" panose="02040503050406030204" pitchFamily="18" charset="0"/>
                        </a:rPr>
                        <m:t>𝑃</m:t>
                      </m:r>
                      <m:r>
                        <a:rPr lang="zh-CN" altLang="en-US" i="1">
                          <a:solidFill>
                            <a:srgbClr val="FFFFFF"/>
                          </a:solidFill>
                          <a:latin typeface="Cambria Math" panose="02040503050406030204" pitchFamily="18" charset="0"/>
                        </a:rPr>
                        <m:t>(</m:t>
                      </m:r>
                      <m:sSub>
                        <m:sSubPr>
                          <m:ctrlPr>
                            <a:rPr lang="zh-CN" altLang="en-US" i="1">
                              <a:solidFill>
                                <a:srgbClr val="FFFFFF"/>
                              </a:solidFill>
                              <a:latin typeface="Cambria Math" panose="02040503050406030204" pitchFamily="18" charset="0"/>
                            </a:rPr>
                          </m:ctrlPr>
                        </m:sSubPr>
                        <m:e>
                          <m:r>
                            <a:rPr lang="zh-CN" altLang="en-US" i="1">
                              <a:solidFill>
                                <a:srgbClr val="FFFFFF"/>
                              </a:solidFill>
                              <a:latin typeface="Cambria Math" panose="02040503050406030204" pitchFamily="18" charset="0"/>
                            </a:rPr>
                            <m:t>𝐴</m:t>
                          </m:r>
                        </m:e>
                        <m:sub>
                          <m:r>
                            <a:rPr lang="zh-CN" altLang="en-US" i="1">
                              <a:solidFill>
                                <a:srgbClr val="FFFFFF"/>
                              </a:solidFill>
                              <a:latin typeface="Cambria Math" panose="02040503050406030204" pitchFamily="18" charset="0"/>
                            </a:rPr>
                            <m:t>3</m:t>
                          </m:r>
                        </m:sub>
                      </m:sSub>
                      <m:r>
                        <a:rPr lang="zh-CN" altLang="en-US" i="1">
                          <a:solidFill>
                            <a:srgbClr val="FFFFFF"/>
                          </a:solidFill>
                          <a:latin typeface="Cambria Math" panose="02040503050406030204" pitchFamily="18" charset="0"/>
                        </a:rPr>
                        <m:t>)</m:t>
                      </m:r>
                    </m:oMath>
                  </m:oMathPara>
                </a14:m>
                <a:endParaRPr lang="zh-CN" altLang="en-US" dirty="0"/>
              </a:p>
            </p:txBody>
          </p:sp>
        </mc:Choice>
        <mc:Fallback xmlns="">
          <p:sp>
            <p:nvSpPr>
              <p:cNvPr id="74770" name="Object 18">
                <a:extLst>
                  <a:ext uri="{FF2B5EF4-FFF2-40B4-BE49-F238E27FC236}">
                    <a16:creationId xmlns:a16="http://schemas.microsoft.com/office/drawing/2014/main" id="{E1367159-56C3-4118-888F-F58A3A4F69F6}"/>
                  </a:ext>
                </a:extLst>
              </p:cNvPr>
              <p:cNvSpPr txBox="1">
                <a:spLocks noRot="1" noChangeAspect="1" noMove="1" noResize="1" noEditPoints="1" noAdjustHandles="1" noChangeArrowheads="1" noChangeShapeType="1" noTextEdit="1"/>
              </p:cNvSpPr>
              <p:nvPr/>
            </p:nvSpPr>
            <p:spPr bwMode="auto">
              <a:xfrm>
                <a:off x="495300" y="5821363"/>
                <a:ext cx="5256213" cy="881062"/>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771" name="Object 19">
                <a:extLst>
                  <a:ext uri="{FF2B5EF4-FFF2-40B4-BE49-F238E27FC236}">
                    <a16:creationId xmlns:a16="http://schemas.microsoft.com/office/drawing/2014/main" id="{3A86CDFB-E528-4307-810C-4340104E1A93}"/>
                  </a:ext>
                </a:extLst>
              </p:cNvPr>
              <p:cNvSpPr txBox="1"/>
              <p:nvPr/>
            </p:nvSpPr>
            <p:spPr bwMode="auto">
              <a:xfrm>
                <a:off x="5508104" y="5838412"/>
                <a:ext cx="3528392" cy="62706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FFFFFF"/>
                          </a:solidFill>
                          <a:latin typeface="Cambria Math" panose="02040503050406030204" pitchFamily="18" charset="0"/>
                        </a:rPr>
                        <m:t>=2</m:t>
                      </m:r>
                      <m:sSup>
                        <m:sSupPr>
                          <m:ctrlPr>
                            <a:rPr lang="zh-CN" altLang="en-US" sz="2400" i="1">
                              <a:solidFill>
                                <a:srgbClr val="FFFFFF"/>
                              </a:solidFill>
                              <a:latin typeface="Cambria Math" panose="02040503050406030204" pitchFamily="18" charset="0"/>
                            </a:rPr>
                          </m:ctrlPr>
                        </m:sSupPr>
                        <m:e>
                          <m:r>
                            <a:rPr lang="zh-CN" altLang="en-US" sz="2400" i="1">
                              <a:solidFill>
                                <a:srgbClr val="FFFFFF"/>
                              </a:solidFill>
                              <a:latin typeface="Cambria Math" panose="02040503050406030204" pitchFamily="18" charset="0"/>
                            </a:rPr>
                            <m:t>𝑝</m:t>
                          </m:r>
                        </m:e>
                        <m:sup>
                          <m:r>
                            <a:rPr lang="zh-CN" altLang="en-US" sz="2400" i="1">
                              <a:solidFill>
                                <a:srgbClr val="FFFFFF"/>
                              </a:solidFill>
                              <a:latin typeface="Cambria Math" panose="02040503050406030204" pitchFamily="18" charset="0"/>
                            </a:rPr>
                            <m:t>2</m:t>
                          </m:r>
                        </m:sup>
                      </m:sSup>
                      <m:r>
                        <a:rPr lang="zh-CN" altLang="en-US" sz="2400" i="1">
                          <a:solidFill>
                            <a:srgbClr val="FFFFFF"/>
                          </a:solidFill>
                          <a:latin typeface="Cambria Math" panose="02040503050406030204" pitchFamily="18" charset="0"/>
                        </a:rPr>
                        <m:t>+2</m:t>
                      </m:r>
                      <m:sSup>
                        <m:sSupPr>
                          <m:ctrlPr>
                            <a:rPr lang="zh-CN" altLang="en-US" sz="2400" i="1">
                              <a:solidFill>
                                <a:srgbClr val="FFFFFF"/>
                              </a:solidFill>
                              <a:latin typeface="Cambria Math" panose="02040503050406030204" pitchFamily="18" charset="0"/>
                            </a:rPr>
                          </m:ctrlPr>
                        </m:sSupPr>
                        <m:e>
                          <m:r>
                            <a:rPr lang="zh-CN" altLang="en-US" sz="2400" i="1">
                              <a:solidFill>
                                <a:srgbClr val="FFFFFF"/>
                              </a:solidFill>
                              <a:latin typeface="Cambria Math" panose="02040503050406030204" pitchFamily="18" charset="0"/>
                            </a:rPr>
                            <m:t>𝑝</m:t>
                          </m:r>
                        </m:e>
                        <m:sup>
                          <m:r>
                            <a:rPr lang="zh-CN" altLang="en-US" sz="2400" i="1">
                              <a:solidFill>
                                <a:srgbClr val="FFFFFF"/>
                              </a:solidFill>
                              <a:latin typeface="Cambria Math" panose="02040503050406030204" pitchFamily="18" charset="0"/>
                            </a:rPr>
                            <m:t>3</m:t>
                          </m:r>
                        </m:sup>
                      </m:sSup>
                      <m:r>
                        <a:rPr lang="zh-CN" altLang="en-US" sz="2400" i="1">
                          <a:solidFill>
                            <a:srgbClr val="FFFFFF"/>
                          </a:solidFill>
                          <a:latin typeface="Cambria Math" panose="02040503050406030204" pitchFamily="18" charset="0"/>
                        </a:rPr>
                        <m:t>−5</m:t>
                      </m:r>
                      <m:sSup>
                        <m:sSupPr>
                          <m:ctrlPr>
                            <a:rPr lang="zh-CN" altLang="en-US" sz="2400" i="1">
                              <a:solidFill>
                                <a:srgbClr val="FFFFFF"/>
                              </a:solidFill>
                              <a:latin typeface="Cambria Math" panose="02040503050406030204" pitchFamily="18" charset="0"/>
                            </a:rPr>
                          </m:ctrlPr>
                        </m:sSupPr>
                        <m:e>
                          <m:r>
                            <a:rPr lang="zh-CN" altLang="en-US" sz="2400" i="1">
                              <a:solidFill>
                                <a:srgbClr val="FFFFFF"/>
                              </a:solidFill>
                              <a:latin typeface="Cambria Math" panose="02040503050406030204" pitchFamily="18" charset="0"/>
                            </a:rPr>
                            <m:t>𝑝</m:t>
                          </m:r>
                        </m:e>
                        <m:sup>
                          <m:r>
                            <a:rPr lang="zh-CN" altLang="en-US" sz="2400" i="1">
                              <a:solidFill>
                                <a:srgbClr val="FFFFFF"/>
                              </a:solidFill>
                              <a:latin typeface="Cambria Math" panose="02040503050406030204" pitchFamily="18" charset="0"/>
                            </a:rPr>
                            <m:t>4</m:t>
                          </m:r>
                        </m:sup>
                      </m:sSup>
                      <m:r>
                        <a:rPr lang="zh-CN" altLang="en-US" sz="2400" i="1">
                          <a:solidFill>
                            <a:srgbClr val="FFFFFF"/>
                          </a:solidFill>
                          <a:latin typeface="Cambria Math" panose="02040503050406030204" pitchFamily="18" charset="0"/>
                        </a:rPr>
                        <m:t>+2</m:t>
                      </m:r>
                      <m:sSup>
                        <m:sSupPr>
                          <m:ctrlPr>
                            <a:rPr lang="zh-CN" altLang="en-US" sz="2400" i="1">
                              <a:solidFill>
                                <a:srgbClr val="FFFFFF"/>
                              </a:solidFill>
                              <a:latin typeface="Cambria Math" panose="02040503050406030204" pitchFamily="18" charset="0"/>
                            </a:rPr>
                          </m:ctrlPr>
                        </m:sSupPr>
                        <m:e>
                          <m:r>
                            <a:rPr lang="zh-CN" altLang="en-US" sz="2400" i="1">
                              <a:solidFill>
                                <a:srgbClr val="FFFFFF"/>
                              </a:solidFill>
                              <a:latin typeface="Cambria Math" panose="02040503050406030204" pitchFamily="18" charset="0"/>
                            </a:rPr>
                            <m:t>𝑝</m:t>
                          </m:r>
                        </m:e>
                        <m:sup>
                          <m:r>
                            <a:rPr lang="zh-CN" altLang="en-US" sz="2400" i="1">
                              <a:solidFill>
                                <a:srgbClr val="FFFFFF"/>
                              </a:solidFill>
                              <a:latin typeface="Cambria Math" panose="02040503050406030204" pitchFamily="18" charset="0"/>
                            </a:rPr>
                            <m:t>5</m:t>
                          </m:r>
                        </m:sup>
                      </m:sSup>
                    </m:oMath>
                  </m:oMathPara>
                </a14:m>
                <a:endParaRPr lang="zh-CN" altLang="en-US" sz="2400" dirty="0"/>
              </a:p>
            </p:txBody>
          </p:sp>
        </mc:Choice>
        <mc:Fallback xmlns="">
          <p:sp>
            <p:nvSpPr>
              <p:cNvPr id="74771" name="Object 19">
                <a:extLst>
                  <a:ext uri="{FF2B5EF4-FFF2-40B4-BE49-F238E27FC236}">
                    <a16:creationId xmlns:a16="http://schemas.microsoft.com/office/drawing/2014/main" id="{3A86CDFB-E528-4307-810C-4340104E1A93}"/>
                  </a:ext>
                </a:extLst>
              </p:cNvPr>
              <p:cNvSpPr txBox="1">
                <a:spLocks noRot="1" noChangeAspect="1" noMove="1" noResize="1" noEditPoints="1" noAdjustHandles="1" noChangeArrowheads="1" noChangeShapeType="1" noTextEdit="1"/>
              </p:cNvSpPr>
              <p:nvPr/>
            </p:nvSpPr>
            <p:spPr bwMode="auto">
              <a:xfrm>
                <a:off x="5508104" y="5838412"/>
                <a:ext cx="3528392" cy="627063"/>
              </a:xfrm>
              <a:prstGeom prst="rect">
                <a:avLst/>
              </a:prstGeom>
              <a:blipFill>
                <a:blip r:embed="rId14"/>
                <a:stretch>
                  <a:fillRect/>
                </a:stretch>
              </a:blipFill>
              <a:ln>
                <a:noFill/>
              </a:ln>
              <a:effectLst/>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wipe(left)">
                                      <p:cBhvr>
                                        <p:cTn id="7" dur="500"/>
                                        <p:tgtEl>
                                          <p:spTgt spid="74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476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476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4758"/>
                                        </p:tgtEl>
                                        <p:attrNameLst>
                                          <p:attrName>style.visibility</p:attrName>
                                        </p:attrNameLst>
                                      </p:cBhvr>
                                      <p:to>
                                        <p:strVal val="visible"/>
                                      </p:to>
                                    </p:set>
                                    <p:animEffect transition="in" filter="wipe(left)">
                                      <p:cBhvr>
                                        <p:cTn id="20" dur="500"/>
                                        <p:tgtEl>
                                          <p:spTgt spid="7475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7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47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47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4762"/>
                                        </p:tgtEl>
                                        <p:attrNameLst>
                                          <p:attrName>style.visibility</p:attrName>
                                        </p:attrNameLst>
                                      </p:cBhvr>
                                      <p:to>
                                        <p:strVal val="visible"/>
                                      </p:to>
                                    </p:set>
                                    <p:anim calcmode="lin" valueType="num">
                                      <p:cBhvr additive="base">
                                        <p:cTn id="37" dur="500" fill="hold"/>
                                        <p:tgtEl>
                                          <p:spTgt spid="74762"/>
                                        </p:tgtEl>
                                        <p:attrNameLst>
                                          <p:attrName>ppt_x</p:attrName>
                                        </p:attrNameLst>
                                      </p:cBhvr>
                                      <p:tavLst>
                                        <p:tav tm="0">
                                          <p:val>
                                            <p:strVal val="#ppt_x"/>
                                          </p:val>
                                        </p:tav>
                                        <p:tav tm="100000">
                                          <p:val>
                                            <p:strVal val="#ppt_x"/>
                                          </p:val>
                                        </p:tav>
                                      </p:tavLst>
                                    </p:anim>
                                    <p:anim calcmode="lin" valueType="num">
                                      <p:cBhvr additive="base">
                                        <p:cTn id="38" dur="500" fill="hold"/>
                                        <p:tgtEl>
                                          <p:spTgt spid="7476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47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4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2" grpId="0"/>
      <p:bldP spid="74765" grpId="0"/>
      <p:bldP spid="74766" grpId="0"/>
      <p:bldP spid="74767" grpId="0"/>
      <p:bldP spid="74768" grpId="0"/>
      <p:bldP spid="74769" grpId="0"/>
      <p:bldP spid="74770" grpId="0"/>
      <p:bldP spid="74771" grpId="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978F768C-172B-4A14-902F-C97FDDB9D79D}"/>
              </a:ext>
            </a:extLst>
          </p:cNvPr>
          <p:cNvSpPr>
            <a:spLocks noGrp="1" noChangeArrowheads="1"/>
          </p:cNvSpPr>
          <p:nvPr>
            <p:ph type="title"/>
          </p:nvPr>
        </p:nvSpPr>
        <p:spPr>
          <a:xfrm>
            <a:off x="755576" y="64121"/>
            <a:ext cx="7772400" cy="700583"/>
          </a:xfrm>
        </p:spPr>
        <p:txBody>
          <a:bodyPr/>
          <a:lstStyle/>
          <a:p>
            <a:pPr algn="ctr" eaLnBrk="1" hangingPunct="1"/>
            <a:r>
              <a:rPr lang="zh-CN" altLang="en-US" sz="4000" b="1" dirty="0"/>
              <a:t>（二）独立试验序列概型</a:t>
            </a:r>
          </a:p>
        </p:txBody>
      </p:sp>
      <mc:AlternateContent xmlns:mc="http://schemas.openxmlformats.org/markup-compatibility/2006" xmlns:a14="http://schemas.microsoft.com/office/drawing/2010/main">
        <mc:Choice Requires="a14">
          <p:sp>
            <p:nvSpPr>
              <p:cNvPr id="39939" name="Rectangle 3">
                <a:extLst>
                  <a:ext uri="{FF2B5EF4-FFF2-40B4-BE49-F238E27FC236}">
                    <a16:creationId xmlns:a16="http://schemas.microsoft.com/office/drawing/2014/main" id="{2E41E997-0286-44B5-AFB1-7EF493B99104}"/>
                  </a:ext>
                </a:extLst>
              </p:cNvPr>
              <p:cNvSpPr>
                <a:spLocks noGrp="1" noChangeArrowheads="1"/>
              </p:cNvSpPr>
              <p:nvPr>
                <p:ph type="body" idx="1"/>
              </p:nvPr>
            </p:nvSpPr>
            <p:spPr>
              <a:xfrm>
                <a:off x="431540" y="764704"/>
                <a:ext cx="8280920" cy="5544617"/>
              </a:xfrm>
            </p:spPr>
            <p:txBody>
              <a:bodyPr/>
              <a:lstStyle/>
              <a:p>
                <a:pPr eaLnBrk="1" hangingPunct="1">
                  <a:lnSpc>
                    <a:spcPct val="125000"/>
                  </a:lnSpc>
                  <a:buFont typeface="Wingdings" panose="05000000000000000000" pitchFamily="2" charset="2"/>
                  <a:buChar char="l"/>
                  <a:defRPr/>
                </a:pPr>
                <a:r>
                  <a:rPr lang="zh-CN" altLang="en-US" sz="2800" dirty="0"/>
                  <a:t>若试验</a:t>
                </a:r>
                <a:r>
                  <a:rPr lang="en-US" altLang="zh-CN" sz="2800" dirty="0"/>
                  <a:t>E</a:t>
                </a:r>
                <a:r>
                  <a:rPr lang="en-US" altLang="zh-CN" sz="2800" baseline="-25000" dirty="0"/>
                  <a:t>1</a:t>
                </a:r>
                <a:r>
                  <a:rPr lang="zh-CN" altLang="en-US" sz="2800" dirty="0"/>
                  <a:t>的任一结果（事件）与试验</a:t>
                </a:r>
                <a:r>
                  <a:rPr lang="en-US" altLang="zh-CN" sz="2800" dirty="0"/>
                  <a:t>E</a:t>
                </a:r>
                <a:r>
                  <a:rPr lang="en-US" altLang="zh-CN" sz="2800" baseline="-25000" dirty="0"/>
                  <a:t>2</a:t>
                </a:r>
                <a:r>
                  <a:rPr lang="zh-CN" altLang="en-US" sz="2800" dirty="0"/>
                  <a:t>的任一结果都是相互独立的事件，则称</a:t>
                </a:r>
                <a:r>
                  <a:rPr lang="en-US" altLang="zh-CN" sz="2800" dirty="0"/>
                  <a:t>E</a:t>
                </a:r>
                <a:r>
                  <a:rPr lang="en-US" altLang="zh-CN" sz="2800" baseline="-25000" dirty="0"/>
                  <a:t>1</a:t>
                </a:r>
                <a:r>
                  <a:rPr lang="zh-CN" altLang="en-US" sz="2800" dirty="0"/>
                  <a:t>和</a:t>
                </a:r>
                <a:r>
                  <a:rPr lang="en-US" altLang="zh-CN" sz="2800" dirty="0"/>
                  <a:t>E</a:t>
                </a:r>
                <a:r>
                  <a:rPr lang="en-US" altLang="zh-CN" sz="2800" baseline="-25000" dirty="0"/>
                  <a:t>2</a:t>
                </a:r>
                <a:r>
                  <a:rPr lang="zh-CN" altLang="en-US" sz="2800" dirty="0">
                    <a:solidFill>
                      <a:srgbClr val="FFFF00"/>
                    </a:solidFill>
                  </a:rPr>
                  <a:t>相互独立</a:t>
                </a:r>
                <a:r>
                  <a:rPr lang="zh-CN" altLang="en-US" sz="2800" dirty="0"/>
                  <a:t>。</a:t>
                </a:r>
                <a:endParaRPr lang="en-US" altLang="zh-CN" sz="2800" dirty="0">
                  <a:solidFill>
                    <a:srgbClr val="FFFF00"/>
                  </a:solidFill>
                </a:endParaRPr>
              </a:p>
              <a:p>
                <a:pPr eaLnBrk="1" hangingPunct="1">
                  <a:lnSpc>
                    <a:spcPct val="125000"/>
                  </a:lnSpc>
                  <a:buFont typeface="Wingdings" panose="05000000000000000000" pitchFamily="2" charset="2"/>
                  <a:buChar char="l"/>
                  <a:defRPr/>
                </a:pPr>
                <a:r>
                  <a:rPr lang="zh-CN" altLang="en-US" sz="2800" dirty="0"/>
                  <a:t>如果</a:t>
                </a:r>
                <a:r>
                  <a:rPr lang="en-US" altLang="zh-CN" sz="2800" dirty="0"/>
                  <a:t>E</a:t>
                </a:r>
                <a:r>
                  <a:rPr lang="en-US" altLang="zh-CN" sz="2800" baseline="-25000" dirty="0"/>
                  <a:t>1</a:t>
                </a:r>
                <a:r>
                  <a:rPr lang="en-US" altLang="zh-CN" sz="2800" dirty="0"/>
                  <a:t>,…, </a:t>
                </a:r>
                <a:r>
                  <a:rPr lang="en-US" altLang="zh-CN" sz="2800" dirty="0" err="1"/>
                  <a:t>E</a:t>
                </a:r>
                <a:r>
                  <a:rPr lang="en-US" altLang="zh-CN" sz="2800" baseline="-25000" dirty="0" err="1"/>
                  <a:t>n</a:t>
                </a:r>
                <a:r>
                  <a:rPr lang="zh-CN" altLang="en-US" sz="2800" dirty="0"/>
                  <a:t>的任一结果都是相互独立的事件，则称</a:t>
                </a:r>
                <a:r>
                  <a:rPr lang="en-US" altLang="zh-CN" sz="2800" dirty="0"/>
                  <a:t>E</a:t>
                </a:r>
                <a:r>
                  <a:rPr lang="en-US" altLang="zh-CN" sz="2800" baseline="-25000" dirty="0"/>
                  <a:t>1</a:t>
                </a:r>
                <a:r>
                  <a:rPr lang="en-US" altLang="zh-CN" sz="2800" dirty="0"/>
                  <a:t>,…, </a:t>
                </a:r>
                <a:r>
                  <a:rPr lang="en-US" altLang="zh-CN" sz="2800" dirty="0" err="1"/>
                  <a:t>E</a:t>
                </a:r>
                <a:r>
                  <a:rPr lang="en-US" altLang="zh-CN" sz="2800" baseline="-25000" dirty="0" err="1"/>
                  <a:t>n</a:t>
                </a:r>
                <a:r>
                  <a:rPr lang="zh-CN" altLang="en-US" sz="2800" dirty="0">
                    <a:solidFill>
                      <a:srgbClr val="FFFF00"/>
                    </a:solidFill>
                  </a:rPr>
                  <a:t>相互独立</a:t>
                </a:r>
                <a:r>
                  <a:rPr lang="zh-CN" altLang="en-US" sz="2800" dirty="0"/>
                  <a:t>。</a:t>
                </a:r>
                <a:endParaRPr lang="en-US" altLang="zh-CN" sz="2800" dirty="0"/>
              </a:p>
              <a:p>
                <a:pPr eaLnBrk="1" hangingPunct="1">
                  <a:lnSpc>
                    <a:spcPct val="125000"/>
                  </a:lnSpc>
                  <a:buFont typeface="Wingdings" panose="05000000000000000000" pitchFamily="2" charset="2"/>
                  <a:buChar char="l"/>
                  <a:defRPr/>
                </a:pPr>
                <a:r>
                  <a:rPr lang="zh-CN" altLang="en-US" sz="2800" dirty="0"/>
                  <a:t>如果这</a:t>
                </a:r>
                <a:r>
                  <a:rPr lang="en-US" altLang="zh-CN" sz="2800" dirty="0"/>
                  <a:t>n</a:t>
                </a:r>
                <a:r>
                  <a:rPr lang="zh-CN" altLang="en-US" sz="2800" dirty="0"/>
                  <a:t>个独立试验是</a:t>
                </a:r>
                <a:r>
                  <a:rPr lang="zh-CN" altLang="en-US" sz="2800" dirty="0">
                    <a:solidFill>
                      <a:srgbClr val="FFFF00"/>
                    </a:solidFill>
                  </a:rPr>
                  <a:t>相同</a:t>
                </a:r>
                <a:r>
                  <a:rPr lang="zh-CN" altLang="en-US" sz="2800" dirty="0"/>
                  <a:t>的，则称其为</a:t>
                </a:r>
                <a:r>
                  <a:rPr lang="en-US" altLang="zh-CN" sz="2800" dirty="0">
                    <a:solidFill>
                      <a:srgbClr val="FFFF00"/>
                    </a:solidFill>
                  </a:rPr>
                  <a:t>n</a:t>
                </a:r>
                <a:r>
                  <a:rPr lang="zh-CN" altLang="en-US" sz="2800" dirty="0">
                    <a:solidFill>
                      <a:srgbClr val="FFFF00"/>
                    </a:solidFill>
                  </a:rPr>
                  <a:t>重独立重复试验</a:t>
                </a:r>
                <a:r>
                  <a:rPr lang="zh-CN" altLang="en-US" sz="2800" dirty="0"/>
                  <a:t>。</a:t>
                </a:r>
                <a:endParaRPr lang="en-US" altLang="zh-CN" sz="2800" dirty="0">
                  <a:solidFill>
                    <a:srgbClr val="FFFF00"/>
                  </a:solidFill>
                </a:endParaRPr>
              </a:p>
              <a:p>
                <a:pPr eaLnBrk="1" hangingPunct="1">
                  <a:lnSpc>
                    <a:spcPct val="125000"/>
                  </a:lnSpc>
                  <a:buFont typeface="Wingdings" panose="05000000000000000000" pitchFamily="2" charset="2"/>
                  <a:buChar char="l"/>
                  <a:defRPr/>
                </a:pPr>
                <a:r>
                  <a:rPr lang="zh-CN" altLang="en-US" sz="2800" dirty="0"/>
                  <a:t>如果在</a:t>
                </a:r>
                <a:r>
                  <a:rPr lang="en-US" altLang="zh-CN" sz="2800" dirty="0"/>
                  <a:t>n</a:t>
                </a:r>
                <a:r>
                  <a:rPr lang="zh-CN" altLang="en-US" sz="2800" dirty="0"/>
                  <a:t>重独立重复试验中，每次试验结果只有</a:t>
                </a:r>
                <a:r>
                  <a:rPr lang="zh-CN" altLang="en-US" sz="2800" dirty="0">
                    <a:solidFill>
                      <a:srgbClr val="FFFF00"/>
                    </a:solidFill>
                  </a:rPr>
                  <a:t>两个：</a:t>
                </a:r>
                <a:r>
                  <a:rPr lang="en-US" altLang="zh-CN" sz="2800" dirty="0">
                    <a:solidFill>
                      <a:srgbClr val="FFFF00"/>
                    </a:solidFill>
                  </a:rPr>
                  <a:t>A</a:t>
                </a:r>
                <a:r>
                  <a:rPr lang="zh-CN" altLang="en-US" sz="2800" dirty="0">
                    <a:solidFill>
                      <a:srgbClr val="FFFF00"/>
                    </a:solidFill>
                  </a:rPr>
                  <a:t>或</a:t>
                </a:r>
                <a14:m>
                  <m:oMath xmlns:m="http://schemas.openxmlformats.org/officeDocument/2006/math">
                    <m:acc>
                      <m:accPr>
                        <m:chr m:val="̅"/>
                        <m:ctrlPr>
                          <a:rPr lang="en-US" altLang="zh-CN" sz="2800" b="0" i="1" smtClean="0">
                            <a:solidFill>
                              <a:srgbClr val="FFFF00"/>
                            </a:solidFill>
                            <a:latin typeface="Cambria Math" panose="02040503050406030204" pitchFamily="18" charset="0"/>
                          </a:rPr>
                        </m:ctrlPr>
                      </m:accPr>
                      <m:e>
                        <m:r>
                          <a:rPr lang="en-US" altLang="zh-CN" sz="2800" b="0" i="1" smtClean="0">
                            <a:solidFill>
                              <a:srgbClr val="FFFF00"/>
                            </a:solidFill>
                            <a:latin typeface="Cambria Math" panose="02040503050406030204" pitchFamily="18" charset="0"/>
                          </a:rPr>
                          <m:t>𝐴</m:t>
                        </m:r>
                      </m:e>
                    </m:acc>
                  </m:oMath>
                </a14:m>
                <a:r>
                  <a:rPr lang="zh-CN" altLang="en-US" sz="2800" dirty="0"/>
                  <a:t>，则称这种试验为</a:t>
                </a:r>
                <a:r>
                  <a:rPr lang="en-US" altLang="zh-CN" sz="2800" dirty="0">
                    <a:solidFill>
                      <a:srgbClr val="FFFF00"/>
                    </a:solidFill>
                  </a:rPr>
                  <a:t>n</a:t>
                </a:r>
                <a:r>
                  <a:rPr lang="zh-CN" altLang="en-US" sz="2800" dirty="0">
                    <a:solidFill>
                      <a:srgbClr val="FFFF00"/>
                    </a:solidFill>
                  </a:rPr>
                  <a:t>重贝努里试验（</a:t>
                </a:r>
                <a:r>
                  <a:rPr lang="en-US" altLang="zh-CN" sz="2800" dirty="0">
                    <a:solidFill>
                      <a:srgbClr val="FFFF00"/>
                    </a:solidFill>
                  </a:rPr>
                  <a:t>n</a:t>
                </a:r>
                <a:r>
                  <a:rPr lang="zh-CN" altLang="en-US" sz="2800" dirty="0">
                    <a:solidFill>
                      <a:srgbClr val="FFFF00"/>
                    </a:solidFill>
                  </a:rPr>
                  <a:t>重伯努利试验）</a:t>
                </a:r>
                <a:r>
                  <a:rPr lang="zh-CN" altLang="en-US" sz="2800" dirty="0"/>
                  <a:t>。</a:t>
                </a:r>
                <a:endParaRPr lang="en-US" altLang="zh-CN" sz="2800" dirty="0">
                  <a:solidFill>
                    <a:srgbClr val="FFFF00"/>
                  </a:solidFill>
                </a:endParaRPr>
              </a:p>
            </p:txBody>
          </p:sp>
        </mc:Choice>
        <mc:Fallback xmlns="">
          <p:sp>
            <p:nvSpPr>
              <p:cNvPr id="39939" name="Rectangle 3">
                <a:extLst>
                  <a:ext uri="{FF2B5EF4-FFF2-40B4-BE49-F238E27FC236}">
                    <a16:creationId xmlns:a16="http://schemas.microsoft.com/office/drawing/2014/main" id="{2E41E997-0286-44B5-AFB1-7EF493B99104}"/>
                  </a:ext>
                </a:extLst>
              </p:cNvPr>
              <p:cNvSpPr>
                <a:spLocks noGrp="1" noRot="1" noChangeAspect="1" noMove="1" noResize="1" noEditPoints="1" noAdjustHandles="1" noChangeArrowheads="1" noChangeShapeType="1" noTextEdit="1"/>
              </p:cNvSpPr>
              <p:nvPr>
                <p:ph type="body" idx="1"/>
              </p:nvPr>
            </p:nvSpPr>
            <p:spPr>
              <a:xfrm>
                <a:off x="431540" y="764704"/>
                <a:ext cx="8280920" cy="5544617"/>
              </a:xfrm>
              <a:blipFill>
                <a:blip r:embed="rId3"/>
                <a:stretch>
                  <a:fillRect l="-1325" t="-440" r="-4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07057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978F768C-172B-4A14-902F-C97FDDB9D79D}"/>
              </a:ext>
            </a:extLst>
          </p:cNvPr>
          <p:cNvSpPr>
            <a:spLocks noGrp="1" noChangeArrowheads="1"/>
          </p:cNvSpPr>
          <p:nvPr>
            <p:ph type="title"/>
          </p:nvPr>
        </p:nvSpPr>
        <p:spPr>
          <a:xfrm>
            <a:off x="685800" y="332655"/>
            <a:ext cx="7772400" cy="700583"/>
          </a:xfrm>
        </p:spPr>
        <p:txBody>
          <a:bodyPr/>
          <a:lstStyle/>
          <a:p>
            <a:pPr algn="ctr" eaLnBrk="1" hangingPunct="1"/>
            <a:r>
              <a:rPr lang="zh-CN" altLang="en-US" sz="4000" b="1" dirty="0"/>
              <a:t>（二）独立试验序列概型</a:t>
            </a:r>
          </a:p>
        </p:txBody>
      </p:sp>
      <mc:AlternateContent xmlns:mc="http://schemas.openxmlformats.org/markup-compatibility/2006" xmlns:a14="http://schemas.microsoft.com/office/drawing/2010/main">
        <mc:Choice Requires="a14">
          <p:sp>
            <p:nvSpPr>
              <p:cNvPr id="39939" name="Rectangle 3">
                <a:extLst>
                  <a:ext uri="{FF2B5EF4-FFF2-40B4-BE49-F238E27FC236}">
                    <a16:creationId xmlns:a16="http://schemas.microsoft.com/office/drawing/2014/main" id="{2E41E997-0286-44B5-AFB1-7EF493B99104}"/>
                  </a:ext>
                </a:extLst>
              </p:cNvPr>
              <p:cNvSpPr>
                <a:spLocks noGrp="1" noChangeArrowheads="1"/>
              </p:cNvSpPr>
              <p:nvPr>
                <p:ph type="body" idx="1"/>
              </p:nvPr>
            </p:nvSpPr>
            <p:spPr>
              <a:xfrm>
                <a:off x="431540" y="1098288"/>
                <a:ext cx="8280920" cy="5544617"/>
              </a:xfrm>
            </p:spPr>
            <p:txBody>
              <a:bodyPr/>
              <a:lstStyle/>
              <a:p>
                <a:pPr eaLnBrk="1" hangingPunct="1">
                  <a:lnSpc>
                    <a:spcPct val="125000"/>
                  </a:lnSpc>
                  <a:buFont typeface="Wingdings" panose="05000000000000000000" pitchFamily="2" charset="2"/>
                  <a:buChar char="l"/>
                  <a:defRPr/>
                </a:pPr>
                <a:r>
                  <a:rPr lang="zh-CN" altLang="en-US" sz="2800" dirty="0"/>
                  <a:t>如果</a:t>
                </a:r>
                <a:r>
                  <a:rPr lang="en-US" altLang="zh-CN" sz="2800" dirty="0"/>
                  <a:t>E</a:t>
                </a:r>
                <a:r>
                  <a:rPr lang="en-US" altLang="zh-CN" sz="2800" baseline="-25000" dirty="0"/>
                  <a:t>1</a:t>
                </a:r>
                <a:r>
                  <a:rPr lang="en-US" altLang="zh-CN" sz="2800" dirty="0"/>
                  <a:t>,…, </a:t>
                </a:r>
                <a:r>
                  <a:rPr lang="en-US" altLang="zh-CN" sz="2800" dirty="0" err="1"/>
                  <a:t>E</a:t>
                </a:r>
                <a:r>
                  <a:rPr lang="en-US" altLang="zh-CN" sz="2800" baseline="-25000" dirty="0" err="1"/>
                  <a:t>n</a:t>
                </a:r>
                <a:r>
                  <a:rPr lang="zh-CN" altLang="en-US" sz="2800" dirty="0"/>
                  <a:t>的任一结果都是相互独立的事件，则称</a:t>
                </a:r>
                <a:r>
                  <a:rPr lang="en-US" altLang="zh-CN" sz="2800" dirty="0"/>
                  <a:t>E</a:t>
                </a:r>
                <a:r>
                  <a:rPr lang="en-US" altLang="zh-CN" sz="2800" baseline="-25000" dirty="0"/>
                  <a:t>1</a:t>
                </a:r>
                <a:r>
                  <a:rPr lang="en-US" altLang="zh-CN" sz="2800" dirty="0"/>
                  <a:t>,…, </a:t>
                </a:r>
                <a:r>
                  <a:rPr lang="en-US" altLang="zh-CN" sz="2800" dirty="0" err="1"/>
                  <a:t>E</a:t>
                </a:r>
                <a:r>
                  <a:rPr lang="en-US" altLang="zh-CN" sz="2800" baseline="-25000" dirty="0" err="1"/>
                  <a:t>n</a:t>
                </a:r>
                <a:r>
                  <a:rPr lang="zh-CN" altLang="en-US" sz="2800" dirty="0">
                    <a:solidFill>
                      <a:srgbClr val="FFFF00"/>
                    </a:solidFill>
                  </a:rPr>
                  <a:t>相互独立</a:t>
                </a:r>
                <a:r>
                  <a:rPr lang="zh-CN" altLang="en-US" sz="2800" dirty="0"/>
                  <a:t>。</a:t>
                </a:r>
                <a:endParaRPr lang="en-US" altLang="zh-CN" sz="2800" dirty="0"/>
              </a:p>
              <a:p>
                <a:pPr eaLnBrk="1" hangingPunct="1">
                  <a:lnSpc>
                    <a:spcPct val="125000"/>
                  </a:lnSpc>
                  <a:buFont typeface="Wingdings" panose="05000000000000000000" pitchFamily="2" charset="2"/>
                  <a:buChar char="l"/>
                  <a:defRPr/>
                </a:pPr>
                <a:r>
                  <a:rPr lang="zh-CN" altLang="en-US" sz="2800" dirty="0"/>
                  <a:t>如果这</a:t>
                </a:r>
                <a:r>
                  <a:rPr lang="en-US" altLang="zh-CN" sz="2800" dirty="0"/>
                  <a:t>n</a:t>
                </a:r>
                <a:r>
                  <a:rPr lang="zh-CN" altLang="en-US" sz="2800" dirty="0"/>
                  <a:t>个独立试验是</a:t>
                </a:r>
                <a:r>
                  <a:rPr lang="zh-CN" altLang="en-US" sz="2800" dirty="0">
                    <a:solidFill>
                      <a:srgbClr val="FFFF00"/>
                    </a:solidFill>
                  </a:rPr>
                  <a:t>相同</a:t>
                </a:r>
                <a:r>
                  <a:rPr lang="zh-CN" altLang="en-US" sz="2800" dirty="0"/>
                  <a:t>的，则称其为</a:t>
                </a:r>
                <a:r>
                  <a:rPr lang="en-US" altLang="zh-CN" sz="2800" dirty="0">
                    <a:solidFill>
                      <a:srgbClr val="FFFF00"/>
                    </a:solidFill>
                  </a:rPr>
                  <a:t>n</a:t>
                </a:r>
                <a:r>
                  <a:rPr lang="zh-CN" altLang="en-US" sz="2800" dirty="0">
                    <a:solidFill>
                      <a:srgbClr val="FFFF00"/>
                    </a:solidFill>
                  </a:rPr>
                  <a:t>重独立重复试验</a:t>
                </a:r>
                <a:r>
                  <a:rPr lang="zh-CN" altLang="en-US" sz="2800" dirty="0"/>
                  <a:t>。</a:t>
                </a:r>
                <a:endParaRPr lang="en-US" altLang="zh-CN" sz="2800" dirty="0">
                  <a:solidFill>
                    <a:srgbClr val="FFFF00"/>
                  </a:solidFill>
                </a:endParaRPr>
              </a:p>
              <a:p>
                <a:pPr eaLnBrk="1" hangingPunct="1">
                  <a:lnSpc>
                    <a:spcPct val="125000"/>
                  </a:lnSpc>
                  <a:buFont typeface="Wingdings" panose="05000000000000000000" pitchFamily="2" charset="2"/>
                  <a:buChar char="l"/>
                  <a:defRPr/>
                </a:pPr>
                <a:r>
                  <a:rPr lang="zh-CN" altLang="en-US" sz="2800" dirty="0"/>
                  <a:t>如果在</a:t>
                </a:r>
                <a:r>
                  <a:rPr lang="en-US" altLang="zh-CN" sz="2800" dirty="0"/>
                  <a:t>n</a:t>
                </a:r>
                <a:r>
                  <a:rPr lang="zh-CN" altLang="en-US" sz="2800" dirty="0"/>
                  <a:t>重独立重复试验中，每次试验结果只有</a:t>
                </a:r>
                <a:r>
                  <a:rPr lang="zh-CN" altLang="en-US" sz="2800" dirty="0">
                    <a:solidFill>
                      <a:srgbClr val="FFFF00"/>
                    </a:solidFill>
                  </a:rPr>
                  <a:t>两个：</a:t>
                </a:r>
                <a:r>
                  <a:rPr lang="en-US" altLang="zh-CN" sz="2800" dirty="0">
                    <a:solidFill>
                      <a:srgbClr val="FFFF00"/>
                    </a:solidFill>
                  </a:rPr>
                  <a:t>A</a:t>
                </a:r>
                <a:r>
                  <a:rPr lang="zh-CN" altLang="en-US" sz="2800" dirty="0">
                    <a:solidFill>
                      <a:srgbClr val="FFFF00"/>
                    </a:solidFill>
                  </a:rPr>
                  <a:t>或</a:t>
                </a:r>
                <a14:m>
                  <m:oMath xmlns:m="http://schemas.openxmlformats.org/officeDocument/2006/math">
                    <m:acc>
                      <m:accPr>
                        <m:chr m:val="̅"/>
                        <m:ctrlPr>
                          <a:rPr lang="en-US" altLang="zh-CN" sz="2800" b="0" i="1" smtClean="0">
                            <a:solidFill>
                              <a:srgbClr val="FFFF00"/>
                            </a:solidFill>
                            <a:latin typeface="Cambria Math" panose="02040503050406030204" pitchFamily="18" charset="0"/>
                          </a:rPr>
                        </m:ctrlPr>
                      </m:accPr>
                      <m:e>
                        <m:r>
                          <a:rPr lang="en-US" altLang="zh-CN" sz="2800" b="0" i="1" smtClean="0">
                            <a:solidFill>
                              <a:srgbClr val="FFFF00"/>
                            </a:solidFill>
                            <a:latin typeface="Cambria Math" panose="02040503050406030204" pitchFamily="18" charset="0"/>
                          </a:rPr>
                          <m:t>𝐴</m:t>
                        </m:r>
                      </m:e>
                    </m:acc>
                  </m:oMath>
                </a14:m>
                <a:r>
                  <a:rPr lang="zh-CN" altLang="en-US" sz="2800" dirty="0"/>
                  <a:t>，则称这种试验为</a:t>
                </a:r>
                <a:r>
                  <a:rPr lang="en-US" altLang="zh-CN" sz="2800" dirty="0">
                    <a:solidFill>
                      <a:srgbClr val="FFFF00"/>
                    </a:solidFill>
                  </a:rPr>
                  <a:t>n</a:t>
                </a:r>
                <a:r>
                  <a:rPr lang="zh-CN" altLang="en-US" sz="2800" dirty="0">
                    <a:solidFill>
                      <a:srgbClr val="FFFF00"/>
                    </a:solidFill>
                  </a:rPr>
                  <a:t>重贝努里试验（</a:t>
                </a:r>
                <a:r>
                  <a:rPr lang="en-US" altLang="zh-CN" sz="2800" dirty="0">
                    <a:solidFill>
                      <a:srgbClr val="FFFF00"/>
                    </a:solidFill>
                  </a:rPr>
                  <a:t>n</a:t>
                </a:r>
                <a:r>
                  <a:rPr lang="zh-CN" altLang="en-US" sz="2800" dirty="0">
                    <a:solidFill>
                      <a:srgbClr val="FFFF00"/>
                    </a:solidFill>
                  </a:rPr>
                  <a:t>重伯努利试验）</a:t>
                </a:r>
                <a:r>
                  <a:rPr lang="zh-CN" altLang="en-US" sz="2800" dirty="0"/>
                  <a:t>。</a:t>
                </a:r>
                <a:endParaRPr lang="en-US" altLang="zh-CN" sz="2800" dirty="0">
                  <a:solidFill>
                    <a:srgbClr val="FFFF00"/>
                  </a:solidFill>
                </a:endParaRPr>
              </a:p>
            </p:txBody>
          </p:sp>
        </mc:Choice>
        <mc:Fallback xmlns="">
          <p:sp>
            <p:nvSpPr>
              <p:cNvPr id="39939" name="Rectangle 3">
                <a:extLst>
                  <a:ext uri="{FF2B5EF4-FFF2-40B4-BE49-F238E27FC236}">
                    <a16:creationId xmlns:a16="http://schemas.microsoft.com/office/drawing/2014/main" id="{2E41E997-0286-44B5-AFB1-7EF493B99104}"/>
                  </a:ext>
                </a:extLst>
              </p:cNvPr>
              <p:cNvSpPr>
                <a:spLocks noGrp="1" noRot="1" noChangeAspect="1" noMove="1" noResize="1" noEditPoints="1" noAdjustHandles="1" noChangeArrowheads="1" noChangeShapeType="1" noTextEdit="1"/>
              </p:cNvSpPr>
              <p:nvPr>
                <p:ph type="body" idx="1"/>
              </p:nvPr>
            </p:nvSpPr>
            <p:spPr>
              <a:xfrm>
                <a:off x="431540" y="1098288"/>
                <a:ext cx="8280920" cy="5544617"/>
              </a:xfrm>
              <a:blipFill>
                <a:blip r:embed="rId3"/>
                <a:stretch>
                  <a:fillRect l="-1325" t="-440" r="-4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03462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9DEDF6E1-4093-483D-80D1-78A6FF6334C1}"/>
              </a:ext>
            </a:extLst>
          </p:cNvPr>
          <p:cNvSpPr>
            <a:spLocks noGrp="1" noChangeArrowheads="1"/>
          </p:cNvSpPr>
          <p:nvPr>
            <p:ph type="title"/>
          </p:nvPr>
        </p:nvSpPr>
        <p:spPr>
          <a:xfrm>
            <a:off x="304799" y="684696"/>
            <a:ext cx="8659813" cy="793527"/>
          </a:xfrm>
        </p:spPr>
        <p:txBody>
          <a:bodyPr/>
          <a:lstStyle/>
          <a:p>
            <a:pPr eaLnBrk="1" hangingPunct="1">
              <a:defRPr/>
            </a:pPr>
            <a:r>
              <a:rPr lang="zh-CN" altLang="en-US" sz="2800" dirty="0">
                <a:latin typeface="+mn-lt"/>
                <a:ea typeface="+mn-ea"/>
              </a:rPr>
              <a:t>例</a:t>
            </a:r>
            <a:r>
              <a:rPr lang="en-US" altLang="zh-CN" sz="2800" dirty="0">
                <a:latin typeface="+mn-lt"/>
                <a:ea typeface="+mn-ea"/>
              </a:rPr>
              <a:t>4</a:t>
            </a:r>
            <a:r>
              <a:rPr lang="zh-CN" altLang="en-US" sz="2800" dirty="0">
                <a:latin typeface="+mn-lt"/>
                <a:ea typeface="+mn-ea"/>
              </a:rPr>
              <a:t>：一批产品的废品率为</a:t>
            </a:r>
            <a:r>
              <a:rPr lang="en-US" altLang="zh-CN" sz="2800" dirty="0">
                <a:latin typeface="+mn-lt"/>
                <a:ea typeface="+mn-ea"/>
              </a:rPr>
              <a:t>0.1</a:t>
            </a:r>
            <a:r>
              <a:rPr lang="zh-CN" altLang="en-US" sz="2800" dirty="0">
                <a:latin typeface="+mn-lt"/>
                <a:ea typeface="+mn-ea"/>
              </a:rPr>
              <a:t>，每次抽取一个，观察后放回，下次再取一个，共重复</a:t>
            </a:r>
            <a:r>
              <a:rPr lang="en-US" altLang="zh-CN" sz="2800" dirty="0">
                <a:latin typeface="+mn-lt"/>
                <a:ea typeface="+mn-ea"/>
              </a:rPr>
              <a:t>3</a:t>
            </a:r>
            <a:r>
              <a:rPr lang="zh-CN" altLang="en-US" sz="2800" dirty="0">
                <a:latin typeface="+mn-lt"/>
                <a:ea typeface="+mn-ea"/>
              </a:rPr>
              <a:t>次，求</a:t>
            </a:r>
            <a:r>
              <a:rPr lang="en-US" altLang="zh-CN" sz="2800" dirty="0">
                <a:latin typeface="+mn-lt"/>
                <a:ea typeface="+mn-ea"/>
              </a:rPr>
              <a:t>3</a:t>
            </a:r>
            <a:r>
              <a:rPr lang="zh-CN" altLang="en-US" sz="2800" dirty="0">
                <a:latin typeface="+mn-lt"/>
                <a:ea typeface="+mn-ea"/>
              </a:rPr>
              <a:t>次中恰有</a:t>
            </a:r>
            <a:r>
              <a:rPr lang="en-US" altLang="zh-CN" sz="2800" dirty="0">
                <a:latin typeface="+mn-lt"/>
                <a:ea typeface="+mn-ea"/>
              </a:rPr>
              <a:t>2</a:t>
            </a:r>
            <a:r>
              <a:rPr lang="zh-CN" altLang="en-US" sz="2800" dirty="0">
                <a:latin typeface="+mn-lt"/>
                <a:ea typeface="+mn-ea"/>
              </a:rPr>
              <a:t>次取到废品的概率。</a:t>
            </a:r>
          </a:p>
        </p:txBody>
      </p:sp>
      <p:sp>
        <p:nvSpPr>
          <p:cNvPr id="175107" name="Rectangle 3">
            <a:extLst>
              <a:ext uri="{FF2B5EF4-FFF2-40B4-BE49-F238E27FC236}">
                <a16:creationId xmlns:a16="http://schemas.microsoft.com/office/drawing/2014/main" id="{8E6B4C68-32C4-43D9-94D9-22CF45B68746}"/>
              </a:ext>
            </a:extLst>
          </p:cNvPr>
          <p:cNvSpPr>
            <a:spLocks noGrp="1" noChangeArrowheads="1"/>
          </p:cNvSpPr>
          <p:nvPr>
            <p:ph type="body" idx="1"/>
          </p:nvPr>
        </p:nvSpPr>
        <p:spPr>
          <a:xfrm>
            <a:off x="310824" y="1486785"/>
            <a:ext cx="8365632" cy="4894741"/>
          </a:xfrm>
        </p:spPr>
        <p:txBody>
          <a:bodyPr/>
          <a:lstStyle/>
          <a:p>
            <a:pPr marL="0" indent="0" eaLnBrk="1" hangingPunct="1">
              <a:lnSpc>
                <a:spcPct val="105000"/>
              </a:lnSpc>
              <a:buFontTx/>
              <a:buNone/>
              <a:defRPr/>
            </a:pPr>
            <a:r>
              <a:rPr lang="zh-CN" altLang="en-US" sz="2800" dirty="0"/>
              <a:t>分析</a:t>
            </a:r>
            <a:r>
              <a:rPr lang="en-US" altLang="zh-CN" sz="2800" dirty="0"/>
              <a:t>  </a:t>
            </a:r>
            <a:r>
              <a:rPr lang="en-US" altLang="zh-CN" sz="2800" dirty="0" err="1"/>
              <a:t>E</a:t>
            </a:r>
            <a:r>
              <a:rPr lang="en-US" altLang="zh-CN" sz="2800" baseline="-25000" dirty="0" err="1"/>
              <a:t>i</a:t>
            </a:r>
            <a:r>
              <a:rPr lang="zh-CN" altLang="en-US" sz="2800" dirty="0"/>
              <a:t>：任取一个产品，观察是废品还是正品。</a:t>
            </a:r>
            <a:endParaRPr lang="en-US" altLang="zh-CN" sz="2800" dirty="0"/>
          </a:p>
          <a:p>
            <a:pPr marL="0" indent="0" eaLnBrk="1" hangingPunct="1">
              <a:lnSpc>
                <a:spcPct val="105000"/>
              </a:lnSpc>
              <a:buFontTx/>
              <a:buNone/>
              <a:defRPr/>
            </a:pPr>
            <a:r>
              <a:rPr lang="en-US" altLang="zh-CN" sz="2800" dirty="0"/>
              <a:t>          </a:t>
            </a:r>
            <a:r>
              <a:rPr lang="en-US" altLang="zh-CN" sz="2800" dirty="0" err="1"/>
              <a:t>E</a:t>
            </a:r>
            <a:r>
              <a:rPr lang="en-US" altLang="zh-CN" sz="2800" baseline="-25000" dirty="0" err="1"/>
              <a:t>i</a:t>
            </a:r>
            <a:r>
              <a:rPr lang="en-US" altLang="zh-CN" sz="2800" dirty="0"/>
              <a:t> , </a:t>
            </a:r>
            <a:r>
              <a:rPr lang="en-US" altLang="zh-CN" sz="2800" dirty="0" err="1"/>
              <a:t>i</a:t>
            </a:r>
            <a:r>
              <a:rPr lang="en-US" altLang="zh-CN" sz="2800" dirty="0"/>
              <a:t>=1, 2, 3, </a:t>
            </a:r>
            <a:r>
              <a:rPr lang="zh-CN" altLang="en-US" sz="2800" dirty="0"/>
              <a:t>相互独立 </a:t>
            </a:r>
            <a:endParaRPr lang="en-US" altLang="zh-CN" sz="2800" dirty="0"/>
          </a:p>
          <a:p>
            <a:pPr marL="0" indent="0" eaLnBrk="1" hangingPunct="1">
              <a:lnSpc>
                <a:spcPct val="105000"/>
              </a:lnSpc>
              <a:buFontTx/>
              <a:buNone/>
              <a:defRPr/>
            </a:pPr>
            <a:r>
              <a:rPr lang="en-US" altLang="zh-CN" sz="2800" dirty="0"/>
              <a:t>          A=</a:t>
            </a:r>
            <a:r>
              <a:rPr lang="zh-CN" altLang="en-US" sz="2800" dirty="0"/>
              <a:t>“废品”</a:t>
            </a:r>
            <a:r>
              <a:rPr lang="en-US" altLang="zh-CN" sz="2800" dirty="0"/>
              <a:t>; </a:t>
            </a:r>
            <a:r>
              <a:rPr lang="zh-CN" altLang="en-US" sz="2800" dirty="0">
                <a:solidFill>
                  <a:srgbClr val="FFFF00"/>
                </a:solidFill>
              </a:rPr>
              <a:t>求：事件</a:t>
            </a:r>
            <a:r>
              <a:rPr lang="en-US" altLang="zh-CN" sz="2800" dirty="0">
                <a:solidFill>
                  <a:srgbClr val="FFFF00"/>
                </a:solidFill>
              </a:rPr>
              <a:t>A</a:t>
            </a:r>
            <a:r>
              <a:rPr lang="zh-CN" altLang="en-US" sz="2800" dirty="0">
                <a:solidFill>
                  <a:srgbClr val="FFFF00"/>
                </a:solidFill>
              </a:rPr>
              <a:t>发生</a:t>
            </a:r>
            <a:r>
              <a:rPr lang="en-US" altLang="zh-CN" sz="2800" dirty="0">
                <a:solidFill>
                  <a:srgbClr val="FFFF00"/>
                </a:solidFill>
              </a:rPr>
              <a:t>2</a:t>
            </a:r>
            <a:r>
              <a:rPr lang="zh-CN" altLang="en-US" sz="2800" dirty="0">
                <a:solidFill>
                  <a:srgbClr val="FFFF00"/>
                </a:solidFill>
              </a:rPr>
              <a:t>次的概率。</a:t>
            </a:r>
            <a:endParaRPr lang="en-US" altLang="zh-CN" sz="2800" dirty="0">
              <a:solidFill>
                <a:srgbClr val="FFFF00"/>
              </a:solidFill>
            </a:endParaRPr>
          </a:p>
          <a:p>
            <a:pPr marL="0" indent="0" eaLnBrk="1" hangingPunct="1">
              <a:lnSpc>
                <a:spcPct val="105000"/>
              </a:lnSpc>
              <a:buFontTx/>
              <a:buNone/>
              <a:defRPr/>
            </a:pPr>
            <a:endParaRPr lang="en-US" altLang="zh-CN" sz="2800" dirty="0">
              <a:solidFill>
                <a:srgbClr val="FFFF00"/>
              </a:solidFill>
            </a:endParaRPr>
          </a:p>
          <a:p>
            <a:pPr marL="0" indent="0" eaLnBrk="1" hangingPunct="1">
              <a:lnSpc>
                <a:spcPct val="105000"/>
              </a:lnSpc>
              <a:buNone/>
              <a:defRPr/>
            </a:pPr>
            <a:r>
              <a:rPr lang="zh-CN" altLang="en-US" sz="2800" dirty="0"/>
              <a:t> 解：</a:t>
            </a:r>
            <a:r>
              <a:rPr lang="en-US" altLang="zh-CN" sz="2800" dirty="0">
                <a:solidFill>
                  <a:srgbClr val="FFFF00"/>
                </a:solidFill>
              </a:rPr>
              <a:t> </a:t>
            </a:r>
            <a:r>
              <a:rPr lang="en-US" altLang="zh-CN" sz="2800" dirty="0"/>
              <a:t>E</a:t>
            </a:r>
            <a:r>
              <a:rPr lang="zh-CN" altLang="en-US" sz="2800" dirty="0"/>
              <a:t>：</a:t>
            </a:r>
            <a:r>
              <a:rPr lang="en-US" altLang="zh-CN" sz="2800" dirty="0"/>
              <a:t>E</a:t>
            </a:r>
            <a:r>
              <a:rPr lang="en-US" altLang="zh-CN" sz="2800" baseline="-25000" dirty="0"/>
              <a:t>1</a:t>
            </a:r>
            <a:r>
              <a:rPr lang="en-US" altLang="zh-CN" sz="2800" dirty="0"/>
              <a:t>, E</a:t>
            </a:r>
            <a:r>
              <a:rPr lang="en-US" altLang="zh-CN" sz="2800" baseline="-25000" dirty="0"/>
              <a:t>2</a:t>
            </a:r>
            <a:r>
              <a:rPr lang="en-US" altLang="zh-CN" sz="2800" dirty="0"/>
              <a:t>, E</a:t>
            </a:r>
            <a:r>
              <a:rPr lang="en-US" altLang="zh-CN" sz="2800" baseline="-25000" dirty="0"/>
              <a:t>3 </a:t>
            </a:r>
            <a:r>
              <a:rPr lang="zh-CN" altLang="en-US" sz="2800" dirty="0"/>
              <a:t>（</a:t>
            </a:r>
            <a:r>
              <a:rPr lang="en-US" altLang="zh-CN" sz="2800" dirty="0"/>
              <a:t>3</a:t>
            </a:r>
            <a:r>
              <a:rPr lang="zh-CN" altLang="en-US" sz="2800" dirty="0"/>
              <a:t>重贝努里试验）</a:t>
            </a:r>
            <a:endParaRPr lang="en-US" altLang="zh-CN" sz="2800" dirty="0"/>
          </a:p>
          <a:p>
            <a:pPr marL="0" indent="0" eaLnBrk="1" hangingPunct="1">
              <a:lnSpc>
                <a:spcPct val="105000"/>
              </a:lnSpc>
              <a:buNone/>
              <a:defRPr/>
            </a:pPr>
            <a:r>
              <a:rPr lang="en-US" altLang="zh-CN" sz="2800" dirty="0"/>
              <a:t>          B</a:t>
            </a:r>
            <a:r>
              <a:rPr lang="en-US" altLang="zh-CN" sz="2800" baseline="-25000" dirty="0"/>
              <a:t>2</a:t>
            </a:r>
            <a:r>
              <a:rPr lang="zh-CN" altLang="en-US" sz="2800" dirty="0"/>
              <a:t>＝“</a:t>
            </a:r>
            <a:r>
              <a:rPr lang="en-US" altLang="zh-CN" sz="2800" dirty="0"/>
              <a:t>3</a:t>
            </a:r>
            <a:r>
              <a:rPr lang="zh-CN" altLang="en-US" sz="2800" dirty="0"/>
              <a:t>次中恰有</a:t>
            </a:r>
            <a:r>
              <a:rPr lang="en-US" altLang="zh-CN" sz="2800" dirty="0"/>
              <a:t>2</a:t>
            </a:r>
            <a:r>
              <a:rPr lang="zh-CN" altLang="en-US" sz="2800" dirty="0"/>
              <a:t>次取到废品”</a:t>
            </a:r>
            <a:endParaRPr lang="en-US" altLang="zh-CN" sz="2800" dirty="0"/>
          </a:p>
          <a:p>
            <a:pPr marL="0" indent="0" eaLnBrk="1" hangingPunct="1">
              <a:lnSpc>
                <a:spcPct val="105000"/>
              </a:lnSpc>
              <a:buFontTx/>
              <a:buNone/>
              <a:defRPr/>
            </a:pPr>
            <a:r>
              <a:rPr lang="en-US" altLang="zh-CN" sz="2800" dirty="0"/>
              <a:t>          A</a:t>
            </a:r>
            <a:r>
              <a:rPr lang="en-US" altLang="zh-CN" sz="2800" baseline="-25000" dirty="0"/>
              <a:t>i</a:t>
            </a:r>
            <a:r>
              <a:rPr lang="en-US" altLang="zh-CN" sz="2800" dirty="0"/>
              <a:t>=</a:t>
            </a:r>
            <a:r>
              <a:rPr lang="zh-CN" altLang="en-US" sz="2800" dirty="0"/>
              <a:t>“第</a:t>
            </a:r>
            <a:r>
              <a:rPr lang="en-US" altLang="zh-CN" sz="2800" dirty="0" err="1"/>
              <a:t>i</a:t>
            </a:r>
            <a:r>
              <a:rPr lang="zh-CN" altLang="en-US" sz="2800" dirty="0"/>
              <a:t>次</a:t>
            </a:r>
            <a:r>
              <a:rPr lang="en-US" altLang="zh-CN" sz="2800" dirty="0"/>
              <a:t>(</a:t>
            </a:r>
            <a:r>
              <a:rPr lang="zh-CN" altLang="en-US" sz="2800" dirty="0"/>
              <a:t>试验中</a:t>
            </a:r>
            <a:r>
              <a:rPr lang="en-US" altLang="zh-CN" sz="2800" dirty="0"/>
              <a:t>)</a:t>
            </a:r>
            <a:r>
              <a:rPr lang="zh-CN" altLang="en-US" sz="2800" dirty="0"/>
              <a:t>取到废品”，</a:t>
            </a:r>
            <a:r>
              <a:rPr lang="en-US" altLang="zh-CN" sz="2800" dirty="0"/>
              <a:t> </a:t>
            </a:r>
            <a:r>
              <a:rPr lang="en-US" altLang="zh-CN" sz="2800" dirty="0" err="1"/>
              <a:t>i</a:t>
            </a:r>
            <a:r>
              <a:rPr lang="en-US" altLang="zh-CN" sz="2800" dirty="0"/>
              <a:t>=1, 2, 3</a:t>
            </a:r>
          </a:p>
          <a:p>
            <a:pPr marL="0" indent="0" eaLnBrk="1" hangingPunct="1">
              <a:lnSpc>
                <a:spcPct val="105000"/>
              </a:lnSpc>
              <a:buNone/>
              <a:defRPr/>
            </a:pPr>
            <a:r>
              <a:rPr lang="en-US" altLang="zh-CN" sz="2800" dirty="0"/>
              <a:t>          B</a:t>
            </a:r>
            <a:r>
              <a:rPr lang="en-US" altLang="zh-CN" sz="2800" baseline="-25000" dirty="0"/>
              <a:t>2 </a:t>
            </a:r>
            <a:r>
              <a:rPr lang="en-US" altLang="zh-CN" sz="2800" dirty="0"/>
              <a:t>=</a:t>
            </a:r>
            <a:r>
              <a:rPr lang="en-US" altLang="zh-CN" sz="2800" dirty="0">
                <a:cs typeface="Times New Roman" panose="02020603050405020304" pitchFamily="18" charset="0"/>
              </a:rPr>
              <a:t> </a:t>
            </a:r>
            <a:r>
              <a:rPr lang="en-US" altLang="zh-CN" sz="2800" dirty="0"/>
              <a:t>A</a:t>
            </a:r>
            <a:r>
              <a:rPr lang="en-US" altLang="zh-CN" sz="2800" baseline="-25000" dirty="0"/>
              <a:t>1</a:t>
            </a:r>
            <a:r>
              <a:rPr lang="en-US" altLang="zh-CN" sz="2800" dirty="0"/>
              <a:t>A</a:t>
            </a:r>
            <a:r>
              <a:rPr lang="en-US" altLang="zh-CN" sz="2800" baseline="-25000" dirty="0"/>
              <a:t>2</a:t>
            </a:r>
            <a:r>
              <a:rPr lang="en-US" altLang="zh-CN" sz="2800" dirty="0">
                <a:cs typeface="Times New Roman" panose="02020603050405020304" pitchFamily="18" charset="0"/>
              </a:rPr>
              <a:t>Ā</a:t>
            </a:r>
            <a:r>
              <a:rPr lang="en-US" altLang="zh-CN" sz="2800" baseline="-25000" dirty="0">
                <a:cs typeface="Times New Roman" panose="02020603050405020304" pitchFamily="18" charset="0"/>
              </a:rPr>
              <a:t>3 </a:t>
            </a:r>
            <a:r>
              <a:rPr lang="en-US" altLang="zh-CN" sz="2800" dirty="0">
                <a:cs typeface="Times New Roman" panose="02020603050405020304" pitchFamily="18" charset="0"/>
              </a:rPr>
              <a:t>+ </a:t>
            </a:r>
            <a:r>
              <a:rPr lang="en-US" altLang="zh-CN" sz="2800" dirty="0"/>
              <a:t>A</a:t>
            </a:r>
            <a:r>
              <a:rPr lang="en-US" altLang="zh-CN" sz="2800" baseline="-25000" dirty="0"/>
              <a:t>1</a:t>
            </a:r>
            <a:r>
              <a:rPr lang="en-US" altLang="zh-CN" sz="2800" dirty="0">
                <a:cs typeface="Times New Roman" panose="02020603050405020304" pitchFamily="18" charset="0"/>
              </a:rPr>
              <a:t>Ā</a:t>
            </a:r>
            <a:r>
              <a:rPr lang="en-US" altLang="zh-CN" sz="2800" baseline="-25000" dirty="0">
                <a:cs typeface="Times New Roman" panose="02020603050405020304" pitchFamily="18" charset="0"/>
              </a:rPr>
              <a:t>2</a:t>
            </a:r>
            <a:r>
              <a:rPr lang="en-US" altLang="zh-CN" sz="2800" dirty="0"/>
              <a:t>A</a:t>
            </a:r>
            <a:r>
              <a:rPr lang="en-US" altLang="zh-CN" sz="2800" baseline="-25000" dirty="0"/>
              <a:t>3</a:t>
            </a:r>
            <a:r>
              <a:rPr lang="en-US" altLang="zh-CN" sz="2800" dirty="0">
                <a:cs typeface="Times New Roman" panose="02020603050405020304" pitchFamily="18" charset="0"/>
              </a:rPr>
              <a:t> +Ā</a:t>
            </a:r>
            <a:r>
              <a:rPr lang="en-US" altLang="zh-CN" sz="2800" baseline="-25000" dirty="0">
                <a:cs typeface="Times New Roman" panose="02020603050405020304" pitchFamily="18" charset="0"/>
              </a:rPr>
              <a:t>1</a:t>
            </a:r>
            <a:r>
              <a:rPr lang="en-US" altLang="zh-CN" sz="2800" dirty="0"/>
              <a:t>A</a:t>
            </a:r>
            <a:r>
              <a:rPr lang="en-US" altLang="zh-CN" sz="2800" baseline="-25000" dirty="0"/>
              <a:t>2</a:t>
            </a:r>
            <a:r>
              <a:rPr lang="en-US" altLang="zh-CN" sz="2800" dirty="0"/>
              <a:t>A</a:t>
            </a:r>
            <a:r>
              <a:rPr lang="en-US" altLang="zh-CN" sz="2800" baseline="-25000" dirty="0"/>
              <a:t>3</a:t>
            </a:r>
            <a:r>
              <a:rPr lang="en-US" altLang="zh-CN" sz="2800" dirty="0">
                <a:cs typeface="Times New Roman" panose="02020603050405020304" pitchFamily="18" charset="0"/>
              </a:rPr>
              <a:t> </a:t>
            </a:r>
          </a:p>
          <a:p>
            <a:pPr marL="0" indent="0" eaLnBrk="1" hangingPunct="1">
              <a:lnSpc>
                <a:spcPct val="105000"/>
              </a:lnSpc>
              <a:buNone/>
              <a:defRPr/>
            </a:pPr>
            <a:r>
              <a:rPr lang="en-US" altLang="zh-CN" sz="2800" dirty="0">
                <a:cs typeface="Times New Roman" panose="02020603050405020304" pitchFamily="18" charset="0"/>
              </a:rPr>
              <a:t>          </a:t>
            </a:r>
            <a:r>
              <a:rPr lang="en-US" altLang="zh-CN" sz="2800" dirty="0"/>
              <a:t>P(B</a:t>
            </a:r>
            <a:r>
              <a:rPr lang="en-US" altLang="zh-CN" sz="2800" baseline="-25000" dirty="0"/>
              <a:t>2</a:t>
            </a:r>
            <a:r>
              <a:rPr lang="en-US" altLang="zh-CN" sz="2800" dirty="0"/>
              <a:t>) = </a:t>
            </a:r>
            <a:r>
              <a:rPr lang="en-US" altLang="zh-CN" sz="2800" dirty="0">
                <a:cs typeface="Times New Roman" panose="02020603050405020304" pitchFamily="18" charset="0"/>
              </a:rPr>
              <a:t>P(</a:t>
            </a:r>
            <a:r>
              <a:rPr lang="en-US" altLang="zh-CN" sz="2800" dirty="0"/>
              <a:t>A</a:t>
            </a:r>
            <a:r>
              <a:rPr lang="en-US" altLang="zh-CN" sz="2800" baseline="-25000" dirty="0"/>
              <a:t>1</a:t>
            </a:r>
            <a:r>
              <a:rPr lang="en-US" altLang="zh-CN" sz="2800" dirty="0"/>
              <a:t>A</a:t>
            </a:r>
            <a:r>
              <a:rPr lang="en-US" altLang="zh-CN" sz="2800" baseline="-25000" dirty="0"/>
              <a:t>2</a:t>
            </a:r>
            <a:r>
              <a:rPr lang="en-US" altLang="zh-CN" sz="2800" dirty="0">
                <a:cs typeface="Times New Roman" panose="02020603050405020304" pitchFamily="18" charset="0"/>
              </a:rPr>
              <a:t>Ā</a:t>
            </a:r>
            <a:r>
              <a:rPr lang="en-US" altLang="zh-CN" sz="2800" baseline="-25000" dirty="0">
                <a:cs typeface="Times New Roman" panose="02020603050405020304" pitchFamily="18" charset="0"/>
              </a:rPr>
              <a:t>3</a:t>
            </a:r>
            <a:r>
              <a:rPr lang="en-US" altLang="zh-CN" sz="2800" dirty="0">
                <a:cs typeface="Times New Roman" panose="02020603050405020304" pitchFamily="18" charset="0"/>
              </a:rPr>
              <a:t> </a:t>
            </a:r>
            <a:r>
              <a:rPr lang="en-US" altLang="zh-CN" sz="2800" dirty="0"/>
              <a:t>)</a:t>
            </a:r>
            <a:r>
              <a:rPr lang="en-US" altLang="zh-CN" sz="2800" dirty="0">
                <a:cs typeface="Times New Roman" panose="02020603050405020304" pitchFamily="18" charset="0"/>
              </a:rPr>
              <a:t> +P(</a:t>
            </a:r>
            <a:r>
              <a:rPr lang="en-US" altLang="zh-CN" sz="2800" dirty="0"/>
              <a:t>A</a:t>
            </a:r>
            <a:r>
              <a:rPr lang="en-US" altLang="zh-CN" sz="2800" baseline="-25000" dirty="0"/>
              <a:t>1</a:t>
            </a:r>
            <a:r>
              <a:rPr lang="en-US" altLang="zh-CN" sz="2800" dirty="0">
                <a:cs typeface="Times New Roman" panose="02020603050405020304" pitchFamily="18" charset="0"/>
              </a:rPr>
              <a:t>Ā</a:t>
            </a:r>
            <a:r>
              <a:rPr lang="en-US" altLang="zh-CN" sz="2800" baseline="-25000" dirty="0">
                <a:cs typeface="Times New Roman" panose="02020603050405020304" pitchFamily="18" charset="0"/>
              </a:rPr>
              <a:t>2</a:t>
            </a:r>
            <a:r>
              <a:rPr lang="en-US" altLang="zh-CN" sz="2800" dirty="0"/>
              <a:t>A</a:t>
            </a:r>
            <a:r>
              <a:rPr lang="en-US" altLang="zh-CN" sz="2800" baseline="-25000" dirty="0"/>
              <a:t>3</a:t>
            </a:r>
            <a:r>
              <a:rPr lang="en-US" altLang="zh-CN" sz="2800" dirty="0">
                <a:cs typeface="Times New Roman" panose="02020603050405020304" pitchFamily="18" charset="0"/>
              </a:rPr>
              <a:t> </a:t>
            </a:r>
            <a:r>
              <a:rPr lang="en-US" altLang="zh-CN" sz="2800" dirty="0"/>
              <a:t>) +P(</a:t>
            </a:r>
            <a:r>
              <a:rPr lang="en-US" altLang="zh-CN" sz="2800" dirty="0">
                <a:cs typeface="Times New Roman" panose="02020603050405020304" pitchFamily="18" charset="0"/>
              </a:rPr>
              <a:t>Ā</a:t>
            </a:r>
            <a:r>
              <a:rPr lang="en-US" altLang="zh-CN" sz="2800" baseline="-25000" dirty="0">
                <a:cs typeface="Times New Roman" panose="02020603050405020304" pitchFamily="18" charset="0"/>
              </a:rPr>
              <a:t>1</a:t>
            </a:r>
            <a:r>
              <a:rPr lang="en-US" altLang="zh-CN" sz="2800" dirty="0">
                <a:cs typeface="Times New Roman" panose="02020603050405020304" pitchFamily="18" charset="0"/>
              </a:rPr>
              <a:t>A</a:t>
            </a:r>
            <a:r>
              <a:rPr lang="en-US" altLang="zh-CN" sz="2800" baseline="-25000" dirty="0">
                <a:cs typeface="Times New Roman" panose="02020603050405020304" pitchFamily="18" charset="0"/>
              </a:rPr>
              <a:t>2</a:t>
            </a:r>
            <a:r>
              <a:rPr lang="en-US" altLang="zh-CN" sz="2800" dirty="0"/>
              <a:t>A</a:t>
            </a:r>
            <a:r>
              <a:rPr lang="en-US" altLang="zh-CN" sz="2800" baseline="-25000" dirty="0"/>
              <a:t>3</a:t>
            </a:r>
            <a:r>
              <a:rPr lang="en-US" altLang="zh-CN" sz="2800" dirty="0">
                <a:cs typeface="Times New Roman" panose="02020603050405020304" pitchFamily="18" charset="0"/>
              </a:rPr>
              <a:t> </a:t>
            </a:r>
            <a:r>
              <a:rPr lang="en-US" altLang="zh-CN" sz="2800" dirty="0"/>
              <a:t>)</a:t>
            </a:r>
          </a:p>
          <a:p>
            <a:pPr marL="0" indent="0" eaLnBrk="1" hangingPunct="1">
              <a:lnSpc>
                <a:spcPct val="105000"/>
              </a:lnSpc>
              <a:buNone/>
              <a:defRPr/>
            </a:pPr>
            <a:endParaRPr lang="en-US" altLang="zh-CN" sz="2800" dirty="0"/>
          </a:p>
          <a:p>
            <a:pPr marL="0" indent="0" eaLnBrk="1" hangingPunct="1">
              <a:lnSpc>
                <a:spcPct val="105000"/>
              </a:lnSpc>
              <a:buNone/>
              <a:defRPr/>
            </a:pPr>
            <a:endParaRPr lang="en-US" altLang="zh-CN" sz="2800" dirty="0"/>
          </a:p>
          <a:p>
            <a:pPr marL="0" indent="0" eaLnBrk="1" hangingPunct="1">
              <a:lnSpc>
                <a:spcPct val="105000"/>
              </a:lnSpc>
              <a:buNone/>
              <a:defRPr/>
            </a:pPr>
            <a:endParaRPr lang="en-US" altLang="zh-CN" sz="2800" dirty="0"/>
          </a:p>
        </p:txBody>
      </p:sp>
      <p:graphicFrame>
        <p:nvGraphicFramePr>
          <p:cNvPr id="175108" name="Object 4">
            <a:extLst>
              <a:ext uri="{FF2B5EF4-FFF2-40B4-BE49-F238E27FC236}">
                <a16:creationId xmlns:a16="http://schemas.microsoft.com/office/drawing/2014/main" id="{8714B899-1A63-4C71-8381-A313FF9D32CA}"/>
              </a:ext>
            </a:extLst>
          </p:cNvPr>
          <p:cNvGraphicFramePr>
            <a:graphicFrameLocks noChangeAspect="1"/>
          </p:cNvGraphicFramePr>
          <p:nvPr>
            <p:extLst>
              <p:ext uri="{D42A27DB-BD31-4B8C-83A1-F6EECF244321}">
                <p14:modId xmlns:p14="http://schemas.microsoft.com/office/powerpoint/2010/main" val="2059426328"/>
              </p:ext>
            </p:extLst>
          </p:nvPr>
        </p:nvGraphicFramePr>
        <p:xfrm>
          <a:off x="2123728" y="6273895"/>
          <a:ext cx="3311525" cy="576262"/>
        </p:xfrm>
        <a:graphic>
          <a:graphicData uri="http://schemas.openxmlformats.org/presentationml/2006/ole">
            <mc:AlternateContent xmlns:mc="http://schemas.openxmlformats.org/markup-compatibility/2006">
              <mc:Choice xmlns:v="urn:schemas-microsoft-com:vml" Requires="v">
                <p:oleObj name="Equation" r:id="rId3" imgW="1384300" imgH="241300" progId="Equation.DSMT4">
                  <p:embed/>
                </p:oleObj>
              </mc:Choice>
              <mc:Fallback>
                <p:oleObj name="Equation" r:id="rId3" imgW="1384300" imgH="241300" progId="Equation.DSMT4">
                  <p:embed/>
                  <p:pic>
                    <p:nvPicPr>
                      <p:cNvPr id="175108" name="Object 4">
                        <a:extLst>
                          <a:ext uri="{FF2B5EF4-FFF2-40B4-BE49-F238E27FC236}">
                            <a16:creationId xmlns:a16="http://schemas.microsoft.com/office/drawing/2014/main" id="{8714B899-1A63-4C71-8381-A313FF9D3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6273895"/>
                        <a:ext cx="3311525" cy="5762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6763035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51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51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51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5107">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75108"/>
                                        </p:tgtEl>
                                        <p:attrNameLst>
                                          <p:attrName>style.visibility</p:attrName>
                                        </p:attrNameLst>
                                      </p:cBhvr>
                                      <p:to>
                                        <p:strVal val="visible"/>
                                      </p:to>
                                    </p:set>
                                    <p:anim calcmode="lin" valueType="num">
                                      <p:cBhvr additive="base">
                                        <p:cTn id="29" dur="500" fill="hold"/>
                                        <p:tgtEl>
                                          <p:spTgt spid="175108"/>
                                        </p:tgtEl>
                                        <p:attrNameLst>
                                          <p:attrName>ppt_x</p:attrName>
                                        </p:attrNameLst>
                                      </p:cBhvr>
                                      <p:tavLst>
                                        <p:tav tm="0">
                                          <p:val>
                                            <p:strVal val="#ppt_x"/>
                                          </p:val>
                                        </p:tav>
                                        <p:tav tm="100000">
                                          <p:val>
                                            <p:strVal val="#ppt_x"/>
                                          </p:val>
                                        </p:tav>
                                      </p:tavLst>
                                    </p:anim>
                                    <p:anim calcmode="lin" valueType="num">
                                      <p:cBhvr additive="base">
                                        <p:cTn id="30" dur="500" fill="hold"/>
                                        <p:tgtEl>
                                          <p:spTgt spid="17510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5107">
                                            <p:txEl>
                                              <p:pRg st="2" end="2"/>
                                            </p:txEl>
                                          </p:spTgt>
                                        </p:tgtEl>
                                        <p:attrNameLst>
                                          <p:attrName>style.visibility</p:attrName>
                                        </p:attrNameLst>
                                      </p:cBhvr>
                                      <p:to>
                                        <p:strVal val="visible"/>
                                      </p:to>
                                    </p:set>
                                    <p:anim calcmode="lin" valueType="num">
                                      <p:cBhvr additive="base">
                                        <p:cTn id="35" dur="500" fill="hold"/>
                                        <p:tgtEl>
                                          <p:spTgt spid="175107">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51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9DEDF6E1-4093-483D-80D1-78A6FF6334C1}"/>
              </a:ext>
            </a:extLst>
          </p:cNvPr>
          <p:cNvSpPr>
            <a:spLocks noGrp="1" noChangeArrowheads="1"/>
          </p:cNvSpPr>
          <p:nvPr>
            <p:ph type="title"/>
          </p:nvPr>
        </p:nvSpPr>
        <p:spPr>
          <a:xfrm>
            <a:off x="304799" y="684696"/>
            <a:ext cx="8659813" cy="793527"/>
          </a:xfrm>
        </p:spPr>
        <p:txBody>
          <a:bodyPr/>
          <a:lstStyle/>
          <a:p>
            <a:pPr eaLnBrk="1" hangingPunct="1">
              <a:defRPr/>
            </a:pPr>
            <a:r>
              <a:rPr lang="zh-CN" altLang="en-US" sz="2800" dirty="0">
                <a:latin typeface="+mn-lt"/>
                <a:ea typeface="+mn-ea"/>
              </a:rPr>
              <a:t>例</a:t>
            </a:r>
            <a:r>
              <a:rPr lang="en-US" altLang="zh-CN" sz="2800" dirty="0">
                <a:latin typeface="+mn-lt"/>
                <a:ea typeface="+mn-ea"/>
              </a:rPr>
              <a:t>4</a:t>
            </a:r>
            <a:r>
              <a:rPr lang="zh-CN" altLang="en-US" sz="2800" dirty="0">
                <a:latin typeface="+mn-lt"/>
                <a:ea typeface="+mn-ea"/>
              </a:rPr>
              <a:t>：一批产品的废品率为</a:t>
            </a:r>
            <a:r>
              <a:rPr lang="en-US" altLang="zh-CN" sz="2800" dirty="0">
                <a:latin typeface="+mn-lt"/>
                <a:ea typeface="+mn-ea"/>
              </a:rPr>
              <a:t>0.1</a:t>
            </a:r>
            <a:r>
              <a:rPr lang="zh-CN" altLang="en-US" sz="2800" dirty="0">
                <a:latin typeface="+mn-lt"/>
                <a:ea typeface="+mn-ea"/>
              </a:rPr>
              <a:t>，每次抽取一个，观察后放回，下次再取一个，共重复</a:t>
            </a:r>
            <a:r>
              <a:rPr lang="en-US" altLang="zh-CN" sz="2800" dirty="0">
                <a:latin typeface="+mn-lt"/>
                <a:ea typeface="+mn-ea"/>
              </a:rPr>
              <a:t>3</a:t>
            </a:r>
            <a:r>
              <a:rPr lang="zh-CN" altLang="en-US" sz="2800" dirty="0">
                <a:latin typeface="+mn-lt"/>
                <a:ea typeface="+mn-ea"/>
              </a:rPr>
              <a:t>次，求</a:t>
            </a:r>
            <a:r>
              <a:rPr lang="en-US" altLang="zh-CN" sz="2800" dirty="0">
                <a:latin typeface="+mn-lt"/>
                <a:ea typeface="+mn-ea"/>
              </a:rPr>
              <a:t>3</a:t>
            </a:r>
            <a:r>
              <a:rPr lang="zh-CN" altLang="en-US" sz="2800" dirty="0">
                <a:latin typeface="+mn-lt"/>
                <a:ea typeface="+mn-ea"/>
              </a:rPr>
              <a:t>次中恰有</a:t>
            </a:r>
            <a:r>
              <a:rPr lang="en-US" altLang="zh-CN" sz="2800" dirty="0">
                <a:latin typeface="+mn-lt"/>
                <a:ea typeface="+mn-ea"/>
              </a:rPr>
              <a:t>2</a:t>
            </a:r>
            <a:r>
              <a:rPr lang="zh-CN" altLang="en-US" sz="2800" dirty="0">
                <a:latin typeface="+mn-lt"/>
                <a:ea typeface="+mn-ea"/>
              </a:rPr>
              <a:t>次取到废品的概率。</a:t>
            </a:r>
          </a:p>
        </p:txBody>
      </p:sp>
      <mc:AlternateContent xmlns:mc="http://schemas.openxmlformats.org/markup-compatibility/2006" xmlns:a14="http://schemas.microsoft.com/office/drawing/2010/main">
        <mc:Choice Requires="a14">
          <p:sp>
            <p:nvSpPr>
              <p:cNvPr id="175107" name="Rectangle 3">
                <a:extLst>
                  <a:ext uri="{FF2B5EF4-FFF2-40B4-BE49-F238E27FC236}">
                    <a16:creationId xmlns:a16="http://schemas.microsoft.com/office/drawing/2014/main" id="{8E6B4C68-32C4-43D9-94D9-22CF45B68746}"/>
                  </a:ext>
                </a:extLst>
              </p:cNvPr>
              <p:cNvSpPr>
                <a:spLocks noGrp="1" noChangeArrowheads="1"/>
              </p:cNvSpPr>
              <p:nvPr>
                <p:ph type="body" idx="1"/>
              </p:nvPr>
            </p:nvSpPr>
            <p:spPr>
              <a:xfrm>
                <a:off x="310824" y="1486785"/>
                <a:ext cx="8812212" cy="4464769"/>
              </a:xfrm>
            </p:spPr>
            <p:txBody>
              <a:bodyPr/>
              <a:lstStyle/>
              <a:p>
                <a:pPr marL="0" indent="0" eaLnBrk="1" hangingPunct="1">
                  <a:lnSpc>
                    <a:spcPct val="110000"/>
                  </a:lnSpc>
                  <a:buFontTx/>
                  <a:buNone/>
                  <a:defRPr/>
                </a:pPr>
                <a:r>
                  <a:rPr lang="zh-CN" altLang="en-US" sz="2800" dirty="0"/>
                  <a:t>分析：</a:t>
                </a:r>
                <a:r>
                  <a:rPr lang="en-US" altLang="zh-CN" sz="2800" dirty="0" err="1"/>
                  <a:t>E</a:t>
                </a:r>
                <a:r>
                  <a:rPr lang="en-US" altLang="zh-CN" sz="2800" baseline="-25000" dirty="0" err="1"/>
                  <a:t>i</a:t>
                </a:r>
                <a:r>
                  <a:rPr lang="zh-CN" altLang="en-US" sz="2800" dirty="0"/>
                  <a:t>：任取一个产品，观察是废品还是正品。</a:t>
                </a:r>
                <a:endParaRPr lang="en-US" altLang="zh-CN" sz="2800" dirty="0"/>
              </a:p>
              <a:p>
                <a:pPr marL="0" indent="0" eaLnBrk="1" hangingPunct="1">
                  <a:lnSpc>
                    <a:spcPct val="110000"/>
                  </a:lnSpc>
                  <a:buFontTx/>
                  <a:buNone/>
                  <a:defRPr/>
                </a:pPr>
                <a:r>
                  <a:rPr lang="en-US" altLang="zh-CN" sz="2800" dirty="0"/>
                  <a:t>            </a:t>
                </a:r>
                <a:r>
                  <a:rPr lang="en-US" altLang="zh-CN" sz="2800" dirty="0" err="1"/>
                  <a:t>E</a:t>
                </a:r>
                <a:r>
                  <a:rPr lang="en-US" altLang="zh-CN" sz="2800" baseline="-25000" dirty="0" err="1"/>
                  <a:t>i</a:t>
                </a:r>
                <a:r>
                  <a:rPr lang="en-US" altLang="zh-CN" sz="2800" dirty="0"/>
                  <a:t> , </a:t>
                </a:r>
                <a:r>
                  <a:rPr lang="en-US" altLang="zh-CN" sz="2800" dirty="0" err="1"/>
                  <a:t>i</a:t>
                </a:r>
                <a:r>
                  <a:rPr lang="en-US" altLang="zh-CN" sz="2800" dirty="0"/>
                  <a:t>=1, 2, 3, </a:t>
                </a:r>
                <a:r>
                  <a:rPr lang="zh-CN" altLang="en-US" sz="2800" dirty="0"/>
                  <a:t>相互独立 </a:t>
                </a:r>
                <a:endParaRPr lang="en-US" altLang="zh-CN" sz="2800" dirty="0"/>
              </a:p>
              <a:p>
                <a:pPr marL="0" indent="0" eaLnBrk="1" hangingPunct="1">
                  <a:lnSpc>
                    <a:spcPct val="110000"/>
                  </a:lnSpc>
                  <a:buFontTx/>
                  <a:buNone/>
                  <a:defRPr/>
                </a:pPr>
                <a:r>
                  <a:rPr lang="en-US" altLang="zh-CN" sz="2800" dirty="0"/>
                  <a:t>            A=</a:t>
                </a:r>
                <a:r>
                  <a:rPr lang="zh-CN" altLang="en-US" sz="2800" dirty="0"/>
                  <a:t>“取到废品”</a:t>
                </a:r>
                <a:r>
                  <a:rPr lang="en-US" altLang="zh-CN" sz="2800" dirty="0"/>
                  <a:t>;  P(A)=0.1</a:t>
                </a:r>
              </a:p>
              <a:p>
                <a:pPr marL="0" indent="0" eaLnBrk="1" hangingPunct="1">
                  <a:lnSpc>
                    <a:spcPct val="110000"/>
                  </a:lnSpc>
                  <a:buNone/>
                  <a:defRPr/>
                </a:pPr>
                <a:r>
                  <a:rPr lang="zh-CN" altLang="en-US" sz="2800" dirty="0"/>
                  <a:t> 解：</a:t>
                </a:r>
                <a:r>
                  <a:rPr lang="en-US" altLang="zh-CN" sz="2800" dirty="0"/>
                  <a:t>   E</a:t>
                </a:r>
                <a:r>
                  <a:rPr lang="zh-CN" altLang="en-US" sz="2800" dirty="0"/>
                  <a:t>：</a:t>
                </a:r>
                <a:r>
                  <a:rPr lang="en-US" altLang="zh-CN" sz="2800" dirty="0"/>
                  <a:t>E</a:t>
                </a:r>
                <a:r>
                  <a:rPr lang="en-US" altLang="zh-CN" sz="2800" baseline="-25000" dirty="0"/>
                  <a:t>1</a:t>
                </a:r>
                <a:r>
                  <a:rPr lang="en-US" altLang="zh-CN" sz="2800" dirty="0"/>
                  <a:t>, E</a:t>
                </a:r>
                <a:r>
                  <a:rPr lang="en-US" altLang="zh-CN" sz="2800" baseline="-25000" dirty="0"/>
                  <a:t>2</a:t>
                </a:r>
                <a:r>
                  <a:rPr lang="en-US" altLang="zh-CN" sz="2800" dirty="0"/>
                  <a:t>, E</a:t>
                </a:r>
                <a:r>
                  <a:rPr lang="en-US" altLang="zh-CN" sz="2800" baseline="-25000" dirty="0"/>
                  <a:t>3 </a:t>
                </a:r>
                <a:r>
                  <a:rPr lang="zh-CN" altLang="en-US" sz="2800" dirty="0"/>
                  <a:t>（</a:t>
                </a:r>
                <a:r>
                  <a:rPr lang="en-US" altLang="zh-CN" sz="2800" dirty="0"/>
                  <a:t>3</a:t>
                </a:r>
                <a:r>
                  <a:rPr lang="zh-CN" altLang="en-US" sz="2800" dirty="0"/>
                  <a:t>重贝努里试验）</a:t>
                </a:r>
                <a:endParaRPr lang="en-US" altLang="zh-CN" sz="2800" dirty="0"/>
              </a:p>
              <a:p>
                <a:pPr marL="0" indent="0" eaLnBrk="1" hangingPunct="1">
                  <a:lnSpc>
                    <a:spcPct val="110000"/>
                  </a:lnSpc>
                  <a:buFontTx/>
                  <a:buNone/>
                  <a:defRPr/>
                </a:pPr>
                <a:r>
                  <a:rPr lang="en-US" altLang="zh-CN" sz="2800" dirty="0"/>
                  <a:t>            B=</a:t>
                </a:r>
                <a:r>
                  <a:rPr lang="zh-CN" altLang="en-US" sz="2800" dirty="0"/>
                  <a:t>“</a:t>
                </a:r>
                <a:r>
                  <a:rPr lang="en-US" altLang="zh-CN" sz="2800" dirty="0"/>
                  <a:t>3</a:t>
                </a:r>
                <a:r>
                  <a:rPr lang="zh-CN" altLang="en-US" sz="2800" dirty="0"/>
                  <a:t>次中恰有</a:t>
                </a:r>
                <a:r>
                  <a:rPr lang="en-US" altLang="zh-CN" sz="2800" dirty="0"/>
                  <a:t>2</a:t>
                </a:r>
                <a:r>
                  <a:rPr lang="zh-CN" altLang="en-US" sz="2800" dirty="0"/>
                  <a:t>次取到废品”</a:t>
                </a:r>
                <a:endParaRPr lang="en-US" altLang="zh-CN" sz="2800" dirty="0"/>
              </a:p>
              <a:p>
                <a:pPr marL="0" indent="0" eaLnBrk="1" hangingPunct="1">
                  <a:lnSpc>
                    <a:spcPct val="110000"/>
                  </a:lnSpc>
                  <a:buFontTx/>
                  <a:buNone/>
                  <a:defRPr/>
                </a:pPr>
                <a:r>
                  <a:rPr lang="en-US" altLang="zh-CN" sz="2800" dirty="0"/>
                  <a:t>               =</a:t>
                </a:r>
                <a:r>
                  <a:rPr lang="zh-CN" altLang="en-US" sz="2800" dirty="0"/>
                  <a:t>“</a:t>
                </a:r>
                <a:r>
                  <a:rPr lang="en-US" altLang="zh-CN" sz="2800" dirty="0">
                    <a:solidFill>
                      <a:srgbClr val="FFFF00"/>
                    </a:solidFill>
                  </a:rPr>
                  <a:t>3</a:t>
                </a:r>
                <a:r>
                  <a:rPr lang="zh-CN" altLang="en-US" sz="2800" dirty="0">
                    <a:solidFill>
                      <a:srgbClr val="FFFF00"/>
                    </a:solidFill>
                  </a:rPr>
                  <a:t>次中事件</a:t>
                </a:r>
                <a:r>
                  <a:rPr lang="en-US" altLang="zh-CN" sz="2800" dirty="0">
                    <a:solidFill>
                      <a:srgbClr val="FFFF00"/>
                    </a:solidFill>
                  </a:rPr>
                  <a:t>A</a:t>
                </a:r>
                <a:r>
                  <a:rPr lang="zh-CN" altLang="en-US" sz="2800" dirty="0">
                    <a:solidFill>
                      <a:srgbClr val="FFFF00"/>
                    </a:solidFill>
                  </a:rPr>
                  <a:t>发生</a:t>
                </a:r>
                <a:r>
                  <a:rPr lang="en-US" altLang="zh-CN" sz="2800" dirty="0">
                    <a:solidFill>
                      <a:srgbClr val="FFFF00"/>
                    </a:solidFill>
                  </a:rPr>
                  <a:t>2</a:t>
                </a:r>
                <a:r>
                  <a:rPr lang="zh-CN" altLang="en-US" sz="2800" dirty="0">
                    <a:solidFill>
                      <a:srgbClr val="FFFF00"/>
                    </a:solidFill>
                  </a:rPr>
                  <a:t>次</a:t>
                </a:r>
                <a:r>
                  <a:rPr lang="zh-CN" altLang="en-US" sz="2800" dirty="0"/>
                  <a:t>”</a:t>
                </a:r>
                <a:endParaRPr lang="en-US" altLang="zh-CN" sz="2800" dirty="0"/>
              </a:p>
              <a:p>
                <a:pPr marL="0" indent="0" eaLnBrk="1" hangingPunct="1">
                  <a:lnSpc>
                    <a:spcPct val="110000"/>
                  </a:lnSpc>
                  <a:buNone/>
                  <a:defRPr/>
                </a:pPr>
                <a:r>
                  <a:rPr lang="en-US" altLang="zh-CN" sz="2800" dirty="0"/>
                  <a:t>               ={</a:t>
                </a:r>
                <a:r>
                  <a:rPr lang="en-US" altLang="zh-CN" sz="2800" dirty="0">
                    <a:solidFill>
                      <a:srgbClr val="FFFF00"/>
                    </a:solidFill>
                  </a:rPr>
                  <a:t>(</a:t>
                </a:r>
                <a:r>
                  <a:rPr lang="zh-CN" altLang="en-US" sz="2800" dirty="0">
                    <a:solidFill>
                      <a:srgbClr val="FFFF00"/>
                    </a:solidFill>
                  </a:rPr>
                  <a:t>废</a:t>
                </a:r>
                <a:r>
                  <a:rPr lang="en-US" altLang="zh-CN" sz="2800" dirty="0">
                    <a:solidFill>
                      <a:srgbClr val="FFFF00"/>
                    </a:solidFill>
                  </a:rPr>
                  <a:t>, </a:t>
                </a:r>
                <a:r>
                  <a:rPr lang="zh-CN" altLang="en-US" sz="2800" dirty="0">
                    <a:solidFill>
                      <a:srgbClr val="FFFF00"/>
                    </a:solidFill>
                  </a:rPr>
                  <a:t>废</a:t>
                </a:r>
                <a:r>
                  <a:rPr lang="en-US" altLang="zh-CN" sz="2800" dirty="0">
                    <a:solidFill>
                      <a:srgbClr val="FFFF00"/>
                    </a:solidFill>
                  </a:rPr>
                  <a:t>, </a:t>
                </a:r>
                <a:r>
                  <a:rPr lang="zh-CN" altLang="en-US" sz="2800" dirty="0">
                    <a:solidFill>
                      <a:srgbClr val="FFFF00"/>
                    </a:solidFill>
                  </a:rPr>
                  <a:t>正</a:t>
                </a:r>
                <a:r>
                  <a:rPr lang="en-US" altLang="zh-CN" sz="2800" dirty="0">
                    <a:solidFill>
                      <a:srgbClr val="FFFF00"/>
                    </a:solidFill>
                  </a:rPr>
                  <a:t>)</a:t>
                </a:r>
                <a:r>
                  <a:rPr lang="en-US" altLang="zh-CN" sz="2800" dirty="0">
                    <a:solidFill>
                      <a:schemeClr val="bg1"/>
                    </a:solidFill>
                  </a:rPr>
                  <a:t>}+</a:t>
                </a:r>
                <a14:m>
                  <m:oMath xmlns:m="http://schemas.openxmlformats.org/officeDocument/2006/math">
                    <m:r>
                      <a:rPr lang="en-US" altLang="zh-CN" sz="2800" b="0" i="0" smtClean="0">
                        <a:solidFill>
                          <a:schemeClr val="bg1"/>
                        </a:solidFill>
                        <a:latin typeface="Cambria Math" panose="02040503050406030204" pitchFamily="18" charset="0"/>
                      </a:rPr>
                      <m:t>{</m:t>
                    </m:r>
                    <m:r>
                      <a:rPr lang="en-US" altLang="zh-CN" sz="2800" i="1" smtClean="0">
                        <a:solidFill>
                          <a:srgbClr val="FFFF00"/>
                        </a:solidFill>
                        <a:latin typeface="Cambria Math" panose="02040503050406030204" pitchFamily="18" charset="0"/>
                      </a:rPr>
                      <m:t> </m:t>
                    </m:r>
                  </m:oMath>
                </a14:m>
                <a:r>
                  <a:rPr lang="en-US" altLang="zh-CN" sz="2800" dirty="0">
                    <a:solidFill>
                      <a:srgbClr val="FFFF00"/>
                    </a:solidFill>
                  </a:rPr>
                  <a:t>(</a:t>
                </a:r>
                <a:r>
                  <a:rPr lang="zh-CN" altLang="en-US" sz="2800" dirty="0">
                    <a:solidFill>
                      <a:srgbClr val="FFFF00"/>
                    </a:solidFill>
                  </a:rPr>
                  <a:t>废</a:t>
                </a:r>
                <a:r>
                  <a:rPr lang="en-US" altLang="zh-CN" sz="2800" dirty="0">
                    <a:solidFill>
                      <a:srgbClr val="FFFF00"/>
                    </a:solidFill>
                  </a:rPr>
                  <a:t>, </a:t>
                </a:r>
                <a:r>
                  <a:rPr lang="zh-CN" altLang="en-US" sz="2800" dirty="0">
                    <a:solidFill>
                      <a:srgbClr val="FFFF00"/>
                    </a:solidFill>
                  </a:rPr>
                  <a:t>正</a:t>
                </a:r>
                <a:r>
                  <a:rPr lang="en-US" altLang="zh-CN" sz="2800" dirty="0">
                    <a:solidFill>
                      <a:srgbClr val="FFFF00"/>
                    </a:solidFill>
                  </a:rPr>
                  <a:t>, </a:t>
                </a:r>
                <a:r>
                  <a:rPr lang="zh-CN" altLang="en-US" sz="2800" dirty="0">
                    <a:solidFill>
                      <a:srgbClr val="FFFF00"/>
                    </a:solidFill>
                  </a:rPr>
                  <a:t>废</a:t>
                </a:r>
                <a:r>
                  <a:rPr lang="en-US" altLang="zh-CN" sz="2800" dirty="0">
                    <a:solidFill>
                      <a:srgbClr val="FFFF00"/>
                    </a:solidFill>
                  </a:rPr>
                  <a:t>)</a:t>
                </a:r>
                <a:r>
                  <a:rPr lang="en-US" altLang="zh-CN" sz="2800" dirty="0">
                    <a:solidFill>
                      <a:schemeClr val="bg1"/>
                    </a:solidFill>
                  </a:rPr>
                  <a:t>}+{</a:t>
                </a:r>
                <a:r>
                  <a:rPr lang="en-US" altLang="zh-CN" sz="2800" dirty="0">
                    <a:solidFill>
                      <a:srgbClr val="FFFF00"/>
                    </a:solidFill>
                  </a:rPr>
                  <a:t>(</a:t>
                </a:r>
                <a:r>
                  <a:rPr lang="zh-CN" altLang="en-US" sz="2800" dirty="0">
                    <a:solidFill>
                      <a:srgbClr val="FFFF00"/>
                    </a:solidFill>
                  </a:rPr>
                  <a:t>正</a:t>
                </a:r>
                <a:r>
                  <a:rPr lang="en-US" altLang="zh-CN" sz="2800" dirty="0">
                    <a:solidFill>
                      <a:srgbClr val="FFFF00"/>
                    </a:solidFill>
                  </a:rPr>
                  <a:t>, </a:t>
                </a:r>
                <a:r>
                  <a:rPr lang="zh-CN" altLang="en-US" sz="2800" dirty="0">
                    <a:solidFill>
                      <a:srgbClr val="FFFF00"/>
                    </a:solidFill>
                  </a:rPr>
                  <a:t>废</a:t>
                </a:r>
                <a:r>
                  <a:rPr lang="en-US" altLang="zh-CN" sz="2800" dirty="0">
                    <a:solidFill>
                      <a:srgbClr val="FFFF00"/>
                    </a:solidFill>
                  </a:rPr>
                  <a:t>, </a:t>
                </a:r>
                <a:r>
                  <a:rPr lang="zh-CN" altLang="en-US" sz="2800" dirty="0">
                    <a:solidFill>
                      <a:srgbClr val="FFFF00"/>
                    </a:solidFill>
                  </a:rPr>
                  <a:t>废</a:t>
                </a:r>
                <a:r>
                  <a:rPr lang="en-US" altLang="zh-CN" sz="2800" dirty="0">
                    <a:solidFill>
                      <a:srgbClr val="FFFF00"/>
                    </a:solidFill>
                  </a:rPr>
                  <a:t>)</a:t>
                </a:r>
                <a:r>
                  <a:rPr lang="en-US" altLang="zh-CN" sz="2800" dirty="0">
                    <a:solidFill>
                      <a:schemeClr val="bg1"/>
                    </a:solidFill>
                  </a:rPr>
                  <a:t>}</a:t>
                </a:r>
              </a:p>
              <a:p>
                <a:pPr marL="0" indent="0" eaLnBrk="1" hangingPunct="1">
                  <a:lnSpc>
                    <a:spcPct val="110000"/>
                  </a:lnSpc>
                  <a:buNone/>
                  <a:defRPr/>
                </a:pPr>
                <a:r>
                  <a:rPr lang="en-US" altLang="zh-CN" sz="2800" dirty="0"/>
                  <a:t>            P(B)</a:t>
                </a:r>
              </a:p>
            </p:txBody>
          </p:sp>
        </mc:Choice>
        <mc:Fallback xmlns="">
          <p:sp>
            <p:nvSpPr>
              <p:cNvPr id="175107" name="Rectangle 3">
                <a:extLst>
                  <a:ext uri="{FF2B5EF4-FFF2-40B4-BE49-F238E27FC236}">
                    <a16:creationId xmlns:a16="http://schemas.microsoft.com/office/drawing/2014/main" id="{8E6B4C68-32C4-43D9-94D9-22CF45B68746}"/>
                  </a:ext>
                </a:extLst>
              </p:cNvPr>
              <p:cNvSpPr>
                <a:spLocks noGrp="1" noRot="1" noChangeAspect="1" noMove="1" noResize="1" noEditPoints="1" noAdjustHandles="1" noChangeArrowheads="1" noChangeShapeType="1" noTextEdit="1"/>
              </p:cNvSpPr>
              <p:nvPr>
                <p:ph type="body" idx="1"/>
              </p:nvPr>
            </p:nvSpPr>
            <p:spPr>
              <a:xfrm>
                <a:off x="310824" y="1486785"/>
                <a:ext cx="8812212" cy="4464769"/>
              </a:xfrm>
              <a:blipFill>
                <a:blip r:embed="rId3"/>
                <a:stretch>
                  <a:fillRect l="-1452" t="-1776" b="-2732"/>
                </a:stretch>
              </a:blipFill>
            </p:spPr>
            <p:txBody>
              <a:bodyPr/>
              <a:lstStyle/>
              <a:p>
                <a:r>
                  <a:rPr lang="zh-CN" altLang="en-US">
                    <a:noFill/>
                  </a:rPr>
                  <a:t> </a:t>
                </a:r>
              </a:p>
            </p:txBody>
          </p:sp>
        </mc:Fallback>
      </mc:AlternateContent>
      <p:graphicFrame>
        <p:nvGraphicFramePr>
          <p:cNvPr id="175108" name="Object 4">
            <a:extLst>
              <a:ext uri="{FF2B5EF4-FFF2-40B4-BE49-F238E27FC236}">
                <a16:creationId xmlns:a16="http://schemas.microsoft.com/office/drawing/2014/main" id="{8714B899-1A63-4C71-8381-A313FF9D32CA}"/>
              </a:ext>
            </a:extLst>
          </p:cNvPr>
          <p:cNvGraphicFramePr>
            <a:graphicFrameLocks noChangeAspect="1"/>
          </p:cNvGraphicFramePr>
          <p:nvPr>
            <p:extLst>
              <p:ext uri="{D42A27DB-BD31-4B8C-83A1-F6EECF244321}">
                <p14:modId xmlns:p14="http://schemas.microsoft.com/office/powerpoint/2010/main" val="2592992261"/>
              </p:ext>
            </p:extLst>
          </p:nvPr>
        </p:nvGraphicFramePr>
        <p:xfrm>
          <a:off x="2123728" y="5445224"/>
          <a:ext cx="3311525" cy="576262"/>
        </p:xfrm>
        <a:graphic>
          <a:graphicData uri="http://schemas.openxmlformats.org/presentationml/2006/ole">
            <mc:AlternateContent xmlns:mc="http://schemas.openxmlformats.org/markup-compatibility/2006">
              <mc:Choice xmlns:v="urn:schemas-microsoft-com:vml" Requires="v">
                <p:oleObj name="Equation" r:id="rId4" imgW="1384300" imgH="241300" progId="Equation.DSMT4">
                  <p:embed/>
                </p:oleObj>
              </mc:Choice>
              <mc:Fallback>
                <p:oleObj name="Equation" r:id="rId4" imgW="1384300" imgH="241300" progId="Equation.DSMT4">
                  <p:embed/>
                  <p:pic>
                    <p:nvPicPr>
                      <p:cNvPr id="175108" name="Object 4">
                        <a:extLst>
                          <a:ext uri="{FF2B5EF4-FFF2-40B4-BE49-F238E27FC236}">
                            <a16:creationId xmlns:a16="http://schemas.microsoft.com/office/drawing/2014/main" id="{8714B899-1A63-4C71-8381-A313FF9D3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5445224"/>
                        <a:ext cx="331152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896539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1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5107">
                                            <p:txEl>
                                              <p:pRg st="2" end="2"/>
                                            </p:txEl>
                                          </p:spTgt>
                                        </p:tgtEl>
                                        <p:attrNameLst>
                                          <p:attrName>style.visibility</p:attrName>
                                        </p:attrNameLst>
                                      </p:cBhvr>
                                      <p:to>
                                        <p:strVal val="visible"/>
                                      </p:to>
                                    </p:set>
                                    <p:anim calcmode="lin" valueType="num">
                                      <p:cBhvr additive="base">
                                        <p:cTn id="19" dur="500" fill="hold"/>
                                        <p:tgtEl>
                                          <p:spTgt spid="175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5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5107">
                                            <p:txEl>
                                              <p:pRg st="4" end="4"/>
                                            </p:txEl>
                                          </p:spTgt>
                                        </p:tgtEl>
                                        <p:attrNameLst>
                                          <p:attrName>style.visibility</p:attrName>
                                        </p:attrNameLst>
                                      </p:cBhvr>
                                      <p:to>
                                        <p:strVal val="visible"/>
                                      </p:to>
                                    </p:set>
                                    <p:anim calcmode="lin" valueType="num">
                                      <p:cBhvr additive="base">
                                        <p:cTn id="25" dur="500" fill="hold"/>
                                        <p:tgtEl>
                                          <p:spTgt spid="1751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5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5107">
                                            <p:txEl>
                                              <p:pRg st="5" end="5"/>
                                            </p:txEl>
                                          </p:spTgt>
                                        </p:tgtEl>
                                        <p:attrNameLst>
                                          <p:attrName>style.visibility</p:attrName>
                                        </p:attrNameLst>
                                      </p:cBhvr>
                                      <p:to>
                                        <p:strVal val="visible"/>
                                      </p:to>
                                    </p:set>
                                    <p:anim calcmode="lin" valueType="num">
                                      <p:cBhvr additive="base">
                                        <p:cTn id="31" dur="500" fill="hold"/>
                                        <p:tgtEl>
                                          <p:spTgt spid="1751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510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5107">
                                            <p:txEl>
                                              <p:pRg st="6" end="6"/>
                                            </p:txEl>
                                          </p:spTgt>
                                        </p:tgtEl>
                                        <p:attrNameLst>
                                          <p:attrName>style.visibility</p:attrName>
                                        </p:attrNameLst>
                                      </p:cBhvr>
                                      <p:to>
                                        <p:strVal val="visible"/>
                                      </p:to>
                                    </p:set>
                                    <p:anim calcmode="lin" valueType="num">
                                      <p:cBhvr additive="base">
                                        <p:cTn id="35" dur="500" fill="hold"/>
                                        <p:tgtEl>
                                          <p:spTgt spid="17510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51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5107">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5108"/>
                                        </p:tgtEl>
                                        <p:attrNameLst>
                                          <p:attrName>style.visibility</p:attrName>
                                        </p:attrNameLst>
                                      </p:cBhvr>
                                      <p:to>
                                        <p:strVal val="visible"/>
                                      </p:to>
                                    </p:set>
                                    <p:anim calcmode="lin" valueType="num">
                                      <p:cBhvr additive="base">
                                        <p:cTn id="45" dur="500" fill="hold"/>
                                        <p:tgtEl>
                                          <p:spTgt spid="175108"/>
                                        </p:tgtEl>
                                        <p:attrNameLst>
                                          <p:attrName>ppt_x</p:attrName>
                                        </p:attrNameLst>
                                      </p:cBhvr>
                                      <p:tavLst>
                                        <p:tav tm="0">
                                          <p:val>
                                            <p:strVal val="#ppt_x"/>
                                          </p:val>
                                        </p:tav>
                                        <p:tav tm="100000">
                                          <p:val>
                                            <p:strVal val="#ppt_x"/>
                                          </p:val>
                                        </p:tav>
                                      </p:tavLst>
                                    </p:anim>
                                    <p:anim calcmode="lin" valueType="num">
                                      <p:cBhvr additive="base">
                                        <p:cTn id="46" dur="500" fill="hold"/>
                                        <p:tgtEl>
                                          <p:spTgt spid="175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10.xml.rels><?xml version="1.0" encoding="UTF-8" standalone="yes"?>
<Relationships xmlns="http://schemas.openxmlformats.org/package/2006/relationships"><Relationship Id="rId1" Type="http://schemas.openxmlformats.org/officeDocument/2006/relationships/image" Target="../media/image1.png"/></Relationships>
</file>

<file path=ppt/theme/_rels/theme11.xml.rels><?xml version="1.0" encoding="UTF-8" standalone="yes"?>
<Relationships xmlns="http://schemas.openxmlformats.org/package/2006/relationships"><Relationship Id="rId1" Type="http://schemas.openxmlformats.org/officeDocument/2006/relationships/image" Target="../media/image1.png"/></Relationships>
</file>

<file path=ppt/theme/_rels/theme13.xml.rels><?xml version="1.0" encoding="UTF-8" standalone="yes"?>
<Relationships xmlns="http://schemas.openxmlformats.org/package/2006/relationships"><Relationship Id="rId1" Type="http://schemas.openxmlformats.org/officeDocument/2006/relationships/image" Target="../media/image1.png"/></Relationships>
</file>

<file path=ppt/theme/_rels/theme14.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xpedition">
  <a:themeElements>
    <a:clrScheme name="Expedition 6">
      <a:dk1>
        <a:srgbClr val="FFFFFF"/>
      </a:dk1>
      <a:lt1>
        <a:srgbClr val="FFFFFF"/>
      </a:lt1>
      <a:dk2>
        <a:srgbClr val="FFFFFF"/>
      </a:dk2>
      <a:lt2>
        <a:srgbClr val="808080"/>
      </a:lt2>
      <a:accent1>
        <a:srgbClr val="0066CC"/>
      </a:accent1>
      <a:accent2>
        <a:srgbClr val="D69B80"/>
      </a:accent2>
      <a:accent3>
        <a:srgbClr val="FFFFFF"/>
      </a:accent3>
      <a:accent4>
        <a:srgbClr val="DADADA"/>
      </a:accent4>
      <a:accent5>
        <a:srgbClr val="AAB8E2"/>
      </a:accent5>
      <a:accent6>
        <a:srgbClr val="C28C73"/>
      </a:accent6>
      <a:hlink>
        <a:srgbClr val="993300"/>
      </a:hlink>
      <a:folHlink>
        <a:srgbClr val="666600"/>
      </a:folHlink>
    </a:clrScheme>
    <a:fontScheme name="Expeditio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defRPr>
        </a:defPPr>
      </a:lstStyle>
    </a:lnDef>
  </a:objectDefaults>
  <a:extraClrSchemeLst>
    <a:extraClrScheme>
      <a:clrScheme name="Expedition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xpedition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5">
        <a:dk1>
          <a:srgbClr val="808080"/>
        </a:dk1>
        <a:lt1>
          <a:srgbClr val="FFFFFF"/>
        </a:lt1>
        <a:dk2>
          <a:srgbClr val="0066CC"/>
        </a:dk2>
        <a:lt2>
          <a:srgbClr val="FFFFFF"/>
        </a:lt2>
        <a:accent1>
          <a:srgbClr val="0066CC"/>
        </a:accent1>
        <a:accent2>
          <a:srgbClr val="D69B80"/>
        </a:accent2>
        <a:accent3>
          <a:srgbClr val="AAB8E2"/>
        </a:accent3>
        <a:accent4>
          <a:srgbClr val="DADADA"/>
        </a:accent4>
        <a:accent5>
          <a:srgbClr val="AAB8E2"/>
        </a:accent5>
        <a:accent6>
          <a:srgbClr val="C28C73"/>
        </a:accent6>
        <a:hlink>
          <a:srgbClr val="993300"/>
        </a:hlink>
        <a:folHlink>
          <a:srgbClr val="666600"/>
        </a:folHlink>
      </a:clrScheme>
      <a:clrMap bg1="dk2" tx1="lt1" bg2="dk1" tx2="lt2" accent1="accent1" accent2="accent2" accent3="accent3" accent4="accent4" accent5="accent5" accent6="accent6" hlink="hlink" folHlink="folHlink"/>
    </a:extraClrScheme>
    <a:extraClrScheme>
      <a:clrScheme name="Expedition 6">
        <a:dk1>
          <a:srgbClr val="FFFFFF"/>
        </a:dk1>
        <a:lt1>
          <a:srgbClr val="FFFFFF"/>
        </a:lt1>
        <a:dk2>
          <a:srgbClr val="FFFFFF"/>
        </a:dk2>
        <a:lt2>
          <a:srgbClr val="808080"/>
        </a:lt2>
        <a:accent1>
          <a:srgbClr val="0066CC"/>
        </a:accent1>
        <a:accent2>
          <a:srgbClr val="D69B80"/>
        </a:accent2>
        <a:accent3>
          <a:srgbClr val="FFFFFF"/>
        </a:accent3>
        <a:accent4>
          <a:srgbClr val="DADADA"/>
        </a:accent4>
        <a:accent5>
          <a:srgbClr val="AAB8E2"/>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_Expedition">
  <a:themeElements>
    <a:clrScheme name="Expedition 6">
      <a:dk1>
        <a:srgbClr val="FFFFFF"/>
      </a:dk1>
      <a:lt1>
        <a:srgbClr val="FFFFFF"/>
      </a:lt1>
      <a:dk2>
        <a:srgbClr val="FFFFFF"/>
      </a:dk2>
      <a:lt2>
        <a:srgbClr val="808080"/>
      </a:lt2>
      <a:accent1>
        <a:srgbClr val="0066CC"/>
      </a:accent1>
      <a:accent2>
        <a:srgbClr val="D69B80"/>
      </a:accent2>
      <a:accent3>
        <a:srgbClr val="FFFFFF"/>
      </a:accent3>
      <a:accent4>
        <a:srgbClr val="DADADA"/>
      </a:accent4>
      <a:accent5>
        <a:srgbClr val="AAB8E2"/>
      </a:accent5>
      <a:accent6>
        <a:srgbClr val="C28C73"/>
      </a:accent6>
      <a:hlink>
        <a:srgbClr val="993300"/>
      </a:hlink>
      <a:folHlink>
        <a:srgbClr val="666600"/>
      </a:folHlink>
    </a:clrScheme>
    <a:fontScheme name="Expeditio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defRPr>
        </a:defPPr>
      </a:lstStyle>
    </a:lnDef>
  </a:objectDefaults>
  <a:extraClrSchemeLst>
    <a:extraClrScheme>
      <a:clrScheme name="Expedition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xpedition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5">
        <a:dk1>
          <a:srgbClr val="808080"/>
        </a:dk1>
        <a:lt1>
          <a:srgbClr val="FFFFFF"/>
        </a:lt1>
        <a:dk2>
          <a:srgbClr val="0066CC"/>
        </a:dk2>
        <a:lt2>
          <a:srgbClr val="FFFFFF"/>
        </a:lt2>
        <a:accent1>
          <a:srgbClr val="0066CC"/>
        </a:accent1>
        <a:accent2>
          <a:srgbClr val="D69B80"/>
        </a:accent2>
        <a:accent3>
          <a:srgbClr val="AAB8E2"/>
        </a:accent3>
        <a:accent4>
          <a:srgbClr val="DADADA"/>
        </a:accent4>
        <a:accent5>
          <a:srgbClr val="AAB8E2"/>
        </a:accent5>
        <a:accent6>
          <a:srgbClr val="C28C73"/>
        </a:accent6>
        <a:hlink>
          <a:srgbClr val="993300"/>
        </a:hlink>
        <a:folHlink>
          <a:srgbClr val="666600"/>
        </a:folHlink>
      </a:clrScheme>
      <a:clrMap bg1="dk2" tx1="lt1" bg2="dk1" tx2="lt2" accent1="accent1" accent2="accent2" accent3="accent3" accent4="accent4" accent5="accent5" accent6="accent6" hlink="hlink" folHlink="folHlink"/>
    </a:extraClrScheme>
    <a:extraClrScheme>
      <a:clrScheme name="Expedition 6">
        <a:dk1>
          <a:srgbClr val="FFFFFF"/>
        </a:dk1>
        <a:lt1>
          <a:srgbClr val="FFFFFF"/>
        </a:lt1>
        <a:dk2>
          <a:srgbClr val="FFFFFF"/>
        </a:dk2>
        <a:lt2>
          <a:srgbClr val="808080"/>
        </a:lt2>
        <a:accent1>
          <a:srgbClr val="0066CC"/>
        </a:accent1>
        <a:accent2>
          <a:srgbClr val="D69B80"/>
        </a:accent2>
        <a:accent3>
          <a:srgbClr val="FFFFFF"/>
        </a:accent3>
        <a:accent4>
          <a:srgbClr val="DADADA"/>
        </a:accent4>
        <a:accent5>
          <a:srgbClr val="AAB8E2"/>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3_Expedition">
  <a:themeElements>
    <a:clrScheme name="Expedition 6">
      <a:dk1>
        <a:srgbClr val="FFFFFF"/>
      </a:dk1>
      <a:lt1>
        <a:srgbClr val="FFFFFF"/>
      </a:lt1>
      <a:dk2>
        <a:srgbClr val="FFFFFF"/>
      </a:dk2>
      <a:lt2>
        <a:srgbClr val="808080"/>
      </a:lt2>
      <a:accent1>
        <a:srgbClr val="0066CC"/>
      </a:accent1>
      <a:accent2>
        <a:srgbClr val="D69B80"/>
      </a:accent2>
      <a:accent3>
        <a:srgbClr val="FFFFFF"/>
      </a:accent3>
      <a:accent4>
        <a:srgbClr val="DADADA"/>
      </a:accent4>
      <a:accent5>
        <a:srgbClr val="AAB8E2"/>
      </a:accent5>
      <a:accent6>
        <a:srgbClr val="C28C73"/>
      </a:accent6>
      <a:hlink>
        <a:srgbClr val="993300"/>
      </a:hlink>
      <a:folHlink>
        <a:srgbClr val="666600"/>
      </a:folHlink>
    </a:clrScheme>
    <a:fontScheme name="Expeditio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defRPr>
        </a:defPPr>
      </a:lstStyle>
    </a:lnDef>
  </a:objectDefaults>
  <a:extraClrSchemeLst>
    <a:extraClrScheme>
      <a:clrScheme name="Expedition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xpedition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5">
        <a:dk1>
          <a:srgbClr val="808080"/>
        </a:dk1>
        <a:lt1>
          <a:srgbClr val="FFFFFF"/>
        </a:lt1>
        <a:dk2>
          <a:srgbClr val="0066CC"/>
        </a:dk2>
        <a:lt2>
          <a:srgbClr val="FFFFFF"/>
        </a:lt2>
        <a:accent1>
          <a:srgbClr val="0066CC"/>
        </a:accent1>
        <a:accent2>
          <a:srgbClr val="D69B80"/>
        </a:accent2>
        <a:accent3>
          <a:srgbClr val="AAB8E2"/>
        </a:accent3>
        <a:accent4>
          <a:srgbClr val="DADADA"/>
        </a:accent4>
        <a:accent5>
          <a:srgbClr val="AAB8E2"/>
        </a:accent5>
        <a:accent6>
          <a:srgbClr val="C28C73"/>
        </a:accent6>
        <a:hlink>
          <a:srgbClr val="993300"/>
        </a:hlink>
        <a:folHlink>
          <a:srgbClr val="666600"/>
        </a:folHlink>
      </a:clrScheme>
      <a:clrMap bg1="dk2" tx1="lt1" bg2="dk1" tx2="lt2" accent1="accent1" accent2="accent2" accent3="accent3" accent4="accent4" accent5="accent5" accent6="accent6" hlink="hlink" folHlink="folHlink"/>
    </a:extraClrScheme>
    <a:extraClrScheme>
      <a:clrScheme name="Expedition 6">
        <a:dk1>
          <a:srgbClr val="FFFFFF"/>
        </a:dk1>
        <a:lt1>
          <a:srgbClr val="FFFFFF"/>
        </a:lt1>
        <a:dk2>
          <a:srgbClr val="FFFFFF"/>
        </a:dk2>
        <a:lt2>
          <a:srgbClr val="808080"/>
        </a:lt2>
        <a:accent1>
          <a:srgbClr val="0066CC"/>
        </a:accent1>
        <a:accent2>
          <a:srgbClr val="D69B80"/>
        </a:accent2>
        <a:accent3>
          <a:srgbClr val="FFFFFF"/>
        </a:accent3>
        <a:accent4>
          <a:srgbClr val="DADADA"/>
        </a:accent4>
        <a:accent5>
          <a:srgbClr val="AAB8E2"/>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4_Expedition">
  <a:themeElements>
    <a:clrScheme name="Expedition 6">
      <a:dk1>
        <a:srgbClr val="FFFFFF"/>
      </a:dk1>
      <a:lt1>
        <a:srgbClr val="FFFFFF"/>
      </a:lt1>
      <a:dk2>
        <a:srgbClr val="FFFFFF"/>
      </a:dk2>
      <a:lt2>
        <a:srgbClr val="808080"/>
      </a:lt2>
      <a:accent1>
        <a:srgbClr val="0066CC"/>
      </a:accent1>
      <a:accent2>
        <a:srgbClr val="D69B80"/>
      </a:accent2>
      <a:accent3>
        <a:srgbClr val="FFFFFF"/>
      </a:accent3>
      <a:accent4>
        <a:srgbClr val="DADADA"/>
      </a:accent4>
      <a:accent5>
        <a:srgbClr val="AAB8E2"/>
      </a:accent5>
      <a:accent6>
        <a:srgbClr val="C28C73"/>
      </a:accent6>
      <a:hlink>
        <a:srgbClr val="993300"/>
      </a:hlink>
      <a:folHlink>
        <a:srgbClr val="666600"/>
      </a:folHlink>
    </a:clrScheme>
    <a:fontScheme name="Expeditio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defRPr>
        </a:defPPr>
      </a:lstStyle>
    </a:lnDef>
  </a:objectDefaults>
  <a:extraClrSchemeLst>
    <a:extraClrScheme>
      <a:clrScheme name="Expedition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xpedition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5">
        <a:dk1>
          <a:srgbClr val="808080"/>
        </a:dk1>
        <a:lt1>
          <a:srgbClr val="FFFFFF"/>
        </a:lt1>
        <a:dk2>
          <a:srgbClr val="0066CC"/>
        </a:dk2>
        <a:lt2>
          <a:srgbClr val="FFFFFF"/>
        </a:lt2>
        <a:accent1>
          <a:srgbClr val="0066CC"/>
        </a:accent1>
        <a:accent2>
          <a:srgbClr val="D69B80"/>
        </a:accent2>
        <a:accent3>
          <a:srgbClr val="AAB8E2"/>
        </a:accent3>
        <a:accent4>
          <a:srgbClr val="DADADA"/>
        </a:accent4>
        <a:accent5>
          <a:srgbClr val="AAB8E2"/>
        </a:accent5>
        <a:accent6>
          <a:srgbClr val="C28C73"/>
        </a:accent6>
        <a:hlink>
          <a:srgbClr val="993300"/>
        </a:hlink>
        <a:folHlink>
          <a:srgbClr val="666600"/>
        </a:folHlink>
      </a:clrScheme>
      <a:clrMap bg1="dk2" tx1="lt1" bg2="dk1" tx2="lt2" accent1="accent1" accent2="accent2" accent3="accent3" accent4="accent4" accent5="accent5" accent6="accent6" hlink="hlink" folHlink="folHlink"/>
    </a:extraClrScheme>
    <a:extraClrScheme>
      <a:clrScheme name="Expedition 6">
        <a:dk1>
          <a:srgbClr val="FFFFFF"/>
        </a:dk1>
        <a:lt1>
          <a:srgbClr val="FFFFFF"/>
        </a:lt1>
        <a:dk2>
          <a:srgbClr val="FFFFFF"/>
        </a:dk2>
        <a:lt2>
          <a:srgbClr val="808080"/>
        </a:lt2>
        <a:accent1>
          <a:srgbClr val="0066CC"/>
        </a:accent1>
        <a:accent2>
          <a:srgbClr val="D69B80"/>
        </a:accent2>
        <a:accent3>
          <a:srgbClr val="FFFFFF"/>
        </a:accent3>
        <a:accent4>
          <a:srgbClr val="DADADA"/>
        </a:accent4>
        <a:accent5>
          <a:srgbClr val="AAB8E2"/>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_Expedition">
  <a:themeElements>
    <a:clrScheme name="Expedition 6">
      <a:dk1>
        <a:srgbClr val="FFFFFF"/>
      </a:dk1>
      <a:lt1>
        <a:srgbClr val="FFFFFF"/>
      </a:lt1>
      <a:dk2>
        <a:srgbClr val="FFFFFF"/>
      </a:dk2>
      <a:lt2>
        <a:srgbClr val="808080"/>
      </a:lt2>
      <a:accent1>
        <a:srgbClr val="0066CC"/>
      </a:accent1>
      <a:accent2>
        <a:srgbClr val="D69B80"/>
      </a:accent2>
      <a:accent3>
        <a:srgbClr val="FFFFFF"/>
      </a:accent3>
      <a:accent4>
        <a:srgbClr val="DADADA"/>
      </a:accent4>
      <a:accent5>
        <a:srgbClr val="AAB8E2"/>
      </a:accent5>
      <a:accent6>
        <a:srgbClr val="C28C73"/>
      </a:accent6>
      <a:hlink>
        <a:srgbClr val="993300"/>
      </a:hlink>
      <a:folHlink>
        <a:srgbClr val="666600"/>
      </a:folHlink>
    </a:clrScheme>
    <a:fontScheme name="Expeditio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defRPr>
        </a:defPPr>
      </a:lstStyle>
    </a:lnDef>
  </a:objectDefaults>
  <a:extraClrSchemeLst>
    <a:extraClrScheme>
      <a:clrScheme name="Expedition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xpedition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5">
        <a:dk1>
          <a:srgbClr val="808080"/>
        </a:dk1>
        <a:lt1>
          <a:srgbClr val="FFFFFF"/>
        </a:lt1>
        <a:dk2>
          <a:srgbClr val="0066CC"/>
        </a:dk2>
        <a:lt2>
          <a:srgbClr val="FFFFFF"/>
        </a:lt2>
        <a:accent1>
          <a:srgbClr val="0066CC"/>
        </a:accent1>
        <a:accent2>
          <a:srgbClr val="D69B80"/>
        </a:accent2>
        <a:accent3>
          <a:srgbClr val="AAB8E2"/>
        </a:accent3>
        <a:accent4>
          <a:srgbClr val="DADADA"/>
        </a:accent4>
        <a:accent5>
          <a:srgbClr val="AAB8E2"/>
        </a:accent5>
        <a:accent6>
          <a:srgbClr val="C28C73"/>
        </a:accent6>
        <a:hlink>
          <a:srgbClr val="993300"/>
        </a:hlink>
        <a:folHlink>
          <a:srgbClr val="666600"/>
        </a:folHlink>
      </a:clrScheme>
      <a:clrMap bg1="dk2" tx1="lt1" bg2="dk1" tx2="lt2" accent1="accent1" accent2="accent2" accent3="accent3" accent4="accent4" accent5="accent5" accent6="accent6" hlink="hlink" folHlink="folHlink"/>
    </a:extraClrScheme>
    <a:extraClrScheme>
      <a:clrScheme name="Expedition 6">
        <a:dk1>
          <a:srgbClr val="FFFFFF"/>
        </a:dk1>
        <a:lt1>
          <a:srgbClr val="FFFFFF"/>
        </a:lt1>
        <a:dk2>
          <a:srgbClr val="FFFFFF"/>
        </a:dk2>
        <a:lt2>
          <a:srgbClr val="808080"/>
        </a:lt2>
        <a:accent1>
          <a:srgbClr val="0066CC"/>
        </a:accent1>
        <a:accent2>
          <a:srgbClr val="D69B80"/>
        </a:accent2>
        <a:accent3>
          <a:srgbClr val="FFFFFF"/>
        </a:accent3>
        <a:accent4>
          <a:srgbClr val="DADADA"/>
        </a:accent4>
        <a:accent5>
          <a:srgbClr val="AAB8E2"/>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1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2_概率论与数理统计第一讲">
  <a:themeElements>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fontScheme name="概率论与数理统计第一讲">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第一讲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概率论与数理统计第一讲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概率论与数理统计第一讲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概率论与数理统计第一讲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概率论与数理统计第一讲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概率论与数理统计第一讲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themeOverride>
</file>

<file path=ppt/theme/themeOverride2.xml><?xml version="1.0" encoding="utf-8"?>
<a:themeOverride xmlns:a="http://schemas.openxmlformats.org/drawingml/2006/main">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themeOverride>
</file>

<file path=ppt/theme/themeOverride3.xml><?xml version="1.0" encoding="utf-8"?>
<a:themeOverride xmlns:a="http://schemas.openxmlformats.org/drawingml/2006/main">
  <a:clrScheme name="Expedition 6">
    <a:dk1>
      <a:srgbClr val="FFFFFF"/>
    </a:dk1>
    <a:lt1>
      <a:srgbClr val="FFFFFF"/>
    </a:lt1>
    <a:dk2>
      <a:srgbClr val="FFFFFF"/>
    </a:dk2>
    <a:lt2>
      <a:srgbClr val="808080"/>
    </a:lt2>
    <a:accent1>
      <a:srgbClr val="0066CC"/>
    </a:accent1>
    <a:accent2>
      <a:srgbClr val="D69B80"/>
    </a:accent2>
    <a:accent3>
      <a:srgbClr val="FFFFFF"/>
    </a:accent3>
    <a:accent4>
      <a:srgbClr val="DADADA"/>
    </a:accent4>
    <a:accent5>
      <a:srgbClr val="AAB8E2"/>
    </a:accent5>
    <a:accent6>
      <a:srgbClr val="C28C73"/>
    </a:accent6>
    <a:hlink>
      <a:srgbClr val="993300"/>
    </a:hlink>
    <a:folHlink>
      <a:srgbClr val="666600"/>
    </a:folHlink>
  </a:clrScheme>
</a:themeOverride>
</file>

<file path=ppt/theme/themeOverride4.xml><?xml version="1.0" encoding="utf-8"?>
<a:themeOverride xmlns:a="http://schemas.openxmlformats.org/drawingml/2006/main">
  <a:clrScheme name="概率论与数理统计第一讲 8">
    <a:dk1>
      <a:srgbClr val="808080"/>
    </a:dk1>
    <a:lt1>
      <a:srgbClr val="FFFFFF"/>
    </a:lt1>
    <a:dk2>
      <a:srgbClr val="660033"/>
    </a:dk2>
    <a:lt2>
      <a:srgbClr val="FFFFCC"/>
    </a:lt2>
    <a:accent1>
      <a:srgbClr val="00CC99"/>
    </a:accent1>
    <a:accent2>
      <a:srgbClr val="FFFF00"/>
    </a:accent2>
    <a:accent3>
      <a:srgbClr val="B8AAAD"/>
    </a:accent3>
    <a:accent4>
      <a:srgbClr val="DADADA"/>
    </a:accent4>
    <a:accent5>
      <a:srgbClr val="AAE2CA"/>
    </a:accent5>
    <a:accent6>
      <a:srgbClr val="E7E700"/>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Designs\Expedition.pot</Template>
  <TotalTime>57396</TotalTime>
  <Words>11353</Words>
  <Application>Microsoft Office PowerPoint</Application>
  <PresentationFormat>全屏显示(4:3)</PresentationFormat>
  <Paragraphs>956</Paragraphs>
  <Slides>129</Slides>
  <Notes>65</Notes>
  <HiddenSlides>41</HiddenSlides>
  <MMClips>0</MMClips>
  <ScaleCrop>false</ScaleCrop>
  <HeadingPairs>
    <vt:vector size="8" baseType="variant">
      <vt:variant>
        <vt:lpstr>已用的字体</vt:lpstr>
      </vt:variant>
      <vt:variant>
        <vt:i4>12</vt:i4>
      </vt:variant>
      <vt:variant>
        <vt:lpstr>主题</vt:lpstr>
      </vt:variant>
      <vt:variant>
        <vt:i4>14</vt:i4>
      </vt:variant>
      <vt:variant>
        <vt:lpstr>嵌入 OLE 服务器</vt:lpstr>
      </vt:variant>
      <vt:variant>
        <vt:i4>5</vt:i4>
      </vt:variant>
      <vt:variant>
        <vt:lpstr>幻灯片标题</vt:lpstr>
      </vt:variant>
      <vt:variant>
        <vt:i4>129</vt:i4>
      </vt:variant>
    </vt:vector>
  </HeadingPairs>
  <TitlesOfParts>
    <vt:vector size="160" baseType="lpstr">
      <vt:lpstr>MS Gothic</vt:lpstr>
      <vt:lpstr>n</vt:lpstr>
      <vt:lpstr>System</vt:lpstr>
      <vt:lpstr>华文新魏</vt:lpstr>
      <vt:lpstr>楷体_GB2312</vt:lpstr>
      <vt:lpstr>宋体</vt:lpstr>
      <vt:lpstr>Arial</vt:lpstr>
      <vt:lpstr>Calibri</vt:lpstr>
      <vt:lpstr>Cambria Math</vt:lpstr>
      <vt:lpstr>Symbol</vt:lpstr>
      <vt:lpstr>Times New Roman</vt:lpstr>
      <vt:lpstr>Wingdings</vt:lpstr>
      <vt:lpstr>Expedition</vt:lpstr>
      <vt:lpstr>2_概率论与数理统计第一讲</vt:lpstr>
      <vt:lpstr>4_概率论与数理统计第一讲</vt:lpstr>
      <vt:lpstr>5_概率论与数理统计第一讲</vt:lpstr>
      <vt:lpstr>6_概率论与数理统计第一讲</vt:lpstr>
      <vt:lpstr>7_概率论与数理统计第一讲</vt:lpstr>
      <vt:lpstr>10_概率论与数理统计第一讲</vt:lpstr>
      <vt:lpstr>11_概率论与数理统计第一讲</vt:lpstr>
      <vt:lpstr>12_概率论与数理统计第一讲</vt:lpstr>
      <vt:lpstr>2_Expedition</vt:lpstr>
      <vt:lpstr>3_Expedition</vt:lpstr>
      <vt:lpstr>8_概率论与数理统计第一讲</vt:lpstr>
      <vt:lpstr>4_Expedition</vt:lpstr>
      <vt:lpstr>1_Expedition</vt:lpstr>
      <vt:lpstr>Picture</vt:lpstr>
      <vt:lpstr>Picture2</vt:lpstr>
      <vt:lpstr>Equation</vt:lpstr>
      <vt:lpstr>BMP 图象</vt:lpstr>
      <vt:lpstr>公式</vt:lpstr>
      <vt:lpstr>PowerPoint 演示文稿</vt:lpstr>
      <vt:lpstr>PowerPoint 演示文稿</vt:lpstr>
      <vt:lpstr>序   言</vt:lpstr>
      <vt:lpstr>随机现象</vt:lpstr>
      <vt:lpstr>确定性现象</vt:lpstr>
      <vt:lpstr>随机现象的规律性</vt:lpstr>
      <vt:lpstr>PowerPoint 演示文稿</vt:lpstr>
      <vt:lpstr>概率统计的一些应用</vt:lpstr>
      <vt:lpstr>第一章  随机事件及其概率</vt:lpstr>
      <vt:lpstr>1.1随机事件</vt:lpstr>
      <vt:lpstr>随机试验的特点</vt:lpstr>
      <vt:lpstr>（一） 随机事件的概念</vt:lpstr>
      <vt:lpstr>PowerPoint 演示文稿</vt:lpstr>
      <vt:lpstr>（二） 事件的集合表示</vt:lpstr>
      <vt:lpstr>几点说明</vt:lpstr>
      <vt:lpstr>PowerPoint 演示文稿</vt:lpstr>
      <vt:lpstr>随机事件实例</vt:lpstr>
      <vt:lpstr>（三）事件间的关系与运算</vt:lpstr>
      <vt:lpstr>PowerPoint 演示文稿</vt:lpstr>
      <vt:lpstr>PowerPoint 演示文稿</vt:lpstr>
      <vt:lpstr>PowerPoint 演示文稿</vt:lpstr>
      <vt:lpstr>PowerPoint 演示文稿</vt:lpstr>
      <vt:lpstr>PowerPoint 演示文稿</vt:lpstr>
      <vt:lpstr>PowerPoint 演示文稿</vt:lpstr>
      <vt:lpstr>事件的运算性质</vt:lpstr>
      <vt:lpstr>PowerPoint 演示文稿</vt:lpstr>
      <vt:lpstr>     </vt:lpstr>
      <vt:lpstr>例3：一名射击选手连续向某个目标射击三次，事件Ai表示该选手第i次射击时击中目标（i=1, 2, 3）试用文字叙述下列事件：</vt:lpstr>
      <vt:lpstr>例4：如果x表示一个沿数轴做随机运动的质点的位置，试说明下列各事件的关系。</vt:lpstr>
      <vt:lpstr>1.2 概率</vt:lpstr>
      <vt:lpstr>（一）概率的统计定义</vt:lpstr>
      <vt:lpstr>历史上的掷硬币试验</vt:lpstr>
      <vt:lpstr>概率的统计定义</vt:lpstr>
      <vt:lpstr>新生儿性别统计表</vt:lpstr>
      <vt:lpstr>（二）概率的古典定义</vt:lpstr>
      <vt:lpstr>PowerPoint 演示文稿</vt:lpstr>
      <vt:lpstr>PowerPoint 演示文稿</vt:lpstr>
      <vt:lpstr>PowerPoint 演示文稿</vt:lpstr>
      <vt:lpstr>PowerPoint 演示文稿</vt:lpstr>
      <vt:lpstr>PowerPoint 演示文稿</vt:lpstr>
      <vt:lpstr>例2：一批产品共200个，废品有6个，求 (1)任取1个是废品的概率； (2)任取3个恰有一个是废品的概率； (3)任取3个全非废品的概率。</vt:lpstr>
      <vt:lpstr>例3：两封信随机地向标号为Ⅰ,Ⅱ,Ⅲ,Ⅳ的4个邮筒投寄，求   (1) 第二个邮筒恰好被投入1封信的概率；   (2) 前两个邮筒中各有一封信的概率。</vt:lpstr>
      <vt:lpstr>古典概率的性质</vt:lpstr>
      <vt:lpstr> 概率的公理化定义</vt:lpstr>
      <vt:lpstr>例1： 100个产品中有60个一等品，30个二等品，10个废品。 规定一、二等品都为合格品，考虑这批产品的合格率与一、二等品之间的关系。</vt:lpstr>
      <vt:lpstr>  </vt:lpstr>
      <vt:lpstr>  </vt:lpstr>
      <vt:lpstr>推论4：对任意两个事件A、B，有              P(A+B)=P(A)+P(B)－P(AB)            （1.8）</vt:lpstr>
      <vt:lpstr>三个事件和的概率公式</vt:lpstr>
      <vt:lpstr>PowerPoint 演示文稿</vt:lpstr>
      <vt:lpstr>例3(P13)： 产品有一、二等品及废品3种，若一、二等品率分别为0.63及0.35，求产品的合格率与废品率。</vt:lpstr>
      <vt:lpstr>PowerPoint 演示文稿</vt:lpstr>
      <vt:lpstr>例4(P13)：一个袋中装有大小相同的7个球，白球有4个，黑球有3个。从中一次抽取3个，计算至少有两个是白球的概率。</vt:lpstr>
      <vt:lpstr>PowerPoint 演示文稿</vt:lpstr>
      <vt:lpstr>例6：某市有甲、乙、丙三种报纸，订每种报纸的人数分别占全体市民人数的30%，其中有10%的人同时订甲，乙两种报纸。没有人同时订甲丙或乙丙报纸。求从该市任选一人，他(她)至少订有一种报纸的概率。</vt:lpstr>
      <vt:lpstr>PowerPoint 演示文稿</vt:lpstr>
      <vt:lpstr>PowerPoint 演示文稿</vt:lpstr>
      <vt:lpstr> 1.4 条件概率与乘法法则   （一）条件概率</vt:lpstr>
      <vt:lpstr>PowerPoint 演示文稿</vt:lpstr>
      <vt:lpstr>PowerPoint 演示文稿</vt:lpstr>
      <vt:lpstr>PowerPoint 演示文稿</vt:lpstr>
      <vt:lpstr>PowerPoint 演示文稿</vt:lpstr>
      <vt:lpstr>PowerPoint 演示文稿</vt:lpstr>
      <vt:lpstr>PowerPoint 演示文稿</vt:lpstr>
      <vt:lpstr>例2：全年级100名学生中，有男生80人，女生20人；来自北京的有20人，其中男生12人，女生8人；免修英语的40人中有32名男生，8名女生。 事件A=“男生” 事件B=“来自北京的学生” 事件C=“免修英语的学生”</vt:lpstr>
      <vt:lpstr>PowerPoint 演示文稿</vt:lpstr>
      <vt:lpstr>PowerPoint 演示文稿</vt:lpstr>
      <vt:lpstr>例3(P16)：市场上供应的灯泡中，甲厂产品占70%，乙厂占30%，甲厂产品的合格率为95%，乙厂产品的合格率为80%，求从市场上买到一个灯泡是甲/乙厂生产的合格灯泡的概率。</vt:lpstr>
      <vt:lpstr>例4：10个考签中有4个难签，3人参加抽签（不放回）甲先、乙次、丙最后。求甲抽到难签，甲乙都抽到难签，甲没抽到难签而乙抽到难签，以及甲乙丙都抽到难签的概率。</vt:lpstr>
      <vt:lpstr>（三） 全概率公式与贝叶斯公式</vt:lpstr>
      <vt:lpstr>例5(P17)：市场上供应的灯泡中，甲厂产品占70%，乙厂占30%，甲厂产品的合格率为95%，乙厂产品的合格率为80%。若用A、Ā分别表示甲、乙两厂的产品，B表示产品为合格品，试计算从市场上买到合格灯泡的概率。 </vt:lpstr>
      <vt:lpstr>PowerPoint 演示文稿</vt:lpstr>
      <vt:lpstr>PowerPoint 演示文稿</vt:lpstr>
      <vt:lpstr>例6 ：12个乒乓球都是新球，每次比赛时取出3个用完后放回去，求第3次比赛时取到的3个球都是新球的概率。</vt:lpstr>
      <vt:lpstr>由全概率公式：</vt:lpstr>
      <vt:lpstr>全概率公式的应用：敏感问题的调查</vt:lpstr>
      <vt:lpstr>PowerPoint 演示文稿</vt:lpstr>
      <vt:lpstr>例7：假定某工厂甲乙丙3个车间生产同一种螺钉, 产量依次占全厂的45%,35%,20%. 如果各车间的次品率依次为4%, 2%, 5%. 现在从待出厂产品中检查出1个次品, 试判断它是由甲车间生产的概率。</vt:lpstr>
      <vt:lpstr>则由贝叶斯公式得</vt:lpstr>
      <vt:lpstr>贝叶斯公式的应用</vt:lpstr>
      <vt:lpstr>条件概率 小  结</vt:lpstr>
      <vt:lpstr> </vt:lpstr>
      <vt:lpstr>两事件独立性的一些结论</vt:lpstr>
      <vt:lpstr> </vt:lpstr>
      <vt:lpstr> </vt:lpstr>
      <vt:lpstr>注意:互斥与独立的区别</vt:lpstr>
      <vt:lpstr>例1：甲、乙、丙三部机床独立工作，由一个工人照管，某段时间内他们不需要工人照管的概率分别为0.9，0.8及0.85。求在这段时间内有机床需要工人照管的概率；机床因无人照管而停工的概率。</vt:lpstr>
      <vt:lpstr>求机床因无人照管而停工的概率。</vt:lpstr>
      <vt:lpstr>例2 若例1中的3部机床性能相同，设P(A)＝P(B)＝P(C)＝0.8，求这段时间内 恰有一部机床需要照管的概率； 恰有两部机床需要照管的概率；</vt:lpstr>
      <vt:lpstr>例3 如图所示, 开关电路中开关a, b, c, d闭合与否的概率都是0.5, 且各开关是否闭合相互独立。求灯亮的概率以及若已见灯亮, 开关a与b同时关闭的概率。</vt:lpstr>
      <vt:lpstr>解 令事件A, B, C, D分别表示开关a, b, c, d闭合, E表示灯亮, 则E=AB+C+D</vt:lpstr>
      <vt:lpstr>P(E)=P(AB+C+D)        =P(AB)+P(C)+P(D)-P(ABC)-P(ABD)           -P(CD)+P(ABCD)        =P(A)P(B)+P(C)+P(D)-P(A)P(B)P(C)           -P(A)P(B)P(D)-P(C)P(D)+P(A)P(B)P(C)P(D)        =0.52+0.5+0.5-0.53-0.53-0.52+0.54=0.8125 P(AB|E)=P(ABE)/P(E) 而ABE, 故ABE=AB, 因此</vt:lpstr>
      <vt:lpstr>例4：如图，有标号为1、2、3、4、5的开关,假设每个开关闭合的概率为p,且各开关闭合与否相互独立，求L至R是通路的概率。</vt:lpstr>
      <vt:lpstr>PowerPoint 演示文稿</vt:lpstr>
      <vt:lpstr>PowerPoint 演示文稿</vt:lpstr>
      <vt:lpstr>（二）独立试验序列概型</vt:lpstr>
      <vt:lpstr>（二）独立试验序列概型</vt:lpstr>
      <vt:lpstr>例4：一批产品的废品率为0.1，每次抽取一个，观察后放回，下次再取一个，共重复3次，求3次中恰有2次取到废品的概率。</vt:lpstr>
      <vt:lpstr>例4：一批产品的废品率为0.1，每次抽取一个，观察后放回，下次再取一个，共重复3次，求3次中恰有2次取到废品的概率。</vt:lpstr>
      <vt:lpstr>例4：一批产品的废品率为0.1，每次抽取一个，观察后放回，下次再取一个，共重复3次，求3次中恰有2次取到废品的概率。</vt:lpstr>
      <vt:lpstr>例5：例4中废品率若为p(0&lt;p&lt;1), 重复抽取n次，求恰有k次取到废品的概率。</vt:lpstr>
      <vt:lpstr>上面例子的共同特点是</vt:lpstr>
      <vt:lpstr>定理1.31(贝努里定理) 设一次试验中事件A发生的概率为p，则n重贝努里试验中事件A恰好发生k次的概率</vt:lpstr>
      <vt:lpstr>例5：例4中废品率若为p(0&lt;p&lt;1), 重复抽取n次，求恰有k次取到废品的概率。</vt:lpstr>
      <vt:lpstr>例6：一条自动生产线上产品的一级品率为0.6，现检查了10件，求至少有两件一级品的概率。</vt:lpstr>
      <vt:lpstr>第一章复习</vt:lpstr>
      <vt:lpstr>二、重点知识点的分布</vt:lpstr>
      <vt:lpstr>PowerPoint 演示文稿</vt:lpstr>
      <vt:lpstr>四、事件的运算</vt:lpstr>
      <vt:lpstr>事件的关系和运算用集合论的有关知识来研究</vt:lpstr>
      <vt:lpstr>五、概率</vt:lpstr>
      <vt:lpstr>PowerPoint 演示文稿</vt:lpstr>
      <vt:lpstr>PowerPoint 演示文稿</vt:lpstr>
      <vt:lpstr>PowerPoint 演示文稿</vt:lpstr>
      <vt:lpstr>PowerPoint 演示文稿</vt:lpstr>
      <vt:lpstr>PowerPoint 演示文稿</vt:lpstr>
      <vt:lpstr>六、古典概型的有关类型</vt:lpstr>
      <vt:lpstr>PowerPoint 演示文稿</vt:lpstr>
      <vt:lpstr>PowerPoint 演示文稿</vt:lpstr>
      <vt:lpstr>PowerPoint 演示文稿</vt:lpstr>
      <vt:lpstr>事件B包含的基本事件个数的另一种求法：3个盒子中的某一个盒子是空的</vt:lpstr>
      <vt:lpstr>PowerPoint 演示文稿</vt:lpstr>
      <vt:lpstr>PowerPoint 演示文稿</vt:lpstr>
      <vt:lpstr>PowerPoint 演示文稿</vt:lpstr>
      <vt:lpstr>PowerPoint 演示文稿</vt:lpstr>
      <vt:lpstr>七、独立试验序列概型（二项概型）</vt:lpstr>
      <vt:lpstr>八、公式</vt:lpstr>
      <vt:lpstr>定理1.1 设A1，…, An是Ω 的一个划分，构成一个完备事件组,且P(Ai)&gt;0， (i＝1，…，n)， 则对任何事件BΩ有</vt:lpstr>
      <vt:lpstr>4.贝叶斯公式</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dc:title>
  <dc:creator>zhsj</dc:creator>
  <cp:lastModifiedBy>yaxu li</cp:lastModifiedBy>
  <cp:revision>390</cp:revision>
  <dcterms:created xsi:type="dcterms:W3CDTF">2004-10-08T14:38:08Z</dcterms:created>
  <dcterms:modified xsi:type="dcterms:W3CDTF">2021-09-24T02:23:34Z</dcterms:modified>
</cp:coreProperties>
</file>