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8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0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0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4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0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4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1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8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0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7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FDBC-21FE-4CBF-9FCC-5B3C155CC962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E3AE-227E-4B0D-B433-0F57D5113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1196"/>
            <a:ext cx="8784976" cy="5593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21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全屏显示(16:10)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LZHANGE6400</dc:creator>
  <cp:lastModifiedBy>LZHANGE6400</cp:lastModifiedBy>
  <cp:revision>1</cp:revision>
  <dcterms:created xsi:type="dcterms:W3CDTF">2013-09-08T14:44:26Z</dcterms:created>
  <dcterms:modified xsi:type="dcterms:W3CDTF">2013-09-08T14:45:52Z</dcterms:modified>
</cp:coreProperties>
</file>