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29" r:id="rId2"/>
    <p:sldMasterId id="2147483744" r:id="rId3"/>
    <p:sldMasterId id="2147483759" r:id="rId4"/>
  </p:sldMasterIdLst>
  <p:notesMasterIdLst>
    <p:notesMasterId r:id="rId46"/>
  </p:notesMasterIdLst>
  <p:handoutMasterIdLst>
    <p:handoutMasterId r:id="rId47"/>
  </p:handoutMasterIdLst>
  <p:sldIdLst>
    <p:sldId id="534" r:id="rId5"/>
    <p:sldId id="535" r:id="rId6"/>
    <p:sldId id="538" r:id="rId7"/>
    <p:sldId id="699" r:id="rId8"/>
    <p:sldId id="717" r:id="rId9"/>
    <p:sldId id="701" r:id="rId10"/>
    <p:sldId id="667" r:id="rId11"/>
    <p:sldId id="718" r:id="rId12"/>
    <p:sldId id="539" r:id="rId13"/>
    <p:sldId id="647" r:id="rId14"/>
    <p:sldId id="747" r:id="rId15"/>
    <p:sldId id="748" r:id="rId16"/>
    <p:sldId id="749" r:id="rId17"/>
    <p:sldId id="750" r:id="rId18"/>
    <p:sldId id="542" r:id="rId19"/>
    <p:sldId id="719" r:id="rId20"/>
    <p:sldId id="675" r:id="rId21"/>
    <p:sldId id="727" r:id="rId22"/>
    <p:sldId id="713" r:id="rId23"/>
    <p:sldId id="721" r:id="rId24"/>
    <p:sldId id="671" r:id="rId25"/>
    <p:sldId id="715" r:id="rId26"/>
    <p:sldId id="716" r:id="rId27"/>
    <p:sldId id="751" r:id="rId28"/>
    <p:sldId id="752" r:id="rId29"/>
    <p:sldId id="753" r:id="rId30"/>
    <p:sldId id="754" r:id="rId31"/>
    <p:sldId id="755" r:id="rId32"/>
    <p:sldId id="652" r:id="rId33"/>
    <p:sldId id="731" r:id="rId34"/>
    <p:sldId id="756" r:id="rId35"/>
    <p:sldId id="758" r:id="rId36"/>
    <p:sldId id="759" r:id="rId37"/>
    <p:sldId id="760" r:id="rId38"/>
    <p:sldId id="761" r:id="rId39"/>
    <p:sldId id="736" r:id="rId40"/>
    <p:sldId id="740" r:id="rId41"/>
    <p:sldId id="735" r:id="rId42"/>
    <p:sldId id="550" r:id="rId43"/>
    <p:sldId id="744" r:id="rId44"/>
    <p:sldId id="551" r:id="rId45"/>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华文楷体" panose="0201060004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华文楷体" panose="0201060004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华文楷体" panose="0201060004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华文楷体" panose="0201060004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华文楷体" panose="0201060004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华文楷体" panose="0201060004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华文楷体" panose="0201060004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华文楷体" panose="0201060004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华文楷体"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CC"/>
    <a:srgbClr val="FFDCFE"/>
    <a:srgbClr val="FFDBFF"/>
    <a:srgbClr val="FF99FF"/>
    <a:srgbClr val="FFCCFF"/>
    <a:srgbClr val="996633"/>
    <a:srgbClr val="00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16" autoAdjust="0"/>
    <p:restoredTop sz="86983" autoAdjust="0"/>
  </p:normalViewPr>
  <p:slideViewPr>
    <p:cSldViewPr>
      <p:cViewPr varScale="1">
        <p:scale>
          <a:sx n="98" d="100"/>
          <a:sy n="98" d="100"/>
        </p:scale>
        <p:origin x="208" y="4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2006"/>
    </p:cViewPr>
  </p:sorterViewPr>
  <p:notesViewPr>
    <p:cSldViewPr>
      <p:cViewPr varScale="1">
        <p:scale>
          <a:sx n="32" d="100"/>
          <a:sy n="32" d="100"/>
        </p:scale>
        <p:origin x="-119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65.wmf"/><Relationship Id="rId2" Type="http://schemas.openxmlformats.org/officeDocument/2006/relationships/image" Target="../media/image6.wmf"/><Relationship Id="rId1" Type="http://schemas.openxmlformats.org/officeDocument/2006/relationships/image" Target="../media/image61.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0C7A6E6-3544-4BAF-A293-1158884D754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eaLnBrk="0" hangingPunct="0">
              <a:defRPr sz="1000" b="0" i="1">
                <a:latin typeface="Arial" panose="020B0604020202020204" pitchFamily="34" charset="0"/>
                <a:ea typeface="楷体_GB2312" pitchFamily="49" charset="-122"/>
              </a:defRPr>
            </a:lvl1pPr>
          </a:lstStyle>
          <a:p>
            <a:pPr>
              <a:defRPr/>
            </a:pPr>
            <a:endParaRPr lang="en-US" altLang="zh-CN"/>
          </a:p>
        </p:txBody>
      </p:sp>
      <p:sp>
        <p:nvSpPr>
          <p:cNvPr id="3075" name="Rectangle 3">
            <a:extLst>
              <a:ext uri="{FF2B5EF4-FFF2-40B4-BE49-F238E27FC236}">
                <a16:creationId xmlns:a16="http://schemas.microsoft.com/office/drawing/2014/main" id="{2D33C82E-AFA1-4F5A-BA89-3169DD1E1DB1}"/>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lgn="r" eaLnBrk="0" hangingPunct="0">
              <a:defRPr sz="1000" b="0" i="1">
                <a:latin typeface="Arial" panose="020B0604020202020204" pitchFamily="34" charset="0"/>
                <a:ea typeface="楷体_GB2312" pitchFamily="49" charset="-122"/>
              </a:defRPr>
            </a:lvl1pPr>
          </a:lstStyle>
          <a:p>
            <a:pPr>
              <a:defRPr/>
            </a:pPr>
            <a:endParaRPr lang="en-US" altLang="zh-CN"/>
          </a:p>
        </p:txBody>
      </p:sp>
      <p:sp>
        <p:nvSpPr>
          <p:cNvPr id="3076" name="Rectangle 4">
            <a:extLst>
              <a:ext uri="{FF2B5EF4-FFF2-40B4-BE49-F238E27FC236}">
                <a16:creationId xmlns:a16="http://schemas.microsoft.com/office/drawing/2014/main" id="{E766565F-209E-4179-B64C-C2B153CFBAA4}"/>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eaLnBrk="0" hangingPunct="0">
              <a:defRPr sz="1000" b="0" i="1">
                <a:latin typeface="Arial" panose="020B0604020202020204" pitchFamily="34" charset="0"/>
                <a:ea typeface="楷体_GB2312" pitchFamily="49" charset="-122"/>
              </a:defRPr>
            </a:lvl1pPr>
          </a:lstStyle>
          <a:p>
            <a:pPr>
              <a:defRPr/>
            </a:pPr>
            <a:endParaRPr lang="en-US" altLang="zh-CN"/>
          </a:p>
        </p:txBody>
      </p:sp>
      <p:sp>
        <p:nvSpPr>
          <p:cNvPr id="3077" name="Rectangle 5">
            <a:extLst>
              <a:ext uri="{FF2B5EF4-FFF2-40B4-BE49-F238E27FC236}">
                <a16:creationId xmlns:a16="http://schemas.microsoft.com/office/drawing/2014/main" id="{14CDB76C-80FA-4325-882D-349C6C163DF6}"/>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lgn="r">
              <a:defRPr sz="1000" b="0" i="1" smtClean="0">
                <a:latin typeface="Arial" panose="020B0604020202020204" pitchFamily="34" charset="0"/>
                <a:ea typeface="楷体_GB2312" pitchFamily="49" charset="-122"/>
              </a:defRPr>
            </a:lvl1pPr>
          </a:lstStyle>
          <a:p>
            <a:pPr>
              <a:defRPr/>
            </a:pPr>
            <a:fld id="{3FF665E3-6369-478E-B1F6-0E98388A7A6E}"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3AB0B20-FC1B-4F46-B54E-49367C97F0DE}"/>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defTabSz="762000" eaLnBrk="0" hangingPunct="0">
              <a:defRPr sz="1000" b="0" i="1">
                <a:ea typeface="楷体_GB2312" pitchFamily="49" charset="-122"/>
              </a:defRPr>
            </a:lvl1pPr>
          </a:lstStyle>
          <a:p>
            <a:pPr>
              <a:defRPr/>
            </a:pPr>
            <a:endParaRPr lang="en-US" altLang="zh-CN"/>
          </a:p>
        </p:txBody>
      </p:sp>
      <p:sp>
        <p:nvSpPr>
          <p:cNvPr id="2051" name="Rectangle 3">
            <a:extLst>
              <a:ext uri="{FF2B5EF4-FFF2-40B4-BE49-F238E27FC236}">
                <a16:creationId xmlns:a16="http://schemas.microsoft.com/office/drawing/2014/main" id="{CFAE31AF-5C78-4EB6-98BC-F9CEC4384F36}"/>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eaLnBrk="0" hangingPunct="0">
              <a:defRPr sz="1000" b="0" i="1">
                <a:ea typeface="楷体_GB2312" pitchFamily="49" charset="-122"/>
              </a:defRPr>
            </a:lvl1pPr>
          </a:lstStyle>
          <a:p>
            <a:pPr>
              <a:defRPr/>
            </a:pPr>
            <a:endParaRPr lang="en-US" altLang="zh-CN"/>
          </a:p>
        </p:txBody>
      </p:sp>
      <p:sp>
        <p:nvSpPr>
          <p:cNvPr id="2052" name="Rectangle 4">
            <a:extLst>
              <a:ext uri="{FF2B5EF4-FFF2-40B4-BE49-F238E27FC236}">
                <a16:creationId xmlns:a16="http://schemas.microsoft.com/office/drawing/2014/main" id="{367F6BD9-CC0C-4512-B75A-DF390CFF0A39}"/>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defTabSz="762000" eaLnBrk="0" hangingPunct="0">
              <a:defRPr sz="1000" b="0" i="1">
                <a:ea typeface="楷体_GB2312" pitchFamily="49" charset="-122"/>
              </a:defRPr>
            </a:lvl1pPr>
          </a:lstStyle>
          <a:p>
            <a:pPr>
              <a:defRPr/>
            </a:pPr>
            <a:endParaRPr lang="en-US" altLang="zh-CN"/>
          </a:p>
        </p:txBody>
      </p:sp>
      <p:sp>
        <p:nvSpPr>
          <p:cNvPr id="2053" name="Rectangle 5">
            <a:extLst>
              <a:ext uri="{FF2B5EF4-FFF2-40B4-BE49-F238E27FC236}">
                <a16:creationId xmlns:a16="http://schemas.microsoft.com/office/drawing/2014/main" id="{2164C6D4-77F6-4DEA-A3D2-87B75720434C}"/>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b="0" i="1" smtClean="0">
                <a:ea typeface="楷体_GB2312" pitchFamily="49" charset="-122"/>
              </a:defRPr>
            </a:lvl1pPr>
          </a:lstStyle>
          <a:p>
            <a:pPr>
              <a:defRPr/>
            </a:pPr>
            <a:fld id="{5A567508-EB82-4885-9676-3E9A9C8E522C}" type="slidenum">
              <a:rPr lang="en-US" altLang="zh-CN"/>
              <a:pPr>
                <a:defRPr/>
              </a:pPr>
              <a:t>‹#›</a:t>
            </a:fld>
            <a:endParaRPr lang="en-US" altLang="zh-CN"/>
          </a:p>
        </p:txBody>
      </p:sp>
      <p:sp>
        <p:nvSpPr>
          <p:cNvPr id="2054" name="Rectangle 6">
            <a:extLst>
              <a:ext uri="{FF2B5EF4-FFF2-40B4-BE49-F238E27FC236}">
                <a16:creationId xmlns:a16="http://schemas.microsoft.com/office/drawing/2014/main" id="{BCEAB5DF-E057-4649-B650-680854FF9D19}"/>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2075" tIns="46038" rIns="92075" bIns="46038" numCol="1" anchor="t" anchorCtr="0" compatLnSpc="1">
            <a:prstTxWarp prst="textNoShape">
              <a:avLst/>
            </a:prstTxWarp>
          </a:bodyPr>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9879" name="Rectangle 7">
            <a:extLst>
              <a:ext uri="{FF2B5EF4-FFF2-40B4-BE49-F238E27FC236}">
                <a16:creationId xmlns:a16="http://schemas.microsoft.com/office/drawing/2014/main" id="{61FDB8DD-16F0-4E09-B0D0-F2BD5D9BAD93}"/>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DA02607-71F0-4FA3-8EE1-323CBD0C7DA9}"/>
              </a:ext>
            </a:extLst>
          </p:cNvPr>
          <p:cNvGrpSpPr>
            <a:grpSpLocks/>
          </p:cNvGrpSpPr>
          <p:nvPr/>
        </p:nvGrpSpPr>
        <p:grpSpPr bwMode="auto">
          <a:xfrm>
            <a:off x="0" y="107950"/>
            <a:ext cx="9101138" cy="6750050"/>
            <a:chOff x="0" y="68"/>
            <a:chExt cx="5733" cy="4252"/>
          </a:xfrm>
        </p:grpSpPr>
        <p:grpSp>
          <p:nvGrpSpPr>
            <p:cNvPr id="5" name="Group 3">
              <a:extLst>
                <a:ext uri="{FF2B5EF4-FFF2-40B4-BE49-F238E27FC236}">
                  <a16:creationId xmlns:a16="http://schemas.microsoft.com/office/drawing/2014/main" id="{42FDEB6D-E7EF-4503-A5A7-9D830885813D}"/>
                </a:ext>
              </a:extLst>
            </p:cNvPr>
            <p:cNvGrpSpPr>
              <a:grpSpLocks/>
            </p:cNvGrpSpPr>
            <p:nvPr/>
          </p:nvGrpSpPr>
          <p:grpSpPr bwMode="auto">
            <a:xfrm>
              <a:off x="0" y="68"/>
              <a:ext cx="5733" cy="4088"/>
              <a:chOff x="0" y="68"/>
              <a:chExt cx="5733" cy="4088"/>
            </a:xfrm>
          </p:grpSpPr>
          <p:grpSp>
            <p:nvGrpSpPr>
              <p:cNvPr id="37" name="Group 4">
                <a:extLst>
                  <a:ext uri="{FF2B5EF4-FFF2-40B4-BE49-F238E27FC236}">
                    <a16:creationId xmlns:a16="http://schemas.microsoft.com/office/drawing/2014/main" id="{F7F424E9-8564-4BB2-9BAC-E8B97A728F1C}"/>
                  </a:ext>
                </a:extLst>
              </p:cNvPr>
              <p:cNvGrpSpPr>
                <a:grpSpLocks/>
              </p:cNvGrpSpPr>
              <p:nvPr userDrawn="1"/>
            </p:nvGrpSpPr>
            <p:grpSpPr bwMode="auto">
              <a:xfrm>
                <a:off x="0" y="144"/>
                <a:ext cx="5730" cy="4012"/>
                <a:chOff x="0" y="144"/>
                <a:chExt cx="5730" cy="4012"/>
              </a:xfrm>
            </p:grpSpPr>
            <p:sp>
              <p:nvSpPr>
                <p:cNvPr id="50" name="Line 5">
                  <a:extLst>
                    <a:ext uri="{FF2B5EF4-FFF2-40B4-BE49-F238E27FC236}">
                      <a16:creationId xmlns:a16="http://schemas.microsoft.com/office/drawing/2014/main" id="{5F9053D2-F3F6-4612-BFB7-A76CB07C2A45}"/>
                    </a:ext>
                  </a:extLst>
                </p:cNvPr>
                <p:cNvSpPr>
                  <a:spLocks noChangeShapeType="1"/>
                </p:cNvSpPr>
                <p:nvPr/>
              </p:nvSpPr>
              <p:spPr bwMode="hidden">
                <a:xfrm rot="-5400000">
                  <a:off x="195"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6">
                  <a:extLst>
                    <a:ext uri="{FF2B5EF4-FFF2-40B4-BE49-F238E27FC236}">
                      <a16:creationId xmlns:a16="http://schemas.microsoft.com/office/drawing/2014/main" id="{FC40EA35-98A2-4B31-A585-B0F3D0487083}"/>
                    </a:ext>
                  </a:extLst>
                </p:cNvPr>
                <p:cNvSpPr>
                  <a:spLocks noChangeShapeType="1"/>
                </p:cNvSpPr>
                <p:nvPr/>
              </p:nvSpPr>
              <p:spPr bwMode="hidden">
                <a:xfrm rot="-5400000">
                  <a:off x="195"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7">
                  <a:extLst>
                    <a:ext uri="{FF2B5EF4-FFF2-40B4-BE49-F238E27FC236}">
                      <a16:creationId xmlns:a16="http://schemas.microsoft.com/office/drawing/2014/main" id="{02DEA632-D982-4ED6-A8D8-75774FBDB478}"/>
                    </a:ext>
                  </a:extLst>
                </p:cNvPr>
                <p:cNvSpPr>
                  <a:spLocks noChangeShapeType="1"/>
                </p:cNvSpPr>
                <p:nvPr/>
              </p:nvSpPr>
              <p:spPr bwMode="hidden">
                <a:xfrm rot="-5400000">
                  <a:off x="195" y="141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8">
                  <a:extLst>
                    <a:ext uri="{FF2B5EF4-FFF2-40B4-BE49-F238E27FC236}">
                      <a16:creationId xmlns:a16="http://schemas.microsoft.com/office/drawing/2014/main" id="{9CBD5210-1E9A-451B-81F9-75A916C9E800}"/>
                    </a:ext>
                  </a:extLst>
                </p:cNvPr>
                <p:cNvSpPr>
                  <a:spLocks noChangeShapeType="1"/>
                </p:cNvSpPr>
                <p:nvPr/>
              </p:nvSpPr>
              <p:spPr bwMode="hidden">
                <a:xfrm rot="-5400000">
                  <a:off x="195" y="1918"/>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9">
                  <a:extLst>
                    <a:ext uri="{FF2B5EF4-FFF2-40B4-BE49-F238E27FC236}">
                      <a16:creationId xmlns:a16="http://schemas.microsoft.com/office/drawing/2014/main" id="{5273AE03-38E7-4EAA-A1CA-7D0BCDDE677E}"/>
                    </a:ext>
                  </a:extLst>
                </p:cNvPr>
                <p:cNvSpPr>
                  <a:spLocks noChangeShapeType="1"/>
                </p:cNvSpPr>
                <p:nvPr/>
              </p:nvSpPr>
              <p:spPr bwMode="hidden">
                <a:xfrm rot="-5400000">
                  <a:off x="195" y="2438"/>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0">
                  <a:extLst>
                    <a:ext uri="{FF2B5EF4-FFF2-40B4-BE49-F238E27FC236}">
                      <a16:creationId xmlns:a16="http://schemas.microsoft.com/office/drawing/2014/main" id="{380125C4-2FE1-4FF5-A21B-60DC0AE9C59E}"/>
                    </a:ext>
                  </a:extLst>
                </p:cNvPr>
                <p:cNvSpPr>
                  <a:spLocks noChangeShapeType="1"/>
                </p:cNvSpPr>
                <p:nvPr/>
              </p:nvSpPr>
              <p:spPr bwMode="hidden">
                <a:xfrm rot="-5400000">
                  <a:off x="195" y="2939"/>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1">
                  <a:extLst>
                    <a:ext uri="{FF2B5EF4-FFF2-40B4-BE49-F238E27FC236}">
                      <a16:creationId xmlns:a16="http://schemas.microsoft.com/office/drawing/2014/main" id="{1833151C-8204-4BFE-A16A-2098AE7ED7BC}"/>
                    </a:ext>
                  </a:extLst>
                </p:cNvPr>
                <p:cNvSpPr>
                  <a:spLocks noChangeShapeType="1"/>
                </p:cNvSpPr>
                <p:nvPr/>
              </p:nvSpPr>
              <p:spPr bwMode="hidden">
                <a:xfrm rot="-5400000">
                  <a:off x="195" y="3460"/>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2">
                  <a:extLst>
                    <a:ext uri="{FF2B5EF4-FFF2-40B4-BE49-F238E27FC236}">
                      <a16:creationId xmlns:a16="http://schemas.microsoft.com/office/drawing/2014/main" id="{247E5C0E-5970-4FA3-86D2-76484EA04FB7}"/>
                    </a:ext>
                  </a:extLst>
                </p:cNvPr>
                <p:cNvSpPr>
                  <a:spLocks noChangeShapeType="1"/>
                </p:cNvSpPr>
                <p:nvPr/>
              </p:nvSpPr>
              <p:spPr bwMode="hidden">
                <a:xfrm rot="-5400000">
                  <a:off x="195" y="3961"/>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 name="Group 13">
                  <a:extLst>
                    <a:ext uri="{FF2B5EF4-FFF2-40B4-BE49-F238E27FC236}">
                      <a16:creationId xmlns:a16="http://schemas.microsoft.com/office/drawing/2014/main" id="{137B2697-5135-4439-9924-37901D8EC4E5}"/>
                    </a:ext>
                  </a:extLst>
                </p:cNvPr>
                <p:cNvGrpSpPr>
                  <a:grpSpLocks/>
                </p:cNvGrpSpPr>
                <p:nvPr userDrawn="1"/>
              </p:nvGrpSpPr>
              <p:grpSpPr bwMode="auto">
                <a:xfrm>
                  <a:off x="483" y="144"/>
                  <a:ext cx="975" cy="4012"/>
                  <a:chOff x="483" y="144"/>
                  <a:chExt cx="975" cy="4012"/>
                </a:xfrm>
              </p:grpSpPr>
              <p:grpSp>
                <p:nvGrpSpPr>
                  <p:cNvPr id="207" name="Group 14">
                    <a:extLst>
                      <a:ext uri="{FF2B5EF4-FFF2-40B4-BE49-F238E27FC236}">
                        <a16:creationId xmlns:a16="http://schemas.microsoft.com/office/drawing/2014/main" id="{A88EFFCC-6786-4E2A-BB52-A7C5C9B13996}"/>
                      </a:ext>
                    </a:extLst>
                  </p:cNvPr>
                  <p:cNvGrpSpPr>
                    <a:grpSpLocks/>
                  </p:cNvGrpSpPr>
                  <p:nvPr userDrawn="1"/>
                </p:nvGrpSpPr>
                <p:grpSpPr bwMode="auto">
                  <a:xfrm>
                    <a:off x="483" y="144"/>
                    <a:ext cx="975" cy="947"/>
                    <a:chOff x="483" y="144"/>
                    <a:chExt cx="975" cy="947"/>
                  </a:xfrm>
                </p:grpSpPr>
                <p:sp>
                  <p:nvSpPr>
                    <p:cNvPr id="235" name="Line 15">
                      <a:extLst>
                        <a:ext uri="{FF2B5EF4-FFF2-40B4-BE49-F238E27FC236}">
                          <a16:creationId xmlns:a16="http://schemas.microsoft.com/office/drawing/2014/main" id="{809A1516-24F4-4270-AC70-769F9D844B69}"/>
                        </a:ext>
                      </a:extLst>
                    </p:cNvPr>
                    <p:cNvSpPr>
                      <a:spLocks noChangeShapeType="1"/>
                    </p:cNvSpPr>
                    <p:nvPr/>
                  </p:nvSpPr>
                  <p:spPr bwMode="hidden">
                    <a:xfrm>
                      <a:off x="483"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 name="Line 16">
                      <a:extLst>
                        <a:ext uri="{FF2B5EF4-FFF2-40B4-BE49-F238E27FC236}">
                          <a16:creationId xmlns:a16="http://schemas.microsoft.com/office/drawing/2014/main" id="{5D7CB4A5-8D72-4A71-8E2D-F30A61F404E6}"/>
                        </a:ext>
                      </a:extLst>
                    </p:cNvPr>
                    <p:cNvSpPr>
                      <a:spLocks noChangeShapeType="1"/>
                    </p:cNvSpPr>
                    <p:nvPr/>
                  </p:nvSpPr>
                  <p:spPr bwMode="hidden">
                    <a:xfrm>
                      <a:off x="984"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 name="Line 17">
                      <a:extLst>
                        <a:ext uri="{FF2B5EF4-FFF2-40B4-BE49-F238E27FC236}">
                          <a16:creationId xmlns:a16="http://schemas.microsoft.com/office/drawing/2014/main" id="{278CC967-97A8-4570-BF5E-12332C8392AE}"/>
                        </a:ext>
                      </a:extLst>
                    </p:cNvPr>
                    <p:cNvSpPr>
                      <a:spLocks noChangeShapeType="1"/>
                    </p:cNvSpPr>
                    <p:nvPr/>
                  </p:nvSpPr>
                  <p:spPr bwMode="hidden">
                    <a:xfrm>
                      <a:off x="984"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Line 18">
                      <a:extLst>
                        <a:ext uri="{FF2B5EF4-FFF2-40B4-BE49-F238E27FC236}">
                          <a16:creationId xmlns:a16="http://schemas.microsoft.com/office/drawing/2014/main" id="{283E0E3E-AFAC-43B4-96BC-30F5FAB0F6FC}"/>
                        </a:ext>
                      </a:extLst>
                    </p:cNvPr>
                    <p:cNvSpPr>
                      <a:spLocks noChangeShapeType="1"/>
                    </p:cNvSpPr>
                    <p:nvPr/>
                  </p:nvSpPr>
                  <p:spPr bwMode="hidden">
                    <a:xfrm>
                      <a:off x="483"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Line 19">
                      <a:extLst>
                        <a:ext uri="{FF2B5EF4-FFF2-40B4-BE49-F238E27FC236}">
                          <a16:creationId xmlns:a16="http://schemas.microsoft.com/office/drawing/2014/main" id="{243FE69B-13E0-4897-A1D9-97205F557F45}"/>
                        </a:ext>
                      </a:extLst>
                    </p:cNvPr>
                    <p:cNvSpPr>
                      <a:spLocks noChangeShapeType="1"/>
                    </p:cNvSpPr>
                    <p:nvPr/>
                  </p:nvSpPr>
                  <p:spPr bwMode="hidden">
                    <a:xfrm rot="-5400000">
                      <a:off x="734"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 name="Line 20">
                      <a:extLst>
                        <a:ext uri="{FF2B5EF4-FFF2-40B4-BE49-F238E27FC236}">
                          <a16:creationId xmlns:a16="http://schemas.microsoft.com/office/drawing/2014/main" id="{C81F2A8A-FD23-4CEA-95B4-F94BFDC530D3}"/>
                        </a:ext>
                      </a:extLst>
                    </p:cNvPr>
                    <p:cNvSpPr>
                      <a:spLocks noChangeShapeType="1"/>
                    </p:cNvSpPr>
                    <p:nvPr/>
                  </p:nvSpPr>
                  <p:spPr bwMode="hidden">
                    <a:xfrm rot="-5400000">
                      <a:off x="1263"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1" name="Line 21">
                      <a:extLst>
                        <a:ext uri="{FF2B5EF4-FFF2-40B4-BE49-F238E27FC236}">
                          <a16:creationId xmlns:a16="http://schemas.microsoft.com/office/drawing/2014/main" id="{05568E52-BC8D-46F2-8DFC-E7A6A08E22F5}"/>
                        </a:ext>
                      </a:extLst>
                    </p:cNvPr>
                    <p:cNvSpPr>
                      <a:spLocks noChangeShapeType="1"/>
                    </p:cNvSpPr>
                    <p:nvPr/>
                  </p:nvSpPr>
                  <p:spPr bwMode="hidden">
                    <a:xfrm rot="-5400000">
                      <a:off x="1263"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 name="Line 22">
                      <a:extLst>
                        <a:ext uri="{FF2B5EF4-FFF2-40B4-BE49-F238E27FC236}">
                          <a16:creationId xmlns:a16="http://schemas.microsoft.com/office/drawing/2014/main" id="{754BABD2-28F5-45B3-9754-FEEEC0F53236}"/>
                        </a:ext>
                      </a:extLst>
                    </p:cNvPr>
                    <p:cNvSpPr>
                      <a:spLocks noChangeShapeType="1"/>
                    </p:cNvSpPr>
                    <p:nvPr/>
                  </p:nvSpPr>
                  <p:spPr bwMode="hidden">
                    <a:xfrm rot="-5400000">
                      <a:off x="734"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8" name="Group 23">
                    <a:extLst>
                      <a:ext uri="{FF2B5EF4-FFF2-40B4-BE49-F238E27FC236}">
                        <a16:creationId xmlns:a16="http://schemas.microsoft.com/office/drawing/2014/main" id="{71F4646E-CD7C-4639-89B9-4EC491E3C661}"/>
                      </a:ext>
                    </a:extLst>
                  </p:cNvPr>
                  <p:cNvGrpSpPr>
                    <a:grpSpLocks/>
                  </p:cNvGrpSpPr>
                  <p:nvPr/>
                </p:nvGrpSpPr>
                <p:grpSpPr bwMode="auto">
                  <a:xfrm>
                    <a:off x="483" y="1166"/>
                    <a:ext cx="975" cy="947"/>
                    <a:chOff x="288" y="528"/>
                    <a:chExt cx="1680" cy="1632"/>
                  </a:xfrm>
                </p:grpSpPr>
                <p:sp>
                  <p:nvSpPr>
                    <p:cNvPr id="227" name="Line 24">
                      <a:extLst>
                        <a:ext uri="{FF2B5EF4-FFF2-40B4-BE49-F238E27FC236}">
                          <a16:creationId xmlns:a16="http://schemas.microsoft.com/office/drawing/2014/main" id="{9221B0E5-F912-4A08-9ACD-CAC9008A2907}"/>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 name="Line 25">
                      <a:extLst>
                        <a:ext uri="{FF2B5EF4-FFF2-40B4-BE49-F238E27FC236}">
                          <a16:creationId xmlns:a16="http://schemas.microsoft.com/office/drawing/2014/main" id="{747E6F3B-F62C-4AE6-802D-52C086F37DFB}"/>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9" name="Line 26">
                      <a:extLst>
                        <a:ext uri="{FF2B5EF4-FFF2-40B4-BE49-F238E27FC236}">
                          <a16:creationId xmlns:a16="http://schemas.microsoft.com/office/drawing/2014/main" id="{47A47DB9-900E-426C-B5E3-3D4DEA150B3D}"/>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 name="Line 27">
                      <a:extLst>
                        <a:ext uri="{FF2B5EF4-FFF2-40B4-BE49-F238E27FC236}">
                          <a16:creationId xmlns:a16="http://schemas.microsoft.com/office/drawing/2014/main" id="{BECB89C4-1324-47E6-9393-E13885A81E98}"/>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 name="Line 28">
                      <a:extLst>
                        <a:ext uri="{FF2B5EF4-FFF2-40B4-BE49-F238E27FC236}">
                          <a16:creationId xmlns:a16="http://schemas.microsoft.com/office/drawing/2014/main" id="{E4FDB4EC-477A-4E97-9B47-26384C53D12E}"/>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 name="Line 29">
                      <a:extLst>
                        <a:ext uri="{FF2B5EF4-FFF2-40B4-BE49-F238E27FC236}">
                          <a16:creationId xmlns:a16="http://schemas.microsoft.com/office/drawing/2014/main" id="{C6617250-DD04-48DA-9722-7756A532F978}"/>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 name="Line 30">
                      <a:extLst>
                        <a:ext uri="{FF2B5EF4-FFF2-40B4-BE49-F238E27FC236}">
                          <a16:creationId xmlns:a16="http://schemas.microsoft.com/office/drawing/2014/main" id="{1FC46365-AD20-4C70-AB06-CBFA16D28999}"/>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 name="Line 31">
                      <a:extLst>
                        <a:ext uri="{FF2B5EF4-FFF2-40B4-BE49-F238E27FC236}">
                          <a16:creationId xmlns:a16="http://schemas.microsoft.com/office/drawing/2014/main" id="{58CB7401-FF14-4406-9586-D204C7A2F219}"/>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9" name="Group 32">
                    <a:extLst>
                      <a:ext uri="{FF2B5EF4-FFF2-40B4-BE49-F238E27FC236}">
                        <a16:creationId xmlns:a16="http://schemas.microsoft.com/office/drawing/2014/main" id="{FACA4B72-CF19-49E1-9C54-414725DCDE96}"/>
                      </a:ext>
                    </a:extLst>
                  </p:cNvPr>
                  <p:cNvGrpSpPr>
                    <a:grpSpLocks/>
                  </p:cNvGrpSpPr>
                  <p:nvPr/>
                </p:nvGrpSpPr>
                <p:grpSpPr bwMode="auto">
                  <a:xfrm>
                    <a:off x="483" y="2187"/>
                    <a:ext cx="975" cy="947"/>
                    <a:chOff x="288" y="528"/>
                    <a:chExt cx="1680" cy="1632"/>
                  </a:xfrm>
                </p:grpSpPr>
                <p:sp>
                  <p:nvSpPr>
                    <p:cNvPr id="219" name="Line 33">
                      <a:extLst>
                        <a:ext uri="{FF2B5EF4-FFF2-40B4-BE49-F238E27FC236}">
                          <a16:creationId xmlns:a16="http://schemas.microsoft.com/office/drawing/2014/main" id="{CA833256-6875-4C80-A959-AD94163BA28F}"/>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 name="Line 34">
                      <a:extLst>
                        <a:ext uri="{FF2B5EF4-FFF2-40B4-BE49-F238E27FC236}">
                          <a16:creationId xmlns:a16="http://schemas.microsoft.com/office/drawing/2014/main" id="{394A0131-6262-42A7-ABD0-A52789AB772D}"/>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 name="Line 35">
                      <a:extLst>
                        <a:ext uri="{FF2B5EF4-FFF2-40B4-BE49-F238E27FC236}">
                          <a16:creationId xmlns:a16="http://schemas.microsoft.com/office/drawing/2014/main" id="{E6805847-CBFA-41F2-8151-BCC29FC83A0A}"/>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 name="Line 36">
                      <a:extLst>
                        <a:ext uri="{FF2B5EF4-FFF2-40B4-BE49-F238E27FC236}">
                          <a16:creationId xmlns:a16="http://schemas.microsoft.com/office/drawing/2014/main" id="{CC519BB7-B223-48B7-BB93-1254DBD7EAC4}"/>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 name="Line 37">
                      <a:extLst>
                        <a:ext uri="{FF2B5EF4-FFF2-40B4-BE49-F238E27FC236}">
                          <a16:creationId xmlns:a16="http://schemas.microsoft.com/office/drawing/2014/main" id="{0B02343A-6539-4BF5-B5E2-65BFD86F738B}"/>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 name="Line 38">
                      <a:extLst>
                        <a:ext uri="{FF2B5EF4-FFF2-40B4-BE49-F238E27FC236}">
                          <a16:creationId xmlns:a16="http://schemas.microsoft.com/office/drawing/2014/main" id="{F657E67C-374C-41BF-A142-186DE4909B0C}"/>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 name="Line 39">
                      <a:extLst>
                        <a:ext uri="{FF2B5EF4-FFF2-40B4-BE49-F238E27FC236}">
                          <a16:creationId xmlns:a16="http://schemas.microsoft.com/office/drawing/2014/main" id="{B3278611-8D72-4252-AD7A-4B56F0AA8225}"/>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 name="Line 40">
                      <a:extLst>
                        <a:ext uri="{FF2B5EF4-FFF2-40B4-BE49-F238E27FC236}">
                          <a16:creationId xmlns:a16="http://schemas.microsoft.com/office/drawing/2014/main" id="{8A5E5CC4-B0C6-428D-A03C-A272FA59A2FC}"/>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0" name="Group 41">
                    <a:extLst>
                      <a:ext uri="{FF2B5EF4-FFF2-40B4-BE49-F238E27FC236}">
                        <a16:creationId xmlns:a16="http://schemas.microsoft.com/office/drawing/2014/main" id="{2DC9CAC2-A507-4116-9A23-13211B7CCB0F}"/>
                      </a:ext>
                    </a:extLst>
                  </p:cNvPr>
                  <p:cNvGrpSpPr>
                    <a:grpSpLocks/>
                  </p:cNvGrpSpPr>
                  <p:nvPr/>
                </p:nvGrpSpPr>
                <p:grpSpPr bwMode="auto">
                  <a:xfrm>
                    <a:off x="483" y="3209"/>
                    <a:ext cx="975" cy="947"/>
                    <a:chOff x="288" y="528"/>
                    <a:chExt cx="1680" cy="1632"/>
                  </a:xfrm>
                </p:grpSpPr>
                <p:sp>
                  <p:nvSpPr>
                    <p:cNvPr id="211" name="Line 42">
                      <a:extLst>
                        <a:ext uri="{FF2B5EF4-FFF2-40B4-BE49-F238E27FC236}">
                          <a16:creationId xmlns:a16="http://schemas.microsoft.com/office/drawing/2014/main" id="{11CC108D-1202-4FE7-9FFB-F26E230268AB}"/>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 name="Line 43">
                      <a:extLst>
                        <a:ext uri="{FF2B5EF4-FFF2-40B4-BE49-F238E27FC236}">
                          <a16:creationId xmlns:a16="http://schemas.microsoft.com/office/drawing/2014/main" id="{895CA1BF-A780-465E-B626-208EE7878947}"/>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 name="Line 44">
                      <a:extLst>
                        <a:ext uri="{FF2B5EF4-FFF2-40B4-BE49-F238E27FC236}">
                          <a16:creationId xmlns:a16="http://schemas.microsoft.com/office/drawing/2014/main" id="{3C079A5B-5945-4EC2-B16F-4BCFAB806100}"/>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 name="Line 45">
                      <a:extLst>
                        <a:ext uri="{FF2B5EF4-FFF2-40B4-BE49-F238E27FC236}">
                          <a16:creationId xmlns:a16="http://schemas.microsoft.com/office/drawing/2014/main" id="{5877AF19-0856-4D58-ABA0-EC9012BB1B65}"/>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Line 46">
                      <a:extLst>
                        <a:ext uri="{FF2B5EF4-FFF2-40B4-BE49-F238E27FC236}">
                          <a16:creationId xmlns:a16="http://schemas.microsoft.com/office/drawing/2014/main" id="{829E147C-D026-4C64-B956-7CEF8746711C}"/>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 name="Line 47">
                      <a:extLst>
                        <a:ext uri="{FF2B5EF4-FFF2-40B4-BE49-F238E27FC236}">
                          <a16:creationId xmlns:a16="http://schemas.microsoft.com/office/drawing/2014/main" id="{47A49DF3-8438-4D05-846A-323BC6A9CE2B}"/>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 name="Line 48">
                      <a:extLst>
                        <a:ext uri="{FF2B5EF4-FFF2-40B4-BE49-F238E27FC236}">
                          <a16:creationId xmlns:a16="http://schemas.microsoft.com/office/drawing/2014/main" id="{32D67E39-E2D4-46B7-A6BB-96ACA51B917F}"/>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 name="Line 49">
                      <a:extLst>
                        <a:ext uri="{FF2B5EF4-FFF2-40B4-BE49-F238E27FC236}">
                          <a16:creationId xmlns:a16="http://schemas.microsoft.com/office/drawing/2014/main" id="{CF0AC9CA-1BD2-4044-BCED-C62AAB0F8074}"/>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9" name="Group 50">
                  <a:extLst>
                    <a:ext uri="{FF2B5EF4-FFF2-40B4-BE49-F238E27FC236}">
                      <a16:creationId xmlns:a16="http://schemas.microsoft.com/office/drawing/2014/main" id="{121E6411-62B9-4B16-901F-07E198149EB3}"/>
                    </a:ext>
                  </a:extLst>
                </p:cNvPr>
                <p:cNvGrpSpPr>
                  <a:grpSpLocks/>
                </p:cNvGrpSpPr>
                <p:nvPr userDrawn="1"/>
              </p:nvGrpSpPr>
              <p:grpSpPr bwMode="auto">
                <a:xfrm>
                  <a:off x="1551" y="144"/>
                  <a:ext cx="975" cy="4012"/>
                  <a:chOff x="1551" y="144"/>
                  <a:chExt cx="975" cy="4012"/>
                </a:xfrm>
              </p:grpSpPr>
              <p:grpSp>
                <p:nvGrpSpPr>
                  <p:cNvPr id="171" name="Group 51">
                    <a:extLst>
                      <a:ext uri="{FF2B5EF4-FFF2-40B4-BE49-F238E27FC236}">
                        <a16:creationId xmlns:a16="http://schemas.microsoft.com/office/drawing/2014/main" id="{E033B835-D35A-4102-97B8-D8F068FA12C2}"/>
                      </a:ext>
                    </a:extLst>
                  </p:cNvPr>
                  <p:cNvGrpSpPr>
                    <a:grpSpLocks/>
                  </p:cNvGrpSpPr>
                  <p:nvPr userDrawn="1"/>
                </p:nvGrpSpPr>
                <p:grpSpPr bwMode="auto">
                  <a:xfrm>
                    <a:off x="1551" y="144"/>
                    <a:ext cx="975" cy="947"/>
                    <a:chOff x="1551" y="144"/>
                    <a:chExt cx="975" cy="947"/>
                  </a:xfrm>
                </p:grpSpPr>
                <p:sp>
                  <p:nvSpPr>
                    <p:cNvPr id="199" name="Line 52">
                      <a:extLst>
                        <a:ext uri="{FF2B5EF4-FFF2-40B4-BE49-F238E27FC236}">
                          <a16:creationId xmlns:a16="http://schemas.microsoft.com/office/drawing/2014/main" id="{3ECA6966-53BA-4E14-9B0C-9EE21A8BA42C}"/>
                        </a:ext>
                      </a:extLst>
                    </p:cNvPr>
                    <p:cNvSpPr>
                      <a:spLocks noChangeShapeType="1"/>
                    </p:cNvSpPr>
                    <p:nvPr/>
                  </p:nvSpPr>
                  <p:spPr bwMode="hidden">
                    <a:xfrm>
                      <a:off x="1551"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Line 53">
                      <a:extLst>
                        <a:ext uri="{FF2B5EF4-FFF2-40B4-BE49-F238E27FC236}">
                          <a16:creationId xmlns:a16="http://schemas.microsoft.com/office/drawing/2014/main" id="{BAF8D398-A47B-4620-A019-8E38001F9AEA}"/>
                        </a:ext>
                      </a:extLst>
                    </p:cNvPr>
                    <p:cNvSpPr>
                      <a:spLocks noChangeShapeType="1"/>
                    </p:cNvSpPr>
                    <p:nvPr/>
                  </p:nvSpPr>
                  <p:spPr bwMode="hidden">
                    <a:xfrm>
                      <a:off x="2052"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 name="Line 54">
                      <a:extLst>
                        <a:ext uri="{FF2B5EF4-FFF2-40B4-BE49-F238E27FC236}">
                          <a16:creationId xmlns:a16="http://schemas.microsoft.com/office/drawing/2014/main" id="{FF8889B1-1903-47DE-A301-4AF589F1EE87}"/>
                        </a:ext>
                      </a:extLst>
                    </p:cNvPr>
                    <p:cNvSpPr>
                      <a:spLocks noChangeShapeType="1"/>
                    </p:cNvSpPr>
                    <p:nvPr/>
                  </p:nvSpPr>
                  <p:spPr bwMode="hidden">
                    <a:xfrm>
                      <a:off x="2052"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 name="Line 55">
                      <a:extLst>
                        <a:ext uri="{FF2B5EF4-FFF2-40B4-BE49-F238E27FC236}">
                          <a16:creationId xmlns:a16="http://schemas.microsoft.com/office/drawing/2014/main" id="{17C3B68D-7E36-40C0-97EB-497E7FECD0D3}"/>
                        </a:ext>
                      </a:extLst>
                    </p:cNvPr>
                    <p:cNvSpPr>
                      <a:spLocks noChangeShapeType="1"/>
                    </p:cNvSpPr>
                    <p:nvPr/>
                  </p:nvSpPr>
                  <p:spPr bwMode="hidden">
                    <a:xfrm>
                      <a:off x="1551"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 name="Line 56">
                      <a:extLst>
                        <a:ext uri="{FF2B5EF4-FFF2-40B4-BE49-F238E27FC236}">
                          <a16:creationId xmlns:a16="http://schemas.microsoft.com/office/drawing/2014/main" id="{03C8B1DB-EB10-404D-BEC7-EDD0108F6474}"/>
                        </a:ext>
                      </a:extLst>
                    </p:cNvPr>
                    <p:cNvSpPr>
                      <a:spLocks noChangeShapeType="1"/>
                    </p:cNvSpPr>
                    <p:nvPr/>
                  </p:nvSpPr>
                  <p:spPr bwMode="hidden">
                    <a:xfrm rot="-5400000">
                      <a:off x="1802"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 name="Line 57">
                      <a:extLst>
                        <a:ext uri="{FF2B5EF4-FFF2-40B4-BE49-F238E27FC236}">
                          <a16:creationId xmlns:a16="http://schemas.microsoft.com/office/drawing/2014/main" id="{D5968691-CA8D-441B-AC0E-1D01612022DE}"/>
                        </a:ext>
                      </a:extLst>
                    </p:cNvPr>
                    <p:cNvSpPr>
                      <a:spLocks noChangeShapeType="1"/>
                    </p:cNvSpPr>
                    <p:nvPr/>
                  </p:nvSpPr>
                  <p:spPr bwMode="hidden">
                    <a:xfrm rot="-5400000">
                      <a:off x="2331"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 name="Line 58">
                      <a:extLst>
                        <a:ext uri="{FF2B5EF4-FFF2-40B4-BE49-F238E27FC236}">
                          <a16:creationId xmlns:a16="http://schemas.microsoft.com/office/drawing/2014/main" id="{0F527CC2-F596-4EAA-B807-AB421B882888}"/>
                        </a:ext>
                      </a:extLst>
                    </p:cNvPr>
                    <p:cNvSpPr>
                      <a:spLocks noChangeShapeType="1"/>
                    </p:cNvSpPr>
                    <p:nvPr/>
                  </p:nvSpPr>
                  <p:spPr bwMode="hidden">
                    <a:xfrm rot="-5400000">
                      <a:off x="2331"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 name="Line 59">
                      <a:extLst>
                        <a:ext uri="{FF2B5EF4-FFF2-40B4-BE49-F238E27FC236}">
                          <a16:creationId xmlns:a16="http://schemas.microsoft.com/office/drawing/2014/main" id="{ABBBBC8B-183D-4EB2-9293-24908E335627}"/>
                        </a:ext>
                      </a:extLst>
                    </p:cNvPr>
                    <p:cNvSpPr>
                      <a:spLocks noChangeShapeType="1"/>
                    </p:cNvSpPr>
                    <p:nvPr/>
                  </p:nvSpPr>
                  <p:spPr bwMode="hidden">
                    <a:xfrm rot="-5400000">
                      <a:off x="1802"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2" name="Group 60">
                    <a:extLst>
                      <a:ext uri="{FF2B5EF4-FFF2-40B4-BE49-F238E27FC236}">
                        <a16:creationId xmlns:a16="http://schemas.microsoft.com/office/drawing/2014/main" id="{1902AE9F-1C5B-4E3D-828B-0FFA333D2960}"/>
                      </a:ext>
                    </a:extLst>
                  </p:cNvPr>
                  <p:cNvGrpSpPr>
                    <a:grpSpLocks/>
                  </p:cNvGrpSpPr>
                  <p:nvPr/>
                </p:nvGrpSpPr>
                <p:grpSpPr bwMode="auto">
                  <a:xfrm>
                    <a:off x="1551" y="1166"/>
                    <a:ext cx="975" cy="947"/>
                    <a:chOff x="288" y="528"/>
                    <a:chExt cx="1680" cy="1632"/>
                  </a:xfrm>
                </p:grpSpPr>
                <p:sp>
                  <p:nvSpPr>
                    <p:cNvPr id="191" name="Line 61">
                      <a:extLst>
                        <a:ext uri="{FF2B5EF4-FFF2-40B4-BE49-F238E27FC236}">
                          <a16:creationId xmlns:a16="http://schemas.microsoft.com/office/drawing/2014/main" id="{3D79B555-670D-4166-A8F9-55AC5A410F87}"/>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 name="Line 62">
                      <a:extLst>
                        <a:ext uri="{FF2B5EF4-FFF2-40B4-BE49-F238E27FC236}">
                          <a16:creationId xmlns:a16="http://schemas.microsoft.com/office/drawing/2014/main" id="{5ADA70F1-CCB6-446D-A0F6-AF14F06DE9F5}"/>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 name="Line 63">
                      <a:extLst>
                        <a:ext uri="{FF2B5EF4-FFF2-40B4-BE49-F238E27FC236}">
                          <a16:creationId xmlns:a16="http://schemas.microsoft.com/office/drawing/2014/main" id="{602391F3-1FF8-425D-A695-887D3CBF09C4}"/>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 name="Line 64">
                      <a:extLst>
                        <a:ext uri="{FF2B5EF4-FFF2-40B4-BE49-F238E27FC236}">
                          <a16:creationId xmlns:a16="http://schemas.microsoft.com/office/drawing/2014/main" id="{8FF87202-D063-4393-A516-698A4B94DE79}"/>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 name="Line 65">
                      <a:extLst>
                        <a:ext uri="{FF2B5EF4-FFF2-40B4-BE49-F238E27FC236}">
                          <a16:creationId xmlns:a16="http://schemas.microsoft.com/office/drawing/2014/main" id="{2A5C05E3-1E06-4A97-A1CF-D2E833279449}"/>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Line 66">
                      <a:extLst>
                        <a:ext uri="{FF2B5EF4-FFF2-40B4-BE49-F238E27FC236}">
                          <a16:creationId xmlns:a16="http://schemas.microsoft.com/office/drawing/2014/main" id="{ECC09FB7-05DD-4EA5-A0A1-A6A6F95FE28E}"/>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Line 67">
                      <a:extLst>
                        <a:ext uri="{FF2B5EF4-FFF2-40B4-BE49-F238E27FC236}">
                          <a16:creationId xmlns:a16="http://schemas.microsoft.com/office/drawing/2014/main" id="{033205F2-AB36-4047-A302-0BBC10EC2ABD}"/>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Line 68">
                      <a:extLst>
                        <a:ext uri="{FF2B5EF4-FFF2-40B4-BE49-F238E27FC236}">
                          <a16:creationId xmlns:a16="http://schemas.microsoft.com/office/drawing/2014/main" id="{6297537A-D8D7-4BDA-BCFD-B19293AE760F}"/>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3" name="Group 69">
                    <a:extLst>
                      <a:ext uri="{FF2B5EF4-FFF2-40B4-BE49-F238E27FC236}">
                        <a16:creationId xmlns:a16="http://schemas.microsoft.com/office/drawing/2014/main" id="{F205AA3F-D3BD-495E-B44C-4FB65B77D828}"/>
                      </a:ext>
                    </a:extLst>
                  </p:cNvPr>
                  <p:cNvGrpSpPr>
                    <a:grpSpLocks/>
                  </p:cNvGrpSpPr>
                  <p:nvPr/>
                </p:nvGrpSpPr>
                <p:grpSpPr bwMode="auto">
                  <a:xfrm>
                    <a:off x="1551" y="2187"/>
                    <a:ext cx="975" cy="947"/>
                    <a:chOff x="288" y="528"/>
                    <a:chExt cx="1680" cy="1632"/>
                  </a:xfrm>
                </p:grpSpPr>
                <p:sp>
                  <p:nvSpPr>
                    <p:cNvPr id="183" name="Line 70">
                      <a:extLst>
                        <a:ext uri="{FF2B5EF4-FFF2-40B4-BE49-F238E27FC236}">
                          <a16:creationId xmlns:a16="http://schemas.microsoft.com/office/drawing/2014/main" id="{0213F312-BC68-4F11-952E-9ECAD2EB60B4}"/>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Line 71">
                      <a:extLst>
                        <a:ext uri="{FF2B5EF4-FFF2-40B4-BE49-F238E27FC236}">
                          <a16:creationId xmlns:a16="http://schemas.microsoft.com/office/drawing/2014/main" id="{F55AB836-B006-4B46-8543-46BE38CB946F}"/>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Line 72">
                      <a:extLst>
                        <a:ext uri="{FF2B5EF4-FFF2-40B4-BE49-F238E27FC236}">
                          <a16:creationId xmlns:a16="http://schemas.microsoft.com/office/drawing/2014/main" id="{5E93B994-0474-43A3-A40F-DE37628AB3D8}"/>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 name="Line 73">
                      <a:extLst>
                        <a:ext uri="{FF2B5EF4-FFF2-40B4-BE49-F238E27FC236}">
                          <a16:creationId xmlns:a16="http://schemas.microsoft.com/office/drawing/2014/main" id="{AB52ACFB-B1F1-4251-A88D-8DAD5C92AF47}"/>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Line 74">
                      <a:extLst>
                        <a:ext uri="{FF2B5EF4-FFF2-40B4-BE49-F238E27FC236}">
                          <a16:creationId xmlns:a16="http://schemas.microsoft.com/office/drawing/2014/main" id="{7D19A045-CFCE-429B-9255-AEE1C6F102B4}"/>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 name="Line 75">
                      <a:extLst>
                        <a:ext uri="{FF2B5EF4-FFF2-40B4-BE49-F238E27FC236}">
                          <a16:creationId xmlns:a16="http://schemas.microsoft.com/office/drawing/2014/main" id="{5E0877F7-2519-4FB1-A558-5B3000E0F107}"/>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 name="Line 76">
                      <a:extLst>
                        <a:ext uri="{FF2B5EF4-FFF2-40B4-BE49-F238E27FC236}">
                          <a16:creationId xmlns:a16="http://schemas.microsoft.com/office/drawing/2014/main" id="{890F953F-13FD-4E07-A748-D5B6586EB49A}"/>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Line 77">
                      <a:extLst>
                        <a:ext uri="{FF2B5EF4-FFF2-40B4-BE49-F238E27FC236}">
                          <a16:creationId xmlns:a16="http://schemas.microsoft.com/office/drawing/2014/main" id="{35B47C41-2E3A-41F6-91D4-7DB6EBAF71E1}"/>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 name="Group 78">
                    <a:extLst>
                      <a:ext uri="{FF2B5EF4-FFF2-40B4-BE49-F238E27FC236}">
                        <a16:creationId xmlns:a16="http://schemas.microsoft.com/office/drawing/2014/main" id="{FD838041-74F2-4897-816B-3CF0CC755065}"/>
                      </a:ext>
                    </a:extLst>
                  </p:cNvPr>
                  <p:cNvGrpSpPr>
                    <a:grpSpLocks/>
                  </p:cNvGrpSpPr>
                  <p:nvPr/>
                </p:nvGrpSpPr>
                <p:grpSpPr bwMode="auto">
                  <a:xfrm>
                    <a:off x="1551" y="3209"/>
                    <a:ext cx="975" cy="947"/>
                    <a:chOff x="288" y="528"/>
                    <a:chExt cx="1680" cy="1632"/>
                  </a:xfrm>
                </p:grpSpPr>
                <p:sp>
                  <p:nvSpPr>
                    <p:cNvPr id="175" name="Line 79">
                      <a:extLst>
                        <a:ext uri="{FF2B5EF4-FFF2-40B4-BE49-F238E27FC236}">
                          <a16:creationId xmlns:a16="http://schemas.microsoft.com/office/drawing/2014/main" id="{79EDE403-7D87-477B-BBC8-DF6D06162D12}"/>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 name="Line 80">
                      <a:extLst>
                        <a:ext uri="{FF2B5EF4-FFF2-40B4-BE49-F238E27FC236}">
                          <a16:creationId xmlns:a16="http://schemas.microsoft.com/office/drawing/2014/main" id="{D0D04DDD-6BA9-4E12-BCF8-C93F1E895A42}"/>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 name="Line 81">
                      <a:extLst>
                        <a:ext uri="{FF2B5EF4-FFF2-40B4-BE49-F238E27FC236}">
                          <a16:creationId xmlns:a16="http://schemas.microsoft.com/office/drawing/2014/main" id="{0DC51680-3A43-4989-8941-4681B5224C3A}"/>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 name="Line 82">
                      <a:extLst>
                        <a:ext uri="{FF2B5EF4-FFF2-40B4-BE49-F238E27FC236}">
                          <a16:creationId xmlns:a16="http://schemas.microsoft.com/office/drawing/2014/main" id="{67079044-B402-4D57-8275-7CE2BCA6F1EA}"/>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Line 83">
                      <a:extLst>
                        <a:ext uri="{FF2B5EF4-FFF2-40B4-BE49-F238E27FC236}">
                          <a16:creationId xmlns:a16="http://schemas.microsoft.com/office/drawing/2014/main" id="{2E2CDAE2-6D2B-425A-90E0-41D971A926B8}"/>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Line 84">
                      <a:extLst>
                        <a:ext uri="{FF2B5EF4-FFF2-40B4-BE49-F238E27FC236}">
                          <a16:creationId xmlns:a16="http://schemas.microsoft.com/office/drawing/2014/main" id="{2FCA577D-53C8-49A2-94B0-0CCE11151BB0}"/>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Line 85">
                      <a:extLst>
                        <a:ext uri="{FF2B5EF4-FFF2-40B4-BE49-F238E27FC236}">
                          <a16:creationId xmlns:a16="http://schemas.microsoft.com/office/drawing/2014/main" id="{10461087-1F47-4C4E-929A-3BDC1F71BCF1}"/>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Line 86">
                      <a:extLst>
                        <a:ext uri="{FF2B5EF4-FFF2-40B4-BE49-F238E27FC236}">
                          <a16:creationId xmlns:a16="http://schemas.microsoft.com/office/drawing/2014/main" id="{3CB9AB9C-92EA-4081-957A-F3881E10C9EB}"/>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0" name="Group 87">
                  <a:extLst>
                    <a:ext uri="{FF2B5EF4-FFF2-40B4-BE49-F238E27FC236}">
                      <a16:creationId xmlns:a16="http://schemas.microsoft.com/office/drawing/2014/main" id="{8CFB4EC1-9E5B-4F15-BFF7-DED34318FFF6}"/>
                    </a:ext>
                  </a:extLst>
                </p:cNvPr>
                <p:cNvGrpSpPr>
                  <a:grpSpLocks/>
                </p:cNvGrpSpPr>
                <p:nvPr userDrawn="1"/>
              </p:nvGrpSpPr>
              <p:grpSpPr bwMode="auto">
                <a:xfrm>
                  <a:off x="2619" y="144"/>
                  <a:ext cx="975" cy="4012"/>
                  <a:chOff x="2619" y="144"/>
                  <a:chExt cx="975" cy="4012"/>
                </a:xfrm>
              </p:grpSpPr>
              <p:grpSp>
                <p:nvGrpSpPr>
                  <p:cNvPr id="135" name="Group 88">
                    <a:extLst>
                      <a:ext uri="{FF2B5EF4-FFF2-40B4-BE49-F238E27FC236}">
                        <a16:creationId xmlns:a16="http://schemas.microsoft.com/office/drawing/2014/main" id="{AECED520-346C-4549-8E26-F7BBAE3E05EC}"/>
                      </a:ext>
                    </a:extLst>
                  </p:cNvPr>
                  <p:cNvGrpSpPr>
                    <a:grpSpLocks/>
                  </p:cNvGrpSpPr>
                  <p:nvPr userDrawn="1"/>
                </p:nvGrpSpPr>
                <p:grpSpPr bwMode="auto">
                  <a:xfrm>
                    <a:off x="2619" y="144"/>
                    <a:ext cx="975" cy="947"/>
                    <a:chOff x="2619" y="144"/>
                    <a:chExt cx="975" cy="947"/>
                  </a:xfrm>
                </p:grpSpPr>
                <p:sp>
                  <p:nvSpPr>
                    <p:cNvPr id="163" name="Line 89">
                      <a:extLst>
                        <a:ext uri="{FF2B5EF4-FFF2-40B4-BE49-F238E27FC236}">
                          <a16:creationId xmlns:a16="http://schemas.microsoft.com/office/drawing/2014/main" id="{56B9D09C-BB72-45AF-9FC1-6DA632ED6CF0}"/>
                        </a:ext>
                      </a:extLst>
                    </p:cNvPr>
                    <p:cNvSpPr>
                      <a:spLocks noChangeShapeType="1"/>
                    </p:cNvSpPr>
                    <p:nvPr/>
                  </p:nvSpPr>
                  <p:spPr bwMode="hidden">
                    <a:xfrm>
                      <a:off x="2619"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Line 90">
                      <a:extLst>
                        <a:ext uri="{FF2B5EF4-FFF2-40B4-BE49-F238E27FC236}">
                          <a16:creationId xmlns:a16="http://schemas.microsoft.com/office/drawing/2014/main" id="{E850C239-7047-4571-85F4-3196D9BBCD14}"/>
                        </a:ext>
                      </a:extLst>
                    </p:cNvPr>
                    <p:cNvSpPr>
                      <a:spLocks noChangeShapeType="1"/>
                    </p:cNvSpPr>
                    <p:nvPr/>
                  </p:nvSpPr>
                  <p:spPr bwMode="hidden">
                    <a:xfrm>
                      <a:off x="3120"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91">
                      <a:extLst>
                        <a:ext uri="{FF2B5EF4-FFF2-40B4-BE49-F238E27FC236}">
                          <a16:creationId xmlns:a16="http://schemas.microsoft.com/office/drawing/2014/main" id="{B521C469-815A-4EC4-9B36-9D9F9F6AED18}"/>
                        </a:ext>
                      </a:extLst>
                    </p:cNvPr>
                    <p:cNvSpPr>
                      <a:spLocks noChangeShapeType="1"/>
                    </p:cNvSpPr>
                    <p:nvPr/>
                  </p:nvSpPr>
                  <p:spPr bwMode="hidden">
                    <a:xfrm>
                      <a:off x="3120"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Line 92">
                      <a:extLst>
                        <a:ext uri="{FF2B5EF4-FFF2-40B4-BE49-F238E27FC236}">
                          <a16:creationId xmlns:a16="http://schemas.microsoft.com/office/drawing/2014/main" id="{820DB806-D671-4FC1-B387-A12164ED94FB}"/>
                        </a:ext>
                      </a:extLst>
                    </p:cNvPr>
                    <p:cNvSpPr>
                      <a:spLocks noChangeShapeType="1"/>
                    </p:cNvSpPr>
                    <p:nvPr/>
                  </p:nvSpPr>
                  <p:spPr bwMode="hidden">
                    <a:xfrm>
                      <a:off x="2619"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Line 93">
                      <a:extLst>
                        <a:ext uri="{FF2B5EF4-FFF2-40B4-BE49-F238E27FC236}">
                          <a16:creationId xmlns:a16="http://schemas.microsoft.com/office/drawing/2014/main" id="{70810DF9-B5CF-45C6-9A4A-6DAA0B04BD97}"/>
                        </a:ext>
                      </a:extLst>
                    </p:cNvPr>
                    <p:cNvSpPr>
                      <a:spLocks noChangeShapeType="1"/>
                    </p:cNvSpPr>
                    <p:nvPr/>
                  </p:nvSpPr>
                  <p:spPr bwMode="hidden">
                    <a:xfrm rot="-5400000">
                      <a:off x="2870"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Line 94">
                      <a:extLst>
                        <a:ext uri="{FF2B5EF4-FFF2-40B4-BE49-F238E27FC236}">
                          <a16:creationId xmlns:a16="http://schemas.microsoft.com/office/drawing/2014/main" id="{0E3E42E4-F50E-408F-BB97-1FCF883DFA6D}"/>
                        </a:ext>
                      </a:extLst>
                    </p:cNvPr>
                    <p:cNvSpPr>
                      <a:spLocks noChangeShapeType="1"/>
                    </p:cNvSpPr>
                    <p:nvPr/>
                  </p:nvSpPr>
                  <p:spPr bwMode="hidden">
                    <a:xfrm rot="-5400000">
                      <a:off x="3399"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Line 95">
                      <a:extLst>
                        <a:ext uri="{FF2B5EF4-FFF2-40B4-BE49-F238E27FC236}">
                          <a16:creationId xmlns:a16="http://schemas.microsoft.com/office/drawing/2014/main" id="{554BF0ED-3AA7-4E81-A365-E8B3BAD9D6DE}"/>
                        </a:ext>
                      </a:extLst>
                    </p:cNvPr>
                    <p:cNvSpPr>
                      <a:spLocks noChangeShapeType="1"/>
                    </p:cNvSpPr>
                    <p:nvPr/>
                  </p:nvSpPr>
                  <p:spPr bwMode="hidden">
                    <a:xfrm rot="-5400000">
                      <a:off x="3399"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 name="Line 96">
                      <a:extLst>
                        <a:ext uri="{FF2B5EF4-FFF2-40B4-BE49-F238E27FC236}">
                          <a16:creationId xmlns:a16="http://schemas.microsoft.com/office/drawing/2014/main" id="{CAB1ACDA-531F-42C4-9D40-D34584C1FE52}"/>
                        </a:ext>
                      </a:extLst>
                    </p:cNvPr>
                    <p:cNvSpPr>
                      <a:spLocks noChangeShapeType="1"/>
                    </p:cNvSpPr>
                    <p:nvPr/>
                  </p:nvSpPr>
                  <p:spPr bwMode="hidden">
                    <a:xfrm rot="-5400000">
                      <a:off x="2870"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6" name="Group 97">
                    <a:extLst>
                      <a:ext uri="{FF2B5EF4-FFF2-40B4-BE49-F238E27FC236}">
                        <a16:creationId xmlns:a16="http://schemas.microsoft.com/office/drawing/2014/main" id="{44D6B8D6-34F6-4900-9A5A-F42938B3CEF2}"/>
                      </a:ext>
                    </a:extLst>
                  </p:cNvPr>
                  <p:cNvGrpSpPr>
                    <a:grpSpLocks/>
                  </p:cNvGrpSpPr>
                  <p:nvPr/>
                </p:nvGrpSpPr>
                <p:grpSpPr bwMode="auto">
                  <a:xfrm>
                    <a:off x="2619" y="1166"/>
                    <a:ext cx="975" cy="947"/>
                    <a:chOff x="288" y="528"/>
                    <a:chExt cx="1680" cy="1632"/>
                  </a:xfrm>
                </p:grpSpPr>
                <p:sp>
                  <p:nvSpPr>
                    <p:cNvPr id="155" name="Line 98">
                      <a:extLst>
                        <a:ext uri="{FF2B5EF4-FFF2-40B4-BE49-F238E27FC236}">
                          <a16:creationId xmlns:a16="http://schemas.microsoft.com/office/drawing/2014/main" id="{ACFBACCC-9FAB-4CDA-B3D9-E28034571A69}"/>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Line 99">
                      <a:extLst>
                        <a:ext uri="{FF2B5EF4-FFF2-40B4-BE49-F238E27FC236}">
                          <a16:creationId xmlns:a16="http://schemas.microsoft.com/office/drawing/2014/main" id="{AC2B9A7D-ADDD-493E-AE2D-F03917291510}"/>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100">
                      <a:extLst>
                        <a:ext uri="{FF2B5EF4-FFF2-40B4-BE49-F238E27FC236}">
                          <a16:creationId xmlns:a16="http://schemas.microsoft.com/office/drawing/2014/main" id="{4BD250E8-4928-4400-890F-DCD3C428AED6}"/>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Line 101">
                      <a:extLst>
                        <a:ext uri="{FF2B5EF4-FFF2-40B4-BE49-F238E27FC236}">
                          <a16:creationId xmlns:a16="http://schemas.microsoft.com/office/drawing/2014/main" id="{8F643794-891F-4586-AEC8-BE1A1A5DE500}"/>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102">
                      <a:extLst>
                        <a:ext uri="{FF2B5EF4-FFF2-40B4-BE49-F238E27FC236}">
                          <a16:creationId xmlns:a16="http://schemas.microsoft.com/office/drawing/2014/main" id="{FCCDBC21-988F-4C3A-8AFD-5F54C5AEFA0F}"/>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Line 103">
                      <a:extLst>
                        <a:ext uri="{FF2B5EF4-FFF2-40B4-BE49-F238E27FC236}">
                          <a16:creationId xmlns:a16="http://schemas.microsoft.com/office/drawing/2014/main" id="{2E605684-3358-49CF-8531-B8B83934C79E}"/>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Line 104">
                      <a:extLst>
                        <a:ext uri="{FF2B5EF4-FFF2-40B4-BE49-F238E27FC236}">
                          <a16:creationId xmlns:a16="http://schemas.microsoft.com/office/drawing/2014/main" id="{67F788EF-3047-42CB-8149-7D5C4DA8131F}"/>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Line 105">
                      <a:extLst>
                        <a:ext uri="{FF2B5EF4-FFF2-40B4-BE49-F238E27FC236}">
                          <a16:creationId xmlns:a16="http://schemas.microsoft.com/office/drawing/2014/main" id="{96F9A27D-16AB-4B0F-B60A-A24414B4479C}"/>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7" name="Group 106">
                    <a:extLst>
                      <a:ext uri="{FF2B5EF4-FFF2-40B4-BE49-F238E27FC236}">
                        <a16:creationId xmlns:a16="http://schemas.microsoft.com/office/drawing/2014/main" id="{7F9BC25D-0686-4E0F-8D0D-7F6979335523}"/>
                      </a:ext>
                    </a:extLst>
                  </p:cNvPr>
                  <p:cNvGrpSpPr>
                    <a:grpSpLocks/>
                  </p:cNvGrpSpPr>
                  <p:nvPr/>
                </p:nvGrpSpPr>
                <p:grpSpPr bwMode="auto">
                  <a:xfrm>
                    <a:off x="2619" y="2187"/>
                    <a:ext cx="975" cy="947"/>
                    <a:chOff x="288" y="528"/>
                    <a:chExt cx="1680" cy="1632"/>
                  </a:xfrm>
                </p:grpSpPr>
                <p:sp>
                  <p:nvSpPr>
                    <p:cNvPr id="147" name="Line 107">
                      <a:extLst>
                        <a:ext uri="{FF2B5EF4-FFF2-40B4-BE49-F238E27FC236}">
                          <a16:creationId xmlns:a16="http://schemas.microsoft.com/office/drawing/2014/main" id="{7FA1FEC6-E437-4319-B627-E50C63AE3E4A}"/>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108">
                      <a:extLst>
                        <a:ext uri="{FF2B5EF4-FFF2-40B4-BE49-F238E27FC236}">
                          <a16:creationId xmlns:a16="http://schemas.microsoft.com/office/drawing/2014/main" id="{887467D5-2863-4867-8FAB-CAFBDC5E52CF}"/>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109">
                      <a:extLst>
                        <a:ext uri="{FF2B5EF4-FFF2-40B4-BE49-F238E27FC236}">
                          <a16:creationId xmlns:a16="http://schemas.microsoft.com/office/drawing/2014/main" id="{46A7078E-A12A-45CD-8456-0C1D87DA1E9E}"/>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Line 110">
                      <a:extLst>
                        <a:ext uri="{FF2B5EF4-FFF2-40B4-BE49-F238E27FC236}">
                          <a16:creationId xmlns:a16="http://schemas.microsoft.com/office/drawing/2014/main" id="{D974400C-A92A-4F8B-9D2B-A8A821ECE232}"/>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111">
                      <a:extLst>
                        <a:ext uri="{FF2B5EF4-FFF2-40B4-BE49-F238E27FC236}">
                          <a16:creationId xmlns:a16="http://schemas.microsoft.com/office/drawing/2014/main" id="{FAC4238E-D106-46AE-B901-D1C07FA8694C}"/>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Line 112">
                      <a:extLst>
                        <a:ext uri="{FF2B5EF4-FFF2-40B4-BE49-F238E27FC236}">
                          <a16:creationId xmlns:a16="http://schemas.microsoft.com/office/drawing/2014/main" id="{6E98092B-F0B0-4CB4-9005-833791F706E5}"/>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Line 113">
                      <a:extLst>
                        <a:ext uri="{FF2B5EF4-FFF2-40B4-BE49-F238E27FC236}">
                          <a16:creationId xmlns:a16="http://schemas.microsoft.com/office/drawing/2014/main" id="{C0E5B18D-E50A-4132-8B3F-A078376B2687}"/>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114">
                      <a:extLst>
                        <a:ext uri="{FF2B5EF4-FFF2-40B4-BE49-F238E27FC236}">
                          <a16:creationId xmlns:a16="http://schemas.microsoft.com/office/drawing/2014/main" id="{4713CF44-9335-4F57-8769-E8DCB0916599}"/>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8" name="Group 115">
                    <a:extLst>
                      <a:ext uri="{FF2B5EF4-FFF2-40B4-BE49-F238E27FC236}">
                        <a16:creationId xmlns:a16="http://schemas.microsoft.com/office/drawing/2014/main" id="{249547F2-7429-40E1-9D15-3BA79F721120}"/>
                      </a:ext>
                    </a:extLst>
                  </p:cNvPr>
                  <p:cNvGrpSpPr>
                    <a:grpSpLocks/>
                  </p:cNvGrpSpPr>
                  <p:nvPr/>
                </p:nvGrpSpPr>
                <p:grpSpPr bwMode="auto">
                  <a:xfrm>
                    <a:off x="2619" y="3209"/>
                    <a:ext cx="975" cy="947"/>
                    <a:chOff x="288" y="528"/>
                    <a:chExt cx="1680" cy="1632"/>
                  </a:xfrm>
                </p:grpSpPr>
                <p:sp>
                  <p:nvSpPr>
                    <p:cNvPr id="139" name="Line 116">
                      <a:extLst>
                        <a:ext uri="{FF2B5EF4-FFF2-40B4-BE49-F238E27FC236}">
                          <a16:creationId xmlns:a16="http://schemas.microsoft.com/office/drawing/2014/main" id="{8CBCC407-235C-43FA-B2F4-8D122F38C268}"/>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Line 117">
                      <a:extLst>
                        <a:ext uri="{FF2B5EF4-FFF2-40B4-BE49-F238E27FC236}">
                          <a16:creationId xmlns:a16="http://schemas.microsoft.com/office/drawing/2014/main" id="{6986AB5A-2826-49C5-841C-C367D1C26A8A}"/>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118">
                      <a:extLst>
                        <a:ext uri="{FF2B5EF4-FFF2-40B4-BE49-F238E27FC236}">
                          <a16:creationId xmlns:a16="http://schemas.microsoft.com/office/drawing/2014/main" id="{20B783F7-81A3-4F87-AE49-27E45F08681F}"/>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Line 119">
                      <a:extLst>
                        <a:ext uri="{FF2B5EF4-FFF2-40B4-BE49-F238E27FC236}">
                          <a16:creationId xmlns:a16="http://schemas.microsoft.com/office/drawing/2014/main" id="{416BC071-1E3A-4296-A361-322295D61F0D}"/>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Line 120">
                      <a:extLst>
                        <a:ext uri="{FF2B5EF4-FFF2-40B4-BE49-F238E27FC236}">
                          <a16:creationId xmlns:a16="http://schemas.microsoft.com/office/drawing/2014/main" id="{7C54AF72-FC8E-4659-99B9-0490ECC47AFF}"/>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Line 121">
                      <a:extLst>
                        <a:ext uri="{FF2B5EF4-FFF2-40B4-BE49-F238E27FC236}">
                          <a16:creationId xmlns:a16="http://schemas.microsoft.com/office/drawing/2014/main" id="{A87C7A61-C90A-49B3-9B44-F0BCC6B5D738}"/>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122">
                      <a:extLst>
                        <a:ext uri="{FF2B5EF4-FFF2-40B4-BE49-F238E27FC236}">
                          <a16:creationId xmlns:a16="http://schemas.microsoft.com/office/drawing/2014/main" id="{E39FDBE5-6CBD-4557-BA29-320FC1DB5B4A}"/>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123">
                      <a:extLst>
                        <a:ext uri="{FF2B5EF4-FFF2-40B4-BE49-F238E27FC236}">
                          <a16:creationId xmlns:a16="http://schemas.microsoft.com/office/drawing/2014/main" id="{FA921D62-DBA7-489B-803F-51F36CC96338}"/>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1" name="Group 124">
                  <a:extLst>
                    <a:ext uri="{FF2B5EF4-FFF2-40B4-BE49-F238E27FC236}">
                      <a16:creationId xmlns:a16="http://schemas.microsoft.com/office/drawing/2014/main" id="{0F1E1E9D-EC9B-445E-8AC7-33431E68B129}"/>
                    </a:ext>
                  </a:extLst>
                </p:cNvPr>
                <p:cNvGrpSpPr>
                  <a:grpSpLocks/>
                </p:cNvGrpSpPr>
                <p:nvPr userDrawn="1"/>
              </p:nvGrpSpPr>
              <p:grpSpPr bwMode="auto">
                <a:xfrm>
                  <a:off x="3687" y="144"/>
                  <a:ext cx="975" cy="4012"/>
                  <a:chOff x="3687" y="144"/>
                  <a:chExt cx="975" cy="4012"/>
                </a:xfrm>
              </p:grpSpPr>
              <p:grpSp>
                <p:nvGrpSpPr>
                  <p:cNvPr id="99" name="Group 125">
                    <a:extLst>
                      <a:ext uri="{FF2B5EF4-FFF2-40B4-BE49-F238E27FC236}">
                        <a16:creationId xmlns:a16="http://schemas.microsoft.com/office/drawing/2014/main" id="{3E8B1E22-D7CB-454F-B44B-01982EEB5804}"/>
                      </a:ext>
                    </a:extLst>
                  </p:cNvPr>
                  <p:cNvGrpSpPr>
                    <a:grpSpLocks/>
                  </p:cNvGrpSpPr>
                  <p:nvPr userDrawn="1"/>
                </p:nvGrpSpPr>
                <p:grpSpPr bwMode="auto">
                  <a:xfrm>
                    <a:off x="3687" y="144"/>
                    <a:ext cx="975" cy="947"/>
                    <a:chOff x="3687" y="144"/>
                    <a:chExt cx="975" cy="947"/>
                  </a:xfrm>
                </p:grpSpPr>
                <p:sp>
                  <p:nvSpPr>
                    <p:cNvPr id="127" name="Line 126">
                      <a:extLst>
                        <a:ext uri="{FF2B5EF4-FFF2-40B4-BE49-F238E27FC236}">
                          <a16:creationId xmlns:a16="http://schemas.microsoft.com/office/drawing/2014/main" id="{D86F3F8F-5045-4AD5-BF5F-AE3B07A05C8B}"/>
                        </a:ext>
                      </a:extLst>
                    </p:cNvPr>
                    <p:cNvSpPr>
                      <a:spLocks noChangeShapeType="1"/>
                    </p:cNvSpPr>
                    <p:nvPr/>
                  </p:nvSpPr>
                  <p:spPr bwMode="hidden">
                    <a:xfrm>
                      <a:off x="3687"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Line 127">
                      <a:extLst>
                        <a:ext uri="{FF2B5EF4-FFF2-40B4-BE49-F238E27FC236}">
                          <a16:creationId xmlns:a16="http://schemas.microsoft.com/office/drawing/2014/main" id="{E07E1E0C-3307-48F2-840C-1F835369D563}"/>
                        </a:ext>
                      </a:extLst>
                    </p:cNvPr>
                    <p:cNvSpPr>
                      <a:spLocks noChangeShapeType="1"/>
                    </p:cNvSpPr>
                    <p:nvPr/>
                  </p:nvSpPr>
                  <p:spPr bwMode="hidden">
                    <a:xfrm>
                      <a:off x="4188"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Line 128">
                      <a:extLst>
                        <a:ext uri="{FF2B5EF4-FFF2-40B4-BE49-F238E27FC236}">
                          <a16:creationId xmlns:a16="http://schemas.microsoft.com/office/drawing/2014/main" id="{7D178367-EEB2-4104-841C-0E19EF935CEE}"/>
                        </a:ext>
                      </a:extLst>
                    </p:cNvPr>
                    <p:cNvSpPr>
                      <a:spLocks noChangeShapeType="1"/>
                    </p:cNvSpPr>
                    <p:nvPr/>
                  </p:nvSpPr>
                  <p:spPr bwMode="hidden">
                    <a:xfrm>
                      <a:off x="4188"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Line 129">
                      <a:extLst>
                        <a:ext uri="{FF2B5EF4-FFF2-40B4-BE49-F238E27FC236}">
                          <a16:creationId xmlns:a16="http://schemas.microsoft.com/office/drawing/2014/main" id="{53654E82-32EA-4ED2-9E22-F3FA2CA6785C}"/>
                        </a:ext>
                      </a:extLst>
                    </p:cNvPr>
                    <p:cNvSpPr>
                      <a:spLocks noChangeShapeType="1"/>
                    </p:cNvSpPr>
                    <p:nvPr/>
                  </p:nvSpPr>
                  <p:spPr bwMode="hidden">
                    <a:xfrm>
                      <a:off x="3687"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Line 130">
                      <a:extLst>
                        <a:ext uri="{FF2B5EF4-FFF2-40B4-BE49-F238E27FC236}">
                          <a16:creationId xmlns:a16="http://schemas.microsoft.com/office/drawing/2014/main" id="{A5136E4D-94CD-4E29-A0A0-2EC25F598300}"/>
                        </a:ext>
                      </a:extLst>
                    </p:cNvPr>
                    <p:cNvSpPr>
                      <a:spLocks noChangeShapeType="1"/>
                    </p:cNvSpPr>
                    <p:nvPr/>
                  </p:nvSpPr>
                  <p:spPr bwMode="hidden">
                    <a:xfrm rot="-5400000">
                      <a:off x="3938"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Line 131">
                      <a:extLst>
                        <a:ext uri="{FF2B5EF4-FFF2-40B4-BE49-F238E27FC236}">
                          <a16:creationId xmlns:a16="http://schemas.microsoft.com/office/drawing/2014/main" id="{E29344CA-112A-4357-B4C8-4433BF6FCF41}"/>
                        </a:ext>
                      </a:extLst>
                    </p:cNvPr>
                    <p:cNvSpPr>
                      <a:spLocks noChangeShapeType="1"/>
                    </p:cNvSpPr>
                    <p:nvPr/>
                  </p:nvSpPr>
                  <p:spPr bwMode="hidden">
                    <a:xfrm rot="-5400000">
                      <a:off x="4467"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132">
                      <a:extLst>
                        <a:ext uri="{FF2B5EF4-FFF2-40B4-BE49-F238E27FC236}">
                          <a16:creationId xmlns:a16="http://schemas.microsoft.com/office/drawing/2014/main" id="{26C4CEFD-7EB5-439F-9930-B9DE97AF2BB8}"/>
                        </a:ext>
                      </a:extLst>
                    </p:cNvPr>
                    <p:cNvSpPr>
                      <a:spLocks noChangeShapeType="1"/>
                    </p:cNvSpPr>
                    <p:nvPr/>
                  </p:nvSpPr>
                  <p:spPr bwMode="hidden">
                    <a:xfrm rot="-5400000">
                      <a:off x="4467"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Line 133">
                      <a:extLst>
                        <a:ext uri="{FF2B5EF4-FFF2-40B4-BE49-F238E27FC236}">
                          <a16:creationId xmlns:a16="http://schemas.microsoft.com/office/drawing/2014/main" id="{B274977B-A7D2-4468-B7E4-FF34A7DAEEFB}"/>
                        </a:ext>
                      </a:extLst>
                    </p:cNvPr>
                    <p:cNvSpPr>
                      <a:spLocks noChangeShapeType="1"/>
                    </p:cNvSpPr>
                    <p:nvPr/>
                  </p:nvSpPr>
                  <p:spPr bwMode="hidden">
                    <a:xfrm rot="-5400000">
                      <a:off x="3938"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 name="Group 134">
                    <a:extLst>
                      <a:ext uri="{FF2B5EF4-FFF2-40B4-BE49-F238E27FC236}">
                        <a16:creationId xmlns:a16="http://schemas.microsoft.com/office/drawing/2014/main" id="{7BBFBD5F-3FB7-4D26-A44A-05495815D83C}"/>
                      </a:ext>
                    </a:extLst>
                  </p:cNvPr>
                  <p:cNvGrpSpPr>
                    <a:grpSpLocks/>
                  </p:cNvGrpSpPr>
                  <p:nvPr/>
                </p:nvGrpSpPr>
                <p:grpSpPr bwMode="auto">
                  <a:xfrm>
                    <a:off x="3687" y="1166"/>
                    <a:ext cx="975" cy="947"/>
                    <a:chOff x="288" y="528"/>
                    <a:chExt cx="1680" cy="1632"/>
                  </a:xfrm>
                </p:grpSpPr>
                <p:sp>
                  <p:nvSpPr>
                    <p:cNvPr id="119" name="Line 135">
                      <a:extLst>
                        <a:ext uri="{FF2B5EF4-FFF2-40B4-BE49-F238E27FC236}">
                          <a16:creationId xmlns:a16="http://schemas.microsoft.com/office/drawing/2014/main" id="{EA79B61C-9E22-40C3-BE92-2A32279D6B59}"/>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136">
                      <a:extLst>
                        <a:ext uri="{FF2B5EF4-FFF2-40B4-BE49-F238E27FC236}">
                          <a16:creationId xmlns:a16="http://schemas.microsoft.com/office/drawing/2014/main" id="{A4013E4B-8CB6-4D8F-997D-84CAD0F35A87}"/>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137">
                      <a:extLst>
                        <a:ext uri="{FF2B5EF4-FFF2-40B4-BE49-F238E27FC236}">
                          <a16:creationId xmlns:a16="http://schemas.microsoft.com/office/drawing/2014/main" id="{E00A3DD8-C7EE-4D61-9F31-9E72D77EAF8E}"/>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138">
                      <a:extLst>
                        <a:ext uri="{FF2B5EF4-FFF2-40B4-BE49-F238E27FC236}">
                          <a16:creationId xmlns:a16="http://schemas.microsoft.com/office/drawing/2014/main" id="{050B196E-3618-469B-A771-25876F549460}"/>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Line 139">
                      <a:extLst>
                        <a:ext uri="{FF2B5EF4-FFF2-40B4-BE49-F238E27FC236}">
                          <a16:creationId xmlns:a16="http://schemas.microsoft.com/office/drawing/2014/main" id="{E810B0F9-27CE-41FF-A69C-03C96B0718BB}"/>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140">
                      <a:extLst>
                        <a:ext uri="{FF2B5EF4-FFF2-40B4-BE49-F238E27FC236}">
                          <a16:creationId xmlns:a16="http://schemas.microsoft.com/office/drawing/2014/main" id="{BFBDD04D-6A7D-49D6-BBFB-E6288810EE69}"/>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141">
                      <a:extLst>
                        <a:ext uri="{FF2B5EF4-FFF2-40B4-BE49-F238E27FC236}">
                          <a16:creationId xmlns:a16="http://schemas.microsoft.com/office/drawing/2014/main" id="{8A372906-D1B2-4B7F-BC3D-A157E10A121D}"/>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Line 142">
                      <a:extLst>
                        <a:ext uri="{FF2B5EF4-FFF2-40B4-BE49-F238E27FC236}">
                          <a16:creationId xmlns:a16="http://schemas.microsoft.com/office/drawing/2014/main" id="{E48ACFE1-E698-4126-A93E-E958B1097228}"/>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 name="Group 143">
                    <a:extLst>
                      <a:ext uri="{FF2B5EF4-FFF2-40B4-BE49-F238E27FC236}">
                        <a16:creationId xmlns:a16="http://schemas.microsoft.com/office/drawing/2014/main" id="{AAEF99DE-86EA-4D15-AB62-EFB58EDC0917}"/>
                      </a:ext>
                    </a:extLst>
                  </p:cNvPr>
                  <p:cNvGrpSpPr>
                    <a:grpSpLocks/>
                  </p:cNvGrpSpPr>
                  <p:nvPr/>
                </p:nvGrpSpPr>
                <p:grpSpPr bwMode="auto">
                  <a:xfrm>
                    <a:off x="3687" y="2187"/>
                    <a:ext cx="975" cy="947"/>
                    <a:chOff x="288" y="528"/>
                    <a:chExt cx="1680" cy="1632"/>
                  </a:xfrm>
                </p:grpSpPr>
                <p:sp>
                  <p:nvSpPr>
                    <p:cNvPr id="111" name="Line 144">
                      <a:extLst>
                        <a:ext uri="{FF2B5EF4-FFF2-40B4-BE49-F238E27FC236}">
                          <a16:creationId xmlns:a16="http://schemas.microsoft.com/office/drawing/2014/main" id="{A393FD3C-746E-41AC-82F8-2BD3BDF3F05B}"/>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145">
                      <a:extLst>
                        <a:ext uri="{FF2B5EF4-FFF2-40B4-BE49-F238E27FC236}">
                          <a16:creationId xmlns:a16="http://schemas.microsoft.com/office/drawing/2014/main" id="{F3469DD3-FB49-4B2F-8762-FCC50EA3F052}"/>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146">
                      <a:extLst>
                        <a:ext uri="{FF2B5EF4-FFF2-40B4-BE49-F238E27FC236}">
                          <a16:creationId xmlns:a16="http://schemas.microsoft.com/office/drawing/2014/main" id="{1B1C3A64-6B6D-4599-926F-7D51ACF94163}"/>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Line 147">
                      <a:extLst>
                        <a:ext uri="{FF2B5EF4-FFF2-40B4-BE49-F238E27FC236}">
                          <a16:creationId xmlns:a16="http://schemas.microsoft.com/office/drawing/2014/main" id="{EC1533ED-0377-45F7-AD88-2986C9768E4D}"/>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148">
                      <a:extLst>
                        <a:ext uri="{FF2B5EF4-FFF2-40B4-BE49-F238E27FC236}">
                          <a16:creationId xmlns:a16="http://schemas.microsoft.com/office/drawing/2014/main" id="{38A62994-36E9-4C98-82B2-D2F2108536C7}"/>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149">
                      <a:extLst>
                        <a:ext uri="{FF2B5EF4-FFF2-40B4-BE49-F238E27FC236}">
                          <a16:creationId xmlns:a16="http://schemas.microsoft.com/office/drawing/2014/main" id="{587520C3-D422-463D-AABA-CF5E880DDCA3}"/>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150">
                      <a:extLst>
                        <a:ext uri="{FF2B5EF4-FFF2-40B4-BE49-F238E27FC236}">
                          <a16:creationId xmlns:a16="http://schemas.microsoft.com/office/drawing/2014/main" id="{B51718B8-2CCA-438B-B527-6D31F4254473}"/>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151">
                      <a:extLst>
                        <a:ext uri="{FF2B5EF4-FFF2-40B4-BE49-F238E27FC236}">
                          <a16:creationId xmlns:a16="http://schemas.microsoft.com/office/drawing/2014/main" id="{67ADFDE8-A567-4D8F-B6FE-23ADD58DE9DD}"/>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 name="Group 152">
                    <a:extLst>
                      <a:ext uri="{FF2B5EF4-FFF2-40B4-BE49-F238E27FC236}">
                        <a16:creationId xmlns:a16="http://schemas.microsoft.com/office/drawing/2014/main" id="{BCBFEBCC-A201-4106-8D54-98AD75E9E26F}"/>
                      </a:ext>
                    </a:extLst>
                  </p:cNvPr>
                  <p:cNvGrpSpPr>
                    <a:grpSpLocks/>
                  </p:cNvGrpSpPr>
                  <p:nvPr/>
                </p:nvGrpSpPr>
                <p:grpSpPr bwMode="auto">
                  <a:xfrm>
                    <a:off x="3687" y="3209"/>
                    <a:ext cx="975" cy="947"/>
                    <a:chOff x="288" y="528"/>
                    <a:chExt cx="1680" cy="1632"/>
                  </a:xfrm>
                </p:grpSpPr>
                <p:sp>
                  <p:nvSpPr>
                    <p:cNvPr id="103" name="Line 153">
                      <a:extLst>
                        <a:ext uri="{FF2B5EF4-FFF2-40B4-BE49-F238E27FC236}">
                          <a16:creationId xmlns:a16="http://schemas.microsoft.com/office/drawing/2014/main" id="{BB1F010D-9403-4EFC-A3A3-CEB8EFD7B7FC}"/>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54">
                      <a:extLst>
                        <a:ext uri="{FF2B5EF4-FFF2-40B4-BE49-F238E27FC236}">
                          <a16:creationId xmlns:a16="http://schemas.microsoft.com/office/drawing/2014/main" id="{3918EA03-A5E7-4C85-8C89-B5811A49A063}"/>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155">
                      <a:extLst>
                        <a:ext uri="{FF2B5EF4-FFF2-40B4-BE49-F238E27FC236}">
                          <a16:creationId xmlns:a16="http://schemas.microsoft.com/office/drawing/2014/main" id="{B535C730-D12E-451F-8E16-2AF51F21146E}"/>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156">
                      <a:extLst>
                        <a:ext uri="{FF2B5EF4-FFF2-40B4-BE49-F238E27FC236}">
                          <a16:creationId xmlns:a16="http://schemas.microsoft.com/office/drawing/2014/main" id="{FFD55ABE-5404-414E-A0CA-69249F837C32}"/>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157">
                      <a:extLst>
                        <a:ext uri="{FF2B5EF4-FFF2-40B4-BE49-F238E27FC236}">
                          <a16:creationId xmlns:a16="http://schemas.microsoft.com/office/drawing/2014/main" id="{35C86468-8854-40E6-B8DA-BCE9059E928F}"/>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158">
                      <a:extLst>
                        <a:ext uri="{FF2B5EF4-FFF2-40B4-BE49-F238E27FC236}">
                          <a16:creationId xmlns:a16="http://schemas.microsoft.com/office/drawing/2014/main" id="{8B26D8BE-4E8F-4175-B2C6-0D028A848971}"/>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159">
                      <a:extLst>
                        <a:ext uri="{FF2B5EF4-FFF2-40B4-BE49-F238E27FC236}">
                          <a16:creationId xmlns:a16="http://schemas.microsoft.com/office/drawing/2014/main" id="{503FB895-48F6-4B61-966A-23A254F43BB2}"/>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160">
                      <a:extLst>
                        <a:ext uri="{FF2B5EF4-FFF2-40B4-BE49-F238E27FC236}">
                          <a16:creationId xmlns:a16="http://schemas.microsoft.com/office/drawing/2014/main" id="{358BD5C7-5A00-42DA-9679-B208AFD44281}"/>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2" name="Group 161">
                  <a:extLst>
                    <a:ext uri="{FF2B5EF4-FFF2-40B4-BE49-F238E27FC236}">
                      <a16:creationId xmlns:a16="http://schemas.microsoft.com/office/drawing/2014/main" id="{A6F1F027-5C51-4796-98D7-D8E0C4228A51}"/>
                    </a:ext>
                  </a:extLst>
                </p:cNvPr>
                <p:cNvGrpSpPr>
                  <a:grpSpLocks/>
                </p:cNvGrpSpPr>
                <p:nvPr userDrawn="1"/>
              </p:nvGrpSpPr>
              <p:grpSpPr bwMode="auto">
                <a:xfrm>
                  <a:off x="4755" y="144"/>
                  <a:ext cx="975" cy="4012"/>
                  <a:chOff x="4755" y="144"/>
                  <a:chExt cx="975" cy="4012"/>
                </a:xfrm>
              </p:grpSpPr>
              <p:grpSp>
                <p:nvGrpSpPr>
                  <p:cNvPr id="63" name="Group 162">
                    <a:extLst>
                      <a:ext uri="{FF2B5EF4-FFF2-40B4-BE49-F238E27FC236}">
                        <a16:creationId xmlns:a16="http://schemas.microsoft.com/office/drawing/2014/main" id="{DCF02AEB-EE42-474D-9ECB-9CB11D4B4F3D}"/>
                      </a:ext>
                    </a:extLst>
                  </p:cNvPr>
                  <p:cNvGrpSpPr>
                    <a:grpSpLocks/>
                  </p:cNvGrpSpPr>
                  <p:nvPr userDrawn="1"/>
                </p:nvGrpSpPr>
                <p:grpSpPr bwMode="auto">
                  <a:xfrm>
                    <a:off x="4755" y="144"/>
                    <a:ext cx="975" cy="947"/>
                    <a:chOff x="4755" y="144"/>
                    <a:chExt cx="975" cy="947"/>
                  </a:xfrm>
                </p:grpSpPr>
                <p:sp>
                  <p:nvSpPr>
                    <p:cNvPr id="91" name="Line 163">
                      <a:extLst>
                        <a:ext uri="{FF2B5EF4-FFF2-40B4-BE49-F238E27FC236}">
                          <a16:creationId xmlns:a16="http://schemas.microsoft.com/office/drawing/2014/main" id="{DA35A056-3FF4-476A-BD50-A42F22E53783}"/>
                        </a:ext>
                      </a:extLst>
                    </p:cNvPr>
                    <p:cNvSpPr>
                      <a:spLocks noChangeShapeType="1"/>
                    </p:cNvSpPr>
                    <p:nvPr/>
                  </p:nvSpPr>
                  <p:spPr bwMode="hidden">
                    <a:xfrm>
                      <a:off x="4755"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164">
                      <a:extLst>
                        <a:ext uri="{FF2B5EF4-FFF2-40B4-BE49-F238E27FC236}">
                          <a16:creationId xmlns:a16="http://schemas.microsoft.com/office/drawing/2014/main" id="{C7B6125A-FCC0-4B9F-88C3-DE87C114429D}"/>
                        </a:ext>
                      </a:extLst>
                    </p:cNvPr>
                    <p:cNvSpPr>
                      <a:spLocks noChangeShapeType="1"/>
                    </p:cNvSpPr>
                    <p:nvPr/>
                  </p:nvSpPr>
                  <p:spPr bwMode="hidden">
                    <a:xfrm>
                      <a:off x="5256"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165">
                      <a:extLst>
                        <a:ext uri="{FF2B5EF4-FFF2-40B4-BE49-F238E27FC236}">
                          <a16:creationId xmlns:a16="http://schemas.microsoft.com/office/drawing/2014/main" id="{DEC20434-6382-450C-921A-1BB886894D4C}"/>
                        </a:ext>
                      </a:extLst>
                    </p:cNvPr>
                    <p:cNvSpPr>
                      <a:spLocks noChangeShapeType="1"/>
                    </p:cNvSpPr>
                    <p:nvPr/>
                  </p:nvSpPr>
                  <p:spPr bwMode="hidden">
                    <a:xfrm>
                      <a:off x="5256"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166">
                      <a:extLst>
                        <a:ext uri="{FF2B5EF4-FFF2-40B4-BE49-F238E27FC236}">
                          <a16:creationId xmlns:a16="http://schemas.microsoft.com/office/drawing/2014/main" id="{5640D563-AE5E-4DFF-AF9A-9260405E476D}"/>
                        </a:ext>
                      </a:extLst>
                    </p:cNvPr>
                    <p:cNvSpPr>
                      <a:spLocks noChangeShapeType="1"/>
                    </p:cNvSpPr>
                    <p:nvPr/>
                  </p:nvSpPr>
                  <p:spPr bwMode="hidden">
                    <a:xfrm>
                      <a:off x="4755"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167">
                      <a:extLst>
                        <a:ext uri="{FF2B5EF4-FFF2-40B4-BE49-F238E27FC236}">
                          <a16:creationId xmlns:a16="http://schemas.microsoft.com/office/drawing/2014/main" id="{B0C66517-6CD5-4E80-9181-FFC4B3DCE6BC}"/>
                        </a:ext>
                      </a:extLst>
                    </p:cNvPr>
                    <p:cNvSpPr>
                      <a:spLocks noChangeShapeType="1"/>
                    </p:cNvSpPr>
                    <p:nvPr/>
                  </p:nvSpPr>
                  <p:spPr bwMode="hidden">
                    <a:xfrm rot="-5400000">
                      <a:off x="5006"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168">
                      <a:extLst>
                        <a:ext uri="{FF2B5EF4-FFF2-40B4-BE49-F238E27FC236}">
                          <a16:creationId xmlns:a16="http://schemas.microsoft.com/office/drawing/2014/main" id="{B151BB17-C8CC-489A-AB21-4502AB73CA77}"/>
                        </a:ext>
                      </a:extLst>
                    </p:cNvPr>
                    <p:cNvSpPr>
                      <a:spLocks noChangeShapeType="1"/>
                    </p:cNvSpPr>
                    <p:nvPr/>
                  </p:nvSpPr>
                  <p:spPr bwMode="hidden">
                    <a:xfrm rot="-5400000">
                      <a:off x="5535"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169">
                      <a:extLst>
                        <a:ext uri="{FF2B5EF4-FFF2-40B4-BE49-F238E27FC236}">
                          <a16:creationId xmlns:a16="http://schemas.microsoft.com/office/drawing/2014/main" id="{307C7639-5303-43FD-A8E9-17E9477230B3}"/>
                        </a:ext>
                      </a:extLst>
                    </p:cNvPr>
                    <p:cNvSpPr>
                      <a:spLocks noChangeShapeType="1"/>
                    </p:cNvSpPr>
                    <p:nvPr/>
                  </p:nvSpPr>
                  <p:spPr bwMode="hidden">
                    <a:xfrm rot="-5400000">
                      <a:off x="5535"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170">
                      <a:extLst>
                        <a:ext uri="{FF2B5EF4-FFF2-40B4-BE49-F238E27FC236}">
                          <a16:creationId xmlns:a16="http://schemas.microsoft.com/office/drawing/2014/main" id="{87C23AAF-4053-4BF3-B73A-5FC853054FE8}"/>
                        </a:ext>
                      </a:extLst>
                    </p:cNvPr>
                    <p:cNvSpPr>
                      <a:spLocks noChangeShapeType="1"/>
                    </p:cNvSpPr>
                    <p:nvPr/>
                  </p:nvSpPr>
                  <p:spPr bwMode="hidden">
                    <a:xfrm rot="-5400000">
                      <a:off x="5006"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 name="Group 171">
                    <a:extLst>
                      <a:ext uri="{FF2B5EF4-FFF2-40B4-BE49-F238E27FC236}">
                        <a16:creationId xmlns:a16="http://schemas.microsoft.com/office/drawing/2014/main" id="{6C741E4E-3711-4C18-9FCF-21FC85396A6C}"/>
                      </a:ext>
                    </a:extLst>
                  </p:cNvPr>
                  <p:cNvGrpSpPr>
                    <a:grpSpLocks/>
                  </p:cNvGrpSpPr>
                  <p:nvPr/>
                </p:nvGrpSpPr>
                <p:grpSpPr bwMode="auto">
                  <a:xfrm>
                    <a:off x="4755" y="1166"/>
                    <a:ext cx="975" cy="947"/>
                    <a:chOff x="288" y="528"/>
                    <a:chExt cx="1680" cy="1632"/>
                  </a:xfrm>
                </p:grpSpPr>
                <p:sp>
                  <p:nvSpPr>
                    <p:cNvPr id="83" name="Line 172">
                      <a:extLst>
                        <a:ext uri="{FF2B5EF4-FFF2-40B4-BE49-F238E27FC236}">
                          <a16:creationId xmlns:a16="http://schemas.microsoft.com/office/drawing/2014/main" id="{B37AE1EE-E83B-4620-885C-FEEFB0823338}"/>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173">
                      <a:extLst>
                        <a:ext uri="{FF2B5EF4-FFF2-40B4-BE49-F238E27FC236}">
                          <a16:creationId xmlns:a16="http://schemas.microsoft.com/office/drawing/2014/main" id="{9E07E7EB-712C-4B13-9EF4-EF32E542AFA5}"/>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174">
                      <a:extLst>
                        <a:ext uri="{FF2B5EF4-FFF2-40B4-BE49-F238E27FC236}">
                          <a16:creationId xmlns:a16="http://schemas.microsoft.com/office/drawing/2014/main" id="{881F5364-6DCF-4C44-A7A1-265FC4DBEA33}"/>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175">
                      <a:extLst>
                        <a:ext uri="{FF2B5EF4-FFF2-40B4-BE49-F238E27FC236}">
                          <a16:creationId xmlns:a16="http://schemas.microsoft.com/office/drawing/2014/main" id="{4B05B236-9259-4C53-B84A-8C548565D794}"/>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176">
                      <a:extLst>
                        <a:ext uri="{FF2B5EF4-FFF2-40B4-BE49-F238E27FC236}">
                          <a16:creationId xmlns:a16="http://schemas.microsoft.com/office/drawing/2014/main" id="{762F4B65-FBDA-4CA3-ABEC-52A3CF120ED8}"/>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177">
                      <a:extLst>
                        <a:ext uri="{FF2B5EF4-FFF2-40B4-BE49-F238E27FC236}">
                          <a16:creationId xmlns:a16="http://schemas.microsoft.com/office/drawing/2014/main" id="{66D96749-35D8-4B9D-AAAD-2817CF24A31E}"/>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178">
                      <a:extLst>
                        <a:ext uri="{FF2B5EF4-FFF2-40B4-BE49-F238E27FC236}">
                          <a16:creationId xmlns:a16="http://schemas.microsoft.com/office/drawing/2014/main" id="{413F75F4-7742-416F-AF99-BE9EBE56128B}"/>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179">
                      <a:extLst>
                        <a:ext uri="{FF2B5EF4-FFF2-40B4-BE49-F238E27FC236}">
                          <a16:creationId xmlns:a16="http://schemas.microsoft.com/office/drawing/2014/main" id="{FB3518D5-E1AE-4F29-AC23-B97CFE2CFE83}"/>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 name="Group 180">
                    <a:extLst>
                      <a:ext uri="{FF2B5EF4-FFF2-40B4-BE49-F238E27FC236}">
                        <a16:creationId xmlns:a16="http://schemas.microsoft.com/office/drawing/2014/main" id="{DC36ACFE-A775-4427-96F4-F7776F679A72}"/>
                      </a:ext>
                    </a:extLst>
                  </p:cNvPr>
                  <p:cNvGrpSpPr>
                    <a:grpSpLocks/>
                  </p:cNvGrpSpPr>
                  <p:nvPr/>
                </p:nvGrpSpPr>
                <p:grpSpPr bwMode="auto">
                  <a:xfrm>
                    <a:off x="4755" y="2187"/>
                    <a:ext cx="975" cy="947"/>
                    <a:chOff x="288" y="528"/>
                    <a:chExt cx="1680" cy="1632"/>
                  </a:xfrm>
                </p:grpSpPr>
                <p:sp>
                  <p:nvSpPr>
                    <p:cNvPr id="75" name="Line 181">
                      <a:extLst>
                        <a:ext uri="{FF2B5EF4-FFF2-40B4-BE49-F238E27FC236}">
                          <a16:creationId xmlns:a16="http://schemas.microsoft.com/office/drawing/2014/main" id="{321D9EA8-927B-4F48-AB52-4B6057158A7F}"/>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182">
                      <a:extLst>
                        <a:ext uri="{FF2B5EF4-FFF2-40B4-BE49-F238E27FC236}">
                          <a16:creationId xmlns:a16="http://schemas.microsoft.com/office/drawing/2014/main" id="{AE924189-241F-47F1-91F9-DE66181B566D}"/>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183">
                      <a:extLst>
                        <a:ext uri="{FF2B5EF4-FFF2-40B4-BE49-F238E27FC236}">
                          <a16:creationId xmlns:a16="http://schemas.microsoft.com/office/drawing/2014/main" id="{A02A1252-8592-402D-BF4A-B8ABDB7E124E}"/>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184">
                      <a:extLst>
                        <a:ext uri="{FF2B5EF4-FFF2-40B4-BE49-F238E27FC236}">
                          <a16:creationId xmlns:a16="http://schemas.microsoft.com/office/drawing/2014/main" id="{58EC8747-EB05-4625-AB4F-13E5F3F232E2}"/>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185">
                      <a:extLst>
                        <a:ext uri="{FF2B5EF4-FFF2-40B4-BE49-F238E27FC236}">
                          <a16:creationId xmlns:a16="http://schemas.microsoft.com/office/drawing/2014/main" id="{E1797684-DE2D-43DE-9E3F-DC46BAB0725D}"/>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186">
                      <a:extLst>
                        <a:ext uri="{FF2B5EF4-FFF2-40B4-BE49-F238E27FC236}">
                          <a16:creationId xmlns:a16="http://schemas.microsoft.com/office/drawing/2014/main" id="{592E97E4-BF82-4201-B337-8473215DC0B2}"/>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187">
                      <a:extLst>
                        <a:ext uri="{FF2B5EF4-FFF2-40B4-BE49-F238E27FC236}">
                          <a16:creationId xmlns:a16="http://schemas.microsoft.com/office/drawing/2014/main" id="{14CD09EA-A8C3-4924-8441-24FA49E3C75C}"/>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188">
                      <a:extLst>
                        <a:ext uri="{FF2B5EF4-FFF2-40B4-BE49-F238E27FC236}">
                          <a16:creationId xmlns:a16="http://schemas.microsoft.com/office/drawing/2014/main" id="{230D1FCD-ED47-4791-A47F-22B7AA51CE63}"/>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 name="Group 189">
                    <a:extLst>
                      <a:ext uri="{FF2B5EF4-FFF2-40B4-BE49-F238E27FC236}">
                        <a16:creationId xmlns:a16="http://schemas.microsoft.com/office/drawing/2014/main" id="{D454FF33-B762-4762-82A8-1DB8C6586A0C}"/>
                      </a:ext>
                    </a:extLst>
                  </p:cNvPr>
                  <p:cNvGrpSpPr>
                    <a:grpSpLocks/>
                  </p:cNvGrpSpPr>
                  <p:nvPr/>
                </p:nvGrpSpPr>
                <p:grpSpPr bwMode="auto">
                  <a:xfrm>
                    <a:off x="4755" y="3209"/>
                    <a:ext cx="975" cy="947"/>
                    <a:chOff x="288" y="528"/>
                    <a:chExt cx="1680" cy="1632"/>
                  </a:xfrm>
                </p:grpSpPr>
                <p:sp>
                  <p:nvSpPr>
                    <p:cNvPr id="67" name="Line 190">
                      <a:extLst>
                        <a:ext uri="{FF2B5EF4-FFF2-40B4-BE49-F238E27FC236}">
                          <a16:creationId xmlns:a16="http://schemas.microsoft.com/office/drawing/2014/main" id="{12786080-AF3E-4CAD-90D2-8D9E8ADACBF4}"/>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191">
                      <a:extLst>
                        <a:ext uri="{FF2B5EF4-FFF2-40B4-BE49-F238E27FC236}">
                          <a16:creationId xmlns:a16="http://schemas.microsoft.com/office/drawing/2014/main" id="{2E6C553B-960F-4644-8281-F220A707DC0D}"/>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92">
                      <a:extLst>
                        <a:ext uri="{FF2B5EF4-FFF2-40B4-BE49-F238E27FC236}">
                          <a16:creationId xmlns:a16="http://schemas.microsoft.com/office/drawing/2014/main" id="{FE5BF9FF-7305-44A8-8730-EFDD457D07EB}"/>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193">
                      <a:extLst>
                        <a:ext uri="{FF2B5EF4-FFF2-40B4-BE49-F238E27FC236}">
                          <a16:creationId xmlns:a16="http://schemas.microsoft.com/office/drawing/2014/main" id="{8527FAD2-739B-4649-A6CB-3D207D244C73}"/>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194">
                      <a:extLst>
                        <a:ext uri="{FF2B5EF4-FFF2-40B4-BE49-F238E27FC236}">
                          <a16:creationId xmlns:a16="http://schemas.microsoft.com/office/drawing/2014/main" id="{4389737A-7C41-495C-BD2E-F9C39FF88FA3}"/>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195">
                      <a:extLst>
                        <a:ext uri="{FF2B5EF4-FFF2-40B4-BE49-F238E27FC236}">
                          <a16:creationId xmlns:a16="http://schemas.microsoft.com/office/drawing/2014/main" id="{6CF1D185-4D5B-4A25-9133-055B9A67F3A0}"/>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196">
                      <a:extLst>
                        <a:ext uri="{FF2B5EF4-FFF2-40B4-BE49-F238E27FC236}">
                          <a16:creationId xmlns:a16="http://schemas.microsoft.com/office/drawing/2014/main" id="{37496F42-C491-4B6D-B2FE-65761AB4A0B8}"/>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197">
                      <a:extLst>
                        <a:ext uri="{FF2B5EF4-FFF2-40B4-BE49-F238E27FC236}">
                          <a16:creationId xmlns:a16="http://schemas.microsoft.com/office/drawing/2014/main" id="{3F425960-F60F-479A-9C62-844135F07112}"/>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8" name="Group 198">
                <a:extLst>
                  <a:ext uri="{FF2B5EF4-FFF2-40B4-BE49-F238E27FC236}">
                    <a16:creationId xmlns:a16="http://schemas.microsoft.com/office/drawing/2014/main" id="{A008A1F5-79C4-4E0B-9BB7-9D7DC6DE9572}"/>
                  </a:ext>
                </a:extLst>
              </p:cNvPr>
              <p:cNvGrpSpPr>
                <a:grpSpLocks/>
              </p:cNvGrpSpPr>
              <p:nvPr userDrawn="1"/>
            </p:nvGrpSpPr>
            <p:grpSpPr bwMode="auto">
              <a:xfrm>
                <a:off x="3" y="68"/>
                <a:ext cx="5730" cy="0"/>
                <a:chOff x="3" y="68"/>
                <a:chExt cx="5730" cy="0"/>
              </a:xfrm>
            </p:grpSpPr>
            <p:sp>
              <p:nvSpPr>
                <p:cNvPr id="39" name="Line 199">
                  <a:extLst>
                    <a:ext uri="{FF2B5EF4-FFF2-40B4-BE49-F238E27FC236}">
                      <a16:creationId xmlns:a16="http://schemas.microsoft.com/office/drawing/2014/main" id="{50B11AFD-78BD-4A40-AC44-18346F3A7D06}"/>
                    </a:ext>
                  </a:extLst>
                </p:cNvPr>
                <p:cNvSpPr>
                  <a:spLocks noChangeShapeType="1"/>
                </p:cNvSpPr>
                <p:nvPr userDrawn="1"/>
              </p:nvSpPr>
              <p:spPr bwMode="hidden">
                <a:xfrm rot="-5400000">
                  <a:off x="198"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00">
                  <a:extLst>
                    <a:ext uri="{FF2B5EF4-FFF2-40B4-BE49-F238E27FC236}">
                      <a16:creationId xmlns:a16="http://schemas.microsoft.com/office/drawing/2014/main" id="{8F31F4E3-18A8-4E2E-B6EC-251D708723EE}"/>
                    </a:ext>
                  </a:extLst>
                </p:cNvPr>
                <p:cNvSpPr>
                  <a:spLocks noChangeShapeType="1"/>
                </p:cNvSpPr>
                <p:nvPr userDrawn="1"/>
              </p:nvSpPr>
              <p:spPr bwMode="hidden">
                <a:xfrm rot="-5400000">
                  <a:off x="737"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01">
                  <a:extLst>
                    <a:ext uri="{FF2B5EF4-FFF2-40B4-BE49-F238E27FC236}">
                      <a16:creationId xmlns:a16="http://schemas.microsoft.com/office/drawing/2014/main" id="{AD19FB68-D269-436D-826F-A9B59CE59901}"/>
                    </a:ext>
                  </a:extLst>
                </p:cNvPr>
                <p:cNvSpPr>
                  <a:spLocks noChangeShapeType="1"/>
                </p:cNvSpPr>
                <p:nvPr userDrawn="1"/>
              </p:nvSpPr>
              <p:spPr bwMode="hidden">
                <a:xfrm rot="-5400000">
                  <a:off x="1266"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202">
                  <a:extLst>
                    <a:ext uri="{FF2B5EF4-FFF2-40B4-BE49-F238E27FC236}">
                      <a16:creationId xmlns:a16="http://schemas.microsoft.com/office/drawing/2014/main" id="{2DBC7D3A-5A2C-4242-B96A-3727605D3E3D}"/>
                    </a:ext>
                  </a:extLst>
                </p:cNvPr>
                <p:cNvSpPr>
                  <a:spLocks noChangeShapeType="1"/>
                </p:cNvSpPr>
                <p:nvPr userDrawn="1"/>
              </p:nvSpPr>
              <p:spPr bwMode="hidden">
                <a:xfrm rot="-5400000">
                  <a:off x="1805"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203">
                  <a:extLst>
                    <a:ext uri="{FF2B5EF4-FFF2-40B4-BE49-F238E27FC236}">
                      <a16:creationId xmlns:a16="http://schemas.microsoft.com/office/drawing/2014/main" id="{8F641AE7-9E3E-429A-ACAC-241CDD308A90}"/>
                    </a:ext>
                  </a:extLst>
                </p:cNvPr>
                <p:cNvSpPr>
                  <a:spLocks noChangeShapeType="1"/>
                </p:cNvSpPr>
                <p:nvPr userDrawn="1"/>
              </p:nvSpPr>
              <p:spPr bwMode="hidden">
                <a:xfrm rot="-5400000">
                  <a:off x="2334"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204">
                  <a:extLst>
                    <a:ext uri="{FF2B5EF4-FFF2-40B4-BE49-F238E27FC236}">
                      <a16:creationId xmlns:a16="http://schemas.microsoft.com/office/drawing/2014/main" id="{135EC1A9-400D-4B8B-B6BE-9D2ACB18D6C9}"/>
                    </a:ext>
                  </a:extLst>
                </p:cNvPr>
                <p:cNvSpPr>
                  <a:spLocks noChangeShapeType="1"/>
                </p:cNvSpPr>
                <p:nvPr userDrawn="1"/>
              </p:nvSpPr>
              <p:spPr bwMode="hidden">
                <a:xfrm rot="-5400000">
                  <a:off x="2873"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205">
                  <a:extLst>
                    <a:ext uri="{FF2B5EF4-FFF2-40B4-BE49-F238E27FC236}">
                      <a16:creationId xmlns:a16="http://schemas.microsoft.com/office/drawing/2014/main" id="{F1E8F7DD-841D-48C3-A109-44E721496683}"/>
                    </a:ext>
                  </a:extLst>
                </p:cNvPr>
                <p:cNvSpPr>
                  <a:spLocks noChangeShapeType="1"/>
                </p:cNvSpPr>
                <p:nvPr userDrawn="1"/>
              </p:nvSpPr>
              <p:spPr bwMode="hidden">
                <a:xfrm rot="-5400000">
                  <a:off x="3402"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206">
                  <a:extLst>
                    <a:ext uri="{FF2B5EF4-FFF2-40B4-BE49-F238E27FC236}">
                      <a16:creationId xmlns:a16="http://schemas.microsoft.com/office/drawing/2014/main" id="{D25A93E1-4208-4D2F-B1A2-C4FE19C620B9}"/>
                    </a:ext>
                  </a:extLst>
                </p:cNvPr>
                <p:cNvSpPr>
                  <a:spLocks noChangeShapeType="1"/>
                </p:cNvSpPr>
                <p:nvPr userDrawn="1"/>
              </p:nvSpPr>
              <p:spPr bwMode="hidden">
                <a:xfrm rot="-5400000">
                  <a:off x="3941"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07">
                  <a:extLst>
                    <a:ext uri="{FF2B5EF4-FFF2-40B4-BE49-F238E27FC236}">
                      <a16:creationId xmlns:a16="http://schemas.microsoft.com/office/drawing/2014/main" id="{E1AA1DB5-DF06-4448-8DC6-1908DAA60CBA}"/>
                    </a:ext>
                  </a:extLst>
                </p:cNvPr>
                <p:cNvSpPr>
                  <a:spLocks noChangeShapeType="1"/>
                </p:cNvSpPr>
                <p:nvPr userDrawn="1"/>
              </p:nvSpPr>
              <p:spPr bwMode="hidden">
                <a:xfrm rot="-5400000">
                  <a:off x="4470"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08">
                  <a:extLst>
                    <a:ext uri="{FF2B5EF4-FFF2-40B4-BE49-F238E27FC236}">
                      <a16:creationId xmlns:a16="http://schemas.microsoft.com/office/drawing/2014/main" id="{A78B357A-B728-4FC8-87FB-EC28FE8BABEA}"/>
                    </a:ext>
                  </a:extLst>
                </p:cNvPr>
                <p:cNvSpPr>
                  <a:spLocks noChangeShapeType="1"/>
                </p:cNvSpPr>
                <p:nvPr userDrawn="1"/>
              </p:nvSpPr>
              <p:spPr bwMode="hidden">
                <a:xfrm rot="-5400000">
                  <a:off x="5009"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209">
                  <a:extLst>
                    <a:ext uri="{FF2B5EF4-FFF2-40B4-BE49-F238E27FC236}">
                      <a16:creationId xmlns:a16="http://schemas.microsoft.com/office/drawing/2014/main" id="{C57F3FC7-CF75-4255-9022-41D1085EECC1}"/>
                    </a:ext>
                  </a:extLst>
                </p:cNvPr>
                <p:cNvSpPr>
                  <a:spLocks noChangeShapeType="1"/>
                </p:cNvSpPr>
                <p:nvPr userDrawn="1"/>
              </p:nvSpPr>
              <p:spPr bwMode="hidden">
                <a:xfrm rot="-5400000">
                  <a:off x="5538"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 name="Group 210">
              <a:extLst>
                <a:ext uri="{FF2B5EF4-FFF2-40B4-BE49-F238E27FC236}">
                  <a16:creationId xmlns:a16="http://schemas.microsoft.com/office/drawing/2014/main" id="{8A4AE531-68DE-4D92-A6C6-9B4E138DF36A}"/>
                </a:ext>
              </a:extLst>
            </p:cNvPr>
            <p:cNvGrpSpPr>
              <a:grpSpLocks/>
            </p:cNvGrpSpPr>
            <p:nvPr/>
          </p:nvGrpSpPr>
          <p:grpSpPr bwMode="auto">
            <a:xfrm>
              <a:off x="336" y="1200"/>
              <a:ext cx="5088" cy="1056"/>
              <a:chOff x="336" y="1200"/>
              <a:chExt cx="5088" cy="1056"/>
            </a:xfrm>
          </p:grpSpPr>
          <p:sp>
            <p:nvSpPr>
              <p:cNvPr id="32" name="Rectangle 211">
                <a:extLst>
                  <a:ext uri="{FF2B5EF4-FFF2-40B4-BE49-F238E27FC236}">
                    <a16:creationId xmlns:a16="http://schemas.microsoft.com/office/drawing/2014/main" id="{BA5F09F5-D074-492E-93E5-79D04D042944}"/>
                  </a:ext>
                </a:extLst>
              </p:cNvPr>
              <p:cNvSpPr>
                <a:spLocks noChangeArrowheads="1"/>
              </p:cNvSpPr>
              <p:nvPr userDrawn="1"/>
            </p:nvSpPr>
            <p:spPr bwMode="auto">
              <a:xfrm>
                <a:off x="2880" y="1200"/>
                <a:ext cx="2544" cy="528"/>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33" name="Rectangle 212">
                <a:extLst>
                  <a:ext uri="{FF2B5EF4-FFF2-40B4-BE49-F238E27FC236}">
                    <a16:creationId xmlns:a16="http://schemas.microsoft.com/office/drawing/2014/main" id="{97525826-1649-4F48-A779-872B3C44C248}"/>
                  </a:ext>
                </a:extLst>
              </p:cNvPr>
              <p:cNvSpPr>
                <a:spLocks noChangeArrowheads="1"/>
              </p:cNvSpPr>
              <p:nvPr userDrawn="1"/>
            </p:nvSpPr>
            <p:spPr bwMode="auto">
              <a:xfrm>
                <a:off x="2880" y="1728"/>
                <a:ext cx="2544" cy="528"/>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34" name="Rectangle 213">
                <a:extLst>
                  <a:ext uri="{FF2B5EF4-FFF2-40B4-BE49-F238E27FC236}">
                    <a16:creationId xmlns:a16="http://schemas.microsoft.com/office/drawing/2014/main" id="{A2D82455-7F4C-4F92-A27B-817EE1CC57F5}"/>
                  </a:ext>
                </a:extLst>
              </p:cNvPr>
              <p:cNvSpPr>
                <a:spLocks noChangeArrowheads="1"/>
              </p:cNvSpPr>
              <p:nvPr userDrawn="1"/>
            </p:nvSpPr>
            <p:spPr bwMode="auto">
              <a:xfrm>
                <a:off x="336" y="1728"/>
                <a:ext cx="2544" cy="528"/>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35" name="Rectangle 214">
                <a:extLst>
                  <a:ext uri="{FF2B5EF4-FFF2-40B4-BE49-F238E27FC236}">
                    <a16:creationId xmlns:a16="http://schemas.microsoft.com/office/drawing/2014/main" id="{9C5C5A4A-320B-4B78-BF3D-38427982DBB4}"/>
                  </a:ext>
                </a:extLst>
              </p:cNvPr>
              <p:cNvSpPr>
                <a:spLocks noChangeArrowheads="1"/>
              </p:cNvSpPr>
              <p:nvPr userDrawn="1"/>
            </p:nvSpPr>
            <p:spPr bwMode="auto">
              <a:xfrm>
                <a:off x="336" y="1200"/>
                <a:ext cx="2544" cy="528"/>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36" name="Rectangle 215">
                <a:extLst>
                  <a:ext uri="{FF2B5EF4-FFF2-40B4-BE49-F238E27FC236}">
                    <a16:creationId xmlns:a16="http://schemas.microsoft.com/office/drawing/2014/main" id="{B4B0B039-E349-4637-9BBA-DE39248DCF21}"/>
                  </a:ext>
                </a:extLst>
              </p:cNvPr>
              <p:cNvSpPr>
                <a:spLocks noChangeArrowheads="1"/>
              </p:cNvSpPr>
              <p:nvPr userDrawn="1"/>
            </p:nvSpPr>
            <p:spPr bwMode="white">
              <a:xfrm>
                <a:off x="432" y="1296"/>
                <a:ext cx="4896" cy="864"/>
              </a:xfrm>
              <a:prstGeom prst="rect">
                <a:avLst/>
              </a:prstGeom>
              <a:solidFill>
                <a:schemeClr val="bg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7" name="Group 216">
              <a:extLst>
                <a:ext uri="{FF2B5EF4-FFF2-40B4-BE49-F238E27FC236}">
                  <a16:creationId xmlns:a16="http://schemas.microsoft.com/office/drawing/2014/main" id="{83354A90-6F52-4D11-95EF-D26A9B34CA10}"/>
                </a:ext>
              </a:extLst>
            </p:cNvPr>
            <p:cNvGrpSpPr>
              <a:grpSpLocks/>
            </p:cNvGrpSpPr>
            <p:nvPr/>
          </p:nvGrpSpPr>
          <p:grpSpPr bwMode="auto">
            <a:xfrm>
              <a:off x="192" y="4273"/>
              <a:ext cx="5328" cy="47"/>
              <a:chOff x="192" y="3840"/>
              <a:chExt cx="5328" cy="47"/>
            </a:xfrm>
          </p:grpSpPr>
          <p:grpSp>
            <p:nvGrpSpPr>
              <p:cNvPr id="8" name="Group 217">
                <a:extLst>
                  <a:ext uri="{FF2B5EF4-FFF2-40B4-BE49-F238E27FC236}">
                    <a16:creationId xmlns:a16="http://schemas.microsoft.com/office/drawing/2014/main" id="{88E09378-A37E-42A9-9FF2-627115B4E3B4}"/>
                  </a:ext>
                </a:extLst>
              </p:cNvPr>
              <p:cNvGrpSpPr>
                <a:grpSpLocks/>
              </p:cNvGrpSpPr>
              <p:nvPr userDrawn="1"/>
            </p:nvGrpSpPr>
            <p:grpSpPr bwMode="auto">
              <a:xfrm>
                <a:off x="192" y="3840"/>
                <a:ext cx="624" cy="47"/>
                <a:chOff x="624" y="3706"/>
                <a:chExt cx="1056" cy="106"/>
              </a:xfrm>
            </p:grpSpPr>
            <p:sp>
              <p:nvSpPr>
                <p:cNvPr id="30" name="Rectangle 218">
                  <a:extLst>
                    <a:ext uri="{FF2B5EF4-FFF2-40B4-BE49-F238E27FC236}">
                      <a16:creationId xmlns:a16="http://schemas.microsoft.com/office/drawing/2014/main" id="{6272E8CF-92A4-4ECA-B5CC-7B7F9F259DD3}"/>
                    </a:ext>
                  </a:extLst>
                </p:cNvPr>
                <p:cNvSpPr>
                  <a:spLocks noChangeArrowheads="1"/>
                </p:cNvSpPr>
                <p:nvPr userDrawn="1"/>
              </p:nvSpPr>
              <p:spPr bwMode="ltGray">
                <a:xfrm>
                  <a:off x="1152" y="3706"/>
                  <a:ext cx="528" cy="106"/>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31" name="Rectangle 219">
                  <a:extLst>
                    <a:ext uri="{FF2B5EF4-FFF2-40B4-BE49-F238E27FC236}">
                      <a16:creationId xmlns:a16="http://schemas.microsoft.com/office/drawing/2014/main" id="{E4D8F709-AC78-4292-9F79-3CAF72DE78FF}"/>
                    </a:ext>
                  </a:extLst>
                </p:cNvPr>
                <p:cNvSpPr>
                  <a:spLocks noChangeArrowheads="1"/>
                </p:cNvSpPr>
                <p:nvPr userDrawn="1"/>
              </p:nvSpPr>
              <p:spPr bwMode="ltGray">
                <a:xfrm>
                  <a:off x="624" y="3706"/>
                  <a:ext cx="528" cy="106"/>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9" name="Group 220">
                <a:extLst>
                  <a:ext uri="{FF2B5EF4-FFF2-40B4-BE49-F238E27FC236}">
                    <a16:creationId xmlns:a16="http://schemas.microsoft.com/office/drawing/2014/main" id="{B03837FC-29C9-450E-9579-BCF6ADC168C5}"/>
                  </a:ext>
                </a:extLst>
              </p:cNvPr>
              <p:cNvGrpSpPr>
                <a:grpSpLocks/>
              </p:cNvGrpSpPr>
              <p:nvPr userDrawn="1"/>
            </p:nvGrpSpPr>
            <p:grpSpPr bwMode="auto">
              <a:xfrm>
                <a:off x="864" y="3840"/>
                <a:ext cx="624" cy="47"/>
                <a:chOff x="624" y="3600"/>
                <a:chExt cx="1056" cy="106"/>
              </a:xfrm>
            </p:grpSpPr>
            <p:sp>
              <p:nvSpPr>
                <p:cNvPr id="28" name="Rectangle 221">
                  <a:extLst>
                    <a:ext uri="{FF2B5EF4-FFF2-40B4-BE49-F238E27FC236}">
                      <a16:creationId xmlns:a16="http://schemas.microsoft.com/office/drawing/2014/main" id="{200D2CAE-1BCF-4532-B39A-26F1ACCBCB89}"/>
                    </a:ext>
                  </a:extLst>
                </p:cNvPr>
                <p:cNvSpPr>
                  <a:spLocks noChangeArrowheads="1"/>
                </p:cNvSpPr>
                <p:nvPr userDrawn="1"/>
              </p:nvSpPr>
              <p:spPr bwMode="ltGray">
                <a:xfrm>
                  <a:off x="1152" y="3600"/>
                  <a:ext cx="528" cy="106"/>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29" name="Rectangle 222">
                  <a:extLst>
                    <a:ext uri="{FF2B5EF4-FFF2-40B4-BE49-F238E27FC236}">
                      <a16:creationId xmlns:a16="http://schemas.microsoft.com/office/drawing/2014/main" id="{9ED0ADF8-B00B-4C98-A90B-D7777E748E48}"/>
                    </a:ext>
                  </a:extLst>
                </p:cNvPr>
                <p:cNvSpPr>
                  <a:spLocks noChangeArrowheads="1"/>
                </p:cNvSpPr>
                <p:nvPr userDrawn="1"/>
              </p:nvSpPr>
              <p:spPr bwMode="ltGray">
                <a:xfrm>
                  <a:off x="624" y="3600"/>
                  <a:ext cx="528" cy="106"/>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 name="Group 223">
                <a:extLst>
                  <a:ext uri="{FF2B5EF4-FFF2-40B4-BE49-F238E27FC236}">
                    <a16:creationId xmlns:a16="http://schemas.microsoft.com/office/drawing/2014/main" id="{48ED2755-F34C-4D88-9329-E61DD58C0686}"/>
                  </a:ext>
                </a:extLst>
              </p:cNvPr>
              <p:cNvGrpSpPr>
                <a:grpSpLocks/>
              </p:cNvGrpSpPr>
              <p:nvPr userDrawn="1"/>
            </p:nvGrpSpPr>
            <p:grpSpPr bwMode="auto">
              <a:xfrm>
                <a:off x="1536" y="3840"/>
                <a:ext cx="624" cy="47"/>
                <a:chOff x="624" y="3706"/>
                <a:chExt cx="1056" cy="106"/>
              </a:xfrm>
            </p:grpSpPr>
            <p:sp>
              <p:nvSpPr>
                <p:cNvPr id="26" name="Rectangle 224">
                  <a:extLst>
                    <a:ext uri="{FF2B5EF4-FFF2-40B4-BE49-F238E27FC236}">
                      <a16:creationId xmlns:a16="http://schemas.microsoft.com/office/drawing/2014/main" id="{5A944DD1-BB65-437B-BE26-97E47DB2B6C3}"/>
                    </a:ext>
                  </a:extLst>
                </p:cNvPr>
                <p:cNvSpPr>
                  <a:spLocks noChangeArrowheads="1"/>
                </p:cNvSpPr>
                <p:nvPr userDrawn="1"/>
              </p:nvSpPr>
              <p:spPr bwMode="ltGray">
                <a:xfrm>
                  <a:off x="1152" y="3706"/>
                  <a:ext cx="528" cy="106"/>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27" name="Rectangle 225">
                  <a:extLst>
                    <a:ext uri="{FF2B5EF4-FFF2-40B4-BE49-F238E27FC236}">
                      <a16:creationId xmlns:a16="http://schemas.microsoft.com/office/drawing/2014/main" id="{FF777716-BBB3-46A7-A2CC-90C97BFE9F12}"/>
                    </a:ext>
                  </a:extLst>
                </p:cNvPr>
                <p:cNvSpPr>
                  <a:spLocks noChangeArrowheads="1"/>
                </p:cNvSpPr>
                <p:nvPr userDrawn="1"/>
              </p:nvSpPr>
              <p:spPr bwMode="ltGray">
                <a:xfrm>
                  <a:off x="624" y="3706"/>
                  <a:ext cx="528" cy="106"/>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1" name="Group 226">
                <a:extLst>
                  <a:ext uri="{FF2B5EF4-FFF2-40B4-BE49-F238E27FC236}">
                    <a16:creationId xmlns:a16="http://schemas.microsoft.com/office/drawing/2014/main" id="{E923C4F3-D106-4F06-B294-6B6C34493C64}"/>
                  </a:ext>
                </a:extLst>
              </p:cNvPr>
              <p:cNvGrpSpPr>
                <a:grpSpLocks/>
              </p:cNvGrpSpPr>
              <p:nvPr userDrawn="1"/>
            </p:nvGrpSpPr>
            <p:grpSpPr bwMode="auto">
              <a:xfrm>
                <a:off x="2208" y="3840"/>
                <a:ext cx="624" cy="47"/>
                <a:chOff x="624" y="3600"/>
                <a:chExt cx="1056" cy="106"/>
              </a:xfrm>
            </p:grpSpPr>
            <p:sp>
              <p:nvSpPr>
                <p:cNvPr id="24" name="Rectangle 227">
                  <a:extLst>
                    <a:ext uri="{FF2B5EF4-FFF2-40B4-BE49-F238E27FC236}">
                      <a16:creationId xmlns:a16="http://schemas.microsoft.com/office/drawing/2014/main" id="{A1607E1C-6C14-482C-B44B-B2252220DBA1}"/>
                    </a:ext>
                  </a:extLst>
                </p:cNvPr>
                <p:cNvSpPr>
                  <a:spLocks noChangeArrowheads="1"/>
                </p:cNvSpPr>
                <p:nvPr userDrawn="1"/>
              </p:nvSpPr>
              <p:spPr bwMode="ltGray">
                <a:xfrm>
                  <a:off x="1152" y="3600"/>
                  <a:ext cx="528" cy="106"/>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25" name="Rectangle 228">
                  <a:extLst>
                    <a:ext uri="{FF2B5EF4-FFF2-40B4-BE49-F238E27FC236}">
                      <a16:creationId xmlns:a16="http://schemas.microsoft.com/office/drawing/2014/main" id="{FC6D28D0-24C8-49C7-BF68-77B7D985E535}"/>
                    </a:ext>
                  </a:extLst>
                </p:cNvPr>
                <p:cNvSpPr>
                  <a:spLocks noChangeArrowheads="1"/>
                </p:cNvSpPr>
                <p:nvPr userDrawn="1"/>
              </p:nvSpPr>
              <p:spPr bwMode="ltGray">
                <a:xfrm>
                  <a:off x="624" y="3600"/>
                  <a:ext cx="528" cy="106"/>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2" name="Group 229">
                <a:extLst>
                  <a:ext uri="{FF2B5EF4-FFF2-40B4-BE49-F238E27FC236}">
                    <a16:creationId xmlns:a16="http://schemas.microsoft.com/office/drawing/2014/main" id="{150FBAD4-8B65-4C5E-B285-3EEC8C9CAD28}"/>
                  </a:ext>
                </a:extLst>
              </p:cNvPr>
              <p:cNvGrpSpPr>
                <a:grpSpLocks/>
              </p:cNvGrpSpPr>
              <p:nvPr userDrawn="1"/>
            </p:nvGrpSpPr>
            <p:grpSpPr bwMode="auto">
              <a:xfrm>
                <a:off x="2880" y="3840"/>
                <a:ext cx="624" cy="47"/>
                <a:chOff x="624" y="3706"/>
                <a:chExt cx="1056" cy="106"/>
              </a:xfrm>
            </p:grpSpPr>
            <p:sp>
              <p:nvSpPr>
                <p:cNvPr id="22" name="Rectangle 230">
                  <a:extLst>
                    <a:ext uri="{FF2B5EF4-FFF2-40B4-BE49-F238E27FC236}">
                      <a16:creationId xmlns:a16="http://schemas.microsoft.com/office/drawing/2014/main" id="{DF0D784C-3538-46B0-8345-3735760E0BC7}"/>
                    </a:ext>
                  </a:extLst>
                </p:cNvPr>
                <p:cNvSpPr>
                  <a:spLocks noChangeArrowheads="1"/>
                </p:cNvSpPr>
                <p:nvPr userDrawn="1"/>
              </p:nvSpPr>
              <p:spPr bwMode="ltGray">
                <a:xfrm>
                  <a:off x="1152" y="3706"/>
                  <a:ext cx="528" cy="106"/>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23" name="Rectangle 231">
                  <a:extLst>
                    <a:ext uri="{FF2B5EF4-FFF2-40B4-BE49-F238E27FC236}">
                      <a16:creationId xmlns:a16="http://schemas.microsoft.com/office/drawing/2014/main" id="{3D2AA28A-E1CB-425F-97F7-2ACF2582032C}"/>
                    </a:ext>
                  </a:extLst>
                </p:cNvPr>
                <p:cNvSpPr>
                  <a:spLocks noChangeArrowheads="1"/>
                </p:cNvSpPr>
                <p:nvPr userDrawn="1"/>
              </p:nvSpPr>
              <p:spPr bwMode="ltGray">
                <a:xfrm>
                  <a:off x="624" y="3706"/>
                  <a:ext cx="528" cy="106"/>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3" name="Group 232">
                <a:extLst>
                  <a:ext uri="{FF2B5EF4-FFF2-40B4-BE49-F238E27FC236}">
                    <a16:creationId xmlns:a16="http://schemas.microsoft.com/office/drawing/2014/main" id="{5F7A0815-CDB0-4BCB-8210-D22039D2FDDC}"/>
                  </a:ext>
                </a:extLst>
              </p:cNvPr>
              <p:cNvGrpSpPr>
                <a:grpSpLocks/>
              </p:cNvGrpSpPr>
              <p:nvPr userDrawn="1"/>
            </p:nvGrpSpPr>
            <p:grpSpPr bwMode="auto">
              <a:xfrm>
                <a:off x="3552" y="3840"/>
                <a:ext cx="624" cy="47"/>
                <a:chOff x="624" y="3600"/>
                <a:chExt cx="1056" cy="106"/>
              </a:xfrm>
            </p:grpSpPr>
            <p:sp>
              <p:nvSpPr>
                <p:cNvPr id="20" name="Rectangle 233">
                  <a:extLst>
                    <a:ext uri="{FF2B5EF4-FFF2-40B4-BE49-F238E27FC236}">
                      <a16:creationId xmlns:a16="http://schemas.microsoft.com/office/drawing/2014/main" id="{1797E6D4-054B-455B-A53B-694EB51C4708}"/>
                    </a:ext>
                  </a:extLst>
                </p:cNvPr>
                <p:cNvSpPr>
                  <a:spLocks noChangeArrowheads="1"/>
                </p:cNvSpPr>
                <p:nvPr userDrawn="1"/>
              </p:nvSpPr>
              <p:spPr bwMode="ltGray">
                <a:xfrm>
                  <a:off x="1152" y="3600"/>
                  <a:ext cx="528" cy="106"/>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21" name="Rectangle 234">
                  <a:extLst>
                    <a:ext uri="{FF2B5EF4-FFF2-40B4-BE49-F238E27FC236}">
                      <a16:creationId xmlns:a16="http://schemas.microsoft.com/office/drawing/2014/main" id="{B7EBF558-5BBF-40C6-A90C-3AD0F8B59EE4}"/>
                    </a:ext>
                  </a:extLst>
                </p:cNvPr>
                <p:cNvSpPr>
                  <a:spLocks noChangeArrowheads="1"/>
                </p:cNvSpPr>
                <p:nvPr userDrawn="1"/>
              </p:nvSpPr>
              <p:spPr bwMode="ltGray">
                <a:xfrm>
                  <a:off x="624" y="3600"/>
                  <a:ext cx="528" cy="106"/>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4" name="Group 235">
                <a:extLst>
                  <a:ext uri="{FF2B5EF4-FFF2-40B4-BE49-F238E27FC236}">
                    <a16:creationId xmlns:a16="http://schemas.microsoft.com/office/drawing/2014/main" id="{BD75E7F3-7246-4257-95EF-22B29EFF5BB2}"/>
                  </a:ext>
                </a:extLst>
              </p:cNvPr>
              <p:cNvGrpSpPr>
                <a:grpSpLocks/>
              </p:cNvGrpSpPr>
              <p:nvPr userDrawn="1"/>
            </p:nvGrpSpPr>
            <p:grpSpPr bwMode="auto">
              <a:xfrm>
                <a:off x="4224" y="3840"/>
                <a:ext cx="624" cy="47"/>
                <a:chOff x="624" y="3706"/>
                <a:chExt cx="1056" cy="106"/>
              </a:xfrm>
            </p:grpSpPr>
            <p:sp>
              <p:nvSpPr>
                <p:cNvPr id="18" name="Rectangle 236">
                  <a:extLst>
                    <a:ext uri="{FF2B5EF4-FFF2-40B4-BE49-F238E27FC236}">
                      <a16:creationId xmlns:a16="http://schemas.microsoft.com/office/drawing/2014/main" id="{D212FDA2-44F7-42A5-8833-711F5A24B714}"/>
                    </a:ext>
                  </a:extLst>
                </p:cNvPr>
                <p:cNvSpPr>
                  <a:spLocks noChangeArrowheads="1"/>
                </p:cNvSpPr>
                <p:nvPr userDrawn="1"/>
              </p:nvSpPr>
              <p:spPr bwMode="ltGray">
                <a:xfrm>
                  <a:off x="1152" y="3706"/>
                  <a:ext cx="528" cy="106"/>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9" name="Rectangle 237">
                  <a:extLst>
                    <a:ext uri="{FF2B5EF4-FFF2-40B4-BE49-F238E27FC236}">
                      <a16:creationId xmlns:a16="http://schemas.microsoft.com/office/drawing/2014/main" id="{967DEF15-905A-4C9F-A6D8-BE94A271B4F6}"/>
                    </a:ext>
                  </a:extLst>
                </p:cNvPr>
                <p:cNvSpPr>
                  <a:spLocks noChangeArrowheads="1"/>
                </p:cNvSpPr>
                <p:nvPr userDrawn="1"/>
              </p:nvSpPr>
              <p:spPr bwMode="ltGray">
                <a:xfrm>
                  <a:off x="624" y="3706"/>
                  <a:ext cx="528" cy="106"/>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5" name="Group 238">
                <a:extLst>
                  <a:ext uri="{FF2B5EF4-FFF2-40B4-BE49-F238E27FC236}">
                    <a16:creationId xmlns:a16="http://schemas.microsoft.com/office/drawing/2014/main" id="{C9444FC0-6D06-45EC-8D31-C1934D8E40CB}"/>
                  </a:ext>
                </a:extLst>
              </p:cNvPr>
              <p:cNvGrpSpPr>
                <a:grpSpLocks/>
              </p:cNvGrpSpPr>
              <p:nvPr userDrawn="1"/>
            </p:nvGrpSpPr>
            <p:grpSpPr bwMode="auto">
              <a:xfrm>
                <a:off x="4896" y="3840"/>
                <a:ext cx="624" cy="47"/>
                <a:chOff x="624" y="3600"/>
                <a:chExt cx="1056" cy="106"/>
              </a:xfrm>
            </p:grpSpPr>
            <p:sp>
              <p:nvSpPr>
                <p:cNvPr id="16" name="Rectangle 239">
                  <a:extLst>
                    <a:ext uri="{FF2B5EF4-FFF2-40B4-BE49-F238E27FC236}">
                      <a16:creationId xmlns:a16="http://schemas.microsoft.com/office/drawing/2014/main" id="{AC12D1C3-A854-4716-B41D-D6AC69B48C2C}"/>
                    </a:ext>
                  </a:extLst>
                </p:cNvPr>
                <p:cNvSpPr>
                  <a:spLocks noChangeArrowheads="1"/>
                </p:cNvSpPr>
                <p:nvPr userDrawn="1"/>
              </p:nvSpPr>
              <p:spPr bwMode="ltGray">
                <a:xfrm>
                  <a:off x="1152" y="3600"/>
                  <a:ext cx="528" cy="106"/>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7" name="Rectangle 240">
                  <a:extLst>
                    <a:ext uri="{FF2B5EF4-FFF2-40B4-BE49-F238E27FC236}">
                      <a16:creationId xmlns:a16="http://schemas.microsoft.com/office/drawing/2014/main" id="{C2F5EEE7-D6B2-4BB2-A0A3-B3306E821C51}"/>
                    </a:ext>
                  </a:extLst>
                </p:cNvPr>
                <p:cNvSpPr>
                  <a:spLocks noChangeArrowheads="1"/>
                </p:cNvSpPr>
                <p:nvPr userDrawn="1"/>
              </p:nvSpPr>
              <p:spPr bwMode="ltGray">
                <a:xfrm>
                  <a:off x="624" y="3600"/>
                  <a:ext cx="528" cy="106"/>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grpSp>
      <p:pic>
        <p:nvPicPr>
          <p:cNvPr id="243" name="Picture 246" descr="posbul1a">
            <a:extLst>
              <a:ext uri="{FF2B5EF4-FFF2-40B4-BE49-F238E27FC236}">
                <a16:creationId xmlns:a16="http://schemas.microsoft.com/office/drawing/2014/main" id="{825688EB-27D3-40DA-8CEE-EE4ECBEFDD8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56113" y="3403600"/>
            <a:ext cx="246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945" name="Rectangle 241"/>
          <p:cNvSpPr>
            <a:spLocks noGrp="1" noChangeArrowheads="1"/>
          </p:cNvSpPr>
          <p:nvPr>
            <p:ph type="ctrTitle"/>
          </p:nvPr>
        </p:nvSpPr>
        <p:spPr>
          <a:xfrm>
            <a:off x="685800" y="2133600"/>
            <a:ext cx="7772400" cy="1143000"/>
          </a:xfrm>
        </p:spPr>
        <p:txBody>
          <a:bodyPr/>
          <a:lstStyle>
            <a:lvl1pPr>
              <a:defRPr/>
            </a:lvl1pPr>
          </a:lstStyle>
          <a:p>
            <a:pPr lvl="0"/>
            <a:r>
              <a:rPr lang="zh-CN" altLang="en-US" noProof="0"/>
              <a:t>单击此处编辑母版标题样式</a:t>
            </a:r>
          </a:p>
        </p:txBody>
      </p:sp>
      <p:sp>
        <p:nvSpPr>
          <p:cNvPr id="584946" name="Rectangle 242"/>
          <p:cNvSpPr>
            <a:spLocks noGrp="1" noChangeArrowheads="1"/>
          </p:cNvSpPr>
          <p:nvPr>
            <p:ph type="subTitle" idx="1"/>
          </p:nvPr>
        </p:nvSpPr>
        <p:spPr>
          <a:xfrm>
            <a:off x="1371600" y="3886200"/>
            <a:ext cx="6400800" cy="1752600"/>
          </a:xfrm>
        </p:spPr>
        <p:txBody>
          <a:bodyPr anchor="ctr"/>
          <a:lstStyle>
            <a:lvl1pPr marL="0" indent="0" algn="ctr">
              <a:buFontTx/>
              <a:buNone/>
              <a:defRPr/>
            </a:lvl1pPr>
          </a:lstStyle>
          <a:p>
            <a:pPr lvl="0"/>
            <a:r>
              <a:rPr lang="zh-CN" altLang="en-US" noProof="0"/>
              <a:t>单击此处编辑母版副标题样式</a:t>
            </a:r>
          </a:p>
        </p:txBody>
      </p:sp>
      <p:sp>
        <p:nvSpPr>
          <p:cNvPr id="244" name="Rectangle 243">
            <a:extLst>
              <a:ext uri="{FF2B5EF4-FFF2-40B4-BE49-F238E27FC236}">
                <a16:creationId xmlns:a16="http://schemas.microsoft.com/office/drawing/2014/main" id="{4AF6E9D0-2B57-48E5-A6FD-40B92BEEA8BC}"/>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245" name="Rectangle 244">
            <a:extLst>
              <a:ext uri="{FF2B5EF4-FFF2-40B4-BE49-F238E27FC236}">
                <a16:creationId xmlns:a16="http://schemas.microsoft.com/office/drawing/2014/main" id="{CA53504C-9885-46BC-A8DF-63E1095937D8}"/>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246" name="Rectangle 245">
            <a:extLst>
              <a:ext uri="{FF2B5EF4-FFF2-40B4-BE49-F238E27FC236}">
                <a16:creationId xmlns:a16="http://schemas.microsoft.com/office/drawing/2014/main" id="{8574AC12-575F-4617-B6E8-642E0AB3F0CA}"/>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A2F6F9EC-7F47-40C2-8F8E-8B39A00E638C}" type="slidenum">
              <a:rPr lang="en-US" altLang="zh-CN"/>
              <a:pPr>
                <a:defRPr/>
              </a:pPr>
              <a:t>‹#›</a:t>
            </a:fld>
            <a:endParaRPr lang="en-US" altLang="zh-CN"/>
          </a:p>
        </p:txBody>
      </p:sp>
    </p:spTree>
    <p:extLst>
      <p:ext uri="{BB962C8B-B14F-4D97-AF65-F5344CB8AC3E}">
        <p14:creationId xmlns:p14="http://schemas.microsoft.com/office/powerpoint/2010/main" val="426555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1">
            <a:extLst>
              <a:ext uri="{FF2B5EF4-FFF2-40B4-BE49-F238E27FC236}">
                <a16:creationId xmlns:a16="http://schemas.microsoft.com/office/drawing/2014/main" id="{F88BDFE0-BC94-4C22-9CDB-58855581194C}"/>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2">
            <a:extLst>
              <a:ext uri="{FF2B5EF4-FFF2-40B4-BE49-F238E27FC236}">
                <a16:creationId xmlns:a16="http://schemas.microsoft.com/office/drawing/2014/main" id="{0EEE9A80-FBB2-43D9-A36A-F606ED717921}"/>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3">
            <a:extLst>
              <a:ext uri="{FF2B5EF4-FFF2-40B4-BE49-F238E27FC236}">
                <a16:creationId xmlns:a16="http://schemas.microsoft.com/office/drawing/2014/main" id="{7D43E868-7FC8-4458-82C8-4AF9DA7BA030}"/>
              </a:ext>
            </a:extLst>
          </p:cNvPr>
          <p:cNvSpPr>
            <a:spLocks noGrp="1" noChangeArrowheads="1"/>
          </p:cNvSpPr>
          <p:nvPr>
            <p:ph type="sldNum" sz="quarter" idx="12"/>
          </p:nvPr>
        </p:nvSpPr>
        <p:spPr/>
        <p:txBody>
          <a:bodyPr/>
          <a:lstStyle>
            <a:lvl1pPr>
              <a:defRPr smtClean="0"/>
            </a:lvl1pPr>
          </a:lstStyle>
          <a:p>
            <a:pPr>
              <a:defRPr/>
            </a:pPr>
            <a:fld id="{F3D07F45-6BB5-43F9-BD5D-5FB0A1A2459F}" type="slidenum">
              <a:rPr lang="en-US" altLang="zh-CN"/>
              <a:pPr>
                <a:defRPr/>
              </a:pPr>
              <a:t>‹#›</a:t>
            </a:fld>
            <a:endParaRPr lang="en-US" altLang="zh-CN"/>
          </a:p>
        </p:txBody>
      </p:sp>
    </p:spTree>
    <p:extLst>
      <p:ext uri="{BB962C8B-B14F-4D97-AF65-F5344CB8AC3E}">
        <p14:creationId xmlns:p14="http://schemas.microsoft.com/office/powerpoint/2010/main" val="274316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1">
            <a:extLst>
              <a:ext uri="{FF2B5EF4-FFF2-40B4-BE49-F238E27FC236}">
                <a16:creationId xmlns:a16="http://schemas.microsoft.com/office/drawing/2014/main" id="{D66984E0-E98C-464C-AF1E-8C4A58B9C817}"/>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2">
            <a:extLst>
              <a:ext uri="{FF2B5EF4-FFF2-40B4-BE49-F238E27FC236}">
                <a16:creationId xmlns:a16="http://schemas.microsoft.com/office/drawing/2014/main" id="{08EA507D-AAB2-4926-946D-63556D2A0061}"/>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3">
            <a:extLst>
              <a:ext uri="{FF2B5EF4-FFF2-40B4-BE49-F238E27FC236}">
                <a16:creationId xmlns:a16="http://schemas.microsoft.com/office/drawing/2014/main" id="{43975F1B-8BAD-48B2-B755-B5A4D7C98C89}"/>
              </a:ext>
            </a:extLst>
          </p:cNvPr>
          <p:cNvSpPr>
            <a:spLocks noGrp="1" noChangeArrowheads="1"/>
          </p:cNvSpPr>
          <p:nvPr>
            <p:ph type="sldNum" sz="quarter" idx="12"/>
          </p:nvPr>
        </p:nvSpPr>
        <p:spPr/>
        <p:txBody>
          <a:bodyPr/>
          <a:lstStyle>
            <a:lvl1pPr>
              <a:defRPr smtClean="0"/>
            </a:lvl1pPr>
          </a:lstStyle>
          <a:p>
            <a:pPr>
              <a:defRPr/>
            </a:pPr>
            <a:fld id="{8B4C2CEF-F6D3-4AF9-8BF6-2B2A24C48F63}" type="slidenum">
              <a:rPr lang="en-US" altLang="zh-CN"/>
              <a:pPr>
                <a:defRPr/>
              </a:pPr>
              <a:t>‹#›</a:t>
            </a:fld>
            <a:endParaRPr lang="en-US" altLang="zh-CN"/>
          </a:p>
        </p:txBody>
      </p:sp>
    </p:spTree>
    <p:extLst>
      <p:ext uri="{BB962C8B-B14F-4D97-AF65-F5344CB8AC3E}">
        <p14:creationId xmlns:p14="http://schemas.microsoft.com/office/powerpoint/2010/main" val="766301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1">
            <a:extLst>
              <a:ext uri="{FF2B5EF4-FFF2-40B4-BE49-F238E27FC236}">
                <a16:creationId xmlns:a16="http://schemas.microsoft.com/office/drawing/2014/main" id="{940656C9-2CDE-4A1D-91C4-7E0E84A2EEEC}"/>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62">
            <a:extLst>
              <a:ext uri="{FF2B5EF4-FFF2-40B4-BE49-F238E27FC236}">
                <a16:creationId xmlns:a16="http://schemas.microsoft.com/office/drawing/2014/main" id="{5E0FF946-C766-4617-8DD0-27DE703F8BF1}"/>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3">
            <a:extLst>
              <a:ext uri="{FF2B5EF4-FFF2-40B4-BE49-F238E27FC236}">
                <a16:creationId xmlns:a16="http://schemas.microsoft.com/office/drawing/2014/main" id="{D01D62AB-E854-4DA2-B4BC-CF049C7B50A1}"/>
              </a:ext>
            </a:extLst>
          </p:cNvPr>
          <p:cNvSpPr>
            <a:spLocks noGrp="1" noChangeArrowheads="1"/>
          </p:cNvSpPr>
          <p:nvPr>
            <p:ph type="sldNum" sz="quarter" idx="12"/>
          </p:nvPr>
        </p:nvSpPr>
        <p:spPr/>
        <p:txBody>
          <a:bodyPr/>
          <a:lstStyle>
            <a:lvl1pPr>
              <a:defRPr smtClean="0"/>
            </a:lvl1pPr>
          </a:lstStyle>
          <a:p>
            <a:pPr>
              <a:defRPr/>
            </a:pPr>
            <a:fld id="{19173A32-A3A1-474F-8496-AD0A91901AA2}" type="slidenum">
              <a:rPr lang="en-US" altLang="zh-CN"/>
              <a:pPr>
                <a:defRPr/>
              </a:pPr>
              <a:t>‹#›</a:t>
            </a:fld>
            <a:endParaRPr lang="en-US" altLang="zh-CN"/>
          </a:p>
        </p:txBody>
      </p:sp>
    </p:spTree>
    <p:extLst>
      <p:ext uri="{BB962C8B-B14F-4D97-AF65-F5344CB8AC3E}">
        <p14:creationId xmlns:p14="http://schemas.microsoft.com/office/powerpoint/2010/main" val="1065836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1">
            <a:extLst>
              <a:ext uri="{FF2B5EF4-FFF2-40B4-BE49-F238E27FC236}">
                <a16:creationId xmlns:a16="http://schemas.microsoft.com/office/drawing/2014/main" id="{EEE6CA12-1287-4F88-B90B-C110597978AF}"/>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62">
            <a:extLst>
              <a:ext uri="{FF2B5EF4-FFF2-40B4-BE49-F238E27FC236}">
                <a16:creationId xmlns:a16="http://schemas.microsoft.com/office/drawing/2014/main" id="{7B405937-315C-4E63-B2AF-00496BED519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3">
            <a:extLst>
              <a:ext uri="{FF2B5EF4-FFF2-40B4-BE49-F238E27FC236}">
                <a16:creationId xmlns:a16="http://schemas.microsoft.com/office/drawing/2014/main" id="{166E75CB-F28B-422C-BC76-FB4900EBECEE}"/>
              </a:ext>
            </a:extLst>
          </p:cNvPr>
          <p:cNvSpPr>
            <a:spLocks noGrp="1" noChangeArrowheads="1"/>
          </p:cNvSpPr>
          <p:nvPr>
            <p:ph type="sldNum" sz="quarter" idx="12"/>
          </p:nvPr>
        </p:nvSpPr>
        <p:spPr/>
        <p:txBody>
          <a:bodyPr/>
          <a:lstStyle>
            <a:lvl1pPr>
              <a:defRPr smtClean="0"/>
            </a:lvl1pPr>
          </a:lstStyle>
          <a:p>
            <a:pPr>
              <a:defRPr/>
            </a:pPr>
            <a:fld id="{50B40BDC-7B53-4920-B6D9-59FABDAA0894}" type="slidenum">
              <a:rPr lang="en-US" altLang="zh-CN"/>
              <a:pPr>
                <a:defRPr/>
              </a:pPr>
              <a:t>‹#›</a:t>
            </a:fld>
            <a:endParaRPr lang="en-US" altLang="zh-CN"/>
          </a:p>
        </p:txBody>
      </p:sp>
    </p:spTree>
    <p:extLst>
      <p:ext uri="{BB962C8B-B14F-4D97-AF65-F5344CB8AC3E}">
        <p14:creationId xmlns:p14="http://schemas.microsoft.com/office/powerpoint/2010/main" val="1915868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1">
            <a:extLst>
              <a:ext uri="{FF2B5EF4-FFF2-40B4-BE49-F238E27FC236}">
                <a16:creationId xmlns:a16="http://schemas.microsoft.com/office/drawing/2014/main" id="{3AB40136-B438-4FA0-B928-3168526ECAED}"/>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2">
            <a:extLst>
              <a:ext uri="{FF2B5EF4-FFF2-40B4-BE49-F238E27FC236}">
                <a16:creationId xmlns:a16="http://schemas.microsoft.com/office/drawing/2014/main" id="{2833B45A-23BF-440C-9CFF-36BD18EC2888}"/>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3">
            <a:extLst>
              <a:ext uri="{FF2B5EF4-FFF2-40B4-BE49-F238E27FC236}">
                <a16:creationId xmlns:a16="http://schemas.microsoft.com/office/drawing/2014/main" id="{40E77076-B854-4951-8C26-BC92CA63F390}"/>
              </a:ext>
            </a:extLst>
          </p:cNvPr>
          <p:cNvSpPr>
            <a:spLocks noGrp="1" noChangeArrowheads="1"/>
          </p:cNvSpPr>
          <p:nvPr>
            <p:ph type="sldNum" sz="quarter" idx="12"/>
          </p:nvPr>
        </p:nvSpPr>
        <p:spPr/>
        <p:txBody>
          <a:bodyPr/>
          <a:lstStyle>
            <a:lvl1pPr>
              <a:defRPr smtClean="0"/>
            </a:lvl1pPr>
          </a:lstStyle>
          <a:p>
            <a:pPr>
              <a:defRPr/>
            </a:pPr>
            <a:fld id="{3AF93CEB-C815-4143-83D4-24BEA9AE60E2}" type="slidenum">
              <a:rPr lang="en-US" altLang="zh-CN"/>
              <a:pPr>
                <a:defRPr/>
              </a:pPr>
              <a:t>‹#›</a:t>
            </a:fld>
            <a:endParaRPr lang="en-US" altLang="zh-CN"/>
          </a:p>
        </p:txBody>
      </p:sp>
    </p:spTree>
    <p:extLst>
      <p:ext uri="{BB962C8B-B14F-4D97-AF65-F5344CB8AC3E}">
        <p14:creationId xmlns:p14="http://schemas.microsoft.com/office/powerpoint/2010/main" val="2738620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6858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1">
            <a:extLst>
              <a:ext uri="{FF2B5EF4-FFF2-40B4-BE49-F238E27FC236}">
                <a16:creationId xmlns:a16="http://schemas.microsoft.com/office/drawing/2014/main" id="{B8588050-8AAC-4AED-856C-A5BAC6E4B305}"/>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2">
            <a:extLst>
              <a:ext uri="{FF2B5EF4-FFF2-40B4-BE49-F238E27FC236}">
                <a16:creationId xmlns:a16="http://schemas.microsoft.com/office/drawing/2014/main" id="{E85C711C-C5ED-4015-B1E9-A5858CCAED8C}"/>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63">
            <a:extLst>
              <a:ext uri="{FF2B5EF4-FFF2-40B4-BE49-F238E27FC236}">
                <a16:creationId xmlns:a16="http://schemas.microsoft.com/office/drawing/2014/main" id="{D69290D5-904B-499A-9B0D-7C4F752C2E63}"/>
              </a:ext>
            </a:extLst>
          </p:cNvPr>
          <p:cNvSpPr>
            <a:spLocks noGrp="1" noChangeArrowheads="1"/>
          </p:cNvSpPr>
          <p:nvPr>
            <p:ph type="sldNum" sz="quarter" idx="12"/>
          </p:nvPr>
        </p:nvSpPr>
        <p:spPr/>
        <p:txBody>
          <a:bodyPr/>
          <a:lstStyle>
            <a:lvl1pPr>
              <a:defRPr smtClean="0"/>
            </a:lvl1pPr>
          </a:lstStyle>
          <a:p>
            <a:pPr>
              <a:defRPr/>
            </a:pPr>
            <a:fld id="{8BE96C34-C5B7-4C5B-8122-D390E015FE61}" type="slidenum">
              <a:rPr lang="en-US" altLang="zh-CN"/>
              <a:pPr>
                <a:defRPr/>
              </a:pPr>
              <a:t>‹#›</a:t>
            </a:fld>
            <a:endParaRPr lang="en-US" altLang="zh-CN"/>
          </a:p>
        </p:txBody>
      </p:sp>
    </p:spTree>
    <p:extLst>
      <p:ext uri="{BB962C8B-B14F-4D97-AF65-F5344CB8AC3E}">
        <p14:creationId xmlns:p14="http://schemas.microsoft.com/office/powerpoint/2010/main" val="3578109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694215FF-C56F-4847-92B6-88B1C946C4D5}"/>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A4CFDC13-A752-4BE3-A246-5D387949764A}" type="slidenum">
              <a:rPr lang="en-US" altLang="zh-CN"/>
              <a:pPr>
                <a:defRPr/>
              </a:pPr>
              <a:t>‹#›</a:t>
            </a:fld>
            <a:endParaRPr lang="en-US" altLang="zh-CN"/>
          </a:p>
        </p:txBody>
      </p:sp>
    </p:spTree>
    <p:extLst>
      <p:ext uri="{BB962C8B-B14F-4D97-AF65-F5344CB8AC3E}">
        <p14:creationId xmlns:p14="http://schemas.microsoft.com/office/powerpoint/2010/main" val="600878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10FB91BF-D1B7-4106-89F4-2E6B178A273E}"/>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3C7F342F-0F05-43AD-835A-DF4DA22D5CEE}" type="slidenum">
              <a:rPr lang="en-US" altLang="zh-CN"/>
              <a:pPr>
                <a:defRPr/>
              </a:pPr>
              <a:t>‹#›</a:t>
            </a:fld>
            <a:endParaRPr lang="en-US" altLang="zh-CN"/>
          </a:p>
        </p:txBody>
      </p:sp>
    </p:spTree>
    <p:extLst>
      <p:ext uri="{BB962C8B-B14F-4D97-AF65-F5344CB8AC3E}">
        <p14:creationId xmlns:p14="http://schemas.microsoft.com/office/powerpoint/2010/main" val="531969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7D17185C-B768-4582-B00A-D940840FA02E}"/>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4C1AE893-3BEA-421E-8776-A877839D7C00}" type="slidenum">
              <a:rPr lang="en-US" altLang="zh-CN"/>
              <a:pPr>
                <a:defRPr/>
              </a:pPr>
              <a:t>‹#›</a:t>
            </a:fld>
            <a:endParaRPr lang="en-US" altLang="zh-CN"/>
          </a:p>
        </p:txBody>
      </p:sp>
    </p:spTree>
    <p:extLst>
      <p:ext uri="{BB962C8B-B14F-4D97-AF65-F5344CB8AC3E}">
        <p14:creationId xmlns:p14="http://schemas.microsoft.com/office/powerpoint/2010/main" val="324706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96E813CA-F14A-4DBF-8D22-DCC1C9BB88E7}"/>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EB1ECF8D-D01D-4984-857F-0BA4C131F80A}" type="slidenum">
              <a:rPr lang="en-US" altLang="zh-CN"/>
              <a:pPr>
                <a:defRPr/>
              </a:pPr>
              <a:t>‹#›</a:t>
            </a:fld>
            <a:endParaRPr lang="en-US" altLang="zh-CN"/>
          </a:p>
        </p:txBody>
      </p:sp>
    </p:spTree>
    <p:extLst>
      <p:ext uri="{BB962C8B-B14F-4D97-AF65-F5344CB8AC3E}">
        <p14:creationId xmlns:p14="http://schemas.microsoft.com/office/powerpoint/2010/main" val="16647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1">
            <a:extLst>
              <a:ext uri="{FF2B5EF4-FFF2-40B4-BE49-F238E27FC236}">
                <a16:creationId xmlns:a16="http://schemas.microsoft.com/office/drawing/2014/main" id="{9119EFA9-3F54-4636-A74A-80E9CA11C1F1}"/>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2">
            <a:extLst>
              <a:ext uri="{FF2B5EF4-FFF2-40B4-BE49-F238E27FC236}">
                <a16:creationId xmlns:a16="http://schemas.microsoft.com/office/drawing/2014/main" id="{0296E917-9476-465A-9A48-D6D82C76F955}"/>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3">
            <a:extLst>
              <a:ext uri="{FF2B5EF4-FFF2-40B4-BE49-F238E27FC236}">
                <a16:creationId xmlns:a16="http://schemas.microsoft.com/office/drawing/2014/main" id="{46D51EE2-8743-4A4F-98D0-9FB52A969696}"/>
              </a:ext>
            </a:extLst>
          </p:cNvPr>
          <p:cNvSpPr>
            <a:spLocks noGrp="1" noChangeArrowheads="1"/>
          </p:cNvSpPr>
          <p:nvPr>
            <p:ph type="sldNum" sz="quarter" idx="12"/>
          </p:nvPr>
        </p:nvSpPr>
        <p:spPr/>
        <p:txBody>
          <a:bodyPr/>
          <a:lstStyle>
            <a:lvl1pPr>
              <a:defRPr smtClean="0"/>
            </a:lvl1pPr>
          </a:lstStyle>
          <a:p>
            <a:pPr>
              <a:defRPr/>
            </a:pPr>
            <a:fld id="{659A9F83-4B69-4CE0-A5FF-0D8ABC9FE64F}" type="slidenum">
              <a:rPr lang="en-US" altLang="zh-CN"/>
              <a:pPr>
                <a:defRPr/>
              </a:pPr>
              <a:t>‹#›</a:t>
            </a:fld>
            <a:endParaRPr lang="en-US" altLang="zh-CN"/>
          </a:p>
        </p:txBody>
      </p:sp>
    </p:spTree>
    <p:extLst>
      <p:ext uri="{BB962C8B-B14F-4D97-AF65-F5344CB8AC3E}">
        <p14:creationId xmlns:p14="http://schemas.microsoft.com/office/powerpoint/2010/main" val="1492109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3A307E5B-70A5-4298-AD3D-385B10537817}"/>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A44F9CB7-E053-4FC0-BA88-AF13002DBC7D}" type="slidenum">
              <a:rPr lang="en-US" altLang="zh-CN"/>
              <a:pPr>
                <a:defRPr/>
              </a:pPr>
              <a:t>‹#›</a:t>
            </a:fld>
            <a:endParaRPr lang="en-US" altLang="zh-CN"/>
          </a:p>
        </p:txBody>
      </p:sp>
    </p:spTree>
    <p:extLst>
      <p:ext uri="{BB962C8B-B14F-4D97-AF65-F5344CB8AC3E}">
        <p14:creationId xmlns:p14="http://schemas.microsoft.com/office/powerpoint/2010/main" val="151825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DBE7D850-C425-4AC2-9D95-5A7ABE054BA8}"/>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61F96B74-1944-4FAC-8A3D-2B927206C104}" type="slidenum">
              <a:rPr lang="en-US" altLang="zh-CN"/>
              <a:pPr>
                <a:defRPr/>
              </a:pPr>
              <a:t>‹#›</a:t>
            </a:fld>
            <a:endParaRPr lang="en-US" altLang="zh-CN"/>
          </a:p>
        </p:txBody>
      </p:sp>
    </p:spTree>
    <p:extLst>
      <p:ext uri="{BB962C8B-B14F-4D97-AF65-F5344CB8AC3E}">
        <p14:creationId xmlns:p14="http://schemas.microsoft.com/office/powerpoint/2010/main" val="1680656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2AED0F3-F029-44AC-BE78-A994675AC87F}"/>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A1630B7D-E5E5-4531-BE75-63FCA7F88D74}" type="slidenum">
              <a:rPr lang="en-US" altLang="zh-CN"/>
              <a:pPr>
                <a:defRPr/>
              </a:pPr>
              <a:t>‹#›</a:t>
            </a:fld>
            <a:endParaRPr lang="en-US" altLang="zh-CN"/>
          </a:p>
        </p:txBody>
      </p:sp>
    </p:spTree>
    <p:extLst>
      <p:ext uri="{BB962C8B-B14F-4D97-AF65-F5344CB8AC3E}">
        <p14:creationId xmlns:p14="http://schemas.microsoft.com/office/powerpoint/2010/main" val="4105873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D77BF997-EF13-4CD2-867D-2D8828739CFE}"/>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AEA9345A-7E8B-48CA-99D7-EF06CE432A4F}" type="slidenum">
              <a:rPr lang="en-US" altLang="zh-CN"/>
              <a:pPr>
                <a:defRPr/>
              </a:pPr>
              <a:t>‹#›</a:t>
            </a:fld>
            <a:endParaRPr lang="en-US" altLang="zh-CN"/>
          </a:p>
        </p:txBody>
      </p:sp>
    </p:spTree>
    <p:extLst>
      <p:ext uri="{BB962C8B-B14F-4D97-AF65-F5344CB8AC3E}">
        <p14:creationId xmlns:p14="http://schemas.microsoft.com/office/powerpoint/2010/main" val="1378016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CC0B1E8E-452E-4F6E-997E-42AB2BB3CD75}"/>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4FF058A1-4145-45B0-919C-4B5C54EC0E2D}" type="slidenum">
              <a:rPr lang="en-US" altLang="zh-CN"/>
              <a:pPr>
                <a:defRPr/>
              </a:pPr>
              <a:t>‹#›</a:t>
            </a:fld>
            <a:endParaRPr lang="en-US" altLang="zh-CN"/>
          </a:p>
        </p:txBody>
      </p:sp>
    </p:spTree>
    <p:extLst>
      <p:ext uri="{BB962C8B-B14F-4D97-AF65-F5344CB8AC3E}">
        <p14:creationId xmlns:p14="http://schemas.microsoft.com/office/powerpoint/2010/main" val="16599886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594BD186-720E-4F9A-92DF-F3105CB9BD94}"/>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C98EBBDA-B65E-4BF7-9BAF-4E21AD698007}" type="slidenum">
              <a:rPr lang="en-US" altLang="zh-CN"/>
              <a:pPr>
                <a:defRPr/>
              </a:pPr>
              <a:t>‹#›</a:t>
            </a:fld>
            <a:endParaRPr lang="en-US" altLang="zh-CN"/>
          </a:p>
        </p:txBody>
      </p:sp>
    </p:spTree>
    <p:extLst>
      <p:ext uri="{BB962C8B-B14F-4D97-AF65-F5344CB8AC3E}">
        <p14:creationId xmlns:p14="http://schemas.microsoft.com/office/powerpoint/2010/main" val="15137987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3CD4163D-02D6-4361-BF9D-ECBACB290EF1}"/>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520AC15F-7584-46A5-B57B-87EF846D79DC}" type="slidenum">
              <a:rPr lang="en-US" altLang="zh-CN"/>
              <a:pPr>
                <a:defRPr/>
              </a:pPr>
              <a:t>‹#›</a:t>
            </a:fld>
            <a:endParaRPr lang="en-US" altLang="zh-CN"/>
          </a:p>
        </p:txBody>
      </p:sp>
    </p:spTree>
    <p:extLst>
      <p:ext uri="{BB962C8B-B14F-4D97-AF65-F5344CB8AC3E}">
        <p14:creationId xmlns:p14="http://schemas.microsoft.com/office/powerpoint/2010/main" val="322078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D0D44E52-F1C1-4DDC-8DE3-9EE4252BEA16}"/>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8727FC81-6F16-4F97-B87C-E65EFB09A511}" type="slidenum">
              <a:rPr lang="en-US" altLang="zh-CN"/>
              <a:pPr>
                <a:defRPr/>
              </a:pPr>
              <a:t>‹#›</a:t>
            </a:fld>
            <a:endParaRPr lang="en-US" altLang="zh-CN"/>
          </a:p>
        </p:txBody>
      </p:sp>
    </p:spTree>
    <p:extLst>
      <p:ext uri="{BB962C8B-B14F-4D97-AF65-F5344CB8AC3E}">
        <p14:creationId xmlns:p14="http://schemas.microsoft.com/office/powerpoint/2010/main" val="40194102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956BE882-3794-4C85-A9F6-26B991D8B81B}"/>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12BB1C5E-CCCF-4912-8139-2BC2C4E37D37}" type="slidenum">
              <a:rPr lang="en-US" altLang="zh-CN"/>
              <a:pPr>
                <a:defRPr/>
              </a:pPr>
              <a:t>‹#›</a:t>
            </a:fld>
            <a:endParaRPr lang="en-US" altLang="zh-CN"/>
          </a:p>
        </p:txBody>
      </p:sp>
    </p:spTree>
    <p:extLst>
      <p:ext uri="{BB962C8B-B14F-4D97-AF65-F5344CB8AC3E}">
        <p14:creationId xmlns:p14="http://schemas.microsoft.com/office/powerpoint/2010/main" val="22913129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54A1F072-447B-4C4C-91D9-07D685FABBDD}"/>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DB61BF06-6A6E-4378-9444-69C736C51C26}" type="slidenum">
              <a:rPr lang="en-US" altLang="zh-CN"/>
              <a:pPr>
                <a:defRPr/>
              </a:pPr>
              <a:t>‹#›</a:t>
            </a:fld>
            <a:endParaRPr lang="en-US" altLang="zh-CN"/>
          </a:p>
        </p:txBody>
      </p:sp>
    </p:spTree>
    <p:extLst>
      <p:ext uri="{BB962C8B-B14F-4D97-AF65-F5344CB8AC3E}">
        <p14:creationId xmlns:p14="http://schemas.microsoft.com/office/powerpoint/2010/main" val="365966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1">
            <a:extLst>
              <a:ext uri="{FF2B5EF4-FFF2-40B4-BE49-F238E27FC236}">
                <a16:creationId xmlns:a16="http://schemas.microsoft.com/office/drawing/2014/main" id="{1B4BAE26-7202-4027-A34A-EB9916484706}"/>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2">
            <a:extLst>
              <a:ext uri="{FF2B5EF4-FFF2-40B4-BE49-F238E27FC236}">
                <a16:creationId xmlns:a16="http://schemas.microsoft.com/office/drawing/2014/main" id="{4BB7AC85-67CF-4ED0-B338-C59162860501}"/>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3">
            <a:extLst>
              <a:ext uri="{FF2B5EF4-FFF2-40B4-BE49-F238E27FC236}">
                <a16:creationId xmlns:a16="http://schemas.microsoft.com/office/drawing/2014/main" id="{3CCB1287-3A26-4FD2-B9B4-EEFEB43B235F}"/>
              </a:ext>
            </a:extLst>
          </p:cNvPr>
          <p:cNvSpPr>
            <a:spLocks noGrp="1" noChangeArrowheads="1"/>
          </p:cNvSpPr>
          <p:nvPr>
            <p:ph type="sldNum" sz="quarter" idx="12"/>
          </p:nvPr>
        </p:nvSpPr>
        <p:spPr/>
        <p:txBody>
          <a:bodyPr/>
          <a:lstStyle>
            <a:lvl1pPr>
              <a:defRPr smtClean="0"/>
            </a:lvl1pPr>
          </a:lstStyle>
          <a:p>
            <a:pPr>
              <a:defRPr/>
            </a:pPr>
            <a:fld id="{8158B973-D7A2-4D78-888C-62B43D7BC1BE}" type="slidenum">
              <a:rPr lang="en-US" altLang="zh-CN"/>
              <a:pPr>
                <a:defRPr/>
              </a:pPr>
              <a:t>‹#›</a:t>
            </a:fld>
            <a:endParaRPr lang="en-US" altLang="zh-CN"/>
          </a:p>
        </p:txBody>
      </p:sp>
    </p:spTree>
    <p:extLst>
      <p:ext uri="{BB962C8B-B14F-4D97-AF65-F5344CB8AC3E}">
        <p14:creationId xmlns:p14="http://schemas.microsoft.com/office/powerpoint/2010/main" val="34336434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368BCBB4-F602-4CFB-9459-A0371C51465A}"/>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1DA3ABD6-A231-4531-BFE2-038939DC3906}" type="slidenum">
              <a:rPr lang="en-US" altLang="zh-CN"/>
              <a:pPr>
                <a:defRPr/>
              </a:pPr>
              <a:t>‹#›</a:t>
            </a:fld>
            <a:endParaRPr lang="en-US" altLang="zh-CN"/>
          </a:p>
        </p:txBody>
      </p:sp>
    </p:spTree>
    <p:extLst>
      <p:ext uri="{BB962C8B-B14F-4D97-AF65-F5344CB8AC3E}">
        <p14:creationId xmlns:p14="http://schemas.microsoft.com/office/powerpoint/2010/main" val="2599503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CDEFE68-F46A-4F9A-81F4-E08CC034AAA1}"/>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DB8F4A84-CE6C-438B-ACA7-58717D4A2A9F}" type="slidenum">
              <a:rPr lang="en-US" altLang="zh-CN"/>
              <a:pPr>
                <a:defRPr/>
              </a:pPr>
              <a:t>‹#›</a:t>
            </a:fld>
            <a:endParaRPr lang="en-US" altLang="zh-CN"/>
          </a:p>
        </p:txBody>
      </p:sp>
    </p:spTree>
    <p:extLst>
      <p:ext uri="{BB962C8B-B14F-4D97-AF65-F5344CB8AC3E}">
        <p14:creationId xmlns:p14="http://schemas.microsoft.com/office/powerpoint/2010/main" val="33297985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D50112B6-B502-4B40-95FD-B951EAF0E98B}"/>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71CA3401-02B5-4EAA-BD35-7BF2F1939B00}" type="slidenum">
              <a:rPr lang="en-US" altLang="zh-CN"/>
              <a:pPr>
                <a:defRPr/>
              </a:pPr>
              <a:t>‹#›</a:t>
            </a:fld>
            <a:endParaRPr lang="en-US" altLang="zh-CN"/>
          </a:p>
        </p:txBody>
      </p:sp>
    </p:spTree>
    <p:extLst>
      <p:ext uri="{BB962C8B-B14F-4D97-AF65-F5344CB8AC3E}">
        <p14:creationId xmlns:p14="http://schemas.microsoft.com/office/powerpoint/2010/main" val="17605025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112F868D-99B8-4CA5-93CD-82EF509D2B56}"/>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3B10E115-001F-477C-B05D-D3F161D58719}" type="slidenum">
              <a:rPr lang="en-US" altLang="zh-CN"/>
              <a:pPr>
                <a:defRPr/>
              </a:pPr>
              <a:t>‹#›</a:t>
            </a:fld>
            <a:endParaRPr lang="en-US" altLang="zh-CN"/>
          </a:p>
        </p:txBody>
      </p:sp>
    </p:spTree>
    <p:extLst>
      <p:ext uri="{BB962C8B-B14F-4D97-AF65-F5344CB8AC3E}">
        <p14:creationId xmlns:p14="http://schemas.microsoft.com/office/powerpoint/2010/main" val="15004421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76C940B8-E13C-4F3C-9669-0670E55DA075}"/>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05902B7C-5393-41C4-8AC0-38781C21996C}" type="slidenum">
              <a:rPr lang="en-US" altLang="zh-CN"/>
              <a:pPr>
                <a:defRPr/>
              </a:pPr>
              <a:t>‹#›</a:t>
            </a:fld>
            <a:endParaRPr lang="en-US" altLang="zh-CN"/>
          </a:p>
        </p:txBody>
      </p:sp>
    </p:spTree>
    <p:extLst>
      <p:ext uri="{BB962C8B-B14F-4D97-AF65-F5344CB8AC3E}">
        <p14:creationId xmlns:p14="http://schemas.microsoft.com/office/powerpoint/2010/main" val="5795842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931533A1-9D2B-4690-B383-D91BB3E50B48}"/>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3BFDEF14-665F-4F20-A8FC-1F0982FD0818}" type="slidenum">
              <a:rPr lang="en-US" altLang="zh-CN"/>
              <a:pPr>
                <a:defRPr/>
              </a:pPr>
              <a:t>‹#›</a:t>
            </a:fld>
            <a:endParaRPr lang="en-US" altLang="zh-CN"/>
          </a:p>
        </p:txBody>
      </p:sp>
    </p:spTree>
    <p:extLst>
      <p:ext uri="{BB962C8B-B14F-4D97-AF65-F5344CB8AC3E}">
        <p14:creationId xmlns:p14="http://schemas.microsoft.com/office/powerpoint/2010/main" val="1686103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618D981-40DC-4494-8C92-C515DFD2493D}"/>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3BA92D73-B6E9-4172-8024-FA37C69F9487}" type="slidenum">
              <a:rPr lang="en-US" altLang="zh-CN"/>
              <a:pPr>
                <a:defRPr/>
              </a:pPr>
              <a:t>‹#›</a:t>
            </a:fld>
            <a:endParaRPr lang="en-US" altLang="zh-CN"/>
          </a:p>
        </p:txBody>
      </p:sp>
    </p:spTree>
    <p:extLst>
      <p:ext uri="{BB962C8B-B14F-4D97-AF65-F5344CB8AC3E}">
        <p14:creationId xmlns:p14="http://schemas.microsoft.com/office/powerpoint/2010/main" val="2390282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04E6464E-2D4B-47B1-A427-EAAB80D4C3EE}"/>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9351AB01-DC96-4A61-A5DD-2D57B79E7962}" type="slidenum">
              <a:rPr lang="en-US" altLang="zh-CN"/>
              <a:pPr>
                <a:defRPr/>
              </a:pPr>
              <a:t>‹#›</a:t>
            </a:fld>
            <a:endParaRPr lang="en-US" altLang="zh-CN"/>
          </a:p>
        </p:txBody>
      </p:sp>
    </p:spTree>
    <p:extLst>
      <p:ext uri="{BB962C8B-B14F-4D97-AF65-F5344CB8AC3E}">
        <p14:creationId xmlns:p14="http://schemas.microsoft.com/office/powerpoint/2010/main" val="41144265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9AD57826-B36C-4300-AF01-30317F13AAEF}"/>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CA52E0B8-9181-483B-909D-B667FCF86BBE}" type="slidenum">
              <a:rPr lang="en-US" altLang="zh-CN"/>
              <a:pPr>
                <a:defRPr/>
              </a:pPr>
              <a:t>‹#›</a:t>
            </a:fld>
            <a:endParaRPr lang="en-US" altLang="zh-CN"/>
          </a:p>
        </p:txBody>
      </p:sp>
    </p:spTree>
    <p:extLst>
      <p:ext uri="{BB962C8B-B14F-4D97-AF65-F5344CB8AC3E}">
        <p14:creationId xmlns:p14="http://schemas.microsoft.com/office/powerpoint/2010/main" val="28539718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A5154F7-EFFD-4797-89E4-584744735E20}"/>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A9FB0A5A-7B58-42D9-B9C3-6CF356DD2931}" type="slidenum">
              <a:rPr lang="en-US" altLang="zh-CN"/>
              <a:pPr>
                <a:defRPr/>
              </a:pPr>
              <a:t>‹#›</a:t>
            </a:fld>
            <a:endParaRPr lang="en-US" altLang="zh-CN"/>
          </a:p>
        </p:txBody>
      </p:sp>
    </p:spTree>
    <p:extLst>
      <p:ext uri="{BB962C8B-B14F-4D97-AF65-F5344CB8AC3E}">
        <p14:creationId xmlns:p14="http://schemas.microsoft.com/office/powerpoint/2010/main" val="203132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1">
            <a:extLst>
              <a:ext uri="{FF2B5EF4-FFF2-40B4-BE49-F238E27FC236}">
                <a16:creationId xmlns:a16="http://schemas.microsoft.com/office/drawing/2014/main" id="{E1675EE1-07C5-470C-897D-2B7BF81DF5C1}"/>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2">
            <a:extLst>
              <a:ext uri="{FF2B5EF4-FFF2-40B4-BE49-F238E27FC236}">
                <a16:creationId xmlns:a16="http://schemas.microsoft.com/office/drawing/2014/main" id="{DDA03484-6F20-4BA6-B082-6E58F24A5494}"/>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3">
            <a:extLst>
              <a:ext uri="{FF2B5EF4-FFF2-40B4-BE49-F238E27FC236}">
                <a16:creationId xmlns:a16="http://schemas.microsoft.com/office/drawing/2014/main" id="{160C54F3-1B3F-4C8A-95CA-04C47A5D95C8}"/>
              </a:ext>
            </a:extLst>
          </p:cNvPr>
          <p:cNvSpPr>
            <a:spLocks noGrp="1" noChangeArrowheads="1"/>
          </p:cNvSpPr>
          <p:nvPr>
            <p:ph type="sldNum" sz="quarter" idx="12"/>
          </p:nvPr>
        </p:nvSpPr>
        <p:spPr/>
        <p:txBody>
          <a:bodyPr/>
          <a:lstStyle>
            <a:lvl1pPr>
              <a:defRPr smtClean="0"/>
            </a:lvl1pPr>
          </a:lstStyle>
          <a:p>
            <a:pPr>
              <a:defRPr/>
            </a:pPr>
            <a:fld id="{7E51F14D-A42D-4601-853F-BB90F6754BA5}" type="slidenum">
              <a:rPr lang="en-US" altLang="zh-CN"/>
              <a:pPr>
                <a:defRPr/>
              </a:pPr>
              <a:t>‹#›</a:t>
            </a:fld>
            <a:endParaRPr lang="en-US" altLang="zh-CN"/>
          </a:p>
        </p:txBody>
      </p:sp>
    </p:spTree>
    <p:extLst>
      <p:ext uri="{BB962C8B-B14F-4D97-AF65-F5344CB8AC3E}">
        <p14:creationId xmlns:p14="http://schemas.microsoft.com/office/powerpoint/2010/main" val="2260889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C63EB8C2-6152-40BB-807C-9BEC59EB5130}"/>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538B7DA4-E817-4A18-87AF-EE8A26897508}" type="slidenum">
              <a:rPr lang="en-US" altLang="zh-CN"/>
              <a:pPr>
                <a:defRPr/>
              </a:pPr>
              <a:t>‹#›</a:t>
            </a:fld>
            <a:endParaRPr lang="en-US" altLang="zh-CN"/>
          </a:p>
        </p:txBody>
      </p:sp>
    </p:spTree>
    <p:extLst>
      <p:ext uri="{BB962C8B-B14F-4D97-AF65-F5344CB8AC3E}">
        <p14:creationId xmlns:p14="http://schemas.microsoft.com/office/powerpoint/2010/main" val="38088554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F248EF82-7E67-4BA0-8AB3-702CDEF304C4}"/>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E54A174E-E5A1-4938-B309-5E9CF8B7E733}" type="slidenum">
              <a:rPr lang="en-US" altLang="zh-CN"/>
              <a:pPr>
                <a:defRPr/>
              </a:pPr>
              <a:t>‹#›</a:t>
            </a:fld>
            <a:endParaRPr lang="en-US" altLang="zh-CN"/>
          </a:p>
        </p:txBody>
      </p:sp>
    </p:spTree>
    <p:extLst>
      <p:ext uri="{BB962C8B-B14F-4D97-AF65-F5344CB8AC3E}">
        <p14:creationId xmlns:p14="http://schemas.microsoft.com/office/powerpoint/2010/main" val="33411545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6F8AE473-49F7-41C0-8D57-47588B3B64A9}"/>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3DAD1260-9D2C-44F5-9BED-481F4B0CB9EF}" type="slidenum">
              <a:rPr lang="en-US" altLang="zh-CN"/>
              <a:pPr>
                <a:defRPr/>
              </a:pPr>
              <a:t>‹#›</a:t>
            </a:fld>
            <a:endParaRPr lang="en-US" altLang="zh-CN"/>
          </a:p>
        </p:txBody>
      </p:sp>
    </p:spTree>
    <p:extLst>
      <p:ext uri="{BB962C8B-B14F-4D97-AF65-F5344CB8AC3E}">
        <p14:creationId xmlns:p14="http://schemas.microsoft.com/office/powerpoint/2010/main" val="23905371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476FAF2C-2883-4C8A-A6CA-D94CEC4AE75A}"/>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AF1B11F9-B63A-42E3-BF6C-5BAA99EFF312}" type="slidenum">
              <a:rPr lang="en-US" altLang="zh-CN"/>
              <a:pPr>
                <a:defRPr/>
              </a:pPr>
              <a:t>‹#›</a:t>
            </a:fld>
            <a:endParaRPr lang="en-US" altLang="zh-CN"/>
          </a:p>
        </p:txBody>
      </p:sp>
    </p:spTree>
    <p:extLst>
      <p:ext uri="{BB962C8B-B14F-4D97-AF65-F5344CB8AC3E}">
        <p14:creationId xmlns:p14="http://schemas.microsoft.com/office/powerpoint/2010/main" val="2764058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1511C62C-8165-4698-B202-57A225147946}"/>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9D6C9A68-4CBB-42DD-82FE-5BAB5AC3455B}" type="slidenum">
              <a:rPr lang="en-US" altLang="zh-CN"/>
              <a:pPr>
                <a:defRPr/>
              </a:pPr>
              <a:t>‹#›</a:t>
            </a:fld>
            <a:endParaRPr lang="en-US" altLang="zh-CN"/>
          </a:p>
        </p:txBody>
      </p:sp>
    </p:spTree>
    <p:extLst>
      <p:ext uri="{BB962C8B-B14F-4D97-AF65-F5344CB8AC3E}">
        <p14:creationId xmlns:p14="http://schemas.microsoft.com/office/powerpoint/2010/main" val="40881253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A89D3FCE-1735-4093-B4FC-90A29C062097}"/>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CA5644A8-CC84-441C-BAAE-3B13775988CC}" type="slidenum">
              <a:rPr lang="en-US" altLang="zh-CN"/>
              <a:pPr>
                <a:defRPr/>
              </a:pPr>
              <a:t>‹#›</a:t>
            </a:fld>
            <a:endParaRPr lang="en-US" altLang="zh-CN"/>
          </a:p>
        </p:txBody>
      </p:sp>
    </p:spTree>
    <p:extLst>
      <p:ext uri="{BB962C8B-B14F-4D97-AF65-F5344CB8AC3E}">
        <p14:creationId xmlns:p14="http://schemas.microsoft.com/office/powerpoint/2010/main" val="3159461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E0A2957E-E701-4415-AFC8-5FC38DA83B85}"/>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35043883-F916-44E1-90FE-9C795E1F34C8}" type="slidenum">
              <a:rPr lang="en-US" altLang="zh-CN"/>
              <a:pPr>
                <a:defRPr/>
              </a:pPr>
              <a:t>‹#›</a:t>
            </a:fld>
            <a:endParaRPr lang="en-US" altLang="zh-CN"/>
          </a:p>
        </p:txBody>
      </p:sp>
    </p:spTree>
    <p:extLst>
      <p:ext uri="{BB962C8B-B14F-4D97-AF65-F5344CB8AC3E}">
        <p14:creationId xmlns:p14="http://schemas.microsoft.com/office/powerpoint/2010/main" val="13836246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15E46C1-0259-498A-A343-2975BC1D9161}"/>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2D49EC4E-E586-434B-950A-6942C533FF95}" type="slidenum">
              <a:rPr lang="en-US" altLang="zh-CN"/>
              <a:pPr>
                <a:defRPr/>
              </a:pPr>
              <a:t>‹#›</a:t>
            </a:fld>
            <a:endParaRPr lang="en-US" altLang="zh-CN"/>
          </a:p>
        </p:txBody>
      </p:sp>
    </p:spTree>
    <p:extLst>
      <p:ext uri="{BB962C8B-B14F-4D97-AF65-F5344CB8AC3E}">
        <p14:creationId xmlns:p14="http://schemas.microsoft.com/office/powerpoint/2010/main" val="26740455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5D1ED2E6-2362-44C3-8B4C-1909FC19C805}"/>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8C931577-977C-4D9A-BBEF-8BB224A78641}" type="slidenum">
              <a:rPr lang="en-US" altLang="zh-CN"/>
              <a:pPr>
                <a:defRPr/>
              </a:pPr>
              <a:t>‹#›</a:t>
            </a:fld>
            <a:endParaRPr lang="en-US" altLang="zh-CN"/>
          </a:p>
        </p:txBody>
      </p:sp>
    </p:spTree>
    <p:extLst>
      <p:ext uri="{BB962C8B-B14F-4D97-AF65-F5344CB8AC3E}">
        <p14:creationId xmlns:p14="http://schemas.microsoft.com/office/powerpoint/2010/main" val="41107529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0E72BB2A-0EBF-41EC-BD8F-CE54E55839BF}"/>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FC14F1DE-D98E-4106-93B8-51BAD6FEECFA}" type="slidenum">
              <a:rPr lang="en-US" altLang="zh-CN"/>
              <a:pPr>
                <a:defRPr/>
              </a:pPr>
              <a:t>‹#›</a:t>
            </a:fld>
            <a:endParaRPr lang="en-US" altLang="zh-CN"/>
          </a:p>
        </p:txBody>
      </p:sp>
    </p:spTree>
    <p:extLst>
      <p:ext uri="{BB962C8B-B14F-4D97-AF65-F5344CB8AC3E}">
        <p14:creationId xmlns:p14="http://schemas.microsoft.com/office/powerpoint/2010/main" val="1122795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1">
            <a:extLst>
              <a:ext uri="{FF2B5EF4-FFF2-40B4-BE49-F238E27FC236}">
                <a16:creationId xmlns:a16="http://schemas.microsoft.com/office/drawing/2014/main" id="{70D919BB-369B-428C-98D5-D18B48B1B8D8}"/>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2">
            <a:extLst>
              <a:ext uri="{FF2B5EF4-FFF2-40B4-BE49-F238E27FC236}">
                <a16:creationId xmlns:a16="http://schemas.microsoft.com/office/drawing/2014/main" id="{BFF26EF1-2829-4C77-AA00-AA26EFAC12F2}"/>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63">
            <a:extLst>
              <a:ext uri="{FF2B5EF4-FFF2-40B4-BE49-F238E27FC236}">
                <a16:creationId xmlns:a16="http://schemas.microsoft.com/office/drawing/2014/main" id="{F755F0E5-930A-4164-A635-73B6D92160DF}"/>
              </a:ext>
            </a:extLst>
          </p:cNvPr>
          <p:cNvSpPr>
            <a:spLocks noGrp="1" noChangeArrowheads="1"/>
          </p:cNvSpPr>
          <p:nvPr>
            <p:ph type="sldNum" sz="quarter" idx="12"/>
          </p:nvPr>
        </p:nvSpPr>
        <p:spPr/>
        <p:txBody>
          <a:bodyPr/>
          <a:lstStyle>
            <a:lvl1pPr>
              <a:defRPr smtClean="0"/>
            </a:lvl1pPr>
          </a:lstStyle>
          <a:p>
            <a:pPr>
              <a:defRPr/>
            </a:pPr>
            <a:fld id="{EFE00857-5B11-4407-9641-03740F20BAB6}" type="slidenum">
              <a:rPr lang="en-US" altLang="zh-CN"/>
              <a:pPr>
                <a:defRPr/>
              </a:pPr>
              <a:t>‹#›</a:t>
            </a:fld>
            <a:endParaRPr lang="en-US" altLang="zh-CN"/>
          </a:p>
        </p:txBody>
      </p:sp>
    </p:spTree>
    <p:extLst>
      <p:ext uri="{BB962C8B-B14F-4D97-AF65-F5344CB8AC3E}">
        <p14:creationId xmlns:p14="http://schemas.microsoft.com/office/powerpoint/2010/main" val="25356716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103706A-9C7E-41C2-8A77-E9965BFE42D9}"/>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DDF31FD8-88CB-477E-A173-32900F4F1E10}" type="slidenum">
              <a:rPr lang="en-US" altLang="zh-CN"/>
              <a:pPr>
                <a:defRPr/>
              </a:pPr>
              <a:t>‹#›</a:t>
            </a:fld>
            <a:endParaRPr lang="en-US" altLang="zh-CN"/>
          </a:p>
        </p:txBody>
      </p:sp>
    </p:spTree>
    <p:extLst>
      <p:ext uri="{BB962C8B-B14F-4D97-AF65-F5344CB8AC3E}">
        <p14:creationId xmlns:p14="http://schemas.microsoft.com/office/powerpoint/2010/main" val="28704994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4F2016E-6481-4024-91B3-A5B3DB4CF59B}"/>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E7BC2622-DAA2-42D5-B9D5-4FEFAABD240D}" type="slidenum">
              <a:rPr lang="en-US" altLang="zh-CN"/>
              <a:pPr>
                <a:defRPr/>
              </a:pPr>
              <a:t>‹#›</a:t>
            </a:fld>
            <a:endParaRPr lang="en-US" altLang="zh-CN"/>
          </a:p>
        </p:txBody>
      </p:sp>
    </p:spTree>
    <p:extLst>
      <p:ext uri="{BB962C8B-B14F-4D97-AF65-F5344CB8AC3E}">
        <p14:creationId xmlns:p14="http://schemas.microsoft.com/office/powerpoint/2010/main" val="2257644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9B590CDE-311A-43EC-B510-267490EF4346}"/>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2B8B1660-D93F-4069-A54E-5D9501E9D69A}" type="slidenum">
              <a:rPr lang="en-US" altLang="zh-CN"/>
              <a:pPr>
                <a:defRPr/>
              </a:pPr>
              <a:t>‹#›</a:t>
            </a:fld>
            <a:endParaRPr lang="en-US" altLang="zh-CN"/>
          </a:p>
        </p:txBody>
      </p:sp>
    </p:spTree>
    <p:extLst>
      <p:ext uri="{BB962C8B-B14F-4D97-AF65-F5344CB8AC3E}">
        <p14:creationId xmlns:p14="http://schemas.microsoft.com/office/powerpoint/2010/main" val="9020282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2CC2763-FAFC-4FE4-BC25-7BB033373421}"/>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C2530D85-6923-4EFF-8E79-EA0FF3469B2A}" type="slidenum">
              <a:rPr lang="en-US" altLang="zh-CN"/>
              <a:pPr>
                <a:defRPr/>
              </a:pPr>
              <a:t>‹#›</a:t>
            </a:fld>
            <a:endParaRPr lang="en-US" altLang="zh-CN"/>
          </a:p>
        </p:txBody>
      </p:sp>
    </p:spTree>
    <p:extLst>
      <p:ext uri="{BB962C8B-B14F-4D97-AF65-F5344CB8AC3E}">
        <p14:creationId xmlns:p14="http://schemas.microsoft.com/office/powerpoint/2010/main" val="39203517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9117BA58-F16B-4948-A85B-D9AE193F7E5A}"/>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A6A23CE3-4BB6-49D3-9905-9EBEF91E858B}" type="slidenum">
              <a:rPr lang="en-US" altLang="zh-CN"/>
              <a:pPr>
                <a:defRPr/>
              </a:pPr>
              <a:t>‹#›</a:t>
            </a:fld>
            <a:endParaRPr lang="en-US" altLang="zh-CN"/>
          </a:p>
        </p:txBody>
      </p:sp>
    </p:spTree>
    <p:extLst>
      <p:ext uri="{BB962C8B-B14F-4D97-AF65-F5344CB8AC3E}">
        <p14:creationId xmlns:p14="http://schemas.microsoft.com/office/powerpoint/2010/main" val="28048993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E8E337EA-9975-455C-86AD-BA898E486FF1}"/>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871DBDAA-E07E-47AA-B669-14C28964714C}" type="slidenum">
              <a:rPr lang="en-US" altLang="zh-CN"/>
              <a:pPr>
                <a:defRPr/>
              </a:pPr>
              <a:t>‹#›</a:t>
            </a:fld>
            <a:endParaRPr lang="en-US" altLang="zh-CN"/>
          </a:p>
        </p:txBody>
      </p:sp>
    </p:spTree>
    <p:extLst>
      <p:ext uri="{BB962C8B-B14F-4D97-AF65-F5344CB8AC3E}">
        <p14:creationId xmlns:p14="http://schemas.microsoft.com/office/powerpoint/2010/main" val="1928060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C93A8673-1450-4628-97A1-1139A6D644A1}"/>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9C4D83B8-9C55-4A2D-9D29-0378EC746580}" type="slidenum">
              <a:rPr lang="en-US" altLang="zh-CN"/>
              <a:pPr>
                <a:defRPr/>
              </a:pPr>
              <a:t>‹#›</a:t>
            </a:fld>
            <a:endParaRPr lang="en-US" altLang="zh-CN"/>
          </a:p>
        </p:txBody>
      </p:sp>
    </p:spTree>
    <p:extLst>
      <p:ext uri="{BB962C8B-B14F-4D97-AF65-F5344CB8AC3E}">
        <p14:creationId xmlns:p14="http://schemas.microsoft.com/office/powerpoint/2010/main" val="28945035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EE953E89-638F-419B-9B2D-1E22776FEE58}"/>
              </a:ext>
            </a:extLst>
          </p:cNvPr>
          <p:cNvSpPr>
            <a:spLocks noGrp="1"/>
          </p:cNvSpPr>
          <p:nvPr>
            <p:ph type="sldNum" sz="quarter" idx="10"/>
          </p:nvPr>
        </p:nvSpPr>
        <p:spPr/>
        <p:txBody>
          <a:bodyPr/>
          <a:lstStyle>
            <a:lvl1pPr eaLnBrk="0" hangingPunct="0">
              <a:defRPr b="1" smtClean="0">
                <a:ea typeface="华文楷体" panose="02010600040101010101" pitchFamily="2" charset="-122"/>
              </a:defRPr>
            </a:lvl1pPr>
          </a:lstStyle>
          <a:p>
            <a:pPr>
              <a:defRPr/>
            </a:pPr>
            <a:fld id="{DF8244A8-0E96-48C3-A847-9C3FFCF68596}" type="slidenum">
              <a:rPr lang="en-US" altLang="zh-CN"/>
              <a:pPr>
                <a:defRPr/>
              </a:pPr>
              <a:t>‹#›</a:t>
            </a:fld>
            <a:endParaRPr lang="en-US" altLang="zh-CN"/>
          </a:p>
        </p:txBody>
      </p:sp>
    </p:spTree>
    <p:extLst>
      <p:ext uri="{BB962C8B-B14F-4D97-AF65-F5344CB8AC3E}">
        <p14:creationId xmlns:p14="http://schemas.microsoft.com/office/powerpoint/2010/main" val="94220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1">
            <a:extLst>
              <a:ext uri="{FF2B5EF4-FFF2-40B4-BE49-F238E27FC236}">
                <a16:creationId xmlns:a16="http://schemas.microsoft.com/office/drawing/2014/main" id="{E916EFDB-31CD-4776-995A-8520672A4941}"/>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2">
            <a:extLst>
              <a:ext uri="{FF2B5EF4-FFF2-40B4-BE49-F238E27FC236}">
                <a16:creationId xmlns:a16="http://schemas.microsoft.com/office/drawing/2014/main" id="{57AB2440-4B44-43F2-962D-0A088BA4B1C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63">
            <a:extLst>
              <a:ext uri="{FF2B5EF4-FFF2-40B4-BE49-F238E27FC236}">
                <a16:creationId xmlns:a16="http://schemas.microsoft.com/office/drawing/2014/main" id="{A0B2EA5B-7C1C-4E10-9F38-326010809DA0}"/>
              </a:ext>
            </a:extLst>
          </p:cNvPr>
          <p:cNvSpPr>
            <a:spLocks noGrp="1" noChangeArrowheads="1"/>
          </p:cNvSpPr>
          <p:nvPr>
            <p:ph type="sldNum" sz="quarter" idx="12"/>
          </p:nvPr>
        </p:nvSpPr>
        <p:spPr/>
        <p:txBody>
          <a:bodyPr/>
          <a:lstStyle>
            <a:lvl1pPr>
              <a:defRPr smtClean="0"/>
            </a:lvl1pPr>
          </a:lstStyle>
          <a:p>
            <a:pPr>
              <a:defRPr/>
            </a:pPr>
            <a:fld id="{9768FBBA-95B7-496C-BEFC-24E777492469}" type="slidenum">
              <a:rPr lang="en-US" altLang="zh-CN"/>
              <a:pPr>
                <a:defRPr/>
              </a:pPr>
              <a:t>‹#›</a:t>
            </a:fld>
            <a:endParaRPr lang="en-US" altLang="zh-CN"/>
          </a:p>
        </p:txBody>
      </p:sp>
    </p:spTree>
    <p:extLst>
      <p:ext uri="{BB962C8B-B14F-4D97-AF65-F5344CB8AC3E}">
        <p14:creationId xmlns:p14="http://schemas.microsoft.com/office/powerpoint/2010/main" val="425474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1">
            <a:extLst>
              <a:ext uri="{FF2B5EF4-FFF2-40B4-BE49-F238E27FC236}">
                <a16:creationId xmlns:a16="http://schemas.microsoft.com/office/drawing/2014/main" id="{FEBC17FA-9CA6-49F4-9681-D869D89A80D8}"/>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2">
            <a:extLst>
              <a:ext uri="{FF2B5EF4-FFF2-40B4-BE49-F238E27FC236}">
                <a16:creationId xmlns:a16="http://schemas.microsoft.com/office/drawing/2014/main" id="{CAE9A4B3-BAFB-4721-8FD3-4C8A7AAD1698}"/>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 name="Rectangle 63">
            <a:extLst>
              <a:ext uri="{FF2B5EF4-FFF2-40B4-BE49-F238E27FC236}">
                <a16:creationId xmlns:a16="http://schemas.microsoft.com/office/drawing/2014/main" id="{0FFA2F6F-B751-4306-9D50-B83061FB0165}"/>
              </a:ext>
            </a:extLst>
          </p:cNvPr>
          <p:cNvSpPr>
            <a:spLocks noGrp="1" noChangeArrowheads="1"/>
          </p:cNvSpPr>
          <p:nvPr>
            <p:ph type="sldNum" sz="quarter" idx="12"/>
          </p:nvPr>
        </p:nvSpPr>
        <p:spPr/>
        <p:txBody>
          <a:bodyPr/>
          <a:lstStyle>
            <a:lvl1pPr>
              <a:defRPr smtClean="0"/>
            </a:lvl1pPr>
          </a:lstStyle>
          <a:p>
            <a:pPr>
              <a:defRPr/>
            </a:pPr>
            <a:fld id="{83A03C5C-B4EF-4302-A535-23F481CC0AC3}" type="slidenum">
              <a:rPr lang="en-US" altLang="zh-CN"/>
              <a:pPr>
                <a:defRPr/>
              </a:pPr>
              <a:t>‹#›</a:t>
            </a:fld>
            <a:endParaRPr lang="en-US" altLang="zh-CN"/>
          </a:p>
        </p:txBody>
      </p:sp>
    </p:spTree>
    <p:extLst>
      <p:ext uri="{BB962C8B-B14F-4D97-AF65-F5344CB8AC3E}">
        <p14:creationId xmlns:p14="http://schemas.microsoft.com/office/powerpoint/2010/main" val="45033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1">
            <a:extLst>
              <a:ext uri="{FF2B5EF4-FFF2-40B4-BE49-F238E27FC236}">
                <a16:creationId xmlns:a16="http://schemas.microsoft.com/office/drawing/2014/main" id="{1F179DC0-2C30-4F13-9749-DD3802C207E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2">
            <a:extLst>
              <a:ext uri="{FF2B5EF4-FFF2-40B4-BE49-F238E27FC236}">
                <a16:creationId xmlns:a16="http://schemas.microsoft.com/office/drawing/2014/main" id="{F4EA42A4-D890-408F-BBE4-5354D0AEDA9C}"/>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3">
            <a:extLst>
              <a:ext uri="{FF2B5EF4-FFF2-40B4-BE49-F238E27FC236}">
                <a16:creationId xmlns:a16="http://schemas.microsoft.com/office/drawing/2014/main" id="{E4225F68-23C8-4CB9-9E30-AF30ACAF28FD}"/>
              </a:ext>
            </a:extLst>
          </p:cNvPr>
          <p:cNvSpPr>
            <a:spLocks noGrp="1" noChangeArrowheads="1"/>
          </p:cNvSpPr>
          <p:nvPr>
            <p:ph type="sldNum" sz="quarter" idx="12"/>
          </p:nvPr>
        </p:nvSpPr>
        <p:spPr/>
        <p:txBody>
          <a:bodyPr/>
          <a:lstStyle>
            <a:lvl1pPr>
              <a:defRPr smtClean="0"/>
            </a:lvl1pPr>
          </a:lstStyle>
          <a:p>
            <a:pPr>
              <a:defRPr/>
            </a:pPr>
            <a:fld id="{7EC1D5DB-1EA9-4BD0-83EE-C8067795891D}" type="slidenum">
              <a:rPr lang="en-US" altLang="zh-CN"/>
              <a:pPr>
                <a:defRPr/>
              </a:pPr>
              <a:t>‹#›</a:t>
            </a:fld>
            <a:endParaRPr lang="en-US" altLang="zh-CN"/>
          </a:p>
        </p:txBody>
      </p:sp>
    </p:spTree>
    <p:extLst>
      <p:ext uri="{BB962C8B-B14F-4D97-AF65-F5344CB8AC3E}">
        <p14:creationId xmlns:p14="http://schemas.microsoft.com/office/powerpoint/2010/main" val="212531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1">
            <a:extLst>
              <a:ext uri="{FF2B5EF4-FFF2-40B4-BE49-F238E27FC236}">
                <a16:creationId xmlns:a16="http://schemas.microsoft.com/office/drawing/2014/main" id="{95FB188A-6D29-462D-99D8-E1DCAC30F457}"/>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2">
            <a:extLst>
              <a:ext uri="{FF2B5EF4-FFF2-40B4-BE49-F238E27FC236}">
                <a16:creationId xmlns:a16="http://schemas.microsoft.com/office/drawing/2014/main" id="{C00DC1A9-8DCF-4803-9D1E-EB5867A9F2E4}"/>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3">
            <a:extLst>
              <a:ext uri="{FF2B5EF4-FFF2-40B4-BE49-F238E27FC236}">
                <a16:creationId xmlns:a16="http://schemas.microsoft.com/office/drawing/2014/main" id="{07F7F0FC-0486-4CFB-89C2-6BE79A0E7295}"/>
              </a:ext>
            </a:extLst>
          </p:cNvPr>
          <p:cNvSpPr>
            <a:spLocks noGrp="1" noChangeArrowheads="1"/>
          </p:cNvSpPr>
          <p:nvPr>
            <p:ph type="sldNum" sz="quarter" idx="12"/>
          </p:nvPr>
        </p:nvSpPr>
        <p:spPr/>
        <p:txBody>
          <a:bodyPr/>
          <a:lstStyle>
            <a:lvl1pPr>
              <a:defRPr smtClean="0"/>
            </a:lvl1pPr>
          </a:lstStyle>
          <a:p>
            <a:pPr>
              <a:defRPr/>
            </a:pPr>
            <a:fld id="{B1F69239-9EEC-40CF-8812-0C34D7F3FB16}" type="slidenum">
              <a:rPr lang="en-US" altLang="zh-CN"/>
              <a:pPr>
                <a:defRPr/>
              </a:pPr>
              <a:t>‹#›</a:t>
            </a:fld>
            <a:endParaRPr lang="en-US" altLang="zh-CN"/>
          </a:p>
        </p:txBody>
      </p:sp>
    </p:spTree>
    <p:extLst>
      <p:ext uri="{BB962C8B-B14F-4D97-AF65-F5344CB8AC3E}">
        <p14:creationId xmlns:p14="http://schemas.microsoft.com/office/powerpoint/2010/main" val="423299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4.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25A46E33-CF5F-4CC1-B4F3-79ACA1CBB489}"/>
              </a:ext>
            </a:extLst>
          </p:cNvPr>
          <p:cNvGrpSpPr>
            <a:grpSpLocks/>
          </p:cNvGrpSpPr>
          <p:nvPr/>
        </p:nvGrpSpPr>
        <p:grpSpPr bwMode="auto">
          <a:xfrm>
            <a:off x="215900" y="76200"/>
            <a:ext cx="8686800" cy="6781800"/>
            <a:chOff x="136" y="48"/>
            <a:chExt cx="5472" cy="4272"/>
          </a:xfrm>
        </p:grpSpPr>
        <p:grpSp>
          <p:nvGrpSpPr>
            <p:cNvPr id="1032" name="Group 3">
              <a:extLst>
                <a:ext uri="{FF2B5EF4-FFF2-40B4-BE49-F238E27FC236}">
                  <a16:creationId xmlns:a16="http://schemas.microsoft.com/office/drawing/2014/main" id="{30D43828-0C40-4573-A5A2-96B3C10EDC56}"/>
                </a:ext>
              </a:extLst>
            </p:cNvPr>
            <p:cNvGrpSpPr>
              <a:grpSpLocks/>
            </p:cNvGrpSpPr>
            <p:nvPr userDrawn="1"/>
          </p:nvGrpSpPr>
          <p:grpSpPr bwMode="auto">
            <a:xfrm>
              <a:off x="136" y="48"/>
              <a:ext cx="5472" cy="212"/>
              <a:chOff x="136" y="48"/>
              <a:chExt cx="5472" cy="212"/>
            </a:xfrm>
          </p:grpSpPr>
          <p:grpSp>
            <p:nvGrpSpPr>
              <p:cNvPr id="1058" name="Group 4">
                <a:extLst>
                  <a:ext uri="{FF2B5EF4-FFF2-40B4-BE49-F238E27FC236}">
                    <a16:creationId xmlns:a16="http://schemas.microsoft.com/office/drawing/2014/main" id="{581FAF10-92C6-4C3C-AA04-AAB09CC18DEF}"/>
                  </a:ext>
                </a:extLst>
              </p:cNvPr>
              <p:cNvGrpSpPr>
                <a:grpSpLocks/>
              </p:cNvGrpSpPr>
              <p:nvPr/>
            </p:nvGrpSpPr>
            <p:grpSpPr bwMode="auto">
              <a:xfrm>
                <a:off x="136" y="48"/>
                <a:ext cx="1056" cy="212"/>
                <a:chOff x="2544" y="2160"/>
                <a:chExt cx="1920" cy="384"/>
              </a:xfrm>
            </p:grpSpPr>
            <p:sp>
              <p:nvSpPr>
                <p:cNvPr id="1083" name="Rectangle 5">
                  <a:extLst>
                    <a:ext uri="{FF2B5EF4-FFF2-40B4-BE49-F238E27FC236}">
                      <a16:creationId xmlns:a16="http://schemas.microsoft.com/office/drawing/2014/main" id="{0A9B3CDE-5BCE-471D-8786-C2DBBF55BB49}"/>
                    </a:ext>
                  </a:extLst>
                </p:cNvPr>
                <p:cNvSpPr>
                  <a:spLocks noChangeArrowheads="1"/>
                </p:cNvSpPr>
                <p:nvPr/>
              </p:nvSpPr>
              <p:spPr bwMode="auto">
                <a:xfrm>
                  <a:off x="3504" y="2160"/>
                  <a:ext cx="960" cy="192"/>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4" name="Rectangle 6">
                  <a:extLst>
                    <a:ext uri="{FF2B5EF4-FFF2-40B4-BE49-F238E27FC236}">
                      <a16:creationId xmlns:a16="http://schemas.microsoft.com/office/drawing/2014/main" id="{C1E69F19-E184-405D-A8B1-1CC7D3F1BF54}"/>
                    </a:ext>
                  </a:extLst>
                </p:cNvPr>
                <p:cNvSpPr>
                  <a:spLocks noChangeArrowheads="1"/>
                </p:cNvSpPr>
                <p:nvPr/>
              </p:nvSpPr>
              <p:spPr bwMode="auto">
                <a:xfrm>
                  <a:off x="3504" y="2352"/>
                  <a:ext cx="960" cy="192"/>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5" name="Rectangle 7">
                  <a:extLst>
                    <a:ext uri="{FF2B5EF4-FFF2-40B4-BE49-F238E27FC236}">
                      <a16:creationId xmlns:a16="http://schemas.microsoft.com/office/drawing/2014/main" id="{E02A0F87-BECE-4A13-849C-6D553696B972}"/>
                    </a:ext>
                  </a:extLst>
                </p:cNvPr>
                <p:cNvSpPr>
                  <a:spLocks noChangeArrowheads="1"/>
                </p:cNvSpPr>
                <p:nvPr/>
              </p:nvSpPr>
              <p:spPr bwMode="auto">
                <a:xfrm>
                  <a:off x="2544" y="2352"/>
                  <a:ext cx="960" cy="192"/>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6" name="Rectangle 8">
                  <a:extLst>
                    <a:ext uri="{FF2B5EF4-FFF2-40B4-BE49-F238E27FC236}">
                      <a16:creationId xmlns:a16="http://schemas.microsoft.com/office/drawing/2014/main" id="{183C325F-6714-4709-A8B8-18431F667F76}"/>
                    </a:ext>
                  </a:extLst>
                </p:cNvPr>
                <p:cNvSpPr>
                  <a:spLocks noChangeArrowheads="1"/>
                </p:cNvSpPr>
                <p:nvPr/>
              </p:nvSpPr>
              <p:spPr bwMode="auto">
                <a:xfrm>
                  <a:off x="2544" y="2160"/>
                  <a:ext cx="960" cy="192"/>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7" name="Rectangle 9">
                  <a:extLst>
                    <a:ext uri="{FF2B5EF4-FFF2-40B4-BE49-F238E27FC236}">
                      <a16:creationId xmlns:a16="http://schemas.microsoft.com/office/drawing/2014/main" id="{F0C837DE-3EB8-4AC6-BC22-A91D120E741A}"/>
                    </a:ext>
                  </a:extLst>
                </p:cNvPr>
                <p:cNvSpPr>
                  <a:spLocks noChangeArrowheads="1"/>
                </p:cNvSpPr>
                <p:nvPr/>
              </p:nvSpPr>
              <p:spPr bwMode="auto">
                <a:xfrm>
                  <a:off x="2640" y="2256"/>
                  <a:ext cx="1727" cy="192"/>
                </a:xfrm>
                <a:prstGeom prst="rect">
                  <a:avLst/>
                </a:prstGeom>
                <a:solidFill>
                  <a:schemeClr val="bg1">
                    <a:alpha val="50195"/>
                  </a:schemeClr>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59" name="Group 10">
                <a:extLst>
                  <a:ext uri="{FF2B5EF4-FFF2-40B4-BE49-F238E27FC236}">
                    <a16:creationId xmlns:a16="http://schemas.microsoft.com/office/drawing/2014/main" id="{2FA1F2AB-7E41-4C7A-B3AD-F31303D2A5F9}"/>
                  </a:ext>
                </a:extLst>
              </p:cNvPr>
              <p:cNvGrpSpPr>
                <a:grpSpLocks/>
              </p:cNvGrpSpPr>
              <p:nvPr/>
            </p:nvGrpSpPr>
            <p:grpSpPr bwMode="auto">
              <a:xfrm>
                <a:off x="1240" y="48"/>
                <a:ext cx="1056" cy="212"/>
                <a:chOff x="2544" y="2160"/>
                <a:chExt cx="1920" cy="384"/>
              </a:xfrm>
            </p:grpSpPr>
            <p:sp>
              <p:nvSpPr>
                <p:cNvPr id="1078" name="Rectangle 11">
                  <a:extLst>
                    <a:ext uri="{FF2B5EF4-FFF2-40B4-BE49-F238E27FC236}">
                      <a16:creationId xmlns:a16="http://schemas.microsoft.com/office/drawing/2014/main" id="{5348C3A4-4975-4B31-84AC-72100A38DCE1}"/>
                    </a:ext>
                  </a:extLst>
                </p:cNvPr>
                <p:cNvSpPr>
                  <a:spLocks noChangeArrowheads="1"/>
                </p:cNvSpPr>
                <p:nvPr/>
              </p:nvSpPr>
              <p:spPr bwMode="auto">
                <a:xfrm>
                  <a:off x="3504" y="2160"/>
                  <a:ext cx="960" cy="192"/>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9" name="Rectangle 12">
                  <a:extLst>
                    <a:ext uri="{FF2B5EF4-FFF2-40B4-BE49-F238E27FC236}">
                      <a16:creationId xmlns:a16="http://schemas.microsoft.com/office/drawing/2014/main" id="{B5257CC9-B0D4-4996-86E7-0F8ECBAD3B4F}"/>
                    </a:ext>
                  </a:extLst>
                </p:cNvPr>
                <p:cNvSpPr>
                  <a:spLocks noChangeArrowheads="1"/>
                </p:cNvSpPr>
                <p:nvPr/>
              </p:nvSpPr>
              <p:spPr bwMode="auto">
                <a:xfrm>
                  <a:off x="3504" y="2352"/>
                  <a:ext cx="960" cy="192"/>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0" name="Rectangle 13">
                  <a:extLst>
                    <a:ext uri="{FF2B5EF4-FFF2-40B4-BE49-F238E27FC236}">
                      <a16:creationId xmlns:a16="http://schemas.microsoft.com/office/drawing/2014/main" id="{5C997EF8-82D6-4E4D-9089-6C1998A0F632}"/>
                    </a:ext>
                  </a:extLst>
                </p:cNvPr>
                <p:cNvSpPr>
                  <a:spLocks noChangeArrowheads="1"/>
                </p:cNvSpPr>
                <p:nvPr/>
              </p:nvSpPr>
              <p:spPr bwMode="auto">
                <a:xfrm>
                  <a:off x="2544" y="2352"/>
                  <a:ext cx="960" cy="192"/>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1" name="Rectangle 14">
                  <a:extLst>
                    <a:ext uri="{FF2B5EF4-FFF2-40B4-BE49-F238E27FC236}">
                      <a16:creationId xmlns:a16="http://schemas.microsoft.com/office/drawing/2014/main" id="{D7433E63-F0EB-4BA0-B801-3D3B5CF9AFB6}"/>
                    </a:ext>
                  </a:extLst>
                </p:cNvPr>
                <p:cNvSpPr>
                  <a:spLocks noChangeArrowheads="1"/>
                </p:cNvSpPr>
                <p:nvPr/>
              </p:nvSpPr>
              <p:spPr bwMode="auto">
                <a:xfrm>
                  <a:off x="2544" y="2160"/>
                  <a:ext cx="960" cy="192"/>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2" name="Rectangle 15">
                  <a:extLst>
                    <a:ext uri="{FF2B5EF4-FFF2-40B4-BE49-F238E27FC236}">
                      <a16:creationId xmlns:a16="http://schemas.microsoft.com/office/drawing/2014/main" id="{F93519DD-9B67-497B-9DCC-3BF9750AB70A}"/>
                    </a:ext>
                  </a:extLst>
                </p:cNvPr>
                <p:cNvSpPr>
                  <a:spLocks noChangeArrowheads="1"/>
                </p:cNvSpPr>
                <p:nvPr/>
              </p:nvSpPr>
              <p:spPr bwMode="auto">
                <a:xfrm>
                  <a:off x="2640" y="2256"/>
                  <a:ext cx="1727" cy="192"/>
                </a:xfrm>
                <a:prstGeom prst="rect">
                  <a:avLst/>
                </a:prstGeom>
                <a:solidFill>
                  <a:schemeClr val="bg1">
                    <a:alpha val="50195"/>
                  </a:schemeClr>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60" name="Group 16">
                <a:extLst>
                  <a:ext uri="{FF2B5EF4-FFF2-40B4-BE49-F238E27FC236}">
                    <a16:creationId xmlns:a16="http://schemas.microsoft.com/office/drawing/2014/main" id="{B18E39D2-F010-4E60-9E3C-7194850B72F0}"/>
                  </a:ext>
                </a:extLst>
              </p:cNvPr>
              <p:cNvGrpSpPr>
                <a:grpSpLocks/>
              </p:cNvGrpSpPr>
              <p:nvPr/>
            </p:nvGrpSpPr>
            <p:grpSpPr bwMode="auto">
              <a:xfrm>
                <a:off x="2344" y="48"/>
                <a:ext cx="1056" cy="212"/>
                <a:chOff x="2544" y="2160"/>
                <a:chExt cx="1920" cy="384"/>
              </a:xfrm>
            </p:grpSpPr>
            <p:sp>
              <p:nvSpPr>
                <p:cNvPr id="1073" name="Rectangle 17">
                  <a:extLst>
                    <a:ext uri="{FF2B5EF4-FFF2-40B4-BE49-F238E27FC236}">
                      <a16:creationId xmlns:a16="http://schemas.microsoft.com/office/drawing/2014/main" id="{9A4BB144-0544-4A57-9D54-07403436E3F5}"/>
                    </a:ext>
                  </a:extLst>
                </p:cNvPr>
                <p:cNvSpPr>
                  <a:spLocks noChangeArrowheads="1"/>
                </p:cNvSpPr>
                <p:nvPr/>
              </p:nvSpPr>
              <p:spPr bwMode="auto">
                <a:xfrm>
                  <a:off x="3504" y="2160"/>
                  <a:ext cx="960" cy="192"/>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4" name="Rectangle 18">
                  <a:extLst>
                    <a:ext uri="{FF2B5EF4-FFF2-40B4-BE49-F238E27FC236}">
                      <a16:creationId xmlns:a16="http://schemas.microsoft.com/office/drawing/2014/main" id="{F1F8C172-BC79-48B7-BCD4-D726E5882359}"/>
                    </a:ext>
                  </a:extLst>
                </p:cNvPr>
                <p:cNvSpPr>
                  <a:spLocks noChangeArrowheads="1"/>
                </p:cNvSpPr>
                <p:nvPr/>
              </p:nvSpPr>
              <p:spPr bwMode="auto">
                <a:xfrm>
                  <a:off x="3504" y="2352"/>
                  <a:ext cx="960" cy="192"/>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5" name="Rectangle 19">
                  <a:extLst>
                    <a:ext uri="{FF2B5EF4-FFF2-40B4-BE49-F238E27FC236}">
                      <a16:creationId xmlns:a16="http://schemas.microsoft.com/office/drawing/2014/main" id="{F9F3DF8B-639B-466A-9021-EE5436F5F603}"/>
                    </a:ext>
                  </a:extLst>
                </p:cNvPr>
                <p:cNvSpPr>
                  <a:spLocks noChangeArrowheads="1"/>
                </p:cNvSpPr>
                <p:nvPr/>
              </p:nvSpPr>
              <p:spPr bwMode="auto">
                <a:xfrm>
                  <a:off x="2544" y="2352"/>
                  <a:ext cx="960" cy="192"/>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6" name="Rectangle 20">
                  <a:extLst>
                    <a:ext uri="{FF2B5EF4-FFF2-40B4-BE49-F238E27FC236}">
                      <a16:creationId xmlns:a16="http://schemas.microsoft.com/office/drawing/2014/main" id="{786D6A97-ED3C-4779-884A-420662D23739}"/>
                    </a:ext>
                  </a:extLst>
                </p:cNvPr>
                <p:cNvSpPr>
                  <a:spLocks noChangeArrowheads="1"/>
                </p:cNvSpPr>
                <p:nvPr/>
              </p:nvSpPr>
              <p:spPr bwMode="auto">
                <a:xfrm>
                  <a:off x="2544" y="2160"/>
                  <a:ext cx="960" cy="192"/>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7" name="Rectangle 21">
                  <a:extLst>
                    <a:ext uri="{FF2B5EF4-FFF2-40B4-BE49-F238E27FC236}">
                      <a16:creationId xmlns:a16="http://schemas.microsoft.com/office/drawing/2014/main" id="{A41459E0-EB2F-44F8-A2B3-1D8D7C5A8F6C}"/>
                    </a:ext>
                  </a:extLst>
                </p:cNvPr>
                <p:cNvSpPr>
                  <a:spLocks noChangeArrowheads="1"/>
                </p:cNvSpPr>
                <p:nvPr/>
              </p:nvSpPr>
              <p:spPr bwMode="auto">
                <a:xfrm>
                  <a:off x="2640" y="2256"/>
                  <a:ext cx="1727" cy="192"/>
                </a:xfrm>
                <a:prstGeom prst="rect">
                  <a:avLst/>
                </a:prstGeom>
                <a:solidFill>
                  <a:schemeClr val="bg1">
                    <a:alpha val="50195"/>
                  </a:schemeClr>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61" name="Group 22">
                <a:extLst>
                  <a:ext uri="{FF2B5EF4-FFF2-40B4-BE49-F238E27FC236}">
                    <a16:creationId xmlns:a16="http://schemas.microsoft.com/office/drawing/2014/main" id="{882B9181-2222-4CD2-A6B6-25C63F35E55C}"/>
                  </a:ext>
                </a:extLst>
              </p:cNvPr>
              <p:cNvGrpSpPr>
                <a:grpSpLocks/>
              </p:cNvGrpSpPr>
              <p:nvPr/>
            </p:nvGrpSpPr>
            <p:grpSpPr bwMode="auto">
              <a:xfrm>
                <a:off x="3448" y="48"/>
                <a:ext cx="1056" cy="212"/>
                <a:chOff x="2544" y="2160"/>
                <a:chExt cx="1920" cy="384"/>
              </a:xfrm>
            </p:grpSpPr>
            <p:sp>
              <p:nvSpPr>
                <p:cNvPr id="1068" name="Rectangle 23">
                  <a:extLst>
                    <a:ext uri="{FF2B5EF4-FFF2-40B4-BE49-F238E27FC236}">
                      <a16:creationId xmlns:a16="http://schemas.microsoft.com/office/drawing/2014/main" id="{468DC753-1231-4036-A727-C4266C65A28B}"/>
                    </a:ext>
                  </a:extLst>
                </p:cNvPr>
                <p:cNvSpPr>
                  <a:spLocks noChangeArrowheads="1"/>
                </p:cNvSpPr>
                <p:nvPr/>
              </p:nvSpPr>
              <p:spPr bwMode="auto">
                <a:xfrm>
                  <a:off x="3504" y="2160"/>
                  <a:ext cx="960" cy="192"/>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69" name="Rectangle 24">
                  <a:extLst>
                    <a:ext uri="{FF2B5EF4-FFF2-40B4-BE49-F238E27FC236}">
                      <a16:creationId xmlns:a16="http://schemas.microsoft.com/office/drawing/2014/main" id="{CE61D7E6-0DD6-4ED6-91D0-1AE5D15AED5D}"/>
                    </a:ext>
                  </a:extLst>
                </p:cNvPr>
                <p:cNvSpPr>
                  <a:spLocks noChangeArrowheads="1"/>
                </p:cNvSpPr>
                <p:nvPr/>
              </p:nvSpPr>
              <p:spPr bwMode="auto">
                <a:xfrm>
                  <a:off x="3504" y="2352"/>
                  <a:ext cx="960" cy="192"/>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0" name="Rectangle 25">
                  <a:extLst>
                    <a:ext uri="{FF2B5EF4-FFF2-40B4-BE49-F238E27FC236}">
                      <a16:creationId xmlns:a16="http://schemas.microsoft.com/office/drawing/2014/main" id="{2E3ACDA4-B221-4E9D-BD18-E34782498DD3}"/>
                    </a:ext>
                  </a:extLst>
                </p:cNvPr>
                <p:cNvSpPr>
                  <a:spLocks noChangeArrowheads="1"/>
                </p:cNvSpPr>
                <p:nvPr/>
              </p:nvSpPr>
              <p:spPr bwMode="auto">
                <a:xfrm>
                  <a:off x="2544" y="2352"/>
                  <a:ext cx="960" cy="192"/>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1" name="Rectangle 26">
                  <a:extLst>
                    <a:ext uri="{FF2B5EF4-FFF2-40B4-BE49-F238E27FC236}">
                      <a16:creationId xmlns:a16="http://schemas.microsoft.com/office/drawing/2014/main" id="{B6CD561E-0EE7-4CA6-B556-8CB12F3EFCE6}"/>
                    </a:ext>
                  </a:extLst>
                </p:cNvPr>
                <p:cNvSpPr>
                  <a:spLocks noChangeArrowheads="1"/>
                </p:cNvSpPr>
                <p:nvPr/>
              </p:nvSpPr>
              <p:spPr bwMode="auto">
                <a:xfrm>
                  <a:off x="2544" y="2160"/>
                  <a:ext cx="960" cy="192"/>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2" name="Rectangle 27">
                  <a:extLst>
                    <a:ext uri="{FF2B5EF4-FFF2-40B4-BE49-F238E27FC236}">
                      <a16:creationId xmlns:a16="http://schemas.microsoft.com/office/drawing/2014/main" id="{168F06CF-84D7-4CC9-8DAF-55D411F59307}"/>
                    </a:ext>
                  </a:extLst>
                </p:cNvPr>
                <p:cNvSpPr>
                  <a:spLocks noChangeArrowheads="1"/>
                </p:cNvSpPr>
                <p:nvPr/>
              </p:nvSpPr>
              <p:spPr bwMode="auto">
                <a:xfrm>
                  <a:off x="2640" y="2256"/>
                  <a:ext cx="1727" cy="192"/>
                </a:xfrm>
                <a:prstGeom prst="rect">
                  <a:avLst/>
                </a:prstGeom>
                <a:solidFill>
                  <a:schemeClr val="bg1">
                    <a:alpha val="50195"/>
                  </a:schemeClr>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62" name="Group 28">
                <a:extLst>
                  <a:ext uri="{FF2B5EF4-FFF2-40B4-BE49-F238E27FC236}">
                    <a16:creationId xmlns:a16="http://schemas.microsoft.com/office/drawing/2014/main" id="{F2BC4FFB-5417-445E-B663-048B2FCB6503}"/>
                  </a:ext>
                </a:extLst>
              </p:cNvPr>
              <p:cNvGrpSpPr>
                <a:grpSpLocks/>
              </p:cNvGrpSpPr>
              <p:nvPr/>
            </p:nvGrpSpPr>
            <p:grpSpPr bwMode="auto">
              <a:xfrm>
                <a:off x="4552" y="48"/>
                <a:ext cx="1056" cy="212"/>
                <a:chOff x="2544" y="2160"/>
                <a:chExt cx="1920" cy="384"/>
              </a:xfrm>
            </p:grpSpPr>
            <p:sp>
              <p:nvSpPr>
                <p:cNvPr id="1063" name="Rectangle 29">
                  <a:extLst>
                    <a:ext uri="{FF2B5EF4-FFF2-40B4-BE49-F238E27FC236}">
                      <a16:creationId xmlns:a16="http://schemas.microsoft.com/office/drawing/2014/main" id="{1727935C-2F8F-4237-AFBE-451BD0BDE946}"/>
                    </a:ext>
                  </a:extLst>
                </p:cNvPr>
                <p:cNvSpPr>
                  <a:spLocks noChangeArrowheads="1"/>
                </p:cNvSpPr>
                <p:nvPr/>
              </p:nvSpPr>
              <p:spPr bwMode="auto">
                <a:xfrm>
                  <a:off x="3504" y="2160"/>
                  <a:ext cx="960" cy="192"/>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64" name="Rectangle 30">
                  <a:extLst>
                    <a:ext uri="{FF2B5EF4-FFF2-40B4-BE49-F238E27FC236}">
                      <a16:creationId xmlns:a16="http://schemas.microsoft.com/office/drawing/2014/main" id="{1240D757-6AAE-49BD-B064-195763CA74C6}"/>
                    </a:ext>
                  </a:extLst>
                </p:cNvPr>
                <p:cNvSpPr>
                  <a:spLocks noChangeArrowheads="1"/>
                </p:cNvSpPr>
                <p:nvPr/>
              </p:nvSpPr>
              <p:spPr bwMode="auto">
                <a:xfrm>
                  <a:off x="3504" y="2352"/>
                  <a:ext cx="960" cy="192"/>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65" name="Rectangle 31">
                  <a:extLst>
                    <a:ext uri="{FF2B5EF4-FFF2-40B4-BE49-F238E27FC236}">
                      <a16:creationId xmlns:a16="http://schemas.microsoft.com/office/drawing/2014/main" id="{A98F7F77-1795-48C5-9514-7C8F713C8DBF}"/>
                    </a:ext>
                  </a:extLst>
                </p:cNvPr>
                <p:cNvSpPr>
                  <a:spLocks noChangeArrowheads="1"/>
                </p:cNvSpPr>
                <p:nvPr/>
              </p:nvSpPr>
              <p:spPr bwMode="auto">
                <a:xfrm>
                  <a:off x="2544" y="2352"/>
                  <a:ext cx="960" cy="192"/>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66" name="Rectangle 32">
                  <a:extLst>
                    <a:ext uri="{FF2B5EF4-FFF2-40B4-BE49-F238E27FC236}">
                      <a16:creationId xmlns:a16="http://schemas.microsoft.com/office/drawing/2014/main" id="{D231CC4D-DF44-48C4-A015-9D8F6EF61120}"/>
                    </a:ext>
                  </a:extLst>
                </p:cNvPr>
                <p:cNvSpPr>
                  <a:spLocks noChangeArrowheads="1"/>
                </p:cNvSpPr>
                <p:nvPr/>
              </p:nvSpPr>
              <p:spPr bwMode="auto">
                <a:xfrm>
                  <a:off x="2544" y="2160"/>
                  <a:ext cx="960" cy="192"/>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67" name="Rectangle 33">
                  <a:extLst>
                    <a:ext uri="{FF2B5EF4-FFF2-40B4-BE49-F238E27FC236}">
                      <a16:creationId xmlns:a16="http://schemas.microsoft.com/office/drawing/2014/main" id="{D28C0167-3AB2-489C-8947-DE18D04EBCA8}"/>
                    </a:ext>
                  </a:extLst>
                </p:cNvPr>
                <p:cNvSpPr>
                  <a:spLocks noChangeArrowheads="1"/>
                </p:cNvSpPr>
                <p:nvPr/>
              </p:nvSpPr>
              <p:spPr bwMode="auto">
                <a:xfrm>
                  <a:off x="2640" y="2256"/>
                  <a:ext cx="1727" cy="192"/>
                </a:xfrm>
                <a:prstGeom prst="rect">
                  <a:avLst/>
                </a:prstGeom>
                <a:solidFill>
                  <a:schemeClr val="bg1">
                    <a:alpha val="50195"/>
                  </a:schemeClr>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grpSp>
          <p:nvGrpSpPr>
            <p:cNvPr id="1033" name="Group 34">
              <a:extLst>
                <a:ext uri="{FF2B5EF4-FFF2-40B4-BE49-F238E27FC236}">
                  <a16:creationId xmlns:a16="http://schemas.microsoft.com/office/drawing/2014/main" id="{204E6017-9319-4F44-98E8-7DE4A315D3D8}"/>
                </a:ext>
              </a:extLst>
            </p:cNvPr>
            <p:cNvGrpSpPr>
              <a:grpSpLocks/>
            </p:cNvGrpSpPr>
            <p:nvPr userDrawn="1"/>
          </p:nvGrpSpPr>
          <p:grpSpPr bwMode="auto">
            <a:xfrm>
              <a:off x="192" y="4273"/>
              <a:ext cx="5328" cy="47"/>
              <a:chOff x="192" y="3840"/>
              <a:chExt cx="5328" cy="47"/>
            </a:xfrm>
          </p:grpSpPr>
          <p:grpSp>
            <p:nvGrpSpPr>
              <p:cNvPr id="1034" name="Group 35">
                <a:extLst>
                  <a:ext uri="{FF2B5EF4-FFF2-40B4-BE49-F238E27FC236}">
                    <a16:creationId xmlns:a16="http://schemas.microsoft.com/office/drawing/2014/main" id="{41E252A1-B70D-4D9D-9578-FEAF7A03A053}"/>
                  </a:ext>
                </a:extLst>
              </p:cNvPr>
              <p:cNvGrpSpPr>
                <a:grpSpLocks/>
              </p:cNvGrpSpPr>
              <p:nvPr userDrawn="1"/>
            </p:nvGrpSpPr>
            <p:grpSpPr bwMode="auto">
              <a:xfrm>
                <a:off x="192" y="3840"/>
                <a:ext cx="624" cy="47"/>
                <a:chOff x="624" y="3706"/>
                <a:chExt cx="1056" cy="106"/>
              </a:xfrm>
            </p:grpSpPr>
            <p:sp>
              <p:nvSpPr>
                <p:cNvPr id="1056" name="Rectangle 36">
                  <a:extLst>
                    <a:ext uri="{FF2B5EF4-FFF2-40B4-BE49-F238E27FC236}">
                      <a16:creationId xmlns:a16="http://schemas.microsoft.com/office/drawing/2014/main" id="{444CA553-77F7-4F6D-8A27-F529BDF18C15}"/>
                    </a:ext>
                  </a:extLst>
                </p:cNvPr>
                <p:cNvSpPr>
                  <a:spLocks noChangeArrowheads="1"/>
                </p:cNvSpPr>
                <p:nvPr userDrawn="1"/>
              </p:nvSpPr>
              <p:spPr bwMode="ltGray">
                <a:xfrm>
                  <a:off x="1152" y="3706"/>
                  <a:ext cx="528" cy="106"/>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57" name="Rectangle 37">
                  <a:extLst>
                    <a:ext uri="{FF2B5EF4-FFF2-40B4-BE49-F238E27FC236}">
                      <a16:creationId xmlns:a16="http://schemas.microsoft.com/office/drawing/2014/main" id="{FE5BFD80-6DD2-4B28-AD06-642849612577}"/>
                    </a:ext>
                  </a:extLst>
                </p:cNvPr>
                <p:cNvSpPr>
                  <a:spLocks noChangeArrowheads="1"/>
                </p:cNvSpPr>
                <p:nvPr userDrawn="1"/>
              </p:nvSpPr>
              <p:spPr bwMode="ltGray">
                <a:xfrm>
                  <a:off x="624" y="3706"/>
                  <a:ext cx="528" cy="106"/>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35" name="Group 38">
                <a:extLst>
                  <a:ext uri="{FF2B5EF4-FFF2-40B4-BE49-F238E27FC236}">
                    <a16:creationId xmlns:a16="http://schemas.microsoft.com/office/drawing/2014/main" id="{4E347714-4749-4AA8-9980-808A766E4521}"/>
                  </a:ext>
                </a:extLst>
              </p:cNvPr>
              <p:cNvGrpSpPr>
                <a:grpSpLocks/>
              </p:cNvGrpSpPr>
              <p:nvPr userDrawn="1"/>
            </p:nvGrpSpPr>
            <p:grpSpPr bwMode="auto">
              <a:xfrm>
                <a:off x="864" y="3840"/>
                <a:ext cx="624" cy="47"/>
                <a:chOff x="624" y="3600"/>
                <a:chExt cx="1056" cy="106"/>
              </a:xfrm>
            </p:grpSpPr>
            <p:sp>
              <p:nvSpPr>
                <p:cNvPr id="1054" name="Rectangle 39">
                  <a:extLst>
                    <a:ext uri="{FF2B5EF4-FFF2-40B4-BE49-F238E27FC236}">
                      <a16:creationId xmlns:a16="http://schemas.microsoft.com/office/drawing/2014/main" id="{459488A3-28C9-4804-B0AC-9DE0D50C7E65}"/>
                    </a:ext>
                  </a:extLst>
                </p:cNvPr>
                <p:cNvSpPr>
                  <a:spLocks noChangeArrowheads="1"/>
                </p:cNvSpPr>
                <p:nvPr userDrawn="1"/>
              </p:nvSpPr>
              <p:spPr bwMode="ltGray">
                <a:xfrm>
                  <a:off x="1152" y="3600"/>
                  <a:ext cx="528" cy="106"/>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55" name="Rectangle 40">
                  <a:extLst>
                    <a:ext uri="{FF2B5EF4-FFF2-40B4-BE49-F238E27FC236}">
                      <a16:creationId xmlns:a16="http://schemas.microsoft.com/office/drawing/2014/main" id="{04D12603-D8A7-4B04-8426-DA1DE7DD38D0}"/>
                    </a:ext>
                  </a:extLst>
                </p:cNvPr>
                <p:cNvSpPr>
                  <a:spLocks noChangeArrowheads="1"/>
                </p:cNvSpPr>
                <p:nvPr userDrawn="1"/>
              </p:nvSpPr>
              <p:spPr bwMode="ltGray">
                <a:xfrm>
                  <a:off x="624" y="3600"/>
                  <a:ext cx="528" cy="106"/>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36" name="Group 41">
                <a:extLst>
                  <a:ext uri="{FF2B5EF4-FFF2-40B4-BE49-F238E27FC236}">
                    <a16:creationId xmlns:a16="http://schemas.microsoft.com/office/drawing/2014/main" id="{3CF2BEAF-A2F1-4DB4-9B1A-87D107E731DF}"/>
                  </a:ext>
                </a:extLst>
              </p:cNvPr>
              <p:cNvGrpSpPr>
                <a:grpSpLocks/>
              </p:cNvGrpSpPr>
              <p:nvPr userDrawn="1"/>
            </p:nvGrpSpPr>
            <p:grpSpPr bwMode="auto">
              <a:xfrm>
                <a:off x="1536" y="3840"/>
                <a:ext cx="624" cy="47"/>
                <a:chOff x="624" y="3706"/>
                <a:chExt cx="1056" cy="106"/>
              </a:xfrm>
            </p:grpSpPr>
            <p:sp>
              <p:nvSpPr>
                <p:cNvPr id="1052" name="Rectangle 42">
                  <a:extLst>
                    <a:ext uri="{FF2B5EF4-FFF2-40B4-BE49-F238E27FC236}">
                      <a16:creationId xmlns:a16="http://schemas.microsoft.com/office/drawing/2014/main" id="{8F523D52-A0CD-4947-9BA8-113F5ACFA9AD}"/>
                    </a:ext>
                  </a:extLst>
                </p:cNvPr>
                <p:cNvSpPr>
                  <a:spLocks noChangeArrowheads="1"/>
                </p:cNvSpPr>
                <p:nvPr userDrawn="1"/>
              </p:nvSpPr>
              <p:spPr bwMode="ltGray">
                <a:xfrm>
                  <a:off x="1152" y="3706"/>
                  <a:ext cx="528" cy="106"/>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53" name="Rectangle 43">
                  <a:extLst>
                    <a:ext uri="{FF2B5EF4-FFF2-40B4-BE49-F238E27FC236}">
                      <a16:creationId xmlns:a16="http://schemas.microsoft.com/office/drawing/2014/main" id="{82F28593-1042-4CCA-A4EB-E3DBCA8F799C}"/>
                    </a:ext>
                  </a:extLst>
                </p:cNvPr>
                <p:cNvSpPr>
                  <a:spLocks noChangeArrowheads="1"/>
                </p:cNvSpPr>
                <p:nvPr userDrawn="1"/>
              </p:nvSpPr>
              <p:spPr bwMode="ltGray">
                <a:xfrm>
                  <a:off x="624" y="3706"/>
                  <a:ext cx="528" cy="106"/>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37" name="Group 44">
                <a:extLst>
                  <a:ext uri="{FF2B5EF4-FFF2-40B4-BE49-F238E27FC236}">
                    <a16:creationId xmlns:a16="http://schemas.microsoft.com/office/drawing/2014/main" id="{008950FB-06DC-4AA3-BE1E-26F0415F7E41}"/>
                  </a:ext>
                </a:extLst>
              </p:cNvPr>
              <p:cNvGrpSpPr>
                <a:grpSpLocks/>
              </p:cNvGrpSpPr>
              <p:nvPr userDrawn="1"/>
            </p:nvGrpSpPr>
            <p:grpSpPr bwMode="auto">
              <a:xfrm>
                <a:off x="2208" y="3840"/>
                <a:ext cx="624" cy="47"/>
                <a:chOff x="624" y="3600"/>
                <a:chExt cx="1056" cy="106"/>
              </a:xfrm>
            </p:grpSpPr>
            <p:sp>
              <p:nvSpPr>
                <p:cNvPr id="1050" name="Rectangle 45">
                  <a:extLst>
                    <a:ext uri="{FF2B5EF4-FFF2-40B4-BE49-F238E27FC236}">
                      <a16:creationId xmlns:a16="http://schemas.microsoft.com/office/drawing/2014/main" id="{C3D7BB20-2493-4E72-B8E7-1A253CE6B2EE}"/>
                    </a:ext>
                  </a:extLst>
                </p:cNvPr>
                <p:cNvSpPr>
                  <a:spLocks noChangeArrowheads="1"/>
                </p:cNvSpPr>
                <p:nvPr userDrawn="1"/>
              </p:nvSpPr>
              <p:spPr bwMode="ltGray">
                <a:xfrm>
                  <a:off x="1152" y="3600"/>
                  <a:ext cx="528" cy="106"/>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51" name="Rectangle 46">
                  <a:extLst>
                    <a:ext uri="{FF2B5EF4-FFF2-40B4-BE49-F238E27FC236}">
                      <a16:creationId xmlns:a16="http://schemas.microsoft.com/office/drawing/2014/main" id="{1591BC13-3FEB-492B-804F-0F4997412226}"/>
                    </a:ext>
                  </a:extLst>
                </p:cNvPr>
                <p:cNvSpPr>
                  <a:spLocks noChangeArrowheads="1"/>
                </p:cNvSpPr>
                <p:nvPr userDrawn="1"/>
              </p:nvSpPr>
              <p:spPr bwMode="ltGray">
                <a:xfrm>
                  <a:off x="624" y="3600"/>
                  <a:ext cx="528" cy="106"/>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38" name="Group 47">
                <a:extLst>
                  <a:ext uri="{FF2B5EF4-FFF2-40B4-BE49-F238E27FC236}">
                    <a16:creationId xmlns:a16="http://schemas.microsoft.com/office/drawing/2014/main" id="{18F1F3FD-7307-4EDE-8AD4-58824270F03E}"/>
                  </a:ext>
                </a:extLst>
              </p:cNvPr>
              <p:cNvGrpSpPr>
                <a:grpSpLocks/>
              </p:cNvGrpSpPr>
              <p:nvPr userDrawn="1"/>
            </p:nvGrpSpPr>
            <p:grpSpPr bwMode="auto">
              <a:xfrm>
                <a:off x="2880" y="3840"/>
                <a:ext cx="624" cy="47"/>
                <a:chOff x="624" y="3706"/>
                <a:chExt cx="1056" cy="106"/>
              </a:xfrm>
            </p:grpSpPr>
            <p:sp>
              <p:nvSpPr>
                <p:cNvPr id="1048" name="Rectangle 48">
                  <a:extLst>
                    <a:ext uri="{FF2B5EF4-FFF2-40B4-BE49-F238E27FC236}">
                      <a16:creationId xmlns:a16="http://schemas.microsoft.com/office/drawing/2014/main" id="{595F1A3D-C083-4B9F-8C3E-DA7DDD901C0E}"/>
                    </a:ext>
                  </a:extLst>
                </p:cNvPr>
                <p:cNvSpPr>
                  <a:spLocks noChangeArrowheads="1"/>
                </p:cNvSpPr>
                <p:nvPr userDrawn="1"/>
              </p:nvSpPr>
              <p:spPr bwMode="ltGray">
                <a:xfrm>
                  <a:off x="1152" y="3706"/>
                  <a:ext cx="528" cy="106"/>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49" name="Rectangle 49">
                  <a:extLst>
                    <a:ext uri="{FF2B5EF4-FFF2-40B4-BE49-F238E27FC236}">
                      <a16:creationId xmlns:a16="http://schemas.microsoft.com/office/drawing/2014/main" id="{36578E92-0C9A-445C-86EB-177B92FF77A5}"/>
                    </a:ext>
                  </a:extLst>
                </p:cNvPr>
                <p:cNvSpPr>
                  <a:spLocks noChangeArrowheads="1"/>
                </p:cNvSpPr>
                <p:nvPr userDrawn="1"/>
              </p:nvSpPr>
              <p:spPr bwMode="ltGray">
                <a:xfrm>
                  <a:off x="624" y="3706"/>
                  <a:ext cx="528" cy="106"/>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39" name="Group 50">
                <a:extLst>
                  <a:ext uri="{FF2B5EF4-FFF2-40B4-BE49-F238E27FC236}">
                    <a16:creationId xmlns:a16="http://schemas.microsoft.com/office/drawing/2014/main" id="{FB0867B8-ADB9-49BF-9B76-8D53F03F0FAD}"/>
                  </a:ext>
                </a:extLst>
              </p:cNvPr>
              <p:cNvGrpSpPr>
                <a:grpSpLocks/>
              </p:cNvGrpSpPr>
              <p:nvPr userDrawn="1"/>
            </p:nvGrpSpPr>
            <p:grpSpPr bwMode="auto">
              <a:xfrm>
                <a:off x="3552" y="3840"/>
                <a:ext cx="624" cy="47"/>
                <a:chOff x="624" y="3600"/>
                <a:chExt cx="1056" cy="106"/>
              </a:xfrm>
            </p:grpSpPr>
            <p:sp>
              <p:nvSpPr>
                <p:cNvPr id="1046" name="Rectangle 51">
                  <a:extLst>
                    <a:ext uri="{FF2B5EF4-FFF2-40B4-BE49-F238E27FC236}">
                      <a16:creationId xmlns:a16="http://schemas.microsoft.com/office/drawing/2014/main" id="{8FC3ADDC-AA50-49C1-A47D-14764CDD1749}"/>
                    </a:ext>
                  </a:extLst>
                </p:cNvPr>
                <p:cNvSpPr>
                  <a:spLocks noChangeArrowheads="1"/>
                </p:cNvSpPr>
                <p:nvPr userDrawn="1"/>
              </p:nvSpPr>
              <p:spPr bwMode="ltGray">
                <a:xfrm>
                  <a:off x="1152" y="3600"/>
                  <a:ext cx="528" cy="106"/>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47" name="Rectangle 52">
                  <a:extLst>
                    <a:ext uri="{FF2B5EF4-FFF2-40B4-BE49-F238E27FC236}">
                      <a16:creationId xmlns:a16="http://schemas.microsoft.com/office/drawing/2014/main" id="{9029DAB0-2567-40AE-B79A-739444FB7C3A}"/>
                    </a:ext>
                  </a:extLst>
                </p:cNvPr>
                <p:cNvSpPr>
                  <a:spLocks noChangeArrowheads="1"/>
                </p:cNvSpPr>
                <p:nvPr userDrawn="1"/>
              </p:nvSpPr>
              <p:spPr bwMode="ltGray">
                <a:xfrm>
                  <a:off x="624" y="3600"/>
                  <a:ext cx="528" cy="106"/>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40" name="Group 53">
                <a:extLst>
                  <a:ext uri="{FF2B5EF4-FFF2-40B4-BE49-F238E27FC236}">
                    <a16:creationId xmlns:a16="http://schemas.microsoft.com/office/drawing/2014/main" id="{D2CFDAF8-D68E-4F88-9A7B-E488C15B8C5E}"/>
                  </a:ext>
                </a:extLst>
              </p:cNvPr>
              <p:cNvGrpSpPr>
                <a:grpSpLocks/>
              </p:cNvGrpSpPr>
              <p:nvPr userDrawn="1"/>
            </p:nvGrpSpPr>
            <p:grpSpPr bwMode="auto">
              <a:xfrm>
                <a:off x="4224" y="3840"/>
                <a:ext cx="624" cy="47"/>
                <a:chOff x="624" y="3706"/>
                <a:chExt cx="1056" cy="106"/>
              </a:xfrm>
            </p:grpSpPr>
            <p:sp>
              <p:nvSpPr>
                <p:cNvPr id="1044" name="Rectangle 54">
                  <a:extLst>
                    <a:ext uri="{FF2B5EF4-FFF2-40B4-BE49-F238E27FC236}">
                      <a16:creationId xmlns:a16="http://schemas.microsoft.com/office/drawing/2014/main" id="{81DBB763-51A2-4560-92F6-D8D65F90639B}"/>
                    </a:ext>
                  </a:extLst>
                </p:cNvPr>
                <p:cNvSpPr>
                  <a:spLocks noChangeArrowheads="1"/>
                </p:cNvSpPr>
                <p:nvPr userDrawn="1"/>
              </p:nvSpPr>
              <p:spPr bwMode="ltGray">
                <a:xfrm>
                  <a:off x="1152" y="3706"/>
                  <a:ext cx="528" cy="106"/>
                </a:xfrm>
                <a:prstGeom prst="rect">
                  <a:avLst/>
                </a:prstGeom>
                <a:solidFill>
                  <a:schemeClr va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45" name="Rectangle 55">
                  <a:extLst>
                    <a:ext uri="{FF2B5EF4-FFF2-40B4-BE49-F238E27FC236}">
                      <a16:creationId xmlns:a16="http://schemas.microsoft.com/office/drawing/2014/main" id="{1CCB72DC-F9E1-4C07-9CCA-7AD583578657}"/>
                    </a:ext>
                  </a:extLst>
                </p:cNvPr>
                <p:cNvSpPr>
                  <a:spLocks noChangeArrowheads="1"/>
                </p:cNvSpPr>
                <p:nvPr userDrawn="1"/>
              </p:nvSpPr>
              <p:spPr bwMode="ltGray">
                <a:xfrm>
                  <a:off x="624" y="3706"/>
                  <a:ext cx="528" cy="106"/>
                </a:xfrm>
                <a:prstGeom prst="rect">
                  <a:avLst/>
                </a:prstGeom>
                <a:solidFill>
                  <a:schemeClr val="folHlink"/>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41" name="Group 56">
                <a:extLst>
                  <a:ext uri="{FF2B5EF4-FFF2-40B4-BE49-F238E27FC236}">
                    <a16:creationId xmlns:a16="http://schemas.microsoft.com/office/drawing/2014/main" id="{53C8E6E4-E2D9-4F4E-8A31-4608493D898C}"/>
                  </a:ext>
                </a:extLst>
              </p:cNvPr>
              <p:cNvGrpSpPr>
                <a:grpSpLocks/>
              </p:cNvGrpSpPr>
              <p:nvPr userDrawn="1"/>
            </p:nvGrpSpPr>
            <p:grpSpPr bwMode="auto">
              <a:xfrm>
                <a:off x="4896" y="3840"/>
                <a:ext cx="624" cy="47"/>
                <a:chOff x="624" y="3600"/>
                <a:chExt cx="1056" cy="106"/>
              </a:xfrm>
            </p:grpSpPr>
            <p:sp>
              <p:nvSpPr>
                <p:cNvPr id="1042" name="Rectangle 57">
                  <a:extLst>
                    <a:ext uri="{FF2B5EF4-FFF2-40B4-BE49-F238E27FC236}">
                      <a16:creationId xmlns:a16="http://schemas.microsoft.com/office/drawing/2014/main" id="{2E8CFC64-E149-46A2-A2E9-D0A793471909}"/>
                    </a:ext>
                  </a:extLst>
                </p:cNvPr>
                <p:cNvSpPr>
                  <a:spLocks noChangeArrowheads="1"/>
                </p:cNvSpPr>
                <p:nvPr userDrawn="1"/>
              </p:nvSpPr>
              <p:spPr bwMode="ltGray">
                <a:xfrm>
                  <a:off x="1152" y="3600"/>
                  <a:ext cx="528" cy="106"/>
                </a:xfrm>
                <a:prstGeom prst="rect">
                  <a:avLst/>
                </a:prstGeom>
                <a:solidFill>
                  <a:schemeClr val="accent2"/>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43" name="Rectangle 58">
                  <a:extLst>
                    <a:ext uri="{FF2B5EF4-FFF2-40B4-BE49-F238E27FC236}">
                      <a16:creationId xmlns:a16="http://schemas.microsoft.com/office/drawing/2014/main" id="{3675F611-0C8C-42BF-9096-64C14A3A866C}"/>
                    </a:ext>
                  </a:extLst>
                </p:cNvPr>
                <p:cNvSpPr>
                  <a:spLocks noChangeArrowheads="1"/>
                </p:cNvSpPr>
                <p:nvPr userDrawn="1"/>
              </p:nvSpPr>
              <p:spPr bwMode="ltGray">
                <a:xfrm>
                  <a:off x="624" y="3600"/>
                  <a:ext cx="528" cy="106"/>
                </a:xfrm>
                <a:prstGeom prst="rect">
                  <a:avLst/>
                </a:prstGeom>
                <a:solidFill>
                  <a:schemeClr val="accent1"/>
                </a:solidFill>
                <a:ln>
                  <a:noFill/>
                </a:ln>
                <a:effectLst/>
              </p:spPr>
              <p:txBody>
                <a:bodyPr wrap="none" anchor="ct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grpSp>
      <p:sp>
        <p:nvSpPr>
          <p:cNvPr id="1027" name="Rectangle 59">
            <a:extLst>
              <a:ext uri="{FF2B5EF4-FFF2-40B4-BE49-F238E27FC236}">
                <a16:creationId xmlns:a16="http://schemas.microsoft.com/office/drawing/2014/main" id="{413DFD77-009F-4B3D-AF35-FEB18A4A4A73}"/>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60">
            <a:extLst>
              <a:ext uri="{FF2B5EF4-FFF2-40B4-BE49-F238E27FC236}">
                <a16:creationId xmlns:a16="http://schemas.microsoft.com/office/drawing/2014/main" id="{631D2A2A-BBEB-430F-BE0D-017D70AE9F9C}"/>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83741" name="Rectangle 61">
            <a:extLst>
              <a:ext uri="{FF2B5EF4-FFF2-40B4-BE49-F238E27FC236}">
                <a16:creationId xmlns:a16="http://schemas.microsoft.com/office/drawing/2014/main" id="{B6C9C490-2325-421C-A203-8F9FDE018524}"/>
              </a:ext>
            </a:extLst>
          </p:cNvPr>
          <p:cNvSpPr>
            <a:spLocks noGrp="1" noChangeArrowheads="1"/>
          </p:cNvSpPr>
          <p:nvPr>
            <p:ph type="dt" sz="half" idx="2"/>
          </p:nvPr>
        </p:nvSpPr>
        <p:spPr bwMode="auto">
          <a:xfrm>
            <a:off x="685800" y="61722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400" b="0">
                <a:solidFill>
                  <a:schemeClr val="tx2"/>
                </a:solidFill>
                <a:latin typeface="Arial Narrow" panose="020B0606020202030204" pitchFamily="34" charset="0"/>
                <a:ea typeface="+mn-ea"/>
              </a:defRPr>
            </a:lvl1pPr>
          </a:lstStyle>
          <a:p>
            <a:pPr>
              <a:defRPr/>
            </a:pPr>
            <a:endParaRPr lang="en-US" altLang="zh-CN"/>
          </a:p>
        </p:txBody>
      </p:sp>
      <p:sp>
        <p:nvSpPr>
          <p:cNvPr id="583742" name="Rectangle 62">
            <a:extLst>
              <a:ext uri="{FF2B5EF4-FFF2-40B4-BE49-F238E27FC236}">
                <a16:creationId xmlns:a16="http://schemas.microsoft.com/office/drawing/2014/main" id="{42E94F67-F7A1-46A8-8AAC-2A764475C8C3}"/>
              </a:ext>
            </a:extLst>
          </p:cNvPr>
          <p:cNvSpPr>
            <a:spLocks noGrp="1" noChangeArrowheads="1"/>
          </p:cNvSpPr>
          <p:nvPr>
            <p:ph type="ftr" sz="quarter" idx="3"/>
          </p:nvPr>
        </p:nvSpPr>
        <p:spPr bwMode="auto">
          <a:xfrm>
            <a:off x="3124200" y="61722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400" b="0">
                <a:solidFill>
                  <a:schemeClr val="tx2"/>
                </a:solidFill>
                <a:latin typeface="Arial Narrow" panose="020B0606020202030204" pitchFamily="34" charset="0"/>
                <a:ea typeface="+mn-ea"/>
              </a:defRPr>
            </a:lvl1pPr>
          </a:lstStyle>
          <a:p>
            <a:pPr>
              <a:defRPr/>
            </a:pPr>
            <a:endParaRPr lang="en-US" altLang="zh-CN"/>
          </a:p>
        </p:txBody>
      </p:sp>
      <p:sp>
        <p:nvSpPr>
          <p:cNvPr id="583743" name="Rectangle 63">
            <a:extLst>
              <a:ext uri="{FF2B5EF4-FFF2-40B4-BE49-F238E27FC236}">
                <a16:creationId xmlns:a16="http://schemas.microsoft.com/office/drawing/2014/main" id="{B26DE2F0-B349-44AB-94A9-D070741CBC20}"/>
              </a:ext>
            </a:extLst>
          </p:cNvPr>
          <p:cNvSpPr>
            <a:spLocks noGrp="1" noChangeArrowheads="1"/>
          </p:cNvSpPr>
          <p:nvPr>
            <p:ph type="sldNum" sz="quarter" idx="4"/>
          </p:nvPr>
        </p:nvSpPr>
        <p:spPr bwMode="auto">
          <a:xfrm>
            <a:off x="6553200" y="61722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400" b="0" smtClean="0">
                <a:solidFill>
                  <a:schemeClr val="tx2"/>
                </a:solidFill>
                <a:latin typeface="Arial Narrow" panose="020B0606020202030204" pitchFamily="34" charset="0"/>
                <a:ea typeface="宋体" panose="02010600030101010101" pitchFamily="2" charset="-122"/>
              </a:defRPr>
            </a:lvl1pPr>
          </a:lstStyle>
          <a:p>
            <a:pPr>
              <a:defRPr/>
            </a:pPr>
            <a:fld id="{7185EDDA-791B-4190-B277-F85B4871375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 id="2147484216" r:id="rId13"/>
    <p:sldLayoutId id="2147484217" r:id="rId14"/>
    <p:sldLayoutId id="2147484218" r:id="rId15"/>
  </p:sldLayoutIdLst>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80000"/>
        <a:buBlip>
          <a:blip r:embed="rId17"/>
        </a:buBlip>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anose="05000000000000000000" pitchFamily="2" charset="2"/>
        <a:buChar char="l"/>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79EC5BC-C049-44EB-A083-388DF31FEBC2}"/>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96B40D3A-7FCA-4913-936D-0028DD488F21}"/>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0"/>
            <a:r>
              <a:rPr lang="zh-CN" altLang="en-US"/>
              <a:t>第二</a:t>
            </a:r>
          </a:p>
          <a:p>
            <a:pPr lvl="0"/>
            <a:r>
              <a:rPr lang="zh-CN" altLang="en-US"/>
              <a:t>第三级</a:t>
            </a:r>
          </a:p>
          <a:p>
            <a:pPr lvl="0"/>
            <a:r>
              <a:rPr lang="zh-CN" altLang="en-US"/>
              <a:t>第四级</a:t>
            </a:r>
          </a:p>
          <a:p>
            <a:pPr lvl="0"/>
            <a:r>
              <a:rPr lang="zh-CN" altLang="en-US"/>
              <a:t>第五级</a:t>
            </a:r>
          </a:p>
        </p:txBody>
      </p:sp>
      <p:sp>
        <p:nvSpPr>
          <p:cNvPr id="1030" name="Rectangle 6">
            <a:extLst>
              <a:ext uri="{FF2B5EF4-FFF2-40B4-BE49-F238E27FC236}">
                <a16:creationId xmlns:a16="http://schemas.microsoft.com/office/drawing/2014/main" id="{294E571A-5560-49AF-9FB7-574B316C87A6}"/>
              </a:ext>
            </a:extLst>
          </p:cNvPr>
          <p:cNvSpPr>
            <a:spLocks noGrp="1" noChangeArrowheads="1"/>
          </p:cNvSpPr>
          <p:nvPr>
            <p:ph type="sldNum" sz="quarter" idx="4"/>
          </p:nvPr>
        </p:nvSpPr>
        <p:spPr bwMode="auto">
          <a:xfrm>
            <a:off x="7924800" y="6553200"/>
            <a:ext cx="1219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b="0" smtClean="0">
                <a:solidFill>
                  <a:srgbClr val="FFFFFF"/>
                </a:solidFill>
                <a:ea typeface="宋体" panose="02010600030101010101" pitchFamily="2" charset="-122"/>
              </a:defRPr>
            </a:lvl1pPr>
          </a:lstStyle>
          <a:p>
            <a:pPr>
              <a:defRPr/>
            </a:pPr>
            <a:fld id="{9E92B2C8-33AC-4A70-B440-BD45063E8883}"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0" r:id="rId12"/>
    <p:sldLayoutId id="2147484231" r:id="rId13"/>
    <p:sldLayoutId id="2147484232" r:id="rId14"/>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6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36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36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3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FC9E497-0113-460A-BCED-43B5314D6956}"/>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D5BB3631-3358-4EA5-B95E-D740C4E75DB1}"/>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0"/>
            <a:r>
              <a:rPr lang="zh-CN" altLang="en-US"/>
              <a:t>第二级</a:t>
            </a:r>
          </a:p>
          <a:p>
            <a:pPr lvl="0"/>
            <a:r>
              <a:rPr lang="zh-CN" altLang="en-US"/>
              <a:t>第三级</a:t>
            </a:r>
          </a:p>
          <a:p>
            <a:pPr lvl="0"/>
            <a:r>
              <a:rPr lang="zh-CN" altLang="en-US"/>
              <a:t>第四级</a:t>
            </a:r>
          </a:p>
          <a:p>
            <a:pPr lvl="0"/>
            <a:r>
              <a:rPr lang="zh-CN" altLang="en-US"/>
              <a:t>第五级</a:t>
            </a:r>
          </a:p>
        </p:txBody>
      </p:sp>
      <p:sp>
        <p:nvSpPr>
          <p:cNvPr id="1030" name="Rectangle 6">
            <a:extLst>
              <a:ext uri="{FF2B5EF4-FFF2-40B4-BE49-F238E27FC236}">
                <a16:creationId xmlns:a16="http://schemas.microsoft.com/office/drawing/2014/main" id="{CE501BE6-994B-4456-BDA5-6537B00885EB}"/>
              </a:ext>
            </a:extLst>
          </p:cNvPr>
          <p:cNvSpPr>
            <a:spLocks noGrp="1" noChangeArrowheads="1"/>
          </p:cNvSpPr>
          <p:nvPr>
            <p:ph type="sldNum" sz="quarter" idx="4"/>
          </p:nvPr>
        </p:nvSpPr>
        <p:spPr bwMode="auto">
          <a:xfrm>
            <a:off x="7924800" y="6553200"/>
            <a:ext cx="1219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b="0" smtClean="0">
                <a:solidFill>
                  <a:srgbClr val="FFFFFF"/>
                </a:solidFill>
                <a:ea typeface="宋体" panose="02010600030101010101" pitchFamily="2" charset="-122"/>
              </a:defRPr>
            </a:lvl1pPr>
          </a:lstStyle>
          <a:p>
            <a:pPr>
              <a:defRPr/>
            </a:pPr>
            <a:fld id="{3BBA6556-7E28-4B67-AF52-197BDD4652BB}"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6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36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36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3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A180FA6-6227-494F-94BE-9718CDF4678A}"/>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C79D784F-EECC-4CA8-9A17-8F2E9953E452}"/>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0"/>
            <a:r>
              <a:rPr lang="zh-CN" altLang="en-US"/>
              <a:t>第二级</a:t>
            </a:r>
          </a:p>
          <a:p>
            <a:pPr lvl="0"/>
            <a:r>
              <a:rPr lang="zh-CN" altLang="en-US"/>
              <a:t>第三级</a:t>
            </a:r>
          </a:p>
          <a:p>
            <a:pPr lvl="0"/>
            <a:r>
              <a:rPr lang="zh-CN" altLang="en-US"/>
              <a:t>第四级</a:t>
            </a:r>
          </a:p>
          <a:p>
            <a:pPr lvl="0"/>
            <a:r>
              <a:rPr lang="zh-CN" altLang="en-US"/>
              <a:t>第五级</a:t>
            </a:r>
          </a:p>
        </p:txBody>
      </p:sp>
      <p:sp>
        <p:nvSpPr>
          <p:cNvPr id="1030" name="Rectangle 6">
            <a:extLst>
              <a:ext uri="{FF2B5EF4-FFF2-40B4-BE49-F238E27FC236}">
                <a16:creationId xmlns:a16="http://schemas.microsoft.com/office/drawing/2014/main" id="{88511526-1878-4F00-909B-A4A2A156E064}"/>
              </a:ext>
            </a:extLst>
          </p:cNvPr>
          <p:cNvSpPr>
            <a:spLocks noGrp="1" noChangeArrowheads="1"/>
          </p:cNvSpPr>
          <p:nvPr>
            <p:ph type="sldNum" sz="quarter" idx="4"/>
          </p:nvPr>
        </p:nvSpPr>
        <p:spPr bwMode="auto">
          <a:xfrm>
            <a:off x="7924800" y="6553200"/>
            <a:ext cx="1219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b="0" smtClean="0">
                <a:solidFill>
                  <a:srgbClr val="FFFFFF"/>
                </a:solidFill>
                <a:ea typeface="宋体" panose="02010600030101010101" pitchFamily="2" charset="-122"/>
              </a:defRPr>
            </a:lvl1pPr>
          </a:lstStyle>
          <a:p>
            <a:pPr>
              <a:defRPr/>
            </a:pPr>
            <a:fld id="{A0C2258D-8A6D-4E94-B608-05D543F28476}"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58" r:id="rId12"/>
    <p:sldLayoutId id="2147484259" r:id="rId13"/>
    <p:sldLayoutId id="2147484260" r:id="rId14"/>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6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36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36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3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audio" Target="../media/audio1.wav"/><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7.xml"/><Relationship Id="rId1" Type="http://schemas.openxmlformats.org/officeDocument/2006/relationships/vmlDrawing" Target="../drawings/vmlDrawing9.vm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7.xml"/><Relationship Id="rId1" Type="http://schemas.openxmlformats.org/officeDocument/2006/relationships/vmlDrawing" Target="../drawings/vmlDrawing10.vml"/><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4.bin"/><Relationship Id="rId18" Type="http://schemas.openxmlformats.org/officeDocument/2006/relationships/image" Target="../media/image29.wmf"/><Relationship Id="rId3" Type="http://schemas.openxmlformats.org/officeDocument/2006/relationships/audio" Target="../media/audio1.wav"/><Relationship Id="rId7" Type="http://schemas.openxmlformats.org/officeDocument/2006/relationships/oleObject" Target="../embeddings/oleObject21.bin"/><Relationship Id="rId12" Type="http://schemas.openxmlformats.org/officeDocument/2006/relationships/image" Target="../media/image26.wmf"/><Relationship Id="rId17" Type="http://schemas.openxmlformats.org/officeDocument/2006/relationships/oleObject" Target="../embeddings/oleObject26.bin"/><Relationship Id="rId2" Type="http://schemas.openxmlformats.org/officeDocument/2006/relationships/slideLayout" Target="../slideLayouts/slideLayout10.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11.vml"/><Relationship Id="rId6" Type="http://schemas.openxmlformats.org/officeDocument/2006/relationships/image" Target="../media/image23.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5.wmf"/><Relationship Id="rId19" Type="http://schemas.openxmlformats.org/officeDocument/2006/relationships/oleObject" Target="../embeddings/oleObject27.bin"/><Relationship Id="rId4" Type="http://schemas.openxmlformats.org/officeDocument/2006/relationships/image" Target="../media/image1.png"/><Relationship Id="rId9" Type="http://schemas.openxmlformats.org/officeDocument/2006/relationships/oleObject" Target="../embeddings/oleObject22.bin"/><Relationship Id="rId14" Type="http://schemas.openxmlformats.org/officeDocument/2006/relationships/image" Target="../media/image27.wmf"/></Relationships>
</file>

<file path=ppt/slides/_rels/slide16.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32.wmf"/><Relationship Id="rId5" Type="http://schemas.openxmlformats.org/officeDocument/2006/relationships/oleObject" Target="../embeddings/oleObject29.bin"/><Relationship Id="rId4" Type="http://schemas.openxmlformats.org/officeDocument/2006/relationships/image" Target="../media/image31.wmf"/><Relationship Id="rId9"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8.wmf"/><Relationship Id="rId3" Type="http://schemas.openxmlformats.org/officeDocument/2006/relationships/image" Target="../media/image1.png"/><Relationship Id="rId7" Type="http://schemas.openxmlformats.org/officeDocument/2006/relationships/image" Target="../media/image35.wmf"/><Relationship Id="rId12"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2.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6.wmf"/><Relationship Id="rId14" Type="http://schemas.openxmlformats.org/officeDocument/2006/relationships/oleObject" Target="../embeddings/oleObject3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1.png"/><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8.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42.bin"/><Relationship Id="rId4" Type="http://schemas.openxmlformats.org/officeDocument/2006/relationships/image" Target="../media/image44.wmf"/></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3.wmf"/><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png"/><Relationship Id="rId4" Type="http://schemas.openxmlformats.org/officeDocument/2006/relationships/audio" Target="../media/audio2.wav"/></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oleObject" Target="../embeddings/oleObject43.bin"/><Relationship Id="rId7" Type="http://schemas.openxmlformats.org/officeDocument/2006/relationships/image" Target="../media/image47.wmf"/><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oleObject" Target="../embeddings/oleObject44.bin"/><Relationship Id="rId11" Type="http://schemas.openxmlformats.org/officeDocument/2006/relationships/image" Target="../media/image49.wmf"/><Relationship Id="rId5" Type="http://schemas.openxmlformats.org/officeDocument/2006/relationships/image" Target="../media/image1.png"/><Relationship Id="rId10" Type="http://schemas.openxmlformats.org/officeDocument/2006/relationships/oleObject" Target="../embeddings/oleObject46.bin"/><Relationship Id="rId4" Type="http://schemas.openxmlformats.org/officeDocument/2006/relationships/image" Target="../media/image46.wmf"/><Relationship Id="rId9" Type="http://schemas.openxmlformats.org/officeDocument/2006/relationships/image" Target="../media/image48.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54.wmf"/><Relationship Id="rId3" Type="http://schemas.openxmlformats.org/officeDocument/2006/relationships/image" Target="../media/image1.png"/><Relationship Id="rId7" Type="http://schemas.openxmlformats.org/officeDocument/2006/relationships/image" Target="../media/image51.wmf"/><Relationship Id="rId12"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8.bin"/><Relationship Id="rId11" Type="http://schemas.openxmlformats.org/officeDocument/2006/relationships/image" Target="../media/image53.wmf"/><Relationship Id="rId5" Type="http://schemas.openxmlformats.org/officeDocument/2006/relationships/image" Target="../media/image50.wmf"/><Relationship Id="rId15" Type="http://schemas.openxmlformats.org/officeDocument/2006/relationships/image" Target="../media/image55.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52.wmf"/><Relationship Id="rId14" Type="http://schemas.openxmlformats.org/officeDocument/2006/relationships/oleObject" Target="../embeddings/oleObject5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57.wmf"/><Relationship Id="rId5" Type="http://schemas.openxmlformats.org/officeDocument/2006/relationships/oleObject" Target="../embeddings/oleObject54.bin"/><Relationship Id="rId4" Type="http://schemas.openxmlformats.org/officeDocument/2006/relationships/image" Target="../media/image5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audio" Target="../media/audio1.wav"/><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8.wmf"/><Relationship Id="rId5" Type="http://schemas.openxmlformats.org/officeDocument/2006/relationships/oleObject" Target="../embeddings/oleObject55.bin"/><Relationship Id="rId10" Type="http://schemas.openxmlformats.org/officeDocument/2006/relationships/image" Target="../media/image60.wmf"/><Relationship Id="rId4" Type="http://schemas.openxmlformats.org/officeDocument/2006/relationships/image" Target="../media/image1.png"/><Relationship Id="rId9" Type="http://schemas.openxmlformats.org/officeDocument/2006/relationships/oleObject" Target="../embeddings/oleObject57.bin"/></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audio" Target="../media/audio1.wav"/><Relationship Id="rId7"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63.wmf"/><Relationship Id="rId3" Type="http://schemas.openxmlformats.org/officeDocument/2006/relationships/oleObject" Target="../embeddings/oleObject58.bin"/><Relationship Id="rId7" Type="http://schemas.openxmlformats.org/officeDocument/2006/relationships/image" Target="../media/image1.png"/><Relationship Id="rId12" Type="http://schemas.openxmlformats.org/officeDocument/2006/relationships/oleObject" Target="../embeddings/oleObject62.bin"/><Relationship Id="rId17" Type="http://schemas.openxmlformats.org/officeDocument/2006/relationships/image" Target="../media/image65.wmf"/><Relationship Id="rId2" Type="http://schemas.openxmlformats.org/officeDocument/2006/relationships/slideLayout" Target="../slideLayouts/slideLayout15.xml"/><Relationship Id="rId16" Type="http://schemas.openxmlformats.org/officeDocument/2006/relationships/oleObject" Target="../embeddings/oleObject64.bin"/><Relationship Id="rId1" Type="http://schemas.openxmlformats.org/officeDocument/2006/relationships/vmlDrawing" Target="../drawings/vmlDrawing20.vml"/><Relationship Id="rId6" Type="http://schemas.openxmlformats.org/officeDocument/2006/relationships/image" Target="../media/image6.wmf"/><Relationship Id="rId11" Type="http://schemas.openxmlformats.org/officeDocument/2006/relationships/image" Target="../media/image62.wmf"/><Relationship Id="rId5" Type="http://schemas.openxmlformats.org/officeDocument/2006/relationships/oleObject" Target="../embeddings/oleObject59.bin"/><Relationship Id="rId15" Type="http://schemas.openxmlformats.org/officeDocument/2006/relationships/image" Target="../media/image64.wmf"/><Relationship Id="rId10" Type="http://schemas.openxmlformats.org/officeDocument/2006/relationships/oleObject" Target="../embeddings/oleObject61.bin"/><Relationship Id="rId4" Type="http://schemas.openxmlformats.org/officeDocument/2006/relationships/image" Target="../media/image61.wmf"/><Relationship Id="rId9" Type="http://schemas.openxmlformats.org/officeDocument/2006/relationships/image" Target="../media/image7.wmf"/><Relationship Id="rId14" Type="http://schemas.openxmlformats.org/officeDocument/2006/relationships/oleObject" Target="../embeddings/oleObject6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55.xml"/><Relationship Id="rId1" Type="http://schemas.openxmlformats.org/officeDocument/2006/relationships/vmlDrawing" Target="../drawings/vmlDrawing21.vml"/><Relationship Id="rId4" Type="http://schemas.openxmlformats.org/officeDocument/2006/relationships/image" Target="../media/image6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45.xml"/><Relationship Id="rId1" Type="http://schemas.openxmlformats.org/officeDocument/2006/relationships/vmlDrawing" Target="../drawings/vmlDrawing22.vml"/><Relationship Id="rId4" Type="http://schemas.openxmlformats.org/officeDocument/2006/relationships/image" Target="../media/image67.emf"/></Relationships>
</file>

<file path=ppt/slides/_rels/slide36.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image" Target="../media/image72.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oleObject" Target="../embeddings/oleObject71.bin"/><Relationship Id="rId17" Type="http://schemas.openxmlformats.org/officeDocument/2006/relationships/image" Target="../media/image74.wmf"/><Relationship Id="rId2" Type="http://schemas.openxmlformats.org/officeDocument/2006/relationships/slideLayout" Target="../slideLayouts/slideLayout7.xml"/><Relationship Id="rId16" Type="http://schemas.openxmlformats.org/officeDocument/2006/relationships/oleObject" Target="../embeddings/oleObject73.bin"/><Relationship Id="rId1" Type="http://schemas.openxmlformats.org/officeDocument/2006/relationships/vmlDrawing" Target="../drawings/vmlDrawing23.vml"/><Relationship Id="rId6" Type="http://schemas.openxmlformats.org/officeDocument/2006/relationships/image" Target="../media/image69.wmf"/><Relationship Id="rId11" Type="http://schemas.openxmlformats.org/officeDocument/2006/relationships/image" Target="../media/image71.wmf"/><Relationship Id="rId5" Type="http://schemas.openxmlformats.org/officeDocument/2006/relationships/oleObject" Target="../embeddings/oleObject68.bin"/><Relationship Id="rId15" Type="http://schemas.openxmlformats.org/officeDocument/2006/relationships/image" Target="../media/image73.wmf"/><Relationship Id="rId10" Type="http://schemas.openxmlformats.org/officeDocument/2006/relationships/oleObject" Target="../embeddings/oleObject70.bin"/><Relationship Id="rId4" Type="http://schemas.openxmlformats.org/officeDocument/2006/relationships/image" Target="../media/image68.wmf"/><Relationship Id="rId9" Type="http://schemas.openxmlformats.org/officeDocument/2006/relationships/image" Target="../media/image1.png"/><Relationship Id="rId14" Type="http://schemas.openxmlformats.org/officeDocument/2006/relationships/oleObject" Target="../embeddings/oleObject72.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1.png"/><Relationship Id="rId7" Type="http://schemas.openxmlformats.org/officeDocument/2006/relationships/image" Target="../media/image76.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75.bin"/><Relationship Id="rId5" Type="http://schemas.openxmlformats.org/officeDocument/2006/relationships/image" Target="../media/image75.wmf"/><Relationship Id="rId4" Type="http://schemas.openxmlformats.org/officeDocument/2006/relationships/oleObject" Target="../embeddings/oleObject74.bin"/><Relationship Id="rId9" Type="http://schemas.openxmlformats.org/officeDocument/2006/relationships/image" Target="../media/image77.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82.wmf"/><Relationship Id="rId3" Type="http://schemas.openxmlformats.org/officeDocument/2006/relationships/image" Target="../media/image1.png"/><Relationship Id="rId7" Type="http://schemas.openxmlformats.org/officeDocument/2006/relationships/image" Target="../media/image79.wmf"/><Relationship Id="rId12" Type="http://schemas.openxmlformats.org/officeDocument/2006/relationships/oleObject" Target="../embeddings/oleObject81.bin"/><Relationship Id="rId17" Type="http://schemas.openxmlformats.org/officeDocument/2006/relationships/image" Target="../media/image84.wmf"/><Relationship Id="rId2" Type="http://schemas.openxmlformats.org/officeDocument/2006/relationships/slideLayout" Target="../slideLayouts/slideLayout7.xml"/><Relationship Id="rId16" Type="http://schemas.openxmlformats.org/officeDocument/2006/relationships/oleObject" Target="../embeddings/oleObject83.bin"/><Relationship Id="rId1" Type="http://schemas.openxmlformats.org/officeDocument/2006/relationships/vmlDrawing" Target="../drawings/vmlDrawing25.vml"/><Relationship Id="rId6" Type="http://schemas.openxmlformats.org/officeDocument/2006/relationships/oleObject" Target="../embeddings/oleObject78.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image" Target="../media/image83.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80.wmf"/><Relationship Id="rId14" Type="http://schemas.openxmlformats.org/officeDocument/2006/relationships/oleObject" Target="../embeddings/oleObject82.bin"/></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4.bin"/><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png"/><Relationship Id="rId4" Type="http://schemas.openxmlformats.org/officeDocument/2006/relationships/image" Target="../media/image6.wmf"/><Relationship Id="rId9" Type="http://schemas.openxmlformats.org/officeDocument/2006/relationships/image" Target="../media/image8.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85.emf"/></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86.wmf"/><Relationship Id="rId2" Type="http://schemas.openxmlformats.org/officeDocument/2006/relationships/slideLayout" Target="../slideLayouts/slideLayout10.xml"/><Relationship Id="rId1" Type="http://schemas.openxmlformats.org/officeDocument/2006/relationships/vmlDrawing" Target="../drawings/vmlDrawing27.vml"/><Relationship Id="rId6" Type="http://schemas.openxmlformats.org/officeDocument/2006/relationships/oleObject" Target="../embeddings/oleObject85.bin"/><Relationship Id="rId5" Type="http://schemas.openxmlformats.org/officeDocument/2006/relationships/image" Target="../media/image1.png"/><Relationship Id="rId4" Type="http://schemas.openxmlformats.org/officeDocument/2006/relationships/audio" Target="../media/audio3.wav"/></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1.w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audio" Target="../media/audio1.wav"/><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03B27647-52C8-452D-BEA8-7C98E2BEFD1C}"/>
              </a:ext>
            </a:extLst>
          </p:cNvPr>
          <p:cNvSpPr>
            <a:spLocks noGrp="1" noChangeArrowheads="1"/>
          </p:cNvSpPr>
          <p:nvPr>
            <p:ph type="title"/>
          </p:nvPr>
        </p:nvSpPr>
        <p:spPr/>
        <p:txBody>
          <a:bodyPr/>
          <a:lstStyle/>
          <a:p>
            <a:pPr eaLnBrk="1" hangingPunct="1">
              <a:defRPr/>
            </a:pPr>
            <a:r>
              <a:rPr lang="zh-CN" altLang="en-US" b="1" dirty="0">
                <a:solidFill>
                  <a:schemeClr val="accent3"/>
                </a:solidFill>
              </a:rPr>
              <a:t>第三章 随机变量的数字特征</a:t>
            </a:r>
          </a:p>
        </p:txBody>
      </p:sp>
      <p:sp>
        <p:nvSpPr>
          <p:cNvPr id="325635" name="Rectangle 3">
            <a:extLst>
              <a:ext uri="{FF2B5EF4-FFF2-40B4-BE49-F238E27FC236}">
                <a16:creationId xmlns:a16="http://schemas.microsoft.com/office/drawing/2014/main" id="{855E4166-BCBF-480A-A182-7E0BCF891E42}"/>
              </a:ext>
            </a:extLst>
          </p:cNvPr>
          <p:cNvSpPr>
            <a:spLocks noGrp="1" noChangeArrowheads="1"/>
          </p:cNvSpPr>
          <p:nvPr>
            <p:ph type="body" idx="1"/>
          </p:nvPr>
        </p:nvSpPr>
        <p:spPr>
          <a:xfrm>
            <a:off x="1600200" y="2133600"/>
            <a:ext cx="6553200" cy="3886200"/>
          </a:xfrm>
        </p:spPr>
        <p:txBody>
          <a:bodyPr/>
          <a:lstStyle/>
          <a:p>
            <a:pPr eaLnBrk="1" hangingPunct="1">
              <a:spcBef>
                <a:spcPts val="500"/>
              </a:spcBef>
              <a:spcAft>
                <a:spcPts val="500"/>
              </a:spcAft>
            </a:pPr>
            <a:r>
              <a:rPr lang="en-US" altLang="zh-CN">
                <a:latin typeface="System"/>
              </a:rPr>
              <a:t> </a:t>
            </a:r>
            <a:r>
              <a:rPr lang="zh-CN" altLang="en-US" b="1">
                <a:solidFill>
                  <a:srgbClr val="FFFFFF"/>
                </a:solidFill>
                <a:latin typeface="华文新魏" panose="02010800040101010101" pitchFamily="2" charset="-122"/>
                <a:ea typeface="华文新魏" panose="02010800040101010101" pitchFamily="2" charset="-122"/>
              </a:rPr>
              <a:t>随机变量的数学期望</a:t>
            </a:r>
          </a:p>
          <a:p>
            <a:pPr algn="just" eaLnBrk="1" hangingPunct="1">
              <a:spcBef>
                <a:spcPts val="500"/>
              </a:spcBef>
              <a:spcAft>
                <a:spcPts val="500"/>
              </a:spcAft>
            </a:pPr>
            <a:r>
              <a:rPr lang="zh-CN" altLang="en-US" b="1">
                <a:solidFill>
                  <a:srgbClr val="FFFFFF"/>
                </a:solidFill>
                <a:latin typeface="华文新魏" panose="02010800040101010101" pitchFamily="2" charset="-122"/>
                <a:ea typeface="华文新魏" panose="02010800040101010101" pitchFamily="2" charset="-122"/>
              </a:rPr>
              <a:t>随机变量的方差</a:t>
            </a:r>
          </a:p>
          <a:p>
            <a:pPr algn="just" eaLnBrk="1" hangingPunct="1">
              <a:spcBef>
                <a:spcPts val="500"/>
              </a:spcBef>
              <a:spcAft>
                <a:spcPts val="500"/>
              </a:spcAft>
            </a:pPr>
            <a:r>
              <a:rPr lang="zh-CN" altLang="en-US" b="1">
                <a:solidFill>
                  <a:srgbClr val="FFFFFF"/>
                </a:solidFill>
                <a:latin typeface="华文新魏" panose="02010800040101010101" pitchFamily="2" charset="-122"/>
                <a:ea typeface="华文新魏" panose="02010800040101010101" pitchFamily="2" charset="-122"/>
              </a:rPr>
              <a:t>随机变量的协方差和相关系数</a:t>
            </a:r>
          </a:p>
          <a:p>
            <a:pPr algn="just" eaLnBrk="1" hangingPunct="1">
              <a:spcBef>
                <a:spcPts val="500"/>
              </a:spcBef>
              <a:spcAft>
                <a:spcPts val="500"/>
              </a:spcAft>
              <a:buFontTx/>
              <a:buNone/>
            </a:pPr>
            <a:endParaRPr lang="en-US" altLang="zh-CN" b="1">
              <a:solidFill>
                <a:srgbClr val="FFFFFF"/>
              </a:solidFill>
              <a:latin typeface="华文新魏" panose="02010800040101010101" pitchFamily="2" charset="-122"/>
              <a:ea typeface="华文楷体" panose="02010600040101010101" pitchFamily="2" charset="-122"/>
            </a:endParaRPr>
          </a:p>
        </p:txBody>
      </p:sp>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5634">
                                            <p:txEl>
                                              <p:pRg st="0" end="0"/>
                                            </p:txEl>
                                          </p:spTgt>
                                        </p:tgtEl>
                                        <p:attrNameLst>
                                          <p:attrName>style.visibility</p:attrName>
                                        </p:attrNameLst>
                                      </p:cBhvr>
                                      <p:to>
                                        <p:strVal val="visible"/>
                                      </p:to>
                                    </p:set>
                                    <p:anim calcmode="lin" valueType="num">
                                      <p:cBhvr additive="base">
                                        <p:cTn id="7" dur="500" fill="hold"/>
                                        <p:tgtEl>
                                          <p:spTgt spid="3256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56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325635"/>
                                        </p:tgtEl>
                                        <p:attrNameLst>
                                          <p:attrName>style.visibility</p:attrName>
                                        </p:attrNameLst>
                                      </p:cBhvr>
                                      <p:to>
                                        <p:strVal val="visible"/>
                                      </p:to>
                                    </p:set>
                                    <p:anim calcmode="lin" valueType="num">
                                      <p:cBhvr additive="base">
                                        <p:cTn id="13" dur="5000" fill="hold"/>
                                        <p:tgtEl>
                                          <p:spTgt spid="325635"/>
                                        </p:tgtEl>
                                        <p:attrNameLst>
                                          <p:attrName>ppt_x</p:attrName>
                                        </p:attrNameLst>
                                      </p:cBhvr>
                                      <p:tavLst>
                                        <p:tav tm="0">
                                          <p:val>
                                            <p:strVal val="#ppt_x"/>
                                          </p:val>
                                        </p:tav>
                                        <p:tav tm="100000">
                                          <p:val>
                                            <p:strVal val="#ppt_x"/>
                                          </p:val>
                                        </p:tav>
                                      </p:tavLst>
                                    </p:anim>
                                    <p:anim calcmode="lin" valueType="num">
                                      <p:cBhvr additive="base">
                                        <p:cTn id="14" dur="5000" fill="hold"/>
                                        <p:tgtEl>
                                          <p:spTgt spid="325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4" grpId="0" build="p" autoUpdateAnimBg="0"/>
      <p:bldP spid="32563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4226" name="Text Box 1026">
            <a:extLst>
              <a:ext uri="{FF2B5EF4-FFF2-40B4-BE49-F238E27FC236}">
                <a16:creationId xmlns:a16="http://schemas.microsoft.com/office/drawing/2014/main" id="{10AC8652-F964-4179-87AE-C37B1D4B75ED}"/>
              </a:ext>
            </a:extLst>
          </p:cNvPr>
          <p:cNvSpPr txBox="1">
            <a:spLocks noChangeArrowheads="1"/>
          </p:cNvSpPr>
          <p:nvPr/>
        </p:nvSpPr>
        <p:spPr bwMode="auto">
          <a:xfrm>
            <a:off x="0" y="762000"/>
            <a:ext cx="8820150" cy="579438"/>
          </a:xfrm>
          <a:prstGeom prst="rect">
            <a:avLst/>
          </a:prstGeom>
          <a:noFill/>
          <a:ln>
            <a:noFill/>
          </a:ln>
          <a:effectLst/>
        </p:spPr>
        <p:txBody>
          <a:bodyPr>
            <a:spAutoFit/>
          </a:bodyPr>
          <a:lstStyle/>
          <a:p>
            <a:pPr>
              <a:spcBef>
                <a:spcPct val="50000"/>
              </a:spcBef>
              <a:defRPr/>
            </a:pPr>
            <a:r>
              <a:rPr lang="en-US" altLang="zh-CN" sz="2000" b="0">
                <a:effectLst>
                  <a:outerShdw blurRad="38100" dist="38100" dir="2700000" algn="tl">
                    <a:srgbClr val="FFFFFF"/>
                  </a:outerShdw>
                </a:effectLst>
                <a:latin typeface="Arial" panose="020B0604020202020204" pitchFamily="34" charset="0"/>
                <a:ea typeface="楷体_GB2312" pitchFamily="49" charset="-122"/>
              </a:rPr>
              <a:t>     </a:t>
            </a:r>
            <a:r>
              <a:rPr lang="en-US" altLang="zh-CN" sz="3200" b="0">
                <a:solidFill>
                  <a:srgbClr val="FFFFFF"/>
                </a:solidFill>
                <a:effectLst>
                  <a:outerShdw blurRad="38100" dist="38100" dir="2700000" algn="tl">
                    <a:srgbClr val="000000"/>
                  </a:outerShdw>
                </a:effectLst>
                <a:latin typeface="华文楷体" panose="02010600040101010101" pitchFamily="2" charset="-122"/>
              </a:rPr>
              <a:t>(p66)  </a:t>
            </a:r>
            <a:r>
              <a:rPr lang="zh-CN" altLang="en-US" sz="3200">
                <a:solidFill>
                  <a:srgbClr val="FFFFFF"/>
                </a:solidFill>
                <a:latin typeface="华文楷体" panose="02010600040101010101" pitchFamily="2" charset="-122"/>
              </a:rPr>
              <a:t>定理</a:t>
            </a:r>
            <a:r>
              <a:rPr lang="en-US" altLang="zh-CN" sz="3200">
                <a:solidFill>
                  <a:srgbClr val="FFFFFF"/>
                </a:solidFill>
                <a:latin typeface="华文楷体" panose="02010600040101010101" pitchFamily="2" charset="-122"/>
              </a:rPr>
              <a:t>2</a:t>
            </a:r>
            <a:r>
              <a:rPr lang="en-US" altLang="zh-CN" sz="3200" b="0">
                <a:solidFill>
                  <a:srgbClr val="FFFFFF"/>
                </a:solidFill>
                <a:latin typeface="华文楷体" panose="02010600040101010101" pitchFamily="2" charset="-122"/>
              </a:rPr>
              <a:t>  </a:t>
            </a:r>
            <a:r>
              <a:rPr lang="zh-CN" altLang="en-US" sz="3200" b="0">
                <a:solidFill>
                  <a:srgbClr val="FFFFFF"/>
                </a:solidFill>
                <a:latin typeface="华文楷体" panose="02010600040101010101" pitchFamily="2" charset="-122"/>
              </a:rPr>
              <a:t>若</a:t>
            </a:r>
            <a:r>
              <a:rPr lang="el-GR" altLang="zh-CN" sz="3200" b="0">
                <a:solidFill>
                  <a:srgbClr val="FFFFFF"/>
                </a:solidFill>
                <a:latin typeface="华文楷体" panose="02010600040101010101" pitchFamily="2" charset="-122"/>
                <a:cs typeface="Arial" panose="020B0604020202020204" pitchFamily="34" charset="0"/>
              </a:rPr>
              <a:t>ξ</a:t>
            </a:r>
            <a:r>
              <a:rPr lang="en-US" altLang="zh-CN" sz="3200" b="0">
                <a:solidFill>
                  <a:srgbClr val="FFFFFF"/>
                </a:solidFill>
                <a:latin typeface="华文楷体" panose="02010600040101010101" pitchFamily="2" charset="-122"/>
              </a:rPr>
              <a:t>~</a:t>
            </a:r>
            <a:r>
              <a:rPr lang="el-GR" altLang="zh-CN" sz="3200" b="0">
                <a:solidFill>
                  <a:srgbClr val="FFFFFF"/>
                </a:solidFill>
                <a:latin typeface="华文楷体" panose="02010600040101010101" pitchFamily="2" charset="-122"/>
              </a:rPr>
              <a:t>φ</a:t>
            </a:r>
            <a:r>
              <a:rPr lang="en-US" altLang="zh-CN" sz="3200" b="0">
                <a:solidFill>
                  <a:srgbClr val="FFFFFF"/>
                </a:solidFill>
                <a:latin typeface="华文楷体" panose="02010600040101010101" pitchFamily="2" charset="-122"/>
              </a:rPr>
              <a:t>(</a:t>
            </a:r>
            <a:r>
              <a:rPr lang="en-US" altLang="zh-CN" sz="3200" b="0" i="1">
                <a:solidFill>
                  <a:srgbClr val="FFFFFF"/>
                </a:solidFill>
                <a:latin typeface="华文楷体" panose="02010600040101010101" pitchFamily="2" charset="-122"/>
              </a:rPr>
              <a:t>x</a:t>
            </a:r>
            <a:r>
              <a:rPr lang="en-US" altLang="zh-CN" sz="3200" b="0">
                <a:solidFill>
                  <a:srgbClr val="FFFFFF"/>
                </a:solidFill>
                <a:latin typeface="华文楷体" panose="02010600040101010101" pitchFamily="2" charset="-122"/>
              </a:rPr>
              <a:t>), -</a:t>
            </a:r>
            <a:r>
              <a:rPr lang="en-US" altLang="zh-CN" sz="3200" b="0">
                <a:solidFill>
                  <a:srgbClr val="FFFFFF"/>
                </a:solidFill>
                <a:latin typeface="华文楷体" panose="02010600040101010101" pitchFamily="2" charset="-122"/>
                <a:sym typeface="Symbol" panose="05050102010706020507" pitchFamily="18" charset="2"/>
              </a:rPr>
              <a:t>&lt;</a:t>
            </a:r>
            <a:r>
              <a:rPr lang="en-US" altLang="zh-CN" sz="3200" b="0" i="1">
                <a:solidFill>
                  <a:srgbClr val="FFFFFF"/>
                </a:solidFill>
                <a:latin typeface="华文楷体" panose="02010600040101010101" pitchFamily="2" charset="-122"/>
                <a:sym typeface="Symbol" panose="05050102010706020507" pitchFamily="18" charset="2"/>
              </a:rPr>
              <a:t>x</a:t>
            </a:r>
            <a:r>
              <a:rPr lang="en-US" altLang="zh-CN" sz="3200" b="0">
                <a:solidFill>
                  <a:srgbClr val="FFFFFF"/>
                </a:solidFill>
                <a:latin typeface="华文楷体" panose="02010600040101010101" pitchFamily="2" charset="-122"/>
                <a:sym typeface="Symbol" panose="05050102010706020507" pitchFamily="18" charset="2"/>
              </a:rPr>
              <a:t>&lt;, </a:t>
            </a:r>
            <a:r>
              <a:rPr lang="zh-CN" altLang="en-US" sz="3200" b="0">
                <a:solidFill>
                  <a:srgbClr val="FFFFFF"/>
                </a:solidFill>
                <a:latin typeface="华文楷体" panose="02010600040101010101" pitchFamily="2" charset="-122"/>
                <a:sym typeface="Symbol" panose="05050102010706020507" pitchFamily="18" charset="2"/>
              </a:rPr>
              <a:t>则</a:t>
            </a:r>
            <a:r>
              <a:rPr lang="el-GR" altLang="zh-CN" sz="3200" b="0">
                <a:solidFill>
                  <a:srgbClr val="FFFFFF"/>
                </a:solidFill>
                <a:latin typeface="华文楷体" panose="02010600040101010101" pitchFamily="2" charset="-122"/>
                <a:sym typeface="Symbol" panose="05050102010706020507" pitchFamily="18" charset="2"/>
              </a:rPr>
              <a:t>η</a:t>
            </a:r>
            <a:r>
              <a:rPr lang="en-US" altLang="zh-CN" sz="3200" b="0">
                <a:solidFill>
                  <a:srgbClr val="FFFFFF"/>
                </a:solidFill>
                <a:latin typeface="华文楷体" panose="02010600040101010101" pitchFamily="2" charset="-122"/>
                <a:sym typeface="Symbol" panose="05050102010706020507" pitchFamily="18" charset="2"/>
              </a:rPr>
              <a:t>=f(</a:t>
            </a:r>
            <a:r>
              <a:rPr lang="el-GR" altLang="zh-CN" sz="3200" b="0">
                <a:solidFill>
                  <a:srgbClr val="FFFFFF"/>
                </a:solidFill>
                <a:latin typeface="华文楷体" panose="02010600040101010101" pitchFamily="2" charset="-122"/>
                <a:sym typeface="Symbol" panose="05050102010706020507" pitchFamily="18" charset="2"/>
              </a:rPr>
              <a:t>ξ</a:t>
            </a:r>
            <a:r>
              <a:rPr lang="en-US" altLang="zh-CN" sz="3200" b="0">
                <a:solidFill>
                  <a:srgbClr val="FFFFFF"/>
                </a:solidFill>
                <a:latin typeface="华文楷体" panose="02010600040101010101" pitchFamily="2" charset="-122"/>
                <a:sym typeface="Symbol" panose="05050102010706020507" pitchFamily="18" charset="2"/>
              </a:rPr>
              <a:t>)</a:t>
            </a:r>
            <a:r>
              <a:rPr lang="zh-CN" altLang="en-US" sz="3200" b="0">
                <a:solidFill>
                  <a:srgbClr val="FFFFFF"/>
                </a:solidFill>
                <a:latin typeface="华文楷体" panose="02010600040101010101" pitchFamily="2" charset="-122"/>
                <a:sym typeface="Symbol" panose="05050102010706020507" pitchFamily="18" charset="2"/>
              </a:rPr>
              <a:t>的</a:t>
            </a:r>
            <a:r>
              <a:rPr lang="zh-CN" altLang="zh-CN" sz="3200" b="0">
                <a:solidFill>
                  <a:srgbClr val="FFFFFF"/>
                </a:solidFill>
                <a:latin typeface="华文楷体" panose="02010600040101010101" pitchFamily="2" charset="-122"/>
                <a:sym typeface="Symbol" panose="05050102010706020507" pitchFamily="18" charset="2"/>
              </a:rPr>
              <a:t>期望</a:t>
            </a:r>
            <a:endParaRPr lang="zh-CN" altLang="en-US" sz="3200" b="0">
              <a:solidFill>
                <a:srgbClr val="FFFFFF"/>
              </a:solidFill>
              <a:latin typeface="华文楷体" panose="02010600040101010101" pitchFamily="2" charset="-122"/>
              <a:sym typeface="Symbol" panose="05050102010706020507" pitchFamily="18" charset="2"/>
            </a:endParaRPr>
          </a:p>
        </p:txBody>
      </p:sp>
      <p:sp>
        <p:nvSpPr>
          <p:cNvPr id="564228" name="Text Box 1028">
            <a:extLst>
              <a:ext uri="{FF2B5EF4-FFF2-40B4-BE49-F238E27FC236}">
                <a16:creationId xmlns:a16="http://schemas.microsoft.com/office/drawing/2014/main" id="{5C84774E-BB11-4210-A85A-836ECA1DBCAC}"/>
              </a:ext>
            </a:extLst>
          </p:cNvPr>
          <p:cNvSpPr txBox="1">
            <a:spLocks noChangeArrowheads="1"/>
          </p:cNvSpPr>
          <p:nvPr/>
        </p:nvSpPr>
        <p:spPr bwMode="auto">
          <a:xfrm>
            <a:off x="827088" y="2565400"/>
            <a:ext cx="74676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25000"/>
              </a:lnSpc>
              <a:spcBef>
                <a:spcPct val="50000"/>
              </a:spcBef>
              <a:buSzTx/>
              <a:buFontTx/>
              <a:buNone/>
            </a:pPr>
            <a:r>
              <a:rPr lang="zh-CN" altLang="en-US" sz="2800">
                <a:solidFill>
                  <a:srgbClr val="FFFFFF"/>
                </a:solidFill>
                <a:ea typeface="楷体_GB2312" pitchFamily="49" charset="-122"/>
              </a:rPr>
              <a:t>推论   若</a:t>
            </a:r>
            <a:r>
              <a:rPr lang="en-US" altLang="zh-CN" sz="2800">
                <a:solidFill>
                  <a:srgbClr val="FFFFFF"/>
                </a:solidFill>
                <a:ea typeface="楷体_GB2312" pitchFamily="49" charset="-122"/>
              </a:rPr>
              <a:t>(</a:t>
            </a:r>
            <a:r>
              <a:rPr lang="el-GR" altLang="zh-CN" sz="2800">
                <a:solidFill>
                  <a:srgbClr val="FFFFFF"/>
                </a:solidFill>
                <a:ea typeface="楷体_GB2312" pitchFamily="49" charset="-122"/>
                <a:cs typeface="Arial" panose="020B0604020202020204" pitchFamily="34" charset="0"/>
              </a:rPr>
              <a:t>ξ</a:t>
            </a:r>
            <a:r>
              <a:rPr lang="en-US" altLang="zh-CN" sz="2800">
                <a:solidFill>
                  <a:srgbClr val="FFFFFF"/>
                </a:solidFill>
                <a:ea typeface="楷体_GB2312" pitchFamily="49" charset="-122"/>
                <a:cs typeface="Arial" panose="020B0604020202020204" pitchFamily="34" charset="0"/>
              </a:rPr>
              <a:t>,</a:t>
            </a:r>
            <a:r>
              <a:rPr lang="el-GR" altLang="zh-CN" sz="2800">
                <a:solidFill>
                  <a:srgbClr val="FFFFFF"/>
                </a:solidFill>
                <a:ea typeface="楷体_GB2312" pitchFamily="49" charset="-122"/>
                <a:cs typeface="Arial" panose="020B0604020202020204" pitchFamily="34" charset="0"/>
              </a:rPr>
              <a:t>η</a:t>
            </a:r>
            <a:r>
              <a:rPr lang="en-US" altLang="zh-CN" sz="2800">
                <a:solidFill>
                  <a:srgbClr val="FFFFFF"/>
                </a:solidFill>
                <a:ea typeface="楷体_GB2312" pitchFamily="49" charset="-122"/>
              </a:rPr>
              <a:t>) ~</a:t>
            </a:r>
            <a:r>
              <a:rPr lang="el-GR" altLang="zh-CN" sz="2800">
                <a:solidFill>
                  <a:srgbClr val="FFFFFF"/>
                </a:solidFill>
                <a:ea typeface="楷体_GB2312" pitchFamily="49" charset="-122"/>
              </a:rPr>
              <a:t>φ</a:t>
            </a:r>
            <a:r>
              <a:rPr lang="en-US" altLang="zh-CN" sz="2800">
                <a:solidFill>
                  <a:srgbClr val="FFFFFF"/>
                </a:solidFill>
                <a:ea typeface="楷体_GB2312" pitchFamily="49" charset="-122"/>
              </a:rPr>
              <a:t> (x, y),  -</a:t>
            </a:r>
            <a:r>
              <a:rPr lang="en-US" altLang="zh-CN" sz="2800">
                <a:solidFill>
                  <a:srgbClr val="FFFFFF"/>
                </a:solidFill>
                <a:ea typeface="楷体_GB2312" pitchFamily="49" charset="-122"/>
                <a:sym typeface="Symbol" panose="05050102010706020507" pitchFamily="18" charset="2"/>
              </a:rPr>
              <a:t>&lt;x&lt;, </a:t>
            </a:r>
            <a:r>
              <a:rPr lang="en-US" altLang="zh-CN" sz="2800">
                <a:solidFill>
                  <a:srgbClr val="FFFFFF"/>
                </a:solidFill>
                <a:ea typeface="楷体_GB2312" pitchFamily="49" charset="-122"/>
              </a:rPr>
              <a:t>-</a:t>
            </a:r>
            <a:r>
              <a:rPr lang="en-US" altLang="zh-CN" sz="2800">
                <a:solidFill>
                  <a:srgbClr val="FFFFFF"/>
                </a:solidFill>
                <a:ea typeface="楷体_GB2312" pitchFamily="49" charset="-122"/>
                <a:sym typeface="Symbol" panose="05050102010706020507" pitchFamily="18" charset="2"/>
              </a:rPr>
              <a:t>&lt;y&lt;, </a:t>
            </a:r>
            <a:r>
              <a:rPr lang="zh-CN" altLang="en-US" sz="2800">
                <a:solidFill>
                  <a:srgbClr val="FFFFFF"/>
                </a:solidFill>
                <a:ea typeface="楷体_GB2312" pitchFamily="49" charset="-122"/>
                <a:sym typeface="Symbol" panose="05050102010706020507" pitchFamily="18" charset="2"/>
              </a:rPr>
              <a:t>则</a:t>
            </a:r>
            <a:r>
              <a:rPr lang="el-GR" altLang="zh-CN" sz="2800">
                <a:solidFill>
                  <a:srgbClr val="FFFFFF"/>
                </a:solidFill>
                <a:latin typeface="楷体_GB2312" pitchFamily="49" charset="-122"/>
                <a:ea typeface="楷体_GB2312" pitchFamily="49" charset="-122"/>
                <a:sym typeface="Symbol" panose="05050102010706020507" pitchFamily="18" charset="2"/>
              </a:rPr>
              <a:t>ζ</a:t>
            </a:r>
            <a:r>
              <a:rPr lang="en-US" altLang="zh-CN" sz="2800">
                <a:solidFill>
                  <a:srgbClr val="FFFFFF"/>
                </a:solidFill>
                <a:ea typeface="楷体_GB2312" pitchFamily="49" charset="-122"/>
                <a:sym typeface="Symbol" panose="05050102010706020507" pitchFamily="18" charset="2"/>
              </a:rPr>
              <a:t>=f(</a:t>
            </a:r>
            <a:r>
              <a:rPr lang="el-GR" altLang="zh-CN" sz="2800">
                <a:solidFill>
                  <a:srgbClr val="FFFFFF"/>
                </a:solidFill>
                <a:ea typeface="楷体_GB2312" pitchFamily="49" charset="-122"/>
                <a:sym typeface="Symbol" panose="05050102010706020507" pitchFamily="18" charset="2"/>
              </a:rPr>
              <a:t>ξ</a:t>
            </a:r>
            <a:r>
              <a:rPr lang="en-US" altLang="zh-CN" sz="2800">
                <a:solidFill>
                  <a:srgbClr val="FFFFFF"/>
                </a:solidFill>
                <a:ea typeface="楷体_GB2312" pitchFamily="49" charset="-122"/>
                <a:sym typeface="Symbol" panose="05050102010706020507" pitchFamily="18" charset="2"/>
              </a:rPr>
              <a:t>,</a:t>
            </a:r>
            <a:r>
              <a:rPr lang="el-GR" altLang="zh-CN" sz="2800">
                <a:solidFill>
                  <a:srgbClr val="FFFFFF"/>
                </a:solidFill>
                <a:ea typeface="楷体_GB2312" pitchFamily="49" charset="-122"/>
                <a:sym typeface="Symbol" panose="05050102010706020507" pitchFamily="18" charset="2"/>
              </a:rPr>
              <a:t>η</a:t>
            </a:r>
            <a:r>
              <a:rPr lang="en-US" altLang="zh-CN" sz="2800">
                <a:solidFill>
                  <a:srgbClr val="FFFFFF"/>
                </a:solidFill>
                <a:ea typeface="楷体_GB2312" pitchFamily="49" charset="-122"/>
                <a:sym typeface="Symbol" panose="05050102010706020507" pitchFamily="18" charset="2"/>
              </a:rPr>
              <a:t>)</a:t>
            </a:r>
            <a:r>
              <a:rPr lang="zh-CN" altLang="en-US" sz="2800">
                <a:solidFill>
                  <a:srgbClr val="FFFFFF"/>
                </a:solidFill>
                <a:ea typeface="楷体_GB2312" pitchFamily="49" charset="-122"/>
                <a:sym typeface="Symbol" panose="05050102010706020507" pitchFamily="18" charset="2"/>
              </a:rPr>
              <a:t>的</a:t>
            </a:r>
            <a:r>
              <a:rPr lang="zh-CN" altLang="zh-CN" sz="2800">
                <a:solidFill>
                  <a:srgbClr val="FFFFFF"/>
                </a:solidFill>
                <a:ea typeface="楷体_GB2312" pitchFamily="49" charset="-122"/>
                <a:sym typeface="Symbol" panose="05050102010706020507" pitchFamily="18" charset="2"/>
              </a:rPr>
              <a:t>期望</a:t>
            </a:r>
            <a:endParaRPr lang="zh-CN" altLang="en-US" sz="2800">
              <a:solidFill>
                <a:srgbClr val="FFFFFF"/>
              </a:solidFill>
              <a:ea typeface="楷体_GB2312" pitchFamily="49" charset="-122"/>
              <a:sym typeface="Symbol" panose="05050102010706020507" pitchFamily="18" charset="2"/>
            </a:endParaRPr>
          </a:p>
        </p:txBody>
      </p:sp>
      <p:graphicFrame>
        <p:nvGraphicFramePr>
          <p:cNvPr id="564235" name="Object 1035">
            <a:extLst>
              <a:ext uri="{FF2B5EF4-FFF2-40B4-BE49-F238E27FC236}">
                <a16:creationId xmlns:a16="http://schemas.microsoft.com/office/drawing/2014/main" id="{052CE8AA-A612-4245-877B-C47746D37B6A}"/>
              </a:ext>
            </a:extLst>
          </p:cNvPr>
          <p:cNvGraphicFramePr>
            <a:graphicFrameLocks noChangeAspect="1"/>
          </p:cNvGraphicFramePr>
          <p:nvPr/>
        </p:nvGraphicFramePr>
        <p:xfrm>
          <a:off x="2124075" y="1484313"/>
          <a:ext cx="4968875" cy="812800"/>
        </p:xfrm>
        <a:graphic>
          <a:graphicData uri="http://schemas.openxmlformats.org/presentationml/2006/ole">
            <mc:AlternateContent xmlns:mc="http://schemas.openxmlformats.org/markup-compatibility/2006">
              <mc:Choice xmlns:v="urn:schemas-microsoft-com:vml" Requires="v">
                <p:oleObj spid="_x0000_s92175" name="Equation" r:id="rId5" imgW="2019300" imgH="330200" progId="Equation.DSMT4">
                  <p:embed/>
                </p:oleObj>
              </mc:Choice>
              <mc:Fallback>
                <p:oleObj name="Equation" r:id="rId5" imgW="2019300" imgH="330200" progId="Equation.DSMT4">
                  <p:embed/>
                  <p:pic>
                    <p:nvPicPr>
                      <p:cNvPr id="0" name="Object 10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1484313"/>
                        <a:ext cx="4968875"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36" name="Object 1036">
            <a:extLst>
              <a:ext uri="{FF2B5EF4-FFF2-40B4-BE49-F238E27FC236}">
                <a16:creationId xmlns:a16="http://schemas.microsoft.com/office/drawing/2014/main" id="{33CEBA65-6F18-4C09-AFE6-06F183BFE07B}"/>
              </a:ext>
            </a:extLst>
          </p:cNvPr>
          <p:cNvGraphicFramePr>
            <a:graphicFrameLocks noChangeAspect="1"/>
          </p:cNvGraphicFramePr>
          <p:nvPr/>
        </p:nvGraphicFramePr>
        <p:xfrm>
          <a:off x="2268538" y="4365625"/>
          <a:ext cx="5184775" cy="1714500"/>
        </p:xfrm>
        <a:graphic>
          <a:graphicData uri="http://schemas.openxmlformats.org/presentationml/2006/ole">
            <mc:AlternateContent xmlns:mc="http://schemas.openxmlformats.org/markup-compatibility/2006">
              <mc:Choice xmlns:v="urn:schemas-microsoft-com:vml" Requires="v">
                <p:oleObj spid="_x0000_s92176" name="Equation" r:id="rId7" imgW="1689100" imgH="558800" progId="Equation.DSMT4">
                  <p:embed/>
                </p:oleObj>
              </mc:Choice>
              <mc:Fallback>
                <p:oleObj name="Equation" r:id="rId7" imgW="1689100" imgH="558800" progId="Equation.DSMT4">
                  <p:embed/>
                  <p:pic>
                    <p:nvPicPr>
                      <p:cNvPr id="0" name="Object 10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4365625"/>
                        <a:ext cx="5184775"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37" name="Text Box 1037">
            <a:extLst>
              <a:ext uri="{FF2B5EF4-FFF2-40B4-BE49-F238E27FC236}">
                <a16:creationId xmlns:a16="http://schemas.microsoft.com/office/drawing/2014/main" id="{C701E0AC-39C2-4217-9393-F8B5DFC1C150}"/>
              </a:ext>
            </a:extLst>
          </p:cNvPr>
          <p:cNvSpPr txBox="1">
            <a:spLocks noChangeArrowheads="1"/>
          </p:cNvSpPr>
          <p:nvPr/>
        </p:nvSpPr>
        <p:spPr bwMode="auto">
          <a:xfrm>
            <a:off x="7648575" y="1611313"/>
            <a:ext cx="1339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solidFill>
                  <a:srgbClr val="FFFFFF"/>
                </a:solidFill>
                <a:latin typeface="Times New Roman" panose="02020603050405020304" pitchFamily="18" charset="0"/>
                <a:ea typeface="华文楷体" panose="02010600040101010101" pitchFamily="2" charset="-122"/>
              </a:rPr>
              <a:t>（</a:t>
            </a:r>
            <a:r>
              <a:rPr lang="en-US" altLang="zh-CN" sz="2800">
                <a:solidFill>
                  <a:srgbClr val="FFFFFF"/>
                </a:solidFill>
                <a:latin typeface="Times New Roman" panose="02020603050405020304" pitchFamily="18" charset="0"/>
                <a:ea typeface="华文楷体" panose="02010600040101010101" pitchFamily="2" charset="-122"/>
              </a:rPr>
              <a:t>3.7</a:t>
            </a:r>
            <a:r>
              <a:rPr lang="zh-CN" altLang="en-US" sz="2800">
                <a:solidFill>
                  <a:srgbClr val="FFFFFF"/>
                </a:solidFill>
                <a:latin typeface="Times New Roman" panose="02020603050405020304" pitchFamily="18" charset="0"/>
                <a:ea typeface="华文楷体" panose="02010600040101010101" pitchFamily="2" charset="-122"/>
              </a:rPr>
              <a:t>）</a:t>
            </a:r>
          </a:p>
        </p:txBody>
      </p:sp>
    </p:spTree>
  </p:cSld>
  <p:clrMapOvr>
    <a:masterClrMapping/>
  </p:clrMapOvr>
  <p:transition advTm="10000">
    <p:zoom/>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564226">
                                            <p:txEl>
                                              <p:pRg st="0" end="0"/>
                                            </p:txEl>
                                          </p:spTgt>
                                        </p:tgtEl>
                                        <p:attrNameLst>
                                          <p:attrName>style.visibility</p:attrName>
                                        </p:attrNameLst>
                                      </p:cBhvr>
                                      <p:to>
                                        <p:strVal val="visible"/>
                                      </p:to>
                                    </p:set>
                                    <p:animEffect transition="in" filter="wipe(up)">
                                      <p:cBhvr>
                                        <p:cTn id="7" dur="75"/>
                                        <p:tgtEl>
                                          <p:spTgt spid="5642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64235"/>
                                        </p:tgtEl>
                                        <p:attrNameLst>
                                          <p:attrName>style.visibility</p:attrName>
                                        </p:attrNameLst>
                                      </p:cBhvr>
                                      <p:to>
                                        <p:strVal val="visible"/>
                                      </p:to>
                                    </p:set>
                                    <p:anim calcmode="lin" valueType="num">
                                      <p:cBhvr additive="base">
                                        <p:cTn id="12" dur="500" fill="hold"/>
                                        <p:tgtEl>
                                          <p:spTgt spid="564235"/>
                                        </p:tgtEl>
                                        <p:attrNameLst>
                                          <p:attrName>ppt_x</p:attrName>
                                        </p:attrNameLst>
                                      </p:cBhvr>
                                      <p:tavLst>
                                        <p:tav tm="0">
                                          <p:val>
                                            <p:strVal val="#ppt_x"/>
                                          </p:val>
                                        </p:tav>
                                        <p:tav tm="100000">
                                          <p:val>
                                            <p:strVal val="#ppt_x"/>
                                          </p:val>
                                        </p:tav>
                                      </p:tavLst>
                                    </p:anim>
                                    <p:anim calcmode="lin" valueType="num">
                                      <p:cBhvr additive="base">
                                        <p:cTn id="13" dur="500" fill="hold"/>
                                        <p:tgtEl>
                                          <p:spTgt spid="56423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64237"/>
                                        </p:tgtEl>
                                        <p:attrNameLst>
                                          <p:attrName>style.visibility</p:attrName>
                                        </p:attrNameLst>
                                      </p:cBhvr>
                                      <p:to>
                                        <p:strVal val="visible"/>
                                      </p:to>
                                    </p:set>
                                    <p:anim calcmode="lin" valueType="num">
                                      <p:cBhvr additive="base">
                                        <p:cTn id="16" dur="500" fill="hold"/>
                                        <p:tgtEl>
                                          <p:spTgt spid="564237"/>
                                        </p:tgtEl>
                                        <p:attrNameLst>
                                          <p:attrName>ppt_x</p:attrName>
                                        </p:attrNameLst>
                                      </p:cBhvr>
                                      <p:tavLst>
                                        <p:tav tm="0">
                                          <p:val>
                                            <p:strVal val="#ppt_x"/>
                                          </p:val>
                                        </p:tav>
                                        <p:tav tm="100000">
                                          <p:val>
                                            <p:strVal val="#ppt_x"/>
                                          </p:val>
                                        </p:tav>
                                      </p:tavLst>
                                    </p:anim>
                                    <p:anim calcmode="lin" valueType="num">
                                      <p:cBhvr additive="base">
                                        <p:cTn id="17" dur="500" fill="hold"/>
                                        <p:tgtEl>
                                          <p:spTgt spid="564237"/>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64228">
                                            <p:txEl>
                                              <p:pRg st="0" end="0"/>
                                            </p:txEl>
                                          </p:spTgt>
                                        </p:tgtEl>
                                        <p:attrNameLst>
                                          <p:attrName>style.visibility</p:attrName>
                                        </p:attrNameLst>
                                      </p:cBhvr>
                                      <p:to>
                                        <p:strVal val="visible"/>
                                      </p:to>
                                    </p:set>
                                    <p:animEffect transition="in" filter="wipe(up)">
                                      <p:cBhvr>
                                        <p:cTn id="22" dur="75"/>
                                        <p:tgtEl>
                                          <p:spTgt spid="56422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64236"/>
                                        </p:tgtEl>
                                        <p:attrNameLst>
                                          <p:attrName>style.visibility</p:attrName>
                                        </p:attrNameLst>
                                      </p:cBhvr>
                                      <p:to>
                                        <p:strVal val="visible"/>
                                      </p:to>
                                    </p:set>
                                    <p:anim calcmode="lin" valueType="num">
                                      <p:cBhvr additive="base">
                                        <p:cTn id="27" dur="500" fill="hold"/>
                                        <p:tgtEl>
                                          <p:spTgt spid="564236"/>
                                        </p:tgtEl>
                                        <p:attrNameLst>
                                          <p:attrName>ppt_x</p:attrName>
                                        </p:attrNameLst>
                                      </p:cBhvr>
                                      <p:tavLst>
                                        <p:tav tm="0">
                                          <p:val>
                                            <p:strVal val="#ppt_x"/>
                                          </p:val>
                                        </p:tav>
                                        <p:tav tm="100000">
                                          <p:val>
                                            <p:strVal val="#ppt_x"/>
                                          </p:val>
                                        </p:tav>
                                      </p:tavLst>
                                    </p:anim>
                                    <p:anim calcmode="lin" valueType="num">
                                      <p:cBhvr additive="base">
                                        <p:cTn id="28" dur="500" fill="hold"/>
                                        <p:tgtEl>
                                          <p:spTgt spid="564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6" grpId="0" build="p" autoUpdateAnimBg="0"/>
      <p:bldP spid="564228" grpId="0" build="p" autoUpdateAnimBg="0"/>
      <p:bldP spid="56423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4445157-A713-456C-922D-FD424136D631}"/>
              </a:ext>
            </a:extLst>
          </p:cNvPr>
          <p:cNvSpPr>
            <a:spLocks noGrp="1" noChangeArrowheads="1"/>
          </p:cNvSpPr>
          <p:nvPr>
            <p:ph type="title"/>
          </p:nvPr>
        </p:nvSpPr>
        <p:spPr/>
        <p:txBody>
          <a:bodyPr/>
          <a:lstStyle/>
          <a:p>
            <a:pPr eaLnBrk="1" hangingPunct="1"/>
            <a:r>
              <a:rPr lang="zh-CN" altLang="en-US"/>
              <a:t>数学期望的性质</a:t>
            </a:r>
          </a:p>
        </p:txBody>
      </p:sp>
      <p:sp>
        <p:nvSpPr>
          <p:cNvPr id="93187" name="Rectangle 3">
            <a:extLst>
              <a:ext uri="{FF2B5EF4-FFF2-40B4-BE49-F238E27FC236}">
                <a16:creationId xmlns:a16="http://schemas.microsoft.com/office/drawing/2014/main" id="{18BDB7A9-F7BF-4511-8027-297B1E13211F}"/>
              </a:ext>
            </a:extLst>
          </p:cNvPr>
          <p:cNvSpPr>
            <a:spLocks noGrp="1" noChangeArrowheads="1"/>
          </p:cNvSpPr>
          <p:nvPr>
            <p:ph type="body" idx="1"/>
          </p:nvPr>
        </p:nvSpPr>
        <p:spPr/>
        <p:txBody>
          <a:bodyPr/>
          <a:lstStyle/>
          <a:p>
            <a:pPr marL="685800" indent="-685800" eaLnBrk="1" hangingPunct="1">
              <a:buFontTx/>
              <a:buAutoNum type="arabicParenBoth"/>
            </a:pPr>
            <a:r>
              <a:rPr lang="zh-CN" altLang="en-US"/>
              <a:t>常量的期望就是这个常量本身</a:t>
            </a:r>
            <a:r>
              <a:rPr lang="en-US" altLang="zh-CN"/>
              <a:t>, </a:t>
            </a:r>
            <a:r>
              <a:rPr lang="zh-CN" altLang="en-US"/>
              <a:t>即</a:t>
            </a:r>
            <a:r>
              <a:rPr lang="en-US" altLang="zh-CN" i="1"/>
              <a:t>E</a:t>
            </a:r>
            <a:r>
              <a:rPr lang="en-US" altLang="zh-CN"/>
              <a:t>(</a:t>
            </a:r>
            <a:r>
              <a:rPr lang="en-US" altLang="zh-CN" i="1"/>
              <a:t>c</a:t>
            </a:r>
            <a:r>
              <a:rPr lang="en-US" altLang="zh-CN"/>
              <a:t>)=</a:t>
            </a:r>
            <a:r>
              <a:rPr lang="en-US" altLang="zh-CN" i="1"/>
              <a:t>c</a:t>
            </a:r>
            <a:r>
              <a:rPr lang="en-US" altLang="zh-CN"/>
              <a:t>.</a:t>
            </a:r>
          </a:p>
          <a:p>
            <a:pPr marL="685800" indent="-685800" eaLnBrk="1" hangingPunct="1"/>
            <a:r>
              <a:rPr lang="zh-CN" altLang="en-US"/>
              <a:t>证 常量</a:t>
            </a:r>
            <a:r>
              <a:rPr lang="en-US" altLang="zh-CN" i="1"/>
              <a:t>c</a:t>
            </a:r>
            <a:r>
              <a:rPr lang="zh-CN" altLang="en-US"/>
              <a:t>可以看作是以概率</a:t>
            </a:r>
            <a:r>
              <a:rPr lang="en-US" altLang="zh-CN"/>
              <a:t>1</a:t>
            </a:r>
            <a:r>
              <a:rPr lang="zh-CN" altLang="en-US"/>
              <a:t>只取一个值</a:t>
            </a:r>
            <a:r>
              <a:rPr lang="en-US" altLang="zh-CN" i="1"/>
              <a:t>c</a:t>
            </a:r>
            <a:r>
              <a:rPr lang="zh-CN" altLang="en-US"/>
              <a:t>的随机变量</a:t>
            </a:r>
            <a:r>
              <a:rPr lang="en-US" altLang="zh-CN"/>
              <a:t>, </a:t>
            </a:r>
            <a:r>
              <a:rPr lang="zh-CN" altLang="en-US"/>
              <a:t>所以</a:t>
            </a:r>
          </a:p>
          <a:p>
            <a:pPr marL="685800" indent="-685800" eaLnBrk="1" hangingPunct="1"/>
            <a:r>
              <a:rPr lang="zh-CN" altLang="en-US" i="1"/>
              <a:t>	</a:t>
            </a:r>
            <a:r>
              <a:rPr lang="en-US" altLang="zh-CN" i="1"/>
              <a:t>E</a:t>
            </a:r>
            <a:r>
              <a:rPr lang="en-US" altLang="zh-CN"/>
              <a:t>(</a:t>
            </a:r>
            <a:r>
              <a:rPr lang="en-US" altLang="zh-CN" i="1"/>
              <a:t>c</a:t>
            </a:r>
            <a:r>
              <a:rPr lang="en-US" altLang="zh-CN"/>
              <a:t>)=</a:t>
            </a:r>
            <a:r>
              <a:rPr lang="en-US" altLang="zh-CN" i="1"/>
              <a:t>c</a:t>
            </a:r>
            <a:r>
              <a:rPr lang="en-US" altLang="zh-CN">
                <a:sym typeface="Symbol" panose="05050102010706020507" pitchFamily="18" charset="2"/>
              </a:rPr>
              <a:t></a:t>
            </a:r>
            <a:r>
              <a:rPr lang="en-US" altLang="zh-CN"/>
              <a:t>1=</a:t>
            </a:r>
            <a:r>
              <a:rPr lang="en-US" altLang="zh-CN" i="1"/>
              <a:t>c</a:t>
            </a:r>
            <a:endParaRPr lang="en-US" altLang="zh-CN"/>
          </a:p>
          <a:p>
            <a:pPr marL="685800" indent="-685800" eaLnBrk="1" hangingPunct="1"/>
            <a:endParaRPr lang="en-US" altLang="zh-CN"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ABA1570-4DA5-4FD2-A4E1-339E891070C4}"/>
              </a:ext>
            </a:extLst>
          </p:cNvPr>
          <p:cNvSpPr>
            <a:spLocks noGrp="1" noChangeArrowheads="1"/>
          </p:cNvSpPr>
          <p:nvPr>
            <p:ph type="title"/>
          </p:nvPr>
        </p:nvSpPr>
        <p:spPr>
          <a:xfrm>
            <a:off x="0" y="0"/>
            <a:ext cx="9144000" cy="1828800"/>
          </a:xfrm>
        </p:spPr>
        <p:txBody>
          <a:bodyPr/>
          <a:lstStyle/>
          <a:p>
            <a:pPr eaLnBrk="1" hangingPunct="1"/>
            <a:r>
              <a:rPr lang="en-US" altLang="zh-CN"/>
              <a:t>(2) </a:t>
            </a:r>
            <a:r>
              <a:rPr lang="zh-CN" altLang="en-US"/>
              <a:t>随机变量</a:t>
            </a:r>
            <a:r>
              <a:rPr lang="en-US" altLang="zh-CN" i="1">
                <a:latin typeface="Symbol" panose="05050102010706020507" pitchFamily="18" charset="2"/>
              </a:rPr>
              <a:t>x</a:t>
            </a:r>
            <a:r>
              <a:rPr lang="zh-CN" altLang="en-US"/>
              <a:t>与常量</a:t>
            </a:r>
            <a:r>
              <a:rPr lang="en-US" altLang="zh-CN" i="1"/>
              <a:t>c</a:t>
            </a:r>
            <a:r>
              <a:rPr lang="zh-CN" altLang="en-US"/>
              <a:t>之和的数学期望等于</a:t>
            </a:r>
            <a:r>
              <a:rPr lang="en-US" altLang="zh-CN" i="1">
                <a:latin typeface="Symbol" panose="05050102010706020507" pitchFamily="18" charset="2"/>
              </a:rPr>
              <a:t>x</a:t>
            </a:r>
            <a:r>
              <a:rPr lang="zh-CN" altLang="en-US"/>
              <a:t>的期望与这个常量</a:t>
            </a:r>
            <a:r>
              <a:rPr lang="en-US" altLang="zh-CN" i="1"/>
              <a:t>c</a:t>
            </a:r>
            <a:r>
              <a:rPr lang="zh-CN" altLang="en-US"/>
              <a:t>的和</a:t>
            </a:r>
            <a:r>
              <a:rPr lang="en-US" altLang="zh-CN" i="1"/>
              <a:t>E</a:t>
            </a:r>
            <a:r>
              <a:rPr lang="en-US" altLang="zh-CN"/>
              <a:t>(</a:t>
            </a:r>
            <a:r>
              <a:rPr lang="en-US" altLang="zh-CN" i="1">
                <a:latin typeface="Symbol" panose="05050102010706020507" pitchFamily="18" charset="2"/>
              </a:rPr>
              <a:t>x</a:t>
            </a:r>
            <a:r>
              <a:rPr lang="en-US" altLang="zh-CN">
                <a:latin typeface="Symbol" panose="05050102010706020507" pitchFamily="18" charset="2"/>
              </a:rPr>
              <a:t>+</a:t>
            </a:r>
            <a:r>
              <a:rPr lang="en-US" altLang="zh-CN" i="1"/>
              <a:t>c</a:t>
            </a:r>
            <a:r>
              <a:rPr lang="en-US" altLang="zh-CN"/>
              <a:t>)=</a:t>
            </a:r>
            <a:r>
              <a:rPr lang="en-US" altLang="zh-CN" i="1"/>
              <a:t>E</a:t>
            </a:r>
            <a:r>
              <a:rPr lang="en-US" altLang="zh-CN" i="1">
                <a:latin typeface="Symbol" panose="05050102010706020507" pitchFamily="18" charset="2"/>
              </a:rPr>
              <a:t>x</a:t>
            </a:r>
            <a:r>
              <a:rPr lang="en-US" altLang="zh-CN"/>
              <a:t>+</a:t>
            </a:r>
            <a:r>
              <a:rPr lang="en-US" altLang="zh-CN" i="1"/>
              <a:t>c</a:t>
            </a:r>
            <a:br>
              <a:rPr lang="en-US" altLang="zh-CN"/>
            </a:br>
            <a:r>
              <a:rPr lang="zh-CN" altLang="en-US">
                <a:solidFill>
                  <a:schemeClr val="tx1"/>
                </a:solidFill>
              </a:rPr>
              <a:t>证  令</a:t>
            </a:r>
            <a:r>
              <a:rPr lang="en-US" altLang="zh-CN" i="1">
                <a:solidFill>
                  <a:schemeClr val="tx1"/>
                </a:solidFill>
                <a:latin typeface="Symbol" panose="05050102010706020507" pitchFamily="18" charset="2"/>
              </a:rPr>
              <a:t>h</a:t>
            </a:r>
            <a:r>
              <a:rPr lang="en-US" altLang="zh-CN">
                <a:solidFill>
                  <a:schemeClr val="tx1"/>
                </a:solidFill>
              </a:rPr>
              <a:t>=</a:t>
            </a:r>
            <a:r>
              <a:rPr lang="en-US" altLang="zh-CN" i="1">
                <a:solidFill>
                  <a:schemeClr val="tx1"/>
                </a:solidFill>
              </a:rPr>
              <a:t>f</a:t>
            </a:r>
            <a:r>
              <a:rPr lang="en-US" altLang="zh-CN">
                <a:solidFill>
                  <a:schemeClr val="tx1"/>
                </a:solidFill>
              </a:rPr>
              <a:t>(</a:t>
            </a:r>
            <a:r>
              <a:rPr lang="en-US" altLang="zh-CN" i="1">
                <a:solidFill>
                  <a:schemeClr val="tx1"/>
                </a:solidFill>
                <a:latin typeface="Symbol" panose="05050102010706020507" pitchFamily="18" charset="2"/>
              </a:rPr>
              <a:t>x</a:t>
            </a:r>
            <a:r>
              <a:rPr lang="en-US" altLang="zh-CN">
                <a:solidFill>
                  <a:schemeClr val="tx1"/>
                </a:solidFill>
              </a:rPr>
              <a:t>)=</a:t>
            </a:r>
            <a:r>
              <a:rPr lang="en-US" altLang="zh-CN" i="1">
                <a:solidFill>
                  <a:schemeClr val="tx1"/>
                </a:solidFill>
                <a:latin typeface="Symbol" panose="05050102010706020507" pitchFamily="18" charset="2"/>
              </a:rPr>
              <a:t>x</a:t>
            </a:r>
            <a:r>
              <a:rPr lang="en-US" altLang="zh-CN">
                <a:solidFill>
                  <a:schemeClr val="tx1"/>
                </a:solidFill>
              </a:rPr>
              <a:t>+</a:t>
            </a:r>
            <a:r>
              <a:rPr lang="en-US" altLang="zh-CN" i="1">
                <a:solidFill>
                  <a:schemeClr val="tx1"/>
                </a:solidFill>
              </a:rPr>
              <a:t>c</a:t>
            </a:r>
            <a:r>
              <a:rPr lang="en-US" altLang="zh-CN">
                <a:solidFill>
                  <a:schemeClr val="tx1"/>
                </a:solidFill>
              </a:rPr>
              <a:t>, </a:t>
            </a:r>
            <a:r>
              <a:rPr lang="zh-CN" altLang="en-US">
                <a:solidFill>
                  <a:schemeClr val="tx1"/>
                </a:solidFill>
              </a:rPr>
              <a:t>则</a:t>
            </a:r>
            <a:endParaRPr lang="zh-CN" altLang="en-US" i="1"/>
          </a:p>
        </p:txBody>
      </p:sp>
      <p:graphicFrame>
        <p:nvGraphicFramePr>
          <p:cNvPr id="94211" name="Object 3">
            <a:extLst>
              <a:ext uri="{FF2B5EF4-FFF2-40B4-BE49-F238E27FC236}">
                <a16:creationId xmlns:a16="http://schemas.microsoft.com/office/drawing/2014/main" id="{54B4462A-5037-4795-A941-99C9237A255D}"/>
              </a:ext>
            </a:extLst>
          </p:cNvPr>
          <p:cNvGraphicFramePr>
            <a:graphicFrameLocks noGrp="1" noChangeAspect="1"/>
          </p:cNvGraphicFramePr>
          <p:nvPr>
            <p:ph idx="1"/>
          </p:nvPr>
        </p:nvGraphicFramePr>
        <p:xfrm>
          <a:off x="685800" y="1766888"/>
          <a:ext cx="7848600" cy="5065712"/>
        </p:xfrm>
        <a:graphic>
          <a:graphicData uri="http://schemas.openxmlformats.org/presentationml/2006/ole">
            <mc:AlternateContent xmlns:mc="http://schemas.openxmlformats.org/markup-compatibility/2006">
              <mc:Choice xmlns:v="urn:schemas-microsoft-com:vml" Requires="v">
                <p:oleObj spid="_x0000_s94216" name="Equation" r:id="rId3" imgW="2477225" imgH="1637790" progId="Equation.3">
                  <p:embed/>
                </p:oleObj>
              </mc:Choice>
              <mc:Fallback>
                <p:oleObj name="Equation" r:id="rId3" imgW="2477225" imgH="163779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66888"/>
                        <a:ext cx="7848600" cy="5065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F133EFF4-FC1B-4342-BDE8-A56F1EC23958}"/>
              </a:ext>
            </a:extLst>
          </p:cNvPr>
          <p:cNvSpPr>
            <a:spLocks noGrp="1" noChangeArrowheads="1"/>
          </p:cNvSpPr>
          <p:nvPr>
            <p:ph type="title"/>
          </p:nvPr>
        </p:nvSpPr>
        <p:spPr>
          <a:xfrm>
            <a:off x="0" y="0"/>
            <a:ext cx="9144000" cy="1676400"/>
          </a:xfrm>
        </p:spPr>
        <p:txBody>
          <a:bodyPr/>
          <a:lstStyle/>
          <a:p>
            <a:pPr eaLnBrk="1" hangingPunct="1"/>
            <a:r>
              <a:rPr lang="en-US" altLang="zh-CN"/>
              <a:t>(3) </a:t>
            </a:r>
            <a:r>
              <a:rPr lang="zh-CN" altLang="en-US"/>
              <a:t>常量</a:t>
            </a:r>
            <a:r>
              <a:rPr lang="en-US" altLang="zh-CN" i="1"/>
              <a:t>c</a:t>
            </a:r>
            <a:r>
              <a:rPr lang="zh-CN" altLang="en-US"/>
              <a:t>与随机变量</a:t>
            </a:r>
            <a:r>
              <a:rPr lang="en-US" altLang="zh-CN" i="1">
                <a:latin typeface="Symbol" panose="05050102010706020507" pitchFamily="18" charset="2"/>
              </a:rPr>
              <a:t>x</a:t>
            </a:r>
            <a:r>
              <a:rPr lang="zh-CN" altLang="en-US"/>
              <a:t>的乘积等于这个常量与此随机变量的期望的乘积</a:t>
            </a:r>
            <a:r>
              <a:rPr lang="en-US" altLang="zh-CN"/>
              <a:t>, E(</a:t>
            </a:r>
            <a:r>
              <a:rPr lang="en-US" altLang="zh-CN" i="1"/>
              <a:t>c</a:t>
            </a:r>
            <a:r>
              <a:rPr lang="en-US" altLang="zh-CN" i="1">
                <a:latin typeface="Symbol" panose="05050102010706020507" pitchFamily="18" charset="2"/>
              </a:rPr>
              <a:t>x</a:t>
            </a:r>
            <a:r>
              <a:rPr lang="en-US" altLang="zh-CN"/>
              <a:t>)=</a:t>
            </a:r>
            <a:r>
              <a:rPr lang="en-US" altLang="zh-CN" i="1"/>
              <a:t>cE</a:t>
            </a:r>
            <a:r>
              <a:rPr lang="en-US" altLang="zh-CN" i="1">
                <a:latin typeface="Symbol" panose="05050102010706020507" pitchFamily="18" charset="2"/>
              </a:rPr>
              <a:t>x</a:t>
            </a:r>
            <a:br>
              <a:rPr lang="en-US" altLang="zh-CN">
                <a:latin typeface="Symbol" panose="05050102010706020507" pitchFamily="18" charset="2"/>
              </a:rPr>
            </a:br>
            <a:r>
              <a:rPr lang="zh-CN" altLang="en-US">
                <a:solidFill>
                  <a:schemeClr val="tx1"/>
                </a:solidFill>
                <a:latin typeface="Symbol" panose="05050102010706020507" pitchFamily="18" charset="2"/>
              </a:rPr>
              <a:t>证  令</a:t>
            </a:r>
            <a:r>
              <a:rPr lang="en-US" altLang="zh-CN" i="1">
                <a:solidFill>
                  <a:schemeClr val="tx1"/>
                </a:solidFill>
                <a:latin typeface="Symbol" panose="05050102010706020507" pitchFamily="18" charset="2"/>
              </a:rPr>
              <a:t>h</a:t>
            </a:r>
            <a:r>
              <a:rPr lang="en-US" altLang="zh-CN">
                <a:solidFill>
                  <a:schemeClr val="tx1"/>
                </a:solidFill>
                <a:latin typeface="Symbol" panose="05050102010706020507" pitchFamily="18" charset="2"/>
              </a:rPr>
              <a:t>=</a:t>
            </a:r>
            <a:r>
              <a:rPr lang="en-US" altLang="zh-CN" i="1">
                <a:solidFill>
                  <a:schemeClr val="tx1"/>
                </a:solidFill>
              </a:rPr>
              <a:t>f</a:t>
            </a:r>
            <a:r>
              <a:rPr lang="en-US" altLang="zh-CN">
                <a:solidFill>
                  <a:schemeClr val="tx1"/>
                </a:solidFill>
              </a:rPr>
              <a:t>(</a:t>
            </a:r>
            <a:r>
              <a:rPr lang="en-US" altLang="zh-CN" i="1">
                <a:solidFill>
                  <a:schemeClr val="tx1"/>
                </a:solidFill>
                <a:latin typeface="Symbol" panose="05050102010706020507" pitchFamily="18" charset="2"/>
              </a:rPr>
              <a:t>x</a:t>
            </a:r>
            <a:r>
              <a:rPr lang="en-US" altLang="zh-CN">
                <a:solidFill>
                  <a:schemeClr val="tx1"/>
                </a:solidFill>
              </a:rPr>
              <a:t>)=</a:t>
            </a:r>
            <a:r>
              <a:rPr lang="en-US" altLang="zh-CN" i="1">
                <a:solidFill>
                  <a:schemeClr val="tx1"/>
                </a:solidFill>
              </a:rPr>
              <a:t>c</a:t>
            </a:r>
            <a:r>
              <a:rPr lang="en-US" altLang="zh-CN" i="1">
                <a:solidFill>
                  <a:schemeClr val="tx1"/>
                </a:solidFill>
                <a:latin typeface="Symbol" panose="05050102010706020507" pitchFamily="18" charset="2"/>
              </a:rPr>
              <a:t>x</a:t>
            </a:r>
            <a:r>
              <a:rPr lang="en-US" altLang="zh-CN">
                <a:solidFill>
                  <a:schemeClr val="tx1"/>
                </a:solidFill>
              </a:rPr>
              <a:t>, </a:t>
            </a:r>
            <a:r>
              <a:rPr lang="zh-CN" altLang="en-US">
                <a:solidFill>
                  <a:schemeClr val="tx1"/>
                </a:solidFill>
              </a:rPr>
              <a:t>则</a:t>
            </a:r>
            <a:endParaRPr lang="zh-CN" altLang="en-US" i="1">
              <a:solidFill>
                <a:schemeClr val="tx1"/>
              </a:solidFill>
              <a:latin typeface="Symbol" panose="05050102010706020507" pitchFamily="18" charset="2"/>
            </a:endParaRPr>
          </a:p>
        </p:txBody>
      </p:sp>
      <p:graphicFrame>
        <p:nvGraphicFramePr>
          <p:cNvPr id="95235" name="Object 3">
            <a:extLst>
              <a:ext uri="{FF2B5EF4-FFF2-40B4-BE49-F238E27FC236}">
                <a16:creationId xmlns:a16="http://schemas.microsoft.com/office/drawing/2014/main" id="{FAFEDD4D-E9D2-4738-AA00-AC96955D4797}"/>
              </a:ext>
            </a:extLst>
          </p:cNvPr>
          <p:cNvGraphicFramePr>
            <a:graphicFrameLocks noGrp="1" noChangeAspect="1"/>
          </p:cNvGraphicFramePr>
          <p:nvPr>
            <p:ph idx="1"/>
          </p:nvPr>
        </p:nvGraphicFramePr>
        <p:xfrm>
          <a:off x="533400" y="1765300"/>
          <a:ext cx="6172200" cy="5092700"/>
        </p:xfrm>
        <a:graphic>
          <a:graphicData uri="http://schemas.openxmlformats.org/presentationml/2006/ole">
            <mc:AlternateContent xmlns:mc="http://schemas.openxmlformats.org/markup-compatibility/2006">
              <mc:Choice xmlns:v="urn:schemas-microsoft-com:vml" Requires="v">
                <p:oleObj spid="_x0000_s95240" name="Equation" r:id="rId3" imgW="1995313" imgH="1637790" progId="Equation.3">
                  <p:embed/>
                </p:oleObj>
              </mc:Choice>
              <mc:Fallback>
                <p:oleObj name="Equation" r:id="rId3" imgW="1995313" imgH="163779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65300"/>
                        <a:ext cx="6172200" cy="509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6988BF98-30FB-41DE-854E-33BF333A776B}"/>
              </a:ext>
            </a:extLst>
          </p:cNvPr>
          <p:cNvSpPr>
            <a:spLocks noGrp="1" noChangeArrowheads="1"/>
          </p:cNvSpPr>
          <p:nvPr>
            <p:ph type="title"/>
          </p:nvPr>
        </p:nvSpPr>
        <p:spPr>
          <a:xfrm>
            <a:off x="0" y="0"/>
            <a:ext cx="9144000" cy="4343400"/>
          </a:xfrm>
        </p:spPr>
        <p:txBody>
          <a:bodyPr/>
          <a:lstStyle/>
          <a:p>
            <a:pPr eaLnBrk="1" hangingPunct="1"/>
            <a:r>
              <a:rPr lang="en-US" altLang="zh-CN"/>
              <a:t>(4) </a:t>
            </a:r>
            <a:r>
              <a:rPr lang="zh-CN" altLang="en-US"/>
              <a:t>随机变量的线性函数的数学期望等于这个随机变量期望的同一线性函数</a:t>
            </a:r>
            <a:r>
              <a:rPr lang="en-US" altLang="zh-CN"/>
              <a:t>, </a:t>
            </a:r>
            <a:r>
              <a:rPr lang="zh-CN" altLang="en-US"/>
              <a:t>即</a:t>
            </a:r>
            <a:br>
              <a:rPr lang="zh-CN" altLang="en-US"/>
            </a:br>
            <a:r>
              <a:rPr lang="zh-CN" altLang="en-US"/>
              <a:t>	</a:t>
            </a:r>
            <a:r>
              <a:rPr lang="en-US" altLang="zh-CN" i="1"/>
              <a:t>E</a:t>
            </a:r>
            <a:r>
              <a:rPr lang="en-US" altLang="zh-CN"/>
              <a:t>(</a:t>
            </a:r>
            <a:r>
              <a:rPr lang="en-US" altLang="zh-CN" i="1"/>
              <a:t>k</a:t>
            </a:r>
            <a:r>
              <a:rPr lang="en-US" altLang="zh-CN" i="1">
                <a:latin typeface="Symbol" panose="05050102010706020507" pitchFamily="18" charset="2"/>
              </a:rPr>
              <a:t>x</a:t>
            </a:r>
            <a:r>
              <a:rPr lang="en-US" altLang="zh-CN"/>
              <a:t>+</a:t>
            </a:r>
            <a:r>
              <a:rPr lang="en-US" altLang="zh-CN" i="1"/>
              <a:t>c</a:t>
            </a:r>
            <a:r>
              <a:rPr lang="en-US" altLang="zh-CN"/>
              <a:t>)=</a:t>
            </a:r>
            <a:r>
              <a:rPr lang="en-US" altLang="zh-CN" i="1"/>
              <a:t>kE</a:t>
            </a:r>
            <a:r>
              <a:rPr lang="en-US" altLang="zh-CN" i="1">
                <a:latin typeface="Symbol" panose="05050102010706020507" pitchFamily="18" charset="2"/>
              </a:rPr>
              <a:t>x</a:t>
            </a:r>
            <a:r>
              <a:rPr lang="en-US" altLang="zh-CN"/>
              <a:t>+</a:t>
            </a:r>
            <a:r>
              <a:rPr lang="en-US" altLang="zh-CN" i="1"/>
              <a:t>c</a:t>
            </a:r>
            <a:br>
              <a:rPr lang="en-US" altLang="zh-CN"/>
            </a:br>
            <a:r>
              <a:rPr lang="zh-CN" altLang="en-US">
                <a:solidFill>
                  <a:schemeClr val="tx1"/>
                </a:solidFill>
              </a:rPr>
              <a:t>证 </a:t>
            </a:r>
            <a:r>
              <a:rPr lang="en-US" altLang="zh-CN" i="1">
                <a:solidFill>
                  <a:schemeClr val="tx1"/>
                </a:solidFill>
              </a:rPr>
              <a:t>E</a:t>
            </a:r>
            <a:r>
              <a:rPr lang="en-US" altLang="zh-CN">
                <a:solidFill>
                  <a:schemeClr val="tx1"/>
                </a:solidFill>
              </a:rPr>
              <a:t>(</a:t>
            </a:r>
            <a:r>
              <a:rPr lang="en-US" altLang="zh-CN" i="1">
                <a:solidFill>
                  <a:schemeClr val="tx1"/>
                </a:solidFill>
              </a:rPr>
              <a:t>k</a:t>
            </a:r>
            <a:r>
              <a:rPr lang="en-US" altLang="zh-CN" i="1">
                <a:solidFill>
                  <a:schemeClr val="tx1"/>
                </a:solidFill>
                <a:latin typeface="Symbol" panose="05050102010706020507" pitchFamily="18" charset="2"/>
              </a:rPr>
              <a:t>x</a:t>
            </a:r>
            <a:r>
              <a:rPr lang="en-US" altLang="zh-CN">
                <a:solidFill>
                  <a:schemeClr val="tx1"/>
                </a:solidFill>
              </a:rPr>
              <a:t>+</a:t>
            </a:r>
            <a:r>
              <a:rPr lang="en-US" altLang="zh-CN" i="1">
                <a:solidFill>
                  <a:schemeClr val="tx1"/>
                </a:solidFill>
              </a:rPr>
              <a:t>c</a:t>
            </a:r>
            <a:r>
              <a:rPr lang="en-US" altLang="zh-CN">
                <a:solidFill>
                  <a:schemeClr val="tx1"/>
                </a:solidFill>
              </a:rPr>
              <a:t>)=</a:t>
            </a:r>
            <a:r>
              <a:rPr lang="en-US" altLang="zh-CN" i="1">
                <a:solidFill>
                  <a:schemeClr val="tx1"/>
                </a:solidFill>
              </a:rPr>
              <a:t>E</a:t>
            </a:r>
            <a:r>
              <a:rPr lang="en-US" altLang="zh-CN">
                <a:solidFill>
                  <a:schemeClr val="tx1"/>
                </a:solidFill>
              </a:rPr>
              <a:t>(</a:t>
            </a:r>
            <a:r>
              <a:rPr lang="en-US" altLang="zh-CN" i="1">
                <a:solidFill>
                  <a:schemeClr val="tx1"/>
                </a:solidFill>
              </a:rPr>
              <a:t>k</a:t>
            </a:r>
            <a:r>
              <a:rPr lang="en-US" altLang="zh-CN" i="1">
                <a:solidFill>
                  <a:schemeClr val="tx1"/>
                </a:solidFill>
                <a:latin typeface="Symbol" panose="05050102010706020507" pitchFamily="18" charset="2"/>
              </a:rPr>
              <a:t>x</a:t>
            </a:r>
            <a:r>
              <a:rPr lang="en-US" altLang="zh-CN">
                <a:solidFill>
                  <a:schemeClr val="tx1"/>
                </a:solidFill>
              </a:rPr>
              <a:t>)+</a:t>
            </a:r>
            <a:r>
              <a:rPr lang="en-US" altLang="zh-CN" i="1">
                <a:solidFill>
                  <a:schemeClr val="tx1"/>
                </a:solidFill>
              </a:rPr>
              <a:t>c</a:t>
            </a:r>
            <a:r>
              <a:rPr lang="en-US" altLang="zh-CN">
                <a:solidFill>
                  <a:schemeClr val="tx1"/>
                </a:solidFill>
              </a:rPr>
              <a:t>=</a:t>
            </a:r>
            <a:r>
              <a:rPr lang="en-US" altLang="zh-CN" i="1">
                <a:solidFill>
                  <a:schemeClr val="tx1"/>
                </a:solidFill>
              </a:rPr>
              <a:t>kE</a:t>
            </a:r>
            <a:r>
              <a:rPr lang="en-US" altLang="zh-CN" i="1">
                <a:solidFill>
                  <a:schemeClr val="tx1"/>
                </a:solidFill>
                <a:latin typeface="Symbol" panose="05050102010706020507" pitchFamily="18" charset="2"/>
              </a:rPr>
              <a:t>x</a:t>
            </a:r>
            <a:r>
              <a:rPr lang="en-US" altLang="zh-CN">
                <a:solidFill>
                  <a:schemeClr val="tx1"/>
                </a:solidFill>
              </a:rPr>
              <a:t>+</a:t>
            </a:r>
            <a:r>
              <a:rPr lang="en-US" altLang="zh-CN" i="1">
                <a:solidFill>
                  <a:schemeClr val="tx1"/>
                </a:solidFill>
              </a:rPr>
              <a: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72" name="Text Box 24">
            <a:extLst>
              <a:ext uri="{FF2B5EF4-FFF2-40B4-BE49-F238E27FC236}">
                <a16:creationId xmlns:a16="http://schemas.microsoft.com/office/drawing/2014/main" id="{6E2CB05C-1A1D-4DA8-A8E0-29ED6717A990}"/>
              </a:ext>
            </a:extLst>
          </p:cNvPr>
          <p:cNvSpPr txBox="1">
            <a:spLocks noChangeArrowheads="1"/>
          </p:cNvSpPr>
          <p:nvPr/>
        </p:nvSpPr>
        <p:spPr bwMode="auto">
          <a:xfrm>
            <a:off x="609600" y="533400"/>
            <a:ext cx="617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SzTx/>
              <a:buFontTx/>
              <a:buNone/>
            </a:pPr>
            <a:r>
              <a:rPr lang="en-US" altLang="zh-CN" sz="2800">
                <a:solidFill>
                  <a:srgbClr val="FFFFFF"/>
                </a:solidFill>
                <a:latin typeface="华文楷体" panose="02010600040101010101" pitchFamily="2" charset="-122"/>
                <a:ea typeface="华文楷体" panose="02010600040101010101" pitchFamily="2" charset="-122"/>
              </a:rPr>
              <a:t>5. E(</a:t>
            </a:r>
            <a:r>
              <a:rPr lang="el-GR" altLang="zh-CN" sz="2800">
                <a:solidFill>
                  <a:srgbClr val="FFFFFF"/>
                </a:solidFill>
                <a:latin typeface="华文楷体" panose="02010600040101010101" pitchFamily="2" charset="-122"/>
                <a:ea typeface="华文楷体" panose="02010600040101010101" pitchFamily="2" charset="-122"/>
                <a:cs typeface="Arial" panose="020B0604020202020204" pitchFamily="34" charset="0"/>
              </a:rPr>
              <a:t>ξ</a:t>
            </a:r>
            <a:r>
              <a:rPr lang="en-US" altLang="zh-CN" sz="2800">
                <a:solidFill>
                  <a:srgbClr val="FFFFFF"/>
                </a:solidFill>
                <a:latin typeface="华文楷体" panose="02010600040101010101" pitchFamily="2" charset="-122"/>
                <a:ea typeface="华文楷体" panose="02010600040101010101" pitchFamily="2" charset="-122"/>
              </a:rPr>
              <a:t>+</a:t>
            </a:r>
            <a:r>
              <a:rPr lang="el-GR" altLang="zh-CN" sz="2800">
                <a:solidFill>
                  <a:srgbClr val="FFFFFF"/>
                </a:solidFill>
                <a:latin typeface="华文楷体" panose="02010600040101010101" pitchFamily="2" charset="-122"/>
                <a:ea typeface="华文楷体" panose="02010600040101010101" pitchFamily="2" charset="-122"/>
              </a:rPr>
              <a:t>η</a:t>
            </a:r>
            <a:r>
              <a:rPr lang="en-US" altLang="zh-CN" sz="2800">
                <a:solidFill>
                  <a:srgbClr val="FFFFFF"/>
                </a:solidFill>
                <a:latin typeface="华文楷体" panose="02010600040101010101" pitchFamily="2" charset="-122"/>
                <a:ea typeface="华文楷体" panose="02010600040101010101" pitchFamily="2" charset="-122"/>
              </a:rPr>
              <a:t>)=E(</a:t>
            </a:r>
            <a:r>
              <a:rPr lang="el-GR" altLang="zh-CN" sz="2800">
                <a:solidFill>
                  <a:srgbClr val="FFFFFF"/>
                </a:solidFill>
                <a:latin typeface="华文楷体" panose="02010600040101010101" pitchFamily="2" charset="-122"/>
                <a:ea typeface="华文楷体" panose="02010600040101010101" pitchFamily="2" charset="-122"/>
              </a:rPr>
              <a:t>ξ</a:t>
            </a:r>
            <a:r>
              <a:rPr lang="en-US" altLang="zh-CN" sz="2800">
                <a:solidFill>
                  <a:srgbClr val="FFFFFF"/>
                </a:solidFill>
                <a:latin typeface="华文楷体" panose="02010600040101010101" pitchFamily="2" charset="-122"/>
                <a:ea typeface="华文楷体" panose="02010600040101010101" pitchFamily="2" charset="-122"/>
              </a:rPr>
              <a:t>)+E(</a:t>
            </a:r>
            <a:r>
              <a:rPr lang="el-GR" altLang="zh-CN" sz="2800">
                <a:solidFill>
                  <a:srgbClr val="FFFFFF"/>
                </a:solidFill>
                <a:latin typeface="华文楷体" panose="02010600040101010101" pitchFamily="2" charset="-122"/>
                <a:ea typeface="华文楷体" panose="02010600040101010101" pitchFamily="2" charset="-122"/>
              </a:rPr>
              <a:t>η</a:t>
            </a:r>
            <a:r>
              <a:rPr lang="en-US" altLang="zh-CN" sz="2800">
                <a:solidFill>
                  <a:srgbClr val="FFFFFF"/>
                </a:solidFill>
                <a:latin typeface="华文楷体" panose="02010600040101010101" pitchFamily="2" charset="-122"/>
                <a:ea typeface="华文楷体" panose="02010600040101010101" pitchFamily="2" charset="-122"/>
              </a:rPr>
              <a:t>);</a:t>
            </a:r>
          </a:p>
        </p:txBody>
      </p:sp>
      <p:sp>
        <p:nvSpPr>
          <p:cNvPr id="334874" name="Text Box 26">
            <a:extLst>
              <a:ext uri="{FF2B5EF4-FFF2-40B4-BE49-F238E27FC236}">
                <a16:creationId xmlns:a16="http://schemas.microsoft.com/office/drawing/2014/main" id="{733FF674-8763-4BF3-81EE-88056E9E7C96}"/>
              </a:ext>
            </a:extLst>
          </p:cNvPr>
          <p:cNvSpPr txBox="1">
            <a:spLocks noChangeArrowheads="1"/>
          </p:cNvSpPr>
          <p:nvPr/>
        </p:nvSpPr>
        <p:spPr bwMode="auto">
          <a:xfrm>
            <a:off x="685800" y="1143000"/>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800">
                <a:solidFill>
                  <a:srgbClr val="FFFFFF"/>
                </a:solidFill>
                <a:latin typeface="Times New Roman" panose="02020603050405020304" pitchFamily="18" charset="0"/>
                <a:ea typeface="华文楷体" panose="02010600040101010101" pitchFamily="2" charset="-122"/>
              </a:rPr>
              <a:t>证明</a:t>
            </a:r>
            <a:r>
              <a:rPr lang="en-US" altLang="zh-CN" sz="2800">
                <a:solidFill>
                  <a:srgbClr val="FFFFFF"/>
                </a:solidFill>
                <a:latin typeface="Times New Roman" panose="02020603050405020304" pitchFamily="18" charset="0"/>
                <a:ea typeface="华文楷体" panose="02010600040101010101" pitchFamily="2" charset="-122"/>
              </a:rPr>
              <a:t>:</a:t>
            </a:r>
            <a:r>
              <a:rPr lang="zh-CN" altLang="en-US" sz="2800">
                <a:solidFill>
                  <a:srgbClr val="FFFFFF"/>
                </a:solidFill>
                <a:latin typeface="Times New Roman" panose="02020603050405020304" pitchFamily="18" charset="0"/>
                <a:ea typeface="华文楷体" panose="02010600040101010101" pitchFamily="2" charset="-122"/>
              </a:rPr>
              <a:t>设</a:t>
            </a:r>
            <a:r>
              <a:rPr lang="en-US" altLang="zh-CN" sz="2800">
                <a:solidFill>
                  <a:srgbClr val="FFFFFF"/>
                </a:solidFill>
                <a:latin typeface="Times New Roman" panose="02020603050405020304" pitchFamily="18" charset="0"/>
                <a:ea typeface="华文楷体" panose="02010600040101010101" pitchFamily="2" charset="-122"/>
              </a:rPr>
              <a:t>(</a:t>
            </a:r>
            <a:r>
              <a:rPr lang="el-GR" altLang="zh-CN" sz="280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ξ</a:t>
            </a:r>
            <a:r>
              <a:rPr lang="en-US" altLang="zh-CN" sz="2800">
                <a:solidFill>
                  <a:srgbClr val="FFFFFF"/>
                </a:solidFill>
                <a:latin typeface="Times New Roman" panose="02020603050405020304" pitchFamily="18" charset="0"/>
                <a:ea typeface="华文楷体" panose="02010600040101010101" pitchFamily="2" charset="-122"/>
              </a:rPr>
              <a:t>,</a:t>
            </a:r>
            <a:r>
              <a:rPr lang="el-GR" altLang="zh-CN" sz="2800">
                <a:solidFill>
                  <a:srgbClr val="FFFFFF"/>
                </a:solidFill>
                <a:latin typeface="Times New Roman" panose="02020603050405020304" pitchFamily="18" charset="0"/>
                <a:ea typeface="华文楷体" panose="02010600040101010101" pitchFamily="2" charset="-122"/>
              </a:rPr>
              <a:t>η</a:t>
            </a:r>
            <a:r>
              <a:rPr lang="en-US" altLang="zh-CN" sz="2800">
                <a:solidFill>
                  <a:srgbClr val="FFFFFF"/>
                </a:solidFill>
                <a:latin typeface="Times New Roman" panose="02020603050405020304" pitchFamily="18" charset="0"/>
                <a:ea typeface="华文楷体" panose="02010600040101010101" pitchFamily="2" charset="-122"/>
              </a:rPr>
              <a:t>)~</a:t>
            </a:r>
            <a:r>
              <a:rPr lang="el-GR" altLang="zh-CN" sz="2800">
                <a:solidFill>
                  <a:srgbClr val="FFFFFF"/>
                </a:solidFill>
                <a:latin typeface="Times New Roman" panose="02020603050405020304" pitchFamily="18" charset="0"/>
                <a:ea typeface="华文楷体" panose="02010600040101010101" pitchFamily="2" charset="-122"/>
              </a:rPr>
              <a:t>φ</a:t>
            </a:r>
            <a:r>
              <a:rPr lang="en-US" altLang="zh-CN" sz="2800">
                <a:solidFill>
                  <a:srgbClr val="FFFFFF"/>
                </a:solidFill>
                <a:latin typeface="Times New Roman" panose="02020603050405020304" pitchFamily="18" charset="0"/>
                <a:ea typeface="华文楷体" panose="02010600040101010101" pitchFamily="2" charset="-122"/>
              </a:rPr>
              <a:t>(x,y)</a:t>
            </a:r>
          </a:p>
        </p:txBody>
      </p:sp>
      <p:graphicFrame>
        <p:nvGraphicFramePr>
          <p:cNvPr id="334884" name="Object 36">
            <a:extLst>
              <a:ext uri="{FF2B5EF4-FFF2-40B4-BE49-F238E27FC236}">
                <a16:creationId xmlns:a16="http://schemas.microsoft.com/office/drawing/2014/main" id="{7CBD7747-8724-4773-810B-E5BDA3A23E19}"/>
              </a:ext>
            </a:extLst>
          </p:cNvPr>
          <p:cNvGraphicFramePr>
            <a:graphicFrameLocks noChangeAspect="1"/>
          </p:cNvGraphicFramePr>
          <p:nvPr/>
        </p:nvGraphicFramePr>
        <p:xfrm>
          <a:off x="1116013" y="1628775"/>
          <a:ext cx="5905500" cy="1236663"/>
        </p:xfrm>
        <a:graphic>
          <a:graphicData uri="http://schemas.openxmlformats.org/presentationml/2006/ole">
            <mc:AlternateContent xmlns:mc="http://schemas.openxmlformats.org/markup-compatibility/2006">
              <mc:Choice xmlns:v="urn:schemas-microsoft-com:vml" Requires="v">
                <p:oleObj spid="_x0000_s97324" name="Equation" r:id="rId5" imgW="2184400" imgH="457200" progId="Equation.DSMT4">
                  <p:embed/>
                </p:oleObj>
              </mc:Choice>
              <mc:Fallback>
                <p:oleObj name="Equation" r:id="rId5" imgW="2184400" imgH="4572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628775"/>
                        <a:ext cx="5905500"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4885" name="Object 37">
            <a:extLst>
              <a:ext uri="{FF2B5EF4-FFF2-40B4-BE49-F238E27FC236}">
                <a16:creationId xmlns:a16="http://schemas.microsoft.com/office/drawing/2014/main" id="{0CE70A50-8E5D-422D-A6CC-C8FC1DCB3171}"/>
              </a:ext>
            </a:extLst>
          </p:cNvPr>
          <p:cNvGraphicFramePr>
            <a:graphicFrameLocks noChangeAspect="1"/>
          </p:cNvGraphicFramePr>
          <p:nvPr/>
        </p:nvGraphicFramePr>
        <p:xfrm>
          <a:off x="539750" y="2781300"/>
          <a:ext cx="3240088" cy="1031875"/>
        </p:xfrm>
        <a:graphic>
          <a:graphicData uri="http://schemas.openxmlformats.org/presentationml/2006/ole">
            <mc:AlternateContent xmlns:mc="http://schemas.openxmlformats.org/markup-compatibility/2006">
              <mc:Choice xmlns:v="urn:schemas-microsoft-com:vml" Requires="v">
                <p:oleObj spid="_x0000_s97325" name="Equation" r:id="rId7" imgW="1308100" imgH="457200" progId="Equation.DSMT4">
                  <p:embed/>
                </p:oleObj>
              </mc:Choice>
              <mc:Fallback>
                <p:oleObj name="Equation" r:id="rId7" imgW="1308100" imgH="457200" progId="Equation.DSMT4">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2781300"/>
                        <a:ext cx="3240088"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4886" name="Object 38">
            <a:extLst>
              <a:ext uri="{FF2B5EF4-FFF2-40B4-BE49-F238E27FC236}">
                <a16:creationId xmlns:a16="http://schemas.microsoft.com/office/drawing/2014/main" id="{2530EFE8-AEE7-4BCB-ACCB-3F80BDDA02ED}"/>
              </a:ext>
            </a:extLst>
          </p:cNvPr>
          <p:cNvGraphicFramePr>
            <a:graphicFrameLocks noChangeAspect="1"/>
          </p:cNvGraphicFramePr>
          <p:nvPr/>
        </p:nvGraphicFramePr>
        <p:xfrm>
          <a:off x="3779838" y="2708275"/>
          <a:ext cx="3025775" cy="1077913"/>
        </p:xfrm>
        <a:graphic>
          <a:graphicData uri="http://schemas.openxmlformats.org/presentationml/2006/ole">
            <mc:AlternateContent xmlns:mc="http://schemas.openxmlformats.org/markup-compatibility/2006">
              <mc:Choice xmlns:v="urn:schemas-microsoft-com:vml" Requires="v">
                <p:oleObj spid="_x0000_s97326" name="Equation" r:id="rId9" imgW="1282700" imgH="457200" progId="Equation.DSMT4">
                  <p:embed/>
                </p:oleObj>
              </mc:Choice>
              <mc:Fallback>
                <p:oleObj name="Equation" r:id="rId9" imgW="1282700" imgH="457200" progId="Equation.DSMT4">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2708275"/>
                        <a:ext cx="3025775"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4887" name="Object 39">
            <a:extLst>
              <a:ext uri="{FF2B5EF4-FFF2-40B4-BE49-F238E27FC236}">
                <a16:creationId xmlns:a16="http://schemas.microsoft.com/office/drawing/2014/main" id="{E5E488A2-5309-4873-965A-EDAC0C8B2881}"/>
              </a:ext>
            </a:extLst>
          </p:cNvPr>
          <p:cNvGraphicFramePr>
            <a:graphicFrameLocks noChangeAspect="1"/>
          </p:cNvGraphicFramePr>
          <p:nvPr/>
        </p:nvGraphicFramePr>
        <p:xfrm>
          <a:off x="468313" y="4005263"/>
          <a:ext cx="3168650" cy="1085850"/>
        </p:xfrm>
        <a:graphic>
          <a:graphicData uri="http://schemas.openxmlformats.org/presentationml/2006/ole">
            <mc:AlternateContent xmlns:mc="http://schemas.openxmlformats.org/markup-compatibility/2006">
              <mc:Choice xmlns:v="urn:schemas-microsoft-com:vml" Requires="v">
                <p:oleObj spid="_x0000_s97327" name="Equation" r:id="rId11" imgW="1333500" imgH="457200" progId="Equation.DSMT4">
                  <p:embed/>
                </p:oleObj>
              </mc:Choice>
              <mc:Fallback>
                <p:oleObj name="Equation" r:id="rId11" imgW="1333500" imgH="457200" progId="Equation.DSMT4">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4005263"/>
                        <a:ext cx="31686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4888" name="Object 40">
            <a:extLst>
              <a:ext uri="{FF2B5EF4-FFF2-40B4-BE49-F238E27FC236}">
                <a16:creationId xmlns:a16="http://schemas.microsoft.com/office/drawing/2014/main" id="{C0C3D640-6FA3-48FB-8BEA-3FB14E651078}"/>
              </a:ext>
            </a:extLst>
          </p:cNvPr>
          <p:cNvGraphicFramePr>
            <a:graphicFrameLocks noChangeAspect="1"/>
          </p:cNvGraphicFramePr>
          <p:nvPr/>
        </p:nvGraphicFramePr>
        <p:xfrm>
          <a:off x="3635375" y="3933825"/>
          <a:ext cx="3384550" cy="1182688"/>
        </p:xfrm>
        <a:graphic>
          <a:graphicData uri="http://schemas.openxmlformats.org/presentationml/2006/ole">
            <mc:AlternateContent xmlns:mc="http://schemas.openxmlformats.org/markup-compatibility/2006">
              <mc:Choice xmlns:v="urn:schemas-microsoft-com:vml" Requires="v">
                <p:oleObj spid="_x0000_s97328" name="Equation" r:id="rId13" imgW="1308100" imgH="457200" progId="Equation.DSMT4">
                  <p:embed/>
                </p:oleObj>
              </mc:Choice>
              <mc:Fallback>
                <p:oleObj name="Equation" r:id="rId13" imgW="1308100" imgH="457200" progId="Equation.DSMT4">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5375" y="3933825"/>
                        <a:ext cx="3384550"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4889" name="Object 41">
            <a:extLst>
              <a:ext uri="{FF2B5EF4-FFF2-40B4-BE49-F238E27FC236}">
                <a16:creationId xmlns:a16="http://schemas.microsoft.com/office/drawing/2014/main" id="{A687B688-16A5-4A55-B749-0534C618D911}"/>
              </a:ext>
            </a:extLst>
          </p:cNvPr>
          <p:cNvGraphicFramePr>
            <a:graphicFrameLocks noChangeAspect="1"/>
          </p:cNvGraphicFramePr>
          <p:nvPr/>
        </p:nvGraphicFramePr>
        <p:xfrm>
          <a:off x="755650" y="5357813"/>
          <a:ext cx="2016125" cy="1082675"/>
        </p:xfrm>
        <a:graphic>
          <a:graphicData uri="http://schemas.openxmlformats.org/presentationml/2006/ole">
            <mc:AlternateContent xmlns:mc="http://schemas.openxmlformats.org/markup-compatibility/2006">
              <mc:Choice xmlns:v="urn:schemas-microsoft-com:vml" Requires="v">
                <p:oleObj spid="_x0000_s97329" name="Equation" r:id="rId15" imgW="850900" imgH="457200" progId="Equation.DSMT4">
                  <p:embed/>
                </p:oleObj>
              </mc:Choice>
              <mc:Fallback>
                <p:oleObj name="Equation" r:id="rId15" imgW="850900" imgH="457200" progId="Equation.DSMT4">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5357813"/>
                        <a:ext cx="2016125"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4890" name="Object 42">
            <a:extLst>
              <a:ext uri="{FF2B5EF4-FFF2-40B4-BE49-F238E27FC236}">
                <a16:creationId xmlns:a16="http://schemas.microsoft.com/office/drawing/2014/main" id="{FE7D6BC4-A3FE-4857-88DE-226E03C2D180}"/>
              </a:ext>
            </a:extLst>
          </p:cNvPr>
          <p:cNvGraphicFramePr>
            <a:graphicFrameLocks noChangeAspect="1"/>
          </p:cNvGraphicFramePr>
          <p:nvPr/>
        </p:nvGraphicFramePr>
        <p:xfrm>
          <a:off x="2916238" y="5373688"/>
          <a:ext cx="2016125" cy="993775"/>
        </p:xfrm>
        <a:graphic>
          <a:graphicData uri="http://schemas.openxmlformats.org/presentationml/2006/ole">
            <mc:AlternateContent xmlns:mc="http://schemas.openxmlformats.org/markup-compatibility/2006">
              <mc:Choice xmlns:v="urn:schemas-microsoft-com:vml" Requires="v">
                <p:oleObj spid="_x0000_s97330" name="Equation" r:id="rId17" imgW="927100" imgH="457200" progId="Equation.DSMT4">
                  <p:embed/>
                </p:oleObj>
              </mc:Choice>
              <mc:Fallback>
                <p:oleObj name="Equation" r:id="rId17" imgW="927100" imgH="457200" progId="Equation.DSMT4">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6238" y="5373688"/>
                        <a:ext cx="2016125"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4891" name="Object 43">
            <a:extLst>
              <a:ext uri="{FF2B5EF4-FFF2-40B4-BE49-F238E27FC236}">
                <a16:creationId xmlns:a16="http://schemas.microsoft.com/office/drawing/2014/main" id="{3C8BBB0C-B346-4900-9310-EDECF9C42DCA}"/>
              </a:ext>
            </a:extLst>
          </p:cNvPr>
          <p:cNvGraphicFramePr>
            <a:graphicFrameLocks noChangeAspect="1"/>
          </p:cNvGraphicFramePr>
          <p:nvPr/>
        </p:nvGraphicFramePr>
        <p:xfrm>
          <a:off x="5076825" y="5516563"/>
          <a:ext cx="2449513" cy="552450"/>
        </p:xfrm>
        <a:graphic>
          <a:graphicData uri="http://schemas.openxmlformats.org/presentationml/2006/ole">
            <mc:AlternateContent xmlns:mc="http://schemas.openxmlformats.org/markup-compatibility/2006">
              <mc:Choice xmlns:v="urn:schemas-microsoft-com:vml" Requires="v">
                <p:oleObj spid="_x0000_s97331" name="Equation" r:id="rId19" imgW="901309" imgH="203112" progId="Equation.DSMT4">
                  <p:embed/>
                </p:oleObj>
              </mc:Choice>
              <mc:Fallback>
                <p:oleObj name="Equation" r:id="rId19" imgW="901309" imgH="203112" progId="Equation.DSMT4">
                  <p:embed/>
                  <p:pic>
                    <p:nvPicPr>
                      <p:cNvPr id="0" name="Object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76825" y="5516563"/>
                        <a:ext cx="2449513"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000">
    <p:zoom/>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334872"/>
                                        </p:tgtEl>
                                        <p:attrNameLst>
                                          <p:attrName>style.visibility</p:attrName>
                                        </p:attrNameLst>
                                      </p:cBhvr>
                                      <p:to>
                                        <p:strVal val="visible"/>
                                      </p:to>
                                    </p:set>
                                    <p:animEffect transition="in" filter="dissolve">
                                      <p:cBhvr>
                                        <p:cTn id="7" dur="75"/>
                                        <p:tgtEl>
                                          <p:spTgt spid="3348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4874"/>
                                        </p:tgtEl>
                                        <p:attrNameLst>
                                          <p:attrName>style.visibility</p:attrName>
                                        </p:attrNameLst>
                                      </p:cBhvr>
                                      <p:to>
                                        <p:strVal val="visible"/>
                                      </p:to>
                                    </p:set>
                                    <p:animEffect transition="in" filter="dissolve">
                                      <p:cBhvr>
                                        <p:cTn id="12" dur="500"/>
                                        <p:tgtEl>
                                          <p:spTgt spid="334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34884"/>
                                        </p:tgtEl>
                                        <p:attrNameLst>
                                          <p:attrName>style.visibility</p:attrName>
                                        </p:attrNameLst>
                                      </p:cBhvr>
                                      <p:to>
                                        <p:strVal val="visible"/>
                                      </p:to>
                                    </p:set>
                                    <p:anim calcmode="lin" valueType="num">
                                      <p:cBhvr additive="base">
                                        <p:cTn id="17" dur="500" fill="hold"/>
                                        <p:tgtEl>
                                          <p:spTgt spid="334884"/>
                                        </p:tgtEl>
                                        <p:attrNameLst>
                                          <p:attrName>ppt_x</p:attrName>
                                        </p:attrNameLst>
                                      </p:cBhvr>
                                      <p:tavLst>
                                        <p:tav tm="0">
                                          <p:val>
                                            <p:strVal val="#ppt_x"/>
                                          </p:val>
                                        </p:tav>
                                        <p:tav tm="100000">
                                          <p:val>
                                            <p:strVal val="#ppt_x"/>
                                          </p:val>
                                        </p:tav>
                                      </p:tavLst>
                                    </p:anim>
                                    <p:anim calcmode="lin" valueType="num">
                                      <p:cBhvr additive="base">
                                        <p:cTn id="18" dur="500" fill="hold"/>
                                        <p:tgtEl>
                                          <p:spTgt spid="33488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34885"/>
                                        </p:tgtEl>
                                        <p:attrNameLst>
                                          <p:attrName>style.visibility</p:attrName>
                                        </p:attrNameLst>
                                      </p:cBhvr>
                                      <p:to>
                                        <p:strVal val="visible"/>
                                      </p:to>
                                    </p:set>
                                    <p:anim calcmode="lin" valueType="num">
                                      <p:cBhvr additive="base">
                                        <p:cTn id="23" dur="500" fill="hold"/>
                                        <p:tgtEl>
                                          <p:spTgt spid="334885"/>
                                        </p:tgtEl>
                                        <p:attrNameLst>
                                          <p:attrName>ppt_x</p:attrName>
                                        </p:attrNameLst>
                                      </p:cBhvr>
                                      <p:tavLst>
                                        <p:tav tm="0">
                                          <p:val>
                                            <p:strVal val="#ppt_x"/>
                                          </p:val>
                                        </p:tav>
                                        <p:tav tm="100000">
                                          <p:val>
                                            <p:strVal val="#ppt_x"/>
                                          </p:val>
                                        </p:tav>
                                      </p:tavLst>
                                    </p:anim>
                                    <p:anim calcmode="lin" valueType="num">
                                      <p:cBhvr additive="base">
                                        <p:cTn id="24" dur="500" fill="hold"/>
                                        <p:tgtEl>
                                          <p:spTgt spid="33488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34886"/>
                                        </p:tgtEl>
                                        <p:attrNameLst>
                                          <p:attrName>style.visibility</p:attrName>
                                        </p:attrNameLst>
                                      </p:cBhvr>
                                      <p:to>
                                        <p:strVal val="visible"/>
                                      </p:to>
                                    </p:set>
                                    <p:anim calcmode="lin" valueType="num">
                                      <p:cBhvr additive="base">
                                        <p:cTn id="29" dur="500" fill="hold"/>
                                        <p:tgtEl>
                                          <p:spTgt spid="334886"/>
                                        </p:tgtEl>
                                        <p:attrNameLst>
                                          <p:attrName>ppt_x</p:attrName>
                                        </p:attrNameLst>
                                      </p:cBhvr>
                                      <p:tavLst>
                                        <p:tav tm="0">
                                          <p:val>
                                            <p:strVal val="#ppt_x"/>
                                          </p:val>
                                        </p:tav>
                                        <p:tav tm="100000">
                                          <p:val>
                                            <p:strVal val="#ppt_x"/>
                                          </p:val>
                                        </p:tav>
                                      </p:tavLst>
                                    </p:anim>
                                    <p:anim calcmode="lin" valueType="num">
                                      <p:cBhvr additive="base">
                                        <p:cTn id="30" dur="500" fill="hold"/>
                                        <p:tgtEl>
                                          <p:spTgt spid="33488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34887"/>
                                        </p:tgtEl>
                                        <p:attrNameLst>
                                          <p:attrName>style.visibility</p:attrName>
                                        </p:attrNameLst>
                                      </p:cBhvr>
                                      <p:to>
                                        <p:strVal val="visible"/>
                                      </p:to>
                                    </p:set>
                                    <p:anim calcmode="lin" valueType="num">
                                      <p:cBhvr additive="base">
                                        <p:cTn id="35" dur="500" fill="hold"/>
                                        <p:tgtEl>
                                          <p:spTgt spid="334887"/>
                                        </p:tgtEl>
                                        <p:attrNameLst>
                                          <p:attrName>ppt_x</p:attrName>
                                        </p:attrNameLst>
                                      </p:cBhvr>
                                      <p:tavLst>
                                        <p:tav tm="0">
                                          <p:val>
                                            <p:strVal val="#ppt_x"/>
                                          </p:val>
                                        </p:tav>
                                        <p:tav tm="100000">
                                          <p:val>
                                            <p:strVal val="#ppt_x"/>
                                          </p:val>
                                        </p:tav>
                                      </p:tavLst>
                                    </p:anim>
                                    <p:anim calcmode="lin" valueType="num">
                                      <p:cBhvr additive="base">
                                        <p:cTn id="36" dur="500" fill="hold"/>
                                        <p:tgtEl>
                                          <p:spTgt spid="33488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34888"/>
                                        </p:tgtEl>
                                        <p:attrNameLst>
                                          <p:attrName>style.visibility</p:attrName>
                                        </p:attrNameLst>
                                      </p:cBhvr>
                                      <p:to>
                                        <p:strVal val="visible"/>
                                      </p:to>
                                    </p:set>
                                    <p:anim calcmode="lin" valueType="num">
                                      <p:cBhvr additive="base">
                                        <p:cTn id="41" dur="500" fill="hold"/>
                                        <p:tgtEl>
                                          <p:spTgt spid="334888"/>
                                        </p:tgtEl>
                                        <p:attrNameLst>
                                          <p:attrName>ppt_x</p:attrName>
                                        </p:attrNameLst>
                                      </p:cBhvr>
                                      <p:tavLst>
                                        <p:tav tm="0">
                                          <p:val>
                                            <p:strVal val="#ppt_x"/>
                                          </p:val>
                                        </p:tav>
                                        <p:tav tm="100000">
                                          <p:val>
                                            <p:strVal val="#ppt_x"/>
                                          </p:val>
                                        </p:tav>
                                      </p:tavLst>
                                    </p:anim>
                                    <p:anim calcmode="lin" valueType="num">
                                      <p:cBhvr additive="base">
                                        <p:cTn id="42" dur="500" fill="hold"/>
                                        <p:tgtEl>
                                          <p:spTgt spid="334888"/>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34889"/>
                                        </p:tgtEl>
                                        <p:attrNameLst>
                                          <p:attrName>style.visibility</p:attrName>
                                        </p:attrNameLst>
                                      </p:cBhvr>
                                      <p:to>
                                        <p:strVal val="visible"/>
                                      </p:to>
                                    </p:set>
                                    <p:anim calcmode="lin" valueType="num">
                                      <p:cBhvr additive="base">
                                        <p:cTn id="47" dur="500" fill="hold"/>
                                        <p:tgtEl>
                                          <p:spTgt spid="334889"/>
                                        </p:tgtEl>
                                        <p:attrNameLst>
                                          <p:attrName>ppt_x</p:attrName>
                                        </p:attrNameLst>
                                      </p:cBhvr>
                                      <p:tavLst>
                                        <p:tav tm="0">
                                          <p:val>
                                            <p:strVal val="#ppt_x"/>
                                          </p:val>
                                        </p:tav>
                                        <p:tav tm="100000">
                                          <p:val>
                                            <p:strVal val="#ppt_x"/>
                                          </p:val>
                                        </p:tav>
                                      </p:tavLst>
                                    </p:anim>
                                    <p:anim calcmode="lin" valueType="num">
                                      <p:cBhvr additive="base">
                                        <p:cTn id="48" dur="500" fill="hold"/>
                                        <p:tgtEl>
                                          <p:spTgt spid="334889"/>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334890"/>
                                        </p:tgtEl>
                                        <p:attrNameLst>
                                          <p:attrName>style.visibility</p:attrName>
                                        </p:attrNameLst>
                                      </p:cBhvr>
                                      <p:to>
                                        <p:strVal val="visible"/>
                                      </p:to>
                                    </p:set>
                                    <p:anim calcmode="lin" valueType="num">
                                      <p:cBhvr additive="base">
                                        <p:cTn id="53" dur="500" fill="hold"/>
                                        <p:tgtEl>
                                          <p:spTgt spid="334890"/>
                                        </p:tgtEl>
                                        <p:attrNameLst>
                                          <p:attrName>ppt_x</p:attrName>
                                        </p:attrNameLst>
                                      </p:cBhvr>
                                      <p:tavLst>
                                        <p:tav tm="0">
                                          <p:val>
                                            <p:strVal val="#ppt_x"/>
                                          </p:val>
                                        </p:tav>
                                        <p:tav tm="100000">
                                          <p:val>
                                            <p:strVal val="#ppt_x"/>
                                          </p:val>
                                        </p:tav>
                                      </p:tavLst>
                                    </p:anim>
                                    <p:anim calcmode="lin" valueType="num">
                                      <p:cBhvr additive="base">
                                        <p:cTn id="54" dur="500" fill="hold"/>
                                        <p:tgtEl>
                                          <p:spTgt spid="334890"/>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334891"/>
                                        </p:tgtEl>
                                        <p:attrNameLst>
                                          <p:attrName>style.visibility</p:attrName>
                                        </p:attrNameLst>
                                      </p:cBhvr>
                                      <p:to>
                                        <p:strVal val="visible"/>
                                      </p:to>
                                    </p:set>
                                    <p:anim calcmode="lin" valueType="num">
                                      <p:cBhvr additive="base">
                                        <p:cTn id="59" dur="500" fill="hold"/>
                                        <p:tgtEl>
                                          <p:spTgt spid="334891"/>
                                        </p:tgtEl>
                                        <p:attrNameLst>
                                          <p:attrName>ppt_x</p:attrName>
                                        </p:attrNameLst>
                                      </p:cBhvr>
                                      <p:tavLst>
                                        <p:tav tm="0">
                                          <p:val>
                                            <p:strVal val="#ppt_x"/>
                                          </p:val>
                                        </p:tav>
                                        <p:tav tm="100000">
                                          <p:val>
                                            <p:strVal val="#ppt_x"/>
                                          </p:val>
                                        </p:tav>
                                      </p:tavLst>
                                    </p:anim>
                                    <p:anim calcmode="lin" valueType="num">
                                      <p:cBhvr additive="base">
                                        <p:cTn id="60" dur="500" fill="hold"/>
                                        <p:tgtEl>
                                          <p:spTgt spid="3348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72" grpId="0" autoUpdateAnimBg="0"/>
      <p:bldP spid="33487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2D56E86-9A38-4DF7-A353-985B51C4EE50}"/>
              </a:ext>
            </a:extLst>
          </p:cNvPr>
          <p:cNvSpPr>
            <a:spLocks noGrp="1" noChangeArrowheads="1"/>
          </p:cNvSpPr>
          <p:nvPr>
            <p:ph type="title"/>
          </p:nvPr>
        </p:nvSpPr>
        <p:spPr/>
        <p:txBody>
          <a:bodyPr/>
          <a:lstStyle/>
          <a:p>
            <a:pPr algn="l" eaLnBrk="1" hangingPunct="1"/>
            <a:r>
              <a:rPr lang="zh-CN" altLang="en-US" sz="3200">
                <a:solidFill>
                  <a:srgbClr val="FFFFFF"/>
                </a:solidFill>
                <a:latin typeface="华文楷体" panose="02010600040101010101" pitchFamily="2" charset="-122"/>
                <a:ea typeface="华文楷体" panose="02010600040101010101" pitchFamily="2" charset="-122"/>
              </a:rPr>
              <a:t>这个性质可以推广到任意有限个随机变量的情况</a:t>
            </a:r>
            <a:r>
              <a:rPr lang="en-US" altLang="zh-CN" sz="3200">
                <a:solidFill>
                  <a:srgbClr val="FFFFFF"/>
                </a:solidFill>
                <a:latin typeface="华文楷体" panose="02010600040101010101" pitchFamily="2" charset="-122"/>
                <a:ea typeface="华文楷体" panose="02010600040101010101" pitchFamily="2" charset="-122"/>
              </a:rPr>
              <a:t>,</a:t>
            </a:r>
            <a:r>
              <a:rPr lang="zh-CN" altLang="en-US" sz="3200">
                <a:solidFill>
                  <a:srgbClr val="FFFFFF"/>
                </a:solidFill>
                <a:latin typeface="华文楷体" panose="02010600040101010101" pitchFamily="2" charset="-122"/>
                <a:ea typeface="华文楷体" panose="02010600040101010101" pitchFamily="2" charset="-122"/>
              </a:rPr>
              <a:t>即对于</a:t>
            </a:r>
            <a:r>
              <a:rPr lang="en-US" altLang="zh-CN" sz="3200">
                <a:solidFill>
                  <a:srgbClr val="FFFFFF"/>
                </a:solidFill>
                <a:latin typeface="华文楷体" panose="02010600040101010101" pitchFamily="2" charset="-122"/>
                <a:ea typeface="华文楷体" panose="02010600040101010101" pitchFamily="2" charset="-122"/>
              </a:rPr>
              <a:t>n&gt;2</a:t>
            </a:r>
            <a:r>
              <a:rPr lang="zh-CN" altLang="en-US" sz="3200">
                <a:solidFill>
                  <a:srgbClr val="FFFFFF"/>
                </a:solidFill>
                <a:latin typeface="华文楷体" panose="02010600040101010101" pitchFamily="2" charset="-122"/>
                <a:ea typeface="华文楷体" panose="02010600040101010101" pitchFamily="2" charset="-122"/>
              </a:rPr>
              <a:t>也同样有</a:t>
            </a:r>
            <a:br>
              <a:rPr lang="zh-CN" altLang="en-US" sz="3200">
                <a:solidFill>
                  <a:srgbClr val="FFFFFF"/>
                </a:solidFill>
                <a:latin typeface="华文楷体" panose="02010600040101010101" pitchFamily="2" charset="-122"/>
                <a:ea typeface="华文楷体" panose="02010600040101010101" pitchFamily="2" charset="-122"/>
              </a:rPr>
            </a:br>
            <a:endParaRPr lang="zh-CN" altLang="en-US" sz="3200">
              <a:solidFill>
                <a:srgbClr val="FFFFFF"/>
              </a:solidFill>
              <a:latin typeface="华文楷体" panose="02010600040101010101" pitchFamily="2" charset="-122"/>
              <a:ea typeface="华文楷体" panose="02010600040101010101" pitchFamily="2" charset="-122"/>
            </a:endParaRPr>
          </a:p>
        </p:txBody>
      </p:sp>
      <p:sp>
        <p:nvSpPr>
          <p:cNvPr id="648195" name="Rectangle 3">
            <a:extLst>
              <a:ext uri="{FF2B5EF4-FFF2-40B4-BE49-F238E27FC236}">
                <a16:creationId xmlns:a16="http://schemas.microsoft.com/office/drawing/2014/main" id="{97C57409-4A72-4C93-B3A4-55B4C7448F41}"/>
              </a:ext>
            </a:extLst>
          </p:cNvPr>
          <p:cNvSpPr>
            <a:spLocks noGrp="1" noChangeArrowheads="1"/>
          </p:cNvSpPr>
          <p:nvPr>
            <p:ph type="body" sz="half" idx="1"/>
          </p:nvPr>
        </p:nvSpPr>
        <p:spPr>
          <a:xfrm>
            <a:off x="250825" y="4076700"/>
            <a:ext cx="8893175" cy="863600"/>
          </a:xfrm>
        </p:spPr>
        <p:txBody>
          <a:bodyPr/>
          <a:lstStyle/>
          <a:p>
            <a:pPr eaLnBrk="1" hangingPunct="1">
              <a:lnSpc>
                <a:spcPct val="90000"/>
              </a:lnSpc>
              <a:buFontTx/>
              <a:buNone/>
            </a:pPr>
            <a:r>
              <a:rPr lang="zh-CN" altLang="en-US">
                <a:solidFill>
                  <a:srgbClr val="FFFFFF"/>
                </a:solidFill>
                <a:latin typeface="华文楷体" panose="02010600040101010101" pitchFamily="2" charset="-122"/>
                <a:ea typeface="华文楷体" panose="02010600040101010101" pitchFamily="2" charset="-122"/>
              </a:rPr>
              <a:t>特别地</a:t>
            </a:r>
            <a:r>
              <a:rPr lang="en-US" altLang="zh-CN">
                <a:solidFill>
                  <a:srgbClr val="FFFFFF"/>
                </a:solidFill>
                <a:latin typeface="华文楷体" panose="02010600040101010101" pitchFamily="2" charset="-122"/>
                <a:ea typeface="华文楷体" panose="02010600040101010101" pitchFamily="2" charset="-122"/>
              </a:rPr>
              <a:t>, n</a:t>
            </a:r>
            <a:r>
              <a:rPr lang="zh-CN" altLang="en-US">
                <a:solidFill>
                  <a:srgbClr val="FFFFFF"/>
                </a:solidFill>
                <a:latin typeface="华文楷体" panose="02010600040101010101" pitchFamily="2" charset="-122"/>
                <a:ea typeface="华文楷体" panose="02010600040101010101" pitchFamily="2" charset="-122"/>
              </a:rPr>
              <a:t>个随机变量的算术平均数仍是一个随机变量</a:t>
            </a:r>
            <a:r>
              <a:rPr lang="en-US" altLang="zh-CN">
                <a:solidFill>
                  <a:srgbClr val="FFFFFF"/>
                </a:solidFill>
                <a:latin typeface="华文楷体" panose="02010600040101010101" pitchFamily="2" charset="-122"/>
                <a:ea typeface="华文楷体" panose="02010600040101010101" pitchFamily="2" charset="-122"/>
              </a:rPr>
              <a:t>,</a:t>
            </a:r>
            <a:r>
              <a:rPr lang="zh-CN" altLang="en-US">
                <a:solidFill>
                  <a:srgbClr val="FFFFFF"/>
                </a:solidFill>
                <a:latin typeface="华文楷体" panose="02010600040101010101" pitchFamily="2" charset="-122"/>
                <a:ea typeface="华文楷体" panose="02010600040101010101" pitchFamily="2" charset="-122"/>
              </a:rPr>
              <a:t>其期望值等于这个随机变量的算术平均数</a:t>
            </a:r>
            <a:r>
              <a:rPr lang="en-US" altLang="zh-CN">
                <a:solidFill>
                  <a:srgbClr val="FFFFFF"/>
                </a:solidFill>
                <a:latin typeface="华文楷体" panose="02010600040101010101" pitchFamily="2" charset="-122"/>
                <a:ea typeface="华文楷体" panose="02010600040101010101" pitchFamily="2" charset="-122"/>
              </a:rPr>
              <a:t>,</a:t>
            </a:r>
            <a:endParaRPr lang="en-US" altLang="zh-CN">
              <a:solidFill>
                <a:srgbClr val="FFFFFF"/>
              </a:solidFill>
            </a:endParaRPr>
          </a:p>
        </p:txBody>
      </p:sp>
      <p:graphicFrame>
        <p:nvGraphicFramePr>
          <p:cNvPr id="648196" name="Object 4">
            <a:extLst>
              <a:ext uri="{FF2B5EF4-FFF2-40B4-BE49-F238E27FC236}">
                <a16:creationId xmlns:a16="http://schemas.microsoft.com/office/drawing/2014/main" id="{36853B1F-FA8C-435B-B877-F359E5572FB7}"/>
              </a:ext>
            </a:extLst>
          </p:cNvPr>
          <p:cNvGraphicFramePr>
            <a:graphicFrameLocks noChangeAspect="1"/>
          </p:cNvGraphicFramePr>
          <p:nvPr/>
        </p:nvGraphicFramePr>
        <p:xfrm>
          <a:off x="1547813" y="2420938"/>
          <a:ext cx="5545137" cy="1385887"/>
        </p:xfrm>
        <a:graphic>
          <a:graphicData uri="http://schemas.openxmlformats.org/presentationml/2006/ole">
            <mc:AlternateContent xmlns:mc="http://schemas.openxmlformats.org/markup-compatibility/2006">
              <mc:Choice xmlns:v="urn:schemas-microsoft-com:vml" Requires="v">
                <p:oleObj spid="_x0000_s98324" name="Equation" r:id="rId3" imgW="1727200" imgH="431800" progId="Equation.DSMT4">
                  <p:embed/>
                </p:oleObj>
              </mc:Choice>
              <mc:Fallback>
                <p:oleObj name="Equation" r:id="rId3" imgW="17272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420938"/>
                        <a:ext cx="5545137" cy="138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8197" name="Object 5">
            <a:extLst>
              <a:ext uri="{FF2B5EF4-FFF2-40B4-BE49-F238E27FC236}">
                <a16:creationId xmlns:a16="http://schemas.microsoft.com/office/drawing/2014/main" id="{0C70D3B6-E612-484D-AB94-11CC2A56E096}"/>
              </a:ext>
            </a:extLst>
          </p:cNvPr>
          <p:cNvGraphicFramePr>
            <a:graphicFrameLocks noGrp="1" noChangeAspect="1"/>
          </p:cNvGraphicFramePr>
          <p:nvPr>
            <p:ph sz="half" idx="2"/>
          </p:nvPr>
        </p:nvGraphicFramePr>
        <p:xfrm>
          <a:off x="668338" y="1700213"/>
          <a:ext cx="8380412" cy="701675"/>
        </p:xfrm>
        <a:graphic>
          <a:graphicData uri="http://schemas.openxmlformats.org/presentationml/2006/ole">
            <mc:AlternateContent xmlns:mc="http://schemas.openxmlformats.org/markup-compatibility/2006">
              <mc:Choice xmlns:v="urn:schemas-microsoft-com:vml" Requires="v">
                <p:oleObj spid="_x0000_s98325" name="Equation" r:id="rId5" imgW="2730500" imgH="228600" progId="Equation.DSMT4">
                  <p:embed/>
                </p:oleObj>
              </mc:Choice>
              <mc:Fallback>
                <p:oleObj name="Equation" r:id="rId5" imgW="273050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338" y="1700213"/>
                        <a:ext cx="83804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8200" name="Object 8">
            <a:extLst>
              <a:ext uri="{FF2B5EF4-FFF2-40B4-BE49-F238E27FC236}">
                <a16:creationId xmlns:a16="http://schemas.microsoft.com/office/drawing/2014/main" id="{9DA74310-4151-422B-A51D-296F13825968}"/>
              </a:ext>
            </a:extLst>
          </p:cNvPr>
          <p:cNvGraphicFramePr>
            <a:graphicFrameLocks noChangeAspect="1"/>
          </p:cNvGraphicFramePr>
          <p:nvPr/>
        </p:nvGraphicFramePr>
        <p:xfrm>
          <a:off x="1835150" y="5229225"/>
          <a:ext cx="5834063" cy="1306513"/>
        </p:xfrm>
        <a:graphic>
          <a:graphicData uri="http://schemas.openxmlformats.org/presentationml/2006/ole">
            <mc:AlternateContent xmlns:mc="http://schemas.openxmlformats.org/markup-compatibility/2006">
              <mc:Choice xmlns:v="urn:schemas-microsoft-com:vml" Requires="v">
                <p:oleObj spid="_x0000_s98326" name="Equation" r:id="rId7" imgW="1930400" imgH="431800" progId="Equation.DSMT4">
                  <p:embed/>
                </p:oleObj>
              </mc:Choice>
              <mc:Fallback>
                <p:oleObj name="Equation" r:id="rId7" imgW="1930400" imgH="431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5229225"/>
                        <a:ext cx="5834063" cy="130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8201" name="Text Box 9">
            <a:extLst>
              <a:ext uri="{FF2B5EF4-FFF2-40B4-BE49-F238E27FC236}">
                <a16:creationId xmlns:a16="http://schemas.microsoft.com/office/drawing/2014/main" id="{FF66EF54-CD74-4143-AC61-77CE937EEB8B}"/>
              </a:ext>
            </a:extLst>
          </p:cNvPr>
          <p:cNvSpPr txBox="1">
            <a:spLocks noChangeArrowheads="1"/>
          </p:cNvSpPr>
          <p:nvPr/>
        </p:nvSpPr>
        <p:spPr bwMode="auto">
          <a:xfrm>
            <a:off x="592138" y="543083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9"/>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b="0">
                <a:solidFill>
                  <a:srgbClr val="FFFFFF"/>
                </a:solidFill>
                <a:latin typeface="Times New Roman" panose="02020603050405020304" pitchFamily="18" charset="0"/>
                <a:ea typeface="华文楷体" panose="02010600040101010101" pitchFamily="2" charset="-122"/>
              </a:rPr>
              <a:t>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8197"/>
                                        </p:tgtEl>
                                        <p:attrNameLst>
                                          <p:attrName>style.visibility</p:attrName>
                                        </p:attrNameLst>
                                      </p:cBhvr>
                                      <p:to>
                                        <p:strVal val="visible"/>
                                      </p:to>
                                    </p:set>
                                    <p:anim calcmode="lin" valueType="num">
                                      <p:cBhvr additive="base">
                                        <p:cTn id="7" dur="500" fill="hold"/>
                                        <p:tgtEl>
                                          <p:spTgt spid="648197"/>
                                        </p:tgtEl>
                                        <p:attrNameLst>
                                          <p:attrName>ppt_x</p:attrName>
                                        </p:attrNameLst>
                                      </p:cBhvr>
                                      <p:tavLst>
                                        <p:tav tm="0">
                                          <p:val>
                                            <p:strVal val="#ppt_x"/>
                                          </p:val>
                                        </p:tav>
                                        <p:tav tm="100000">
                                          <p:val>
                                            <p:strVal val="#ppt_x"/>
                                          </p:val>
                                        </p:tav>
                                      </p:tavLst>
                                    </p:anim>
                                    <p:anim calcmode="lin" valueType="num">
                                      <p:cBhvr additive="base">
                                        <p:cTn id="8" dur="500" fill="hold"/>
                                        <p:tgtEl>
                                          <p:spTgt spid="6481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8196"/>
                                        </p:tgtEl>
                                        <p:attrNameLst>
                                          <p:attrName>style.visibility</p:attrName>
                                        </p:attrNameLst>
                                      </p:cBhvr>
                                      <p:to>
                                        <p:strVal val="visible"/>
                                      </p:to>
                                    </p:set>
                                    <p:anim calcmode="lin" valueType="num">
                                      <p:cBhvr additive="base">
                                        <p:cTn id="13" dur="500" fill="hold"/>
                                        <p:tgtEl>
                                          <p:spTgt spid="648196"/>
                                        </p:tgtEl>
                                        <p:attrNameLst>
                                          <p:attrName>ppt_x</p:attrName>
                                        </p:attrNameLst>
                                      </p:cBhvr>
                                      <p:tavLst>
                                        <p:tav tm="0">
                                          <p:val>
                                            <p:strVal val="#ppt_x"/>
                                          </p:val>
                                        </p:tav>
                                        <p:tav tm="100000">
                                          <p:val>
                                            <p:strVal val="#ppt_x"/>
                                          </p:val>
                                        </p:tav>
                                      </p:tavLst>
                                    </p:anim>
                                    <p:anim calcmode="lin" valueType="num">
                                      <p:cBhvr additive="base">
                                        <p:cTn id="14" dur="500" fill="hold"/>
                                        <p:tgtEl>
                                          <p:spTgt spid="6481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8195">
                                            <p:txEl>
                                              <p:pRg st="0" end="0"/>
                                            </p:txEl>
                                          </p:spTgt>
                                        </p:tgtEl>
                                        <p:attrNameLst>
                                          <p:attrName>style.visibility</p:attrName>
                                        </p:attrNameLst>
                                      </p:cBhvr>
                                      <p:to>
                                        <p:strVal val="visible"/>
                                      </p:to>
                                    </p:set>
                                    <p:anim calcmode="lin" valueType="num">
                                      <p:cBhvr additive="base">
                                        <p:cTn id="19" dur="500" fill="hold"/>
                                        <p:tgtEl>
                                          <p:spTgt spid="64819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48201"/>
                                        </p:tgtEl>
                                        <p:attrNameLst>
                                          <p:attrName>style.visibility</p:attrName>
                                        </p:attrNameLst>
                                      </p:cBhvr>
                                      <p:to>
                                        <p:strVal val="visible"/>
                                      </p:to>
                                    </p:set>
                                    <p:anim calcmode="lin" valueType="num">
                                      <p:cBhvr additive="base">
                                        <p:cTn id="25" dur="500" fill="hold"/>
                                        <p:tgtEl>
                                          <p:spTgt spid="648201"/>
                                        </p:tgtEl>
                                        <p:attrNameLst>
                                          <p:attrName>ppt_x</p:attrName>
                                        </p:attrNameLst>
                                      </p:cBhvr>
                                      <p:tavLst>
                                        <p:tav tm="0">
                                          <p:val>
                                            <p:strVal val="#ppt_x"/>
                                          </p:val>
                                        </p:tav>
                                        <p:tav tm="100000">
                                          <p:val>
                                            <p:strVal val="#ppt_x"/>
                                          </p:val>
                                        </p:tav>
                                      </p:tavLst>
                                    </p:anim>
                                    <p:anim calcmode="lin" valueType="num">
                                      <p:cBhvr additive="base">
                                        <p:cTn id="26" dur="500" fill="hold"/>
                                        <p:tgtEl>
                                          <p:spTgt spid="64820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48200"/>
                                        </p:tgtEl>
                                        <p:attrNameLst>
                                          <p:attrName>style.visibility</p:attrName>
                                        </p:attrNameLst>
                                      </p:cBhvr>
                                      <p:to>
                                        <p:strVal val="visible"/>
                                      </p:to>
                                    </p:set>
                                    <p:anim calcmode="lin" valueType="num">
                                      <p:cBhvr additive="base">
                                        <p:cTn id="29" dur="500" fill="hold"/>
                                        <p:tgtEl>
                                          <p:spTgt spid="648200"/>
                                        </p:tgtEl>
                                        <p:attrNameLst>
                                          <p:attrName>ppt_x</p:attrName>
                                        </p:attrNameLst>
                                      </p:cBhvr>
                                      <p:tavLst>
                                        <p:tav tm="0">
                                          <p:val>
                                            <p:strVal val="#ppt_x"/>
                                          </p:val>
                                        </p:tav>
                                        <p:tav tm="100000">
                                          <p:val>
                                            <p:strVal val="#ppt_x"/>
                                          </p:val>
                                        </p:tav>
                                      </p:tavLst>
                                    </p:anim>
                                    <p:anim calcmode="lin" valueType="num">
                                      <p:cBhvr additive="base">
                                        <p:cTn id="30" dur="500" fill="hold"/>
                                        <p:tgtEl>
                                          <p:spTgt spid="648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5" grpId="0" build="p"/>
      <p:bldP spid="64820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040E833F-5CDC-45AB-8A03-AC0F85BC23B8}"/>
              </a:ext>
            </a:extLst>
          </p:cNvPr>
          <p:cNvSpPr>
            <a:spLocks noChangeArrowheads="1"/>
          </p:cNvSpPr>
          <p:nvPr/>
        </p:nvSpPr>
        <p:spPr bwMode="auto">
          <a:xfrm>
            <a:off x="684213" y="333375"/>
            <a:ext cx="3436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SzTx/>
              <a:buFontTx/>
              <a:buNone/>
            </a:pPr>
            <a:r>
              <a:rPr lang="en-US" altLang="zh-CN" sz="2800">
                <a:solidFill>
                  <a:srgbClr val="FFFFFF"/>
                </a:solidFill>
                <a:ea typeface="楷体_GB2312" pitchFamily="49" charset="-122"/>
              </a:rPr>
              <a:t>6. </a:t>
            </a:r>
            <a:r>
              <a:rPr lang="zh-CN" altLang="en-US" sz="2800">
                <a:solidFill>
                  <a:srgbClr val="FFFFFF"/>
                </a:solidFill>
                <a:ea typeface="楷体_GB2312" pitchFamily="49" charset="-122"/>
              </a:rPr>
              <a:t>若</a:t>
            </a:r>
            <a:r>
              <a:rPr lang="el-GR" altLang="zh-CN" sz="2800">
                <a:solidFill>
                  <a:srgbClr val="FFFFFF"/>
                </a:solidFill>
                <a:ea typeface="楷体_GB2312" pitchFamily="49" charset="-122"/>
                <a:cs typeface="Arial" panose="020B0604020202020204" pitchFamily="34" charset="0"/>
              </a:rPr>
              <a:t>ξ</a:t>
            </a:r>
            <a:r>
              <a:rPr lang="zh-CN" altLang="en-US" sz="2800">
                <a:solidFill>
                  <a:srgbClr val="FFFFFF"/>
                </a:solidFill>
                <a:ea typeface="楷体_GB2312" pitchFamily="49" charset="-122"/>
              </a:rPr>
              <a:t>与</a:t>
            </a:r>
            <a:r>
              <a:rPr lang="el-GR" altLang="zh-CN" sz="2800">
                <a:solidFill>
                  <a:srgbClr val="FFFFFF"/>
                </a:solidFill>
                <a:ea typeface="楷体_GB2312" pitchFamily="49" charset="-122"/>
              </a:rPr>
              <a:t>η</a:t>
            </a:r>
            <a:r>
              <a:rPr lang="zh-CN" altLang="en-US" sz="2800">
                <a:solidFill>
                  <a:srgbClr val="FFFFFF"/>
                </a:solidFill>
                <a:ea typeface="楷体_GB2312" pitchFamily="49" charset="-122"/>
              </a:rPr>
              <a:t>独立，则</a:t>
            </a:r>
          </a:p>
        </p:txBody>
      </p:sp>
      <p:sp>
        <p:nvSpPr>
          <p:cNvPr id="594947" name="Text Box 3">
            <a:extLst>
              <a:ext uri="{FF2B5EF4-FFF2-40B4-BE49-F238E27FC236}">
                <a16:creationId xmlns:a16="http://schemas.microsoft.com/office/drawing/2014/main" id="{73797031-0B11-43C6-9950-F10D9F8BE4E8}"/>
              </a:ext>
            </a:extLst>
          </p:cNvPr>
          <p:cNvSpPr txBox="1">
            <a:spLocks noChangeArrowheads="1"/>
          </p:cNvSpPr>
          <p:nvPr/>
        </p:nvSpPr>
        <p:spPr bwMode="auto">
          <a:xfrm>
            <a:off x="827088" y="981075"/>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800">
                <a:solidFill>
                  <a:srgbClr val="FFFFFF"/>
                </a:solidFill>
                <a:latin typeface="Times New Roman" panose="02020603050405020304" pitchFamily="18" charset="0"/>
                <a:ea typeface="华文楷体" panose="02010600040101010101" pitchFamily="2" charset="-122"/>
              </a:rPr>
              <a:t>证明</a:t>
            </a:r>
            <a:r>
              <a:rPr lang="en-US" altLang="zh-CN" sz="2800">
                <a:solidFill>
                  <a:srgbClr val="FFFFFF"/>
                </a:solidFill>
                <a:latin typeface="Times New Roman" panose="02020603050405020304" pitchFamily="18" charset="0"/>
                <a:ea typeface="华文楷体" panose="02010600040101010101" pitchFamily="2" charset="-122"/>
              </a:rPr>
              <a:t>:</a:t>
            </a:r>
            <a:r>
              <a:rPr lang="zh-CN" altLang="en-US" sz="2800">
                <a:solidFill>
                  <a:srgbClr val="FFFFFF"/>
                </a:solidFill>
                <a:latin typeface="Times New Roman" panose="02020603050405020304" pitchFamily="18" charset="0"/>
                <a:ea typeface="华文楷体" panose="02010600040101010101" pitchFamily="2" charset="-122"/>
              </a:rPr>
              <a:t>设</a:t>
            </a:r>
            <a:r>
              <a:rPr lang="en-US" altLang="zh-CN" sz="2800">
                <a:solidFill>
                  <a:srgbClr val="FFFFFF"/>
                </a:solidFill>
                <a:latin typeface="Times New Roman" panose="02020603050405020304" pitchFamily="18" charset="0"/>
                <a:ea typeface="华文楷体" panose="02010600040101010101" pitchFamily="2" charset="-122"/>
              </a:rPr>
              <a:t>(</a:t>
            </a:r>
            <a:r>
              <a:rPr lang="el-GR" altLang="zh-CN" sz="280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ξ</a:t>
            </a:r>
            <a:r>
              <a:rPr lang="en-US" altLang="zh-CN" sz="2800">
                <a:solidFill>
                  <a:srgbClr val="FFFFFF"/>
                </a:solidFill>
                <a:latin typeface="Times New Roman" panose="02020603050405020304" pitchFamily="18" charset="0"/>
                <a:ea typeface="华文楷体" panose="02010600040101010101" pitchFamily="2" charset="-122"/>
              </a:rPr>
              <a:t>,</a:t>
            </a:r>
            <a:r>
              <a:rPr lang="el-GR" altLang="zh-CN" sz="2800">
                <a:solidFill>
                  <a:srgbClr val="FFFFFF"/>
                </a:solidFill>
                <a:latin typeface="Times New Roman" panose="02020603050405020304" pitchFamily="18" charset="0"/>
                <a:ea typeface="华文楷体" panose="02010600040101010101" pitchFamily="2" charset="-122"/>
              </a:rPr>
              <a:t>η</a:t>
            </a:r>
            <a:r>
              <a:rPr lang="en-US" altLang="zh-CN" sz="2800">
                <a:solidFill>
                  <a:srgbClr val="FFFFFF"/>
                </a:solidFill>
                <a:latin typeface="Times New Roman" panose="02020603050405020304" pitchFamily="18" charset="0"/>
                <a:ea typeface="华文楷体" panose="02010600040101010101" pitchFamily="2" charset="-122"/>
              </a:rPr>
              <a:t>)~</a:t>
            </a:r>
            <a:r>
              <a:rPr lang="el-GR" altLang="zh-CN" sz="2800">
                <a:solidFill>
                  <a:srgbClr val="FFFFFF"/>
                </a:solidFill>
                <a:latin typeface="Times New Roman" panose="02020603050405020304" pitchFamily="18" charset="0"/>
                <a:ea typeface="华文楷体" panose="02010600040101010101" pitchFamily="2" charset="-122"/>
              </a:rPr>
              <a:t>φ</a:t>
            </a:r>
            <a:r>
              <a:rPr lang="en-US" altLang="zh-CN" sz="2800">
                <a:solidFill>
                  <a:srgbClr val="FFFFFF"/>
                </a:solidFill>
                <a:latin typeface="Times New Roman" panose="02020603050405020304" pitchFamily="18" charset="0"/>
                <a:ea typeface="华文楷体" panose="02010600040101010101" pitchFamily="2" charset="-122"/>
              </a:rPr>
              <a:t>(</a:t>
            </a:r>
            <a:r>
              <a:rPr lang="en-US" altLang="zh-CN" sz="2800" i="1">
                <a:solidFill>
                  <a:srgbClr val="FFFFFF"/>
                </a:solidFill>
                <a:latin typeface="Times New Roman" panose="02020603050405020304" pitchFamily="18" charset="0"/>
                <a:ea typeface="华文楷体" panose="02010600040101010101" pitchFamily="2" charset="-122"/>
              </a:rPr>
              <a:t>x, y</a:t>
            </a:r>
            <a:r>
              <a:rPr lang="en-US" altLang="zh-CN" sz="2800">
                <a:solidFill>
                  <a:srgbClr val="FFFFFF"/>
                </a:solidFill>
                <a:latin typeface="Times New Roman" panose="02020603050405020304" pitchFamily="18" charset="0"/>
                <a:ea typeface="华文楷体" panose="02010600040101010101" pitchFamily="2" charset="-122"/>
              </a:rPr>
              <a:t>)</a:t>
            </a:r>
          </a:p>
        </p:txBody>
      </p:sp>
      <p:graphicFrame>
        <p:nvGraphicFramePr>
          <p:cNvPr id="594953" name="Object 9">
            <a:extLst>
              <a:ext uri="{FF2B5EF4-FFF2-40B4-BE49-F238E27FC236}">
                <a16:creationId xmlns:a16="http://schemas.microsoft.com/office/drawing/2014/main" id="{549355C0-866F-4B54-B091-5E322C6B22FA}"/>
              </a:ext>
            </a:extLst>
          </p:cNvPr>
          <p:cNvGraphicFramePr>
            <a:graphicFrameLocks noChangeAspect="1"/>
          </p:cNvGraphicFramePr>
          <p:nvPr/>
        </p:nvGraphicFramePr>
        <p:xfrm>
          <a:off x="1763713" y="3789363"/>
          <a:ext cx="3960812" cy="1158875"/>
        </p:xfrm>
        <a:graphic>
          <a:graphicData uri="http://schemas.openxmlformats.org/presentationml/2006/ole">
            <mc:AlternateContent xmlns:mc="http://schemas.openxmlformats.org/markup-compatibility/2006">
              <mc:Choice xmlns:v="urn:schemas-microsoft-com:vml" Requires="v">
                <p:oleObj spid="_x0000_s99362" name="Equation" r:id="rId4" imgW="1562100" imgH="457200" progId="Equation.DSMT4">
                  <p:embed/>
                </p:oleObj>
              </mc:Choice>
              <mc:Fallback>
                <p:oleObj name="Equation" r:id="rId4" imgW="1562100" imgH="457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3789363"/>
                        <a:ext cx="3960812"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954" name="Object 10">
            <a:extLst>
              <a:ext uri="{FF2B5EF4-FFF2-40B4-BE49-F238E27FC236}">
                <a16:creationId xmlns:a16="http://schemas.microsoft.com/office/drawing/2014/main" id="{04BBB7F3-B37B-460F-AE90-76DF4BDBEA2A}"/>
              </a:ext>
            </a:extLst>
          </p:cNvPr>
          <p:cNvGraphicFramePr>
            <a:graphicFrameLocks noChangeAspect="1"/>
          </p:cNvGraphicFramePr>
          <p:nvPr/>
        </p:nvGraphicFramePr>
        <p:xfrm>
          <a:off x="1835150" y="4868863"/>
          <a:ext cx="3673475" cy="1058862"/>
        </p:xfrm>
        <a:graphic>
          <a:graphicData uri="http://schemas.openxmlformats.org/presentationml/2006/ole">
            <mc:AlternateContent xmlns:mc="http://schemas.openxmlformats.org/markup-compatibility/2006">
              <mc:Choice xmlns:v="urn:schemas-microsoft-com:vml" Requires="v">
                <p:oleObj spid="_x0000_s99363" name="Equation" r:id="rId6" imgW="1587500" imgH="457200" progId="Equation.DSMT4">
                  <p:embed/>
                </p:oleObj>
              </mc:Choice>
              <mc:Fallback>
                <p:oleObj name="Equation" r:id="rId6" imgW="1587500" imgH="4572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4868863"/>
                        <a:ext cx="3673475"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955" name="Object 11">
            <a:extLst>
              <a:ext uri="{FF2B5EF4-FFF2-40B4-BE49-F238E27FC236}">
                <a16:creationId xmlns:a16="http://schemas.microsoft.com/office/drawing/2014/main" id="{B2D94B0A-2E21-4669-997C-99F50F0E154E}"/>
              </a:ext>
            </a:extLst>
          </p:cNvPr>
          <p:cNvGraphicFramePr>
            <a:graphicFrameLocks noChangeAspect="1"/>
          </p:cNvGraphicFramePr>
          <p:nvPr/>
        </p:nvGraphicFramePr>
        <p:xfrm>
          <a:off x="5508625" y="5157788"/>
          <a:ext cx="2089150" cy="549275"/>
        </p:xfrm>
        <a:graphic>
          <a:graphicData uri="http://schemas.openxmlformats.org/presentationml/2006/ole">
            <mc:AlternateContent xmlns:mc="http://schemas.openxmlformats.org/markup-compatibility/2006">
              <mc:Choice xmlns:v="urn:schemas-microsoft-com:vml" Requires="v">
                <p:oleObj spid="_x0000_s99364" name="Equation" r:id="rId8" imgW="774364" imgH="203112" progId="Equation.DSMT4">
                  <p:embed/>
                </p:oleObj>
              </mc:Choice>
              <mc:Fallback>
                <p:oleObj name="Equation" r:id="rId8" imgW="774364" imgH="203112"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625" y="5157788"/>
                        <a:ext cx="20891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5" name="Object 12">
            <a:extLst>
              <a:ext uri="{FF2B5EF4-FFF2-40B4-BE49-F238E27FC236}">
                <a16:creationId xmlns:a16="http://schemas.microsoft.com/office/drawing/2014/main" id="{1FEFFF02-446E-4C73-BA25-A8AB43348E92}"/>
              </a:ext>
            </a:extLst>
          </p:cNvPr>
          <p:cNvGraphicFramePr>
            <a:graphicFrameLocks noChangeAspect="1"/>
          </p:cNvGraphicFramePr>
          <p:nvPr/>
        </p:nvGraphicFramePr>
        <p:xfrm>
          <a:off x="4211638" y="404813"/>
          <a:ext cx="4105275" cy="493712"/>
        </p:xfrm>
        <a:graphic>
          <a:graphicData uri="http://schemas.openxmlformats.org/presentationml/2006/ole">
            <mc:AlternateContent xmlns:mc="http://schemas.openxmlformats.org/markup-compatibility/2006">
              <mc:Choice xmlns:v="urn:schemas-microsoft-com:vml" Requires="v">
                <p:oleObj spid="_x0000_s99365" name="Equation" r:id="rId10" imgW="1688367" imgH="203112" progId="Equation.DSMT4">
                  <p:embed/>
                </p:oleObj>
              </mc:Choice>
              <mc:Fallback>
                <p:oleObj name="Equation" r:id="rId10" imgW="1688367" imgH="203112"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1638" y="404813"/>
                        <a:ext cx="4105275"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958" name="Object 14">
            <a:extLst>
              <a:ext uri="{FF2B5EF4-FFF2-40B4-BE49-F238E27FC236}">
                <a16:creationId xmlns:a16="http://schemas.microsoft.com/office/drawing/2014/main" id="{1264896D-13A6-44C9-94B6-35D99E175A29}"/>
              </a:ext>
            </a:extLst>
          </p:cNvPr>
          <p:cNvGraphicFramePr>
            <a:graphicFrameLocks noChangeAspect="1"/>
          </p:cNvGraphicFramePr>
          <p:nvPr/>
        </p:nvGraphicFramePr>
        <p:xfrm>
          <a:off x="1835150" y="2492375"/>
          <a:ext cx="3527425" cy="1176338"/>
        </p:xfrm>
        <a:graphic>
          <a:graphicData uri="http://schemas.openxmlformats.org/presentationml/2006/ole">
            <mc:AlternateContent xmlns:mc="http://schemas.openxmlformats.org/markup-compatibility/2006">
              <mc:Choice xmlns:v="urn:schemas-microsoft-com:vml" Requires="v">
                <p:oleObj spid="_x0000_s99366" name="Equation" r:id="rId12" imgW="1371600" imgH="457200" progId="Equation.DSMT4">
                  <p:embed/>
                </p:oleObj>
              </mc:Choice>
              <mc:Fallback>
                <p:oleObj name="Equation" r:id="rId12" imgW="1371600" imgH="45720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5150" y="2492375"/>
                        <a:ext cx="3527425"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959" name="Object 15">
            <a:extLst>
              <a:ext uri="{FF2B5EF4-FFF2-40B4-BE49-F238E27FC236}">
                <a16:creationId xmlns:a16="http://schemas.microsoft.com/office/drawing/2014/main" id="{00C4CBE6-CD1D-4E8E-96C7-C88885657375}"/>
              </a:ext>
            </a:extLst>
          </p:cNvPr>
          <p:cNvGraphicFramePr>
            <a:graphicFrameLocks noChangeAspect="1"/>
          </p:cNvGraphicFramePr>
          <p:nvPr/>
        </p:nvGraphicFramePr>
        <p:xfrm>
          <a:off x="900113" y="1412875"/>
          <a:ext cx="5111750" cy="1123950"/>
        </p:xfrm>
        <a:graphic>
          <a:graphicData uri="http://schemas.openxmlformats.org/presentationml/2006/ole">
            <mc:AlternateContent xmlns:mc="http://schemas.openxmlformats.org/markup-compatibility/2006">
              <mc:Choice xmlns:v="urn:schemas-microsoft-com:vml" Requires="v">
                <p:oleObj spid="_x0000_s99367" name="Equation" r:id="rId14" imgW="2082800" imgH="457200" progId="Equation.DSMT4">
                  <p:embed/>
                </p:oleObj>
              </mc:Choice>
              <mc:Fallback>
                <p:oleObj name="Equation" r:id="rId14" imgW="2082800" imgH="457200"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113" y="1412875"/>
                        <a:ext cx="51117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4947"/>
                                        </p:tgtEl>
                                        <p:attrNameLst>
                                          <p:attrName>style.visibility</p:attrName>
                                        </p:attrNameLst>
                                      </p:cBhvr>
                                      <p:to>
                                        <p:strVal val="visible"/>
                                      </p:to>
                                    </p:set>
                                    <p:animEffect transition="in" filter="dissolve">
                                      <p:cBhvr>
                                        <p:cTn id="7" dur="500"/>
                                        <p:tgtEl>
                                          <p:spTgt spid="594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94959"/>
                                        </p:tgtEl>
                                        <p:attrNameLst>
                                          <p:attrName>style.visibility</p:attrName>
                                        </p:attrNameLst>
                                      </p:cBhvr>
                                      <p:to>
                                        <p:strVal val="visible"/>
                                      </p:to>
                                    </p:set>
                                    <p:anim calcmode="lin" valueType="num">
                                      <p:cBhvr additive="base">
                                        <p:cTn id="12" dur="500" fill="hold"/>
                                        <p:tgtEl>
                                          <p:spTgt spid="594959"/>
                                        </p:tgtEl>
                                        <p:attrNameLst>
                                          <p:attrName>ppt_x</p:attrName>
                                        </p:attrNameLst>
                                      </p:cBhvr>
                                      <p:tavLst>
                                        <p:tav tm="0">
                                          <p:val>
                                            <p:strVal val="#ppt_x"/>
                                          </p:val>
                                        </p:tav>
                                        <p:tav tm="100000">
                                          <p:val>
                                            <p:strVal val="#ppt_x"/>
                                          </p:val>
                                        </p:tav>
                                      </p:tavLst>
                                    </p:anim>
                                    <p:anim calcmode="lin" valueType="num">
                                      <p:cBhvr additive="base">
                                        <p:cTn id="13" dur="500" fill="hold"/>
                                        <p:tgtEl>
                                          <p:spTgt spid="59495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94958"/>
                                        </p:tgtEl>
                                        <p:attrNameLst>
                                          <p:attrName>style.visibility</p:attrName>
                                        </p:attrNameLst>
                                      </p:cBhvr>
                                      <p:to>
                                        <p:strVal val="visible"/>
                                      </p:to>
                                    </p:set>
                                    <p:anim calcmode="lin" valueType="num">
                                      <p:cBhvr additive="base">
                                        <p:cTn id="18" dur="500" fill="hold"/>
                                        <p:tgtEl>
                                          <p:spTgt spid="594958"/>
                                        </p:tgtEl>
                                        <p:attrNameLst>
                                          <p:attrName>ppt_x</p:attrName>
                                        </p:attrNameLst>
                                      </p:cBhvr>
                                      <p:tavLst>
                                        <p:tav tm="0">
                                          <p:val>
                                            <p:strVal val="#ppt_x"/>
                                          </p:val>
                                        </p:tav>
                                        <p:tav tm="100000">
                                          <p:val>
                                            <p:strVal val="#ppt_x"/>
                                          </p:val>
                                        </p:tav>
                                      </p:tavLst>
                                    </p:anim>
                                    <p:anim calcmode="lin" valueType="num">
                                      <p:cBhvr additive="base">
                                        <p:cTn id="19" dur="500" fill="hold"/>
                                        <p:tgtEl>
                                          <p:spTgt spid="59495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594953"/>
                                        </p:tgtEl>
                                        <p:attrNameLst>
                                          <p:attrName>style.visibility</p:attrName>
                                        </p:attrNameLst>
                                      </p:cBhvr>
                                      <p:to>
                                        <p:strVal val="visible"/>
                                      </p:to>
                                    </p:set>
                                    <p:anim calcmode="lin" valueType="num">
                                      <p:cBhvr additive="base">
                                        <p:cTn id="24" dur="500" fill="hold"/>
                                        <p:tgtEl>
                                          <p:spTgt spid="594953"/>
                                        </p:tgtEl>
                                        <p:attrNameLst>
                                          <p:attrName>ppt_x</p:attrName>
                                        </p:attrNameLst>
                                      </p:cBhvr>
                                      <p:tavLst>
                                        <p:tav tm="0">
                                          <p:val>
                                            <p:strVal val="#ppt_x"/>
                                          </p:val>
                                        </p:tav>
                                        <p:tav tm="100000">
                                          <p:val>
                                            <p:strVal val="#ppt_x"/>
                                          </p:val>
                                        </p:tav>
                                      </p:tavLst>
                                    </p:anim>
                                    <p:anim calcmode="lin" valueType="num">
                                      <p:cBhvr additive="base">
                                        <p:cTn id="25" dur="500" fill="hold"/>
                                        <p:tgtEl>
                                          <p:spTgt spid="59495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594954"/>
                                        </p:tgtEl>
                                        <p:attrNameLst>
                                          <p:attrName>style.visibility</p:attrName>
                                        </p:attrNameLst>
                                      </p:cBhvr>
                                      <p:to>
                                        <p:strVal val="visible"/>
                                      </p:to>
                                    </p:set>
                                    <p:anim calcmode="lin" valueType="num">
                                      <p:cBhvr additive="base">
                                        <p:cTn id="30" dur="500" fill="hold"/>
                                        <p:tgtEl>
                                          <p:spTgt spid="594954"/>
                                        </p:tgtEl>
                                        <p:attrNameLst>
                                          <p:attrName>ppt_x</p:attrName>
                                        </p:attrNameLst>
                                      </p:cBhvr>
                                      <p:tavLst>
                                        <p:tav tm="0">
                                          <p:val>
                                            <p:strVal val="#ppt_x"/>
                                          </p:val>
                                        </p:tav>
                                        <p:tav tm="100000">
                                          <p:val>
                                            <p:strVal val="#ppt_x"/>
                                          </p:val>
                                        </p:tav>
                                      </p:tavLst>
                                    </p:anim>
                                    <p:anim calcmode="lin" valueType="num">
                                      <p:cBhvr additive="base">
                                        <p:cTn id="31" dur="500" fill="hold"/>
                                        <p:tgtEl>
                                          <p:spTgt spid="594954"/>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594955"/>
                                        </p:tgtEl>
                                        <p:attrNameLst>
                                          <p:attrName>style.visibility</p:attrName>
                                        </p:attrNameLst>
                                      </p:cBhvr>
                                      <p:to>
                                        <p:strVal val="visible"/>
                                      </p:to>
                                    </p:set>
                                    <p:anim calcmode="lin" valueType="num">
                                      <p:cBhvr additive="base">
                                        <p:cTn id="36" dur="500" fill="hold"/>
                                        <p:tgtEl>
                                          <p:spTgt spid="594955"/>
                                        </p:tgtEl>
                                        <p:attrNameLst>
                                          <p:attrName>ppt_x</p:attrName>
                                        </p:attrNameLst>
                                      </p:cBhvr>
                                      <p:tavLst>
                                        <p:tav tm="0">
                                          <p:val>
                                            <p:strVal val="#ppt_x"/>
                                          </p:val>
                                        </p:tav>
                                        <p:tav tm="100000">
                                          <p:val>
                                            <p:strVal val="#ppt_x"/>
                                          </p:val>
                                        </p:tav>
                                      </p:tavLst>
                                    </p:anim>
                                    <p:anim calcmode="lin" valueType="num">
                                      <p:cBhvr additive="base">
                                        <p:cTn id="37" dur="500" fill="hold"/>
                                        <p:tgtEl>
                                          <p:spTgt spid="594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791388B6-F1BC-4AA6-BFFD-96EA2BAC846D}"/>
              </a:ext>
            </a:extLst>
          </p:cNvPr>
          <p:cNvSpPr>
            <a:spLocks noGrp="1" noChangeArrowheads="1"/>
          </p:cNvSpPr>
          <p:nvPr>
            <p:ph type="title"/>
          </p:nvPr>
        </p:nvSpPr>
        <p:spPr>
          <a:xfrm>
            <a:off x="684213" y="404813"/>
            <a:ext cx="7772400" cy="844550"/>
          </a:xfrm>
        </p:spPr>
        <p:txBody>
          <a:bodyPr/>
          <a:lstStyle/>
          <a:p>
            <a:pPr algn="l" eaLnBrk="1" hangingPunct="1"/>
            <a:r>
              <a:rPr lang="zh-CN" altLang="en-US" sz="2800">
                <a:solidFill>
                  <a:srgbClr val="FFFFFF"/>
                </a:solidFill>
                <a:latin typeface="华文楷体" panose="02010600040101010101" pitchFamily="2" charset="-122"/>
                <a:ea typeface="华文楷体" panose="02010600040101010101" pitchFamily="2" charset="-122"/>
              </a:rPr>
              <a:t>例</a:t>
            </a:r>
            <a:r>
              <a:rPr lang="en-US" altLang="zh-CN" sz="2800">
                <a:solidFill>
                  <a:srgbClr val="FFFFFF"/>
                </a:solidFill>
                <a:latin typeface="华文楷体" panose="02010600040101010101" pitchFamily="2" charset="-122"/>
                <a:ea typeface="华文楷体" panose="02010600040101010101" pitchFamily="2" charset="-122"/>
              </a:rPr>
              <a:t>1 </a:t>
            </a:r>
            <a:r>
              <a:rPr lang="zh-CN" altLang="en-US" sz="2800">
                <a:solidFill>
                  <a:srgbClr val="FFFFFF"/>
                </a:solidFill>
                <a:latin typeface="华文楷体" panose="02010600040101010101" pitchFamily="2" charset="-122"/>
                <a:ea typeface="华文楷体" panose="02010600040101010101" pitchFamily="2" charset="-122"/>
              </a:rPr>
              <a:t>随机变量</a:t>
            </a:r>
            <a:r>
              <a:rPr lang="el-GR" altLang="zh-CN" sz="2800">
                <a:solidFill>
                  <a:srgbClr val="FFFFFF"/>
                </a:solidFill>
                <a:latin typeface="华文楷体" panose="02010600040101010101" pitchFamily="2" charset="-122"/>
                <a:ea typeface="华文楷体" panose="02010600040101010101" pitchFamily="2" charset="-122"/>
                <a:cs typeface="Arial" panose="020B0604020202020204" pitchFamily="34" charset="0"/>
              </a:rPr>
              <a:t>ξ</a:t>
            </a:r>
            <a:r>
              <a:rPr lang="zh-CN" altLang="en-US" sz="2800">
                <a:solidFill>
                  <a:srgbClr val="FFFFFF"/>
                </a:solidFill>
                <a:latin typeface="华文楷体" panose="02010600040101010101" pitchFamily="2" charset="-122"/>
                <a:ea typeface="华文楷体" panose="02010600040101010101" pitchFamily="2" charset="-122"/>
                <a:cs typeface="Arial" panose="020B0604020202020204" pitchFamily="34" charset="0"/>
              </a:rPr>
              <a:t>，</a:t>
            </a:r>
            <a:r>
              <a:rPr lang="el-GR" altLang="zh-CN" sz="2800">
                <a:solidFill>
                  <a:srgbClr val="FFFFFF"/>
                </a:solidFill>
                <a:latin typeface="华文楷体" panose="02010600040101010101" pitchFamily="2" charset="-122"/>
                <a:ea typeface="华文楷体" panose="02010600040101010101" pitchFamily="2" charset="-122"/>
                <a:cs typeface="Arial" panose="020B0604020202020204" pitchFamily="34" charset="0"/>
              </a:rPr>
              <a:t>η</a:t>
            </a:r>
            <a:r>
              <a:rPr lang="zh-CN" altLang="en-US" sz="2800">
                <a:solidFill>
                  <a:srgbClr val="FFFFFF"/>
                </a:solidFill>
                <a:latin typeface="华文楷体" panose="02010600040101010101" pitchFamily="2" charset="-122"/>
                <a:ea typeface="华文楷体" panose="02010600040101010101" pitchFamily="2" charset="-122"/>
                <a:cs typeface="Arial" panose="020B0604020202020204" pitchFamily="34" charset="0"/>
              </a:rPr>
              <a:t>的概率分布如下：</a:t>
            </a:r>
            <a:endParaRPr lang="zh-CN" altLang="el-GR" sz="2800">
              <a:solidFill>
                <a:srgbClr val="FFFFFF"/>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660486" name="Text Box 6">
            <a:extLst>
              <a:ext uri="{FF2B5EF4-FFF2-40B4-BE49-F238E27FC236}">
                <a16:creationId xmlns:a16="http://schemas.microsoft.com/office/drawing/2014/main" id="{49FC64D8-9FE2-4F90-B549-022FEB7DC04F}"/>
              </a:ext>
            </a:extLst>
          </p:cNvPr>
          <p:cNvSpPr txBox="1">
            <a:spLocks noChangeArrowheads="1"/>
          </p:cNvSpPr>
          <p:nvPr/>
        </p:nvSpPr>
        <p:spPr bwMode="auto">
          <a:xfrm>
            <a:off x="900113" y="2420938"/>
            <a:ext cx="668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solidFill>
                  <a:srgbClr val="FFFFFF"/>
                </a:solidFill>
                <a:latin typeface="Times New Roman" panose="02020603050405020304" pitchFamily="18" charset="0"/>
                <a:ea typeface="华文楷体" panose="02010600040101010101" pitchFamily="2" charset="-122"/>
              </a:rPr>
              <a:t>求</a:t>
            </a:r>
            <a:r>
              <a:rPr lang="en-US" altLang="zh-CN" sz="2800">
                <a:solidFill>
                  <a:srgbClr val="FFFFFF"/>
                </a:solidFill>
                <a:latin typeface="Times New Roman" panose="02020603050405020304" pitchFamily="18" charset="0"/>
                <a:ea typeface="华文楷体" panose="02010600040101010101" pitchFamily="2" charset="-122"/>
              </a:rPr>
              <a:t>:</a:t>
            </a:r>
          </a:p>
        </p:txBody>
      </p:sp>
      <p:graphicFrame>
        <p:nvGraphicFramePr>
          <p:cNvPr id="660488" name="Object 8">
            <a:extLst>
              <a:ext uri="{FF2B5EF4-FFF2-40B4-BE49-F238E27FC236}">
                <a16:creationId xmlns:a16="http://schemas.microsoft.com/office/drawing/2014/main" id="{8771BEF5-4C4E-4342-BF0E-9D0F309E8BBF}"/>
              </a:ext>
            </a:extLst>
          </p:cNvPr>
          <p:cNvGraphicFramePr>
            <a:graphicFrameLocks noChangeAspect="1"/>
          </p:cNvGraphicFramePr>
          <p:nvPr/>
        </p:nvGraphicFramePr>
        <p:xfrm>
          <a:off x="1763713" y="2420938"/>
          <a:ext cx="3816350" cy="571500"/>
        </p:xfrm>
        <a:graphic>
          <a:graphicData uri="http://schemas.openxmlformats.org/presentationml/2006/ole">
            <mc:AlternateContent xmlns:mc="http://schemas.openxmlformats.org/markup-compatibility/2006">
              <mc:Choice xmlns:v="urn:schemas-microsoft-com:vml" Requires="v">
                <p:oleObj spid="_x0000_s100381" name="Equation" r:id="rId4" imgW="1524000" imgH="228600" progId="Equation.DSMT4">
                  <p:embed/>
                </p:oleObj>
              </mc:Choice>
              <mc:Fallback>
                <p:oleObj name="Equation" r:id="rId4" imgW="1524000" imgH="228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420938"/>
                        <a:ext cx="38163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0489" name="Text Box 9">
            <a:extLst>
              <a:ext uri="{FF2B5EF4-FFF2-40B4-BE49-F238E27FC236}">
                <a16:creationId xmlns:a16="http://schemas.microsoft.com/office/drawing/2014/main" id="{770FB735-B1F1-47B6-AF10-1E4F0C937C61}"/>
              </a:ext>
            </a:extLst>
          </p:cNvPr>
          <p:cNvSpPr txBox="1">
            <a:spLocks noChangeArrowheads="1"/>
          </p:cNvSpPr>
          <p:nvPr/>
        </p:nvSpPr>
        <p:spPr bwMode="auto">
          <a:xfrm>
            <a:off x="735013" y="327025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solidFill>
                  <a:srgbClr val="FFFFFF"/>
                </a:solidFill>
                <a:latin typeface="Times New Roman" panose="02020603050405020304" pitchFamily="18" charset="0"/>
                <a:ea typeface="华文楷体" panose="02010600040101010101" pitchFamily="2" charset="-122"/>
              </a:rPr>
              <a:t>解：</a:t>
            </a:r>
          </a:p>
        </p:txBody>
      </p:sp>
      <p:sp>
        <p:nvSpPr>
          <p:cNvPr id="660490" name="Text Box 10">
            <a:extLst>
              <a:ext uri="{FF2B5EF4-FFF2-40B4-BE49-F238E27FC236}">
                <a16:creationId xmlns:a16="http://schemas.microsoft.com/office/drawing/2014/main" id="{0F2F4116-D0EE-46A8-B6AF-F048CE474401}"/>
              </a:ext>
            </a:extLst>
          </p:cNvPr>
          <p:cNvSpPr txBox="1">
            <a:spLocks noChangeArrowheads="1"/>
          </p:cNvSpPr>
          <p:nvPr/>
        </p:nvSpPr>
        <p:spPr bwMode="auto">
          <a:xfrm>
            <a:off x="1671638" y="3267075"/>
            <a:ext cx="5381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b="0">
                <a:solidFill>
                  <a:srgbClr val="FFFFFF"/>
                </a:solidFill>
                <a:latin typeface="Times New Roman" panose="02020603050405020304" pitchFamily="18" charset="0"/>
                <a:ea typeface="华文楷体" panose="02010600040101010101" pitchFamily="2" charset="-122"/>
              </a:rPr>
              <a:t>E</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ξ</a:t>
            </a:r>
            <a:r>
              <a:rPr lang="zh-CN" altLang="en-US"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9×0.3+10×0.5+11×0.2</a:t>
            </a:r>
            <a:r>
              <a:rPr lang="zh-CN" altLang="en-US"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9.9</a:t>
            </a:r>
          </a:p>
        </p:txBody>
      </p:sp>
      <p:sp>
        <p:nvSpPr>
          <p:cNvPr id="660491" name="Text Box 11">
            <a:extLst>
              <a:ext uri="{FF2B5EF4-FFF2-40B4-BE49-F238E27FC236}">
                <a16:creationId xmlns:a16="http://schemas.microsoft.com/office/drawing/2014/main" id="{EBB2F456-4279-4A53-8BBD-B2C4B8D4E365}"/>
              </a:ext>
            </a:extLst>
          </p:cNvPr>
          <p:cNvSpPr txBox="1">
            <a:spLocks noChangeArrowheads="1"/>
          </p:cNvSpPr>
          <p:nvPr/>
        </p:nvSpPr>
        <p:spPr bwMode="auto">
          <a:xfrm>
            <a:off x="1692275" y="4005263"/>
            <a:ext cx="3887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b="0">
                <a:solidFill>
                  <a:srgbClr val="FFFFFF"/>
                </a:solidFill>
                <a:latin typeface="Times New Roman" panose="02020603050405020304" pitchFamily="18" charset="0"/>
                <a:ea typeface="华文楷体" panose="02010600040101010101" pitchFamily="2" charset="-122"/>
              </a:rPr>
              <a:t>E</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η</a:t>
            </a:r>
            <a:r>
              <a:rPr lang="zh-CN" altLang="en-US"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6×0.4+7×0.6</a:t>
            </a:r>
            <a:r>
              <a:rPr lang="zh-CN" altLang="en-US"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6.6</a:t>
            </a:r>
          </a:p>
        </p:txBody>
      </p:sp>
      <p:sp>
        <p:nvSpPr>
          <p:cNvPr id="660492" name="Text Box 12">
            <a:extLst>
              <a:ext uri="{FF2B5EF4-FFF2-40B4-BE49-F238E27FC236}">
                <a16:creationId xmlns:a16="http://schemas.microsoft.com/office/drawing/2014/main" id="{7A17D9FD-DCB7-4EF8-A67E-8A77F78602C6}"/>
              </a:ext>
            </a:extLst>
          </p:cNvPr>
          <p:cNvSpPr txBox="1">
            <a:spLocks noChangeArrowheads="1"/>
          </p:cNvSpPr>
          <p:nvPr/>
        </p:nvSpPr>
        <p:spPr bwMode="auto">
          <a:xfrm>
            <a:off x="3924300" y="4724400"/>
            <a:ext cx="4178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b="0">
                <a:solidFill>
                  <a:srgbClr val="FFFFFF"/>
                </a:solidFill>
                <a:latin typeface="Times New Roman" panose="02020603050405020304" pitchFamily="18" charset="0"/>
                <a:ea typeface="华文楷体" panose="02010600040101010101" pitchFamily="2" charset="-122"/>
              </a:rPr>
              <a:t>E</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ξη</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=E</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ξ∙</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E</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η</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=9.9×6.6=65.34</a:t>
            </a:r>
          </a:p>
        </p:txBody>
      </p:sp>
      <p:sp>
        <p:nvSpPr>
          <p:cNvPr id="660493" name="Text Box 13">
            <a:extLst>
              <a:ext uri="{FF2B5EF4-FFF2-40B4-BE49-F238E27FC236}">
                <a16:creationId xmlns:a16="http://schemas.microsoft.com/office/drawing/2014/main" id="{5B5C1A3F-542A-46CA-A31D-6ECE1CDC0DF7}"/>
              </a:ext>
            </a:extLst>
          </p:cNvPr>
          <p:cNvSpPr txBox="1">
            <a:spLocks noChangeArrowheads="1"/>
          </p:cNvSpPr>
          <p:nvPr/>
        </p:nvSpPr>
        <p:spPr bwMode="auto">
          <a:xfrm>
            <a:off x="827088" y="4724400"/>
            <a:ext cx="2628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a:solidFill>
                  <a:srgbClr val="FFFFFF"/>
                </a:solidFill>
                <a:latin typeface="华文楷体" panose="02010600040101010101" pitchFamily="2" charset="-122"/>
                <a:ea typeface="华文楷体" panose="02010600040101010101" pitchFamily="2" charset="-122"/>
              </a:rPr>
              <a:t>∵</a:t>
            </a:r>
            <a:r>
              <a:rPr lang="el-GR" altLang="zh-CN" sz="2800">
                <a:solidFill>
                  <a:srgbClr val="FFFFFF"/>
                </a:solidFill>
                <a:latin typeface="华文楷体" panose="02010600040101010101" pitchFamily="2" charset="-122"/>
                <a:ea typeface="华文楷体" panose="02010600040101010101" pitchFamily="2" charset="-122"/>
              </a:rPr>
              <a:t>ξ</a:t>
            </a:r>
            <a:r>
              <a:rPr lang="zh-CN" altLang="en-US" sz="2800">
                <a:solidFill>
                  <a:srgbClr val="FFFFFF"/>
                </a:solidFill>
                <a:latin typeface="华文楷体" panose="02010600040101010101" pitchFamily="2" charset="-122"/>
                <a:ea typeface="华文楷体" panose="02010600040101010101" pitchFamily="2" charset="-122"/>
              </a:rPr>
              <a:t>与</a:t>
            </a:r>
            <a:r>
              <a:rPr lang="el-GR" altLang="zh-CN" sz="2800">
                <a:solidFill>
                  <a:srgbClr val="FFFFFF"/>
                </a:solidFill>
                <a:latin typeface="华文楷体" panose="02010600040101010101" pitchFamily="2" charset="-122"/>
                <a:ea typeface="华文楷体" panose="02010600040101010101" pitchFamily="2" charset="-122"/>
              </a:rPr>
              <a:t>η</a:t>
            </a:r>
            <a:r>
              <a:rPr lang="zh-CN" altLang="en-US" sz="2800">
                <a:solidFill>
                  <a:srgbClr val="FFFFFF"/>
                </a:solidFill>
                <a:latin typeface="华文楷体" panose="02010600040101010101" pitchFamily="2" charset="-122"/>
                <a:ea typeface="华文楷体" panose="02010600040101010101" pitchFamily="2" charset="-122"/>
              </a:rPr>
              <a:t>相互独立</a:t>
            </a:r>
            <a:endParaRPr lang="zh-CN" altLang="el-GR" sz="2800">
              <a:solidFill>
                <a:srgbClr val="FFFFFF"/>
              </a:solidFill>
              <a:latin typeface="华文楷体" panose="02010600040101010101" pitchFamily="2" charset="-122"/>
              <a:ea typeface="华文楷体" panose="02010600040101010101" pitchFamily="2" charset="-122"/>
            </a:endParaRPr>
          </a:p>
        </p:txBody>
      </p:sp>
      <p:graphicFrame>
        <p:nvGraphicFramePr>
          <p:cNvPr id="660495" name="Object 15">
            <a:extLst>
              <a:ext uri="{FF2B5EF4-FFF2-40B4-BE49-F238E27FC236}">
                <a16:creationId xmlns:a16="http://schemas.microsoft.com/office/drawing/2014/main" id="{24EEF4F2-2520-4D36-AB1A-77820B5FCD2D}"/>
              </a:ext>
            </a:extLst>
          </p:cNvPr>
          <p:cNvGraphicFramePr>
            <a:graphicFrameLocks noChangeAspect="1"/>
          </p:cNvGraphicFramePr>
          <p:nvPr/>
        </p:nvGraphicFramePr>
        <p:xfrm>
          <a:off x="1908175" y="5373688"/>
          <a:ext cx="4608513" cy="588962"/>
        </p:xfrm>
        <a:graphic>
          <a:graphicData uri="http://schemas.openxmlformats.org/presentationml/2006/ole">
            <mc:AlternateContent xmlns:mc="http://schemas.openxmlformats.org/markup-compatibility/2006">
              <mc:Choice xmlns:v="urn:schemas-microsoft-com:vml" Requires="v">
                <p:oleObj spid="_x0000_s100382" name="Equation" r:id="rId6" imgW="1790700" imgH="228600" progId="Equation.DSMT4">
                  <p:embed/>
                </p:oleObj>
              </mc:Choice>
              <mc:Fallback>
                <p:oleObj name="Equation" r:id="rId6" imgW="1790700" imgH="22860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5373688"/>
                        <a:ext cx="4608513"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63" name="Object 16">
            <a:extLst>
              <a:ext uri="{FF2B5EF4-FFF2-40B4-BE49-F238E27FC236}">
                <a16:creationId xmlns:a16="http://schemas.microsoft.com/office/drawing/2014/main" id="{270FF9CF-EAF5-4EAB-BFB1-A4A65D2944A1}"/>
              </a:ext>
            </a:extLst>
          </p:cNvPr>
          <p:cNvGraphicFramePr>
            <a:graphicFrameLocks noChangeAspect="1"/>
          </p:cNvGraphicFramePr>
          <p:nvPr/>
        </p:nvGraphicFramePr>
        <p:xfrm>
          <a:off x="684213" y="1173163"/>
          <a:ext cx="3600450" cy="1200150"/>
        </p:xfrm>
        <a:graphic>
          <a:graphicData uri="http://schemas.openxmlformats.org/presentationml/2006/ole">
            <mc:AlternateContent xmlns:mc="http://schemas.openxmlformats.org/markup-compatibility/2006">
              <mc:Choice xmlns:v="urn:schemas-microsoft-com:vml" Requires="v">
                <p:oleObj spid="_x0000_s100383" name="Equation" r:id="rId8" imgW="1371600" imgH="457200" progId="Equation.DSMT4">
                  <p:embed/>
                </p:oleObj>
              </mc:Choice>
              <mc:Fallback>
                <p:oleObj name="Equation" r:id="rId8" imgW="1371600" imgH="45720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1173163"/>
                        <a:ext cx="360045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64" name="Object 17">
            <a:extLst>
              <a:ext uri="{FF2B5EF4-FFF2-40B4-BE49-F238E27FC236}">
                <a16:creationId xmlns:a16="http://schemas.microsoft.com/office/drawing/2014/main" id="{E756A1DF-F6D1-44C4-8AEB-205004D9971B}"/>
              </a:ext>
            </a:extLst>
          </p:cNvPr>
          <p:cNvGraphicFramePr>
            <a:graphicFrameLocks noChangeAspect="1"/>
          </p:cNvGraphicFramePr>
          <p:nvPr/>
        </p:nvGraphicFramePr>
        <p:xfrm>
          <a:off x="5219700" y="1125538"/>
          <a:ext cx="2665413" cy="1184275"/>
        </p:xfrm>
        <a:graphic>
          <a:graphicData uri="http://schemas.openxmlformats.org/presentationml/2006/ole">
            <mc:AlternateContent xmlns:mc="http://schemas.openxmlformats.org/markup-compatibility/2006">
              <mc:Choice xmlns:v="urn:schemas-microsoft-com:vml" Requires="v">
                <p:oleObj spid="_x0000_s100384" name="Equation" r:id="rId10" imgW="1028700" imgH="457200" progId="Equation.DSMT4">
                  <p:embed/>
                </p:oleObj>
              </mc:Choice>
              <mc:Fallback>
                <p:oleObj name="Equation" r:id="rId10" imgW="1028700" imgH="45720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9700" y="1125538"/>
                        <a:ext cx="2665413"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0486"/>
                                        </p:tgtEl>
                                        <p:attrNameLst>
                                          <p:attrName>style.visibility</p:attrName>
                                        </p:attrNameLst>
                                      </p:cBhvr>
                                      <p:to>
                                        <p:strVal val="visible"/>
                                      </p:to>
                                    </p:set>
                                    <p:anim calcmode="lin" valueType="num">
                                      <p:cBhvr additive="base">
                                        <p:cTn id="7" dur="500" fill="hold"/>
                                        <p:tgtEl>
                                          <p:spTgt spid="660486"/>
                                        </p:tgtEl>
                                        <p:attrNameLst>
                                          <p:attrName>ppt_x</p:attrName>
                                        </p:attrNameLst>
                                      </p:cBhvr>
                                      <p:tavLst>
                                        <p:tav tm="0">
                                          <p:val>
                                            <p:strVal val="#ppt_x"/>
                                          </p:val>
                                        </p:tav>
                                        <p:tav tm="100000">
                                          <p:val>
                                            <p:strVal val="#ppt_x"/>
                                          </p:val>
                                        </p:tav>
                                      </p:tavLst>
                                    </p:anim>
                                    <p:anim calcmode="lin" valueType="num">
                                      <p:cBhvr additive="base">
                                        <p:cTn id="8" dur="500" fill="hold"/>
                                        <p:tgtEl>
                                          <p:spTgt spid="66048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0488"/>
                                        </p:tgtEl>
                                        <p:attrNameLst>
                                          <p:attrName>style.visibility</p:attrName>
                                        </p:attrNameLst>
                                      </p:cBhvr>
                                      <p:to>
                                        <p:strVal val="visible"/>
                                      </p:to>
                                    </p:set>
                                    <p:anim calcmode="lin" valueType="num">
                                      <p:cBhvr additive="base">
                                        <p:cTn id="11" dur="500" fill="hold"/>
                                        <p:tgtEl>
                                          <p:spTgt spid="660488"/>
                                        </p:tgtEl>
                                        <p:attrNameLst>
                                          <p:attrName>ppt_x</p:attrName>
                                        </p:attrNameLst>
                                      </p:cBhvr>
                                      <p:tavLst>
                                        <p:tav tm="0">
                                          <p:val>
                                            <p:strVal val="#ppt_x"/>
                                          </p:val>
                                        </p:tav>
                                        <p:tav tm="100000">
                                          <p:val>
                                            <p:strVal val="#ppt_x"/>
                                          </p:val>
                                        </p:tav>
                                      </p:tavLst>
                                    </p:anim>
                                    <p:anim calcmode="lin" valueType="num">
                                      <p:cBhvr additive="base">
                                        <p:cTn id="12" dur="500" fill="hold"/>
                                        <p:tgtEl>
                                          <p:spTgt spid="66048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60489"/>
                                        </p:tgtEl>
                                        <p:attrNameLst>
                                          <p:attrName>style.visibility</p:attrName>
                                        </p:attrNameLst>
                                      </p:cBhvr>
                                      <p:to>
                                        <p:strVal val="visible"/>
                                      </p:to>
                                    </p:set>
                                    <p:anim calcmode="lin" valueType="num">
                                      <p:cBhvr additive="base">
                                        <p:cTn id="17" dur="500" fill="hold"/>
                                        <p:tgtEl>
                                          <p:spTgt spid="660489"/>
                                        </p:tgtEl>
                                        <p:attrNameLst>
                                          <p:attrName>ppt_x</p:attrName>
                                        </p:attrNameLst>
                                      </p:cBhvr>
                                      <p:tavLst>
                                        <p:tav tm="0">
                                          <p:val>
                                            <p:strVal val="#ppt_x"/>
                                          </p:val>
                                        </p:tav>
                                        <p:tav tm="100000">
                                          <p:val>
                                            <p:strVal val="#ppt_x"/>
                                          </p:val>
                                        </p:tav>
                                      </p:tavLst>
                                    </p:anim>
                                    <p:anim calcmode="lin" valueType="num">
                                      <p:cBhvr additive="base">
                                        <p:cTn id="18" dur="500" fill="hold"/>
                                        <p:tgtEl>
                                          <p:spTgt spid="66048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60490"/>
                                        </p:tgtEl>
                                        <p:attrNameLst>
                                          <p:attrName>style.visibility</p:attrName>
                                        </p:attrNameLst>
                                      </p:cBhvr>
                                      <p:to>
                                        <p:strVal val="visible"/>
                                      </p:to>
                                    </p:set>
                                    <p:anim calcmode="lin" valueType="num">
                                      <p:cBhvr additive="base">
                                        <p:cTn id="23" dur="500" fill="hold"/>
                                        <p:tgtEl>
                                          <p:spTgt spid="660490"/>
                                        </p:tgtEl>
                                        <p:attrNameLst>
                                          <p:attrName>ppt_x</p:attrName>
                                        </p:attrNameLst>
                                      </p:cBhvr>
                                      <p:tavLst>
                                        <p:tav tm="0">
                                          <p:val>
                                            <p:strVal val="#ppt_x"/>
                                          </p:val>
                                        </p:tav>
                                        <p:tav tm="100000">
                                          <p:val>
                                            <p:strVal val="#ppt_x"/>
                                          </p:val>
                                        </p:tav>
                                      </p:tavLst>
                                    </p:anim>
                                    <p:anim calcmode="lin" valueType="num">
                                      <p:cBhvr additive="base">
                                        <p:cTn id="24" dur="500" fill="hold"/>
                                        <p:tgtEl>
                                          <p:spTgt spid="66049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60491"/>
                                        </p:tgtEl>
                                        <p:attrNameLst>
                                          <p:attrName>style.visibility</p:attrName>
                                        </p:attrNameLst>
                                      </p:cBhvr>
                                      <p:to>
                                        <p:strVal val="visible"/>
                                      </p:to>
                                    </p:set>
                                    <p:anim calcmode="lin" valueType="num">
                                      <p:cBhvr additive="base">
                                        <p:cTn id="29" dur="500" fill="hold"/>
                                        <p:tgtEl>
                                          <p:spTgt spid="660491"/>
                                        </p:tgtEl>
                                        <p:attrNameLst>
                                          <p:attrName>ppt_x</p:attrName>
                                        </p:attrNameLst>
                                      </p:cBhvr>
                                      <p:tavLst>
                                        <p:tav tm="0">
                                          <p:val>
                                            <p:strVal val="#ppt_x"/>
                                          </p:val>
                                        </p:tav>
                                        <p:tav tm="100000">
                                          <p:val>
                                            <p:strVal val="#ppt_x"/>
                                          </p:val>
                                        </p:tav>
                                      </p:tavLst>
                                    </p:anim>
                                    <p:anim calcmode="lin" valueType="num">
                                      <p:cBhvr additive="base">
                                        <p:cTn id="30" dur="500" fill="hold"/>
                                        <p:tgtEl>
                                          <p:spTgt spid="66049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60493"/>
                                        </p:tgtEl>
                                        <p:attrNameLst>
                                          <p:attrName>style.visibility</p:attrName>
                                        </p:attrNameLst>
                                      </p:cBhvr>
                                      <p:to>
                                        <p:strVal val="visible"/>
                                      </p:to>
                                    </p:set>
                                    <p:anim calcmode="lin" valueType="num">
                                      <p:cBhvr additive="base">
                                        <p:cTn id="35" dur="500" fill="hold"/>
                                        <p:tgtEl>
                                          <p:spTgt spid="660493"/>
                                        </p:tgtEl>
                                        <p:attrNameLst>
                                          <p:attrName>ppt_x</p:attrName>
                                        </p:attrNameLst>
                                      </p:cBhvr>
                                      <p:tavLst>
                                        <p:tav tm="0">
                                          <p:val>
                                            <p:strVal val="#ppt_x"/>
                                          </p:val>
                                        </p:tav>
                                        <p:tav tm="100000">
                                          <p:val>
                                            <p:strVal val="#ppt_x"/>
                                          </p:val>
                                        </p:tav>
                                      </p:tavLst>
                                    </p:anim>
                                    <p:anim calcmode="lin" valueType="num">
                                      <p:cBhvr additive="base">
                                        <p:cTn id="36" dur="500" fill="hold"/>
                                        <p:tgtEl>
                                          <p:spTgt spid="66049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60492"/>
                                        </p:tgtEl>
                                        <p:attrNameLst>
                                          <p:attrName>style.visibility</p:attrName>
                                        </p:attrNameLst>
                                      </p:cBhvr>
                                      <p:to>
                                        <p:strVal val="visible"/>
                                      </p:to>
                                    </p:set>
                                    <p:anim calcmode="lin" valueType="num">
                                      <p:cBhvr additive="base">
                                        <p:cTn id="41" dur="500" fill="hold"/>
                                        <p:tgtEl>
                                          <p:spTgt spid="660492"/>
                                        </p:tgtEl>
                                        <p:attrNameLst>
                                          <p:attrName>ppt_x</p:attrName>
                                        </p:attrNameLst>
                                      </p:cBhvr>
                                      <p:tavLst>
                                        <p:tav tm="0">
                                          <p:val>
                                            <p:strVal val="#ppt_x"/>
                                          </p:val>
                                        </p:tav>
                                        <p:tav tm="100000">
                                          <p:val>
                                            <p:strVal val="#ppt_x"/>
                                          </p:val>
                                        </p:tav>
                                      </p:tavLst>
                                    </p:anim>
                                    <p:anim calcmode="lin" valueType="num">
                                      <p:cBhvr additive="base">
                                        <p:cTn id="42" dur="500" fill="hold"/>
                                        <p:tgtEl>
                                          <p:spTgt spid="66049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660495"/>
                                        </p:tgtEl>
                                        <p:attrNameLst>
                                          <p:attrName>style.visibility</p:attrName>
                                        </p:attrNameLst>
                                      </p:cBhvr>
                                      <p:to>
                                        <p:strVal val="visible"/>
                                      </p:to>
                                    </p:set>
                                    <p:anim calcmode="lin" valueType="num">
                                      <p:cBhvr additive="base">
                                        <p:cTn id="47" dur="500" fill="hold"/>
                                        <p:tgtEl>
                                          <p:spTgt spid="660495"/>
                                        </p:tgtEl>
                                        <p:attrNameLst>
                                          <p:attrName>ppt_x</p:attrName>
                                        </p:attrNameLst>
                                      </p:cBhvr>
                                      <p:tavLst>
                                        <p:tav tm="0">
                                          <p:val>
                                            <p:strVal val="#ppt_x"/>
                                          </p:val>
                                        </p:tav>
                                        <p:tav tm="100000">
                                          <p:val>
                                            <p:strVal val="#ppt_x"/>
                                          </p:val>
                                        </p:tav>
                                      </p:tavLst>
                                    </p:anim>
                                    <p:anim calcmode="lin" valueType="num">
                                      <p:cBhvr additive="base">
                                        <p:cTn id="48" dur="500" fill="hold"/>
                                        <p:tgtEl>
                                          <p:spTgt spid="660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6" grpId="0"/>
      <p:bldP spid="660489" grpId="0"/>
      <p:bldP spid="660490" grpId="0"/>
      <p:bldP spid="660491" grpId="0"/>
      <p:bldP spid="660492" grpId="0"/>
      <p:bldP spid="66049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883" name="Rectangle 3">
            <a:extLst>
              <a:ext uri="{FF2B5EF4-FFF2-40B4-BE49-F238E27FC236}">
                <a16:creationId xmlns:a16="http://schemas.microsoft.com/office/drawing/2014/main" id="{FC77DED0-259E-409F-A56D-6E26C1937BD7}"/>
              </a:ext>
            </a:extLst>
          </p:cNvPr>
          <p:cNvSpPr>
            <a:spLocks noGrp="1" noChangeArrowheads="1"/>
          </p:cNvSpPr>
          <p:nvPr>
            <p:ph type="body" idx="1"/>
          </p:nvPr>
        </p:nvSpPr>
        <p:spPr>
          <a:xfrm>
            <a:off x="250825" y="2636838"/>
            <a:ext cx="8604250" cy="1081087"/>
          </a:xfrm>
        </p:spPr>
        <p:txBody>
          <a:bodyPr/>
          <a:lstStyle/>
          <a:p>
            <a:pPr eaLnBrk="1" hangingPunct="1"/>
            <a:r>
              <a:rPr lang="zh-CN" altLang="en-US" sz="2800">
                <a:solidFill>
                  <a:schemeClr val="bg1"/>
                </a:solidFill>
                <a:latin typeface="华文楷体" panose="02010600040101010101" pitchFamily="2" charset="-122"/>
                <a:ea typeface="华文楷体" panose="02010600040101010101" pitchFamily="2" charset="-122"/>
              </a:rPr>
              <a:t>这是因为</a:t>
            </a:r>
            <a:r>
              <a:rPr lang="en-US" altLang="zh-CN" sz="2800">
                <a:solidFill>
                  <a:schemeClr val="bg1"/>
                </a:solidFill>
                <a:latin typeface="华文楷体" panose="02010600040101010101" pitchFamily="2" charset="-122"/>
                <a:ea typeface="华文楷体" panose="02010600040101010101" pitchFamily="2" charset="-122"/>
              </a:rPr>
              <a:t>,(3.5)</a:t>
            </a:r>
            <a:r>
              <a:rPr lang="zh-CN" altLang="en-US" sz="2800">
                <a:solidFill>
                  <a:schemeClr val="bg1"/>
                </a:solidFill>
                <a:latin typeface="华文楷体" panose="02010600040101010101" pitchFamily="2" charset="-122"/>
                <a:ea typeface="华文楷体" panose="02010600040101010101" pitchFamily="2" charset="-122"/>
              </a:rPr>
              <a:t>式要求两个随机变量相互独立</a:t>
            </a:r>
            <a:r>
              <a:rPr lang="en-US" altLang="zh-CN" sz="2800">
                <a:solidFill>
                  <a:schemeClr val="bg1"/>
                </a:solidFill>
                <a:latin typeface="华文楷体" panose="02010600040101010101" pitchFamily="2" charset="-122"/>
                <a:ea typeface="华文楷体" panose="02010600040101010101" pitchFamily="2" charset="-122"/>
              </a:rPr>
              <a:t>,</a:t>
            </a:r>
            <a:r>
              <a:rPr lang="zh-CN" altLang="en-US" sz="2800">
                <a:solidFill>
                  <a:schemeClr val="bg1"/>
                </a:solidFill>
                <a:latin typeface="华文楷体" panose="02010600040101010101" pitchFamily="2" charset="-122"/>
                <a:ea typeface="华文楷体" panose="02010600040101010101" pitchFamily="2" charset="-122"/>
              </a:rPr>
              <a:t>而一个随机变量与它本身绝不能说是独立的</a:t>
            </a:r>
            <a:r>
              <a:rPr lang="en-US" altLang="zh-CN" sz="2800">
                <a:solidFill>
                  <a:schemeClr val="bg1"/>
                </a:solidFill>
                <a:latin typeface="华文楷体" panose="02010600040101010101" pitchFamily="2" charset="-122"/>
                <a:ea typeface="华文楷体" panose="02010600040101010101" pitchFamily="2" charset="-122"/>
              </a:rPr>
              <a:t>,</a:t>
            </a:r>
            <a:r>
              <a:rPr lang="zh-CN" altLang="en-US" sz="2800">
                <a:solidFill>
                  <a:schemeClr val="bg1"/>
                </a:solidFill>
                <a:latin typeface="华文楷体" panose="02010600040101010101" pitchFamily="2" charset="-122"/>
                <a:ea typeface="华文楷体" panose="02010600040101010101" pitchFamily="2" charset="-122"/>
              </a:rPr>
              <a:t>因此</a:t>
            </a:r>
            <a:r>
              <a:rPr lang="en-US" altLang="zh-CN" sz="2800">
                <a:solidFill>
                  <a:schemeClr val="bg1"/>
                </a:solidFill>
                <a:latin typeface="华文楷体" panose="02010600040101010101" pitchFamily="2" charset="-122"/>
                <a:ea typeface="华文楷体" panose="02010600040101010101" pitchFamily="2" charset="-122"/>
              </a:rPr>
              <a:t>,</a:t>
            </a:r>
            <a:r>
              <a:rPr lang="zh-CN" altLang="en-US" sz="2800">
                <a:solidFill>
                  <a:schemeClr val="bg1"/>
                </a:solidFill>
                <a:latin typeface="华文楷体" panose="02010600040101010101" pitchFamily="2" charset="-122"/>
                <a:ea typeface="华文楷体" panose="02010600040101010101" pitchFamily="2" charset="-122"/>
              </a:rPr>
              <a:t>一般说来</a:t>
            </a:r>
          </a:p>
          <a:p>
            <a:pPr eaLnBrk="1" hangingPunct="1"/>
            <a:endParaRPr lang="en-US" altLang="zh-CN" sz="2400" baseline="32000">
              <a:solidFill>
                <a:schemeClr val="bg1"/>
              </a:solidFill>
              <a:cs typeface="Times New Roman" panose="02020603050405020304" pitchFamily="18" charset="0"/>
            </a:endParaRPr>
          </a:p>
        </p:txBody>
      </p:sp>
      <p:sp>
        <p:nvSpPr>
          <p:cNvPr id="101379" name="Rectangle 26">
            <a:extLst>
              <a:ext uri="{FF2B5EF4-FFF2-40B4-BE49-F238E27FC236}">
                <a16:creationId xmlns:a16="http://schemas.microsoft.com/office/drawing/2014/main" id="{8C3888AD-5756-4B2F-8BC5-9B7D8361EA03}"/>
              </a:ext>
            </a:extLst>
          </p:cNvPr>
          <p:cNvSpPr>
            <a:spLocks noGrp="1" noChangeArrowheads="1"/>
          </p:cNvSpPr>
          <p:nvPr>
            <p:ph type="title"/>
          </p:nvPr>
        </p:nvSpPr>
        <p:spPr/>
        <p:txBody>
          <a:bodyPr/>
          <a:lstStyle/>
          <a:p>
            <a:pPr algn="l" eaLnBrk="1" hangingPunct="1"/>
            <a:r>
              <a:rPr lang="zh-CN" altLang="en-US" sz="3200">
                <a:solidFill>
                  <a:schemeClr val="bg1"/>
                </a:solidFill>
                <a:latin typeface="华文楷体" panose="02010600040101010101" pitchFamily="2" charset="-122"/>
                <a:ea typeface="华文楷体" panose="02010600040101010101" pitchFamily="2" charset="-122"/>
              </a:rPr>
              <a:t>注意</a:t>
            </a:r>
            <a:r>
              <a:rPr lang="en-US" altLang="zh-CN" sz="3200">
                <a:solidFill>
                  <a:schemeClr val="bg1"/>
                </a:solidFill>
                <a:latin typeface="华文楷体" panose="02010600040101010101" pitchFamily="2" charset="-122"/>
                <a:ea typeface="华文楷体" panose="02010600040101010101" pitchFamily="2" charset="-122"/>
              </a:rPr>
              <a:t>,</a:t>
            </a:r>
            <a:r>
              <a:rPr lang="zh-CN" altLang="en-US" sz="3200">
                <a:solidFill>
                  <a:schemeClr val="bg1"/>
                </a:solidFill>
                <a:latin typeface="华文楷体" panose="02010600040101010101" pitchFamily="2" charset="-122"/>
                <a:ea typeface="华文楷体" panose="02010600040101010101" pitchFamily="2" charset="-122"/>
              </a:rPr>
              <a:t>下面的计算法是错误的</a:t>
            </a:r>
          </a:p>
        </p:txBody>
      </p:sp>
      <p:graphicFrame>
        <p:nvGraphicFramePr>
          <p:cNvPr id="634907" name="Object 27">
            <a:extLst>
              <a:ext uri="{FF2B5EF4-FFF2-40B4-BE49-F238E27FC236}">
                <a16:creationId xmlns:a16="http://schemas.microsoft.com/office/drawing/2014/main" id="{3F175C5C-9858-4F3F-A6F2-77CECE4E2732}"/>
              </a:ext>
            </a:extLst>
          </p:cNvPr>
          <p:cNvGraphicFramePr>
            <a:graphicFrameLocks noChangeAspect="1"/>
          </p:cNvGraphicFramePr>
          <p:nvPr/>
        </p:nvGraphicFramePr>
        <p:xfrm>
          <a:off x="971550" y="1628775"/>
          <a:ext cx="6121400" cy="636588"/>
        </p:xfrm>
        <a:graphic>
          <a:graphicData uri="http://schemas.openxmlformats.org/presentationml/2006/ole">
            <mc:AlternateContent xmlns:mc="http://schemas.openxmlformats.org/markup-compatibility/2006">
              <mc:Choice xmlns:v="urn:schemas-microsoft-com:vml" Requires="v">
                <p:oleObj spid="_x0000_s101390" name="Equation" r:id="rId3" imgW="2197100" imgH="228600" progId="Equation.DSMT4">
                  <p:embed/>
                </p:oleObj>
              </mc:Choice>
              <mc:Fallback>
                <p:oleObj name="Equation" r:id="rId3" imgW="2197100" imgH="228600"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628775"/>
                        <a:ext cx="61214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08" name="Object 28">
            <a:extLst>
              <a:ext uri="{FF2B5EF4-FFF2-40B4-BE49-F238E27FC236}">
                <a16:creationId xmlns:a16="http://schemas.microsoft.com/office/drawing/2014/main" id="{77B1053A-BC62-493B-A97E-6F90962E4BD5}"/>
              </a:ext>
            </a:extLst>
          </p:cNvPr>
          <p:cNvGraphicFramePr>
            <a:graphicFrameLocks noChangeAspect="1"/>
          </p:cNvGraphicFramePr>
          <p:nvPr/>
        </p:nvGraphicFramePr>
        <p:xfrm>
          <a:off x="2627313" y="4365625"/>
          <a:ext cx="2808287" cy="790575"/>
        </p:xfrm>
        <a:graphic>
          <a:graphicData uri="http://schemas.openxmlformats.org/presentationml/2006/ole">
            <mc:AlternateContent xmlns:mc="http://schemas.openxmlformats.org/markup-compatibility/2006">
              <mc:Choice xmlns:v="urn:schemas-microsoft-com:vml" Requires="v">
                <p:oleObj spid="_x0000_s101391" name="Equation" r:id="rId5" imgW="812447" imgH="228501" progId="Equation.DSMT4">
                  <p:embed/>
                </p:oleObj>
              </mc:Choice>
              <mc:Fallback>
                <p:oleObj name="Equation" r:id="rId5" imgW="812447" imgH="228501"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365625"/>
                        <a:ext cx="2808287"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4907"/>
                                        </p:tgtEl>
                                        <p:attrNameLst>
                                          <p:attrName>style.visibility</p:attrName>
                                        </p:attrNameLst>
                                      </p:cBhvr>
                                      <p:to>
                                        <p:strVal val="visible"/>
                                      </p:to>
                                    </p:set>
                                    <p:anim calcmode="lin" valueType="num">
                                      <p:cBhvr additive="base">
                                        <p:cTn id="7" dur="500" fill="hold"/>
                                        <p:tgtEl>
                                          <p:spTgt spid="634907"/>
                                        </p:tgtEl>
                                        <p:attrNameLst>
                                          <p:attrName>ppt_x</p:attrName>
                                        </p:attrNameLst>
                                      </p:cBhvr>
                                      <p:tavLst>
                                        <p:tav tm="0">
                                          <p:val>
                                            <p:strVal val="#ppt_x"/>
                                          </p:val>
                                        </p:tav>
                                        <p:tav tm="100000">
                                          <p:val>
                                            <p:strVal val="#ppt_x"/>
                                          </p:val>
                                        </p:tav>
                                      </p:tavLst>
                                    </p:anim>
                                    <p:anim calcmode="lin" valueType="num">
                                      <p:cBhvr additive="base">
                                        <p:cTn id="8" dur="500" fill="hold"/>
                                        <p:tgtEl>
                                          <p:spTgt spid="6349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883">
                                            <p:txEl>
                                              <p:pRg st="0" end="0"/>
                                            </p:txEl>
                                          </p:spTgt>
                                        </p:tgtEl>
                                        <p:attrNameLst>
                                          <p:attrName>style.visibility</p:attrName>
                                        </p:attrNameLst>
                                      </p:cBhvr>
                                      <p:to>
                                        <p:strVal val="visible"/>
                                      </p:to>
                                    </p:set>
                                    <p:anim calcmode="lin" valueType="num">
                                      <p:cBhvr additive="base">
                                        <p:cTn id="13" dur="500" fill="hold"/>
                                        <p:tgtEl>
                                          <p:spTgt spid="63488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34908"/>
                                        </p:tgtEl>
                                        <p:attrNameLst>
                                          <p:attrName>style.visibility</p:attrName>
                                        </p:attrNameLst>
                                      </p:cBhvr>
                                      <p:to>
                                        <p:strVal val="visible"/>
                                      </p:to>
                                    </p:set>
                                    <p:anim calcmode="lin" valueType="num">
                                      <p:cBhvr additive="base">
                                        <p:cTn id="19" dur="500" fill="hold"/>
                                        <p:tgtEl>
                                          <p:spTgt spid="634908"/>
                                        </p:tgtEl>
                                        <p:attrNameLst>
                                          <p:attrName>ppt_x</p:attrName>
                                        </p:attrNameLst>
                                      </p:cBhvr>
                                      <p:tavLst>
                                        <p:tav tm="0">
                                          <p:val>
                                            <p:strVal val="#ppt_x"/>
                                          </p:val>
                                        </p:tav>
                                        <p:tav tm="100000">
                                          <p:val>
                                            <p:strVal val="#ppt_x"/>
                                          </p:val>
                                        </p:tav>
                                      </p:tavLst>
                                    </p:anim>
                                    <p:anim calcmode="lin" valueType="num">
                                      <p:cBhvr additive="base">
                                        <p:cTn id="20" dur="500" fill="hold"/>
                                        <p:tgtEl>
                                          <p:spTgt spid="634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FBD0C0DA-5C02-4D07-956D-8680452467C8}"/>
              </a:ext>
            </a:extLst>
          </p:cNvPr>
          <p:cNvSpPr>
            <a:spLocks noGrp="1" noChangeArrowheads="1"/>
          </p:cNvSpPr>
          <p:nvPr>
            <p:ph type="title"/>
          </p:nvPr>
        </p:nvSpPr>
        <p:spPr>
          <a:xfrm>
            <a:off x="457200" y="381000"/>
            <a:ext cx="7772400" cy="1143000"/>
          </a:xfrm>
        </p:spPr>
        <p:txBody>
          <a:bodyPr/>
          <a:lstStyle/>
          <a:p>
            <a:pPr algn="l" eaLnBrk="1" hangingPunct="1">
              <a:lnSpc>
                <a:spcPct val="150000"/>
              </a:lnSpc>
              <a:defRPr/>
            </a:pPr>
            <a:r>
              <a:rPr lang="en-US" altLang="zh-CN" sz="3600" b="1">
                <a:solidFill>
                  <a:srgbClr val="FFFFFF"/>
                </a:solidFill>
                <a:latin typeface="华文新魏" panose="02010800040101010101" pitchFamily="2" charset="-122"/>
                <a:ea typeface="华文新魏" panose="02010800040101010101" pitchFamily="2" charset="-122"/>
              </a:rPr>
              <a:t>3.1</a:t>
            </a:r>
            <a:r>
              <a:rPr lang="zh-CN" altLang="en-US" sz="3600" b="1">
                <a:solidFill>
                  <a:srgbClr val="FFFFFF"/>
                </a:solidFill>
                <a:latin typeface="华文新魏" panose="02010800040101010101" pitchFamily="2" charset="-122"/>
                <a:ea typeface="华文新魏" panose="02010800040101010101" pitchFamily="2" charset="-122"/>
              </a:rPr>
              <a:t>数学期望</a:t>
            </a:r>
            <a:br>
              <a:rPr lang="zh-CN" altLang="en-US" b="1">
                <a:solidFill>
                  <a:srgbClr val="FFFFFF"/>
                </a:solidFill>
                <a:latin typeface="华文新魏" panose="02010800040101010101" pitchFamily="2" charset="-122"/>
                <a:ea typeface="华文新魏" panose="02010800040101010101" pitchFamily="2" charset="-122"/>
              </a:rPr>
            </a:br>
            <a:r>
              <a:rPr lang="zh-CN" altLang="en-US" sz="2800" b="1">
                <a:solidFill>
                  <a:srgbClr val="FFFFFF"/>
                </a:solidFill>
                <a:latin typeface="华文新魏" panose="02010800040101010101" pitchFamily="2" charset="-122"/>
                <a:ea typeface="华文新魏" panose="02010800040101010101" pitchFamily="2" charset="-122"/>
              </a:rPr>
              <a:t>一</a:t>
            </a:r>
            <a:r>
              <a:rPr lang="en-US" altLang="zh-CN" sz="2800" b="1">
                <a:solidFill>
                  <a:srgbClr val="FFFFFF"/>
                </a:solidFill>
                <a:latin typeface="华文新魏" panose="02010800040101010101" pitchFamily="2" charset="-122"/>
                <a:ea typeface="华文新魏" panose="02010800040101010101" pitchFamily="2" charset="-122"/>
              </a:rPr>
              <a:t>.</a:t>
            </a:r>
            <a:r>
              <a:rPr lang="zh-CN" altLang="en-US" sz="2800" b="1">
                <a:solidFill>
                  <a:srgbClr val="FFFFFF"/>
                </a:solidFill>
                <a:latin typeface="华文新魏" panose="02010800040101010101" pitchFamily="2" charset="-122"/>
                <a:ea typeface="华文新魏" panose="02010800040101010101" pitchFamily="2" charset="-122"/>
              </a:rPr>
              <a:t>数学期望的定义</a:t>
            </a:r>
            <a:endParaRPr lang="zh-CN" altLang="en-US">
              <a:solidFill>
                <a:srgbClr val="FFFFFF"/>
              </a:solidFill>
              <a:effectLst>
                <a:outerShdw blurRad="38100" dist="38100" dir="2700000" algn="tl">
                  <a:srgbClr val="000000"/>
                </a:outerShdw>
              </a:effectLst>
              <a:latin typeface="华文新魏" panose="02010800040101010101" pitchFamily="2" charset="-122"/>
              <a:ea typeface="华文新魏" panose="02010800040101010101" pitchFamily="2" charset="-122"/>
            </a:endParaRPr>
          </a:p>
        </p:txBody>
      </p:sp>
      <p:sp>
        <p:nvSpPr>
          <p:cNvPr id="327690" name="Text Box 10">
            <a:extLst>
              <a:ext uri="{FF2B5EF4-FFF2-40B4-BE49-F238E27FC236}">
                <a16:creationId xmlns:a16="http://schemas.microsoft.com/office/drawing/2014/main" id="{37772830-7C19-450B-8B26-8EE44270DEAA}"/>
              </a:ext>
            </a:extLst>
          </p:cNvPr>
          <p:cNvSpPr txBox="1">
            <a:spLocks noChangeArrowheads="1"/>
          </p:cNvSpPr>
          <p:nvPr/>
        </p:nvSpPr>
        <p:spPr bwMode="auto">
          <a:xfrm>
            <a:off x="1066800" y="2209800"/>
            <a:ext cx="73914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SzTx/>
              <a:buFontTx/>
              <a:buNone/>
            </a:pPr>
            <a:r>
              <a:rPr lang="zh-CN" altLang="en-US" sz="2800">
                <a:solidFill>
                  <a:srgbClr val="FFFFFF"/>
                </a:solidFill>
                <a:ea typeface="楷体_GB2312" pitchFamily="49" charset="-122"/>
              </a:rPr>
              <a:t>例</a:t>
            </a:r>
            <a:r>
              <a:rPr lang="en-US" altLang="zh-CN" sz="2800">
                <a:solidFill>
                  <a:srgbClr val="FFFFFF"/>
                </a:solidFill>
                <a:ea typeface="楷体_GB2312" pitchFamily="49" charset="-122"/>
              </a:rPr>
              <a:t>1    </a:t>
            </a:r>
            <a:r>
              <a:rPr lang="zh-CN" altLang="en-US" sz="2800">
                <a:solidFill>
                  <a:srgbClr val="FFFFFF"/>
                </a:solidFill>
                <a:ea typeface="楷体_GB2312" pitchFamily="49" charset="-122"/>
              </a:rPr>
              <a:t>设某班</a:t>
            </a:r>
            <a:r>
              <a:rPr lang="en-US" altLang="zh-CN" sz="2800">
                <a:solidFill>
                  <a:srgbClr val="FFFFFF"/>
                </a:solidFill>
                <a:ea typeface="楷体_GB2312" pitchFamily="49" charset="-122"/>
              </a:rPr>
              <a:t>40</a:t>
            </a:r>
            <a:r>
              <a:rPr lang="zh-CN" altLang="en-US" sz="2800">
                <a:solidFill>
                  <a:srgbClr val="FFFFFF"/>
                </a:solidFill>
                <a:ea typeface="楷体_GB2312" pitchFamily="49" charset="-122"/>
              </a:rPr>
              <a:t>名学生的概率统计成绩及得分人数如下表所示：</a:t>
            </a:r>
          </a:p>
          <a:p>
            <a:pPr>
              <a:spcBef>
                <a:spcPct val="50000"/>
              </a:spcBef>
              <a:buSzTx/>
              <a:buFontTx/>
              <a:buNone/>
            </a:pPr>
            <a:r>
              <a:rPr lang="zh-CN" altLang="en-US" sz="2800">
                <a:solidFill>
                  <a:srgbClr val="FFFFFF"/>
                </a:solidFill>
                <a:ea typeface="楷体_GB2312" pitchFamily="49" charset="-122"/>
              </a:rPr>
              <a:t>      分数    </a:t>
            </a:r>
            <a:r>
              <a:rPr lang="en-US" altLang="zh-CN" sz="2800">
                <a:solidFill>
                  <a:srgbClr val="FFFFFF"/>
                </a:solidFill>
                <a:ea typeface="楷体_GB2312" pitchFamily="49" charset="-122"/>
              </a:rPr>
              <a:t>40    60    70     80      90     100</a:t>
            </a:r>
          </a:p>
          <a:p>
            <a:pPr>
              <a:spcBef>
                <a:spcPct val="50000"/>
              </a:spcBef>
              <a:buSzTx/>
              <a:buFontTx/>
              <a:buNone/>
            </a:pPr>
            <a:r>
              <a:rPr lang="en-US" altLang="zh-CN" sz="2800">
                <a:solidFill>
                  <a:srgbClr val="FFFFFF"/>
                </a:solidFill>
                <a:ea typeface="楷体_GB2312" pitchFamily="49" charset="-122"/>
              </a:rPr>
              <a:t>      </a:t>
            </a:r>
            <a:r>
              <a:rPr lang="zh-CN" altLang="en-US" sz="2800">
                <a:solidFill>
                  <a:srgbClr val="FFFFFF"/>
                </a:solidFill>
                <a:ea typeface="楷体_GB2312" pitchFamily="49" charset="-122"/>
              </a:rPr>
              <a:t>人数      </a:t>
            </a:r>
            <a:r>
              <a:rPr lang="en-US" altLang="zh-CN" sz="2800">
                <a:solidFill>
                  <a:srgbClr val="FFFFFF"/>
                </a:solidFill>
                <a:ea typeface="楷体_GB2312" pitchFamily="49" charset="-122"/>
              </a:rPr>
              <a:t>1      6      9     15        7         2</a:t>
            </a:r>
          </a:p>
        </p:txBody>
      </p:sp>
      <p:sp>
        <p:nvSpPr>
          <p:cNvPr id="327692" name="Line 12">
            <a:extLst>
              <a:ext uri="{FF2B5EF4-FFF2-40B4-BE49-F238E27FC236}">
                <a16:creationId xmlns:a16="http://schemas.microsoft.com/office/drawing/2014/main" id="{4A8B679F-4378-4F3A-B945-81F3C1D24F9B}"/>
              </a:ext>
            </a:extLst>
          </p:cNvPr>
          <p:cNvSpPr>
            <a:spLocks noChangeShapeType="1"/>
          </p:cNvSpPr>
          <p:nvPr/>
        </p:nvSpPr>
        <p:spPr bwMode="auto">
          <a:xfrm>
            <a:off x="1905000" y="3886200"/>
            <a:ext cx="6172200" cy="0"/>
          </a:xfrm>
          <a:prstGeom prst="line">
            <a:avLst/>
          </a:prstGeom>
          <a:noFill/>
          <a:ln w="12700">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7693" name="Line 13">
            <a:extLst>
              <a:ext uri="{FF2B5EF4-FFF2-40B4-BE49-F238E27FC236}">
                <a16:creationId xmlns:a16="http://schemas.microsoft.com/office/drawing/2014/main" id="{7CE1FE1D-FC6F-46C5-AD43-C4E1BA972193}"/>
              </a:ext>
            </a:extLst>
          </p:cNvPr>
          <p:cNvSpPr>
            <a:spLocks noChangeShapeType="1"/>
          </p:cNvSpPr>
          <p:nvPr/>
        </p:nvSpPr>
        <p:spPr bwMode="auto">
          <a:xfrm>
            <a:off x="2743200" y="3581400"/>
            <a:ext cx="0" cy="685800"/>
          </a:xfrm>
          <a:prstGeom prst="line">
            <a:avLst/>
          </a:prstGeom>
          <a:noFill/>
          <a:ln w="12700">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7694" name="Rectangle 14">
            <a:extLst>
              <a:ext uri="{FF2B5EF4-FFF2-40B4-BE49-F238E27FC236}">
                <a16:creationId xmlns:a16="http://schemas.microsoft.com/office/drawing/2014/main" id="{BA84B060-405B-4D73-B7EF-EB81445331A0}"/>
              </a:ext>
            </a:extLst>
          </p:cNvPr>
          <p:cNvSpPr>
            <a:spLocks noChangeArrowheads="1"/>
          </p:cNvSpPr>
          <p:nvPr/>
        </p:nvSpPr>
        <p:spPr bwMode="auto">
          <a:xfrm>
            <a:off x="762000" y="1600200"/>
            <a:ext cx="6940550" cy="519113"/>
          </a:xfrm>
          <a:prstGeom prst="rect">
            <a:avLst/>
          </a:prstGeom>
          <a:noFill/>
          <a:ln>
            <a:noFill/>
          </a:ln>
          <a:effectLst/>
        </p:spPr>
        <p:txBody>
          <a:bodyPr wrap="none" anchor="ctr">
            <a:spAutoFit/>
            <a:flatTx/>
          </a:bodyPr>
          <a:lstStyle/>
          <a:p>
            <a:pPr algn="ctr">
              <a:spcBef>
                <a:spcPct val="50000"/>
              </a:spcBef>
              <a:defRPr/>
            </a:pPr>
            <a:r>
              <a:rPr lang="zh-CN" altLang="en-US" b="0" dirty="0">
                <a:solidFill>
                  <a:schemeClr val="accent3"/>
                </a:solidFill>
                <a:effectLst>
                  <a:outerShdw blurRad="38100" dist="38100" dir="2700000" algn="tl">
                    <a:srgbClr val="000000"/>
                  </a:outerShdw>
                </a:effectLst>
                <a:latin typeface="Arial" panose="020B0604020202020204" pitchFamily="34" charset="0"/>
                <a:ea typeface="楷体_GB2312" pitchFamily="49" charset="-122"/>
              </a:rPr>
              <a:t>数学期望</a:t>
            </a:r>
            <a:r>
              <a:rPr lang="en-US" altLang="zh-CN" b="0" dirty="0">
                <a:solidFill>
                  <a:schemeClr val="accent3"/>
                </a:solidFill>
                <a:effectLst>
                  <a:outerShdw blurRad="38100" dist="38100" dir="2700000" algn="tl">
                    <a:srgbClr val="000000"/>
                  </a:outerShdw>
                </a:effectLst>
                <a:latin typeface="Arial" panose="020B0604020202020204" pitchFamily="34" charset="0"/>
                <a:ea typeface="楷体_GB2312" pitchFamily="49" charset="-122"/>
              </a:rPr>
              <a:t>——</a:t>
            </a:r>
            <a:r>
              <a:rPr lang="zh-CN" altLang="en-US" b="0" dirty="0">
                <a:solidFill>
                  <a:schemeClr val="accent3"/>
                </a:solidFill>
                <a:effectLst>
                  <a:outerShdw blurRad="38100" dist="38100" dir="2700000" algn="tl">
                    <a:srgbClr val="000000"/>
                  </a:outerShdw>
                </a:effectLst>
                <a:latin typeface="Arial" panose="020B0604020202020204" pitchFamily="34" charset="0"/>
                <a:ea typeface="楷体_GB2312" pitchFamily="49" charset="-122"/>
              </a:rPr>
              <a:t>描述随机变量取值的平均特征</a:t>
            </a:r>
          </a:p>
        </p:txBody>
      </p:sp>
      <p:graphicFrame>
        <p:nvGraphicFramePr>
          <p:cNvPr id="327695" name="Object 15">
            <a:extLst>
              <a:ext uri="{FF2B5EF4-FFF2-40B4-BE49-F238E27FC236}">
                <a16:creationId xmlns:a16="http://schemas.microsoft.com/office/drawing/2014/main" id="{6AED65D0-BF00-4690-9F89-793BD99BCEB7}"/>
              </a:ext>
            </a:extLst>
          </p:cNvPr>
          <p:cNvGraphicFramePr>
            <a:graphicFrameLocks noChangeAspect="1"/>
          </p:cNvGraphicFramePr>
          <p:nvPr/>
        </p:nvGraphicFramePr>
        <p:xfrm>
          <a:off x="468313" y="5391150"/>
          <a:ext cx="8135937" cy="896938"/>
        </p:xfrm>
        <a:graphic>
          <a:graphicData uri="http://schemas.openxmlformats.org/presentationml/2006/ole">
            <mc:AlternateContent xmlns:mc="http://schemas.openxmlformats.org/markup-compatibility/2006">
              <mc:Choice xmlns:v="urn:schemas-microsoft-com:vml" Requires="v">
                <p:oleObj spid="_x0000_s83981" name="Equation" r:id="rId6" imgW="3568700" imgH="393700" progId="Equation.DSMT4">
                  <p:embed/>
                </p:oleObj>
              </mc:Choice>
              <mc:Fallback>
                <p:oleObj name="Equation" r:id="rId6" imgW="3568700" imgH="39370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5391150"/>
                        <a:ext cx="8135937"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696" name="Text Box 16">
            <a:extLst>
              <a:ext uri="{FF2B5EF4-FFF2-40B4-BE49-F238E27FC236}">
                <a16:creationId xmlns:a16="http://schemas.microsoft.com/office/drawing/2014/main" id="{87B52523-9108-4716-802D-D399EFFD4F10}"/>
              </a:ext>
            </a:extLst>
          </p:cNvPr>
          <p:cNvSpPr txBox="1">
            <a:spLocks noChangeArrowheads="1"/>
          </p:cNvSpPr>
          <p:nvPr/>
        </p:nvSpPr>
        <p:spPr bwMode="auto">
          <a:xfrm>
            <a:off x="1166813" y="4635500"/>
            <a:ext cx="7221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SzTx/>
              <a:buFontTx/>
              <a:buNone/>
            </a:pPr>
            <a:r>
              <a:rPr lang="zh-CN" altLang="en-US" sz="2800">
                <a:solidFill>
                  <a:srgbClr val="FFFFFF"/>
                </a:solidFill>
                <a:latin typeface="Times New Roman" panose="02020603050405020304" pitchFamily="18" charset="0"/>
                <a:ea typeface="华文楷体" panose="02010600040101010101" pitchFamily="2" charset="-122"/>
              </a:rPr>
              <a:t>则学生的平均成绩是总分</a:t>
            </a:r>
            <a:r>
              <a:rPr lang="en-US" altLang="zh-CN" sz="2800">
                <a:solidFill>
                  <a:srgbClr val="FFFFFF"/>
                </a:solidFill>
                <a:latin typeface="Times New Roman" panose="02020603050405020304" pitchFamily="18" charset="0"/>
                <a:ea typeface="华文楷体" panose="02010600040101010101" pitchFamily="2" charset="-122"/>
              </a:rPr>
              <a:t>÷</a:t>
            </a:r>
            <a:r>
              <a:rPr lang="zh-CN" altLang="en-US" sz="2800">
                <a:solidFill>
                  <a:srgbClr val="FFFFFF"/>
                </a:solidFill>
                <a:latin typeface="Times New Roman" panose="02020603050405020304" pitchFamily="18" charset="0"/>
                <a:ea typeface="华文楷体" panose="02010600040101010101" pitchFamily="2" charset="-122"/>
              </a:rPr>
              <a:t>总人数</a:t>
            </a:r>
            <a:r>
              <a:rPr lang="en-US" altLang="zh-CN" sz="2800">
                <a:solidFill>
                  <a:srgbClr val="FFFFFF"/>
                </a:solidFill>
                <a:latin typeface="Times New Roman" panose="02020603050405020304" pitchFamily="18" charset="0"/>
                <a:ea typeface="华文楷体" panose="02010600040101010101" pitchFamily="2" charset="-122"/>
              </a:rPr>
              <a:t>(</a:t>
            </a:r>
            <a:r>
              <a:rPr lang="zh-CN" altLang="en-US" sz="2800">
                <a:solidFill>
                  <a:srgbClr val="FFFFFF"/>
                </a:solidFill>
                <a:latin typeface="Times New Roman" panose="02020603050405020304" pitchFamily="18" charset="0"/>
                <a:ea typeface="华文楷体" panose="02010600040101010101" pitchFamily="2" charset="-122"/>
              </a:rPr>
              <a:t>分</a:t>
            </a:r>
            <a:r>
              <a:rPr lang="en-US" altLang="zh-CN" sz="2800">
                <a:solidFill>
                  <a:srgbClr val="FFFFFF"/>
                </a:solidFill>
                <a:latin typeface="Times New Roman" panose="02020603050405020304" pitchFamily="18" charset="0"/>
                <a:ea typeface="华文楷体" panose="02010600040101010101" pitchFamily="2" charset="-122"/>
              </a:rPr>
              <a:t>)</a:t>
            </a:r>
            <a:r>
              <a:rPr lang="zh-CN" altLang="en-US" sz="2800">
                <a:solidFill>
                  <a:srgbClr val="FFFFFF"/>
                </a:solidFill>
                <a:latin typeface="Times New Roman" panose="02020603050405020304" pitchFamily="18" charset="0"/>
                <a:ea typeface="华文楷体" panose="02010600040101010101" pitchFamily="2" charset="-122"/>
              </a:rPr>
              <a:t>。即</a:t>
            </a:r>
            <a:endParaRPr lang="zh-CN" altLang="en-US" sz="2800">
              <a:latin typeface="Times New Roman" panose="02020603050405020304" pitchFamily="18" charset="0"/>
              <a:ea typeface="华文楷体" panose="02010600040101010101" pitchFamily="2" charset="-122"/>
            </a:endParaRPr>
          </a:p>
        </p:txBody>
      </p:sp>
    </p:spTree>
  </p:cSld>
  <p:clrMapOvr>
    <a:masterClrMapping/>
  </p:clrMapOvr>
  <p:transition advTm="10000">
    <p:zoom/>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27682"/>
                                        </p:tgtEl>
                                        <p:attrNameLst>
                                          <p:attrName>style.visibility</p:attrName>
                                        </p:attrNameLst>
                                      </p:cBhvr>
                                      <p:to>
                                        <p:strVal val="visible"/>
                                      </p:to>
                                    </p:set>
                                    <p:animEffect transition="in" filter="barn(outHorizontal)">
                                      <p:cBhvr>
                                        <p:cTn id="7" dur="500"/>
                                        <p:tgtEl>
                                          <p:spTgt spid="327682"/>
                                        </p:tgtEl>
                                      </p:cBhvr>
                                    </p:animEffect>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694"/>
                                        </p:tgtEl>
                                        <p:attrNameLst>
                                          <p:attrName>style.visibility</p:attrName>
                                        </p:attrNameLst>
                                      </p:cBhvr>
                                      <p:to>
                                        <p:strVal val="visible"/>
                                      </p:to>
                                    </p:set>
                                    <p:animEffect transition="in" filter="wipe(left)">
                                      <p:cBhvr>
                                        <p:cTn id="12" dur="500"/>
                                        <p:tgtEl>
                                          <p:spTgt spid="3276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327690"/>
                                        </p:tgtEl>
                                        <p:attrNameLst>
                                          <p:attrName>style.visibility</p:attrName>
                                        </p:attrNameLst>
                                      </p:cBhvr>
                                      <p:to>
                                        <p:strVal val="visible"/>
                                      </p:to>
                                    </p:set>
                                    <p:animEffect transition="in" filter="wipe(left)">
                                      <p:cBhvr>
                                        <p:cTn id="17" dur="75"/>
                                        <p:tgtEl>
                                          <p:spTgt spid="327690"/>
                                        </p:tgtEl>
                                      </p:cBhvr>
                                    </p:animEffect>
                                  </p:childTnLst>
                                </p:cTn>
                              </p:par>
                            </p:childTnLst>
                          </p:cTn>
                        </p:par>
                        <p:par>
                          <p:cTn id="18" fill="hold" nodeType="afterGroup">
                            <p:stCondLst>
                              <p:cond delay="3900"/>
                            </p:stCondLst>
                            <p:childTnLst>
                              <p:par>
                                <p:cTn id="19" presetID="1" presetClass="entr" presetSubtype="0" fill="hold" nodeType="afterEffect">
                                  <p:stCondLst>
                                    <p:cond delay="0"/>
                                  </p:stCondLst>
                                  <p:childTnLst>
                                    <p:set>
                                      <p:cBhvr>
                                        <p:cTn id="20" dur="1" fill="hold">
                                          <p:stCondLst>
                                            <p:cond delay="0"/>
                                          </p:stCondLst>
                                        </p:cTn>
                                        <p:tgtEl>
                                          <p:spTgt spid="3276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769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27696"/>
                                        </p:tgtEl>
                                        <p:attrNameLst>
                                          <p:attrName>style.visibility</p:attrName>
                                        </p:attrNameLst>
                                      </p:cBhvr>
                                      <p:to>
                                        <p:strVal val="visible"/>
                                      </p:to>
                                    </p:set>
                                    <p:anim calcmode="lin" valueType="num">
                                      <p:cBhvr additive="base">
                                        <p:cTn id="27" dur="500" fill="hold"/>
                                        <p:tgtEl>
                                          <p:spTgt spid="327696"/>
                                        </p:tgtEl>
                                        <p:attrNameLst>
                                          <p:attrName>ppt_x</p:attrName>
                                        </p:attrNameLst>
                                      </p:cBhvr>
                                      <p:tavLst>
                                        <p:tav tm="0">
                                          <p:val>
                                            <p:strVal val="#ppt_x"/>
                                          </p:val>
                                        </p:tav>
                                        <p:tav tm="100000">
                                          <p:val>
                                            <p:strVal val="#ppt_x"/>
                                          </p:val>
                                        </p:tav>
                                      </p:tavLst>
                                    </p:anim>
                                    <p:anim calcmode="lin" valueType="num">
                                      <p:cBhvr additive="base">
                                        <p:cTn id="28" dur="500" fill="hold"/>
                                        <p:tgtEl>
                                          <p:spTgt spid="32769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27695"/>
                                        </p:tgtEl>
                                        <p:attrNameLst>
                                          <p:attrName>style.visibility</p:attrName>
                                        </p:attrNameLst>
                                      </p:cBhvr>
                                      <p:to>
                                        <p:strVal val="visible"/>
                                      </p:to>
                                    </p:set>
                                    <p:anim calcmode="lin" valueType="num">
                                      <p:cBhvr additive="base">
                                        <p:cTn id="33" dur="500" fill="hold"/>
                                        <p:tgtEl>
                                          <p:spTgt spid="327695"/>
                                        </p:tgtEl>
                                        <p:attrNameLst>
                                          <p:attrName>ppt_x</p:attrName>
                                        </p:attrNameLst>
                                      </p:cBhvr>
                                      <p:tavLst>
                                        <p:tav tm="0">
                                          <p:val>
                                            <p:strVal val="#ppt_x"/>
                                          </p:val>
                                        </p:tav>
                                        <p:tav tm="100000">
                                          <p:val>
                                            <p:strVal val="#ppt_x"/>
                                          </p:val>
                                        </p:tav>
                                      </p:tavLst>
                                    </p:anim>
                                    <p:anim calcmode="lin" valueType="num">
                                      <p:cBhvr additive="base">
                                        <p:cTn id="34" dur="500" fill="hold"/>
                                        <p:tgtEl>
                                          <p:spTgt spid="3276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autoUpdateAnimBg="0"/>
      <p:bldP spid="327690" grpId="0" autoUpdateAnimBg="0"/>
      <p:bldP spid="327694" grpId="0" autoUpdateAnimBg="0"/>
      <p:bldP spid="327696"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4867A307-F7EA-4F25-8250-DC6A54995D12}"/>
              </a:ext>
            </a:extLst>
          </p:cNvPr>
          <p:cNvSpPr>
            <a:spLocks noGrp="1" noChangeArrowheads="1"/>
          </p:cNvSpPr>
          <p:nvPr>
            <p:ph type="title"/>
          </p:nvPr>
        </p:nvSpPr>
        <p:spPr>
          <a:xfrm>
            <a:off x="468313" y="549275"/>
            <a:ext cx="8458200" cy="1143000"/>
          </a:xfrm>
        </p:spPr>
        <p:txBody>
          <a:bodyPr/>
          <a:lstStyle/>
          <a:p>
            <a:pPr algn="l" eaLnBrk="1" hangingPunct="1"/>
            <a:r>
              <a:rPr lang="zh-CN" altLang="en-US" sz="2800">
                <a:solidFill>
                  <a:schemeClr val="bg1"/>
                </a:solidFill>
                <a:latin typeface="华文楷体" panose="02010600040101010101" pitchFamily="2" charset="-122"/>
                <a:ea typeface="华文楷体" panose="02010600040101010101" pitchFamily="2" charset="-122"/>
              </a:rPr>
              <a:t>例</a:t>
            </a:r>
            <a:r>
              <a:rPr lang="en-US" altLang="zh-CN" sz="2800">
                <a:solidFill>
                  <a:schemeClr val="bg1"/>
                </a:solidFill>
                <a:latin typeface="华文楷体" panose="02010600040101010101" pitchFamily="2" charset="-122"/>
                <a:ea typeface="华文楷体" panose="02010600040101010101" pitchFamily="2" charset="-122"/>
              </a:rPr>
              <a:t>3  </a:t>
            </a:r>
            <a:r>
              <a:rPr lang="zh-CN" altLang="en-US" sz="2800">
                <a:solidFill>
                  <a:schemeClr val="bg1"/>
                </a:solidFill>
                <a:latin typeface="华文楷体" panose="02010600040101010101" pitchFamily="2" charset="-122"/>
                <a:ea typeface="华文楷体" panose="02010600040101010101" pitchFamily="2" charset="-122"/>
              </a:rPr>
              <a:t>有一队射手共</a:t>
            </a:r>
            <a:r>
              <a:rPr lang="en-US" altLang="zh-CN" sz="2800">
                <a:solidFill>
                  <a:schemeClr val="bg1"/>
                </a:solidFill>
                <a:latin typeface="华文楷体" panose="02010600040101010101" pitchFamily="2" charset="-122"/>
                <a:ea typeface="华文楷体" panose="02010600040101010101" pitchFamily="2" charset="-122"/>
              </a:rPr>
              <a:t>9</a:t>
            </a:r>
            <a:r>
              <a:rPr lang="zh-CN" altLang="en-US" sz="2800">
                <a:solidFill>
                  <a:schemeClr val="bg1"/>
                </a:solidFill>
                <a:latin typeface="华文楷体" panose="02010600040101010101" pitchFamily="2" charset="-122"/>
                <a:ea typeface="华文楷体" panose="02010600040101010101" pitchFamily="2" charset="-122"/>
              </a:rPr>
              <a:t>人</a:t>
            </a:r>
            <a:r>
              <a:rPr lang="en-US" altLang="zh-CN" sz="2800">
                <a:solidFill>
                  <a:schemeClr val="bg1"/>
                </a:solidFill>
                <a:latin typeface="华文楷体" panose="02010600040101010101" pitchFamily="2" charset="-122"/>
                <a:ea typeface="华文楷体" panose="02010600040101010101" pitchFamily="2" charset="-122"/>
              </a:rPr>
              <a:t>,</a:t>
            </a:r>
            <a:r>
              <a:rPr lang="zh-CN" altLang="en-US" sz="2800">
                <a:solidFill>
                  <a:schemeClr val="bg1"/>
                </a:solidFill>
                <a:latin typeface="华文楷体" panose="02010600040101010101" pitchFamily="2" charset="-122"/>
                <a:ea typeface="华文楷体" panose="02010600040101010101" pitchFamily="2" charset="-122"/>
              </a:rPr>
              <a:t>技术不相上下</a:t>
            </a:r>
            <a:r>
              <a:rPr lang="en-US" altLang="zh-CN" sz="2800">
                <a:solidFill>
                  <a:schemeClr val="bg1"/>
                </a:solidFill>
                <a:latin typeface="华文楷体" panose="02010600040101010101" pitchFamily="2" charset="-122"/>
                <a:ea typeface="华文楷体" panose="02010600040101010101" pitchFamily="2" charset="-122"/>
              </a:rPr>
              <a:t>,</a:t>
            </a:r>
            <a:r>
              <a:rPr lang="zh-CN" altLang="en-US" sz="2800">
                <a:solidFill>
                  <a:schemeClr val="bg1"/>
                </a:solidFill>
                <a:latin typeface="华文楷体" panose="02010600040101010101" pitchFamily="2" charset="-122"/>
                <a:ea typeface="华文楷体" panose="02010600040101010101" pitchFamily="2" charset="-122"/>
              </a:rPr>
              <a:t>每人射击中靶的概率均为</a:t>
            </a:r>
            <a:r>
              <a:rPr lang="en-US" altLang="zh-CN" sz="2800">
                <a:solidFill>
                  <a:schemeClr val="bg1"/>
                </a:solidFill>
                <a:latin typeface="华文楷体" panose="02010600040101010101" pitchFamily="2" charset="-122"/>
                <a:ea typeface="华文楷体" panose="02010600040101010101" pitchFamily="2" charset="-122"/>
              </a:rPr>
              <a:t>0.8;</a:t>
            </a:r>
            <a:r>
              <a:rPr lang="zh-CN" altLang="en-US" sz="2800">
                <a:solidFill>
                  <a:schemeClr val="bg1"/>
                </a:solidFill>
                <a:latin typeface="华文楷体" panose="02010600040101010101" pitchFamily="2" charset="-122"/>
                <a:ea typeface="华文楷体" panose="02010600040101010101" pitchFamily="2" charset="-122"/>
              </a:rPr>
              <a:t>进行射击</a:t>
            </a:r>
            <a:r>
              <a:rPr lang="en-US" altLang="zh-CN" sz="2800">
                <a:solidFill>
                  <a:schemeClr val="bg1"/>
                </a:solidFill>
                <a:latin typeface="华文楷体" panose="02010600040101010101" pitchFamily="2" charset="-122"/>
                <a:ea typeface="华文楷体" panose="02010600040101010101" pitchFamily="2" charset="-122"/>
              </a:rPr>
              <a:t>,</a:t>
            </a:r>
            <a:r>
              <a:rPr lang="zh-CN" altLang="en-US" sz="2800">
                <a:solidFill>
                  <a:schemeClr val="bg1"/>
                </a:solidFill>
                <a:latin typeface="华文楷体" panose="02010600040101010101" pitchFamily="2" charset="-122"/>
                <a:ea typeface="华文楷体" panose="02010600040101010101" pitchFamily="2" charset="-122"/>
              </a:rPr>
              <a:t>各自打中靶为止</a:t>
            </a:r>
            <a:r>
              <a:rPr lang="en-US" altLang="zh-CN" sz="2800">
                <a:solidFill>
                  <a:schemeClr val="bg1"/>
                </a:solidFill>
                <a:latin typeface="华文楷体" panose="02010600040101010101" pitchFamily="2" charset="-122"/>
                <a:ea typeface="华文楷体" panose="02010600040101010101" pitchFamily="2" charset="-122"/>
              </a:rPr>
              <a:t>,</a:t>
            </a:r>
            <a:r>
              <a:rPr lang="zh-CN" altLang="en-US" sz="2800">
                <a:solidFill>
                  <a:schemeClr val="bg1"/>
                </a:solidFill>
                <a:latin typeface="华文楷体" panose="02010600040101010101" pitchFamily="2" charset="-122"/>
                <a:ea typeface="华文楷体" panose="02010600040101010101" pitchFamily="2" charset="-122"/>
              </a:rPr>
              <a:t>但限制每人最多只打</a:t>
            </a:r>
            <a:r>
              <a:rPr lang="en-US" altLang="zh-CN" sz="2800">
                <a:solidFill>
                  <a:schemeClr val="bg1"/>
                </a:solidFill>
                <a:latin typeface="华文楷体" panose="02010600040101010101" pitchFamily="2" charset="-122"/>
                <a:ea typeface="华文楷体" panose="02010600040101010101" pitchFamily="2" charset="-122"/>
              </a:rPr>
              <a:t>3</a:t>
            </a:r>
            <a:r>
              <a:rPr lang="zh-CN" altLang="en-US" sz="2800">
                <a:solidFill>
                  <a:schemeClr val="bg1"/>
                </a:solidFill>
                <a:latin typeface="华文楷体" panose="02010600040101010101" pitchFamily="2" charset="-122"/>
                <a:ea typeface="华文楷体" panose="02010600040101010101" pitchFamily="2" charset="-122"/>
              </a:rPr>
              <a:t>次</a:t>
            </a:r>
            <a:r>
              <a:rPr lang="en-US" altLang="zh-CN" sz="2800">
                <a:solidFill>
                  <a:schemeClr val="bg1"/>
                </a:solidFill>
                <a:latin typeface="华文楷体" panose="02010600040101010101" pitchFamily="2" charset="-122"/>
                <a:ea typeface="华文楷体" panose="02010600040101010101" pitchFamily="2" charset="-122"/>
              </a:rPr>
              <a:t>.</a:t>
            </a:r>
            <a:r>
              <a:rPr lang="zh-CN" altLang="en-US" sz="2800">
                <a:solidFill>
                  <a:schemeClr val="bg1"/>
                </a:solidFill>
                <a:latin typeface="华文楷体" panose="02010600040101010101" pitchFamily="2" charset="-122"/>
                <a:ea typeface="华文楷体" panose="02010600040101010101" pitchFamily="2" charset="-122"/>
              </a:rPr>
              <a:t>问大约需为他们准多少发子弹</a:t>
            </a:r>
            <a:r>
              <a:rPr lang="en-US" altLang="zh-CN" sz="2800">
                <a:solidFill>
                  <a:schemeClr val="bg1"/>
                </a:solidFill>
                <a:latin typeface="华文楷体" panose="02010600040101010101" pitchFamily="2" charset="-122"/>
                <a:ea typeface="华文楷体" panose="02010600040101010101" pitchFamily="2" charset="-122"/>
              </a:rPr>
              <a:t>?</a:t>
            </a:r>
          </a:p>
        </p:txBody>
      </p:sp>
      <p:sp>
        <p:nvSpPr>
          <p:cNvPr id="652291" name="Rectangle 3">
            <a:extLst>
              <a:ext uri="{FF2B5EF4-FFF2-40B4-BE49-F238E27FC236}">
                <a16:creationId xmlns:a16="http://schemas.microsoft.com/office/drawing/2014/main" id="{996CF109-E297-41A1-8D7F-2D977E97C3D6}"/>
              </a:ext>
            </a:extLst>
          </p:cNvPr>
          <p:cNvSpPr>
            <a:spLocks noGrp="1" noChangeArrowheads="1"/>
          </p:cNvSpPr>
          <p:nvPr>
            <p:ph type="body" sz="half" idx="1"/>
          </p:nvPr>
        </p:nvSpPr>
        <p:spPr>
          <a:xfrm>
            <a:off x="250825" y="1773238"/>
            <a:ext cx="7486650" cy="1087437"/>
          </a:xfrm>
        </p:spPr>
        <p:txBody>
          <a:bodyPr/>
          <a:lstStyle/>
          <a:p>
            <a:pPr eaLnBrk="1" hangingPunct="1"/>
            <a:r>
              <a:rPr lang="zh-CN" altLang="en-US" sz="2800">
                <a:solidFill>
                  <a:srgbClr val="FFFFFF"/>
                </a:solidFill>
                <a:latin typeface="华文楷体" panose="02010600040101010101" pitchFamily="2" charset="-122"/>
                <a:ea typeface="华文楷体" panose="02010600040101010101" pitchFamily="2" charset="-122"/>
              </a:rPr>
              <a:t>解   设</a:t>
            </a:r>
            <a:r>
              <a:rPr lang="el-GR" altLang="zh-CN" sz="2800">
                <a:solidFill>
                  <a:srgbClr val="FFFFFF"/>
                </a:solidFill>
                <a:latin typeface="华文楷体" panose="02010600040101010101" pitchFamily="2" charset="-122"/>
                <a:ea typeface="华文楷体" panose="02010600040101010101" pitchFamily="2" charset="-122"/>
                <a:cs typeface="Arial" panose="020B0604020202020204" pitchFamily="34" charset="0"/>
              </a:rPr>
              <a:t>ξ</a:t>
            </a:r>
            <a:r>
              <a:rPr lang="en-US" altLang="zh-CN" sz="2800" baseline="-26000">
                <a:solidFill>
                  <a:srgbClr val="FFFFFF"/>
                </a:solidFill>
                <a:latin typeface="华文楷体" panose="02010600040101010101" pitchFamily="2" charset="-122"/>
                <a:ea typeface="华文楷体" panose="02010600040101010101" pitchFamily="2" charset="-122"/>
                <a:cs typeface="Times New Roman" panose="02020603050405020304" pitchFamily="18" charset="0"/>
              </a:rPr>
              <a:t>i</a:t>
            </a:r>
            <a:r>
              <a:rPr lang="zh-CN" altLang="en-US" sz="2800">
                <a:solidFill>
                  <a:srgbClr val="FFFFFF"/>
                </a:solidFill>
                <a:latin typeface="华文楷体" panose="02010600040101010101" pitchFamily="2" charset="-122"/>
                <a:ea typeface="华文楷体" panose="02010600040101010101" pitchFamily="2" charset="-122"/>
              </a:rPr>
              <a:t>表示</a:t>
            </a:r>
            <a:r>
              <a:rPr lang="en-US" altLang="zh-CN" sz="2800">
                <a:solidFill>
                  <a:srgbClr val="FFFFFF"/>
                </a:solidFill>
                <a:latin typeface="华文楷体" panose="02010600040101010101" pitchFamily="2" charset="-122"/>
                <a:ea typeface="华文楷体" panose="02010600040101010101" pitchFamily="2" charset="-122"/>
              </a:rPr>
              <a:t>i</a:t>
            </a:r>
            <a:r>
              <a:rPr lang="zh-CN" altLang="en-US" sz="2800">
                <a:solidFill>
                  <a:srgbClr val="FFFFFF"/>
                </a:solidFill>
                <a:latin typeface="华文楷体" panose="02010600040101010101" pitchFamily="2" charset="-122"/>
                <a:ea typeface="华文楷体" panose="02010600040101010101" pitchFamily="2" charset="-122"/>
              </a:rPr>
              <a:t>名射手所需的子弹数目</a:t>
            </a:r>
            <a:r>
              <a:rPr lang="en-US" altLang="zh-CN" sz="2800">
                <a:solidFill>
                  <a:srgbClr val="FFFFFF"/>
                </a:solidFill>
                <a:latin typeface="华文楷体" panose="02010600040101010101" pitchFamily="2" charset="-122"/>
                <a:ea typeface="华文楷体" panose="02010600040101010101" pitchFamily="2" charset="-122"/>
              </a:rPr>
              <a:t>, </a:t>
            </a:r>
            <a:r>
              <a:rPr lang="el-GR" altLang="zh-CN" sz="2800">
                <a:solidFill>
                  <a:srgbClr val="FFFFFF"/>
                </a:solidFill>
                <a:latin typeface="华文楷体" panose="02010600040101010101" pitchFamily="2" charset="-122"/>
                <a:ea typeface="华文楷体" panose="02010600040101010101" pitchFamily="2" charset="-122"/>
              </a:rPr>
              <a:t>ξ</a:t>
            </a:r>
            <a:r>
              <a:rPr lang="zh-CN" altLang="en-US" sz="2800">
                <a:solidFill>
                  <a:srgbClr val="FFFFFF"/>
                </a:solidFill>
                <a:latin typeface="华文楷体" panose="02010600040101010101" pitchFamily="2" charset="-122"/>
                <a:ea typeface="华文楷体" panose="02010600040101010101" pitchFamily="2" charset="-122"/>
              </a:rPr>
              <a:t>表示</a:t>
            </a:r>
            <a:r>
              <a:rPr lang="en-US" altLang="zh-CN" sz="2800">
                <a:solidFill>
                  <a:srgbClr val="FFFFFF"/>
                </a:solidFill>
                <a:latin typeface="华文楷体" panose="02010600040101010101" pitchFamily="2" charset="-122"/>
                <a:ea typeface="华文楷体" panose="02010600040101010101" pitchFamily="2" charset="-122"/>
              </a:rPr>
              <a:t>9</a:t>
            </a:r>
            <a:r>
              <a:rPr lang="zh-CN" altLang="en-US" sz="2800">
                <a:solidFill>
                  <a:srgbClr val="FFFFFF"/>
                </a:solidFill>
                <a:latin typeface="华文楷体" panose="02010600040101010101" pitchFamily="2" charset="-122"/>
                <a:ea typeface="华文楷体" panose="02010600040101010101" pitchFamily="2" charset="-122"/>
              </a:rPr>
              <a:t>名射手所需的子弹数目</a:t>
            </a:r>
            <a:r>
              <a:rPr lang="en-US" altLang="zh-CN" sz="2800">
                <a:solidFill>
                  <a:srgbClr val="FFFFFF"/>
                </a:solidFill>
                <a:latin typeface="华文楷体" panose="02010600040101010101" pitchFamily="2" charset="-122"/>
                <a:ea typeface="华文楷体" panose="02010600040101010101" pitchFamily="2" charset="-122"/>
              </a:rPr>
              <a:t>,</a:t>
            </a:r>
            <a:r>
              <a:rPr lang="zh-CN" altLang="en-US" sz="2800">
                <a:solidFill>
                  <a:srgbClr val="FFFFFF"/>
                </a:solidFill>
                <a:latin typeface="华文楷体" panose="02010600040101010101" pitchFamily="2" charset="-122"/>
                <a:ea typeface="华文楷体" panose="02010600040101010101" pitchFamily="2" charset="-122"/>
              </a:rPr>
              <a:t>依题意</a:t>
            </a:r>
            <a:r>
              <a:rPr lang="en-US" altLang="zh-CN" sz="2800">
                <a:solidFill>
                  <a:srgbClr val="FFFFFF"/>
                </a:solidFill>
                <a:latin typeface="华文楷体" panose="02010600040101010101" pitchFamily="2" charset="-122"/>
                <a:ea typeface="华文楷体" panose="02010600040101010101" pitchFamily="2" charset="-122"/>
              </a:rPr>
              <a:t>,</a:t>
            </a:r>
          </a:p>
        </p:txBody>
      </p:sp>
      <p:graphicFrame>
        <p:nvGraphicFramePr>
          <p:cNvPr id="652292" name="Object 4">
            <a:extLst>
              <a:ext uri="{FF2B5EF4-FFF2-40B4-BE49-F238E27FC236}">
                <a16:creationId xmlns:a16="http://schemas.microsoft.com/office/drawing/2014/main" id="{4CE756BE-AB04-4F7D-A358-F2B285F84375}"/>
              </a:ext>
            </a:extLst>
          </p:cNvPr>
          <p:cNvGraphicFramePr>
            <a:graphicFrameLocks noChangeAspect="1"/>
          </p:cNvGraphicFramePr>
          <p:nvPr/>
        </p:nvGraphicFramePr>
        <p:xfrm>
          <a:off x="971550" y="4221163"/>
          <a:ext cx="3743325" cy="1198562"/>
        </p:xfrm>
        <a:graphic>
          <a:graphicData uri="http://schemas.openxmlformats.org/presentationml/2006/ole">
            <mc:AlternateContent xmlns:mc="http://schemas.openxmlformats.org/markup-compatibility/2006">
              <mc:Choice xmlns:v="urn:schemas-microsoft-com:vml" Requires="v">
                <p:oleObj spid="_x0000_s102428" name="Equation" r:id="rId3" imgW="1269449" imgH="406224" progId="Equation.DSMT4">
                  <p:embed/>
                </p:oleObj>
              </mc:Choice>
              <mc:Fallback>
                <p:oleObj name="Equation" r:id="rId3" imgW="1269449" imgH="406224"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21163"/>
                        <a:ext cx="3743325"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2293" name="Line 5">
            <a:extLst>
              <a:ext uri="{FF2B5EF4-FFF2-40B4-BE49-F238E27FC236}">
                <a16:creationId xmlns:a16="http://schemas.microsoft.com/office/drawing/2014/main" id="{4517E24C-D411-4954-817F-360CD903F775}"/>
              </a:ext>
            </a:extLst>
          </p:cNvPr>
          <p:cNvSpPr>
            <a:spLocks noChangeShapeType="1"/>
          </p:cNvSpPr>
          <p:nvPr/>
        </p:nvSpPr>
        <p:spPr bwMode="auto">
          <a:xfrm>
            <a:off x="827088" y="4868863"/>
            <a:ext cx="3889375" cy="0"/>
          </a:xfrm>
          <a:prstGeom prst="line">
            <a:avLst/>
          </a:prstGeom>
          <a:noFill/>
          <a:ln w="9525">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2294" name="Line 6">
            <a:extLst>
              <a:ext uri="{FF2B5EF4-FFF2-40B4-BE49-F238E27FC236}">
                <a16:creationId xmlns:a16="http://schemas.microsoft.com/office/drawing/2014/main" id="{A4A1A988-4E49-4735-8896-92C111D19DE2}"/>
              </a:ext>
            </a:extLst>
          </p:cNvPr>
          <p:cNvSpPr>
            <a:spLocks noChangeShapeType="1"/>
          </p:cNvSpPr>
          <p:nvPr/>
        </p:nvSpPr>
        <p:spPr bwMode="auto">
          <a:xfrm>
            <a:off x="1476375" y="4292600"/>
            <a:ext cx="0" cy="1223963"/>
          </a:xfrm>
          <a:prstGeom prst="line">
            <a:avLst/>
          </a:prstGeom>
          <a:noFill/>
          <a:ln w="9525">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2295" name="Text Box 7">
            <a:extLst>
              <a:ext uri="{FF2B5EF4-FFF2-40B4-BE49-F238E27FC236}">
                <a16:creationId xmlns:a16="http://schemas.microsoft.com/office/drawing/2014/main" id="{6595780F-477D-44FF-9ED5-2D8244A4F883}"/>
              </a:ext>
            </a:extLst>
          </p:cNvPr>
          <p:cNvSpPr txBox="1">
            <a:spLocks noChangeArrowheads="1"/>
          </p:cNvSpPr>
          <p:nvPr/>
        </p:nvSpPr>
        <p:spPr bwMode="auto">
          <a:xfrm>
            <a:off x="827088" y="2997200"/>
            <a:ext cx="3744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0">
                <a:solidFill>
                  <a:srgbClr val="FFFFFF"/>
                </a:solidFill>
                <a:latin typeface="Times New Roman" panose="02020603050405020304" pitchFamily="18" charset="0"/>
                <a:ea typeface="华文楷体" panose="02010600040101010101" pitchFamily="2" charset="-122"/>
              </a:rPr>
              <a:t>并且</a:t>
            </a:r>
            <a:r>
              <a:rPr lang="el-GR" altLang="zh-CN" sz="2800" b="0">
                <a:solidFill>
                  <a:srgbClr val="FFFFFF"/>
                </a:solidFill>
                <a:latin typeface="Times New Roman" panose="02020603050405020304" pitchFamily="18" charset="0"/>
                <a:ea typeface="华文楷体" panose="02010600040101010101" pitchFamily="2" charset="-122"/>
              </a:rPr>
              <a:t>ξ</a:t>
            </a:r>
            <a:r>
              <a:rPr lang="en-US" altLang="zh-CN" sz="2800" b="0" baseline="-25000">
                <a:solidFill>
                  <a:srgbClr val="FFFFFF"/>
                </a:solidFill>
                <a:latin typeface="Times New Roman" panose="02020603050405020304" pitchFamily="18" charset="0"/>
                <a:ea typeface="华文楷体" panose="02010600040101010101" pitchFamily="2" charset="-122"/>
              </a:rPr>
              <a:t>i</a:t>
            </a:r>
            <a:r>
              <a:rPr lang="zh-CN" altLang="en-US" sz="2800" b="0">
                <a:solidFill>
                  <a:srgbClr val="FFFFFF"/>
                </a:solidFill>
                <a:latin typeface="Times New Roman" panose="02020603050405020304" pitchFamily="18" charset="0"/>
                <a:ea typeface="华文楷体" panose="02010600040101010101" pitchFamily="2" charset="-122"/>
              </a:rPr>
              <a:t>有如下分布律</a:t>
            </a:r>
            <a:endParaRPr lang="zh-CN" altLang="en-US" sz="2800">
              <a:solidFill>
                <a:srgbClr val="FFFFFF"/>
              </a:solidFill>
              <a:latin typeface="Times New Roman" panose="02020603050405020304" pitchFamily="18" charset="0"/>
              <a:ea typeface="华文楷体" panose="02010600040101010101" pitchFamily="2" charset="-122"/>
            </a:endParaRPr>
          </a:p>
        </p:txBody>
      </p:sp>
      <p:graphicFrame>
        <p:nvGraphicFramePr>
          <p:cNvPr id="652296" name="Object 8">
            <a:extLst>
              <a:ext uri="{FF2B5EF4-FFF2-40B4-BE49-F238E27FC236}">
                <a16:creationId xmlns:a16="http://schemas.microsoft.com/office/drawing/2014/main" id="{71040736-680F-4E79-91EC-70781A6C24DF}"/>
              </a:ext>
            </a:extLst>
          </p:cNvPr>
          <p:cNvGraphicFramePr>
            <a:graphicFrameLocks noGrp="1" noChangeAspect="1"/>
          </p:cNvGraphicFramePr>
          <p:nvPr>
            <p:ph sz="half" idx="2"/>
          </p:nvPr>
        </p:nvGraphicFramePr>
        <p:xfrm>
          <a:off x="5651500" y="2217738"/>
          <a:ext cx="3168650" cy="1098550"/>
        </p:xfrm>
        <a:graphic>
          <a:graphicData uri="http://schemas.openxmlformats.org/presentationml/2006/ole">
            <mc:AlternateContent xmlns:mc="http://schemas.openxmlformats.org/markup-compatibility/2006">
              <mc:Choice xmlns:v="urn:schemas-microsoft-com:vml" Requires="v">
                <p:oleObj spid="_x0000_s102429" name="Equation" r:id="rId6" imgW="1244600" imgH="431800" progId="Equation.DSMT4">
                  <p:embed/>
                </p:oleObj>
              </mc:Choice>
              <mc:Fallback>
                <p:oleObj name="Equation" r:id="rId6" imgW="1244600" imgH="4318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2217738"/>
                        <a:ext cx="316865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2298" name="Object 10">
            <a:extLst>
              <a:ext uri="{FF2B5EF4-FFF2-40B4-BE49-F238E27FC236}">
                <a16:creationId xmlns:a16="http://schemas.microsoft.com/office/drawing/2014/main" id="{EBBBF5B1-1836-40E2-867D-C8D4994854BF}"/>
              </a:ext>
            </a:extLst>
          </p:cNvPr>
          <p:cNvGraphicFramePr>
            <a:graphicFrameLocks noChangeAspect="1"/>
          </p:cNvGraphicFramePr>
          <p:nvPr/>
        </p:nvGraphicFramePr>
        <p:xfrm>
          <a:off x="6011863" y="4005263"/>
          <a:ext cx="1657350" cy="622300"/>
        </p:xfrm>
        <a:graphic>
          <a:graphicData uri="http://schemas.openxmlformats.org/presentationml/2006/ole">
            <mc:AlternateContent xmlns:mc="http://schemas.openxmlformats.org/markup-compatibility/2006">
              <mc:Choice xmlns:v="urn:schemas-microsoft-com:vml" Requires="v">
                <p:oleObj spid="_x0000_s102430" name="Equation" r:id="rId8" imgW="609600" imgH="228600" progId="Equation.DSMT4">
                  <p:embed/>
                </p:oleObj>
              </mc:Choice>
              <mc:Fallback>
                <p:oleObj name="Equation" r:id="rId8" imgW="609600" imgH="2286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1863" y="4005263"/>
                        <a:ext cx="165735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2299" name="Object 11">
            <a:extLst>
              <a:ext uri="{FF2B5EF4-FFF2-40B4-BE49-F238E27FC236}">
                <a16:creationId xmlns:a16="http://schemas.microsoft.com/office/drawing/2014/main" id="{19F66D6B-195C-4B0D-8A1E-18F22C4FE1AB}"/>
              </a:ext>
            </a:extLst>
          </p:cNvPr>
          <p:cNvGraphicFramePr>
            <a:graphicFrameLocks noChangeAspect="1"/>
          </p:cNvGraphicFramePr>
          <p:nvPr/>
        </p:nvGraphicFramePr>
        <p:xfrm>
          <a:off x="5292725" y="4868863"/>
          <a:ext cx="3455988" cy="890587"/>
        </p:xfrm>
        <a:graphic>
          <a:graphicData uri="http://schemas.openxmlformats.org/presentationml/2006/ole">
            <mc:AlternateContent xmlns:mc="http://schemas.openxmlformats.org/markup-compatibility/2006">
              <mc:Choice xmlns:v="urn:schemas-microsoft-com:vml" Requires="v">
                <p:oleObj spid="_x0000_s102431" name="Equation" r:id="rId10" imgW="1676400" imgH="431800" progId="Equation.DSMT4">
                  <p:embed/>
                </p:oleObj>
              </mc:Choice>
              <mc:Fallback>
                <p:oleObj name="Equation" r:id="rId10" imgW="1676400" imgH="4318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92725" y="4868863"/>
                        <a:ext cx="3455988"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2300" name="Text Box 12">
            <a:extLst>
              <a:ext uri="{FF2B5EF4-FFF2-40B4-BE49-F238E27FC236}">
                <a16:creationId xmlns:a16="http://schemas.microsoft.com/office/drawing/2014/main" id="{830D0A72-780D-4220-9EAC-403B6D63BE63}"/>
              </a:ext>
            </a:extLst>
          </p:cNvPr>
          <p:cNvSpPr txBox="1">
            <a:spLocks noChangeArrowheads="1"/>
          </p:cNvSpPr>
          <p:nvPr/>
        </p:nvSpPr>
        <p:spPr bwMode="auto">
          <a:xfrm>
            <a:off x="827088" y="6092825"/>
            <a:ext cx="7281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b="0">
                <a:solidFill>
                  <a:schemeClr val="bg1"/>
                </a:solidFill>
                <a:latin typeface="Times New Roman" panose="02020603050405020304" pitchFamily="18" charset="0"/>
                <a:ea typeface="华文楷体" panose="02010600040101010101" pitchFamily="2" charset="-122"/>
              </a:rPr>
              <a:t>再多准备</a:t>
            </a:r>
            <a:r>
              <a:rPr lang="en-US" altLang="zh-CN" sz="2800" b="0">
                <a:solidFill>
                  <a:schemeClr val="bg1"/>
                </a:solidFill>
                <a:latin typeface="Times New Roman" panose="02020603050405020304" pitchFamily="18" charset="0"/>
                <a:ea typeface="华文楷体" panose="02010600040101010101" pitchFamily="2" charset="-122"/>
              </a:rPr>
              <a:t>10% </a:t>
            </a:r>
            <a:r>
              <a:rPr lang="en-US" altLang="zh-CN" sz="2800" b="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0">
                <a:solidFill>
                  <a:schemeClr val="bg1"/>
                </a:solidFill>
                <a:latin typeface="Times New Roman" panose="02020603050405020304" pitchFamily="18" charset="0"/>
                <a:ea typeface="华文楷体" panose="02010600040101010101" pitchFamily="2" charset="-122"/>
              </a:rPr>
              <a:t>15%,</a:t>
            </a:r>
            <a:r>
              <a:rPr lang="zh-CN" altLang="en-US" sz="2800" b="0">
                <a:solidFill>
                  <a:schemeClr val="bg1"/>
                </a:solidFill>
                <a:latin typeface="Times New Roman" panose="02020603050405020304" pitchFamily="18" charset="0"/>
                <a:ea typeface="华文楷体" panose="02010600040101010101" pitchFamily="2" charset="-122"/>
              </a:rPr>
              <a:t>大约为他们准备</a:t>
            </a:r>
            <a:r>
              <a:rPr lang="en-US" altLang="zh-CN" sz="2800" b="0">
                <a:solidFill>
                  <a:schemeClr val="bg1"/>
                </a:solidFill>
                <a:latin typeface="Times New Roman" panose="02020603050405020304" pitchFamily="18" charset="0"/>
                <a:ea typeface="华文楷体" panose="02010600040101010101" pitchFamily="2" charset="-122"/>
              </a:rPr>
              <a:t>13</a:t>
            </a:r>
            <a:r>
              <a:rPr lang="zh-CN" altLang="en-US" sz="2800" b="0">
                <a:solidFill>
                  <a:schemeClr val="bg1"/>
                </a:solidFill>
                <a:latin typeface="Times New Roman" panose="02020603050405020304" pitchFamily="18" charset="0"/>
                <a:ea typeface="华文楷体" panose="02010600040101010101" pitchFamily="2" charset="-122"/>
              </a:rPr>
              <a:t>发子弹</a:t>
            </a:r>
            <a:r>
              <a:rPr lang="en-US" altLang="zh-CN" sz="2800" b="0">
                <a:solidFill>
                  <a:schemeClr val="bg1"/>
                </a:solidFill>
                <a:latin typeface="Times New Roman" panose="02020603050405020304" pitchFamily="18" charset="0"/>
                <a:ea typeface="华文楷体"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anim calcmode="lin" valueType="num">
                                      <p:cBhvr additive="base">
                                        <p:cTn id="7" dur="500" fill="hold"/>
                                        <p:tgtEl>
                                          <p:spTgt spid="65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2296"/>
                                        </p:tgtEl>
                                        <p:attrNameLst>
                                          <p:attrName>style.visibility</p:attrName>
                                        </p:attrNameLst>
                                      </p:cBhvr>
                                      <p:to>
                                        <p:strVal val="visible"/>
                                      </p:to>
                                    </p:set>
                                    <p:anim calcmode="lin" valueType="num">
                                      <p:cBhvr additive="base">
                                        <p:cTn id="13" dur="500" fill="hold"/>
                                        <p:tgtEl>
                                          <p:spTgt spid="652296"/>
                                        </p:tgtEl>
                                        <p:attrNameLst>
                                          <p:attrName>ppt_x</p:attrName>
                                        </p:attrNameLst>
                                      </p:cBhvr>
                                      <p:tavLst>
                                        <p:tav tm="0">
                                          <p:val>
                                            <p:strVal val="#ppt_x"/>
                                          </p:val>
                                        </p:tav>
                                        <p:tav tm="100000">
                                          <p:val>
                                            <p:strVal val="#ppt_x"/>
                                          </p:val>
                                        </p:tav>
                                      </p:tavLst>
                                    </p:anim>
                                    <p:anim calcmode="lin" valueType="num">
                                      <p:cBhvr additive="base">
                                        <p:cTn id="14" dur="500" fill="hold"/>
                                        <p:tgtEl>
                                          <p:spTgt spid="6522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2295"/>
                                        </p:tgtEl>
                                        <p:attrNameLst>
                                          <p:attrName>style.visibility</p:attrName>
                                        </p:attrNameLst>
                                      </p:cBhvr>
                                      <p:to>
                                        <p:strVal val="visible"/>
                                      </p:to>
                                    </p:set>
                                    <p:anim calcmode="lin" valueType="num">
                                      <p:cBhvr additive="base">
                                        <p:cTn id="19" dur="500" fill="hold"/>
                                        <p:tgtEl>
                                          <p:spTgt spid="652295"/>
                                        </p:tgtEl>
                                        <p:attrNameLst>
                                          <p:attrName>ppt_x</p:attrName>
                                        </p:attrNameLst>
                                      </p:cBhvr>
                                      <p:tavLst>
                                        <p:tav tm="0">
                                          <p:val>
                                            <p:strVal val="#ppt_x"/>
                                          </p:val>
                                        </p:tav>
                                        <p:tav tm="100000">
                                          <p:val>
                                            <p:strVal val="#ppt_x"/>
                                          </p:val>
                                        </p:tav>
                                      </p:tavLst>
                                    </p:anim>
                                    <p:anim calcmode="lin" valueType="num">
                                      <p:cBhvr additive="base">
                                        <p:cTn id="20" dur="500" fill="hold"/>
                                        <p:tgtEl>
                                          <p:spTgt spid="65229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5229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229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229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652298"/>
                                        </p:tgtEl>
                                        <p:attrNameLst>
                                          <p:attrName>style.visibility</p:attrName>
                                        </p:attrNameLst>
                                      </p:cBhvr>
                                      <p:to>
                                        <p:strVal val="visible"/>
                                      </p:to>
                                    </p:set>
                                    <p:anim calcmode="lin" valueType="num">
                                      <p:cBhvr additive="base">
                                        <p:cTn id="33" dur="500" fill="hold"/>
                                        <p:tgtEl>
                                          <p:spTgt spid="652298"/>
                                        </p:tgtEl>
                                        <p:attrNameLst>
                                          <p:attrName>ppt_x</p:attrName>
                                        </p:attrNameLst>
                                      </p:cBhvr>
                                      <p:tavLst>
                                        <p:tav tm="0">
                                          <p:val>
                                            <p:strVal val="#ppt_x"/>
                                          </p:val>
                                        </p:tav>
                                        <p:tav tm="100000">
                                          <p:val>
                                            <p:strVal val="#ppt_x"/>
                                          </p:val>
                                        </p:tav>
                                      </p:tavLst>
                                    </p:anim>
                                    <p:anim calcmode="lin" valueType="num">
                                      <p:cBhvr additive="base">
                                        <p:cTn id="34" dur="500" fill="hold"/>
                                        <p:tgtEl>
                                          <p:spTgt spid="652298"/>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652299"/>
                                        </p:tgtEl>
                                        <p:attrNameLst>
                                          <p:attrName>style.visibility</p:attrName>
                                        </p:attrNameLst>
                                      </p:cBhvr>
                                      <p:to>
                                        <p:strVal val="visible"/>
                                      </p:to>
                                    </p:set>
                                    <p:anim calcmode="lin" valueType="num">
                                      <p:cBhvr additive="base">
                                        <p:cTn id="39" dur="500" fill="hold"/>
                                        <p:tgtEl>
                                          <p:spTgt spid="652299"/>
                                        </p:tgtEl>
                                        <p:attrNameLst>
                                          <p:attrName>ppt_x</p:attrName>
                                        </p:attrNameLst>
                                      </p:cBhvr>
                                      <p:tavLst>
                                        <p:tav tm="0">
                                          <p:val>
                                            <p:strVal val="#ppt_x"/>
                                          </p:val>
                                        </p:tav>
                                        <p:tav tm="100000">
                                          <p:val>
                                            <p:strVal val="#ppt_x"/>
                                          </p:val>
                                        </p:tav>
                                      </p:tavLst>
                                    </p:anim>
                                    <p:anim calcmode="lin" valueType="num">
                                      <p:cBhvr additive="base">
                                        <p:cTn id="40" dur="500" fill="hold"/>
                                        <p:tgtEl>
                                          <p:spTgt spid="652299"/>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52300"/>
                                        </p:tgtEl>
                                        <p:attrNameLst>
                                          <p:attrName>style.visibility</p:attrName>
                                        </p:attrNameLst>
                                      </p:cBhvr>
                                      <p:to>
                                        <p:strVal val="visible"/>
                                      </p:to>
                                    </p:set>
                                    <p:anim calcmode="lin" valueType="num">
                                      <p:cBhvr additive="base">
                                        <p:cTn id="45" dur="500" fill="hold"/>
                                        <p:tgtEl>
                                          <p:spTgt spid="652300"/>
                                        </p:tgtEl>
                                        <p:attrNameLst>
                                          <p:attrName>ppt_x</p:attrName>
                                        </p:attrNameLst>
                                      </p:cBhvr>
                                      <p:tavLst>
                                        <p:tav tm="0">
                                          <p:val>
                                            <p:strVal val="#ppt_x"/>
                                          </p:val>
                                        </p:tav>
                                        <p:tav tm="100000">
                                          <p:val>
                                            <p:strVal val="#ppt_x"/>
                                          </p:val>
                                        </p:tav>
                                      </p:tavLst>
                                    </p:anim>
                                    <p:anim calcmode="lin" valueType="num">
                                      <p:cBhvr additive="base">
                                        <p:cTn id="46" dur="500" fill="hold"/>
                                        <p:tgtEl>
                                          <p:spTgt spid="652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build="p"/>
      <p:bldP spid="652295" grpId="0"/>
      <p:bldP spid="65230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0850" name="Text Box 2">
            <a:extLst>
              <a:ext uri="{FF2B5EF4-FFF2-40B4-BE49-F238E27FC236}">
                <a16:creationId xmlns:a16="http://schemas.microsoft.com/office/drawing/2014/main" id="{21B61E4A-FBDD-42C8-ABB5-24CCD666AF5C}"/>
              </a:ext>
            </a:extLst>
          </p:cNvPr>
          <p:cNvSpPr txBox="1">
            <a:spLocks noChangeArrowheads="1"/>
          </p:cNvSpPr>
          <p:nvPr/>
        </p:nvSpPr>
        <p:spPr bwMode="auto">
          <a:xfrm>
            <a:off x="684213" y="333375"/>
            <a:ext cx="7704137" cy="1031875"/>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0">
                <a:solidFill>
                  <a:srgbClr val="FFFFFF"/>
                </a:solidFill>
                <a:latin typeface="Times New Roman" panose="02020603050405020304" pitchFamily="18" charset="0"/>
                <a:ea typeface="华文楷体" panose="02010600040101010101" pitchFamily="2" charset="-122"/>
              </a:rPr>
              <a:t>例</a:t>
            </a:r>
            <a:r>
              <a:rPr lang="en-US" altLang="zh-CN" sz="2800" b="0">
                <a:solidFill>
                  <a:srgbClr val="FFFFFF"/>
                </a:solidFill>
                <a:latin typeface="Times New Roman" panose="02020603050405020304" pitchFamily="18" charset="0"/>
                <a:ea typeface="华文楷体" panose="02010600040101010101" pitchFamily="2" charset="-122"/>
              </a:rPr>
              <a:t>4  </a:t>
            </a:r>
            <a:r>
              <a:rPr lang="zh-CN" altLang="en-US" sz="2800" b="0">
                <a:solidFill>
                  <a:srgbClr val="FFFFFF"/>
                </a:solidFill>
                <a:latin typeface="Times New Roman" panose="02020603050405020304" pitchFamily="18" charset="0"/>
                <a:ea typeface="华文楷体" panose="02010600040101010101" pitchFamily="2" charset="-122"/>
              </a:rPr>
              <a:t>某无线电元件的使用寿命</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ξ</a:t>
            </a:r>
            <a:r>
              <a:rPr lang="zh-CN" altLang="en-US" sz="2800" b="0">
                <a:solidFill>
                  <a:srgbClr val="FFFFFF"/>
                </a:solidFill>
                <a:latin typeface="Times New Roman" panose="02020603050405020304" pitchFamily="18" charset="0"/>
                <a:ea typeface="华文楷体" panose="02010600040101010101" pitchFamily="2" charset="-122"/>
              </a:rPr>
              <a:t>是一个随机变量</a:t>
            </a:r>
            <a:r>
              <a:rPr lang="en-US" altLang="zh-CN" sz="2800" b="0">
                <a:solidFill>
                  <a:srgbClr val="FFFFFF"/>
                </a:solidFill>
                <a:latin typeface="Times New Roman" panose="02020603050405020304" pitchFamily="18" charset="0"/>
                <a:ea typeface="华文楷体" panose="02010600040101010101" pitchFamily="2" charset="-122"/>
              </a:rPr>
              <a:t>,</a:t>
            </a:r>
          </a:p>
          <a:p>
            <a:pPr eaLnBrk="1" hangingPunct="1">
              <a:buFontTx/>
              <a:buNone/>
            </a:pPr>
            <a:r>
              <a:rPr lang="zh-CN" altLang="en-US" sz="2800" b="0">
                <a:solidFill>
                  <a:srgbClr val="FFFFFF"/>
                </a:solidFill>
                <a:latin typeface="Times New Roman" panose="02020603050405020304" pitchFamily="18" charset="0"/>
                <a:ea typeface="华文楷体" panose="02010600040101010101" pitchFamily="2" charset="-122"/>
              </a:rPr>
              <a:t>其概率密度为</a:t>
            </a:r>
            <a:endParaRPr lang="zh-CN" altLang="en-US" sz="2800">
              <a:solidFill>
                <a:srgbClr val="FFFFFF"/>
              </a:solidFill>
              <a:latin typeface="楷体_GB2312" pitchFamily="49" charset="-122"/>
              <a:ea typeface="楷体_GB2312" pitchFamily="49" charset="-122"/>
            </a:endParaRPr>
          </a:p>
        </p:txBody>
      </p:sp>
      <p:graphicFrame>
        <p:nvGraphicFramePr>
          <p:cNvPr id="590856" name="Object 8">
            <a:extLst>
              <a:ext uri="{FF2B5EF4-FFF2-40B4-BE49-F238E27FC236}">
                <a16:creationId xmlns:a16="http://schemas.microsoft.com/office/drawing/2014/main" id="{0A66C7CE-F640-4662-8BF9-888C7259FD67}"/>
              </a:ext>
            </a:extLst>
          </p:cNvPr>
          <p:cNvGraphicFramePr>
            <a:graphicFrameLocks noChangeAspect="1"/>
          </p:cNvGraphicFramePr>
          <p:nvPr/>
        </p:nvGraphicFramePr>
        <p:xfrm>
          <a:off x="3492500" y="908050"/>
          <a:ext cx="3600450" cy="1303338"/>
        </p:xfrm>
        <a:graphic>
          <a:graphicData uri="http://schemas.openxmlformats.org/presentationml/2006/ole">
            <mc:AlternateContent xmlns:mc="http://schemas.openxmlformats.org/markup-compatibility/2006">
              <mc:Choice xmlns:v="urn:schemas-microsoft-com:vml" Requires="v">
                <p:oleObj spid="_x0000_s103459" name="Equation" r:id="rId4" imgW="1333500" imgH="482600" progId="Equation.DSMT4">
                  <p:embed/>
                </p:oleObj>
              </mc:Choice>
              <mc:Fallback>
                <p:oleObj name="Equation" r:id="rId4" imgW="1333500" imgH="482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908050"/>
                        <a:ext cx="3600450" cy="1303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0857" name="Text Box 9">
            <a:extLst>
              <a:ext uri="{FF2B5EF4-FFF2-40B4-BE49-F238E27FC236}">
                <a16:creationId xmlns:a16="http://schemas.microsoft.com/office/drawing/2014/main" id="{943932C8-9708-44F2-8FF4-D2DCC45E461A}"/>
              </a:ext>
            </a:extLst>
          </p:cNvPr>
          <p:cNvSpPr txBox="1">
            <a:spLocks noChangeArrowheads="1"/>
          </p:cNvSpPr>
          <p:nvPr/>
        </p:nvSpPr>
        <p:spPr bwMode="auto">
          <a:xfrm>
            <a:off x="539750" y="2133600"/>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0">
                <a:solidFill>
                  <a:srgbClr val="FFFFFF"/>
                </a:solidFill>
                <a:latin typeface="Times New Roman" panose="02020603050405020304" pitchFamily="18" charset="0"/>
                <a:ea typeface="华文楷体" panose="02010600040101010101" pitchFamily="2" charset="-122"/>
              </a:rPr>
              <a:t>其中</a:t>
            </a:r>
            <a:r>
              <a:rPr lang="en-US" altLang="zh-CN" sz="2800" b="0">
                <a:solidFill>
                  <a:srgbClr val="FFFFFF"/>
                </a:solidFill>
                <a:latin typeface="Times New Roman" panose="02020603050405020304" pitchFamily="18" charset="0"/>
                <a:ea typeface="华文楷体" panose="02010600040101010101" pitchFamily="2" charset="-122"/>
              </a:rPr>
              <a:t>λ&gt;0,</a:t>
            </a:r>
            <a:r>
              <a:rPr lang="zh-CN" altLang="en-US" sz="2800" b="0">
                <a:solidFill>
                  <a:srgbClr val="FFFFFF"/>
                </a:solidFill>
                <a:latin typeface="Times New Roman" panose="02020603050405020304" pitchFamily="18" charset="0"/>
                <a:ea typeface="华文楷体" panose="02010600040101010101" pitchFamily="2" charset="-122"/>
              </a:rPr>
              <a:t>求这种元件的平均使用寿命</a:t>
            </a:r>
            <a:r>
              <a:rPr lang="en-US" altLang="zh-CN" sz="2800" b="0">
                <a:solidFill>
                  <a:srgbClr val="FFFFFF"/>
                </a:solidFill>
                <a:latin typeface="Times New Roman" panose="02020603050405020304" pitchFamily="18" charset="0"/>
                <a:ea typeface="华文楷体" panose="02010600040101010101" pitchFamily="2" charset="-122"/>
              </a:rPr>
              <a:t>.</a:t>
            </a:r>
            <a:endParaRPr lang="en-US" altLang="zh-CN" sz="2800">
              <a:solidFill>
                <a:srgbClr val="FFFFFF"/>
              </a:solidFill>
              <a:latin typeface="Times New Roman" panose="02020603050405020304" pitchFamily="18" charset="0"/>
              <a:ea typeface="华文楷体" panose="02010600040101010101" pitchFamily="2" charset="-122"/>
            </a:endParaRPr>
          </a:p>
        </p:txBody>
      </p:sp>
      <p:graphicFrame>
        <p:nvGraphicFramePr>
          <p:cNvPr id="590858" name="Object 10">
            <a:extLst>
              <a:ext uri="{FF2B5EF4-FFF2-40B4-BE49-F238E27FC236}">
                <a16:creationId xmlns:a16="http://schemas.microsoft.com/office/drawing/2014/main" id="{50EED814-21FE-4C6C-AE61-4CC7E0A01E63}"/>
              </a:ext>
            </a:extLst>
          </p:cNvPr>
          <p:cNvGraphicFramePr>
            <a:graphicFrameLocks noChangeAspect="1"/>
          </p:cNvGraphicFramePr>
          <p:nvPr/>
        </p:nvGraphicFramePr>
        <p:xfrm>
          <a:off x="3995738" y="3357563"/>
          <a:ext cx="2160587" cy="1268412"/>
        </p:xfrm>
        <a:graphic>
          <a:graphicData uri="http://schemas.openxmlformats.org/presentationml/2006/ole">
            <mc:AlternateContent xmlns:mc="http://schemas.openxmlformats.org/markup-compatibility/2006">
              <mc:Choice xmlns:v="urn:schemas-microsoft-com:vml" Requires="v">
                <p:oleObj spid="_x0000_s103460" name="Equation" r:id="rId6" imgW="799753" imgH="469696" progId="Equation.DSMT4">
                  <p:embed/>
                </p:oleObj>
              </mc:Choice>
              <mc:Fallback>
                <p:oleObj name="Equation" r:id="rId6" imgW="799753" imgH="469696"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38" y="3357563"/>
                        <a:ext cx="2160587" cy="1268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0860" name="Object 12">
            <a:extLst>
              <a:ext uri="{FF2B5EF4-FFF2-40B4-BE49-F238E27FC236}">
                <a16:creationId xmlns:a16="http://schemas.microsoft.com/office/drawing/2014/main" id="{532BFAA8-3FF3-4FF5-B2F4-8D0BA711F87A}"/>
              </a:ext>
            </a:extLst>
          </p:cNvPr>
          <p:cNvGraphicFramePr>
            <a:graphicFrameLocks noChangeAspect="1"/>
          </p:cNvGraphicFramePr>
          <p:nvPr/>
        </p:nvGraphicFramePr>
        <p:xfrm>
          <a:off x="395288" y="3417888"/>
          <a:ext cx="3529012" cy="955675"/>
        </p:xfrm>
        <a:graphic>
          <a:graphicData uri="http://schemas.openxmlformats.org/presentationml/2006/ole">
            <mc:AlternateContent xmlns:mc="http://schemas.openxmlformats.org/markup-compatibility/2006">
              <mc:Choice xmlns:v="urn:schemas-microsoft-com:vml" Requires="v">
                <p:oleObj spid="_x0000_s103461" name="Equation" r:id="rId8" imgW="1219200" imgH="330200" progId="Equation.DSMT4">
                  <p:embed/>
                </p:oleObj>
              </mc:Choice>
              <mc:Fallback>
                <p:oleObj name="Equation" r:id="rId8" imgW="1219200" imgH="3302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3417888"/>
                        <a:ext cx="3529012"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0861" name="Object 13">
            <a:extLst>
              <a:ext uri="{FF2B5EF4-FFF2-40B4-BE49-F238E27FC236}">
                <a16:creationId xmlns:a16="http://schemas.microsoft.com/office/drawing/2014/main" id="{08B0DE02-B7A3-4181-886C-4E28D7D6996B}"/>
              </a:ext>
            </a:extLst>
          </p:cNvPr>
          <p:cNvGraphicFramePr>
            <a:graphicFrameLocks noChangeAspect="1"/>
          </p:cNvGraphicFramePr>
          <p:nvPr/>
        </p:nvGraphicFramePr>
        <p:xfrm>
          <a:off x="6156325" y="3357563"/>
          <a:ext cx="2016125" cy="1285875"/>
        </p:xfrm>
        <a:graphic>
          <a:graphicData uri="http://schemas.openxmlformats.org/presentationml/2006/ole">
            <mc:AlternateContent xmlns:mc="http://schemas.openxmlformats.org/markup-compatibility/2006">
              <mc:Choice xmlns:v="urn:schemas-microsoft-com:vml" Requires="v">
                <p:oleObj spid="_x0000_s103462" name="Equation" r:id="rId10" imgW="736600" imgH="469900" progId="Equation.DSMT4">
                  <p:embed/>
                </p:oleObj>
              </mc:Choice>
              <mc:Fallback>
                <p:oleObj name="Equation" r:id="rId10" imgW="736600" imgH="4699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6325" y="3357563"/>
                        <a:ext cx="2016125"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0862" name="Object 14">
            <a:extLst>
              <a:ext uri="{FF2B5EF4-FFF2-40B4-BE49-F238E27FC236}">
                <a16:creationId xmlns:a16="http://schemas.microsoft.com/office/drawing/2014/main" id="{271247BF-8CE6-4BB9-8EF6-DE5FBCE3F5C5}"/>
              </a:ext>
            </a:extLst>
          </p:cNvPr>
          <p:cNvGraphicFramePr>
            <a:graphicFrameLocks noChangeAspect="1"/>
          </p:cNvGraphicFramePr>
          <p:nvPr/>
        </p:nvGraphicFramePr>
        <p:xfrm>
          <a:off x="900113" y="4437063"/>
          <a:ext cx="4176712" cy="1501775"/>
        </p:xfrm>
        <a:graphic>
          <a:graphicData uri="http://schemas.openxmlformats.org/presentationml/2006/ole">
            <mc:AlternateContent xmlns:mc="http://schemas.openxmlformats.org/markup-compatibility/2006">
              <mc:Choice xmlns:v="urn:schemas-microsoft-com:vml" Requires="v">
                <p:oleObj spid="_x0000_s103463" name="Equation" r:id="rId12" imgW="1308100" imgH="469900" progId="Equation.DSMT4">
                  <p:embed/>
                </p:oleObj>
              </mc:Choice>
              <mc:Fallback>
                <p:oleObj name="Equation" r:id="rId12" imgW="1308100" imgH="46990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0113" y="4437063"/>
                        <a:ext cx="4176712" cy="150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0863" name="Object 15">
            <a:extLst>
              <a:ext uri="{FF2B5EF4-FFF2-40B4-BE49-F238E27FC236}">
                <a16:creationId xmlns:a16="http://schemas.microsoft.com/office/drawing/2014/main" id="{C1E730B8-932E-4714-8D20-1A67BF000992}"/>
              </a:ext>
            </a:extLst>
          </p:cNvPr>
          <p:cNvGraphicFramePr>
            <a:graphicFrameLocks noChangeAspect="1"/>
          </p:cNvGraphicFramePr>
          <p:nvPr/>
        </p:nvGraphicFramePr>
        <p:xfrm>
          <a:off x="5292725" y="4652963"/>
          <a:ext cx="1123950" cy="935037"/>
        </p:xfrm>
        <a:graphic>
          <a:graphicData uri="http://schemas.openxmlformats.org/presentationml/2006/ole">
            <mc:AlternateContent xmlns:mc="http://schemas.openxmlformats.org/markup-compatibility/2006">
              <mc:Choice xmlns:v="urn:schemas-microsoft-com:vml" Requires="v">
                <p:oleObj spid="_x0000_s103464" name="Equation" r:id="rId14" imgW="279279" imgH="393529" progId="Equation.DSMT4">
                  <p:embed/>
                </p:oleObj>
              </mc:Choice>
              <mc:Fallback>
                <p:oleObj name="Equation" r:id="rId14" imgW="279279" imgH="393529"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2725" y="4652963"/>
                        <a:ext cx="112395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0864" name="Text Box 16">
            <a:extLst>
              <a:ext uri="{FF2B5EF4-FFF2-40B4-BE49-F238E27FC236}">
                <a16:creationId xmlns:a16="http://schemas.microsoft.com/office/drawing/2014/main" id="{7761E477-C941-4CB8-864B-E8D77C82EB53}"/>
              </a:ext>
            </a:extLst>
          </p:cNvPr>
          <p:cNvSpPr txBox="1">
            <a:spLocks noChangeArrowheads="1"/>
          </p:cNvSpPr>
          <p:nvPr/>
        </p:nvSpPr>
        <p:spPr bwMode="auto">
          <a:xfrm>
            <a:off x="592138" y="276701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solidFill>
                  <a:srgbClr val="FFFFFF"/>
                </a:solidFill>
                <a:latin typeface="Times New Roman" panose="02020603050405020304" pitchFamily="18" charset="0"/>
                <a:ea typeface="华文楷体" panose="02010600040101010101" pitchFamily="2" charset="-122"/>
              </a:rPr>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iterate type="lt">
                                    <p:tmPct val="100000"/>
                                  </p:iterate>
                                  <p:childTnLst>
                                    <p:set>
                                      <p:cBhvr>
                                        <p:cTn id="6" dur="1" fill="hold">
                                          <p:stCondLst>
                                            <p:cond delay="0"/>
                                          </p:stCondLst>
                                        </p:cTn>
                                        <p:tgtEl>
                                          <p:spTgt spid="590850"/>
                                        </p:tgtEl>
                                        <p:attrNameLst>
                                          <p:attrName>style.visibility</p:attrName>
                                        </p:attrNameLst>
                                      </p:cBhvr>
                                      <p:to>
                                        <p:strVal val="visible"/>
                                      </p:to>
                                    </p:set>
                                    <p:anim calcmode="lin" valueType="num">
                                      <p:cBhvr>
                                        <p:cTn id="7" dur="75" fill="hold"/>
                                        <p:tgtEl>
                                          <p:spTgt spid="590850"/>
                                        </p:tgtEl>
                                        <p:attrNameLst>
                                          <p:attrName>ppt_w</p:attrName>
                                        </p:attrNameLst>
                                      </p:cBhvr>
                                      <p:tavLst>
                                        <p:tav tm="0">
                                          <p:val>
                                            <p:fltVal val="0"/>
                                          </p:val>
                                        </p:tav>
                                        <p:tav tm="100000">
                                          <p:val>
                                            <p:strVal val="#ppt_w"/>
                                          </p:val>
                                        </p:tav>
                                      </p:tavLst>
                                    </p:anim>
                                    <p:anim calcmode="lin" valueType="num">
                                      <p:cBhvr>
                                        <p:cTn id="8" dur="75" fill="hold"/>
                                        <p:tgtEl>
                                          <p:spTgt spid="59085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90856"/>
                                        </p:tgtEl>
                                        <p:attrNameLst>
                                          <p:attrName>style.visibility</p:attrName>
                                        </p:attrNameLst>
                                      </p:cBhvr>
                                      <p:to>
                                        <p:strVal val="visible"/>
                                      </p:to>
                                    </p:set>
                                    <p:anim calcmode="lin" valueType="num">
                                      <p:cBhvr additive="base">
                                        <p:cTn id="13" dur="500" fill="hold"/>
                                        <p:tgtEl>
                                          <p:spTgt spid="590856"/>
                                        </p:tgtEl>
                                        <p:attrNameLst>
                                          <p:attrName>ppt_x</p:attrName>
                                        </p:attrNameLst>
                                      </p:cBhvr>
                                      <p:tavLst>
                                        <p:tav tm="0">
                                          <p:val>
                                            <p:strVal val="#ppt_x"/>
                                          </p:val>
                                        </p:tav>
                                        <p:tav tm="100000">
                                          <p:val>
                                            <p:strVal val="#ppt_x"/>
                                          </p:val>
                                        </p:tav>
                                      </p:tavLst>
                                    </p:anim>
                                    <p:anim calcmode="lin" valueType="num">
                                      <p:cBhvr additive="base">
                                        <p:cTn id="14" dur="500" fill="hold"/>
                                        <p:tgtEl>
                                          <p:spTgt spid="59085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0857"/>
                                        </p:tgtEl>
                                        <p:attrNameLst>
                                          <p:attrName>style.visibility</p:attrName>
                                        </p:attrNameLst>
                                      </p:cBhvr>
                                      <p:to>
                                        <p:strVal val="visible"/>
                                      </p:to>
                                    </p:set>
                                    <p:anim calcmode="lin" valueType="num">
                                      <p:cBhvr additive="base">
                                        <p:cTn id="19" dur="500" fill="hold"/>
                                        <p:tgtEl>
                                          <p:spTgt spid="590857"/>
                                        </p:tgtEl>
                                        <p:attrNameLst>
                                          <p:attrName>ppt_x</p:attrName>
                                        </p:attrNameLst>
                                      </p:cBhvr>
                                      <p:tavLst>
                                        <p:tav tm="0">
                                          <p:val>
                                            <p:strVal val="#ppt_x"/>
                                          </p:val>
                                        </p:tav>
                                        <p:tav tm="100000">
                                          <p:val>
                                            <p:strVal val="#ppt_x"/>
                                          </p:val>
                                        </p:tav>
                                      </p:tavLst>
                                    </p:anim>
                                    <p:anim calcmode="lin" valueType="num">
                                      <p:cBhvr additive="base">
                                        <p:cTn id="20" dur="500" fill="hold"/>
                                        <p:tgtEl>
                                          <p:spTgt spid="59085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0864"/>
                                        </p:tgtEl>
                                        <p:attrNameLst>
                                          <p:attrName>style.visibility</p:attrName>
                                        </p:attrNameLst>
                                      </p:cBhvr>
                                      <p:to>
                                        <p:strVal val="visible"/>
                                      </p:to>
                                    </p:set>
                                    <p:anim calcmode="lin" valueType="num">
                                      <p:cBhvr additive="base">
                                        <p:cTn id="25" dur="500" fill="hold"/>
                                        <p:tgtEl>
                                          <p:spTgt spid="590864"/>
                                        </p:tgtEl>
                                        <p:attrNameLst>
                                          <p:attrName>ppt_x</p:attrName>
                                        </p:attrNameLst>
                                      </p:cBhvr>
                                      <p:tavLst>
                                        <p:tav tm="0">
                                          <p:val>
                                            <p:strVal val="#ppt_x"/>
                                          </p:val>
                                        </p:tav>
                                        <p:tav tm="100000">
                                          <p:val>
                                            <p:strVal val="#ppt_x"/>
                                          </p:val>
                                        </p:tav>
                                      </p:tavLst>
                                    </p:anim>
                                    <p:anim calcmode="lin" valueType="num">
                                      <p:cBhvr additive="base">
                                        <p:cTn id="26" dur="500" fill="hold"/>
                                        <p:tgtEl>
                                          <p:spTgt spid="59086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90860"/>
                                        </p:tgtEl>
                                        <p:attrNameLst>
                                          <p:attrName>style.visibility</p:attrName>
                                        </p:attrNameLst>
                                      </p:cBhvr>
                                      <p:to>
                                        <p:strVal val="visible"/>
                                      </p:to>
                                    </p:set>
                                    <p:anim calcmode="lin" valueType="num">
                                      <p:cBhvr additive="base">
                                        <p:cTn id="31" dur="500" fill="hold"/>
                                        <p:tgtEl>
                                          <p:spTgt spid="590860"/>
                                        </p:tgtEl>
                                        <p:attrNameLst>
                                          <p:attrName>ppt_x</p:attrName>
                                        </p:attrNameLst>
                                      </p:cBhvr>
                                      <p:tavLst>
                                        <p:tav tm="0">
                                          <p:val>
                                            <p:strVal val="#ppt_x"/>
                                          </p:val>
                                        </p:tav>
                                        <p:tav tm="100000">
                                          <p:val>
                                            <p:strVal val="#ppt_x"/>
                                          </p:val>
                                        </p:tav>
                                      </p:tavLst>
                                    </p:anim>
                                    <p:anim calcmode="lin" valueType="num">
                                      <p:cBhvr additive="base">
                                        <p:cTn id="32" dur="500" fill="hold"/>
                                        <p:tgtEl>
                                          <p:spTgt spid="59086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90858"/>
                                        </p:tgtEl>
                                        <p:attrNameLst>
                                          <p:attrName>style.visibility</p:attrName>
                                        </p:attrNameLst>
                                      </p:cBhvr>
                                      <p:to>
                                        <p:strVal val="visible"/>
                                      </p:to>
                                    </p:set>
                                    <p:anim calcmode="lin" valueType="num">
                                      <p:cBhvr additive="base">
                                        <p:cTn id="37" dur="500" fill="hold"/>
                                        <p:tgtEl>
                                          <p:spTgt spid="590858"/>
                                        </p:tgtEl>
                                        <p:attrNameLst>
                                          <p:attrName>ppt_x</p:attrName>
                                        </p:attrNameLst>
                                      </p:cBhvr>
                                      <p:tavLst>
                                        <p:tav tm="0">
                                          <p:val>
                                            <p:strVal val="#ppt_x"/>
                                          </p:val>
                                        </p:tav>
                                        <p:tav tm="100000">
                                          <p:val>
                                            <p:strVal val="#ppt_x"/>
                                          </p:val>
                                        </p:tav>
                                      </p:tavLst>
                                    </p:anim>
                                    <p:anim calcmode="lin" valueType="num">
                                      <p:cBhvr additive="base">
                                        <p:cTn id="38" dur="500" fill="hold"/>
                                        <p:tgtEl>
                                          <p:spTgt spid="59085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90861"/>
                                        </p:tgtEl>
                                        <p:attrNameLst>
                                          <p:attrName>style.visibility</p:attrName>
                                        </p:attrNameLst>
                                      </p:cBhvr>
                                      <p:to>
                                        <p:strVal val="visible"/>
                                      </p:to>
                                    </p:set>
                                    <p:anim calcmode="lin" valueType="num">
                                      <p:cBhvr additive="base">
                                        <p:cTn id="43" dur="500" fill="hold"/>
                                        <p:tgtEl>
                                          <p:spTgt spid="590861"/>
                                        </p:tgtEl>
                                        <p:attrNameLst>
                                          <p:attrName>ppt_x</p:attrName>
                                        </p:attrNameLst>
                                      </p:cBhvr>
                                      <p:tavLst>
                                        <p:tav tm="0">
                                          <p:val>
                                            <p:strVal val="#ppt_x"/>
                                          </p:val>
                                        </p:tav>
                                        <p:tav tm="100000">
                                          <p:val>
                                            <p:strVal val="#ppt_x"/>
                                          </p:val>
                                        </p:tav>
                                      </p:tavLst>
                                    </p:anim>
                                    <p:anim calcmode="lin" valueType="num">
                                      <p:cBhvr additive="base">
                                        <p:cTn id="44" dur="500" fill="hold"/>
                                        <p:tgtEl>
                                          <p:spTgt spid="59086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90862"/>
                                        </p:tgtEl>
                                        <p:attrNameLst>
                                          <p:attrName>style.visibility</p:attrName>
                                        </p:attrNameLst>
                                      </p:cBhvr>
                                      <p:to>
                                        <p:strVal val="visible"/>
                                      </p:to>
                                    </p:set>
                                    <p:anim calcmode="lin" valueType="num">
                                      <p:cBhvr additive="base">
                                        <p:cTn id="49" dur="500" fill="hold"/>
                                        <p:tgtEl>
                                          <p:spTgt spid="590862"/>
                                        </p:tgtEl>
                                        <p:attrNameLst>
                                          <p:attrName>ppt_x</p:attrName>
                                        </p:attrNameLst>
                                      </p:cBhvr>
                                      <p:tavLst>
                                        <p:tav tm="0">
                                          <p:val>
                                            <p:strVal val="#ppt_x"/>
                                          </p:val>
                                        </p:tav>
                                        <p:tav tm="100000">
                                          <p:val>
                                            <p:strVal val="#ppt_x"/>
                                          </p:val>
                                        </p:tav>
                                      </p:tavLst>
                                    </p:anim>
                                    <p:anim calcmode="lin" valueType="num">
                                      <p:cBhvr additive="base">
                                        <p:cTn id="50" dur="500" fill="hold"/>
                                        <p:tgtEl>
                                          <p:spTgt spid="59086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590863"/>
                                        </p:tgtEl>
                                        <p:attrNameLst>
                                          <p:attrName>style.visibility</p:attrName>
                                        </p:attrNameLst>
                                      </p:cBhvr>
                                      <p:to>
                                        <p:strVal val="visible"/>
                                      </p:to>
                                    </p:set>
                                    <p:anim calcmode="lin" valueType="num">
                                      <p:cBhvr additive="base">
                                        <p:cTn id="55" dur="500" fill="hold"/>
                                        <p:tgtEl>
                                          <p:spTgt spid="590863"/>
                                        </p:tgtEl>
                                        <p:attrNameLst>
                                          <p:attrName>ppt_x</p:attrName>
                                        </p:attrNameLst>
                                      </p:cBhvr>
                                      <p:tavLst>
                                        <p:tav tm="0">
                                          <p:val>
                                            <p:strVal val="#ppt_x"/>
                                          </p:val>
                                        </p:tav>
                                        <p:tav tm="100000">
                                          <p:val>
                                            <p:strVal val="#ppt_x"/>
                                          </p:val>
                                        </p:tav>
                                      </p:tavLst>
                                    </p:anim>
                                    <p:anim calcmode="lin" valueType="num">
                                      <p:cBhvr additive="base">
                                        <p:cTn id="56" dur="500" fill="hold"/>
                                        <p:tgtEl>
                                          <p:spTgt spid="5908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0" grpId="0" autoUpdateAnimBg="0"/>
      <p:bldP spid="590857" grpId="0"/>
      <p:bldP spid="59086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FAE87704-8A38-4A2D-92FC-1286789E57EC}"/>
              </a:ext>
            </a:extLst>
          </p:cNvPr>
          <p:cNvSpPr>
            <a:spLocks noGrp="1" noChangeArrowheads="1"/>
          </p:cNvSpPr>
          <p:nvPr>
            <p:ph type="title"/>
          </p:nvPr>
        </p:nvSpPr>
        <p:spPr/>
        <p:txBody>
          <a:bodyPr/>
          <a:lstStyle/>
          <a:p>
            <a:pPr algn="l" eaLnBrk="1" hangingPunct="1"/>
            <a:r>
              <a:rPr lang="zh-CN" altLang="en-US" sz="3600">
                <a:solidFill>
                  <a:schemeClr val="bg1"/>
                </a:solidFill>
                <a:latin typeface="华文楷体" panose="02010600040101010101" pitchFamily="2" charset="-122"/>
                <a:ea typeface="华文楷体" panose="02010600040101010101" pitchFamily="2" charset="-122"/>
              </a:rPr>
              <a:t>例</a:t>
            </a:r>
            <a:r>
              <a:rPr lang="en-US" altLang="zh-CN" sz="3600">
                <a:solidFill>
                  <a:schemeClr val="bg1"/>
                </a:solidFill>
                <a:latin typeface="华文楷体" panose="02010600040101010101" pitchFamily="2" charset="-122"/>
                <a:ea typeface="华文楷体" panose="02010600040101010101" pitchFamily="2" charset="-122"/>
              </a:rPr>
              <a:t>5  </a:t>
            </a:r>
            <a:r>
              <a:rPr lang="zh-CN" altLang="en-US" sz="3600">
                <a:solidFill>
                  <a:schemeClr val="bg1"/>
                </a:solidFill>
                <a:latin typeface="华文楷体" panose="02010600040101010101" pitchFamily="2" charset="-122"/>
                <a:ea typeface="华文楷体" panose="02010600040101010101" pitchFamily="2" charset="-122"/>
              </a:rPr>
              <a:t>据统计</a:t>
            </a:r>
          </a:p>
        </p:txBody>
      </p:sp>
      <p:sp>
        <p:nvSpPr>
          <p:cNvPr id="636931" name="Rectangle 3">
            <a:extLst>
              <a:ext uri="{FF2B5EF4-FFF2-40B4-BE49-F238E27FC236}">
                <a16:creationId xmlns:a16="http://schemas.microsoft.com/office/drawing/2014/main" id="{A480350C-226D-4746-B7AC-ABA823F10750}"/>
              </a:ext>
            </a:extLst>
          </p:cNvPr>
          <p:cNvSpPr>
            <a:spLocks noGrp="1" noChangeArrowheads="1"/>
          </p:cNvSpPr>
          <p:nvPr>
            <p:ph type="body" idx="1"/>
          </p:nvPr>
        </p:nvSpPr>
        <p:spPr>
          <a:xfrm>
            <a:off x="-17463" y="1844675"/>
            <a:ext cx="9144001" cy="4752975"/>
          </a:xfrm>
        </p:spPr>
        <p:txBody>
          <a:bodyPr/>
          <a:lstStyle/>
          <a:p>
            <a:pPr eaLnBrk="1" hangingPunct="1"/>
            <a:r>
              <a:rPr lang="zh-CN" altLang="en-US">
                <a:solidFill>
                  <a:schemeClr val="bg1"/>
                </a:solidFill>
                <a:latin typeface="华文楷体" panose="02010600040101010101" pitchFamily="2" charset="-122"/>
                <a:ea typeface="华文楷体" panose="02010600040101010101" pitchFamily="2" charset="-122"/>
              </a:rPr>
              <a:t>一位</a:t>
            </a:r>
            <a:r>
              <a:rPr lang="en-US" altLang="zh-CN">
                <a:solidFill>
                  <a:schemeClr val="bg1"/>
                </a:solidFill>
                <a:latin typeface="华文楷体" panose="02010600040101010101" pitchFamily="2" charset="-122"/>
                <a:ea typeface="华文楷体" panose="02010600040101010101" pitchFamily="2" charset="-122"/>
              </a:rPr>
              <a:t>40</a:t>
            </a:r>
            <a:r>
              <a:rPr lang="zh-CN" altLang="en-US">
                <a:solidFill>
                  <a:schemeClr val="bg1"/>
                </a:solidFill>
                <a:latin typeface="华文楷体" panose="02010600040101010101" pitchFamily="2" charset="-122"/>
                <a:ea typeface="华文楷体" panose="02010600040101010101" pitchFamily="2" charset="-122"/>
              </a:rPr>
              <a:t>岁的健康</a:t>
            </a:r>
            <a:r>
              <a:rPr lang="en-US" altLang="zh-CN">
                <a:solidFill>
                  <a:schemeClr val="bg1"/>
                </a:solidFill>
                <a:latin typeface="华文楷体" panose="02010600040101010101" pitchFamily="2" charset="-122"/>
                <a:ea typeface="华文楷体" panose="02010600040101010101" pitchFamily="2" charset="-122"/>
              </a:rPr>
              <a:t>(</a:t>
            </a:r>
            <a:r>
              <a:rPr lang="zh-CN" altLang="en-US">
                <a:solidFill>
                  <a:schemeClr val="bg1"/>
                </a:solidFill>
                <a:latin typeface="华文楷体" panose="02010600040101010101" pitchFamily="2" charset="-122"/>
                <a:ea typeface="华文楷体" panose="02010600040101010101" pitchFamily="2" charset="-122"/>
              </a:rPr>
              <a:t>一般体检未发现病症</a:t>
            </a:r>
            <a:r>
              <a:rPr lang="en-US" altLang="zh-CN">
                <a:solidFill>
                  <a:schemeClr val="bg1"/>
                </a:solidFill>
                <a:latin typeface="华文楷体" panose="02010600040101010101" pitchFamily="2" charset="-122"/>
                <a:ea typeface="华文楷体" panose="02010600040101010101" pitchFamily="2" charset="-122"/>
              </a:rPr>
              <a:t>)</a:t>
            </a:r>
            <a:r>
              <a:rPr lang="zh-CN" altLang="en-US">
                <a:solidFill>
                  <a:schemeClr val="bg1"/>
                </a:solidFill>
                <a:latin typeface="华文楷体" panose="02010600040101010101" pitchFamily="2" charset="-122"/>
                <a:ea typeface="华文楷体" panose="02010600040101010101" pitchFamily="2" charset="-122"/>
              </a:rPr>
              <a:t>者</a:t>
            </a:r>
            <a:r>
              <a:rPr lang="en-US" altLang="zh-CN">
                <a:solidFill>
                  <a:schemeClr val="bg1"/>
                </a:solidFill>
                <a:latin typeface="华文楷体" panose="02010600040101010101" pitchFamily="2" charset="-122"/>
                <a:ea typeface="华文楷体" panose="02010600040101010101" pitchFamily="2" charset="-122"/>
              </a:rPr>
              <a:t>,</a:t>
            </a:r>
            <a:r>
              <a:rPr lang="zh-CN" altLang="en-US">
                <a:solidFill>
                  <a:schemeClr val="bg1"/>
                </a:solidFill>
                <a:latin typeface="华文楷体" panose="02010600040101010101" pitchFamily="2" charset="-122"/>
                <a:ea typeface="华文楷体" panose="02010600040101010101" pitchFamily="2" charset="-122"/>
              </a:rPr>
              <a:t>在</a:t>
            </a:r>
            <a:r>
              <a:rPr lang="en-US" altLang="zh-CN">
                <a:solidFill>
                  <a:schemeClr val="bg1"/>
                </a:solidFill>
                <a:latin typeface="华文楷体" panose="02010600040101010101" pitchFamily="2" charset="-122"/>
                <a:ea typeface="华文楷体" panose="02010600040101010101" pitchFamily="2" charset="-122"/>
              </a:rPr>
              <a:t>5</a:t>
            </a:r>
            <a:r>
              <a:rPr lang="zh-CN" altLang="en-US">
                <a:solidFill>
                  <a:schemeClr val="bg1"/>
                </a:solidFill>
                <a:latin typeface="华文楷体" panose="02010600040101010101" pitchFamily="2" charset="-122"/>
                <a:ea typeface="华文楷体" panose="02010600040101010101" pitchFamily="2" charset="-122"/>
              </a:rPr>
              <a:t>年之内活着或自杀死亡的概率为</a:t>
            </a:r>
            <a:r>
              <a:rPr lang="en-US" altLang="zh-CN">
                <a:solidFill>
                  <a:schemeClr val="bg1"/>
                </a:solidFill>
                <a:latin typeface="华文楷体" panose="02010600040101010101" pitchFamily="2" charset="-122"/>
                <a:ea typeface="华文楷体" panose="02010600040101010101" pitchFamily="2" charset="-122"/>
              </a:rPr>
              <a:t>p(0&lt;p&lt;1,p</a:t>
            </a:r>
            <a:r>
              <a:rPr lang="zh-CN" altLang="en-US">
                <a:solidFill>
                  <a:schemeClr val="bg1"/>
                </a:solidFill>
                <a:latin typeface="华文楷体" panose="02010600040101010101" pitchFamily="2" charset="-122"/>
                <a:ea typeface="华文楷体" panose="02010600040101010101" pitchFamily="2" charset="-122"/>
              </a:rPr>
              <a:t>为已知</a:t>
            </a:r>
            <a:r>
              <a:rPr lang="en-US" altLang="zh-CN">
                <a:solidFill>
                  <a:schemeClr val="bg1"/>
                </a:solidFill>
                <a:latin typeface="华文楷体" panose="02010600040101010101" pitchFamily="2" charset="-122"/>
                <a:ea typeface="华文楷体" panose="02010600040101010101" pitchFamily="2" charset="-122"/>
              </a:rPr>
              <a:t>),</a:t>
            </a:r>
            <a:r>
              <a:rPr lang="zh-CN" altLang="en-US">
                <a:solidFill>
                  <a:schemeClr val="bg1"/>
                </a:solidFill>
                <a:latin typeface="华文楷体" panose="02010600040101010101" pitchFamily="2" charset="-122"/>
                <a:ea typeface="华文楷体" panose="02010600040101010101" pitchFamily="2" charset="-122"/>
              </a:rPr>
              <a:t>在</a:t>
            </a:r>
            <a:r>
              <a:rPr lang="en-US" altLang="zh-CN">
                <a:solidFill>
                  <a:schemeClr val="bg1"/>
                </a:solidFill>
                <a:latin typeface="华文楷体" panose="02010600040101010101" pitchFamily="2" charset="-122"/>
                <a:ea typeface="华文楷体" panose="02010600040101010101" pitchFamily="2" charset="-122"/>
              </a:rPr>
              <a:t>5</a:t>
            </a:r>
            <a:r>
              <a:rPr lang="zh-CN" altLang="en-US">
                <a:solidFill>
                  <a:schemeClr val="bg1"/>
                </a:solidFill>
                <a:latin typeface="华文楷体" panose="02010600040101010101" pitchFamily="2" charset="-122"/>
                <a:ea typeface="华文楷体" panose="02010600040101010101" pitchFamily="2" charset="-122"/>
              </a:rPr>
              <a:t>年内非自杀死亡的概率为</a:t>
            </a:r>
            <a:r>
              <a:rPr lang="en-US" altLang="zh-CN">
                <a:solidFill>
                  <a:schemeClr val="bg1"/>
                </a:solidFill>
                <a:latin typeface="华文楷体" panose="02010600040101010101" pitchFamily="2" charset="-122"/>
                <a:ea typeface="华文楷体" panose="02010600040101010101" pitchFamily="2" charset="-122"/>
              </a:rPr>
              <a:t>1-p.</a:t>
            </a:r>
          </a:p>
          <a:p>
            <a:pPr eaLnBrk="1" hangingPunct="1"/>
            <a:r>
              <a:rPr lang="zh-CN" altLang="en-US">
                <a:solidFill>
                  <a:schemeClr val="bg1"/>
                </a:solidFill>
                <a:latin typeface="华文楷体" panose="02010600040101010101" pitchFamily="2" charset="-122"/>
                <a:ea typeface="华文楷体" panose="02010600040101010101" pitchFamily="2" charset="-122"/>
              </a:rPr>
              <a:t>保险公司开办</a:t>
            </a:r>
            <a:r>
              <a:rPr lang="en-US" altLang="zh-CN">
                <a:solidFill>
                  <a:schemeClr val="bg1"/>
                </a:solidFill>
                <a:latin typeface="华文楷体" panose="02010600040101010101" pitchFamily="2" charset="-122"/>
                <a:ea typeface="华文楷体" panose="02010600040101010101" pitchFamily="2" charset="-122"/>
              </a:rPr>
              <a:t>5</a:t>
            </a:r>
            <a:r>
              <a:rPr lang="zh-CN" altLang="en-US">
                <a:solidFill>
                  <a:schemeClr val="bg1"/>
                </a:solidFill>
                <a:latin typeface="华文楷体" panose="02010600040101010101" pitchFamily="2" charset="-122"/>
                <a:ea typeface="华文楷体" panose="02010600040101010101" pitchFamily="2" charset="-122"/>
              </a:rPr>
              <a:t>年人寿保险</a:t>
            </a:r>
            <a:r>
              <a:rPr lang="en-US" altLang="zh-CN">
                <a:solidFill>
                  <a:schemeClr val="bg1"/>
                </a:solidFill>
                <a:latin typeface="华文楷体" panose="02010600040101010101" pitchFamily="2" charset="-122"/>
                <a:ea typeface="华文楷体" panose="02010600040101010101" pitchFamily="2" charset="-122"/>
              </a:rPr>
              <a:t>,</a:t>
            </a:r>
            <a:r>
              <a:rPr lang="zh-CN" altLang="en-US">
                <a:solidFill>
                  <a:schemeClr val="bg1"/>
                </a:solidFill>
                <a:latin typeface="华文楷体" panose="02010600040101010101" pitchFamily="2" charset="-122"/>
                <a:ea typeface="华文楷体" panose="02010600040101010101" pitchFamily="2" charset="-122"/>
              </a:rPr>
              <a:t>参加保险者需交保险费</a:t>
            </a:r>
            <a:r>
              <a:rPr lang="en-US" altLang="zh-CN">
                <a:solidFill>
                  <a:schemeClr val="bg1"/>
                </a:solidFill>
                <a:latin typeface="华文楷体" panose="02010600040101010101" pitchFamily="2" charset="-122"/>
                <a:ea typeface="华文楷体" panose="02010600040101010101" pitchFamily="2" charset="-122"/>
              </a:rPr>
              <a:t>a</a:t>
            </a:r>
            <a:r>
              <a:rPr lang="zh-CN" altLang="en-US">
                <a:solidFill>
                  <a:schemeClr val="bg1"/>
                </a:solidFill>
                <a:latin typeface="华文楷体" panose="02010600040101010101" pitchFamily="2" charset="-122"/>
                <a:ea typeface="华文楷体" panose="02010600040101010101" pitchFamily="2" charset="-122"/>
              </a:rPr>
              <a:t>元</a:t>
            </a:r>
            <a:r>
              <a:rPr lang="en-US" altLang="zh-CN">
                <a:solidFill>
                  <a:schemeClr val="bg1"/>
                </a:solidFill>
                <a:latin typeface="华文楷体" panose="02010600040101010101" pitchFamily="2" charset="-122"/>
                <a:ea typeface="华文楷体" panose="02010600040101010101" pitchFamily="2" charset="-122"/>
              </a:rPr>
              <a:t>(a</a:t>
            </a:r>
            <a:r>
              <a:rPr lang="zh-CN" altLang="en-US">
                <a:solidFill>
                  <a:schemeClr val="bg1"/>
                </a:solidFill>
                <a:latin typeface="华文楷体" panose="02010600040101010101" pitchFamily="2" charset="-122"/>
                <a:ea typeface="华文楷体" panose="02010600040101010101" pitchFamily="2" charset="-122"/>
              </a:rPr>
              <a:t>已知</a:t>
            </a:r>
            <a:r>
              <a:rPr lang="en-US" altLang="zh-CN">
                <a:solidFill>
                  <a:schemeClr val="bg1"/>
                </a:solidFill>
                <a:latin typeface="华文楷体" panose="02010600040101010101" pitchFamily="2" charset="-122"/>
                <a:ea typeface="华文楷体" panose="02010600040101010101" pitchFamily="2" charset="-122"/>
              </a:rPr>
              <a:t>),</a:t>
            </a:r>
            <a:r>
              <a:rPr lang="zh-CN" altLang="en-US">
                <a:solidFill>
                  <a:schemeClr val="bg1"/>
                </a:solidFill>
                <a:latin typeface="华文楷体" panose="02010600040101010101" pitchFamily="2" charset="-122"/>
                <a:ea typeface="华文楷体" panose="02010600040101010101" pitchFamily="2" charset="-122"/>
              </a:rPr>
              <a:t>若</a:t>
            </a:r>
            <a:r>
              <a:rPr lang="en-US" altLang="zh-CN">
                <a:solidFill>
                  <a:schemeClr val="bg1"/>
                </a:solidFill>
                <a:latin typeface="华文楷体" panose="02010600040101010101" pitchFamily="2" charset="-122"/>
                <a:ea typeface="华文楷体" panose="02010600040101010101" pitchFamily="2" charset="-122"/>
              </a:rPr>
              <a:t>5</a:t>
            </a:r>
            <a:r>
              <a:rPr lang="zh-CN" altLang="en-US">
                <a:solidFill>
                  <a:schemeClr val="bg1"/>
                </a:solidFill>
                <a:latin typeface="华文楷体" panose="02010600040101010101" pitchFamily="2" charset="-122"/>
                <a:ea typeface="华文楷体" panose="02010600040101010101" pitchFamily="2" charset="-122"/>
              </a:rPr>
              <a:t>年内非自杀死亡</a:t>
            </a:r>
            <a:r>
              <a:rPr lang="en-US" altLang="zh-CN">
                <a:solidFill>
                  <a:schemeClr val="bg1"/>
                </a:solidFill>
                <a:latin typeface="华文楷体" panose="02010600040101010101" pitchFamily="2" charset="-122"/>
                <a:ea typeface="华文楷体" panose="02010600040101010101" pitchFamily="2" charset="-122"/>
              </a:rPr>
              <a:t>,</a:t>
            </a:r>
            <a:r>
              <a:rPr lang="zh-CN" altLang="en-US">
                <a:solidFill>
                  <a:schemeClr val="bg1"/>
                </a:solidFill>
                <a:latin typeface="华文楷体" panose="02010600040101010101" pitchFamily="2" charset="-122"/>
                <a:ea typeface="华文楷体" panose="02010600040101010101" pitchFamily="2" charset="-122"/>
              </a:rPr>
              <a:t>公司赔偿</a:t>
            </a:r>
            <a:r>
              <a:rPr lang="en-US" altLang="zh-CN">
                <a:solidFill>
                  <a:schemeClr val="bg1"/>
                </a:solidFill>
                <a:latin typeface="华文楷体" panose="02010600040101010101" pitchFamily="2" charset="-122"/>
                <a:ea typeface="华文楷体" panose="02010600040101010101" pitchFamily="2" charset="-122"/>
              </a:rPr>
              <a:t>b</a:t>
            </a:r>
            <a:r>
              <a:rPr lang="zh-CN" altLang="en-US">
                <a:solidFill>
                  <a:schemeClr val="bg1"/>
                </a:solidFill>
                <a:latin typeface="华文楷体" panose="02010600040101010101" pitchFamily="2" charset="-122"/>
                <a:ea typeface="华文楷体" panose="02010600040101010101" pitchFamily="2" charset="-122"/>
              </a:rPr>
              <a:t>元</a:t>
            </a:r>
            <a:r>
              <a:rPr lang="en-US" altLang="zh-CN">
                <a:solidFill>
                  <a:schemeClr val="bg1"/>
                </a:solidFill>
                <a:latin typeface="华文楷体" panose="02010600040101010101" pitchFamily="2" charset="-122"/>
                <a:ea typeface="华文楷体" panose="02010600040101010101" pitchFamily="2" charset="-122"/>
              </a:rPr>
              <a:t>(b&gt;a),b</a:t>
            </a:r>
            <a:r>
              <a:rPr lang="zh-CN" altLang="en-US">
                <a:solidFill>
                  <a:schemeClr val="bg1"/>
                </a:solidFill>
                <a:latin typeface="华文楷体" panose="02010600040101010101" pitchFamily="2" charset="-122"/>
                <a:ea typeface="华文楷体" panose="02010600040101010101" pitchFamily="2" charset="-122"/>
              </a:rPr>
              <a:t>应如何定才能使公司可期望获益</a:t>
            </a:r>
            <a:r>
              <a:rPr lang="en-US" altLang="zh-CN">
                <a:solidFill>
                  <a:schemeClr val="bg1"/>
                </a:solidFill>
                <a:latin typeface="华文楷体" panose="02010600040101010101" pitchFamily="2" charset="-122"/>
                <a:ea typeface="华文楷体" panose="02010600040101010101" pitchFamily="2" charset="-122"/>
              </a:rPr>
              <a:t>;</a:t>
            </a:r>
            <a:r>
              <a:rPr lang="zh-CN" altLang="en-US">
                <a:solidFill>
                  <a:schemeClr val="bg1"/>
                </a:solidFill>
                <a:latin typeface="华文楷体" panose="02010600040101010101" pitchFamily="2" charset="-122"/>
                <a:ea typeface="华文楷体" panose="02010600040101010101" pitchFamily="2" charset="-122"/>
              </a:rPr>
              <a:t>若有</a:t>
            </a:r>
            <a:r>
              <a:rPr lang="en-US" altLang="zh-CN">
                <a:solidFill>
                  <a:schemeClr val="bg1"/>
                </a:solidFill>
                <a:latin typeface="华文楷体" panose="02010600040101010101" pitchFamily="2" charset="-122"/>
                <a:ea typeface="华文楷体" panose="02010600040101010101" pitchFamily="2" charset="-122"/>
              </a:rPr>
              <a:t>m</a:t>
            </a:r>
            <a:r>
              <a:rPr lang="zh-CN" altLang="en-US">
                <a:solidFill>
                  <a:schemeClr val="bg1"/>
                </a:solidFill>
                <a:latin typeface="华文楷体" panose="02010600040101010101" pitchFamily="2" charset="-122"/>
                <a:ea typeface="华文楷体" panose="02010600040101010101" pitchFamily="2" charset="-122"/>
              </a:rPr>
              <a:t>人参加保险</a:t>
            </a:r>
            <a:r>
              <a:rPr lang="en-US" altLang="zh-CN">
                <a:solidFill>
                  <a:schemeClr val="bg1"/>
                </a:solidFill>
                <a:latin typeface="华文楷体" panose="02010600040101010101" pitchFamily="2" charset="-122"/>
                <a:ea typeface="华文楷体" panose="02010600040101010101" pitchFamily="2" charset="-122"/>
              </a:rPr>
              <a:t>,</a:t>
            </a:r>
            <a:r>
              <a:rPr lang="zh-CN" altLang="en-US">
                <a:solidFill>
                  <a:schemeClr val="bg1"/>
                </a:solidFill>
                <a:latin typeface="华文楷体" panose="02010600040101010101" pitchFamily="2" charset="-122"/>
                <a:ea typeface="华文楷体" panose="02010600040101010101" pitchFamily="2" charset="-122"/>
              </a:rPr>
              <a:t>公司可期望从中获益多少</a:t>
            </a:r>
            <a:r>
              <a:rPr lang="en-US" altLang="zh-CN">
                <a:solidFill>
                  <a:schemeClr val="bg1"/>
                </a:solidFill>
                <a:latin typeface="华文楷体" panose="02010600040101010101" pitchFamily="2" charset="-122"/>
                <a:ea typeface="华文楷体"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6931">
                                            <p:txEl>
                                              <p:pRg st="0" end="0"/>
                                            </p:txEl>
                                          </p:spTgt>
                                        </p:tgtEl>
                                        <p:attrNameLst>
                                          <p:attrName>style.visibility</p:attrName>
                                        </p:attrNameLst>
                                      </p:cBhvr>
                                      <p:to>
                                        <p:strVal val="visible"/>
                                      </p:to>
                                    </p:set>
                                    <p:anim calcmode="lin" valueType="num">
                                      <p:cBhvr additive="base">
                                        <p:cTn id="7" dur="500" fill="hold"/>
                                        <p:tgtEl>
                                          <p:spTgt spid="6369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69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6931">
                                            <p:txEl>
                                              <p:pRg st="1" end="1"/>
                                            </p:txEl>
                                          </p:spTgt>
                                        </p:tgtEl>
                                        <p:attrNameLst>
                                          <p:attrName>style.visibility</p:attrName>
                                        </p:attrNameLst>
                                      </p:cBhvr>
                                      <p:to>
                                        <p:strVal val="visible"/>
                                      </p:to>
                                    </p:set>
                                    <p:anim calcmode="lin" valueType="num">
                                      <p:cBhvr additive="base">
                                        <p:cTn id="13" dur="500" fill="hold"/>
                                        <p:tgtEl>
                                          <p:spTgt spid="6369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69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8308410-3B8C-4813-9F22-14ED9C456C48}"/>
              </a:ext>
            </a:extLst>
          </p:cNvPr>
          <p:cNvSpPr>
            <a:spLocks noGrp="1" noChangeArrowheads="1"/>
          </p:cNvSpPr>
          <p:nvPr>
            <p:ph type="title"/>
          </p:nvPr>
        </p:nvSpPr>
        <p:spPr/>
        <p:txBody>
          <a:bodyPr/>
          <a:lstStyle/>
          <a:p>
            <a:pPr algn="l" eaLnBrk="1" hangingPunct="1"/>
            <a:r>
              <a:rPr lang="zh-CN" altLang="en-US" sz="2800">
                <a:solidFill>
                  <a:schemeClr val="bg1"/>
                </a:solidFill>
                <a:latin typeface="华文楷体" panose="02010600040101010101" pitchFamily="2" charset="-122"/>
                <a:ea typeface="华文楷体" panose="02010600040101010101" pitchFamily="2" charset="-122"/>
              </a:rPr>
              <a:t>解  设</a:t>
            </a:r>
            <a:r>
              <a:rPr lang="el-GR" altLang="zh-CN" sz="280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ξ</a:t>
            </a:r>
            <a:r>
              <a:rPr lang="en-US" altLang="zh-CN" sz="2800" baseline="-2600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i</a:t>
            </a:r>
            <a:r>
              <a:rPr lang="zh-CN" altLang="en-US" sz="2800">
                <a:solidFill>
                  <a:schemeClr val="bg1"/>
                </a:solidFill>
                <a:latin typeface="华文楷体" panose="02010600040101010101" pitchFamily="2" charset="-122"/>
                <a:ea typeface="华文楷体" panose="02010600040101010101" pitchFamily="2" charset="-122"/>
              </a:rPr>
              <a:t>表示公司从第</a:t>
            </a:r>
            <a:r>
              <a:rPr lang="en-US" altLang="zh-CN" sz="2800">
                <a:solidFill>
                  <a:schemeClr val="bg1"/>
                </a:solidFill>
                <a:latin typeface="华文楷体" panose="02010600040101010101" pitchFamily="2" charset="-122"/>
                <a:ea typeface="华文楷体" panose="02010600040101010101" pitchFamily="2" charset="-122"/>
              </a:rPr>
              <a:t>i</a:t>
            </a:r>
            <a:r>
              <a:rPr lang="zh-CN" altLang="en-US" sz="2800">
                <a:solidFill>
                  <a:schemeClr val="bg1"/>
                </a:solidFill>
                <a:latin typeface="华文楷体" panose="02010600040101010101" pitchFamily="2" charset="-122"/>
                <a:ea typeface="华文楷体" panose="02010600040101010101" pitchFamily="2" charset="-122"/>
              </a:rPr>
              <a:t>个参加者身上所得的收益</a:t>
            </a:r>
            <a:r>
              <a:rPr lang="en-US" altLang="zh-CN" sz="2800">
                <a:solidFill>
                  <a:schemeClr val="bg1"/>
                </a:solidFill>
                <a:latin typeface="华文楷体" panose="02010600040101010101" pitchFamily="2" charset="-122"/>
                <a:ea typeface="华文楷体" panose="02010600040101010101" pitchFamily="2" charset="-122"/>
              </a:rPr>
              <a:t>,</a:t>
            </a:r>
            <a:r>
              <a:rPr lang="zh-CN" altLang="en-US" sz="2800">
                <a:solidFill>
                  <a:schemeClr val="bg1"/>
                </a:solidFill>
                <a:latin typeface="华文楷体" panose="02010600040101010101" pitchFamily="2" charset="-122"/>
                <a:ea typeface="华文楷体" panose="02010600040101010101" pitchFamily="2" charset="-122"/>
              </a:rPr>
              <a:t>则</a:t>
            </a:r>
            <a:r>
              <a:rPr lang="el-GR" altLang="zh-CN" sz="2800">
                <a:solidFill>
                  <a:schemeClr val="bg1"/>
                </a:solidFill>
                <a:latin typeface="华文楷体" panose="02010600040101010101" pitchFamily="2" charset="-122"/>
                <a:ea typeface="华文楷体" panose="02010600040101010101" pitchFamily="2" charset="-122"/>
              </a:rPr>
              <a:t>ξ</a:t>
            </a:r>
            <a:r>
              <a:rPr lang="en-US" altLang="zh-CN" sz="2800" baseline="-26000">
                <a:solidFill>
                  <a:schemeClr val="bg1"/>
                </a:solidFill>
                <a:latin typeface="华文楷体" panose="02010600040101010101" pitchFamily="2" charset="-122"/>
                <a:ea typeface="华文楷体" panose="02010600040101010101" pitchFamily="2" charset="-122"/>
              </a:rPr>
              <a:t>i</a:t>
            </a:r>
            <a:r>
              <a:rPr lang="zh-CN" altLang="en-US" sz="2800">
                <a:solidFill>
                  <a:schemeClr val="bg1"/>
                </a:solidFill>
                <a:latin typeface="华文楷体" panose="02010600040101010101" pitchFamily="2" charset="-122"/>
                <a:ea typeface="华文楷体" panose="02010600040101010101" pitchFamily="2" charset="-122"/>
              </a:rPr>
              <a:t>是一个随机变量</a:t>
            </a:r>
            <a:r>
              <a:rPr lang="en-US" altLang="zh-CN" sz="2800">
                <a:solidFill>
                  <a:schemeClr val="bg1"/>
                </a:solidFill>
                <a:latin typeface="华文楷体" panose="02010600040101010101" pitchFamily="2" charset="-122"/>
                <a:ea typeface="华文楷体" panose="02010600040101010101" pitchFamily="2" charset="-122"/>
              </a:rPr>
              <a:t>,</a:t>
            </a:r>
            <a:r>
              <a:rPr lang="zh-CN" altLang="en-US" sz="2800">
                <a:solidFill>
                  <a:schemeClr val="bg1"/>
                </a:solidFill>
                <a:latin typeface="华文楷体" panose="02010600040101010101" pitchFamily="2" charset="-122"/>
                <a:ea typeface="华文楷体" panose="02010600040101010101" pitchFamily="2" charset="-122"/>
              </a:rPr>
              <a:t>其分布如下</a:t>
            </a:r>
          </a:p>
        </p:txBody>
      </p:sp>
      <p:sp>
        <p:nvSpPr>
          <p:cNvPr id="637955" name="Rectangle 3">
            <a:extLst>
              <a:ext uri="{FF2B5EF4-FFF2-40B4-BE49-F238E27FC236}">
                <a16:creationId xmlns:a16="http://schemas.microsoft.com/office/drawing/2014/main" id="{ECA8EB82-18CB-4EF9-B906-37EDB559BFDF}"/>
              </a:ext>
            </a:extLst>
          </p:cNvPr>
          <p:cNvSpPr>
            <a:spLocks noGrp="1" noChangeArrowheads="1"/>
          </p:cNvSpPr>
          <p:nvPr>
            <p:ph type="body" sz="half" idx="1"/>
          </p:nvPr>
        </p:nvSpPr>
        <p:spPr>
          <a:xfrm>
            <a:off x="684213" y="3068638"/>
            <a:ext cx="7126287" cy="2168525"/>
          </a:xfrm>
        </p:spPr>
        <p:txBody>
          <a:bodyPr/>
          <a:lstStyle/>
          <a:p>
            <a:pPr eaLnBrk="1" hangingPunct="1"/>
            <a:r>
              <a:rPr lang="zh-CN" altLang="en-US" sz="2800">
                <a:solidFill>
                  <a:schemeClr val="bg1"/>
                </a:solidFill>
                <a:latin typeface="华文楷体" panose="02010600040101010101" pitchFamily="2" charset="-122"/>
                <a:ea typeface="华文楷体" panose="02010600040101010101" pitchFamily="2" charset="-122"/>
              </a:rPr>
              <a:t>公司期望获益</a:t>
            </a:r>
            <a:r>
              <a:rPr lang="en-US" altLang="zh-CN" sz="2800">
                <a:solidFill>
                  <a:schemeClr val="bg1"/>
                </a:solidFill>
                <a:latin typeface="华文楷体" panose="02010600040101010101" pitchFamily="2" charset="-122"/>
                <a:ea typeface="华文楷体" panose="02010600040101010101" pitchFamily="2" charset="-122"/>
              </a:rPr>
              <a:t>E</a:t>
            </a:r>
            <a:r>
              <a:rPr lang="el-GR" altLang="zh-CN" sz="2800">
                <a:solidFill>
                  <a:schemeClr val="bg1"/>
                </a:solidFill>
                <a:latin typeface="华文楷体" panose="02010600040101010101" pitchFamily="2" charset="-122"/>
                <a:ea typeface="华文楷体" panose="02010600040101010101" pitchFamily="2" charset="-122"/>
                <a:cs typeface="Arial" panose="020B0604020202020204" pitchFamily="34" charset="0"/>
              </a:rPr>
              <a:t>ξ</a:t>
            </a:r>
            <a:r>
              <a:rPr lang="en-US" altLang="zh-CN" sz="2800" baseline="-25000">
                <a:solidFill>
                  <a:schemeClr val="bg1"/>
                </a:solidFill>
                <a:latin typeface="华文楷体" panose="02010600040101010101" pitchFamily="2" charset="-122"/>
                <a:ea typeface="华文楷体" panose="02010600040101010101" pitchFamily="2" charset="-122"/>
                <a:cs typeface="Arial" panose="020B0604020202020204" pitchFamily="34" charset="0"/>
              </a:rPr>
              <a:t>i</a:t>
            </a:r>
            <a:r>
              <a:rPr lang="en-US" altLang="zh-CN" sz="280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&gt;0,</a:t>
            </a:r>
            <a:r>
              <a:rPr lang="zh-CN" altLang="en-US" sz="2800">
                <a:solidFill>
                  <a:schemeClr val="bg1"/>
                </a:solidFill>
                <a:latin typeface="华文楷体" panose="02010600040101010101" pitchFamily="2" charset="-122"/>
                <a:ea typeface="华文楷体" panose="02010600040101010101" pitchFamily="2" charset="-122"/>
              </a:rPr>
              <a:t>而</a:t>
            </a:r>
          </a:p>
          <a:p>
            <a:pPr eaLnBrk="1" hangingPunct="1"/>
            <a:r>
              <a:rPr lang="zh-CN" altLang="en-US" sz="2800">
                <a:solidFill>
                  <a:schemeClr val="bg1"/>
                </a:solidFill>
                <a:latin typeface="华文楷体" panose="02010600040101010101" pitchFamily="2" charset="-122"/>
                <a:ea typeface="华文楷体" panose="02010600040101010101" pitchFamily="2" charset="-122"/>
              </a:rPr>
              <a:t> </a:t>
            </a:r>
            <a:r>
              <a:rPr lang="en-US" altLang="zh-CN" sz="2800">
                <a:solidFill>
                  <a:schemeClr val="bg1"/>
                </a:solidFill>
                <a:latin typeface="华文楷体" panose="02010600040101010101" pitchFamily="2" charset="-122"/>
                <a:ea typeface="华文楷体" panose="02010600040101010101" pitchFamily="2" charset="-122"/>
              </a:rPr>
              <a:t>E</a:t>
            </a:r>
            <a:r>
              <a:rPr lang="el-GR" altLang="zh-CN" sz="2800">
                <a:solidFill>
                  <a:schemeClr val="bg1"/>
                </a:solidFill>
                <a:latin typeface="华文楷体" panose="02010600040101010101" pitchFamily="2" charset="-122"/>
                <a:ea typeface="华文楷体" panose="02010600040101010101" pitchFamily="2" charset="-122"/>
              </a:rPr>
              <a:t>ξ</a:t>
            </a:r>
            <a:r>
              <a:rPr lang="en-US" altLang="zh-CN" sz="2800" baseline="-26000">
                <a:solidFill>
                  <a:schemeClr val="bg1"/>
                </a:solidFill>
                <a:latin typeface="华文楷体" panose="02010600040101010101" pitchFamily="2" charset="-122"/>
                <a:ea typeface="华文楷体" panose="02010600040101010101" pitchFamily="2" charset="-122"/>
              </a:rPr>
              <a:t>i</a:t>
            </a:r>
            <a:r>
              <a:rPr lang="en-US" altLang="zh-CN" sz="2800">
                <a:solidFill>
                  <a:schemeClr val="bg1"/>
                </a:solidFill>
                <a:latin typeface="华文楷体" panose="02010600040101010101" pitchFamily="2" charset="-122"/>
                <a:ea typeface="华文楷体" panose="02010600040101010101" pitchFamily="2" charset="-122"/>
              </a:rPr>
              <a:t>= ap+(a-b)(1-p)=a-b(1-p) </a:t>
            </a:r>
          </a:p>
          <a:p>
            <a:pPr eaLnBrk="1" hangingPunct="1"/>
            <a:r>
              <a:rPr lang="zh-CN" altLang="en-US" sz="2800">
                <a:solidFill>
                  <a:schemeClr val="bg1"/>
                </a:solidFill>
                <a:latin typeface="华文楷体" panose="02010600040101010101" pitchFamily="2" charset="-122"/>
                <a:ea typeface="华文楷体" panose="02010600040101010101" pitchFamily="2" charset="-122"/>
              </a:rPr>
              <a:t>因此</a:t>
            </a:r>
            <a:r>
              <a:rPr lang="en-US" altLang="zh-CN" sz="2800">
                <a:solidFill>
                  <a:schemeClr val="bg1"/>
                </a:solidFill>
                <a:latin typeface="华文楷体" panose="02010600040101010101" pitchFamily="2" charset="-122"/>
                <a:ea typeface="华文楷体" panose="02010600040101010101" pitchFamily="2" charset="-122"/>
              </a:rPr>
              <a:t>,a&lt;b&lt;a(1-p)</a:t>
            </a:r>
            <a:r>
              <a:rPr lang="en-US" altLang="zh-CN" sz="2800" baseline="26000">
                <a:solidFill>
                  <a:schemeClr val="bg1"/>
                </a:solidFill>
                <a:latin typeface="华文楷体" panose="02010600040101010101" pitchFamily="2" charset="-122"/>
                <a:ea typeface="华文楷体" panose="02010600040101010101" pitchFamily="2" charset="-122"/>
              </a:rPr>
              <a:t>-1</a:t>
            </a:r>
          </a:p>
          <a:p>
            <a:pPr eaLnBrk="1" hangingPunct="1"/>
            <a:r>
              <a:rPr lang="zh-CN" altLang="en-US" sz="2800">
                <a:solidFill>
                  <a:schemeClr val="bg1"/>
                </a:solidFill>
                <a:latin typeface="华文楷体" panose="02010600040101010101" pitchFamily="2" charset="-122"/>
                <a:ea typeface="华文楷体" panose="02010600040101010101" pitchFamily="2" charset="-122"/>
              </a:rPr>
              <a:t>对于</a:t>
            </a:r>
            <a:r>
              <a:rPr lang="en-US" altLang="zh-CN" sz="2800">
                <a:solidFill>
                  <a:schemeClr val="bg1"/>
                </a:solidFill>
                <a:latin typeface="华文楷体" panose="02010600040101010101" pitchFamily="2" charset="-122"/>
                <a:ea typeface="华文楷体" panose="02010600040101010101" pitchFamily="2" charset="-122"/>
              </a:rPr>
              <a:t>m</a:t>
            </a:r>
            <a:r>
              <a:rPr lang="zh-CN" altLang="en-US" sz="2800">
                <a:solidFill>
                  <a:schemeClr val="bg1"/>
                </a:solidFill>
                <a:latin typeface="华文楷体" panose="02010600040101010101" pitchFamily="2" charset="-122"/>
                <a:ea typeface="华文楷体" panose="02010600040101010101" pitchFamily="2" charset="-122"/>
              </a:rPr>
              <a:t>个人</a:t>
            </a:r>
            <a:r>
              <a:rPr lang="en-US" altLang="zh-CN" sz="2800">
                <a:solidFill>
                  <a:schemeClr val="bg1"/>
                </a:solidFill>
                <a:latin typeface="华文楷体" panose="02010600040101010101" pitchFamily="2" charset="-122"/>
                <a:ea typeface="华文楷体" panose="02010600040101010101" pitchFamily="2" charset="-122"/>
              </a:rPr>
              <a:t>,</a:t>
            </a:r>
            <a:r>
              <a:rPr lang="zh-CN" altLang="en-US" sz="2800">
                <a:solidFill>
                  <a:schemeClr val="bg1"/>
                </a:solidFill>
                <a:latin typeface="华文楷体" panose="02010600040101010101" pitchFamily="2" charset="-122"/>
                <a:ea typeface="华文楷体" panose="02010600040101010101" pitchFamily="2" charset="-122"/>
              </a:rPr>
              <a:t>公司期望获益</a:t>
            </a:r>
            <a:r>
              <a:rPr lang="en-US" altLang="zh-CN" sz="2800">
                <a:solidFill>
                  <a:schemeClr val="bg1"/>
                </a:solidFill>
                <a:latin typeface="华文楷体" panose="02010600040101010101" pitchFamily="2" charset="-122"/>
                <a:ea typeface="华文楷体" panose="02010600040101010101" pitchFamily="2" charset="-122"/>
              </a:rPr>
              <a:t>E</a:t>
            </a:r>
            <a:r>
              <a:rPr lang="el-GR" altLang="zh-CN" sz="2800">
                <a:solidFill>
                  <a:schemeClr val="bg1"/>
                </a:solidFill>
                <a:latin typeface="华文楷体" panose="02010600040101010101" pitchFamily="2" charset="-122"/>
                <a:ea typeface="华文楷体" panose="02010600040101010101" pitchFamily="2" charset="-122"/>
              </a:rPr>
              <a:t>ξ</a:t>
            </a:r>
            <a:r>
              <a:rPr lang="zh-CN" altLang="en-US" sz="2800">
                <a:solidFill>
                  <a:schemeClr val="bg1"/>
                </a:solidFill>
                <a:latin typeface="华文楷体" panose="02010600040101010101" pitchFamily="2" charset="-122"/>
                <a:ea typeface="华文楷体" panose="02010600040101010101" pitchFamily="2" charset="-122"/>
              </a:rPr>
              <a:t>元</a:t>
            </a:r>
            <a:r>
              <a:rPr lang="en-US" altLang="zh-CN" sz="2800">
                <a:solidFill>
                  <a:schemeClr val="bg1"/>
                </a:solidFill>
                <a:latin typeface="华文楷体" panose="02010600040101010101" pitchFamily="2" charset="-122"/>
                <a:ea typeface="华文楷体" panose="02010600040101010101" pitchFamily="2" charset="-122"/>
              </a:rPr>
              <a:t>,</a:t>
            </a:r>
          </a:p>
          <a:p>
            <a:pPr eaLnBrk="1" hangingPunct="1"/>
            <a:endParaRPr lang="en-US" altLang="zh-CN" sz="2800">
              <a:solidFill>
                <a:schemeClr val="bg1"/>
              </a:solidFill>
              <a:latin typeface="华文楷体" panose="02010600040101010101" pitchFamily="2" charset="-122"/>
              <a:ea typeface="华文楷体" panose="02010600040101010101" pitchFamily="2" charset="-122"/>
            </a:endParaRPr>
          </a:p>
        </p:txBody>
      </p:sp>
      <p:graphicFrame>
        <p:nvGraphicFramePr>
          <p:cNvPr id="637989" name="Group 37">
            <a:extLst>
              <a:ext uri="{FF2B5EF4-FFF2-40B4-BE49-F238E27FC236}">
                <a16:creationId xmlns:a16="http://schemas.microsoft.com/office/drawing/2014/main" id="{4512A8FB-3966-419E-A120-47F8E3C3957E}"/>
              </a:ext>
            </a:extLst>
          </p:cNvPr>
          <p:cNvGraphicFramePr>
            <a:graphicFrameLocks noGrp="1"/>
          </p:cNvGraphicFramePr>
          <p:nvPr/>
        </p:nvGraphicFramePr>
        <p:xfrm>
          <a:off x="2051050" y="1844675"/>
          <a:ext cx="4876800" cy="1158876"/>
        </p:xfrm>
        <a:graphic>
          <a:graphicData uri="http://schemas.openxmlformats.org/drawingml/2006/table">
            <a:tbl>
              <a:tblPr/>
              <a:tblGrid>
                <a:gridCol w="1654175">
                  <a:extLst>
                    <a:ext uri="{9D8B030D-6E8A-4147-A177-3AD203B41FA5}">
                      <a16:colId xmlns:a16="http://schemas.microsoft.com/office/drawing/2014/main" val="20000"/>
                    </a:ext>
                  </a:extLst>
                </a:gridCol>
                <a:gridCol w="1597025">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579438">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l-GR" altLang="zh-CN" sz="3200" b="0" i="0" u="none" strike="noStrike" cap="none" normalizeH="0" baseline="-26000">
                          <a:ln>
                            <a:noFill/>
                          </a:ln>
                          <a:solidFill>
                            <a:schemeClr val="bg1"/>
                          </a:solidFill>
                          <a:effectLst/>
                          <a:latin typeface="华文楷体" panose="02010600040101010101" pitchFamily="2" charset="-122"/>
                          <a:ea typeface="华文楷体" panose="02010600040101010101" pitchFamily="2" charset="-122"/>
                          <a:cs typeface="Arial" panose="020B0604020202020204" pitchFamily="34" charset="0"/>
                        </a:rPr>
                        <a:t>ξ</a:t>
                      </a:r>
                      <a:r>
                        <a:rPr kumimoji="1" lang="en-US" altLang="zh-CN" sz="3200" b="0" i="0" u="none" strike="noStrike" cap="none" normalizeH="0" baseline="-25000">
                          <a:ln>
                            <a:noFill/>
                          </a:ln>
                          <a:solidFill>
                            <a:schemeClr val="bg1"/>
                          </a:solidFill>
                          <a:effectLst/>
                          <a:latin typeface="华文楷体" panose="02010600040101010101" pitchFamily="2" charset="-122"/>
                          <a:ea typeface="华文楷体" panose="02010600040101010101" pitchFamily="2" charset="-122"/>
                          <a:cs typeface="Arial" panose="020B0604020202020204" pitchFamily="34" charset="0"/>
                        </a:rPr>
                        <a:t>i</a:t>
                      </a:r>
                      <a:endParaRPr kumimoji="1" lang="el-GR" altLang="zh-CN" sz="3200" b="0" i="0" u="none" strike="noStrike" cap="none" normalizeH="0" baseline="-25000">
                        <a:ln>
                          <a:noFill/>
                        </a:ln>
                        <a:solidFill>
                          <a:schemeClr val="bg1"/>
                        </a:solidFill>
                        <a:effectLst/>
                        <a:latin typeface="华文楷体" panose="02010600040101010101" pitchFamily="2" charset="-122"/>
                        <a:ea typeface="华文楷体" panose="02010600040101010101" pitchFamily="2" charset="-122"/>
                        <a:cs typeface="Arial" panose="020B0604020202020204" pitchFamily="34" charset="0"/>
                      </a:endParaRPr>
                    </a:p>
                  </a:txBody>
                  <a:tcPr marT="45745" marB="45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3200" b="0" i="0" u="none" strike="noStrike" cap="none" normalizeH="0" baseline="0">
                          <a:ln>
                            <a:noFill/>
                          </a:ln>
                          <a:solidFill>
                            <a:schemeClr val="bg1"/>
                          </a:solidFill>
                          <a:effectLst/>
                          <a:latin typeface="华文楷体" panose="02010600040101010101" pitchFamily="2" charset="-122"/>
                          <a:ea typeface="华文楷体" panose="02010600040101010101" pitchFamily="2" charset="-122"/>
                        </a:rPr>
                        <a:t>a</a:t>
                      </a:r>
                    </a:p>
                  </a:txBody>
                  <a:tcPr marT="45745" marB="45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3200" b="0" i="0" u="none" strike="noStrike" cap="none" normalizeH="0" baseline="0">
                          <a:ln>
                            <a:noFill/>
                          </a:ln>
                          <a:solidFill>
                            <a:schemeClr val="bg1"/>
                          </a:solidFill>
                          <a:effectLst/>
                          <a:latin typeface="华文楷体" panose="02010600040101010101" pitchFamily="2" charset="-122"/>
                          <a:ea typeface="华文楷体" panose="02010600040101010101" pitchFamily="2" charset="-122"/>
                        </a:rPr>
                        <a:t>a- b</a:t>
                      </a:r>
                    </a:p>
                  </a:txBody>
                  <a:tcPr marT="45745" marB="45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3200" b="0" i="0" u="none" strike="noStrike" cap="none" normalizeH="0" baseline="0">
                          <a:ln>
                            <a:noFill/>
                          </a:ln>
                          <a:solidFill>
                            <a:schemeClr val="bg1"/>
                          </a:solidFill>
                          <a:effectLst/>
                          <a:latin typeface="华文楷体" panose="02010600040101010101" pitchFamily="2" charset="-122"/>
                          <a:ea typeface="华文楷体" panose="02010600040101010101" pitchFamily="2" charset="-122"/>
                        </a:rPr>
                        <a:t>P</a:t>
                      </a:r>
                    </a:p>
                  </a:txBody>
                  <a:tcPr marT="45745" marB="45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3200" b="0" i="0" u="none" strike="noStrike" cap="none" normalizeH="0" baseline="0">
                          <a:ln>
                            <a:noFill/>
                          </a:ln>
                          <a:solidFill>
                            <a:schemeClr val="bg1"/>
                          </a:solidFill>
                          <a:effectLst/>
                          <a:latin typeface="华文楷体" panose="02010600040101010101" pitchFamily="2" charset="-122"/>
                          <a:ea typeface="华文楷体" panose="02010600040101010101" pitchFamily="2" charset="-122"/>
                        </a:rPr>
                        <a:t>p</a:t>
                      </a:r>
                    </a:p>
                  </a:txBody>
                  <a:tcPr marT="45745" marB="45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3200" b="0" i="0" u="none" strike="noStrike" cap="none" normalizeH="0" baseline="0">
                          <a:ln>
                            <a:noFill/>
                          </a:ln>
                          <a:solidFill>
                            <a:schemeClr val="bg1"/>
                          </a:solidFill>
                          <a:effectLst/>
                          <a:latin typeface="华文楷体" panose="02010600040101010101" pitchFamily="2" charset="-122"/>
                          <a:ea typeface="华文楷体" panose="02010600040101010101" pitchFamily="2" charset="-122"/>
                        </a:rPr>
                        <a:t>1-p</a:t>
                      </a:r>
                    </a:p>
                  </a:txBody>
                  <a:tcPr marT="45745" marB="4574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37976" name="Object 24">
            <a:extLst>
              <a:ext uri="{FF2B5EF4-FFF2-40B4-BE49-F238E27FC236}">
                <a16:creationId xmlns:a16="http://schemas.microsoft.com/office/drawing/2014/main" id="{1D7DB142-59E6-43F2-AF15-79D81B514C9B}"/>
              </a:ext>
            </a:extLst>
          </p:cNvPr>
          <p:cNvGraphicFramePr>
            <a:graphicFrameLocks noChangeAspect="1"/>
          </p:cNvGraphicFramePr>
          <p:nvPr/>
        </p:nvGraphicFramePr>
        <p:xfrm>
          <a:off x="1547813" y="5445125"/>
          <a:ext cx="5040312" cy="1181100"/>
        </p:xfrm>
        <a:graphic>
          <a:graphicData uri="http://schemas.openxmlformats.org/presentationml/2006/ole">
            <mc:AlternateContent xmlns:mc="http://schemas.openxmlformats.org/markup-compatibility/2006">
              <mc:Choice xmlns:v="urn:schemas-microsoft-com:vml" Requires="v">
                <p:oleObj spid="_x0000_s105500" name="Equation" r:id="rId3" imgW="1841500" imgH="431800" progId="Equation.DSMT4">
                  <p:embed/>
                </p:oleObj>
              </mc:Choice>
              <mc:Fallback>
                <p:oleObj name="Equation" r:id="rId3" imgW="1841500" imgH="4318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5445125"/>
                        <a:ext cx="5040312"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7977" name="Object 25">
            <a:extLst>
              <a:ext uri="{FF2B5EF4-FFF2-40B4-BE49-F238E27FC236}">
                <a16:creationId xmlns:a16="http://schemas.microsoft.com/office/drawing/2014/main" id="{41EB31C7-AAC3-4F39-A937-14F317AD3694}"/>
              </a:ext>
            </a:extLst>
          </p:cNvPr>
          <p:cNvGraphicFramePr>
            <a:graphicFrameLocks noGrp="1" noChangeAspect="1"/>
          </p:cNvGraphicFramePr>
          <p:nvPr>
            <p:ph sz="half" idx="2"/>
          </p:nvPr>
        </p:nvGraphicFramePr>
        <p:xfrm>
          <a:off x="6659563" y="4365625"/>
          <a:ext cx="1498600" cy="1039813"/>
        </p:xfrm>
        <a:graphic>
          <a:graphicData uri="http://schemas.openxmlformats.org/presentationml/2006/ole">
            <mc:AlternateContent xmlns:mc="http://schemas.openxmlformats.org/markup-compatibility/2006">
              <mc:Choice xmlns:v="urn:schemas-microsoft-com:vml" Requires="v">
                <p:oleObj spid="_x0000_s105501" name="Equation" r:id="rId5" imgW="622030" imgH="431613" progId="Equation.DSMT4">
                  <p:embed/>
                </p:oleObj>
              </mc:Choice>
              <mc:Fallback>
                <p:oleObj name="Equation" r:id="rId5" imgW="622030" imgH="431613"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4365625"/>
                        <a:ext cx="1498600" cy="103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379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37955">
                                            <p:txEl>
                                              <p:pRg st="0" end="0"/>
                                            </p:txEl>
                                          </p:spTgt>
                                        </p:tgtEl>
                                        <p:attrNameLst>
                                          <p:attrName>style.visibility</p:attrName>
                                        </p:attrNameLst>
                                      </p:cBhvr>
                                      <p:to>
                                        <p:strVal val="visible"/>
                                      </p:to>
                                    </p:set>
                                    <p:anim calcmode="lin" valueType="num">
                                      <p:cBhvr additive="base">
                                        <p:cTn id="11" dur="500" fill="hold"/>
                                        <p:tgtEl>
                                          <p:spTgt spid="63795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37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37955">
                                            <p:txEl>
                                              <p:pRg st="1" end="1"/>
                                            </p:txEl>
                                          </p:spTgt>
                                        </p:tgtEl>
                                        <p:attrNameLst>
                                          <p:attrName>style.visibility</p:attrName>
                                        </p:attrNameLst>
                                      </p:cBhvr>
                                      <p:to>
                                        <p:strVal val="visible"/>
                                      </p:to>
                                    </p:set>
                                    <p:anim calcmode="lin" valueType="num">
                                      <p:cBhvr additive="base">
                                        <p:cTn id="17" dur="500" fill="hold"/>
                                        <p:tgtEl>
                                          <p:spTgt spid="63795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37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37955">
                                            <p:txEl>
                                              <p:pRg st="2" end="2"/>
                                            </p:txEl>
                                          </p:spTgt>
                                        </p:tgtEl>
                                        <p:attrNameLst>
                                          <p:attrName>style.visibility</p:attrName>
                                        </p:attrNameLst>
                                      </p:cBhvr>
                                      <p:to>
                                        <p:strVal val="visible"/>
                                      </p:to>
                                    </p:set>
                                    <p:anim calcmode="lin" valueType="num">
                                      <p:cBhvr additive="base">
                                        <p:cTn id="23" dur="500" fill="hold"/>
                                        <p:tgtEl>
                                          <p:spTgt spid="63795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379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37955">
                                            <p:txEl>
                                              <p:pRg st="3" end="3"/>
                                            </p:txEl>
                                          </p:spTgt>
                                        </p:tgtEl>
                                        <p:attrNameLst>
                                          <p:attrName>style.visibility</p:attrName>
                                        </p:attrNameLst>
                                      </p:cBhvr>
                                      <p:to>
                                        <p:strVal val="visible"/>
                                      </p:to>
                                    </p:set>
                                    <p:anim calcmode="lin" valueType="num">
                                      <p:cBhvr additive="base">
                                        <p:cTn id="29" dur="500" fill="hold"/>
                                        <p:tgtEl>
                                          <p:spTgt spid="63795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379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637977"/>
                                        </p:tgtEl>
                                        <p:attrNameLst>
                                          <p:attrName>style.visibility</p:attrName>
                                        </p:attrNameLst>
                                      </p:cBhvr>
                                      <p:to>
                                        <p:strVal val="visible"/>
                                      </p:to>
                                    </p:set>
                                    <p:anim calcmode="lin" valueType="num">
                                      <p:cBhvr additive="base">
                                        <p:cTn id="35" dur="500" fill="hold"/>
                                        <p:tgtEl>
                                          <p:spTgt spid="637977"/>
                                        </p:tgtEl>
                                        <p:attrNameLst>
                                          <p:attrName>ppt_x</p:attrName>
                                        </p:attrNameLst>
                                      </p:cBhvr>
                                      <p:tavLst>
                                        <p:tav tm="0">
                                          <p:val>
                                            <p:strVal val="1+#ppt_w/2"/>
                                          </p:val>
                                        </p:tav>
                                        <p:tav tm="100000">
                                          <p:val>
                                            <p:strVal val="#ppt_x"/>
                                          </p:val>
                                        </p:tav>
                                      </p:tavLst>
                                    </p:anim>
                                    <p:anim calcmode="lin" valueType="num">
                                      <p:cBhvr additive="base">
                                        <p:cTn id="36" dur="500" fill="hold"/>
                                        <p:tgtEl>
                                          <p:spTgt spid="63797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637976"/>
                                        </p:tgtEl>
                                        <p:attrNameLst>
                                          <p:attrName>style.visibility</p:attrName>
                                        </p:attrNameLst>
                                      </p:cBhvr>
                                      <p:to>
                                        <p:strVal val="visible"/>
                                      </p:to>
                                    </p:set>
                                    <p:anim calcmode="lin" valueType="num">
                                      <p:cBhvr additive="base">
                                        <p:cTn id="41" dur="500" fill="hold"/>
                                        <p:tgtEl>
                                          <p:spTgt spid="637976"/>
                                        </p:tgtEl>
                                        <p:attrNameLst>
                                          <p:attrName>ppt_x</p:attrName>
                                        </p:attrNameLst>
                                      </p:cBhvr>
                                      <p:tavLst>
                                        <p:tav tm="0">
                                          <p:val>
                                            <p:strVal val="#ppt_x"/>
                                          </p:val>
                                        </p:tav>
                                        <p:tav tm="100000">
                                          <p:val>
                                            <p:strVal val="#ppt_x"/>
                                          </p:val>
                                        </p:tav>
                                      </p:tavLst>
                                    </p:anim>
                                    <p:anim calcmode="lin" valueType="num">
                                      <p:cBhvr additive="base">
                                        <p:cTn id="42" dur="500" fill="hold"/>
                                        <p:tgtEl>
                                          <p:spTgt spid="6379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BF1329F-34BA-4998-BF74-12BCCC658ADD}"/>
              </a:ext>
            </a:extLst>
          </p:cNvPr>
          <p:cNvSpPr>
            <a:spLocks noGrp="1" noChangeArrowheads="1"/>
          </p:cNvSpPr>
          <p:nvPr>
            <p:ph type="ctrTitle"/>
          </p:nvPr>
        </p:nvSpPr>
        <p:spPr>
          <a:xfrm>
            <a:off x="685800" y="2286000"/>
            <a:ext cx="7772400" cy="1143000"/>
          </a:xfrm>
        </p:spPr>
        <p:txBody>
          <a:bodyPr anchor="t"/>
          <a:lstStyle/>
          <a:p>
            <a:pPr eaLnBrk="1" hangingPunct="1"/>
            <a:r>
              <a:rPr lang="en-US" altLang="zh-CN" sz="6600"/>
              <a:t>3.4 </a:t>
            </a:r>
            <a:r>
              <a:rPr lang="zh-CN" altLang="en-US" sz="6600"/>
              <a:t>方差、协方差</a:t>
            </a:r>
          </a:p>
        </p:txBody>
      </p:sp>
      <p:sp>
        <p:nvSpPr>
          <p:cNvPr id="106499" name="Rectangle 3">
            <a:extLst>
              <a:ext uri="{FF2B5EF4-FFF2-40B4-BE49-F238E27FC236}">
                <a16:creationId xmlns:a16="http://schemas.microsoft.com/office/drawing/2014/main" id="{3CD34D0A-92E5-4748-B97F-20D228F29A3A}"/>
              </a:ext>
            </a:extLst>
          </p:cNvPr>
          <p:cNvSpPr>
            <a:spLocks noGrp="1" noChangeArrowheads="1"/>
          </p:cNvSpPr>
          <p:nvPr>
            <p:ph type="subTitle" idx="1"/>
          </p:nvPr>
        </p:nvSpPr>
        <p:spPr>
          <a:xfrm>
            <a:off x="1371600" y="3886200"/>
            <a:ext cx="6400800" cy="1752600"/>
          </a:xfrm>
        </p:spPr>
        <p:txBody>
          <a:bodyPr/>
          <a:lstStyle/>
          <a:p>
            <a:pPr eaLnBrk="1" hangingPunct="1"/>
            <a:r>
              <a:rPr lang="en-US" altLang="zh-CN" sz="5400"/>
              <a:t>(</a:t>
            </a:r>
            <a:r>
              <a:rPr lang="zh-CN" altLang="en-US" sz="5400"/>
              <a:t>一</a:t>
            </a:r>
            <a:r>
              <a:rPr lang="en-US" altLang="zh-CN" sz="5400"/>
              <a:t>) </a:t>
            </a:r>
            <a:r>
              <a:rPr lang="zh-CN" altLang="en-US" sz="5400"/>
              <a:t>方差的概念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B15ACA12-EB21-4950-BB84-518AFC633C30}"/>
              </a:ext>
            </a:extLst>
          </p:cNvPr>
          <p:cNvSpPr>
            <a:spLocks noGrp="1" noChangeArrowheads="1"/>
          </p:cNvSpPr>
          <p:nvPr>
            <p:ph type="title"/>
          </p:nvPr>
        </p:nvSpPr>
        <p:spPr>
          <a:xfrm>
            <a:off x="0" y="0"/>
            <a:ext cx="8915400" cy="2362200"/>
          </a:xfrm>
        </p:spPr>
        <p:txBody>
          <a:bodyPr/>
          <a:lstStyle/>
          <a:p>
            <a:pPr eaLnBrk="1" hangingPunct="1"/>
            <a:r>
              <a:rPr lang="zh-CN" altLang="en-US"/>
              <a:t>先看两个例子</a:t>
            </a:r>
            <a:br>
              <a:rPr lang="zh-CN" altLang="en-US"/>
            </a:br>
            <a:r>
              <a:rPr lang="zh-CN" altLang="en-US">
                <a:solidFill>
                  <a:schemeClr val="tx1"/>
                </a:solidFill>
              </a:rPr>
              <a:t>设甲</a:t>
            </a:r>
            <a:r>
              <a:rPr lang="en-US" altLang="zh-CN">
                <a:solidFill>
                  <a:schemeClr val="tx1"/>
                </a:solidFill>
              </a:rPr>
              <a:t>,</a:t>
            </a:r>
            <a:r>
              <a:rPr lang="zh-CN" altLang="en-US">
                <a:solidFill>
                  <a:schemeClr val="tx1"/>
                </a:solidFill>
              </a:rPr>
              <a:t>乙两炮射击弹着点与目标的距离分别为</a:t>
            </a:r>
            <a:r>
              <a:rPr lang="en-US" altLang="zh-CN" i="1">
                <a:solidFill>
                  <a:schemeClr val="tx1"/>
                </a:solidFill>
                <a:latin typeface="Symbol" panose="05050102010706020507" pitchFamily="18" charset="2"/>
              </a:rPr>
              <a:t>x</a:t>
            </a:r>
            <a:r>
              <a:rPr lang="en-US" altLang="zh-CN" baseline="-25000">
                <a:solidFill>
                  <a:schemeClr val="tx1"/>
                </a:solidFill>
              </a:rPr>
              <a:t>1</a:t>
            </a:r>
            <a:r>
              <a:rPr lang="en-US" altLang="zh-CN">
                <a:solidFill>
                  <a:schemeClr val="tx1"/>
                </a:solidFill>
              </a:rPr>
              <a:t>,</a:t>
            </a:r>
            <a:r>
              <a:rPr lang="en-US" altLang="zh-CN" i="1">
                <a:solidFill>
                  <a:schemeClr val="tx1"/>
                </a:solidFill>
                <a:latin typeface="Symbol" panose="05050102010706020507" pitchFamily="18" charset="2"/>
              </a:rPr>
              <a:t>x</a:t>
            </a:r>
            <a:r>
              <a:rPr lang="en-US" altLang="zh-CN" baseline="-25000">
                <a:solidFill>
                  <a:schemeClr val="tx1"/>
                </a:solidFill>
              </a:rPr>
              <a:t>2</a:t>
            </a:r>
            <a:r>
              <a:rPr lang="en-US" altLang="zh-CN">
                <a:solidFill>
                  <a:schemeClr val="tx1"/>
                </a:solidFill>
              </a:rPr>
              <a:t>(</a:t>
            </a:r>
            <a:r>
              <a:rPr lang="zh-CN" altLang="en-US">
                <a:solidFill>
                  <a:schemeClr val="tx1"/>
                </a:solidFill>
              </a:rPr>
              <a:t>为简便起见</a:t>
            </a:r>
            <a:r>
              <a:rPr lang="en-US" altLang="zh-CN">
                <a:solidFill>
                  <a:schemeClr val="tx1"/>
                </a:solidFill>
              </a:rPr>
              <a:t>, </a:t>
            </a:r>
            <a:r>
              <a:rPr lang="zh-CN" altLang="en-US">
                <a:solidFill>
                  <a:schemeClr val="tx1"/>
                </a:solidFill>
              </a:rPr>
              <a:t>假定它们只取离散值</a:t>
            </a:r>
            <a:r>
              <a:rPr lang="en-US" altLang="zh-CN">
                <a:solidFill>
                  <a:schemeClr val="tx1"/>
                </a:solidFill>
              </a:rPr>
              <a:t>), </a:t>
            </a:r>
            <a:r>
              <a:rPr lang="zh-CN" altLang="en-US">
                <a:solidFill>
                  <a:schemeClr val="tx1"/>
                </a:solidFill>
              </a:rPr>
              <a:t>并有如下分布律</a:t>
            </a:r>
            <a:r>
              <a:rPr lang="en-US" altLang="zh-CN">
                <a:solidFill>
                  <a:schemeClr val="tx1"/>
                </a:solidFill>
              </a:rPr>
              <a:t>.</a:t>
            </a:r>
          </a:p>
        </p:txBody>
      </p:sp>
      <p:sp>
        <p:nvSpPr>
          <p:cNvPr id="107523" name="Rectangle 3">
            <a:extLst>
              <a:ext uri="{FF2B5EF4-FFF2-40B4-BE49-F238E27FC236}">
                <a16:creationId xmlns:a16="http://schemas.microsoft.com/office/drawing/2014/main" id="{86439430-F0CF-4DFC-B47B-F194B9DFB753}"/>
              </a:ext>
            </a:extLst>
          </p:cNvPr>
          <p:cNvSpPr>
            <a:spLocks noGrp="1" noChangeArrowheads="1"/>
          </p:cNvSpPr>
          <p:nvPr>
            <p:ph type="body" idx="1"/>
          </p:nvPr>
        </p:nvSpPr>
        <p:spPr>
          <a:xfrm>
            <a:off x="0" y="5257800"/>
            <a:ext cx="9144000" cy="1600200"/>
          </a:xfrm>
        </p:spPr>
        <p:txBody>
          <a:bodyPr/>
          <a:lstStyle/>
          <a:p>
            <a:pPr eaLnBrk="1" hangingPunct="1"/>
            <a:r>
              <a:rPr lang="zh-CN" altLang="en-US"/>
              <a:t>则两炮有相同的期望值</a:t>
            </a:r>
            <a:r>
              <a:rPr lang="en-US" altLang="zh-CN"/>
              <a:t>(</a:t>
            </a:r>
            <a:r>
              <a:rPr lang="en-US" altLang="zh-CN" i="1"/>
              <a:t>E</a:t>
            </a:r>
            <a:r>
              <a:rPr lang="en-US" altLang="zh-CN" i="1">
                <a:latin typeface="Symbol" panose="05050102010706020507" pitchFamily="18" charset="2"/>
              </a:rPr>
              <a:t>x</a:t>
            </a:r>
            <a:r>
              <a:rPr lang="en-US" altLang="zh-CN" i="1" baseline="-25000"/>
              <a:t>i</a:t>
            </a:r>
            <a:r>
              <a:rPr lang="en-US" altLang="zh-CN"/>
              <a:t>=90,</a:t>
            </a:r>
            <a:r>
              <a:rPr lang="en-US" altLang="zh-CN" i="1"/>
              <a:t>i</a:t>
            </a:r>
            <a:r>
              <a:rPr lang="en-US" altLang="zh-CN"/>
              <a:t>=1,2), </a:t>
            </a:r>
            <a:r>
              <a:rPr lang="zh-CN" altLang="en-US"/>
              <a:t>但比较两组数据可知乙炮较甲炮准确</a:t>
            </a:r>
            <a:r>
              <a:rPr lang="en-US" altLang="zh-CN"/>
              <a:t>.</a:t>
            </a:r>
            <a:r>
              <a:rPr lang="zh-CN" altLang="en-US"/>
              <a:t>弹着点集中</a:t>
            </a:r>
            <a:r>
              <a:rPr lang="en-US" altLang="zh-CN"/>
              <a:t>.</a:t>
            </a:r>
          </a:p>
        </p:txBody>
      </p:sp>
      <p:graphicFrame>
        <p:nvGraphicFramePr>
          <p:cNvPr id="31812" name="Group 68">
            <a:extLst>
              <a:ext uri="{FF2B5EF4-FFF2-40B4-BE49-F238E27FC236}">
                <a16:creationId xmlns:a16="http://schemas.microsoft.com/office/drawing/2014/main" id="{EE37A64C-0399-49FC-B0A4-ADADE53D4676}"/>
              </a:ext>
            </a:extLst>
          </p:cNvPr>
          <p:cNvGraphicFramePr>
            <a:graphicFrameLocks noGrp="1"/>
          </p:cNvGraphicFramePr>
          <p:nvPr/>
        </p:nvGraphicFramePr>
        <p:xfrm>
          <a:off x="228600" y="2286000"/>
          <a:ext cx="6096000" cy="1279868"/>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639763">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T="45647" marB="45647"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80</a:t>
                      </a:r>
                    </a:p>
                  </a:txBody>
                  <a:tcPr marT="45647" marB="456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85</a:t>
                      </a:r>
                    </a:p>
                  </a:txBody>
                  <a:tcPr marT="45647" marB="456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90</a:t>
                      </a:r>
                    </a:p>
                  </a:txBody>
                  <a:tcPr marT="45647" marB="456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95</a:t>
                      </a:r>
                    </a:p>
                  </a:txBody>
                  <a:tcPr marT="45647" marB="456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T="45647" marB="45647"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639763">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T="45647" marB="45647"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marT="45647" marB="456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marT="45647" marB="456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marT="45647" marB="456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marT="45647" marB="456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marT="45647" marB="45647"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1815" name="Group 71">
            <a:extLst>
              <a:ext uri="{FF2B5EF4-FFF2-40B4-BE49-F238E27FC236}">
                <a16:creationId xmlns:a16="http://schemas.microsoft.com/office/drawing/2014/main" id="{51775201-55CD-48ED-A843-9E32BEAF723B}"/>
              </a:ext>
            </a:extLst>
          </p:cNvPr>
          <p:cNvGraphicFramePr>
            <a:graphicFrameLocks noGrp="1"/>
          </p:cNvGraphicFramePr>
          <p:nvPr/>
        </p:nvGraphicFramePr>
        <p:xfrm>
          <a:off x="228600" y="3810000"/>
          <a:ext cx="6172200" cy="1325572"/>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tblGrid>
              <a:tr h="685530">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T="45701" marB="4570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85</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87.5</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92.5</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95</a:t>
                      </a:r>
                    </a:p>
                  </a:txBody>
                  <a:tcPr marT="45701" marB="4570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640033">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T="45701" marB="45701"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3200">
                          <a:solidFill>
                            <a:schemeClr val="tx1"/>
                          </a:solidFill>
                          <a:latin typeface="Times New Roman" panose="02020603050405020304" pitchFamily="18" charset="0"/>
                          <a:ea typeface="宋体" panose="02010600030101010101" pitchFamily="2" charset="-122"/>
                        </a:defRPr>
                      </a:lvl1pPr>
                      <a:lvl2pPr>
                        <a:defRPr kumimoji="1" sz="3200">
                          <a:solidFill>
                            <a:schemeClr val="tx1"/>
                          </a:solidFill>
                          <a:latin typeface="Times New Roman" panose="02020603050405020304" pitchFamily="18" charset="0"/>
                          <a:ea typeface="宋体" panose="02010600030101010101" pitchFamily="2" charset="-122"/>
                        </a:defRPr>
                      </a:lvl2pPr>
                      <a:lvl3pPr>
                        <a:defRPr kumimoji="1" sz="3200">
                          <a:solidFill>
                            <a:schemeClr val="tx1"/>
                          </a:solidFill>
                          <a:latin typeface="Times New Roman" panose="02020603050405020304" pitchFamily="18" charset="0"/>
                          <a:ea typeface="宋体" panose="02010600030101010101" pitchFamily="2" charset="-122"/>
                        </a:defRPr>
                      </a:lvl3pPr>
                      <a:lvl4pPr>
                        <a:defRPr kumimoji="1" sz="3200">
                          <a:solidFill>
                            <a:schemeClr val="tx1"/>
                          </a:solidFill>
                          <a:latin typeface="Times New Roman" panose="02020603050405020304" pitchFamily="18" charset="0"/>
                          <a:ea typeface="宋体" panose="02010600030101010101" pitchFamily="2" charset="-122"/>
                        </a:defRPr>
                      </a:lvl4pPr>
                      <a:lvl5pPr>
                        <a:defRPr kumimoji="1" sz="32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marT="45701" marB="45701"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1026">
            <a:extLst>
              <a:ext uri="{FF2B5EF4-FFF2-40B4-BE49-F238E27FC236}">
                <a16:creationId xmlns:a16="http://schemas.microsoft.com/office/drawing/2014/main" id="{962C14CA-491D-4993-80ED-B4E0811D947F}"/>
              </a:ext>
            </a:extLst>
          </p:cNvPr>
          <p:cNvSpPr>
            <a:spLocks noGrp="1" noChangeArrowheads="1"/>
          </p:cNvSpPr>
          <p:nvPr>
            <p:ph type="title"/>
          </p:nvPr>
        </p:nvSpPr>
        <p:spPr/>
        <p:txBody>
          <a:bodyPr/>
          <a:lstStyle/>
          <a:p>
            <a:pPr eaLnBrk="1" hangingPunct="1"/>
            <a:r>
              <a:rPr lang="zh-CN" altLang="en-US"/>
              <a:t>图示比较</a:t>
            </a:r>
            <a:r>
              <a:rPr lang="en-US" altLang="zh-CN"/>
              <a:t>:</a:t>
            </a:r>
          </a:p>
        </p:txBody>
      </p:sp>
      <p:sp>
        <p:nvSpPr>
          <p:cNvPr id="108547" name="Line 1027">
            <a:extLst>
              <a:ext uri="{FF2B5EF4-FFF2-40B4-BE49-F238E27FC236}">
                <a16:creationId xmlns:a16="http://schemas.microsoft.com/office/drawing/2014/main" id="{67514D70-5D54-4B3C-A401-A38C5CE84FE2}"/>
              </a:ext>
            </a:extLst>
          </p:cNvPr>
          <p:cNvSpPr>
            <a:spLocks noChangeShapeType="1"/>
          </p:cNvSpPr>
          <p:nvPr/>
        </p:nvSpPr>
        <p:spPr bwMode="auto">
          <a:xfrm>
            <a:off x="1295400" y="2971800"/>
            <a:ext cx="6477000"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48" name="Line 1028">
            <a:extLst>
              <a:ext uri="{FF2B5EF4-FFF2-40B4-BE49-F238E27FC236}">
                <a16:creationId xmlns:a16="http://schemas.microsoft.com/office/drawing/2014/main" id="{51D6C469-E7FB-4E9D-A47D-4249866B1C37}"/>
              </a:ext>
            </a:extLst>
          </p:cNvPr>
          <p:cNvSpPr>
            <a:spLocks noChangeShapeType="1"/>
          </p:cNvSpPr>
          <p:nvPr/>
        </p:nvSpPr>
        <p:spPr bwMode="auto">
          <a:xfrm>
            <a:off x="1295400" y="5486400"/>
            <a:ext cx="6477000"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8549" name="Group 1034">
            <a:extLst>
              <a:ext uri="{FF2B5EF4-FFF2-40B4-BE49-F238E27FC236}">
                <a16:creationId xmlns:a16="http://schemas.microsoft.com/office/drawing/2014/main" id="{6A6BD086-F9FE-4E4D-A5FD-03D2DE1533CE}"/>
              </a:ext>
            </a:extLst>
          </p:cNvPr>
          <p:cNvGrpSpPr>
            <a:grpSpLocks/>
          </p:cNvGrpSpPr>
          <p:nvPr/>
        </p:nvGrpSpPr>
        <p:grpSpPr bwMode="auto">
          <a:xfrm>
            <a:off x="2743200" y="3962400"/>
            <a:ext cx="3048000" cy="1524000"/>
            <a:chOff x="1728" y="2496"/>
            <a:chExt cx="1920" cy="960"/>
          </a:xfrm>
        </p:grpSpPr>
        <p:sp>
          <p:nvSpPr>
            <p:cNvPr id="108564" name="Line 1029">
              <a:extLst>
                <a:ext uri="{FF2B5EF4-FFF2-40B4-BE49-F238E27FC236}">
                  <a16:creationId xmlns:a16="http://schemas.microsoft.com/office/drawing/2014/main" id="{9B46F1D2-9DE5-4554-9CF2-47641F7C7C39}"/>
                </a:ext>
              </a:extLst>
            </p:cNvPr>
            <p:cNvSpPr>
              <a:spLocks noChangeShapeType="1"/>
            </p:cNvSpPr>
            <p:nvPr/>
          </p:nvSpPr>
          <p:spPr bwMode="auto">
            <a:xfrm flipV="1">
              <a:off x="2688" y="2496"/>
              <a:ext cx="0"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5" name="Line 1030">
              <a:extLst>
                <a:ext uri="{FF2B5EF4-FFF2-40B4-BE49-F238E27FC236}">
                  <a16:creationId xmlns:a16="http://schemas.microsoft.com/office/drawing/2014/main" id="{B7D8AB7A-9A67-48DC-8684-840D8B87E550}"/>
                </a:ext>
              </a:extLst>
            </p:cNvPr>
            <p:cNvSpPr>
              <a:spLocks noChangeShapeType="1"/>
            </p:cNvSpPr>
            <p:nvPr/>
          </p:nvSpPr>
          <p:spPr bwMode="auto">
            <a:xfrm flipV="1">
              <a:off x="3168" y="2496"/>
              <a:ext cx="0"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6" name="Line 1031">
              <a:extLst>
                <a:ext uri="{FF2B5EF4-FFF2-40B4-BE49-F238E27FC236}">
                  <a16:creationId xmlns:a16="http://schemas.microsoft.com/office/drawing/2014/main" id="{19A4270E-ADEF-49EE-82CE-5C4E1CC912E2}"/>
                </a:ext>
              </a:extLst>
            </p:cNvPr>
            <p:cNvSpPr>
              <a:spLocks noChangeShapeType="1"/>
            </p:cNvSpPr>
            <p:nvPr/>
          </p:nvSpPr>
          <p:spPr bwMode="auto">
            <a:xfrm flipV="1">
              <a:off x="3648" y="2496"/>
              <a:ext cx="0"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7" name="Line 1032">
              <a:extLst>
                <a:ext uri="{FF2B5EF4-FFF2-40B4-BE49-F238E27FC236}">
                  <a16:creationId xmlns:a16="http://schemas.microsoft.com/office/drawing/2014/main" id="{3159F3A8-0592-45DF-9C37-6DD2EBF65964}"/>
                </a:ext>
              </a:extLst>
            </p:cNvPr>
            <p:cNvSpPr>
              <a:spLocks noChangeShapeType="1"/>
            </p:cNvSpPr>
            <p:nvPr/>
          </p:nvSpPr>
          <p:spPr bwMode="auto">
            <a:xfrm flipV="1">
              <a:off x="2208" y="2496"/>
              <a:ext cx="0"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8" name="Line 1033">
              <a:extLst>
                <a:ext uri="{FF2B5EF4-FFF2-40B4-BE49-F238E27FC236}">
                  <a16:creationId xmlns:a16="http://schemas.microsoft.com/office/drawing/2014/main" id="{B0A44BA9-8B45-4322-BE3A-6082D619A9DB}"/>
                </a:ext>
              </a:extLst>
            </p:cNvPr>
            <p:cNvSpPr>
              <a:spLocks noChangeShapeType="1"/>
            </p:cNvSpPr>
            <p:nvPr/>
          </p:nvSpPr>
          <p:spPr bwMode="auto">
            <a:xfrm flipV="1">
              <a:off x="1728" y="2496"/>
              <a:ext cx="0"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8550" name="Group 1035">
            <a:extLst>
              <a:ext uri="{FF2B5EF4-FFF2-40B4-BE49-F238E27FC236}">
                <a16:creationId xmlns:a16="http://schemas.microsoft.com/office/drawing/2014/main" id="{52D9188F-C46C-489E-B2C7-0026F2F75B9C}"/>
              </a:ext>
            </a:extLst>
          </p:cNvPr>
          <p:cNvGrpSpPr>
            <a:grpSpLocks/>
          </p:cNvGrpSpPr>
          <p:nvPr/>
        </p:nvGrpSpPr>
        <p:grpSpPr bwMode="auto">
          <a:xfrm>
            <a:off x="3429000" y="1447800"/>
            <a:ext cx="1524000" cy="1524000"/>
            <a:chOff x="1728" y="2496"/>
            <a:chExt cx="1920" cy="960"/>
          </a:xfrm>
        </p:grpSpPr>
        <p:sp>
          <p:nvSpPr>
            <p:cNvPr id="108559" name="Line 1036">
              <a:extLst>
                <a:ext uri="{FF2B5EF4-FFF2-40B4-BE49-F238E27FC236}">
                  <a16:creationId xmlns:a16="http://schemas.microsoft.com/office/drawing/2014/main" id="{0A9F97DC-EAC4-4D31-A41A-3A854EF0571C}"/>
                </a:ext>
              </a:extLst>
            </p:cNvPr>
            <p:cNvSpPr>
              <a:spLocks noChangeShapeType="1"/>
            </p:cNvSpPr>
            <p:nvPr/>
          </p:nvSpPr>
          <p:spPr bwMode="auto">
            <a:xfrm flipV="1">
              <a:off x="2688" y="2496"/>
              <a:ext cx="0"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0" name="Line 1037">
              <a:extLst>
                <a:ext uri="{FF2B5EF4-FFF2-40B4-BE49-F238E27FC236}">
                  <a16:creationId xmlns:a16="http://schemas.microsoft.com/office/drawing/2014/main" id="{B7FA6BEB-BEB1-458D-8E99-698153621AD6}"/>
                </a:ext>
              </a:extLst>
            </p:cNvPr>
            <p:cNvSpPr>
              <a:spLocks noChangeShapeType="1"/>
            </p:cNvSpPr>
            <p:nvPr/>
          </p:nvSpPr>
          <p:spPr bwMode="auto">
            <a:xfrm flipV="1">
              <a:off x="3168" y="2496"/>
              <a:ext cx="0"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1" name="Line 1038">
              <a:extLst>
                <a:ext uri="{FF2B5EF4-FFF2-40B4-BE49-F238E27FC236}">
                  <a16:creationId xmlns:a16="http://schemas.microsoft.com/office/drawing/2014/main" id="{12BDB468-6FBF-4107-AB4A-8AF8270A9409}"/>
                </a:ext>
              </a:extLst>
            </p:cNvPr>
            <p:cNvSpPr>
              <a:spLocks noChangeShapeType="1"/>
            </p:cNvSpPr>
            <p:nvPr/>
          </p:nvSpPr>
          <p:spPr bwMode="auto">
            <a:xfrm flipV="1">
              <a:off x="3648" y="2496"/>
              <a:ext cx="0"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2" name="Line 1039">
              <a:extLst>
                <a:ext uri="{FF2B5EF4-FFF2-40B4-BE49-F238E27FC236}">
                  <a16:creationId xmlns:a16="http://schemas.microsoft.com/office/drawing/2014/main" id="{0D370E54-22CA-4CB4-B416-206B4AB82840}"/>
                </a:ext>
              </a:extLst>
            </p:cNvPr>
            <p:cNvSpPr>
              <a:spLocks noChangeShapeType="1"/>
            </p:cNvSpPr>
            <p:nvPr/>
          </p:nvSpPr>
          <p:spPr bwMode="auto">
            <a:xfrm flipV="1">
              <a:off x="2208" y="2496"/>
              <a:ext cx="0"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3" name="Line 1040">
              <a:extLst>
                <a:ext uri="{FF2B5EF4-FFF2-40B4-BE49-F238E27FC236}">
                  <a16:creationId xmlns:a16="http://schemas.microsoft.com/office/drawing/2014/main" id="{EBAF0F02-CF3D-44D0-9F5B-75027B54D606}"/>
                </a:ext>
              </a:extLst>
            </p:cNvPr>
            <p:cNvSpPr>
              <a:spLocks noChangeShapeType="1"/>
            </p:cNvSpPr>
            <p:nvPr/>
          </p:nvSpPr>
          <p:spPr bwMode="auto">
            <a:xfrm flipV="1">
              <a:off x="1728" y="2496"/>
              <a:ext cx="0"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8551" name="Text Box 1041">
            <a:extLst>
              <a:ext uri="{FF2B5EF4-FFF2-40B4-BE49-F238E27FC236}">
                <a16:creationId xmlns:a16="http://schemas.microsoft.com/office/drawing/2014/main" id="{42754A38-9640-4024-ACEA-6A59C70FAD7A}"/>
              </a:ext>
            </a:extLst>
          </p:cNvPr>
          <p:cNvSpPr txBox="1">
            <a:spLocks noChangeArrowheads="1"/>
          </p:cNvSpPr>
          <p:nvPr/>
        </p:nvSpPr>
        <p:spPr bwMode="auto">
          <a:xfrm>
            <a:off x="3906838" y="2919413"/>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3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3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solidFill>
                  <a:srgbClr val="FFFFFF"/>
                </a:solidFill>
              </a:rPr>
              <a:t>90</a:t>
            </a:r>
          </a:p>
        </p:txBody>
      </p:sp>
      <p:sp>
        <p:nvSpPr>
          <p:cNvPr id="108552" name="Text Box 1042">
            <a:extLst>
              <a:ext uri="{FF2B5EF4-FFF2-40B4-BE49-F238E27FC236}">
                <a16:creationId xmlns:a16="http://schemas.microsoft.com/office/drawing/2014/main" id="{1334249A-4410-4E1D-BB42-BE14B3463EDA}"/>
              </a:ext>
            </a:extLst>
          </p:cNvPr>
          <p:cNvSpPr txBox="1">
            <a:spLocks noChangeArrowheads="1"/>
          </p:cNvSpPr>
          <p:nvPr/>
        </p:nvSpPr>
        <p:spPr bwMode="auto">
          <a:xfrm>
            <a:off x="3930650" y="54102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3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3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solidFill>
                  <a:srgbClr val="FFFFFF"/>
                </a:solidFill>
              </a:rPr>
              <a:t>90</a:t>
            </a:r>
          </a:p>
        </p:txBody>
      </p:sp>
      <p:sp>
        <p:nvSpPr>
          <p:cNvPr id="108553" name="Text Box 1043">
            <a:extLst>
              <a:ext uri="{FF2B5EF4-FFF2-40B4-BE49-F238E27FC236}">
                <a16:creationId xmlns:a16="http://schemas.microsoft.com/office/drawing/2014/main" id="{F86800CB-21B9-4E2A-B5B3-E48D0B7AB8CB}"/>
              </a:ext>
            </a:extLst>
          </p:cNvPr>
          <p:cNvSpPr txBox="1">
            <a:spLocks noChangeArrowheads="1"/>
          </p:cNvSpPr>
          <p:nvPr/>
        </p:nvSpPr>
        <p:spPr bwMode="auto">
          <a:xfrm>
            <a:off x="4616450" y="28956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3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3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solidFill>
                  <a:srgbClr val="FFFFFF"/>
                </a:solidFill>
              </a:rPr>
              <a:t>95</a:t>
            </a:r>
          </a:p>
        </p:txBody>
      </p:sp>
      <p:sp>
        <p:nvSpPr>
          <p:cNvPr id="108554" name="Text Box 1044">
            <a:extLst>
              <a:ext uri="{FF2B5EF4-FFF2-40B4-BE49-F238E27FC236}">
                <a16:creationId xmlns:a16="http://schemas.microsoft.com/office/drawing/2014/main" id="{87FE2849-74EE-407D-B0A4-5A019ACF5419}"/>
              </a:ext>
            </a:extLst>
          </p:cNvPr>
          <p:cNvSpPr txBox="1">
            <a:spLocks noChangeArrowheads="1"/>
          </p:cNvSpPr>
          <p:nvPr/>
        </p:nvSpPr>
        <p:spPr bwMode="auto">
          <a:xfrm>
            <a:off x="4724400" y="54102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3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3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solidFill>
                  <a:srgbClr val="FFFFFF"/>
                </a:solidFill>
              </a:rPr>
              <a:t>95</a:t>
            </a:r>
          </a:p>
        </p:txBody>
      </p:sp>
      <p:sp>
        <p:nvSpPr>
          <p:cNvPr id="108555" name="Text Box 1045">
            <a:extLst>
              <a:ext uri="{FF2B5EF4-FFF2-40B4-BE49-F238E27FC236}">
                <a16:creationId xmlns:a16="http://schemas.microsoft.com/office/drawing/2014/main" id="{772F1DC9-DF40-42AB-8243-9F0B97E9DF71}"/>
              </a:ext>
            </a:extLst>
          </p:cNvPr>
          <p:cNvSpPr txBox="1">
            <a:spLocks noChangeArrowheads="1"/>
          </p:cNvSpPr>
          <p:nvPr/>
        </p:nvSpPr>
        <p:spPr bwMode="auto">
          <a:xfrm>
            <a:off x="3168650" y="28956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3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3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solidFill>
                  <a:srgbClr val="FFFFFF"/>
                </a:solidFill>
              </a:rPr>
              <a:t>85</a:t>
            </a:r>
          </a:p>
        </p:txBody>
      </p:sp>
      <p:sp>
        <p:nvSpPr>
          <p:cNvPr id="108556" name="Text Box 1047">
            <a:extLst>
              <a:ext uri="{FF2B5EF4-FFF2-40B4-BE49-F238E27FC236}">
                <a16:creationId xmlns:a16="http://schemas.microsoft.com/office/drawing/2014/main" id="{C5BDBBB6-3BBD-4A10-8EB0-5761B113ECE8}"/>
              </a:ext>
            </a:extLst>
          </p:cNvPr>
          <p:cNvSpPr txBox="1">
            <a:spLocks noChangeArrowheads="1"/>
          </p:cNvSpPr>
          <p:nvPr/>
        </p:nvSpPr>
        <p:spPr bwMode="auto">
          <a:xfrm>
            <a:off x="3200400" y="54102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3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3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solidFill>
                  <a:srgbClr val="FFFFFF"/>
                </a:solidFill>
              </a:rPr>
              <a:t>85</a:t>
            </a:r>
          </a:p>
        </p:txBody>
      </p:sp>
      <p:sp>
        <p:nvSpPr>
          <p:cNvPr id="108557" name="Text Box 1048">
            <a:extLst>
              <a:ext uri="{FF2B5EF4-FFF2-40B4-BE49-F238E27FC236}">
                <a16:creationId xmlns:a16="http://schemas.microsoft.com/office/drawing/2014/main" id="{DF31F18D-9CD4-4A9D-8F22-E6729E5D6CEA}"/>
              </a:ext>
            </a:extLst>
          </p:cNvPr>
          <p:cNvSpPr txBox="1">
            <a:spLocks noChangeArrowheads="1"/>
          </p:cNvSpPr>
          <p:nvPr/>
        </p:nvSpPr>
        <p:spPr bwMode="auto">
          <a:xfrm>
            <a:off x="2438400" y="54546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3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3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solidFill>
                  <a:srgbClr val="FFFFFF"/>
                </a:solidFill>
              </a:rPr>
              <a:t>80</a:t>
            </a:r>
          </a:p>
        </p:txBody>
      </p:sp>
      <p:sp>
        <p:nvSpPr>
          <p:cNvPr id="108558" name="Text Box 1049">
            <a:extLst>
              <a:ext uri="{FF2B5EF4-FFF2-40B4-BE49-F238E27FC236}">
                <a16:creationId xmlns:a16="http://schemas.microsoft.com/office/drawing/2014/main" id="{DB64B4BA-F229-4E26-9EAF-3726103634AA}"/>
              </a:ext>
            </a:extLst>
          </p:cNvPr>
          <p:cNvSpPr txBox="1">
            <a:spLocks noChangeArrowheads="1"/>
          </p:cNvSpPr>
          <p:nvPr/>
        </p:nvSpPr>
        <p:spPr bwMode="auto">
          <a:xfrm>
            <a:off x="5410200" y="54546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3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3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solidFill>
                  <a:srgbClr val="FFFFFF"/>
                </a:solidFill>
              </a:rPr>
              <a:t>100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CADBE3D3-83D0-4C45-9C37-EBF43D2F51AC}"/>
              </a:ext>
            </a:extLst>
          </p:cNvPr>
          <p:cNvSpPr>
            <a:spLocks noGrp="1" noChangeArrowheads="1"/>
          </p:cNvSpPr>
          <p:nvPr>
            <p:ph type="title"/>
          </p:nvPr>
        </p:nvSpPr>
        <p:spPr>
          <a:xfrm>
            <a:off x="0" y="0"/>
            <a:ext cx="9144000" cy="1219200"/>
          </a:xfrm>
        </p:spPr>
        <p:txBody>
          <a:bodyPr/>
          <a:lstStyle/>
          <a:p>
            <a:pPr eaLnBrk="1" hangingPunct="1"/>
            <a:r>
              <a:rPr lang="zh-CN" altLang="en-US"/>
              <a:t>又如有两批钢筋</a:t>
            </a:r>
            <a:r>
              <a:rPr lang="en-US" altLang="zh-CN"/>
              <a:t>, </a:t>
            </a:r>
            <a:r>
              <a:rPr lang="zh-CN" altLang="en-US"/>
              <a:t>每批各</a:t>
            </a:r>
            <a:r>
              <a:rPr lang="en-US" altLang="zh-CN"/>
              <a:t>10</a:t>
            </a:r>
            <a:r>
              <a:rPr lang="zh-CN" altLang="en-US"/>
              <a:t>根</a:t>
            </a:r>
            <a:r>
              <a:rPr lang="en-US" altLang="zh-CN"/>
              <a:t>, </a:t>
            </a:r>
            <a:r>
              <a:rPr lang="zh-CN" altLang="en-US"/>
              <a:t>它们的抗拉强度指标如下</a:t>
            </a:r>
            <a:r>
              <a:rPr lang="en-US" altLang="zh-CN"/>
              <a:t>:</a:t>
            </a:r>
          </a:p>
        </p:txBody>
      </p:sp>
      <p:sp>
        <p:nvSpPr>
          <p:cNvPr id="109571" name="Rectangle 3">
            <a:extLst>
              <a:ext uri="{FF2B5EF4-FFF2-40B4-BE49-F238E27FC236}">
                <a16:creationId xmlns:a16="http://schemas.microsoft.com/office/drawing/2014/main" id="{0898F081-8795-4469-90A0-C4753BA00C11}"/>
              </a:ext>
            </a:extLst>
          </p:cNvPr>
          <p:cNvSpPr>
            <a:spLocks noGrp="1" noChangeArrowheads="1"/>
          </p:cNvSpPr>
          <p:nvPr>
            <p:ph type="body" idx="1"/>
          </p:nvPr>
        </p:nvSpPr>
        <p:spPr>
          <a:xfrm>
            <a:off x="0" y="1143000"/>
            <a:ext cx="9144000" cy="5715000"/>
          </a:xfrm>
        </p:spPr>
        <p:txBody>
          <a:bodyPr/>
          <a:lstStyle/>
          <a:p>
            <a:pPr eaLnBrk="1" hangingPunct="1">
              <a:lnSpc>
                <a:spcPct val="90000"/>
              </a:lnSpc>
            </a:pPr>
            <a:r>
              <a:rPr lang="zh-CN" altLang="en-US"/>
              <a:t>第一批</a:t>
            </a:r>
            <a:r>
              <a:rPr lang="en-US" altLang="zh-CN"/>
              <a:t>: 110, 120, 120, 125, 125, 125, 130, 130, 135, 140</a:t>
            </a:r>
          </a:p>
          <a:p>
            <a:pPr eaLnBrk="1" hangingPunct="1">
              <a:lnSpc>
                <a:spcPct val="90000"/>
              </a:lnSpc>
            </a:pPr>
            <a:r>
              <a:rPr lang="zh-CN" altLang="en-US"/>
              <a:t>第二批</a:t>
            </a:r>
            <a:r>
              <a:rPr lang="en-US" altLang="zh-CN"/>
              <a:t>: 90 100 120 125 130 130 135 140 145 145</a:t>
            </a:r>
          </a:p>
          <a:p>
            <a:pPr eaLnBrk="1" hangingPunct="1">
              <a:lnSpc>
                <a:spcPct val="90000"/>
              </a:lnSpc>
            </a:pPr>
            <a:r>
              <a:rPr lang="zh-CN" altLang="en-US"/>
              <a:t>它们的平均抗拉强度指标都是</a:t>
            </a:r>
            <a:r>
              <a:rPr lang="en-US" altLang="zh-CN"/>
              <a:t>126, </a:t>
            </a:r>
            <a:r>
              <a:rPr lang="zh-CN" altLang="en-US"/>
              <a:t>但是</a:t>
            </a:r>
            <a:r>
              <a:rPr lang="en-US" altLang="zh-CN"/>
              <a:t>, </a:t>
            </a:r>
            <a:r>
              <a:rPr lang="zh-CN" altLang="en-US"/>
              <a:t>使用钢筋时</a:t>
            </a:r>
            <a:r>
              <a:rPr lang="en-US" altLang="zh-CN"/>
              <a:t>, </a:t>
            </a:r>
            <a:r>
              <a:rPr lang="zh-CN" altLang="en-US"/>
              <a:t>一般要求抗拉强度指标不低于一个指定数值</a:t>
            </a:r>
            <a:r>
              <a:rPr lang="en-US" altLang="zh-CN"/>
              <a:t>(</a:t>
            </a:r>
            <a:r>
              <a:rPr lang="zh-CN" altLang="en-US"/>
              <a:t>如</a:t>
            </a:r>
            <a:r>
              <a:rPr lang="en-US" altLang="zh-CN"/>
              <a:t>115). </a:t>
            </a:r>
            <a:r>
              <a:rPr lang="zh-CN" altLang="en-US"/>
              <a:t>那么</a:t>
            </a:r>
            <a:r>
              <a:rPr lang="en-US" altLang="zh-CN"/>
              <a:t>, </a:t>
            </a:r>
            <a:r>
              <a:rPr lang="zh-CN" altLang="en-US"/>
              <a:t>第二批钢筋的抗拉强度指标与平均值偏差较大</a:t>
            </a:r>
            <a:r>
              <a:rPr lang="en-US" altLang="zh-CN"/>
              <a:t>, </a:t>
            </a:r>
            <a:r>
              <a:rPr lang="zh-CN" altLang="en-US"/>
              <a:t>即取值较分散</a:t>
            </a:r>
            <a:r>
              <a:rPr lang="en-US" altLang="zh-CN"/>
              <a:t>, </a:t>
            </a:r>
            <a:r>
              <a:rPr lang="zh-CN" altLang="en-US"/>
              <a:t>不合格的多</a:t>
            </a:r>
            <a:r>
              <a:rPr lang="en-US" altLang="zh-CN"/>
              <a:t>, </a:t>
            </a:r>
            <a:r>
              <a:rPr lang="zh-CN" altLang="en-US"/>
              <a:t>可以认为第二批比第一批质量差</a:t>
            </a:r>
            <a:r>
              <a:rPr lang="en-US" altLang="zh-CN"/>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F3FD06EB-A905-4908-B470-6444616A96CF}"/>
              </a:ext>
            </a:extLst>
          </p:cNvPr>
          <p:cNvSpPr>
            <a:spLocks noGrp="1" noChangeArrowheads="1"/>
          </p:cNvSpPr>
          <p:nvPr>
            <p:ph type="title"/>
          </p:nvPr>
        </p:nvSpPr>
        <p:spPr>
          <a:xfrm>
            <a:off x="0" y="0"/>
            <a:ext cx="8915400" cy="2362200"/>
          </a:xfrm>
        </p:spPr>
        <p:txBody>
          <a:bodyPr/>
          <a:lstStyle/>
          <a:p>
            <a:pPr eaLnBrk="1" hangingPunct="1"/>
            <a:r>
              <a:rPr lang="zh-CN" altLang="en-US" dirty="0"/>
              <a:t>可见在实际问题中</a:t>
            </a:r>
            <a:r>
              <a:rPr lang="en-US" altLang="zh-CN" dirty="0"/>
              <a:t>, </a:t>
            </a:r>
            <a:r>
              <a:rPr lang="zh-CN" altLang="en-US" dirty="0"/>
              <a:t>仅靠期望值</a:t>
            </a:r>
            <a:r>
              <a:rPr lang="en-US" altLang="zh-CN" dirty="0"/>
              <a:t>(</a:t>
            </a:r>
            <a:r>
              <a:rPr lang="zh-CN" altLang="en-US" dirty="0"/>
              <a:t>或平均值</a:t>
            </a:r>
            <a:r>
              <a:rPr lang="en-US" altLang="zh-CN" dirty="0"/>
              <a:t>)</a:t>
            </a:r>
            <a:r>
              <a:rPr lang="zh-CN" altLang="en-US" dirty="0"/>
              <a:t>不能完善地说明随机变量的分布特征</a:t>
            </a:r>
            <a:r>
              <a:rPr lang="en-US" altLang="zh-CN" dirty="0"/>
              <a:t>, </a:t>
            </a:r>
            <a:r>
              <a:rPr lang="zh-CN" altLang="en-US" dirty="0"/>
              <a:t>还必须研究其离散程度</a:t>
            </a:r>
            <a:r>
              <a:rPr lang="en-US" altLang="zh-CN" dirty="0"/>
              <a:t>. </a:t>
            </a:r>
            <a:r>
              <a:rPr lang="zh-CN" altLang="en-US" dirty="0"/>
              <a:t>通常人们关心的是随机变量</a:t>
            </a:r>
            <a:r>
              <a:rPr lang="en-US" altLang="zh-CN" i="1" dirty="0">
                <a:latin typeface="Symbol" panose="05050102010706020507" pitchFamily="18" charset="2"/>
              </a:rPr>
              <a:t>x</a:t>
            </a:r>
            <a:r>
              <a:rPr lang="zh-CN" altLang="en-US" dirty="0"/>
              <a:t>对期望值</a:t>
            </a:r>
            <a:r>
              <a:rPr lang="en-US" altLang="zh-CN" i="1" dirty="0"/>
              <a:t>E</a:t>
            </a:r>
            <a:r>
              <a:rPr lang="en-US" altLang="zh-CN" i="1" dirty="0">
                <a:latin typeface="Symbol" panose="05050102010706020507" pitchFamily="18" charset="2"/>
              </a:rPr>
              <a:t>x</a:t>
            </a:r>
            <a:r>
              <a:rPr lang="zh-CN" altLang="en-US" dirty="0"/>
              <a:t>的离散程度</a:t>
            </a:r>
            <a:r>
              <a:rPr lang="en-US" altLang="zh-CN" dirty="0"/>
              <a:t>.</a:t>
            </a:r>
          </a:p>
        </p:txBody>
      </p:sp>
      <p:sp>
        <p:nvSpPr>
          <p:cNvPr id="110595" name="Rectangle 3">
            <a:extLst>
              <a:ext uri="{FF2B5EF4-FFF2-40B4-BE49-F238E27FC236}">
                <a16:creationId xmlns:a16="http://schemas.microsoft.com/office/drawing/2014/main" id="{587C975B-32CD-4C01-B58A-C58EB45D9AD1}"/>
              </a:ext>
            </a:extLst>
          </p:cNvPr>
          <p:cNvSpPr>
            <a:spLocks noGrp="1" noChangeArrowheads="1"/>
          </p:cNvSpPr>
          <p:nvPr>
            <p:ph type="body" idx="1"/>
          </p:nvPr>
        </p:nvSpPr>
        <p:spPr>
          <a:xfrm>
            <a:off x="0" y="2286000"/>
            <a:ext cx="9144000" cy="4572000"/>
          </a:xfrm>
        </p:spPr>
        <p:txBody>
          <a:bodyPr/>
          <a:lstStyle/>
          <a:p>
            <a:pPr eaLnBrk="1" hangingPunct="1"/>
            <a:r>
              <a:rPr lang="zh-CN" altLang="en-US"/>
              <a:t>定义</a:t>
            </a:r>
            <a:r>
              <a:rPr lang="en-US" altLang="zh-CN"/>
              <a:t>3.3 </a:t>
            </a:r>
            <a:r>
              <a:rPr lang="zh-CN" altLang="en-US"/>
              <a:t>如果随机变量</a:t>
            </a:r>
            <a:r>
              <a:rPr lang="en-US" altLang="zh-CN" i="1">
                <a:latin typeface="Symbol" panose="05050102010706020507" pitchFamily="18" charset="2"/>
              </a:rPr>
              <a:t>x</a:t>
            </a:r>
            <a:r>
              <a:rPr lang="zh-CN" altLang="en-US"/>
              <a:t>的数学期望</a:t>
            </a:r>
            <a:r>
              <a:rPr lang="en-US" altLang="zh-CN" i="1"/>
              <a:t>E</a:t>
            </a:r>
            <a:r>
              <a:rPr lang="en-US" altLang="zh-CN" i="1">
                <a:latin typeface="Symbol" panose="05050102010706020507" pitchFamily="18" charset="2"/>
              </a:rPr>
              <a:t>x</a:t>
            </a:r>
            <a:r>
              <a:rPr lang="zh-CN" altLang="en-US"/>
              <a:t>存在</a:t>
            </a:r>
            <a:r>
              <a:rPr lang="en-US" altLang="zh-CN"/>
              <a:t>, </a:t>
            </a:r>
            <a:r>
              <a:rPr lang="zh-CN" altLang="en-US"/>
              <a:t>称</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zh-CN" altLang="en-US"/>
              <a:t>为随机变量的离差</a:t>
            </a:r>
            <a:r>
              <a:rPr lang="en-US" altLang="zh-CN"/>
              <a:t>.</a:t>
            </a:r>
          </a:p>
          <a:p>
            <a:pPr eaLnBrk="1" hangingPunct="1"/>
            <a:r>
              <a:rPr lang="zh-CN" altLang="en-US"/>
              <a:t>显然</a:t>
            </a:r>
            <a:r>
              <a:rPr lang="en-US" altLang="zh-CN"/>
              <a:t>, </a:t>
            </a:r>
            <a:r>
              <a:rPr lang="zh-CN" altLang="en-US"/>
              <a:t>随机变量离差的期望是零</a:t>
            </a:r>
            <a:r>
              <a:rPr lang="en-US" altLang="zh-CN"/>
              <a:t>, </a:t>
            </a:r>
            <a:r>
              <a:rPr lang="zh-CN" altLang="en-US"/>
              <a:t>即</a:t>
            </a:r>
          </a:p>
          <a:p>
            <a:pPr eaLnBrk="1" hangingPunct="1"/>
            <a:r>
              <a:rPr lang="en-US" altLang="zh-CN" i="1"/>
              <a:t>E</a:t>
            </a:r>
            <a:r>
              <a:rPr lang="en-US" altLang="zh-CN"/>
              <a:t>(</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t>)=0</a:t>
            </a:r>
          </a:p>
          <a:p>
            <a:pPr eaLnBrk="1" hangingPunct="1"/>
            <a:r>
              <a:rPr lang="zh-CN" altLang="en-US"/>
              <a:t>不论正偏差大还是负偏差大</a:t>
            </a:r>
            <a:r>
              <a:rPr lang="en-US" altLang="zh-CN"/>
              <a:t>, </a:t>
            </a:r>
            <a:r>
              <a:rPr lang="zh-CN" altLang="en-US"/>
              <a:t>同样都是离散程度大</a:t>
            </a:r>
            <a:r>
              <a:rPr lang="en-US" altLang="zh-CN"/>
              <a:t>, </a:t>
            </a:r>
            <a:r>
              <a:rPr lang="zh-CN" altLang="en-US"/>
              <a:t>为了消除离差</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zh-CN" altLang="en-US"/>
              <a:t>的符号</a:t>
            </a:r>
            <a:r>
              <a:rPr lang="en-US" altLang="zh-CN"/>
              <a:t>, </a:t>
            </a:r>
            <a:r>
              <a:rPr lang="zh-CN" altLang="en-US"/>
              <a:t>用</a:t>
            </a:r>
            <a:r>
              <a:rPr lang="en-US" altLang="zh-CN"/>
              <a:t>(</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t>)</a:t>
            </a:r>
            <a:r>
              <a:rPr lang="en-US" altLang="zh-CN" baseline="30000"/>
              <a:t>2</a:t>
            </a:r>
            <a:r>
              <a:rPr lang="zh-CN" altLang="en-US"/>
              <a:t>来衡量</a:t>
            </a:r>
            <a:r>
              <a:rPr lang="en-US" altLang="zh-CN" i="1">
                <a:latin typeface="Symbol" panose="05050102010706020507" pitchFamily="18" charset="2"/>
              </a:rPr>
              <a:t>x</a:t>
            </a:r>
            <a:r>
              <a:rPr lang="zh-CN" altLang="en-US"/>
              <a:t>与</a:t>
            </a:r>
            <a:r>
              <a:rPr lang="en-US" altLang="zh-CN" i="1"/>
              <a:t>E</a:t>
            </a:r>
            <a:r>
              <a:rPr lang="en-US" altLang="zh-CN" i="1">
                <a:latin typeface="Symbol" panose="05050102010706020507" pitchFamily="18" charset="2"/>
              </a:rPr>
              <a:t>x</a:t>
            </a:r>
            <a:r>
              <a:rPr lang="zh-CN" altLang="en-US"/>
              <a:t>的偏差</a:t>
            </a:r>
            <a:r>
              <a:rPr lang="en-US" altLang="zh-CN"/>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9346" name="Text Box 2050">
            <a:extLst>
              <a:ext uri="{FF2B5EF4-FFF2-40B4-BE49-F238E27FC236}">
                <a16:creationId xmlns:a16="http://schemas.microsoft.com/office/drawing/2014/main" id="{DF799202-47F6-4AA0-A5FC-50981B977709}"/>
              </a:ext>
            </a:extLst>
          </p:cNvPr>
          <p:cNvSpPr txBox="1">
            <a:spLocks noChangeArrowheads="1"/>
          </p:cNvSpPr>
          <p:nvPr/>
        </p:nvSpPr>
        <p:spPr bwMode="auto">
          <a:xfrm>
            <a:off x="611188" y="476250"/>
            <a:ext cx="79248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SzTx/>
              <a:buFontTx/>
              <a:buNone/>
            </a:pPr>
            <a:r>
              <a:rPr lang="zh-CN" altLang="en-US" b="0">
                <a:solidFill>
                  <a:schemeClr val="bg1"/>
                </a:solidFill>
                <a:latin typeface="Times New Roman" panose="02020603050405020304" pitchFamily="18" charset="0"/>
                <a:ea typeface="华文楷体" panose="02010600040101010101" pitchFamily="2" charset="-122"/>
              </a:rPr>
              <a:t>定义</a:t>
            </a:r>
            <a:r>
              <a:rPr lang="en-US" altLang="zh-CN" b="0">
                <a:solidFill>
                  <a:schemeClr val="bg1"/>
                </a:solidFill>
                <a:latin typeface="Times New Roman" panose="02020603050405020304" pitchFamily="18" charset="0"/>
                <a:ea typeface="华文楷体" panose="02010600040101010101" pitchFamily="2" charset="-122"/>
              </a:rPr>
              <a:t>3.4  </a:t>
            </a:r>
            <a:r>
              <a:rPr lang="zh-CN" altLang="en-US" b="0">
                <a:solidFill>
                  <a:schemeClr val="bg1"/>
                </a:solidFill>
                <a:latin typeface="Times New Roman" panose="02020603050405020304" pitchFamily="18" charset="0"/>
                <a:ea typeface="华文楷体" panose="02010600040101010101" pitchFamily="2" charset="-122"/>
              </a:rPr>
              <a:t>随机变量离差平方的数学期望</a:t>
            </a:r>
            <a:r>
              <a:rPr lang="en-US" altLang="zh-CN" b="0">
                <a:solidFill>
                  <a:schemeClr val="bg1"/>
                </a:solidFill>
                <a:latin typeface="Times New Roman" panose="02020603050405020304" pitchFamily="18" charset="0"/>
                <a:ea typeface="华文楷体" panose="02010600040101010101" pitchFamily="2" charset="-122"/>
              </a:rPr>
              <a:t>,</a:t>
            </a:r>
            <a:r>
              <a:rPr lang="zh-CN" altLang="en-US" b="0">
                <a:solidFill>
                  <a:schemeClr val="bg1"/>
                </a:solidFill>
                <a:latin typeface="Times New Roman" panose="02020603050405020304" pitchFamily="18" charset="0"/>
                <a:ea typeface="华文楷体" panose="02010600040101010101" pitchFamily="2" charset="-122"/>
              </a:rPr>
              <a:t>称为随机变量的方差</a:t>
            </a:r>
            <a:r>
              <a:rPr lang="en-US" altLang="zh-CN" b="0">
                <a:solidFill>
                  <a:schemeClr val="bg1"/>
                </a:solidFill>
                <a:latin typeface="Times New Roman" panose="02020603050405020304" pitchFamily="18" charset="0"/>
                <a:ea typeface="华文楷体" panose="02010600040101010101" pitchFamily="2" charset="-122"/>
              </a:rPr>
              <a:t>,</a:t>
            </a:r>
            <a:r>
              <a:rPr lang="zh-CN" altLang="en-US" b="0">
                <a:solidFill>
                  <a:schemeClr val="bg1"/>
                </a:solidFill>
                <a:latin typeface="Times New Roman" panose="02020603050405020304" pitchFamily="18" charset="0"/>
                <a:ea typeface="华文楷体" panose="02010600040101010101" pitchFamily="2" charset="-122"/>
              </a:rPr>
              <a:t>记作</a:t>
            </a:r>
            <a:r>
              <a:rPr lang="en-US" altLang="zh-CN" b="0">
                <a:solidFill>
                  <a:schemeClr val="bg1"/>
                </a:solidFill>
                <a:latin typeface="Times New Roman" panose="02020603050405020304" pitchFamily="18" charset="0"/>
                <a:ea typeface="华文楷体" panose="02010600040101010101" pitchFamily="2" charset="-122"/>
              </a:rPr>
              <a:t>D</a:t>
            </a:r>
            <a:r>
              <a:rPr lang="el-GR" altLang="zh-CN" b="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ξ</a:t>
            </a:r>
            <a:r>
              <a:rPr lang="zh-CN" altLang="en-US" b="0">
                <a:solidFill>
                  <a:schemeClr val="bg1"/>
                </a:solidFill>
                <a:latin typeface="Times New Roman" panose="02020603050405020304" pitchFamily="18" charset="0"/>
                <a:ea typeface="华文楷体" panose="02010600040101010101" pitchFamily="2" charset="-122"/>
              </a:rPr>
              <a:t>或 </a:t>
            </a:r>
            <a:r>
              <a:rPr lang="el-GR" altLang="zh-CN" b="0">
                <a:solidFill>
                  <a:schemeClr val="bg1"/>
                </a:solidFill>
                <a:latin typeface="Times New Roman" panose="02020603050405020304" pitchFamily="18" charset="0"/>
                <a:ea typeface="华文楷体" panose="02010600040101010101" pitchFamily="2" charset="-122"/>
              </a:rPr>
              <a:t>σ</a:t>
            </a:r>
            <a:r>
              <a:rPr lang="en-US" altLang="zh-CN" b="0" baseline="30000">
                <a:solidFill>
                  <a:schemeClr val="bg1"/>
                </a:solidFill>
                <a:latin typeface="Times New Roman" panose="02020603050405020304" pitchFamily="18" charset="0"/>
                <a:ea typeface="华文楷体" panose="02010600040101010101" pitchFamily="2" charset="-122"/>
              </a:rPr>
              <a:t>2</a:t>
            </a:r>
            <a:r>
              <a:rPr lang="el-GR" altLang="zh-CN" b="0" baseline="-25000">
                <a:solidFill>
                  <a:schemeClr val="bg1"/>
                </a:solidFill>
                <a:latin typeface="Times New Roman" panose="02020603050405020304" pitchFamily="18" charset="0"/>
                <a:ea typeface="华文楷体" panose="02010600040101010101" pitchFamily="2" charset="-122"/>
              </a:rPr>
              <a:t>ξ</a:t>
            </a:r>
            <a:r>
              <a:rPr lang="en-US" altLang="zh-CN" b="0" baseline="-25000">
                <a:solidFill>
                  <a:schemeClr val="bg1"/>
                </a:solidFill>
                <a:latin typeface="Times New Roman" panose="02020603050405020304" pitchFamily="18" charset="0"/>
                <a:ea typeface="华文楷体" panose="02010600040101010101" pitchFamily="2" charset="-122"/>
              </a:rPr>
              <a:t> </a:t>
            </a:r>
            <a:r>
              <a:rPr lang="en-US" altLang="zh-CN" b="0">
                <a:solidFill>
                  <a:schemeClr val="bg1"/>
                </a:solidFill>
                <a:latin typeface="Times New Roman" panose="02020603050405020304" pitchFamily="18" charset="0"/>
                <a:ea typeface="华文楷体" panose="02010600040101010101" pitchFamily="2" charset="-122"/>
              </a:rPr>
              <a:t>   .</a:t>
            </a:r>
          </a:p>
        </p:txBody>
      </p:sp>
      <p:sp>
        <p:nvSpPr>
          <p:cNvPr id="569350" name="Text Box 2054">
            <a:extLst>
              <a:ext uri="{FF2B5EF4-FFF2-40B4-BE49-F238E27FC236}">
                <a16:creationId xmlns:a16="http://schemas.microsoft.com/office/drawing/2014/main" id="{D4C044CD-4F60-4E2F-9E64-92F470CC03FA}"/>
              </a:ext>
            </a:extLst>
          </p:cNvPr>
          <p:cNvSpPr txBox="1">
            <a:spLocks noChangeArrowheads="1"/>
          </p:cNvSpPr>
          <p:nvPr/>
        </p:nvSpPr>
        <p:spPr bwMode="auto">
          <a:xfrm>
            <a:off x="395288" y="3716338"/>
            <a:ext cx="1905000" cy="519112"/>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SzTx/>
              <a:buFontTx/>
              <a:buNone/>
            </a:pPr>
            <a:r>
              <a:rPr lang="zh-CN" altLang="en-US" sz="2800" b="0">
                <a:solidFill>
                  <a:srgbClr val="FFFFFF"/>
                </a:solidFill>
                <a:latin typeface="楷体_GB2312" pitchFamily="49" charset="-122"/>
                <a:ea typeface="楷体_GB2312" pitchFamily="49" charset="-122"/>
              </a:rPr>
              <a:t>可见</a:t>
            </a:r>
          </a:p>
        </p:txBody>
      </p:sp>
      <p:graphicFrame>
        <p:nvGraphicFramePr>
          <p:cNvPr id="569351" name="Object 2055">
            <a:extLst>
              <a:ext uri="{FF2B5EF4-FFF2-40B4-BE49-F238E27FC236}">
                <a16:creationId xmlns:a16="http://schemas.microsoft.com/office/drawing/2014/main" id="{13FAB7AD-5685-42ED-9824-72DE38F4F921}"/>
              </a:ext>
            </a:extLst>
          </p:cNvPr>
          <p:cNvGraphicFramePr>
            <a:graphicFrameLocks noChangeAspect="1"/>
          </p:cNvGraphicFramePr>
          <p:nvPr/>
        </p:nvGraphicFramePr>
        <p:xfrm>
          <a:off x="1116013" y="2781300"/>
          <a:ext cx="6264275" cy="688975"/>
        </p:xfrm>
        <a:graphic>
          <a:graphicData uri="http://schemas.openxmlformats.org/presentationml/2006/ole">
            <mc:AlternateContent xmlns:mc="http://schemas.openxmlformats.org/markup-compatibility/2006">
              <mc:Choice xmlns:v="urn:schemas-microsoft-com:vml" Requires="v">
                <p:oleObj spid="_x0000_s111635" name="Equation" r:id="rId5" imgW="2311400" imgH="254000" progId="Equation.DSMT4">
                  <p:embed/>
                </p:oleObj>
              </mc:Choice>
              <mc:Fallback>
                <p:oleObj name="Equation" r:id="rId5" imgW="2311400" imgH="254000" progId="Equation.DSMT4">
                  <p:embed/>
                  <p:pic>
                    <p:nvPicPr>
                      <p:cNvPr id="0" name="Object 20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781300"/>
                        <a:ext cx="626427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2" name="Object 2056">
            <a:extLst>
              <a:ext uri="{FF2B5EF4-FFF2-40B4-BE49-F238E27FC236}">
                <a16:creationId xmlns:a16="http://schemas.microsoft.com/office/drawing/2014/main" id="{F98BCA0C-1F5C-4D9B-AB34-EEE7BBF620FE}"/>
              </a:ext>
            </a:extLst>
          </p:cNvPr>
          <p:cNvGraphicFramePr>
            <a:graphicFrameLocks noChangeAspect="1"/>
          </p:cNvGraphicFramePr>
          <p:nvPr/>
        </p:nvGraphicFramePr>
        <p:xfrm>
          <a:off x="1763713" y="1916113"/>
          <a:ext cx="4968875" cy="642937"/>
        </p:xfrm>
        <a:graphic>
          <a:graphicData uri="http://schemas.openxmlformats.org/presentationml/2006/ole">
            <mc:AlternateContent xmlns:mc="http://schemas.openxmlformats.org/markup-compatibility/2006">
              <mc:Choice xmlns:v="urn:schemas-microsoft-com:vml" Requires="v">
                <p:oleObj spid="_x0000_s111636" name="Equation" r:id="rId7" imgW="1765300" imgH="228600" progId="Equation.DSMT4">
                  <p:embed/>
                </p:oleObj>
              </mc:Choice>
              <mc:Fallback>
                <p:oleObj name="Equation" r:id="rId7" imgW="1765300" imgH="228600" progId="Equation.DSMT4">
                  <p:embed/>
                  <p:pic>
                    <p:nvPicPr>
                      <p:cNvPr id="0" name="Object 20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1916113"/>
                        <a:ext cx="4968875"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5" name="Object 2059">
            <a:extLst>
              <a:ext uri="{FF2B5EF4-FFF2-40B4-BE49-F238E27FC236}">
                <a16:creationId xmlns:a16="http://schemas.microsoft.com/office/drawing/2014/main" id="{36AD6702-7025-463E-B625-A422092831A2}"/>
              </a:ext>
            </a:extLst>
          </p:cNvPr>
          <p:cNvGraphicFramePr>
            <a:graphicFrameLocks noChangeAspect="1"/>
          </p:cNvGraphicFramePr>
          <p:nvPr/>
        </p:nvGraphicFramePr>
        <p:xfrm>
          <a:off x="0" y="4545013"/>
          <a:ext cx="9144000" cy="2003425"/>
        </p:xfrm>
        <a:graphic>
          <a:graphicData uri="http://schemas.openxmlformats.org/presentationml/2006/ole">
            <mc:AlternateContent xmlns:mc="http://schemas.openxmlformats.org/markup-compatibility/2006">
              <mc:Choice xmlns:v="urn:schemas-microsoft-com:vml" Requires="v">
                <p:oleObj spid="_x0000_s111637" name="Equation" r:id="rId9" imgW="3594100" imgH="787400" progId="Equation.DSMT4">
                  <p:embed/>
                </p:oleObj>
              </mc:Choice>
              <mc:Fallback>
                <p:oleObj name="Equation" r:id="rId9" imgW="3594100" imgH="787400" progId="Equation.DSMT4">
                  <p:embed/>
                  <p:pic>
                    <p:nvPicPr>
                      <p:cNvPr id="0" name="Object 20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545013"/>
                        <a:ext cx="9144000" cy="200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000">
    <p:zoom/>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569346"/>
                                        </p:tgtEl>
                                        <p:attrNameLst>
                                          <p:attrName>style.visibility</p:attrName>
                                        </p:attrNameLst>
                                      </p:cBhvr>
                                      <p:to>
                                        <p:strVal val="visible"/>
                                      </p:to>
                                    </p:set>
                                    <p:animEffect transition="in" filter="wipe(up)">
                                      <p:cBhvr>
                                        <p:cTn id="7" dur="75"/>
                                        <p:tgtEl>
                                          <p:spTgt spid="569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69352"/>
                                        </p:tgtEl>
                                        <p:attrNameLst>
                                          <p:attrName>style.visibility</p:attrName>
                                        </p:attrNameLst>
                                      </p:cBhvr>
                                      <p:to>
                                        <p:strVal val="visible"/>
                                      </p:to>
                                    </p:set>
                                    <p:anim calcmode="lin" valueType="num">
                                      <p:cBhvr additive="base">
                                        <p:cTn id="12" dur="500" fill="hold"/>
                                        <p:tgtEl>
                                          <p:spTgt spid="569352"/>
                                        </p:tgtEl>
                                        <p:attrNameLst>
                                          <p:attrName>ppt_x</p:attrName>
                                        </p:attrNameLst>
                                      </p:cBhvr>
                                      <p:tavLst>
                                        <p:tav tm="0">
                                          <p:val>
                                            <p:strVal val="#ppt_x"/>
                                          </p:val>
                                        </p:tav>
                                        <p:tav tm="100000">
                                          <p:val>
                                            <p:strVal val="#ppt_x"/>
                                          </p:val>
                                        </p:tav>
                                      </p:tavLst>
                                    </p:anim>
                                    <p:anim calcmode="lin" valueType="num">
                                      <p:cBhvr additive="base">
                                        <p:cTn id="13" dur="500" fill="hold"/>
                                        <p:tgtEl>
                                          <p:spTgt spid="56935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69351"/>
                                        </p:tgtEl>
                                        <p:attrNameLst>
                                          <p:attrName>style.visibility</p:attrName>
                                        </p:attrNameLst>
                                      </p:cBhvr>
                                      <p:to>
                                        <p:strVal val="visible"/>
                                      </p:to>
                                    </p:set>
                                    <p:anim calcmode="lin" valueType="num">
                                      <p:cBhvr additive="base">
                                        <p:cTn id="18" dur="500" fill="hold"/>
                                        <p:tgtEl>
                                          <p:spTgt spid="569351"/>
                                        </p:tgtEl>
                                        <p:attrNameLst>
                                          <p:attrName>ppt_x</p:attrName>
                                        </p:attrNameLst>
                                      </p:cBhvr>
                                      <p:tavLst>
                                        <p:tav tm="0">
                                          <p:val>
                                            <p:strVal val="#ppt_x"/>
                                          </p:val>
                                        </p:tav>
                                        <p:tav tm="100000">
                                          <p:val>
                                            <p:strVal val="#ppt_x"/>
                                          </p:val>
                                        </p:tav>
                                      </p:tavLst>
                                    </p:anim>
                                    <p:anim calcmode="lin" valueType="num">
                                      <p:cBhvr additive="base">
                                        <p:cTn id="19" dur="500" fill="hold"/>
                                        <p:tgtEl>
                                          <p:spTgt spid="56935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69350"/>
                                        </p:tgtEl>
                                        <p:attrNameLst>
                                          <p:attrName>style.visibility</p:attrName>
                                        </p:attrNameLst>
                                      </p:cBhvr>
                                      <p:to>
                                        <p:strVal val="visible"/>
                                      </p:to>
                                    </p:set>
                                    <p:anim calcmode="lin" valueType="num">
                                      <p:cBhvr additive="base">
                                        <p:cTn id="24" dur="500" fill="hold"/>
                                        <p:tgtEl>
                                          <p:spTgt spid="569350"/>
                                        </p:tgtEl>
                                        <p:attrNameLst>
                                          <p:attrName>ppt_x</p:attrName>
                                        </p:attrNameLst>
                                      </p:cBhvr>
                                      <p:tavLst>
                                        <p:tav tm="0">
                                          <p:val>
                                            <p:strVal val="0-#ppt_w/2"/>
                                          </p:val>
                                        </p:tav>
                                        <p:tav tm="100000">
                                          <p:val>
                                            <p:strVal val="#ppt_x"/>
                                          </p:val>
                                        </p:tav>
                                      </p:tavLst>
                                    </p:anim>
                                    <p:anim calcmode="lin" valueType="num">
                                      <p:cBhvr additive="base">
                                        <p:cTn id="25" dur="500" fill="hold"/>
                                        <p:tgtEl>
                                          <p:spTgt spid="569350"/>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569355"/>
                                        </p:tgtEl>
                                        <p:attrNameLst>
                                          <p:attrName>style.visibility</p:attrName>
                                        </p:attrNameLst>
                                      </p:cBhvr>
                                      <p:to>
                                        <p:strVal val="visible"/>
                                      </p:to>
                                    </p:set>
                                    <p:anim calcmode="lin" valueType="num">
                                      <p:cBhvr additive="base">
                                        <p:cTn id="30" dur="500" fill="hold"/>
                                        <p:tgtEl>
                                          <p:spTgt spid="569355"/>
                                        </p:tgtEl>
                                        <p:attrNameLst>
                                          <p:attrName>ppt_x</p:attrName>
                                        </p:attrNameLst>
                                      </p:cBhvr>
                                      <p:tavLst>
                                        <p:tav tm="0">
                                          <p:val>
                                            <p:strVal val="#ppt_x"/>
                                          </p:val>
                                        </p:tav>
                                        <p:tav tm="100000">
                                          <p:val>
                                            <p:strVal val="#ppt_x"/>
                                          </p:val>
                                        </p:tav>
                                      </p:tavLst>
                                    </p:anim>
                                    <p:anim calcmode="lin" valueType="num">
                                      <p:cBhvr additive="base">
                                        <p:cTn id="31" dur="500" fill="hold"/>
                                        <p:tgtEl>
                                          <p:spTgt spid="5693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6" grpId="0" autoUpdateAnimBg="0"/>
      <p:bldP spid="56935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0756" name="Text Box 4">
            <a:extLst>
              <a:ext uri="{FF2B5EF4-FFF2-40B4-BE49-F238E27FC236}">
                <a16:creationId xmlns:a16="http://schemas.microsoft.com/office/drawing/2014/main" id="{6DB1258C-20D1-4815-9698-131B966D1FEE}"/>
              </a:ext>
            </a:extLst>
          </p:cNvPr>
          <p:cNvSpPr txBox="1">
            <a:spLocks noChangeArrowheads="1"/>
          </p:cNvSpPr>
          <p:nvPr/>
        </p:nvSpPr>
        <p:spPr bwMode="auto">
          <a:xfrm>
            <a:off x="609600" y="6858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SzTx/>
              <a:buFontTx/>
              <a:buNone/>
            </a:pPr>
            <a:r>
              <a:rPr lang="en-US" altLang="zh-CN" sz="2400">
                <a:ea typeface="楷体_GB2312" pitchFamily="49" charset="-122"/>
              </a:rPr>
              <a:t>  </a:t>
            </a:r>
            <a:r>
              <a:rPr lang="zh-CN" altLang="en-US" sz="2800">
                <a:solidFill>
                  <a:srgbClr val="FFFFFF"/>
                </a:solidFill>
                <a:ea typeface="楷体_GB2312" pitchFamily="49" charset="-122"/>
              </a:rPr>
              <a:t>定义</a:t>
            </a:r>
            <a:r>
              <a:rPr lang="zh-CN" altLang="en-US" sz="2800" b="0">
                <a:solidFill>
                  <a:srgbClr val="FFFFFF"/>
                </a:solidFill>
                <a:ea typeface="楷体_GB2312" pitchFamily="49" charset="-122"/>
              </a:rPr>
              <a:t> </a:t>
            </a:r>
            <a:r>
              <a:rPr lang="en-US" altLang="zh-CN" sz="2800" b="0">
                <a:solidFill>
                  <a:srgbClr val="FFFFFF"/>
                </a:solidFill>
                <a:ea typeface="楷体_GB2312" pitchFamily="49" charset="-122"/>
              </a:rPr>
              <a:t>3.1 </a:t>
            </a:r>
            <a:r>
              <a:rPr lang="en-US" altLang="zh-CN" sz="2800">
                <a:solidFill>
                  <a:srgbClr val="FFFFFF"/>
                </a:solidFill>
                <a:ea typeface="楷体_GB2312" pitchFamily="49" charset="-122"/>
              </a:rPr>
              <a:t> </a:t>
            </a:r>
            <a:r>
              <a:rPr lang="zh-CN" altLang="en-US" sz="2800">
                <a:solidFill>
                  <a:srgbClr val="FFFFFF"/>
                </a:solidFill>
                <a:ea typeface="楷体_GB2312" pitchFamily="49" charset="-122"/>
              </a:rPr>
              <a:t>离散型随机变量</a:t>
            </a:r>
            <a:r>
              <a:rPr lang="el-GR" altLang="zh-CN" sz="2800">
                <a:solidFill>
                  <a:srgbClr val="FFFFFF"/>
                </a:solidFill>
                <a:ea typeface="楷体_GB2312" pitchFamily="49" charset="-122"/>
                <a:cs typeface="Arial" panose="020B0604020202020204" pitchFamily="34" charset="0"/>
              </a:rPr>
              <a:t>ξ</a:t>
            </a:r>
            <a:r>
              <a:rPr lang="en-US" altLang="zh-CN" sz="2800">
                <a:solidFill>
                  <a:srgbClr val="FFFFFF"/>
                </a:solidFill>
                <a:ea typeface="楷体_GB2312" pitchFamily="49" charset="-122"/>
              </a:rPr>
              <a:t>~</a:t>
            </a:r>
            <a:r>
              <a:rPr lang="en-US" altLang="zh-CN" sz="2800" b="0">
                <a:solidFill>
                  <a:srgbClr val="FFFFFF"/>
                </a:solidFill>
                <a:ea typeface="楷体_GB2312" pitchFamily="49" charset="-122"/>
              </a:rPr>
              <a:t>P</a:t>
            </a:r>
            <a:r>
              <a:rPr lang="en-US" altLang="zh-CN" sz="2800">
                <a:solidFill>
                  <a:srgbClr val="FFFFFF"/>
                </a:solidFill>
                <a:ea typeface="楷体_GB2312" pitchFamily="49" charset="-122"/>
              </a:rPr>
              <a:t>{</a:t>
            </a:r>
            <a:r>
              <a:rPr lang="el-GR" altLang="zh-CN" sz="2800">
                <a:solidFill>
                  <a:srgbClr val="FFFFFF"/>
                </a:solidFill>
                <a:ea typeface="楷体_GB2312" pitchFamily="49" charset="-122"/>
              </a:rPr>
              <a:t>ξ</a:t>
            </a:r>
            <a:r>
              <a:rPr lang="en-US" altLang="zh-CN" sz="2800" b="0">
                <a:solidFill>
                  <a:srgbClr val="FFFFFF"/>
                </a:solidFill>
                <a:ea typeface="楷体_GB2312" pitchFamily="49" charset="-122"/>
              </a:rPr>
              <a:t>=x</a:t>
            </a:r>
            <a:r>
              <a:rPr lang="en-US" altLang="zh-CN" sz="2800" b="0" baseline="-25000">
                <a:solidFill>
                  <a:srgbClr val="FFFFFF"/>
                </a:solidFill>
                <a:ea typeface="楷体_GB2312" pitchFamily="49" charset="-122"/>
              </a:rPr>
              <a:t>k</a:t>
            </a:r>
            <a:r>
              <a:rPr lang="en-US" altLang="zh-CN" sz="2800" b="0">
                <a:solidFill>
                  <a:srgbClr val="FFFFFF"/>
                </a:solidFill>
                <a:ea typeface="楷体_GB2312" pitchFamily="49" charset="-122"/>
              </a:rPr>
              <a:t>}=p</a:t>
            </a:r>
            <a:r>
              <a:rPr lang="en-US" altLang="zh-CN" sz="2800" b="0" baseline="-25000">
                <a:solidFill>
                  <a:srgbClr val="FFFFFF"/>
                </a:solidFill>
                <a:ea typeface="楷体_GB2312" pitchFamily="49" charset="-122"/>
              </a:rPr>
              <a:t>k</a:t>
            </a:r>
            <a:r>
              <a:rPr lang="en-US" altLang="zh-CN" sz="2800" b="0">
                <a:solidFill>
                  <a:srgbClr val="FFFFFF"/>
                </a:solidFill>
                <a:ea typeface="楷体_GB2312" pitchFamily="49" charset="-122"/>
              </a:rPr>
              <a:t>, k=1,2,…n, </a:t>
            </a:r>
            <a:r>
              <a:rPr lang="zh-CN" altLang="en-US" sz="2800">
                <a:solidFill>
                  <a:srgbClr val="FFFFFF"/>
                </a:solidFill>
                <a:ea typeface="楷体_GB2312" pitchFamily="49" charset="-122"/>
              </a:rPr>
              <a:t>若级数</a:t>
            </a:r>
          </a:p>
        </p:txBody>
      </p:sp>
      <p:sp>
        <p:nvSpPr>
          <p:cNvPr id="330766" name="Rectangle 14">
            <a:extLst>
              <a:ext uri="{FF2B5EF4-FFF2-40B4-BE49-F238E27FC236}">
                <a16:creationId xmlns:a16="http://schemas.microsoft.com/office/drawing/2014/main" id="{1FF49AED-C2AD-46FA-8AC0-8188CEB9A828}"/>
              </a:ext>
            </a:extLst>
          </p:cNvPr>
          <p:cNvSpPr>
            <a:spLocks noChangeArrowheads="1"/>
          </p:cNvSpPr>
          <p:nvPr/>
        </p:nvSpPr>
        <p:spPr bwMode="auto">
          <a:xfrm>
            <a:off x="4643438" y="2133600"/>
            <a:ext cx="125095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800" b="0">
                <a:solidFill>
                  <a:srgbClr val="FFFFFF"/>
                </a:solidFill>
                <a:ea typeface="楷体_GB2312" pitchFamily="49" charset="-122"/>
              </a:rPr>
              <a:t>，则称</a:t>
            </a:r>
          </a:p>
        </p:txBody>
      </p:sp>
      <p:sp>
        <p:nvSpPr>
          <p:cNvPr id="330768" name="Rectangle 16">
            <a:extLst>
              <a:ext uri="{FF2B5EF4-FFF2-40B4-BE49-F238E27FC236}">
                <a16:creationId xmlns:a16="http://schemas.microsoft.com/office/drawing/2014/main" id="{ADE857F6-F491-47A3-801B-ECB9FEEEE267}"/>
              </a:ext>
            </a:extLst>
          </p:cNvPr>
          <p:cNvSpPr>
            <a:spLocks noChangeArrowheads="1"/>
          </p:cNvSpPr>
          <p:nvPr/>
        </p:nvSpPr>
        <p:spPr bwMode="auto">
          <a:xfrm>
            <a:off x="1042988" y="3860800"/>
            <a:ext cx="7550150" cy="519113"/>
          </a:xfrm>
          <a:prstGeom prst="rect">
            <a:avLst/>
          </a:prstGeom>
          <a:noFill/>
          <a:ln>
            <a:noFill/>
          </a:ln>
          <a:effectLst/>
        </p:spPr>
        <p:txBody>
          <a:bodyPr anchor="ctr">
            <a:spAutoFit/>
            <a:flatTx/>
          </a:bodyPr>
          <a:lstStyle/>
          <a:p>
            <a:pPr algn="ctr">
              <a:spcBef>
                <a:spcPct val="50000"/>
              </a:spcBef>
              <a:defRPr/>
            </a:pPr>
            <a:r>
              <a:rPr lang="zh-CN" altLang="en-US" b="0" dirty="0">
                <a:solidFill>
                  <a:srgbClr val="FFFFFF"/>
                </a:solidFill>
                <a:latin typeface="Arial" panose="020B0604020202020204" pitchFamily="34" charset="0"/>
                <a:ea typeface="楷体_GB2312" pitchFamily="49" charset="-122"/>
              </a:rPr>
              <a:t>为随机变量</a:t>
            </a:r>
            <a:r>
              <a:rPr lang="el-GR" altLang="zh-CN" b="0" dirty="0">
                <a:solidFill>
                  <a:srgbClr val="FFFFFF"/>
                </a:solidFill>
                <a:latin typeface="Arial" panose="020B0604020202020204" pitchFamily="34" charset="0"/>
                <a:ea typeface="楷体_GB2312" pitchFamily="49" charset="-122"/>
                <a:cs typeface="Arial" panose="020B0604020202020204" pitchFamily="34" charset="0"/>
              </a:rPr>
              <a:t>ξ</a:t>
            </a:r>
            <a:r>
              <a:rPr lang="zh-CN" altLang="en-US" b="0" dirty="0">
                <a:solidFill>
                  <a:srgbClr val="FFFFFF"/>
                </a:solidFill>
                <a:latin typeface="Arial" panose="020B0604020202020204" pitchFamily="34" charset="0"/>
                <a:ea typeface="楷体_GB2312" pitchFamily="49" charset="-122"/>
              </a:rPr>
              <a:t>的</a:t>
            </a:r>
            <a:r>
              <a:rPr lang="zh-CN" altLang="en-US" b="0" dirty="0">
                <a:solidFill>
                  <a:schemeClr val="accent3"/>
                </a:solidFill>
                <a:latin typeface="Arial" panose="020B0604020202020204" pitchFamily="34" charset="0"/>
                <a:ea typeface="楷体_GB2312" pitchFamily="49" charset="-122"/>
              </a:rPr>
              <a:t>数学期望，</a:t>
            </a:r>
            <a:r>
              <a:rPr lang="zh-CN" altLang="en-US" b="0" dirty="0">
                <a:solidFill>
                  <a:schemeClr val="accent3"/>
                </a:solidFill>
              </a:rPr>
              <a:t>简称期望或均值</a:t>
            </a:r>
            <a:r>
              <a:rPr lang="zh-CN" altLang="en-US" b="0" dirty="0">
                <a:solidFill>
                  <a:srgbClr val="FFFFFF"/>
                </a:solidFill>
              </a:rPr>
              <a:t>。</a:t>
            </a:r>
          </a:p>
        </p:txBody>
      </p:sp>
      <p:graphicFrame>
        <p:nvGraphicFramePr>
          <p:cNvPr id="330772" name="Object 20">
            <a:extLst>
              <a:ext uri="{FF2B5EF4-FFF2-40B4-BE49-F238E27FC236}">
                <a16:creationId xmlns:a16="http://schemas.microsoft.com/office/drawing/2014/main" id="{1034524F-1A63-4B53-B2D0-2D128A050C6D}"/>
              </a:ext>
            </a:extLst>
          </p:cNvPr>
          <p:cNvGraphicFramePr>
            <a:graphicFrameLocks noChangeAspect="1"/>
          </p:cNvGraphicFramePr>
          <p:nvPr/>
        </p:nvGraphicFramePr>
        <p:xfrm>
          <a:off x="1258888" y="1773238"/>
          <a:ext cx="2809875" cy="1119187"/>
        </p:xfrm>
        <a:graphic>
          <a:graphicData uri="http://schemas.openxmlformats.org/presentationml/2006/ole">
            <mc:AlternateContent xmlns:mc="http://schemas.openxmlformats.org/markup-compatibility/2006">
              <mc:Choice xmlns:v="urn:schemas-microsoft-com:vml" Requires="v">
                <p:oleObj spid="_x0000_s85009" name="Equation" r:id="rId5" imgW="914400" imgH="431800" progId="Equation.DSMT4">
                  <p:embed/>
                </p:oleObj>
              </mc:Choice>
              <mc:Fallback>
                <p:oleObj name="Equation" r:id="rId5" imgW="914400" imgH="43180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773238"/>
                        <a:ext cx="2809875"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0773" name="Object 21">
            <a:extLst>
              <a:ext uri="{FF2B5EF4-FFF2-40B4-BE49-F238E27FC236}">
                <a16:creationId xmlns:a16="http://schemas.microsoft.com/office/drawing/2014/main" id="{B03E0691-09FF-4BA7-BCB4-EC6C4E464560}"/>
              </a:ext>
            </a:extLst>
          </p:cNvPr>
          <p:cNvGraphicFramePr>
            <a:graphicFrameLocks noChangeAspect="1"/>
          </p:cNvGraphicFramePr>
          <p:nvPr/>
        </p:nvGraphicFramePr>
        <p:xfrm>
          <a:off x="2195513" y="2781300"/>
          <a:ext cx="3240087" cy="1123950"/>
        </p:xfrm>
        <a:graphic>
          <a:graphicData uri="http://schemas.openxmlformats.org/presentationml/2006/ole">
            <mc:AlternateContent xmlns:mc="http://schemas.openxmlformats.org/markup-compatibility/2006">
              <mc:Choice xmlns:v="urn:schemas-microsoft-com:vml" Requires="v">
                <p:oleObj spid="_x0000_s85010" name="Equation" r:id="rId7" imgW="990170" imgH="431613" progId="Equation.DSMT4">
                  <p:embed/>
                </p:oleObj>
              </mc:Choice>
              <mc:Fallback>
                <p:oleObj name="Equation" r:id="rId7" imgW="990170" imgH="431613"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781300"/>
                        <a:ext cx="3240087"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0774" name="Text Box 22">
            <a:extLst>
              <a:ext uri="{FF2B5EF4-FFF2-40B4-BE49-F238E27FC236}">
                <a16:creationId xmlns:a16="http://schemas.microsoft.com/office/drawing/2014/main" id="{F486A361-0857-477B-90AC-96B0006D03E3}"/>
              </a:ext>
            </a:extLst>
          </p:cNvPr>
          <p:cNvSpPr txBox="1">
            <a:spLocks noChangeArrowheads="1"/>
          </p:cNvSpPr>
          <p:nvPr/>
        </p:nvSpPr>
        <p:spPr bwMode="auto">
          <a:xfrm>
            <a:off x="6084888" y="3141663"/>
            <a:ext cx="1339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solidFill>
                  <a:srgbClr val="FFFFFF"/>
                </a:solidFill>
                <a:latin typeface="Times New Roman" panose="02020603050405020304" pitchFamily="18" charset="0"/>
                <a:ea typeface="华文楷体" panose="02010600040101010101" pitchFamily="2" charset="-122"/>
              </a:rPr>
              <a:t>（</a:t>
            </a:r>
            <a:r>
              <a:rPr lang="en-US" altLang="zh-CN" sz="2800">
                <a:solidFill>
                  <a:srgbClr val="FFFFFF"/>
                </a:solidFill>
                <a:latin typeface="Times New Roman" panose="02020603050405020304" pitchFamily="18" charset="0"/>
                <a:ea typeface="华文楷体" panose="02010600040101010101" pitchFamily="2" charset="-122"/>
              </a:rPr>
              <a:t>3.1</a:t>
            </a:r>
            <a:r>
              <a:rPr lang="zh-CN" altLang="en-US" sz="2800">
                <a:solidFill>
                  <a:srgbClr val="FFFFFF"/>
                </a:solidFill>
                <a:latin typeface="Times New Roman" panose="02020603050405020304" pitchFamily="18" charset="0"/>
                <a:ea typeface="华文楷体" panose="02010600040101010101" pitchFamily="2" charset="-122"/>
              </a:rPr>
              <a:t>）</a:t>
            </a:r>
          </a:p>
        </p:txBody>
      </p:sp>
      <p:sp>
        <p:nvSpPr>
          <p:cNvPr id="330775" name="Text Box 23">
            <a:extLst>
              <a:ext uri="{FF2B5EF4-FFF2-40B4-BE49-F238E27FC236}">
                <a16:creationId xmlns:a16="http://schemas.microsoft.com/office/drawing/2014/main" id="{E1F849E3-3117-4DDE-BD39-EA604DFA1C0F}"/>
              </a:ext>
            </a:extLst>
          </p:cNvPr>
          <p:cNvSpPr txBox="1">
            <a:spLocks noChangeArrowheads="1"/>
          </p:cNvSpPr>
          <p:nvPr/>
        </p:nvSpPr>
        <p:spPr bwMode="auto">
          <a:xfrm>
            <a:off x="395288" y="4724400"/>
            <a:ext cx="8116887"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en-US" altLang="zh-CN" sz="2800" b="0">
                <a:solidFill>
                  <a:srgbClr val="FFFFFF"/>
                </a:solidFill>
                <a:latin typeface="Times New Roman" panose="02020603050405020304" pitchFamily="18" charset="0"/>
                <a:ea typeface="华文楷体" panose="02010600040101010101" pitchFamily="2" charset="-122"/>
              </a:rPr>
              <a:t>       </a:t>
            </a:r>
            <a:r>
              <a:rPr lang="zh-CN" altLang="en-US" sz="2800" b="0">
                <a:solidFill>
                  <a:srgbClr val="FFFFFF"/>
                </a:solidFill>
                <a:latin typeface="Times New Roman" panose="02020603050405020304" pitchFamily="18" charset="0"/>
                <a:ea typeface="华文楷体" panose="02010600040101010101" pitchFamily="2" charset="-122"/>
              </a:rPr>
              <a:t>对于离散型随机变量</a:t>
            </a:r>
            <a:r>
              <a:rPr lang="el-GR" altLang="zh-CN" sz="2800" b="0">
                <a:solidFill>
                  <a:srgbClr val="FFFFFF"/>
                </a:solidFill>
                <a:latin typeface="Times New Roman" panose="02020603050405020304" pitchFamily="18" charset="0"/>
                <a:ea typeface="华文楷体" panose="02010600040101010101" pitchFamily="2" charset="-122"/>
              </a:rPr>
              <a:t>ξ</a:t>
            </a:r>
            <a:r>
              <a:rPr lang="en-US" altLang="zh-CN" sz="2800" b="0">
                <a:solidFill>
                  <a:srgbClr val="FFFFFF"/>
                </a:solidFill>
                <a:latin typeface="Times New Roman" panose="02020603050405020304" pitchFamily="18" charset="0"/>
                <a:ea typeface="华文楷体" panose="02010600040101010101" pitchFamily="2" charset="-122"/>
              </a:rPr>
              <a:t> , E</a:t>
            </a:r>
            <a:r>
              <a:rPr lang="el-GR" altLang="zh-CN" b="0">
                <a:solidFill>
                  <a:srgbClr val="FFFFFF"/>
                </a:solidFill>
                <a:latin typeface="Times New Roman" panose="02020603050405020304" pitchFamily="18" charset="0"/>
                <a:ea typeface="华文楷体" panose="02010600040101010101" pitchFamily="2" charset="-122"/>
              </a:rPr>
              <a:t>ξ</a:t>
            </a:r>
            <a:r>
              <a:rPr lang="zh-CN" altLang="en-US" sz="2800" b="0">
                <a:solidFill>
                  <a:srgbClr val="FFFFFF"/>
                </a:solidFill>
                <a:latin typeface="Times New Roman" panose="02020603050405020304" pitchFamily="18" charset="0"/>
                <a:ea typeface="华文楷体" panose="02010600040101010101" pitchFamily="2" charset="-122"/>
              </a:rPr>
              <a:t>就是</a:t>
            </a:r>
            <a:r>
              <a:rPr lang="el-GR" altLang="zh-CN" sz="2800" b="0">
                <a:solidFill>
                  <a:srgbClr val="FFFFFF"/>
                </a:solidFill>
                <a:latin typeface="Times New Roman" panose="02020603050405020304" pitchFamily="18" charset="0"/>
                <a:ea typeface="华文楷体" panose="02010600040101010101" pitchFamily="2" charset="-122"/>
              </a:rPr>
              <a:t>ξ</a:t>
            </a:r>
            <a:r>
              <a:rPr lang="zh-CN" altLang="en-US" sz="2800" b="0">
                <a:solidFill>
                  <a:srgbClr val="FFFFFF"/>
                </a:solidFill>
                <a:latin typeface="Times New Roman" panose="02020603050405020304" pitchFamily="18" charset="0"/>
                <a:ea typeface="华文楷体" panose="02010600040101010101" pitchFamily="2" charset="-122"/>
              </a:rPr>
              <a:t>的各可能值与其</a:t>
            </a:r>
          </a:p>
          <a:p>
            <a:pPr eaLnBrk="1" hangingPunct="1">
              <a:lnSpc>
                <a:spcPct val="90000"/>
              </a:lnSpc>
              <a:buFontTx/>
              <a:buNone/>
            </a:pPr>
            <a:r>
              <a:rPr lang="zh-CN" altLang="en-US" sz="2800" b="0">
                <a:solidFill>
                  <a:srgbClr val="FFFFFF"/>
                </a:solidFill>
                <a:latin typeface="Times New Roman" panose="02020603050405020304" pitchFamily="18" charset="0"/>
                <a:ea typeface="华文楷体" panose="02010600040101010101" pitchFamily="2" charset="-122"/>
              </a:rPr>
              <a:t>对应概率乘积的和</a:t>
            </a:r>
            <a:r>
              <a:rPr lang="en-US" altLang="zh-CN" sz="2800" b="0">
                <a:solidFill>
                  <a:srgbClr val="FFFFFF"/>
                </a:solidFill>
                <a:latin typeface="Times New Roman" panose="02020603050405020304" pitchFamily="18" charset="0"/>
                <a:ea typeface="华文楷体" panose="02010600040101010101" pitchFamily="2" charset="-122"/>
              </a:rPr>
              <a:t>.</a:t>
            </a:r>
          </a:p>
          <a:p>
            <a:pPr eaLnBrk="1" hangingPunct="1">
              <a:spcBef>
                <a:spcPct val="0"/>
              </a:spcBef>
              <a:buSzTx/>
              <a:buFontTx/>
              <a:buNone/>
            </a:pPr>
            <a:endParaRPr lang="en-US" altLang="zh-CN" sz="2800">
              <a:solidFill>
                <a:srgbClr val="FFFFFF"/>
              </a:solidFill>
              <a:latin typeface="Times New Roman" panose="02020603050405020304" pitchFamily="18" charset="0"/>
              <a:ea typeface="华文楷体" panose="02010600040101010101" pitchFamily="2" charset="-122"/>
            </a:endParaRPr>
          </a:p>
        </p:txBody>
      </p:sp>
    </p:spTree>
  </p:cSld>
  <p:clrMapOvr>
    <a:masterClrMapping/>
  </p:clrMapOvr>
  <p:transition advTm="10000">
    <p:zoom/>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30756"/>
                                        </p:tgtEl>
                                        <p:attrNameLst>
                                          <p:attrName>style.visibility</p:attrName>
                                        </p:attrNameLst>
                                      </p:cBhvr>
                                      <p:to>
                                        <p:strVal val="visible"/>
                                      </p:to>
                                    </p:set>
                                    <p:animEffect transition="in" filter="wipe(up)">
                                      <p:cBhvr>
                                        <p:cTn id="7" dur="75"/>
                                        <p:tgtEl>
                                          <p:spTgt spid="330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30772"/>
                                        </p:tgtEl>
                                        <p:attrNameLst>
                                          <p:attrName>style.visibility</p:attrName>
                                        </p:attrNameLst>
                                      </p:cBhvr>
                                      <p:to>
                                        <p:strVal val="visible"/>
                                      </p:to>
                                    </p:set>
                                    <p:anim calcmode="lin" valueType="num">
                                      <p:cBhvr additive="base">
                                        <p:cTn id="12" dur="500" fill="hold"/>
                                        <p:tgtEl>
                                          <p:spTgt spid="330772"/>
                                        </p:tgtEl>
                                        <p:attrNameLst>
                                          <p:attrName>ppt_x</p:attrName>
                                        </p:attrNameLst>
                                      </p:cBhvr>
                                      <p:tavLst>
                                        <p:tav tm="0">
                                          <p:val>
                                            <p:strVal val="#ppt_x"/>
                                          </p:val>
                                        </p:tav>
                                        <p:tav tm="100000">
                                          <p:val>
                                            <p:strVal val="#ppt_x"/>
                                          </p:val>
                                        </p:tav>
                                      </p:tavLst>
                                    </p:anim>
                                    <p:anim calcmode="lin" valueType="num">
                                      <p:cBhvr additive="base">
                                        <p:cTn id="13" dur="500" fill="hold"/>
                                        <p:tgtEl>
                                          <p:spTgt spid="33077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30766"/>
                                        </p:tgtEl>
                                        <p:attrNameLst>
                                          <p:attrName>style.visibility</p:attrName>
                                        </p:attrNameLst>
                                      </p:cBhvr>
                                      <p:to>
                                        <p:strVal val="visible"/>
                                      </p:to>
                                    </p:set>
                                    <p:animEffect transition="in" filter="checkerboard(across)">
                                      <p:cBhvr>
                                        <p:cTn id="18" dur="500"/>
                                        <p:tgtEl>
                                          <p:spTgt spid="3307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30773"/>
                                        </p:tgtEl>
                                        <p:attrNameLst>
                                          <p:attrName>style.visibility</p:attrName>
                                        </p:attrNameLst>
                                      </p:cBhvr>
                                      <p:to>
                                        <p:strVal val="visible"/>
                                      </p:to>
                                    </p:set>
                                    <p:anim calcmode="lin" valueType="num">
                                      <p:cBhvr additive="base">
                                        <p:cTn id="23" dur="500" fill="hold"/>
                                        <p:tgtEl>
                                          <p:spTgt spid="330773"/>
                                        </p:tgtEl>
                                        <p:attrNameLst>
                                          <p:attrName>ppt_x</p:attrName>
                                        </p:attrNameLst>
                                      </p:cBhvr>
                                      <p:tavLst>
                                        <p:tav tm="0">
                                          <p:val>
                                            <p:strVal val="#ppt_x"/>
                                          </p:val>
                                        </p:tav>
                                        <p:tav tm="100000">
                                          <p:val>
                                            <p:strVal val="#ppt_x"/>
                                          </p:val>
                                        </p:tav>
                                      </p:tavLst>
                                    </p:anim>
                                    <p:anim calcmode="lin" valueType="num">
                                      <p:cBhvr additive="base">
                                        <p:cTn id="24" dur="500" fill="hold"/>
                                        <p:tgtEl>
                                          <p:spTgt spid="33077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0774"/>
                                        </p:tgtEl>
                                        <p:attrNameLst>
                                          <p:attrName>style.visibility</p:attrName>
                                        </p:attrNameLst>
                                      </p:cBhvr>
                                      <p:to>
                                        <p:strVal val="visible"/>
                                      </p:to>
                                    </p:set>
                                    <p:anim calcmode="lin" valueType="num">
                                      <p:cBhvr additive="base">
                                        <p:cTn id="27" dur="500" fill="hold"/>
                                        <p:tgtEl>
                                          <p:spTgt spid="330774"/>
                                        </p:tgtEl>
                                        <p:attrNameLst>
                                          <p:attrName>ppt_x</p:attrName>
                                        </p:attrNameLst>
                                      </p:cBhvr>
                                      <p:tavLst>
                                        <p:tav tm="0">
                                          <p:val>
                                            <p:strVal val="#ppt_x"/>
                                          </p:val>
                                        </p:tav>
                                        <p:tav tm="100000">
                                          <p:val>
                                            <p:strVal val="#ppt_x"/>
                                          </p:val>
                                        </p:tav>
                                      </p:tavLst>
                                    </p:anim>
                                    <p:anim calcmode="lin" valueType="num">
                                      <p:cBhvr additive="base">
                                        <p:cTn id="28" dur="500" fill="hold"/>
                                        <p:tgtEl>
                                          <p:spTgt spid="33077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30768"/>
                                        </p:tgtEl>
                                        <p:attrNameLst>
                                          <p:attrName>style.visibility</p:attrName>
                                        </p:attrNameLst>
                                      </p:cBhvr>
                                      <p:to>
                                        <p:strVal val="visible"/>
                                      </p:to>
                                    </p:set>
                                    <p:animEffect transition="in" filter="checkerboard(across)">
                                      <p:cBhvr>
                                        <p:cTn id="33" dur="500"/>
                                        <p:tgtEl>
                                          <p:spTgt spid="33076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30775"/>
                                        </p:tgtEl>
                                        <p:attrNameLst>
                                          <p:attrName>style.visibility</p:attrName>
                                        </p:attrNameLst>
                                      </p:cBhvr>
                                      <p:to>
                                        <p:strVal val="visible"/>
                                      </p:to>
                                    </p:set>
                                    <p:anim calcmode="lin" valueType="num">
                                      <p:cBhvr additive="base">
                                        <p:cTn id="38" dur="500" fill="hold"/>
                                        <p:tgtEl>
                                          <p:spTgt spid="330775"/>
                                        </p:tgtEl>
                                        <p:attrNameLst>
                                          <p:attrName>ppt_x</p:attrName>
                                        </p:attrNameLst>
                                      </p:cBhvr>
                                      <p:tavLst>
                                        <p:tav tm="0">
                                          <p:val>
                                            <p:strVal val="#ppt_x"/>
                                          </p:val>
                                        </p:tav>
                                        <p:tav tm="100000">
                                          <p:val>
                                            <p:strVal val="#ppt_x"/>
                                          </p:val>
                                        </p:tav>
                                      </p:tavLst>
                                    </p:anim>
                                    <p:anim calcmode="lin" valueType="num">
                                      <p:cBhvr additive="base">
                                        <p:cTn id="39" dur="500" fill="hold"/>
                                        <p:tgtEl>
                                          <p:spTgt spid="3307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P spid="330766" grpId="0" autoUpdateAnimBg="0"/>
      <p:bldP spid="330768" grpId="0" autoUpdateAnimBg="0"/>
      <p:bldP spid="330774" grpId="0"/>
      <p:bldP spid="330775"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92B51D55-9BE7-4CB5-9DD0-244C875E76AE}"/>
              </a:ext>
            </a:extLst>
          </p:cNvPr>
          <p:cNvSpPr>
            <a:spLocks noGrp="1" noChangeArrowheads="1"/>
          </p:cNvSpPr>
          <p:nvPr>
            <p:ph type="title" sz="quarter"/>
          </p:nvPr>
        </p:nvSpPr>
        <p:spPr/>
        <p:txBody>
          <a:bodyPr/>
          <a:lstStyle/>
          <a:p>
            <a:pPr eaLnBrk="1" hangingPunct="1"/>
            <a:r>
              <a:rPr lang="zh-CN" altLang="en-US" sz="3200" b="1">
                <a:solidFill>
                  <a:schemeClr val="bg1"/>
                </a:solidFill>
                <a:latin typeface="华文楷体" panose="02010600040101010101" pitchFamily="2" charset="-122"/>
                <a:ea typeface="华文楷体" panose="02010600040101010101" pitchFamily="2" charset="-122"/>
              </a:rPr>
              <a:t>例</a:t>
            </a:r>
            <a:r>
              <a:rPr lang="en-US" altLang="zh-CN" sz="3200" b="1">
                <a:solidFill>
                  <a:schemeClr val="bg1"/>
                </a:solidFill>
                <a:latin typeface="华文楷体" panose="02010600040101010101" pitchFamily="2" charset="-122"/>
                <a:ea typeface="华文楷体" panose="02010600040101010101" pitchFamily="2" charset="-122"/>
              </a:rPr>
              <a:t>1   </a:t>
            </a:r>
            <a:r>
              <a:rPr lang="zh-CN" altLang="en-US" sz="3200" b="1">
                <a:solidFill>
                  <a:schemeClr val="bg1"/>
                </a:solidFill>
                <a:latin typeface="华文楷体" panose="02010600040101010101" pitchFamily="2" charset="-122"/>
                <a:ea typeface="华文楷体" panose="02010600040101010101" pitchFamily="2" charset="-122"/>
              </a:rPr>
              <a:t>若</a:t>
            </a:r>
            <a:r>
              <a:rPr lang="el-GR" altLang="zh-CN" sz="3200" b="1">
                <a:solidFill>
                  <a:schemeClr val="bg1"/>
                </a:solidFill>
                <a:latin typeface="华文楷体" panose="02010600040101010101" pitchFamily="2" charset="-122"/>
                <a:ea typeface="华文楷体" panose="02010600040101010101" pitchFamily="2" charset="-122"/>
              </a:rPr>
              <a:t>ξ</a:t>
            </a:r>
            <a:r>
              <a:rPr lang="zh-CN" altLang="en-US" sz="3200" b="1">
                <a:solidFill>
                  <a:schemeClr val="bg1"/>
                </a:solidFill>
                <a:latin typeface="华文楷体" panose="02010600040101010101" pitchFamily="2" charset="-122"/>
                <a:ea typeface="华文楷体" panose="02010600040101010101" pitchFamily="2" charset="-122"/>
              </a:rPr>
              <a:t>服从</a:t>
            </a:r>
            <a:r>
              <a:rPr lang="en-US" altLang="zh-CN" sz="3200" b="1">
                <a:solidFill>
                  <a:schemeClr val="bg1"/>
                </a:solidFill>
                <a:latin typeface="华文楷体" panose="02010600040101010101" pitchFamily="2" charset="-122"/>
                <a:ea typeface="华文楷体" panose="02010600040101010101" pitchFamily="2" charset="-122"/>
              </a:rPr>
              <a:t>0-1</a:t>
            </a:r>
            <a:r>
              <a:rPr lang="zh-CN" altLang="en-US" sz="3200" b="1">
                <a:solidFill>
                  <a:schemeClr val="bg1"/>
                </a:solidFill>
                <a:latin typeface="华文楷体" panose="02010600040101010101" pitchFamily="2" charset="-122"/>
                <a:ea typeface="华文楷体" panose="02010600040101010101" pitchFamily="2" charset="-122"/>
              </a:rPr>
              <a:t>分布</a:t>
            </a:r>
            <a:r>
              <a:rPr lang="en-US" altLang="zh-CN" sz="3200" b="1">
                <a:solidFill>
                  <a:schemeClr val="bg1"/>
                </a:solidFill>
                <a:latin typeface="华文楷体" panose="02010600040101010101" pitchFamily="2" charset="-122"/>
                <a:ea typeface="华文楷体" panose="02010600040101010101" pitchFamily="2" charset="-122"/>
              </a:rPr>
              <a:t>,</a:t>
            </a:r>
            <a:r>
              <a:rPr lang="zh-CN" altLang="en-US" sz="3200" b="1">
                <a:solidFill>
                  <a:schemeClr val="bg1"/>
                </a:solidFill>
                <a:latin typeface="华文楷体" panose="02010600040101010101" pitchFamily="2" charset="-122"/>
                <a:ea typeface="华文楷体" panose="02010600040101010101" pitchFamily="2" charset="-122"/>
              </a:rPr>
              <a:t>其概率函数为</a:t>
            </a:r>
            <a:br>
              <a:rPr lang="zh-CN" altLang="en-US" sz="3200" b="1">
                <a:solidFill>
                  <a:schemeClr val="bg1"/>
                </a:solidFill>
                <a:latin typeface="华文楷体" panose="02010600040101010101" pitchFamily="2" charset="-122"/>
                <a:ea typeface="华文楷体" panose="02010600040101010101" pitchFamily="2" charset="-122"/>
              </a:rPr>
            </a:br>
            <a:r>
              <a:rPr lang="en-US" altLang="zh-CN" sz="3200" b="1">
                <a:solidFill>
                  <a:schemeClr val="bg1"/>
                </a:solidFill>
                <a:latin typeface="华文楷体" panose="02010600040101010101" pitchFamily="2" charset="-122"/>
                <a:ea typeface="华文楷体" panose="02010600040101010101" pitchFamily="2" charset="-122"/>
              </a:rPr>
              <a:t>P{</a:t>
            </a:r>
            <a:r>
              <a:rPr lang="el-GR" altLang="zh-CN" sz="3200" b="1">
                <a:solidFill>
                  <a:schemeClr val="bg1"/>
                </a:solidFill>
                <a:latin typeface="华文楷体" panose="02010600040101010101" pitchFamily="2" charset="-122"/>
                <a:ea typeface="华文楷体" panose="02010600040101010101" pitchFamily="2" charset="-122"/>
              </a:rPr>
              <a:t>ξ</a:t>
            </a:r>
            <a:r>
              <a:rPr lang="en-US" altLang="zh-CN" sz="3200" b="1">
                <a:solidFill>
                  <a:schemeClr val="bg1"/>
                </a:solidFill>
                <a:latin typeface="华文楷体" panose="02010600040101010101" pitchFamily="2" charset="-122"/>
                <a:ea typeface="华文楷体" panose="02010600040101010101" pitchFamily="2" charset="-122"/>
              </a:rPr>
              <a:t>= k}=P</a:t>
            </a:r>
            <a:r>
              <a:rPr lang="en-US" altLang="zh-CN" sz="3200" b="1" baseline="30000">
                <a:solidFill>
                  <a:schemeClr val="bg1"/>
                </a:solidFill>
                <a:latin typeface="华文楷体" panose="02010600040101010101" pitchFamily="2" charset="-122"/>
                <a:ea typeface="华文楷体" panose="02010600040101010101" pitchFamily="2" charset="-122"/>
              </a:rPr>
              <a:t>k</a:t>
            </a:r>
            <a:r>
              <a:rPr lang="en-US" altLang="zh-CN" sz="3200" b="1">
                <a:solidFill>
                  <a:schemeClr val="bg1"/>
                </a:solidFill>
                <a:latin typeface="华文楷体" panose="02010600040101010101" pitchFamily="2" charset="-122"/>
                <a:ea typeface="华文楷体" panose="02010600040101010101" pitchFamily="2" charset="-122"/>
              </a:rPr>
              <a:t>(1-p)</a:t>
            </a:r>
            <a:r>
              <a:rPr lang="en-US" altLang="zh-CN" sz="3200" b="1" baseline="30000">
                <a:solidFill>
                  <a:schemeClr val="bg1"/>
                </a:solidFill>
                <a:latin typeface="华文楷体" panose="02010600040101010101" pitchFamily="2" charset="-122"/>
                <a:ea typeface="华文楷体" panose="02010600040101010101" pitchFamily="2" charset="-122"/>
              </a:rPr>
              <a:t>1-k </a:t>
            </a:r>
            <a:r>
              <a:rPr lang="en-US" altLang="zh-CN" sz="3200" b="1">
                <a:solidFill>
                  <a:schemeClr val="bg1"/>
                </a:solidFill>
                <a:latin typeface="华文楷体" panose="02010600040101010101" pitchFamily="2" charset="-122"/>
                <a:ea typeface="华文楷体" panose="02010600040101010101" pitchFamily="2" charset="-122"/>
              </a:rPr>
              <a:t>       (k=0,1),       </a:t>
            </a:r>
            <a:r>
              <a:rPr lang="zh-CN" altLang="en-US" sz="3200" b="1">
                <a:solidFill>
                  <a:schemeClr val="bg1"/>
                </a:solidFill>
                <a:latin typeface="华文楷体" panose="02010600040101010101" pitchFamily="2" charset="-122"/>
                <a:ea typeface="华文楷体" panose="02010600040101010101" pitchFamily="2" charset="-122"/>
              </a:rPr>
              <a:t>求</a:t>
            </a:r>
            <a:r>
              <a:rPr lang="en-US" altLang="zh-CN" sz="3200" b="1">
                <a:solidFill>
                  <a:schemeClr val="bg1"/>
                </a:solidFill>
                <a:latin typeface="华文楷体" panose="02010600040101010101" pitchFamily="2" charset="-122"/>
                <a:ea typeface="华文楷体" panose="02010600040101010101" pitchFamily="2" charset="-122"/>
              </a:rPr>
              <a:t>D</a:t>
            </a:r>
            <a:r>
              <a:rPr lang="el-GR" altLang="zh-CN" sz="3200" b="1">
                <a:solidFill>
                  <a:schemeClr val="bg1"/>
                </a:solidFill>
                <a:latin typeface="华文楷体" panose="02010600040101010101" pitchFamily="2" charset="-122"/>
                <a:ea typeface="华文楷体" panose="02010600040101010101" pitchFamily="2" charset="-122"/>
              </a:rPr>
              <a:t>ξ</a:t>
            </a:r>
            <a:r>
              <a:rPr lang="en-US" altLang="zh-CN" sz="3200" b="1">
                <a:solidFill>
                  <a:schemeClr val="bg1"/>
                </a:solidFill>
                <a:latin typeface="华文楷体" panose="02010600040101010101" pitchFamily="2" charset="-122"/>
                <a:ea typeface="华文楷体" panose="02010600040101010101" pitchFamily="2" charset="-122"/>
              </a:rPr>
              <a:t>.</a:t>
            </a:r>
            <a:br>
              <a:rPr lang="en-US" altLang="zh-CN" sz="4000" b="1">
                <a:solidFill>
                  <a:schemeClr val="bg1"/>
                </a:solidFill>
                <a:latin typeface="华文楷体" panose="02010600040101010101" pitchFamily="2" charset="-122"/>
                <a:ea typeface="华文楷体" panose="02010600040101010101" pitchFamily="2" charset="-122"/>
              </a:rPr>
            </a:br>
            <a:endParaRPr lang="en-US" altLang="zh-CN" sz="4000" b="1">
              <a:solidFill>
                <a:schemeClr val="bg1"/>
              </a:solidFill>
              <a:latin typeface="华文楷体" panose="02010600040101010101" pitchFamily="2" charset="-122"/>
              <a:ea typeface="华文楷体" panose="02010600040101010101" pitchFamily="2" charset="-122"/>
            </a:endParaRPr>
          </a:p>
        </p:txBody>
      </p:sp>
      <p:graphicFrame>
        <p:nvGraphicFramePr>
          <p:cNvPr id="669740" name="Group 44">
            <a:extLst>
              <a:ext uri="{FF2B5EF4-FFF2-40B4-BE49-F238E27FC236}">
                <a16:creationId xmlns:a16="http://schemas.microsoft.com/office/drawing/2014/main" id="{2EA4D61C-85B7-4EF0-902D-BBE869FA1FF4}"/>
              </a:ext>
            </a:extLst>
          </p:cNvPr>
          <p:cNvGraphicFramePr>
            <a:graphicFrameLocks noGrp="1"/>
          </p:cNvGraphicFramePr>
          <p:nvPr>
            <p:ph sz="quarter" idx="1"/>
          </p:nvPr>
        </p:nvGraphicFramePr>
        <p:xfrm>
          <a:off x="468313" y="2924175"/>
          <a:ext cx="2879725" cy="1368426"/>
        </p:xfrm>
        <a:graphic>
          <a:graphicData uri="http://schemas.openxmlformats.org/drawingml/2006/table">
            <a:tbl>
              <a:tblPr/>
              <a:tblGrid>
                <a:gridCol w="960437">
                  <a:extLst>
                    <a:ext uri="{9D8B030D-6E8A-4147-A177-3AD203B41FA5}">
                      <a16:colId xmlns:a16="http://schemas.microsoft.com/office/drawing/2014/main" val="20000"/>
                    </a:ext>
                  </a:extLst>
                </a:gridCol>
                <a:gridCol w="958850">
                  <a:extLst>
                    <a:ext uri="{9D8B030D-6E8A-4147-A177-3AD203B41FA5}">
                      <a16:colId xmlns:a16="http://schemas.microsoft.com/office/drawing/2014/main" val="20001"/>
                    </a:ext>
                  </a:extLst>
                </a:gridCol>
                <a:gridCol w="960438">
                  <a:extLst>
                    <a:ext uri="{9D8B030D-6E8A-4147-A177-3AD203B41FA5}">
                      <a16:colId xmlns:a16="http://schemas.microsoft.com/office/drawing/2014/main" val="20002"/>
                    </a:ext>
                  </a:extLst>
                </a:gridCol>
              </a:tblGrid>
              <a:tr h="684213">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l-GR"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ξ</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213">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P</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1-p</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p</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69722" name="Object 26">
            <a:extLst>
              <a:ext uri="{FF2B5EF4-FFF2-40B4-BE49-F238E27FC236}">
                <a16:creationId xmlns:a16="http://schemas.microsoft.com/office/drawing/2014/main" id="{2D79D69F-2D0A-4CE8-979C-60FBC7FD7FD2}"/>
              </a:ext>
            </a:extLst>
          </p:cNvPr>
          <p:cNvGraphicFramePr>
            <a:graphicFrameLocks noGrp="1" noChangeAspect="1"/>
          </p:cNvGraphicFramePr>
          <p:nvPr>
            <p:ph sz="quarter" idx="2"/>
          </p:nvPr>
        </p:nvGraphicFramePr>
        <p:xfrm>
          <a:off x="3059113" y="4581525"/>
          <a:ext cx="3960812" cy="1112838"/>
        </p:xfrm>
        <a:graphic>
          <a:graphicData uri="http://schemas.openxmlformats.org/presentationml/2006/ole">
            <mc:AlternateContent xmlns:mc="http://schemas.openxmlformats.org/markup-compatibility/2006">
              <mc:Choice xmlns:v="urn:schemas-microsoft-com:vml" Requires="v">
                <p:oleObj spid="_x0000_s112693" name="Equation" r:id="rId3" imgW="1536700" imgH="431800" progId="Equation.DSMT4">
                  <p:embed/>
                </p:oleObj>
              </mc:Choice>
              <mc:Fallback>
                <p:oleObj name="Equation" r:id="rId3" imgW="1536700" imgH="431800" progId="Equation.DSMT4">
                  <p:embed/>
                  <p:pic>
                    <p:nvPicPr>
                      <p:cNvPr id="0" name="Object 2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4581525"/>
                        <a:ext cx="3960812" cy="111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9699" name="Object 3">
            <a:extLst>
              <a:ext uri="{FF2B5EF4-FFF2-40B4-BE49-F238E27FC236}">
                <a16:creationId xmlns:a16="http://schemas.microsoft.com/office/drawing/2014/main" id="{3E94D629-958F-4000-BA81-56955AF92D79}"/>
              </a:ext>
            </a:extLst>
          </p:cNvPr>
          <p:cNvGraphicFramePr>
            <a:graphicFrameLocks noGrp="1" noChangeAspect="1"/>
          </p:cNvGraphicFramePr>
          <p:nvPr>
            <p:ph sz="quarter" idx="3"/>
          </p:nvPr>
        </p:nvGraphicFramePr>
        <p:xfrm>
          <a:off x="4932363" y="3068638"/>
          <a:ext cx="2447925" cy="455612"/>
        </p:xfrm>
        <a:graphic>
          <a:graphicData uri="http://schemas.openxmlformats.org/presentationml/2006/ole">
            <mc:AlternateContent xmlns:mc="http://schemas.openxmlformats.org/markup-compatibility/2006">
              <mc:Choice xmlns:v="urn:schemas-microsoft-com:vml" Requires="v">
                <p:oleObj spid="_x0000_s112694" name="Equation" r:id="rId5" imgW="1091726" imgH="203112" progId="Equation.DSMT4">
                  <p:embed/>
                </p:oleObj>
              </mc:Choice>
              <mc:Fallback>
                <p:oleObj name="Equation" r:id="rId5" imgW="1091726"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3068638"/>
                        <a:ext cx="24479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9700" name="Text Box 4">
            <a:extLst>
              <a:ext uri="{FF2B5EF4-FFF2-40B4-BE49-F238E27FC236}">
                <a16:creationId xmlns:a16="http://schemas.microsoft.com/office/drawing/2014/main" id="{F4C30D6F-1E99-4694-94F5-343CDB0EA864}"/>
              </a:ext>
            </a:extLst>
          </p:cNvPr>
          <p:cNvSpPr txBox="1">
            <a:spLocks noChangeArrowheads="1"/>
          </p:cNvSpPr>
          <p:nvPr/>
        </p:nvSpPr>
        <p:spPr bwMode="auto">
          <a:xfrm>
            <a:off x="827088" y="2205038"/>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7"/>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chemeClr val="bg1"/>
                </a:solidFill>
                <a:latin typeface="Times New Roman" panose="02020603050405020304" pitchFamily="18" charset="0"/>
                <a:ea typeface="华文楷体" panose="02010600040101010101" pitchFamily="2" charset="-122"/>
              </a:rPr>
              <a:t>解：</a:t>
            </a:r>
          </a:p>
        </p:txBody>
      </p:sp>
      <p:graphicFrame>
        <p:nvGraphicFramePr>
          <p:cNvPr id="669701" name="Object 5">
            <a:extLst>
              <a:ext uri="{FF2B5EF4-FFF2-40B4-BE49-F238E27FC236}">
                <a16:creationId xmlns:a16="http://schemas.microsoft.com/office/drawing/2014/main" id="{C1ED3F85-C1C8-45C3-ADEF-2D05C65E66E0}"/>
              </a:ext>
            </a:extLst>
          </p:cNvPr>
          <p:cNvGraphicFramePr>
            <a:graphicFrameLocks noChangeAspect="1"/>
          </p:cNvGraphicFramePr>
          <p:nvPr/>
        </p:nvGraphicFramePr>
        <p:xfrm>
          <a:off x="4932363" y="3716338"/>
          <a:ext cx="719137" cy="549275"/>
        </p:xfrm>
        <a:graphic>
          <a:graphicData uri="http://schemas.openxmlformats.org/presentationml/2006/ole">
            <mc:AlternateContent xmlns:mc="http://schemas.openxmlformats.org/markup-compatibility/2006">
              <mc:Choice xmlns:v="urn:schemas-microsoft-com:vml" Requires="v">
                <p:oleObj spid="_x0000_s112695" name="Equation" r:id="rId8" imgW="215619" imgH="164885" progId="Equation.DSMT4">
                  <p:embed/>
                </p:oleObj>
              </mc:Choice>
              <mc:Fallback>
                <p:oleObj name="Equation" r:id="rId8" imgW="215619" imgH="164885"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2363" y="3716338"/>
                        <a:ext cx="71913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9724" name="Object 28">
            <a:extLst>
              <a:ext uri="{FF2B5EF4-FFF2-40B4-BE49-F238E27FC236}">
                <a16:creationId xmlns:a16="http://schemas.microsoft.com/office/drawing/2014/main" id="{990382D5-75F1-4117-8411-2EC122831FDE}"/>
              </a:ext>
            </a:extLst>
          </p:cNvPr>
          <p:cNvGraphicFramePr>
            <a:graphicFrameLocks noGrp="1" noChangeAspect="1"/>
          </p:cNvGraphicFramePr>
          <p:nvPr>
            <p:ph sz="quarter" idx="4"/>
          </p:nvPr>
        </p:nvGraphicFramePr>
        <p:xfrm>
          <a:off x="1908175" y="4868863"/>
          <a:ext cx="1079500" cy="596900"/>
        </p:xfrm>
        <a:graphic>
          <a:graphicData uri="http://schemas.openxmlformats.org/presentationml/2006/ole">
            <mc:AlternateContent xmlns:mc="http://schemas.openxmlformats.org/markup-compatibility/2006">
              <mc:Choice xmlns:v="urn:schemas-microsoft-com:vml" Requires="v">
                <p:oleObj spid="_x0000_s112696" name="Equation" r:id="rId10" imgW="368140" imgH="203112" progId="Equation.DSMT4">
                  <p:embed/>
                </p:oleObj>
              </mc:Choice>
              <mc:Fallback>
                <p:oleObj name="Equation" r:id="rId10" imgW="368140" imgH="203112" progId="Equation.DSMT4">
                  <p:embed/>
                  <p:pic>
                    <p:nvPicPr>
                      <p:cNvPr id="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175" y="4868863"/>
                        <a:ext cx="10795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9726" name="Object 30">
            <a:extLst>
              <a:ext uri="{FF2B5EF4-FFF2-40B4-BE49-F238E27FC236}">
                <a16:creationId xmlns:a16="http://schemas.microsoft.com/office/drawing/2014/main" id="{CAE1BED9-2AC7-46F0-89DC-4EDC06CFA8E7}"/>
              </a:ext>
            </a:extLst>
          </p:cNvPr>
          <p:cNvGraphicFramePr>
            <a:graphicFrameLocks noChangeAspect="1"/>
          </p:cNvGraphicFramePr>
          <p:nvPr/>
        </p:nvGraphicFramePr>
        <p:xfrm>
          <a:off x="6588125" y="5876925"/>
          <a:ext cx="1512888" cy="465138"/>
        </p:xfrm>
        <a:graphic>
          <a:graphicData uri="http://schemas.openxmlformats.org/presentationml/2006/ole">
            <mc:AlternateContent xmlns:mc="http://schemas.openxmlformats.org/markup-compatibility/2006">
              <mc:Choice xmlns:v="urn:schemas-microsoft-com:vml" Requires="v">
                <p:oleObj spid="_x0000_s112697" name="Equation" r:id="rId12" imgW="660113" imgH="203112" progId="Equation.DSMT4">
                  <p:embed/>
                </p:oleObj>
              </mc:Choice>
              <mc:Fallback>
                <p:oleObj name="Equation" r:id="rId12" imgW="660113" imgH="203112" progId="Equation.DSMT4">
                  <p:embed/>
                  <p:pic>
                    <p:nvPicPr>
                      <p:cNvPr id="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88125" y="5876925"/>
                        <a:ext cx="1512888"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9728" name="Object 32">
            <a:extLst>
              <a:ext uri="{FF2B5EF4-FFF2-40B4-BE49-F238E27FC236}">
                <a16:creationId xmlns:a16="http://schemas.microsoft.com/office/drawing/2014/main" id="{46B07575-D668-415C-8BB6-AE34DB766941}"/>
              </a:ext>
            </a:extLst>
          </p:cNvPr>
          <p:cNvGraphicFramePr>
            <a:graphicFrameLocks noChangeAspect="1"/>
          </p:cNvGraphicFramePr>
          <p:nvPr/>
        </p:nvGraphicFramePr>
        <p:xfrm>
          <a:off x="2700338" y="5805488"/>
          <a:ext cx="3960812" cy="573087"/>
        </p:xfrm>
        <a:graphic>
          <a:graphicData uri="http://schemas.openxmlformats.org/presentationml/2006/ole">
            <mc:AlternateContent xmlns:mc="http://schemas.openxmlformats.org/markup-compatibility/2006">
              <mc:Choice xmlns:v="urn:schemas-microsoft-com:vml" Requires="v">
                <p:oleObj spid="_x0000_s112698" name="Equation" r:id="rId14" imgW="1574800" imgH="228600" progId="Equation.DSMT4">
                  <p:embed/>
                </p:oleObj>
              </mc:Choice>
              <mc:Fallback>
                <p:oleObj name="Equation" r:id="rId14" imgW="1574800" imgH="228600" progId="Equation.DSMT4">
                  <p:embed/>
                  <p:pic>
                    <p:nvPicPr>
                      <p:cNvPr id="0" name="Object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00338" y="5805488"/>
                        <a:ext cx="3960812"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9729" name="Object 33">
            <a:extLst>
              <a:ext uri="{FF2B5EF4-FFF2-40B4-BE49-F238E27FC236}">
                <a16:creationId xmlns:a16="http://schemas.microsoft.com/office/drawing/2014/main" id="{77D2E34B-8C3B-41FB-8679-B37FA87CF061}"/>
              </a:ext>
            </a:extLst>
          </p:cNvPr>
          <p:cNvGraphicFramePr>
            <a:graphicFrameLocks noChangeAspect="1"/>
          </p:cNvGraphicFramePr>
          <p:nvPr/>
        </p:nvGraphicFramePr>
        <p:xfrm>
          <a:off x="2916238" y="1773238"/>
          <a:ext cx="4752975" cy="1098550"/>
        </p:xfrm>
        <a:graphic>
          <a:graphicData uri="http://schemas.openxmlformats.org/presentationml/2006/ole">
            <mc:AlternateContent xmlns:mc="http://schemas.openxmlformats.org/markup-compatibility/2006">
              <mc:Choice xmlns:v="urn:schemas-microsoft-com:vml" Requires="v">
                <p:oleObj spid="_x0000_s112699" name="Equation" r:id="rId16" imgW="1866900" imgH="431800" progId="Equation.DSMT4">
                  <p:embed/>
                </p:oleObj>
              </mc:Choice>
              <mc:Fallback>
                <p:oleObj name="Equation" r:id="rId16" imgW="1866900" imgH="431800" progId="Equation.DSMT4">
                  <p:embed/>
                  <p:pic>
                    <p:nvPicPr>
                      <p:cNvPr id="0" name="Object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6238" y="1773238"/>
                        <a:ext cx="475297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9700"/>
                                        </p:tgtEl>
                                        <p:attrNameLst>
                                          <p:attrName>style.visibility</p:attrName>
                                        </p:attrNameLst>
                                      </p:cBhvr>
                                      <p:to>
                                        <p:strVal val="visible"/>
                                      </p:to>
                                    </p:set>
                                    <p:anim calcmode="lin" valueType="num">
                                      <p:cBhvr additive="base">
                                        <p:cTn id="7" dur="500" fill="hold"/>
                                        <p:tgtEl>
                                          <p:spTgt spid="669700"/>
                                        </p:tgtEl>
                                        <p:attrNameLst>
                                          <p:attrName>ppt_x</p:attrName>
                                        </p:attrNameLst>
                                      </p:cBhvr>
                                      <p:tavLst>
                                        <p:tav tm="0">
                                          <p:val>
                                            <p:strVal val="#ppt_x"/>
                                          </p:val>
                                        </p:tav>
                                        <p:tav tm="100000">
                                          <p:val>
                                            <p:strVal val="#ppt_x"/>
                                          </p:val>
                                        </p:tav>
                                      </p:tavLst>
                                    </p:anim>
                                    <p:anim calcmode="lin" valueType="num">
                                      <p:cBhvr additive="base">
                                        <p:cTn id="8" dur="500" fill="hold"/>
                                        <p:tgtEl>
                                          <p:spTgt spid="6697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9740"/>
                                        </p:tgtEl>
                                        <p:attrNameLst>
                                          <p:attrName>style.visibility</p:attrName>
                                        </p:attrNameLst>
                                      </p:cBhvr>
                                      <p:to>
                                        <p:strVal val="visible"/>
                                      </p:to>
                                    </p:set>
                                    <p:anim calcmode="lin" valueType="num">
                                      <p:cBhvr additive="base">
                                        <p:cTn id="13" dur="500" fill="hold"/>
                                        <p:tgtEl>
                                          <p:spTgt spid="669740"/>
                                        </p:tgtEl>
                                        <p:attrNameLst>
                                          <p:attrName>ppt_x</p:attrName>
                                        </p:attrNameLst>
                                      </p:cBhvr>
                                      <p:tavLst>
                                        <p:tav tm="0">
                                          <p:val>
                                            <p:strVal val="#ppt_x"/>
                                          </p:val>
                                        </p:tav>
                                        <p:tav tm="100000">
                                          <p:val>
                                            <p:strVal val="#ppt_x"/>
                                          </p:val>
                                        </p:tav>
                                      </p:tavLst>
                                    </p:anim>
                                    <p:anim calcmode="lin" valueType="num">
                                      <p:cBhvr additive="base">
                                        <p:cTn id="14" dur="500" fill="hold"/>
                                        <p:tgtEl>
                                          <p:spTgt spid="66974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9729"/>
                                        </p:tgtEl>
                                        <p:attrNameLst>
                                          <p:attrName>style.visibility</p:attrName>
                                        </p:attrNameLst>
                                      </p:cBhvr>
                                      <p:to>
                                        <p:strVal val="visible"/>
                                      </p:to>
                                    </p:set>
                                    <p:anim calcmode="lin" valueType="num">
                                      <p:cBhvr additive="base">
                                        <p:cTn id="19" dur="500" fill="hold"/>
                                        <p:tgtEl>
                                          <p:spTgt spid="669729"/>
                                        </p:tgtEl>
                                        <p:attrNameLst>
                                          <p:attrName>ppt_x</p:attrName>
                                        </p:attrNameLst>
                                      </p:cBhvr>
                                      <p:tavLst>
                                        <p:tav tm="0">
                                          <p:val>
                                            <p:strVal val="#ppt_x"/>
                                          </p:val>
                                        </p:tav>
                                        <p:tav tm="100000">
                                          <p:val>
                                            <p:strVal val="#ppt_x"/>
                                          </p:val>
                                        </p:tav>
                                      </p:tavLst>
                                    </p:anim>
                                    <p:anim calcmode="lin" valueType="num">
                                      <p:cBhvr additive="base">
                                        <p:cTn id="20" dur="500" fill="hold"/>
                                        <p:tgtEl>
                                          <p:spTgt spid="66972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69699"/>
                                        </p:tgtEl>
                                        <p:attrNameLst>
                                          <p:attrName>style.visibility</p:attrName>
                                        </p:attrNameLst>
                                      </p:cBhvr>
                                      <p:to>
                                        <p:strVal val="visible"/>
                                      </p:to>
                                    </p:set>
                                    <p:anim calcmode="lin" valueType="num">
                                      <p:cBhvr additive="base">
                                        <p:cTn id="25" dur="500" fill="hold"/>
                                        <p:tgtEl>
                                          <p:spTgt spid="669699"/>
                                        </p:tgtEl>
                                        <p:attrNameLst>
                                          <p:attrName>ppt_x</p:attrName>
                                        </p:attrNameLst>
                                      </p:cBhvr>
                                      <p:tavLst>
                                        <p:tav tm="0">
                                          <p:val>
                                            <p:strVal val="#ppt_x"/>
                                          </p:val>
                                        </p:tav>
                                        <p:tav tm="100000">
                                          <p:val>
                                            <p:strVal val="#ppt_x"/>
                                          </p:val>
                                        </p:tav>
                                      </p:tavLst>
                                    </p:anim>
                                    <p:anim calcmode="lin" valueType="num">
                                      <p:cBhvr additive="base">
                                        <p:cTn id="26" dur="500" fill="hold"/>
                                        <p:tgtEl>
                                          <p:spTgt spid="66969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69701"/>
                                        </p:tgtEl>
                                        <p:attrNameLst>
                                          <p:attrName>style.visibility</p:attrName>
                                        </p:attrNameLst>
                                      </p:cBhvr>
                                      <p:to>
                                        <p:strVal val="visible"/>
                                      </p:to>
                                    </p:set>
                                    <p:anim calcmode="lin" valueType="num">
                                      <p:cBhvr additive="base">
                                        <p:cTn id="31" dur="500" fill="hold"/>
                                        <p:tgtEl>
                                          <p:spTgt spid="669701"/>
                                        </p:tgtEl>
                                        <p:attrNameLst>
                                          <p:attrName>ppt_x</p:attrName>
                                        </p:attrNameLst>
                                      </p:cBhvr>
                                      <p:tavLst>
                                        <p:tav tm="0">
                                          <p:val>
                                            <p:strVal val="#ppt_x"/>
                                          </p:val>
                                        </p:tav>
                                        <p:tav tm="100000">
                                          <p:val>
                                            <p:strVal val="#ppt_x"/>
                                          </p:val>
                                        </p:tav>
                                      </p:tavLst>
                                    </p:anim>
                                    <p:anim calcmode="lin" valueType="num">
                                      <p:cBhvr additive="base">
                                        <p:cTn id="32" dur="500" fill="hold"/>
                                        <p:tgtEl>
                                          <p:spTgt spid="66970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69724"/>
                                        </p:tgtEl>
                                        <p:attrNameLst>
                                          <p:attrName>style.visibility</p:attrName>
                                        </p:attrNameLst>
                                      </p:cBhvr>
                                      <p:to>
                                        <p:strVal val="visible"/>
                                      </p:to>
                                    </p:set>
                                    <p:anim calcmode="lin" valueType="num">
                                      <p:cBhvr additive="base">
                                        <p:cTn id="37" dur="500" fill="hold"/>
                                        <p:tgtEl>
                                          <p:spTgt spid="669724"/>
                                        </p:tgtEl>
                                        <p:attrNameLst>
                                          <p:attrName>ppt_x</p:attrName>
                                        </p:attrNameLst>
                                      </p:cBhvr>
                                      <p:tavLst>
                                        <p:tav tm="0">
                                          <p:val>
                                            <p:strVal val="#ppt_x"/>
                                          </p:val>
                                        </p:tav>
                                        <p:tav tm="100000">
                                          <p:val>
                                            <p:strVal val="#ppt_x"/>
                                          </p:val>
                                        </p:tav>
                                      </p:tavLst>
                                    </p:anim>
                                    <p:anim calcmode="lin" valueType="num">
                                      <p:cBhvr additive="base">
                                        <p:cTn id="38" dur="500" fill="hold"/>
                                        <p:tgtEl>
                                          <p:spTgt spid="66972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69722"/>
                                        </p:tgtEl>
                                        <p:attrNameLst>
                                          <p:attrName>style.visibility</p:attrName>
                                        </p:attrNameLst>
                                      </p:cBhvr>
                                      <p:to>
                                        <p:strVal val="visible"/>
                                      </p:to>
                                    </p:set>
                                    <p:anim calcmode="lin" valueType="num">
                                      <p:cBhvr additive="base">
                                        <p:cTn id="43" dur="500" fill="hold"/>
                                        <p:tgtEl>
                                          <p:spTgt spid="669722"/>
                                        </p:tgtEl>
                                        <p:attrNameLst>
                                          <p:attrName>ppt_x</p:attrName>
                                        </p:attrNameLst>
                                      </p:cBhvr>
                                      <p:tavLst>
                                        <p:tav tm="0">
                                          <p:val>
                                            <p:strVal val="#ppt_x"/>
                                          </p:val>
                                        </p:tav>
                                        <p:tav tm="100000">
                                          <p:val>
                                            <p:strVal val="#ppt_x"/>
                                          </p:val>
                                        </p:tav>
                                      </p:tavLst>
                                    </p:anim>
                                    <p:anim calcmode="lin" valueType="num">
                                      <p:cBhvr additive="base">
                                        <p:cTn id="44" dur="500" fill="hold"/>
                                        <p:tgtEl>
                                          <p:spTgt spid="66972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669728"/>
                                        </p:tgtEl>
                                        <p:attrNameLst>
                                          <p:attrName>style.visibility</p:attrName>
                                        </p:attrNameLst>
                                      </p:cBhvr>
                                      <p:to>
                                        <p:strVal val="visible"/>
                                      </p:to>
                                    </p:set>
                                    <p:anim calcmode="lin" valueType="num">
                                      <p:cBhvr additive="base">
                                        <p:cTn id="49" dur="500" fill="hold"/>
                                        <p:tgtEl>
                                          <p:spTgt spid="669728"/>
                                        </p:tgtEl>
                                        <p:attrNameLst>
                                          <p:attrName>ppt_x</p:attrName>
                                        </p:attrNameLst>
                                      </p:cBhvr>
                                      <p:tavLst>
                                        <p:tav tm="0">
                                          <p:val>
                                            <p:strVal val="#ppt_x"/>
                                          </p:val>
                                        </p:tav>
                                        <p:tav tm="100000">
                                          <p:val>
                                            <p:strVal val="#ppt_x"/>
                                          </p:val>
                                        </p:tav>
                                      </p:tavLst>
                                    </p:anim>
                                    <p:anim calcmode="lin" valueType="num">
                                      <p:cBhvr additive="base">
                                        <p:cTn id="50" dur="500" fill="hold"/>
                                        <p:tgtEl>
                                          <p:spTgt spid="669728"/>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669726"/>
                                        </p:tgtEl>
                                        <p:attrNameLst>
                                          <p:attrName>style.visibility</p:attrName>
                                        </p:attrNameLst>
                                      </p:cBhvr>
                                      <p:to>
                                        <p:strVal val="visible"/>
                                      </p:to>
                                    </p:set>
                                    <p:anim calcmode="lin" valueType="num">
                                      <p:cBhvr additive="base">
                                        <p:cTn id="55" dur="500" fill="hold"/>
                                        <p:tgtEl>
                                          <p:spTgt spid="669726"/>
                                        </p:tgtEl>
                                        <p:attrNameLst>
                                          <p:attrName>ppt_x</p:attrName>
                                        </p:attrNameLst>
                                      </p:cBhvr>
                                      <p:tavLst>
                                        <p:tav tm="0">
                                          <p:val>
                                            <p:strVal val="#ppt_x"/>
                                          </p:val>
                                        </p:tav>
                                        <p:tav tm="100000">
                                          <p:val>
                                            <p:strVal val="#ppt_x"/>
                                          </p:val>
                                        </p:tav>
                                      </p:tavLst>
                                    </p:anim>
                                    <p:anim calcmode="lin" valueType="num">
                                      <p:cBhvr additive="base">
                                        <p:cTn id="56" dur="500" fill="hold"/>
                                        <p:tgtEl>
                                          <p:spTgt spid="669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4ABB0479-28BC-4883-8DBE-DB5AF72A8D58}"/>
              </a:ext>
            </a:extLst>
          </p:cNvPr>
          <p:cNvSpPr>
            <a:spLocks noGrp="1" noChangeArrowheads="1"/>
          </p:cNvSpPr>
          <p:nvPr>
            <p:ph type="title"/>
          </p:nvPr>
        </p:nvSpPr>
        <p:spPr/>
        <p:txBody>
          <a:bodyPr/>
          <a:lstStyle/>
          <a:p>
            <a:pPr eaLnBrk="1" hangingPunct="1"/>
            <a:r>
              <a:rPr lang="zh-CN" altLang="en-US"/>
              <a:t>方差的性质</a:t>
            </a:r>
          </a:p>
        </p:txBody>
      </p:sp>
      <p:sp>
        <p:nvSpPr>
          <p:cNvPr id="113667" name="Rectangle 3">
            <a:extLst>
              <a:ext uri="{FF2B5EF4-FFF2-40B4-BE49-F238E27FC236}">
                <a16:creationId xmlns:a16="http://schemas.microsoft.com/office/drawing/2014/main" id="{5AD4601D-6C14-4CE9-95DC-C97E7FA19B72}"/>
              </a:ext>
            </a:extLst>
          </p:cNvPr>
          <p:cNvSpPr>
            <a:spLocks noGrp="1" noChangeArrowheads="1"/>
          </p:cNvSpPr>
          <p:nvPr>
            <p:ph type="body" idx="1"/>
          </p:nvPr>
        </p:nvSpPr>
        <p:spPr>
          <a:xfrm>
            <a:off x="0" y="609600"/>
            <a:ext cx="9144000" cy="6096000"/>
          </a:xfrm>
        </p:spPr>
        <p:txBody>
          <a:bodyPr/>
          <a:lstStyle/>
          <a:p>
            <a:pPr marL="685800" indent="-685800" eaLnBrk="1" hangingPunct="1">
              <a:lnSpc>
                <a:spcPct val="90000"/>
              </a:lnSpc>
              <a:buFontTx/>
              <a:buAutoNum type="arabicParenBoth"/>
            </a:pPr>
            <a:r>
              <a:rPr lang="zh-CN" altLang="en-US"/>
              <a:t>常量的方差等于零</a:t>
            </a:r>
          </a:p>
          <a:p>
            <a:pPr marL="685800" indent="-685800" eaLnBrk="1" hangingPunct="1">
              <a:lnSpc>
                <a:spcPct val="90000"/>
              </a:lnSpc>
            </a:pPr>
            <a:r>
              <a:rPr lang="zh-CN" altLang="en-US"/>
              <a:t>证  </a:t>
            </a:r>
            <a:r>
              <a:rPr lang="en-US" altLang="zh-CN" i="1"/>
              <a:t>D</a:t>
            </a:r>
            <a:r>
              <a:rPr lang="en-US" altLang="zh-CN"/>
              <a:t>(</a:t>
            </a:r>
            <a:r>
              <a:rPr lang="en-US" altLang="zh-CN" i="1"/>
              <a:t>c</a:t>
            </a:r>
            <a:r>
              <a:rPr lang="en-US" altLang="zh-CN"/>
              <a:t>)=</a:t>
            </a:r>
            <a:r>
              <a:rPr lang="en-US" altLang="zh-CN" i="1"/>
              <a:t>E</a:t>
            </a:r>
            <a:r>
              <a:rPr lang="en-US" altLang="zh-CN"/>
              <a:t>(</a:t>
            </a:r>
            <a:r>
              <a:rPr lang="en-US" altLang="zh-CN" i="1"/>
              <a:t>c</a:t>
            </a:r>
            <a:r>
              <a:rPr lang="en-US" altLang="zh-CN">
                <a:latin typeface="Symbol" panose="05050102010706020507" pitchFamily="18" charset="2"/>
              </a:rPr>
              <a:t>-</a:t>
            </a:r>
            <a:r>
              <a:rPr lang="en-US" altLang="zh-CN" i="1"/>
              <a:t>Ec</a:t>
            </a:r>
            <a:r>
              <a:rPr lang="en-US" altLang="zh-CN"/>
              <a:t>)</a:t>
            </a:r>
            <a:r>
              <a:rPr lang="en-US" altLang="zh-CN" baseline="30000"/>
              <a:t>2</a:t>
            </a:r>
            <a:r>
              <a:rPr lang="en-US" altLang="zh-CN"/>
              <a:t>=</a:t>
            </a:r>
            <a:r>
              <a:rPr lang="en-US" altLang="zh-CN" i="1"/>
              <a:t>E</a:t>
            </a:r>
            <a:r>
              <a:rPr lang="en-US" altLang="zh-CN"/>
              <a:t>(</a:t>
            </a:r>
            <a:r>
              <a:rPr lang="en-US" altLang="zh-CN" i="1"/>
              <a:t>c</a:t>
            </a:r>
            <a:r>
              <a:rPr lang="en-US" altLang="zh-CN">
                <a:latin typeface="Symbol" panose="05050102010706020507" pitchFamily="18" charset="2"/>
              </a:rPr>
              <a:t>-</a:t>
            </a:r>
            <a:r>
              <a:rPr lang="en-US" altLang="zh-CN" i="1"/>
              <a:t>c</a:t>
            </a:r>
            <a:r>
              <a:rPr lang="en-US" altLang="zh-CN"/>
              <a:t>)</a:t>
            </a:r>
            <a:r>
              <a:rPr lang="en-US" altLang="zh-CN" baseline="30000"/>
              <a:t>2</a:t>
            </a:r>
            <a:r>
              <a:rPr lang="en-US" altLang="zh-CN"/>
              <a:t>=0</a:t>
            </a:r>
          </a:p>
          <a:p>
            <a:pPr marL="685800" indent="-685800" eaLnBrk="1" hangingPunct="1">
              <a:lnSpc>
                <a:spcPct val="90000"/>
              </a:lnSpc>
            </a:pPr>
            <a:r>
              <a:rPr lang="en-US" altLang="zh-CN"/>
              <a:t>(2) </a:t>
            </a:r>
            <a:r>
              <a:rPr lang="zh-CN" altLang="en-US"/>
              <a:t>随机变量与常量之和的方差就等于这个随机变量的方差本身</a:t>
            </a:r>
          </a:p>
          <a:p>
            <a:pPr marL="685800" indent="-685800" eaLnBrk="1" hangingPunct="1">
              <a:lnSpc>
                <a:spcPct val="90000"/>
              </a:lnSpc>
            </a:pPr>
            <a:r>
              <a:rPr lang="zh-CN" altLang="en-US"/>
              <a:t>证 </a:t>
            </a:r>
            <a:r>
              <a:rPr lang="en-US" altLang="zh-CN" i="1"/>
              <a:t>D</a:t>
            </a:r>
            <a:r>
              <a:rPr lang="en-US" altLang="zh-CN"/>
              <a:t>(</a:t>
            </a:r>
            <a:r>
              <a:rPr lang="en-US" altLang="zh-CN" i="1">
                <a:latin typeface="Symbol" panose="05050102010706020507" pitchFamily="18" charset="2"/>
              </a:rPr>
              <a:t>x</a:t>
            </a:r>
            <a:r>
              <a:rPr lang="en-US" altLang="zh-CN"/>
              <a:t>+</a:t>
            </a:r>
            <a:r>
              <a:rPr lang="en-US" altLang="zh-CN" i="1"/>
              <a:t>c</a:t>
            </a:r>
            <a:r>
              <a:rPr lang="en-US" altLang="zh-CN"/>
              <a:t>)=</a:t>
            </a:r>
            <a:r>
              <a:rPr lang="en-US" altLang="zh-CN" i="1"/>
              <a:t>E</a:t>
            </a:r>
            <a:r>
              <a:rPr lang="en-US" altLang="zh-CN"/>
              <a:t>{</a:t>
            </a:r>
            <a:r>
              <a:rPr lang="en-US" altLang="zh-CN" i="1">
                <a:latin typeface="Symbol" panose="05050102010706020507" pitchFamily="18" charset="2"/>
              </a:rPr>
              <a:t>x</a:t>
            </a:r>
            <a:r>
              <a:rPr lang="en-US" altLang="zh-CN"/>
              <a:t>+</a:t>
            </a:r>
            <a:r>
              <a:rPr lang="en-US" altLang="zh-CN" i="1"/>
              <a:t>c</a:t>
            </a:r>
            <a:r>
              <a:rPr lang="en-US" altLang="zh-CN">
                <a:latin typeface="Symbol" panose="05050102010706020507" pitchFamily="18" charset="2"/>
              </a:rPr>
              <a:t>-</a:t>
            </a:r>
            <a:r>
              <a:rPr lang="en-US" altLang="zh-CN" i="1"/>
              <a:t>E</a:t>
            </a:r>
            <a:r>
              <a:rPr lang="en-US" altLang="zh-CN"/>
              <a:t>(</a:t>
            </a:r>
            <a:r>
              <a:rPr lang="en-US" altLang="zh-CN" i="1">
                <a:latin typeface="Symbol" panose="05050102010706020507" pitchFamily="18" charset="2"/>
              </a:rPr>
              <a:t>x</a:t>
            </a:r>
            <a:r>
              <a:rPr lang="en-US" altLang="zh-CN"/>
              <a:t>+</a:t>
            </a:r>
            <a:r>
              <a:rPr lang="en-US" altLang="zh-CN" i="1"/>
              <a:t>c</a:t>
            </a:r>
            <a:r>
              <a:rPr lang="en-US" altLang="zh-CN"/>
              <a:t>)}</a:t>
            </a:r>
            <a:r>
              <a:rPr lang="en-US" altLang="zh-CN" baseline="30000"/>
              <a:t>2</a:t>
            </a:r>
            <a:r>
              <a:rPr lang="en-US" altLang="zh-CN"/>
              <a:t>=</a:t>
            </a:r>
            <a:r>
              <a:rPr lang="en-US" altLang="zh-CN" i="1"/>
              <a:t>E</a:t>
            </a:r>
            <a:r>
              <a:rPr lang="en-US" altLang="zh-CN"/>
              <a:t>{</a:t>
            </a:r>
            <a:r>
              <a:rPr lang="en-US" altLang="zh-CN" i="1">
                <a:latin typeface="Symbol" panose="05050102010706020507" pitchFamily="18" charset="2"/>
              </a:rPr>
              <a:t>x</a:t>
            </a:r>
            <a:r>
              <a:rPr lang="en-US" altLang="zh-CN"/>
              <a:t>+</a:t>
            </a:r>
            <a:r>
              <a:rPr lang="en-US" altLang="zh-CN" i="1"/>
              <a:t>c</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latin typeface="Symbol" panose="05050102010706020507" pitchFamily="18" charset="2"/>
              </a:rPr>
              <a:t>-</a:t>
            </a:r>
            <a:r>
              <a:rPr lang="en-US" altLang="zh-CN" i="1"/>
              <a:t>c</a:t>
            </a:r>
            <a:r>
              <a:rPr lang="en-US" altLang="zh-CN"/>
              <a:t>)</a:t>
            </a:r>
            <a:r>
              <a:rPr lang="en-US" altLang="zh-CN" baseline="30000"/>
              <a:t>2</a:t>
            </a:r>
          </a:p>
          <a:p>
            <a:pPr marL="685800" indent="-685800" eaLnBrk="1" hangingPunct="1">
              <a:lnSpc>
                <a:spcPct val="90000"/>
              </a:lnSpc>
            </a:pPr>
            <a:r>
              <a:rPr lang="en-US" altLang="zh-CN"/>
              <a:t>	=</a:t>
            </a:r>
            <a:r>
              <a:rPr lang="en-US" altLang="zh-CN" i="1"/>
              <a:t>E</a:t>
            </a:r>
            <a:r>
              <a:rPr lang="en-US" altLang="zh-CN"/>
              <a:t>(</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t>)</a:t>
            </a:r>
            <a:r>
              <a:rPr lang="en-US" altLang="zh-CN" baseline="30000"/>
              <a:t>2</a:t>
            </a:r>
            <a:r>
              <a:rPr lang="en-US" altLang="zh-CN"/>
              <a:t>=</a:t>
            </a:r>
            <a:r>
              <a:rPr lang="en-US" altLang="zh-CN" i="1"/>
              <a:t>D</a:t>
            </a:r>
            <a:r>
              <a:rPr lang="en-US" altLang="zh-CN" i="1">
                <a:latin typeface="Symbol" panose="05050102010706020507" pitchFamily="18" charset="2"/>
              </a:rPr>
              <a:t>x</a:t>
            </a:r>
            <a:endParaRPr lang="en-US" altLang="zh-CN"/>
          </a:p>
          <a:p>
            <a:pPr marL="685800" indent="-685800" eaLnBrk="1" hangingPunct="1">
              <a:lnSpc>
                <a:spcPct val="90000"/>
              </a:lnSpc>
            </a:pPr>
            <a:r>
              <a:rPr lang="en-US" altLang="zh-CN">
                <a:latin typeface="Symbol" panose="05050102010706020507" pitchFamily="18" charset="2"/>
              </a:rPr>
              <a:t>(3) </a:t>
            </a:r>
            <a:r>
              <a:rPr lang="zh-CN" altLang="en-US">
                <a:latin typeface="Symbol" panose="05050102010706020507" pitchFamily="18" charset="2"/>
              </a:rPr>
              <a:t>常量与随机变量乘积的方差</a:t>
            </a:r>
            <a:r>
              <a:rPr lang="en-US" altLang="zh-CN">
                <a:latin typeface="Symbol" panose="05050102010706020507" pitchFamily="18" charset="2"/>
              </a:rPr>
              <a:t>, </a:t>
            </a:r>
            <a:r>
              <a:rPr lang="zh-CN" altLang="en-US">
                <a:latin typeface="Symbol" panose="05050102010706020507" pitchFamily="18" charset="2"/>
              </a:rPr>
              <a:t>等于这常量的平方与随机变量方差的乘积</a:t>
            </a:r>
            <a:r>
              <a:rPr lang="en-US" altLang="zh-CN">
                <a:latin typeface="Symbol" panose="05050102010706020507" pitchFamily="18" charset="2"/>
              </a:rPr>
              <a:t>.</a:t>
            </a:r>
          </a:p>
          <a:p>
            <a:pPr marL="685800" indent="-685800" eaLnBrk="1" hangingPunct="1">
              <a:lnSpc>
                <a:spcPct val="90000"/>
              </a:lnSpc>
            </a:pPr>
            <a:r>
              <a:rPr lang="zh-CN" altLang="en-US">
                <a:latin typeface="Symbol" panose="05050102010706020507" pitchFamily="18" charset="2"/>
              </a:rPr>
              <a:t>证 </a:t>
            </a:r>
            <a:r>
              <a:rPr lang="en-US" altLang="zh-CN" i="1"/>
              <a:t>D</a:t>
            </a:r>
            <a:r>
              <a:rPr lang="en-US" altLang="zh-CN"/>
              <a:t>(</a:t>
            </a:r>
            <a:r>
              <a:rPr lang="en-US" altLang="zh-CN" i="1"/>
              <a:t>c</a:t>
            </a:r>
            <a:r>
              <a:rPr lang="en-US" altLang="zh-CN" i="1">
                <a:latin typeface="Symbol" panose="05050102010706020507" pitchFamily="18" charset="2"/>
              </a:rPr>
              <a:t>x</a:t>
            </a:r>
            <a:r>
              <a:rPr lang="en-US" altLang="zh-CN"/>
              <a:t>)=</a:t>
            </a:r>
            <a:r>
              <a:rPr lang="en-US" altLang="zh-CN" i="1"/>
              <a:t>E</a:t>
            </a:r>
            <a:r>
              <a:rPr lang="en-US" altLang="zh-CN"/>
              <a:t>{</a:t>
            </a:r>
            <a:r>
              <a:rPr lang="en-US" altLang="zh-CN" i="1"/>
              <a:t>c</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a:t>(</a:t>
            </a:r>
            <a:r>
              <a:rPr lang="en-US" altLang="zh-CN" i="1"/>
              <a:t>c</a:t>
            </a:r>
            <a:r>
              <a:rPr lang="en-US" altLang="zh-CN" i="1">
                <a:latin typeface="Symbol" panose="05050102010706020507" pitchFamily="18" charset="2"/>
              </a:rPr>
              <a:t>x</a:t>
            </a:r>
            <a:r>
              <a:rPr lang="en-US" altLang="zh-CN"/>
              <a:t>)}</a:t>
            </a:r>
            <a:r>
              <a:rPr lang="en-US" altLang="zh-CN" baseline="30000"/>
              <a:t>2</a:t>
            </a:r>
            <a:r>
              <a:rPr lang="en-US" altLang="zh-CN"/>
              <a:t>=</a:t>
            </a:r>
            <a:r>
              <a:rPr lang="en-US" altLang="zh-CN" i="1"/>
              <a:t>E</a:t>
            </a:r>
            <a:r>
              <a:rPr lang="en-US" altLang="zh-CN"/>
              <a:t>{</a:t>
            </a:r>
            <a:r>
              <a:rPr lang="en-US" altLang="zh-CN" i="1"/>
              <a:t>c</a:t>
            </a:r>
            <a:r>
              <a:rPr lang="en-US" altLang="zh-CN"/>
              <a:t>(</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t>)}</a:t>
            </a:r>
            <a:r>
              <a:rPr lang="en-US" altLang="zh-CN" baseline="30000"/>
              <a:t>2</a:t>
            </a:r>
          </a:p>
          <a:p>
            <a:pPr marL="685800" indent="-685800" eaLnBrk="1" hangingPunct="1">
              <a:lnSpc>
                <a:spcPct val="90000"/>
              </a:lnSpc>
            </a:pPr>
            <a:r>
              <a:rPr lang="en-US" altLang="zh-CN"/>
              <a:t>	=</a:t>
            </a:r>
            <a:r>
              <a:rPr lang="en-US" altLang="zh-CN" i="1"/>
              <a:t>E</a:t>
            </a:r>
            <a:r>
              <a:rPr lang="en-US" altLang="zh-CN"/>
              <a:t>{</a:t>
            </a:r>
            <a:r>
              <a:rPr lang="en-US" altLang="zh-CN" i="1"/>
              <a:t>c</a:t>
            </a:r>
            <a:r>
              <a:rPr lang="en-US" altLang="zh-CN" baseline="30000"/>
              <a:t>2</a:t>
            </a:r>
            <a:r>
              <a:rPr lang="en-US" altLang="zh-CN"/>
              <a:t>(</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t>)</a:t>
            </a:r>
            <a:r>
              <a:rPr lang="en-US" altLang="zh-CN" baseline="30000"/>
              <a:t>2</a:t>
            </a:r>
            <a:r>
              <a:rPr lang="en-US" altLang="zh-CN"/>
              <a:t>}=</a:t>
            </a:r>
            <a:r>
              <a:rPr lang="en-US" altLang="zh-CN" i="1"/>
              <a:t>c</a:t>
            </a:r>
            <a:r>
              <a:rPr lang="en-US" altLang="zh-CN" baseline="30000"/>
              <a:t>2</a:t>
            </a:r>
            <a:r>
              <a:rPr lang="en-US" altLang="zh-CN" i="1"/>
              <a:t>D</a:t>
            </a:r>
            <a:r>
              <a:rPr lang="en-US" altLang="zh-CN" i="1">
                <a:latin typeface="Symbol" panose="05050102010706020507" pitchFamily="18" charset="2"/>
              </a:rPr>
              <a:t>x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D57BCCD5-2B22-4ECF-98FE-FFE8E2C716F0}"/>
              </a:ext>
            </a:extLst>
          </p:cNvPr>
          <p:cNvSpPr>
            <a:spLocks noGrp="1" noChangeArrowheads="1"/>
          </p:cNvSpPr>
          <p:nvPr>
            <p:ph type="title"/>
          </p:nvPr>
        </p:nvSpPr>
        <p:spPr>
          <a:xfrm>
            <a:off x="0" y="0"/>
            <a:ext cx="8915400" cy="1295400"/>
          </a:xfrm>
        </p:spPr>
        <p:txBody>
          <a:bodyPr/>
          <a:lstStyle/>
          <a:p>
            <a:pPr eaLnBrk="1" hangingPunct="1"/>
            <a:r>
              <a:rPr lang="en-US" altLang="zh-CN"/>
              <a:t>(4) </a:t>
            </a:r>
            <a:r>
              <a:rPr lang="zh-CN" altLang="en-US"/>
              <a:t>两个独立随机变量之和的方差</a:t>
            </a:r>
            <a:r>
              <a:rPr lang="en-US" altLang="zh-CN"/>
              <a:t>, </a:t>
            </a:r>
            <a:r>
              <a:rPr lang="zh-CN" altLang="en-US"/>
              <a:t>等于这两个随机变量方差的和</a:t>
            </a:r>
          </a:p>
        </p:txBody>
      </p:sp>
      <p:sp>
        <p:nvSpPr>
          <p:cNvPr id="114691" name="Rectangle 3">
            <a:extLst>
              <a:ext uri="{FF2B5EF4-FFF2-40B4-BE49-F238E27FC236}">
                <a16:creationId xmlns:a16="http://schemas.microsoft.com/office/drawing/2014/main" id="{067F4B78-F14D-44BE-BA62-B47A6F61240F}"/>
              </a:ext>
            </a:extLst>
          </p:cNvPr>
          <p:cNvSpPr>
            <a:spLocks noGrp="1" noChangeArrowheads="1"/>
          </p:cNvSpPr>
          <p:nvPr>
            <p:ph type="body" idx="1"/>
          </p:nvPr>
        </p:nvSpPr>
        <p:spPr>
          <a:xfrm>
            <a:off x="0" y="1295400"/>
            <a:ext cx="9144000" cy="5562600"/>
          </a:xfrm>
        </p:spPr>
        <p:txBody>
          <a:bodyPr/>
          <a:lstStyle/>
          <a:p>
            <a:pPr eaLnBrk="1" hangingPunct="1"/>
            <a:r>
              <a:rPr lang="zh-CN" altLang="en-US"/>
              <a:t>证 </a:t>
            </a:r>
            <a:r>
              <a:rPr lang="en-US" altLang="zh-CN" i="1"/>
              <a:t>D</a:t>
            </a:r>
            <a:r>
              <a:rPr lang="en-US" altLang="zh-CN"/>
              <a:t>(</a:t>
            </a:r>
            <a:r>
              <a:rPr lang="en-US" altLang="zh-CN" i="1">
                <a:latin typeface="Symbol" panose="05050102010706020507" pitchFamily="18" charset="2"/>
              </a:rPr>
              <a:t>x</a:t>
            </a:r>
            <a:r>
              <a:rPr lang="en-US" altLang="zh-CN"/>
              <a:t>+</a:t>
            </a:r>
            <a:r>
              <a:rPr lang="en-US" altLang="zh-CN" i="1">
                <a:latin typeface="Symbol" panose="05050102010706020507" pitchFamily="18" charset="2"/>
              </a:rPr>
              <a:t>h</a:t>
            </a:r>
            <a:r>
              <a:rPr lang="en-US" altLang="zh-CN"/>
              <a:t>)=</a:t>
            </a:r>
            <a:r>
              <a:rPr lang="en-US" altLang="zh-CN" i="1"/>
              <a:t>E</a:t>
            </a:r>
            <a:r>
              <a:rPr lang="en-US" altLang="zh-CN"/>
              <a:t>{</a:t>
            </a:r>
            <a:r>
              <a:rPr lang="en-US" altLang="zh-CN" i="1">
                <a:latin typeface="Symbol" panose="05050102010706020507" pitchFamily="18" charset="2"/>
              </a:rPr>
              <a:t>x</a:t>
            </a:r>
            <a:r>
              <a:rPr lang="en-US" altLang="zh-CN"/>
              <a:t>+</a:t>
            </a:r>
            <a:r>
              <a:rPr lang="en-US" altLang="zh-CN" i="1">
                <a:latin typeface="Symbol" panose="05050102010706020507" pitchFamily="18" charset="2"/>
              </a:rPr>
              <a:t>h</a:t>
            </a:r>
            <a:r>
              <a:rPr lang="en-US" altLang="zh-CN">
                <a:latin typeface="Symbol" panose="05050102010706020507" pitchFamily="18" charset="2"/>
              </a:rPr>
              <a:t>-</a:t>
            </a:r>
            <a:r>
              <a:rPr lang="en-US" altLang="zh-CN" i="1"/>
              <a:t>E</a:t>
            </a:r>
            <a:r>
              <a:rPr lang="en-US" altLang="zh-CN"/>
              <a:t>(</a:t>
            </a:r>
            <a:r>
              <a:rPr lang="en-US" altLang="zh-CN" i="1">
                <a:latin typeface="Symbol" panose="05050102010706020507" pitchFamily="18" charset="2"/>
              </a:rPr>
              <a:t>x</a:t>
            </a:r>
            <a:r>
              <a:rPr lang="en-US" altLang="zh-CN"/>
              <a:t>+</a:t>
            </a:r>
            <a:r>
              <a:rPr lang="en-US" altLang="zh-CN" i="1">
                <a:latin typeface="Symbol" panose="05050102010706020507" pitchFamily="18" charset="2"/>
              </a:rPr>
              <a:t>h</a:t>
            </a:r>
            <a:r>
              <a:rPr lang="en-US" altLang="zh-CN"/>
              <a:t>)}</a:t>
            </a:r>
            <a:r>
              <a:rPr lang="en-US" altLang="zh-CN" baseline="30000"/>
              <a:t>2</a:t>
            </a:r>
          </a:p>
          <a:p>
            <a:pPr eaLnBrk="1" hangingPunct="1"/>
            <a:r>
              <a:rPr lang="en-US" altLang="zh-CN"/>
              <a:t>		=</a:t>
            </a:r>
            <a:r>
              <a:rPr lang="en-US" altLang="zh-CN" i="1"/>
              <a:t>E</a:t>
            </a:r>
            <a:r>
              <a:rPr lang="en-US" altLang="zh-CN"/>
              <a:t>{</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t>+</a:t>
            </a:r>
            <a:r>
              <a:rPr lang="en-US" altLang="zh-CN" i="1">
                <a:latin typeface="Symbol" panose="05050102010706020507" pitchFamily="18" charset="2"/>
              </a:rPr>
              <a:t>h</a:t>
            </a:r>
            <a:r>
              <a:rPr lang="en-US" altLang="zh-CN">
                <a:latin typeface="Symbol" panose="05050102010706020507" pitchFamily="18" charset="2"/>
              </a:rPr>
              <a:t>-</a:t>
            </a:r>
            <a:r>
              <a:rPr lang="en-US" altLang="zh-CN" i="1"/>
              <a:t>E</a:t>
            </a:r>
            <a:r>
              <a:rPr lang="en-US" altLang="zh-CN" i="1">
                <a:latin typeface="Symbol" panose="05050102010706020507" pitchFamily="18" charset="2"/>
              </a:rPr>
              <a:t>h</a:t>
            </a:r>
            <a:r>
              <a:rPr lang="en-US" altLang="zh-CN"/>
              <a:t>}</a:t>
            </a:r>
            <a:r>
              <a:rPr lang="en-US" altLang="zh-CN" baseline="30000"/>
              <a:t>2</a:t>
            </a:r>
          </a:p>
          <a:p>
            <a:pPr eaLnBrk="1" hangingPunct="1"/>
            <a:r>
              <a:rPr lang="en-US" altLang="zh-CN"/>
              <a:t>		=</a:t>
            </a:r>
            <a:r>
              <a:rPr lang="en-US" altLang="zh-CN" i="1"/>
              <a:t>E</a:t>
            </a:r>
            <a:r>
              <a:rPr lang="en-US" altLang="zh-CN"/>
              <a:t>{(</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t>)</a:t>
            </a:r>
            <a:r>
              <a:rPr lang="en-US" altLang="zh-CN" baseline="30000"/>
              <a:t>2</a:t>
            </a:r>
            <a:r>
              <a:rPr lang="en-US" altLang="zh-CN"/>
              <a:t>+(</a:t>
            </a:r>
            <a:r>
              <a:rPr lang="en-US" altLang="zh-CN" i="1">
                <a:latin typeface="Symbol" panose="05050102010706020507" pitchFamily="18" charset="2"/>
              </a:rPr>
              <a:t>h</a:t>
            </a:r>
            <a:r>
              <a:rPr lang="en-US" altLang="zh-CN">
                <a:latin typeface="Symbol" panose="05050102010706020507" pitchFamily="18" charset="2"/>
              </a:rPr>
              <a:t>-</a:t>
            </a:r>
            <a:r>
              <a:rPr lang="en-US" altLang="zh-CN" i="1"/>
              <a:t>E</a:t>
            </a:r>
            <a:r>
              <a:rPr lang="en-US" altLang="zh-CN" i="1">
                <a:latin typeface="Symbol" panose="05050102010706020507" pitchFamily="18" charset="2"/>
              </a:rPr>
              <a:t>h</a:t>
            </a:r>
            <a:r>
              <a:rPr lang="en-US" altLang="zh-CN"/>
              <a:t>)</a:t>
            </a:r>
            <a:r>
              <a:rPr lang="en-US" altLang="zh-CN" baseline="30000"/>
              <a:t>2</a:t>
            </a:r>
            <a:r>
              <a:rPr lang="en-US" altLang="zh-CN"/>
              <a:t>+2(</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t>)(</a:t>
            </a:r>
            <a:r>
              <a:rPr lang="en-US" altLang="zh-CN" i="1">
                <a:latin typeface="Symbol" panose="05050102010706020507" pitchFamily="18" charset="2"/>
              </a:rPr>
              <a:t>h</a:t>
            </a:r>
            <a:r>
              <a:rPr lang="en-US" altLang="zh-CN">
                <a:latin typeface="Symbol" panose="05050102010706020507" pitchFamily="18" charset="2"/>
              </a:rPr>
              <a:t>-</a:t>
            </a:r>
            <a:r>
              <a:rPr lang="en-US" altLang="zh-CN" i="1"/>
              <a:t>E</a:t>
            </a:r>
            <a:r>
              <a:rPr lang="en-US" altLang="zh-CN" i="1">
                <a:latin typeface="Symbol" panose="05050102010706020507" pitchFamily="18" charset="2"/>
              </a:rPr>
              <a:t>h</a:t>
            </a:r>
            <a:r>
              <a:rPr lang="en-US" altLang="zh-CN"/>
              <a:t>)}</a:t>
            </a:r>
          </a:p>
          <a:p>
            <a:pPr eaLnBrk="1" hangingPunct="1"/>
            <a:r>
              <a:rPr lang="en-US" altLang="zh-CN"/>
              <a:t>		=</a:t>
            </a:r>
            <a:r>
              <a:rPr lang="en-US" altLang="zh-CN" i="1"/>
              <a:t>E</a:t>
            </a:r>
            <a:r>
              <a:rPr lang="en-US" altLang="zh-CN"/>
              <a:t>(</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t>)</a:t>
            </a:r>
            <a:r>
              <a:rPr lang="en-US" altLang="zh-CN" baseline="30000"/>
              <a:t>2</a:t>
            </a:r>
            <a:r>
              <a:rPr lang="en-US" altLang="zh-CN"/>
              <a:t>+</a:t>
            </a:r>
            <a:r>
              <a:rPr lang="en-US" altLang="zh-CN" i="1"/>
              <a:t>E</a:t>
            </a:r>
            <a:r>
              <a:rPr lang="en-US" altLang="zh-CN"/>
              <a:t>(</a:t>
            </a:r>
            <a:r>
              <a:rPr lang="en-US" altLang="zh-CN" i="1">
                <a:latin typeface="Symbol" panose="05050102010706020507" pitchFamily="18" charset="2"/>
              </a:rPr>
              <a:t>h</a:t>
            </a:r>
            <a:r>
              <a:rPr lang="en-US" altLang="zh-CN">
                <a:latin typeface="Symbol" panose="05050102010706020507" pitchFamily="18" charset="2"/>
              </a:rPr>
              <a:t>-</a:t>
            </a:r>
            <a:r>
              <a:rPr lang="en-US" altLang="zh-CN" i="1"/>
              <a:t>E</a:t>
            </a:r>
            <a:r>
              <a:rPr lang="en-US" altLang="zh-CN" i="1">
                <a:latin typeface="Symbol" panose="05050102010706020507" pitchFamily="18" charset="2"/>
              </a:rPr>
              <a:t>h</a:t>
            </a:r>
            <a:r>
              <a:rPr lang="en-US" altLang="zh-CN"/>
              <a:t>)</a:t>
            </a:r>
            <a:r>
              <a:rPr lang="en-US" altLang="zh-CN" baseline="30000"/>
              <a:t>2</a:t>
            </a:r>
            <a:r>
              <a:rPr lang="en-US" altLang="zh-CN"/>
              <a:t>+2</a:t>
            </a:r>
            <a:r>
              <a:rPr lang="en-US" altLang="zh-CN" i="1"/>
              <a:t>E</a:t>
            </a:r>
            <a:r>
              <a:rPr lang="en-US" altLang="zh-CN"/>
              <a:t>{(</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t>)(</a:t>
            </a:r>
            <a:r>
              <a:rPr lang="en-US" altLang="zh-CN" i="1">
                <a:latin typeface="Symbol" panose="05050102010706020507" pitchFamily="18" charset="2"/>
              </a:rPr>
              <a:t>h</a:t>
            </a:r>
            <a:r>
              <a:rPr lang="en-US" altLang="zh-CN">
                <a:latin typeface="Symbol" panose="05050102010706020507" pitchFamily="18" charset="2"/>
              </a:rPr>
              <a:t>-</a:t>
            </a:r>
            <a:r>
              <a:rPr lang="en-US" altLang="zh-CN" i="1"/>
              <a:t>E</a:t>
            </a:r>
            <a:r>
              <a:rPr lang="en-US" altLang="zh-CN" i="1">
                <a:latin typeface="Symbol" panose="05050102010706020507" pitchFamily="18" charset="2"/>
              </a:rPr>
              <a:t>h</a:t>
            </a:r>
            <a:r>
              <a:rPr lang="en-US" altLang="zh-CN"/>
              <a:t>)}</a:t>
            </a:r>
          </a:p>
          <a:p>
            <a:pPr eaLnBrk="1" hangingPunct="1"/>
            <a:r>
              <a:rPr lang="en-US" altLang="zh-CN"/>
              <a:t>		=</a:t>
            </a:r>
            <a:r>
              <a:rPr lang="en-US" altLang="zh-CN" i="1"/>
              <a:t>D</a:t>
            </a:r>
            <a:r>
              <a:rPr lang="en-US" altLang="zh-CN" i="1">
                <a:latin typeface="Symbol" panose="05050102010706020507" pitchFamily="18" charset="2"/>
              </a:rPr>
              <a:t>x</a:t>
            </a:r>
            <a:r>
              <a:rPr lang="en-US" altLang="zh-CN"/>
              <a:t>+</a:t>
            </a:r>
            <a:r>
              <a:rPr lang="en-US" altLang="zh-CN" i="1"/>
              <a:t>D</a:t>
            </a:r>
            <a:r>
              <a:rPr lang="en-US" altLang="zh-CN" i="1">
                <a:latin typeface="Symbol" panose="05050102010706020507" pitchFamily="18" charset="2"/>
              </a:rPr>
              <a:t>h</a:t>
            </a:r>
          </a:p>
          <a:p>
            <a:pPr eaLnBrk="1" hangingPunct="1"/>
            <a:r>
              <a:rPr lang="zh-CN" altLang="en-US"/>
              <a:t>这是因为</a:t>
            </a:r>
            <a:r>
              <a:rPr lang="en-US" altLang="zh-CN" i="1">
                <a:latin typeface="Symbol" panose="05050102010706020507" pitchFamily="18" charset="2"/>
              </a:rPr>
              <a:t>x</a:t>
            </a:r>
            <a:r>
              <a:rPr lang="zh-CN" altLang="en-US"/>
              <a:t>与</a:t>
            </a:r>
            <a:r>
              <a:rPr lang="en-US" altLang="zh-CN" i="1">
                <a:latin typeface="Symbol" panose="05050102010706020507" pitchFamily="18" charset="2"/>
              </a:rPr>
              <a:t>h</a:t>
            </a:r>
            <a:r>
              <a:rPr lang="zh-CN" altLang="en-US"/>
              <a:t>独立</a:t>
            </a:r>
            <a:r>
              <a:rPr lang="en-US" altLang="zh-CN"/>
              <a:t>, </a:t>
            </a:r>
            <a:r>
              <a:rPr lang="zh-CN" altLang="en-US"/>
              <a:t>则</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zh-CN" altLang="en-US"/>
              <a:t>与</a:t>
            </a:r>
            <a:r>
              <a:rPr lang="en-US" altLang="zh-CN" i="1">
                <a:latin typeface="Symbol" panose="05050102010706020507" pitchFamily="18" charset="2"/>
              </a:rPr>
              <a:t>h</a:t>
            </a:r>
            <a:r>
              <a:rPr lang="en-US" altLang="zh-CN">
                <a:latin typeface="Symbol" panose="05050102010706020507" pitchFamily="18" charset="2"/>
              </a:rPr>
              <a:t>-</a:t>
            </a:r>
            <a:r>
              <a:rPr lang="en-US" altLang="zh-CN" i="1"/>
              <a:t>E</a:t>
            </a:r>
            <a:r>
              <a:rPr lang="en-US" altLang="zh-CN" i="1">
                <a:latin typeface="Symbol" panose="05050102010706020507" pitchFamily="18" charset="2"/>
              </a:rPr>
              <a:t>h</a:t>
            </a:r>
            <a:r>
              <a:rPr lang="zh-CN" altLang="en-US"/>
              <a:t>也独立</a:t>
            </a:r>
            <a:r>
              <a:rPr lang="en-US" altLang="zh-CN"/>
              <a:t>, </a:t>
            </a:r>
            <a:r>
              <a:rPr lang="zh-CN" altLang="en-US"/>
              <a:t>因此</a:t>
            </a:r>
            <a:r>
              <a:rPr lang="en-US" altLang="zh-CN"/>
              <a:t>E{(</a:t>
            </a:r>
            <a:r>
              <a:rPr lang="en-US" altLang="zh-CN" i="1">
                <a:latin typeface="Symbol" panose="05050102010706020507" pitchFamily="18" charset="2"/>
              </a:rPr>
              <a:t>x</a:t>
            </a:r>
            <a:r>
              <a:rPr lang="en-US" altLang="zh-CN">
                <a:latin typeface="Symbol" panose="05050102010706020507" pitchFamily="18" charset="2"/>
              </a:rPr>
              <a:t>-</a:t>
            </a:r>
            <a:r>
              <a:rPr lang="en-US" altLang="zh-CN" i="1">
                <a:latin typeface="Symbol" panose="05050102010706020507" pitchFamily="18" charset="2"/>
              </a:rPr>
              <a:t>Ex</a:t>
            </a:r>
            <a:r>
              <a:rPr lang="en-US" altLang="zh-CN"/>
              <a:t>)(</a:t>
            </a:r>
            <a:r>
              <a:rPr lang="en-US" altLang="zh-CN" i="1">
                <a:latin typeface="Symbol" panose="05050102010706020507" pitchFamily="18" charset="2"/>
              </a:rPr>
              <a:t>h</a:t>
            </a:r>
            <a:r>
              <a:rPr lang="en-US" altLang="zh-CN">
                <a:latin typeface="Symbol" panose="05050102010706020507" pitchFamily="18" charset="2"/>
              </a:rPr>
              <a:t>-</a:t>
            </a:r>
            <a:r>
              <a:rPr lang="en-US" altLang="zh-CN" i="1"/>
              <a:t>E</a:t>
            </a:r>
            <a:r>
              <a:rPr lang="en-US" altLang="zh-CN" i="1">
                <a:latin typeface="Symbol" panose="05050102010706020507" pitchFamily="18" charset="2"/>
              </a:rPr>
              <a:t>h</a:t>
            </a:r>
            <a:r>
              <a:rPr lang="en-US" altLang="zh-CN"/>
              <a:t>)}=</a:t>
            </a:r>
            <a:r>
              <a:rPr lang="en-US" altLang="zh-CN" i="1"/>
              <a:t>E</a:t>
            </a:r>
            <a:r>
              <a:rPr lang="en-US" altLang="zh-CN"/>
              <a:t>(</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t>)</a:t>
            </a:r>
            <a:r>
              <a:rPr lang="en-US" altLang="zh-CN" i="1"/>
              <a:t>E</a:t>
            </a:r>
            <a:r>
              <a:rPr lang="en-US" altLang="zh-CN"/>
              <a:t>(</a:t>
            </a:r>
            <a:r>
              <a:rPr lang="en-US" altLang="zh-CN" i="1">
                <a:latin typeface="Symbol" panose="05050102010706020507" pitchFamily="18" charset="2"/>
              </a:rPr>
              <a:t>h</a:t>
            </a:r>
            <a:r>
              <a:rPr lang="en-US" altLang="zh-CN">
                <a:latin typeface="Symbol" panose="05050102010706020507" pitchFamily="18" charset="2"/>
              </a:rPr>
              <a:t>-</a:t>
            </a:r>
            <a:r>
              <a:rPr lang="en-US" altLang="zh-CN" i="1"/>
              <a:t>E</a:t>
            </a:r>
            <a:r>
              <a:rPr lang="en-US" altLang="zh-CN" i="1">
                <a:latin typeface="Symbol" panose="05050102010706020507" pitchFamily="18" charset="2"/>
              </a:rPr>
              <a:t>h</a:t>
            </a:r>
            <a:r>
              <a:rPr lang="en-US" altLang="zh-CN"/>
              <a:t>)=0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D8B309B-1713-4390-A0DB-6656B5DFC25E}"/>
              </a:ext>
            </a:extLst>
          </p:cNvPr>
          <p:cNvSpPr>
            <a:spLocks noGrp="1" noChangeArrowheads="1"/>
          </p:cNvSpPr>
          <p:nvPr>
            <p:ph type="title"/>
          </p:nvPr>
        </p:nvSpPr>
        <p:spPr/>
        <p:txBody>
          <a:bodyPr/>
          <a:lstStyle/>
          <a:p>
            <a:pPr eaLnBrk="1" hangingPunct="1"/>
            <a:r>
              <a:rPr lang="zh-CN" altLang="en-US"/>
              <a:t>性质</a:t>
            </a:r>
            <a:r>
              <a:rPr lang="en-US" altLang="zh-CN"/>
              <a:t>4</a:t>
            </a:r>
            <a:r>
              <a:rPr lang="zh-CN" altLang="en-US"/>
              <a:t>可以推广到任意有限个随机变量</a:t>
            </a:r>
          </a:p>
        </p:txBody>
      </p:sp>
      <p:sp>
        <p:nvSpPr>
          <p:cNvPr id="115715" name="Rectangle 3">
            <a:extLst>
              <a:ext uri="{FF2B5EF4-FFF2-40B4-BE49-F238E27FC236}">
                <a16:creationId xmlns:a16="http://schemas.microsoft.com/office/drawing/2014/main" id="{17747477-1DFA-4582-9A7D-3F4B4D029756}"/>
              </a:ext>
            </a:extLst>
          </p:cNvPr>
          <p:cNvSpPr>
            <a:spLocks noGrp="1" noChangeArrowheads="1"/>
          </p:cNvSpPr>
          <p:nvPr>
            <p:ph type="body" sz="half" idx="1"/>
          </p:nvPr>
        </p:nvSpPr>
        <p:spPr>
          <a:xfrm>
            <a:off x="0" y="838200"/>
            <a:ext cx="9144000" cy="2590800"/>
          </a:xfrm>
        </p:spPr>
        <p:txBody>
          <a:bodyPr/>
          <a:lstStyle/>
          <a:p>
            <a:pPr marL="0" indent="0" eaLnBrk="1" hangingPunct="1"/>
            <a:r>
              <a:rPr lang="zh-CN" altLang="en-US"/>
              <a:t>即</a:t>
            </a:r>
            <a:r>
              <a:rPr lang="en-US" altLang="zh-CN"/>
              <a:t>, </a:t>
            </a:r>
            <a:r>
              <a:rPr lang="zh-CN" altLang="en-US"/>
              <a:t>若</a:t>
            </a:r>
            <a:r>
              <a:rPr lang="en-US" altLang="zh-CN" i="1">
                <a:latin typeface="Symbol" panose="05050102010706020507" pitchFamily="18" charset="2"/>
              </a:rPr>
              <a:t>x</a:t>
            </a:r>
            <a:r>
              <a:rPr lang="en-US" altLang="zh-CN" baseline="-25000"/>
              <a:t>1</a:t>
            </a:r>
            <a:r>
              <a:rPr lang="en-US" altLang="zh-CN"/>
              <a:t>,</a:t>
            </a:r>
            <a:r>
              <a:rPr lang="en-US" altLang="zh-CN" i="1">
                <a:latin typeface="Symbol" panose="05050102010706020507" pitchFamily="18" charset="2"/>
              </a:rPr>
              <a:t>x</a:t>
            </a:r>
            <a:r>
              <a:rPr lang="en-US" altLang="zh-CN" baseline="-25000"/>
              <a:t>2</a:t>
            </a:r>
            <a:r>
              <a:rPr lang="en-US" altLang="zh-CN"/>
              <a:t>,...,</a:t>
            </a:r>
            <a:r>
              <a:rPr lang="en-US" altLang="zh-CN" i="1">
                <a:latin typeface="Symbol" panose="05050102010706020507" pitchFamily="18" charset="2"/>
              </a:rPr>
              <a:t>x</a:t>
            </a:r>
            <a:r>
              <a:rPr lang="en-US" altLang="zh-CN" i="1" baseline="-25000"/>
              <a:t>n</a:t>
            </a:r>
            <a:r>
              <a:rPr lang="zh-CN" altLang="en-US"/>
              <a:t>相互独立</a:t>
            </a:r>
            <a:r>
              <a:rPr lang="en-US" altLang="zh-CN"/>
              <a:t>, </a:t>
            </a:r>
            <a:r>
              <a:rPr lang="zh-CN" altLang="en-US"/>
              <a:t>则有</a:t>
            </a:r>
          </a:p>
          <a:p>
            <a:pPr marL="0" indent="0" eaLnBrk="1" hangingPunct="1"/>
            <a:r>
              <a:rPr lang="zh-CN" altLang="en-US"/>
              <a:t>	</a:t>
            </a:r>
            <a:r>
              <a:rPr lang="en-US" altLang="zh-CN" i="1"/>
              <a:t>D</a:t>
            </a:r>
            <a:r>
              <a:rPr lang="en-US" altLang="zh-CN"/>
              <a:t>(</a:t>
            </a:r>
            <a:r>
              <a:rPr lang="en-US" altLang="zh-CN" i="1">
                <a:latin typeface="Symbol" panose="05050102010706020507" pitchFamily="18" charset="2"/>
              </a:rPr>
              <a:t>x</a:t>
            </a:r>
            <a:r>
              <a:rPr lang="en-US" altLang="zh-CN" baseline="-25000"/>
              <a:t>1</a:t>
            </a:r>
            <a:r>
              <a:rPr lang="en-US" altLang="zh-CN"/>
              <a:t>+</a:t>
            </a:r>
            <a:r>
              <a:rPr lang="en-US" altLang="zh-CN" i="1">
                <a:latin typeface="Symbol" panose="05050102010706020507" pitchFamily="18" charset="2"/>
              </a:rPr>
              <a:t>x</a:t>
            </a:r>
            <a:r>
              <a:rPr lang="en-US" altLang="zh-CN" baseline="-25000"/>
              <a:t>2</a:t>
            </a:r>
            <a:r>
              <a:rPr lang="en-US" altLang="zh-CN"/>
              <a:t>+...+</a:t>
            </a:r>
            <a:r>
              <a:rPr lang="en-US" altLang="zh-CN" i="1">
                <a:latin typeface="Symbol" panose="05050102010706020507" pitchFamily="18" charset="2"/>
              </a:rPr>
              <a:t>x</a:t>
            </a:r>
            <a:r>
              <a:rPr lang="en-US" altLang="zh-CN" i="1" baseline="-25000"/>
              <a:t>n</a:t>
            </a:r>
            <a:r>
              <a:rPr lang="en-US" altLang="zh-CN"/>
              <a:t>)=</a:t>
            </a:r>
            <a:r>
              <a:rPr lang="en-US" altLang="zh-CN" i="1"/>
              <a:t>D</a:t>
            </a:r>
            <a:r>
              <a:rPr lang="en-US" altLang="zh-CN" i="1">
                <a:latin typeface="Symbol" panose="05050102010706020507" pitchFamily="18" charset="2"/>
              </a:rPr>
              <a:t>x</a:t>
            </a:r>
            <a:r>
              <a:rPr lang="en-US" altLang="zh-CN" baseline="-25000"/>
              <a:t>1</a:t>
            </a:r>
            <a:r>
              <a:rPr lang="en-US" altLang="zh-CN"/>
              <a:t>+</a:t>
            </a:r>
            <a:r>
              <a:rPr lang="en-US" altLang="zh-CN" i="1"/>
              <a:t>D</a:t>
            </a:r>
            <a:r>
              <a:rPr lang="en-US" altLang="zh-CN" i="1">
                <a:latin typeface="Symbol" panose="05050102010706020507" pitchFamily="18" charset="2"/>
              </a:rPr>
              <a:t>x</a:t>
            </a:r>
            <a:r>
              <a:rPr lang="en-US" altLang="zh-CN" baseline="-25000"/>
              <a:t>2</a:t>
            </a:r>
            <a:r>
              <a:rPr lang="en-US" altLang="zh-CN"/>
              <a:t>+...+</a:t>
            </a:r>
            <a:r>
              <a:rPr lang="en-US" altLang="zh-CN" i="1"/>
              <a:t>D</a:t>
            </a:r>
            <a:r>
              <a:rPr lang="en-US" altLang="zh-CN" i="1">
                <a:latin typeface="Symbol" panose="05050102010706020507" pitchFamily="18" charset="2"/>
              </a:rPr>
              <a:t>x</a:t>
            </a:r>
            <a:r>
              <a:rPr lang="en-US" altLang="zh-CN" i="1" baseline="-25000"/>
              <a:t>n</a:t>
            </a:r>
          </a:p>
          <a:p>
            <a:pPr marL="0" indent="0" eaLnBrk="1" hangingPunct="1"/>
            <a:r>
              <a:rPr lang="zh-CN" altLang="en-US"/>
              <a:t>进一步可得</a:t>
            </a:r>
            <a:r>
              <a:rPr lang="en-US" altLang="zh-CN"/>
              <a:t>: </a:t>
            </a:r>
            <a:r>
              <a:rPr lang="en-US" altLang="zh-CN" i="1"/>
              <a:t>n</a:t>
            </a:r>
            <a:r>
              <a:rPr lang="zh-CN" altLang="en-US"/>
              <a:t>个相互独立的随机变量的算术平均数的方差等于其方差算术平均数的</a:t>
            </a:r>
            <a:r>
              <a:rPr lang="en-US" altLang="zh-CN"/>
              <a:t>1/n</a:t>
            </a:r>
            <a:r>
              <a:rPr lang="zh-CN" altLang="en-US"/>
              <a:t>倍</a:t>
            </a:r>
            <a:r>
              <a:rPr lang="en-US" altLang="zh-CN"/>
              <a:t>.</a:t>
            </a:r>
          </a:p>
        </p:txBody>
      </p:sp>
      <p:graphicFrame>
        <p:nvGraphicFramePr>
          <p:cNvPr id="115716" name="Object 4">
            <a:extLst>
              <a:ext uri="{FF2B5EF4-FFF2-40B4-BE49-F238E27FC236}">
                <a16:creationId xmlns:a16="http://schemas.microsoft.com/office/drawing/2014/main" id="{5C6C6085-7D3A-4175-B8D7-05425DBB0661}"/>
              </a:ext>
            </a:extLst>
          </p:cNvPr>
          <p:cNvGraphicFramePr>
            <a:graphicFrameLocks noGrp="1" noChangeAspect="1"/>
          </p:cNvGraphicFramePr>
          <p:nvPr>
            <p:ph sz="half" idx="2"/>
          </p:nvPr>
        </p:nvGraphicFramePr>
        <p:xfrm>
          <a:off x="0" y="3429000"/>
          <a:ext cx="9144000" cy="1350963"/>
        </p:xfrm>
        <a:graphic>
          <a:graphicData uri="http://schemas.openxmlformats.org/presentationml/2006/ole">
            <mc:AlternateContent xmlns:mc="http://schemas.openxmlformats.org/markup-compatibility/2006">
              <mc:Choice xmlns:v="urn:schemas-microsoft-com:vml" Requires="v">
                <p:oleObj spid="_x0000_s115721" name="Equation" r:id="rId3" imgW="2884758" imgH="390765" progId="Equation.3">
                  <p:embed/>
                </p:oleObj>
              </mc:Choice>
              <mc:Fallback>
                <p:oleObj name="Equation" r:id="rId3" imgW="2884758" imgH="39076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29000"/>
                        <a:ext cx="9144000" cy="1350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34E6B7AD-DF08-4C3B-8C92-35E09415250A}"/>
              </a:ext>
            </a:extLst>
          </p:cNvPr>
          <p:cNvSpPr>
            <a:spLocks noGrp="1" noChangeArrowheads="1"/>
          </p:cNvSpPr>
          <p:nvPr>
            <p:ph type="title"/>
          </p:nvPr>
        </p:nvSpPr>
        <p:spPr>
          <a:xfrm>
            <a:off x="0" y="0"/>
            <a:ext cx="8915400" cy="1676400"/>
          </a:xfrm>
        </p:spPr>
        <p:txBody>
          <a:bodyPr/>
          <a:lstStyle/>
          <a:p>
            <a:pPr eaLnBrk="1" hangingPunct="1"/>
            <a:r>
              <a:rPr lang="en-US" altLang="zh-CN"/>
              <a:t>(5) </a:t>
            </a:r>
            <a:r>
              <a:rPr lang="zh-CN" altLang="en-US"/>
              <a:t>任意随机变量的方差等于这个随机变量平方的期望与其期望平方之差</a:t>
            </a:r>
            <a:r>
              <a:rPr lang="en-US" altLang="zh-CN"/>
              <a:t>, </a:t>
            </a:r>
            <a:r>
              <a:rPr lang="zh-CN" altLang="en-US"/>
              <a:t>即</a:t>
            </a:r>
            <a:br>
              <a:rPr lang="zh-CN" altLang="en-US"/>
            </a:br>
            <a:r>
              <a:rPr lang="zh-CN" altLang="en-US"/>
              <a:t>	</a:t>
            </a:r>
            <a:r>
              <a:rPr lang="en-US" altLang="zh-CN" i="1"/>
              <a:t>D</a:t>
            </a:r>
            <a:r>
              <a:rPr lang="en-US" altLang="zh-CN" i="1">
                <a:latin typeface="Symbol" panose="05050102010706020507" pitchFamily="18" charset="2"/>
              </a:rPr>
              <a:t>x</a:t>
            </a:r>
            <a:r>
              <a:rPr lang="en-US" altLang="zh-CN"/>
              <a:t>=</a:t>
            </a:r>
            <a:r>
              <a:rPr lang="en-US" altLang="zh-CN" i="1"/>
              <a:t>E</a:t>
            </a:r>
            <a:r>
              <a:rPr lang="en-US" altLang="zh-CN" i="1">
                <a:latin typeface="Symbol" panose="05050102010706020507" pitchFamily="18" charset="2"/>
              </a:rPr>
              <a:t>x</a:t>
            </a:r>
            <a:r>
              <a:rPr lang="en-US" altLang="zh-CN" baseline="30000"/>
              <a:t>2</a:t>
            </a:r>
            <a:r>
              <a:rPr lang="en-US" altLang="zh-CN">
                <a:latin typeface="Symbol" panose="05050102010706020507" pitchFamily="18" charset="2"/>
              </a:rPr>
              <a:t>-</a:t>
            </a:r>
            <a:r>
              <a:rPr lang="en-US" altLang="zh-CN"/>
              <a:t>(</a:t>
            </a:r>
            <a:r>
              <a:rPr lang="en-US" altLang="zh-CN" i="1"/>
              <a:t>E</a:t>
            </a:r>
            <a:r>
              <a:rPr lang="en-US" altLang="zh-CN" i="1">
                <a:latin typeface="Symbol" panose="05050102010706020507" pitchFamily="18" charset="2"/>
              </a:rPr>
              <a:t>x</a:t>
            </a:r>
            <a:r>
              <a:rPr lang="en-US" altLang="zh-CN"/>
              <a:t>)</a:t>
            </a:r>
            <a:r>
              <a:rPr lang="en-US" altLang="zh-CN" baseline="30000"/>
              <a:t>2</a:t>
            </a:r>
          </a:p>
        </p:txBody>
      </p:sp>
      <p:sp>
        <p:nvSpPr>
          <p:cNvPr id="116739" name="Rectangle 3">
            <a:extLst>
              <a:ext uri="{FF2B5EF4-FFF2-40B4-BE49-F238E27FC236}">
                <a16:creationId xmlns:a16="http://schemas.microsoft.com/office/drawing/2014/main" id="{68D7E257-1832-4D84-BE1E-BAC7B5C2D985}"/>
              </a:ext>
            </a:extLst>
          </p:cNvPr>
          <p:cNvSpPr>
            <a:spLocks noGrp="1" noChangeArrowheads="1"/>
          </p:cNvSpPr>
          <p:nvPr>
            <p:ph type="body" idx="1"/>
          </p:nvPr>
        </p:nvSpPr>
        <p:spPr>
          <a:xfrm>
            <a:off x="0" y="1981200"/>
            <a:ext cx="9144000" cy="4876800"/>
          </a:xfrm>
        </p:spPr>
        <p:txBody>
          <a:bodyPr/>
          <a:lstStyle/>
          <a:p>
            <a:pPr eaLnBrk="1" hangingPunct="1"/>
            <a:r>
              <a:rPr lang="zh-CN" altLang="en-US"/>
              <a:t>证 </a:t>
            </a:r>
            <a:r>
              <a:rPr lang="en-US" altLang="zh-CN" i="1"/>
              <a:t>D</a:t>
            </a:r>
            <a:r>
              <a:rPr lang="en-US" altLang="zh-CN" i="1">
                <a:latin typeface="Symbol" panose="05050102010706020507" pitchFamily="18" charset="2"/>
              </a:rPr>
              <a:t>x</a:t>
            </a:r>
            <a:r>
              <a:rPr lang="en-US" altLang="zh-CN"/>
              <a:t>=</a:t>
            </a:r>
            <a:r>
              <a:rPr lang="en-US" altLang="zh-CN" i="1"/>
              <a:t>E</a:t>
            </a:r>
            <a:r>
              <a:rPr lang="en-US" altLang="zh-CN"/>
              <a:t>(</a:t>
            </a:r>
            <a:r>
              <a:rPr lang="en-US" altLang="zh-CN" i="1">
                <a:latin typeface="Symbol" panose="05050102010706020507" pitchFamily="18" charset="2"/>
              </a:rPr>
              <a:t>x</a:t>
            </a:r>
            <a:r>
              <a:rPr lang="en-US" altLang="zh-CN">
                <a:latin typeface="Symbol" panose="05050102010706020507" pitchFamily="18" charset="2"/>
              </a:rPr>
              <a:t>-</a:t>
            </a:r>
            <a:r>
              <a:rPr lang="en-US" altLang="zh-CN" i="1"/>
              <a:t>E</a:t>
            </a:r>
            <a:r>
              <a:rPr lang="en-US" altLang="zh-CN" i="1">
                <a:latin typeface="Symbol" panose="05050102010706020507" pitchFamily="18" charset="2"/>
              </a:rPr>
              <a:t>x</a:t>
            </a:r>
            <a:r>
              <a:rPr lang="en-US" altLang="zh-CN"/>
              <a:t>)</a:t>
            </a:r>
            <a:r>
              <a:rPr lang="en-US" altLang="zh-CN" baseline="30000"/>
              <a:t>2</a:t>
            </a:r>
          </a:p>
          <a:p>
            <a:pPr eaLnBrk="1" hangingPunct="1"/>
            <a:r>
              <a:rPr lang="en-US" altLang="zh-CN"/>
              <a:t>		=</a:t>
            </a:r>
            <a:r>
              <a:rPr lang="en-US" altLang="zh-CN" i="1"/>
              <a:t>E</a:t>
            </a:r>
            <a:r>
              <a:rPr lang="en-US" altLang="zh-CN"/>
              <a:t>{</a:t>
            </a:r>
            <a:r>
              <a:rPr lang="en-US" altLang="zh-CN" i="1">
                <a:latin typeface="Symbol" panose="05050102010706020507" pitchFamily="18" charset="2"/>
              </a:rPr>
              <a:t>x</a:t>
            </a:r>
            <a:r>
              <a:rPr lang="en-US" altLang="zh-CN" baseline="30000"/>
              <a:t>2</a:t>
            </a:r>
            <a:r>
              <a:rPr lang="en-US" altLang="zh-CN">
                <a:latin typeface="Symbol" panose="05050102010706020507" pitchFamily="18" charset="2"/>
              </a:rPr>
              <a:t>-</a:t>
            </a:r>
            <a:r>
              <a:rPr lang="en-US" altLang="zh-CN"/>
              <a:t>2</a:t>
            </a:r>
            <a:r>
              <a:rPr lang="en-US" altLang="zh-CN" i="1">
                <a:latin typeface="Symbol" panose="05050102010706020507" pitchFamily="18" charset="2"/>
              </a:rPr>
              <a:t>x</a:t>
            </a:r>
            <a:r>
              <a:rPr lang="en-US" altLang="zh-CN" i="1"/>
              <a:t>E</a:t>
            </a:r>
            <a:r>
              <a:rPr lang="en-US" altLang="zh-CN" i="1">
                <a:latin typeface="Symbol" panose="05050102010706020507" pitchFamily="18" charset="2"/>
              </a:rPr>
              <a:t>x</a:t>
            </a:r>
            <a:r>
              <a:rPr lang="en-US" altLang="zh-CN"/>
              <a:t>+(</a:t>
            </a:r>
            <a:r>
              <a:rPr lang="en-US" altLang="zh-CN" i="1"/>
              <a:t>E</a:t>
            </a:r>
            <a:r>
              <a:rPr lang="en-US" altLang="zh-CN" i="1">
                <a:latin typeface="Symbol" panose="05050102010706020507" pitchFamily="18" charset="2"/>
              </a:rPr>
              <a:t>x</a:t>
            </a:r>
            <a:r>
              <a:rPr lang="en-US" altLang="zh-CN"/>
              <a:t>)</a:t>
            </a:r>
            <a:r>
              <a:rPr lang="en-US" altLang="zh-CN" baseline="30000"/>
              <a:t>2</a:t>
            </a:r>
            <a:r>
              <a:rPr lang="en-US" altLang="zh-CN"/>
              <a:t>}</a:t>
            </a:r>
          </a:p>
          <a:p>
            <a:pPr eaLnBrk="1" hangingPunct="1"/>
            <a:r>
              <a:rPr lang="en-US" altLang="zh-CN"/>
              <a:t>		=</a:t>
            </a:r>
            <a:r>
              <a:rPr lang="en-US" altLang="zh-CN" i="1"/>
              <a:t>E</a:t>
            </a:r>
            <a:r>
              <a:rPr lang="en-US" altLang="zh-CN" i="1">
                <a:latin typeface="Symbol" panose="05050102010706020507" pitchFamily="18" charset="2"/>
              </a:rPr>
              <a:t>x</a:t>
            </a:r>
            <a:r>
              <a:rPr lang="en-US" altLang="zh-CN" baseline="30000"/>
              <a:t>2</a:t>
            </a:r>
            <a:r>
              <a:rPr lang="en-US" altLang="zh-CN">
                <a:latin typeface="Symbol" panose="05050102010706020507" pitchFamily="18" charset="2"/>
              </a:rPr>
              <a:t>-</a:t>
            </a:r>
            <a:r>
              <a:rPr lang="en-US" altLang="zh-CN"/>
              <a:t>2</a:t>
            </a:r>
            <a:r>
              <a:rPr lang="en-US" altLang="zh-CN" i="1"/>
              <a:t>E</a:t>
            </a:r>
            <a:r>
              <a:rPr lang="en-US" altLang="zh-CN" i="1">
                <a:latin typeface="Symbol" panose="05050102010706020507" pitchFamily="18" charset="2"/>
              </a:rPr>
              <a:t>x</a:t>
            </a:r>
            <a:r>
              <a:rPr lang="en-US" altLang="zh-CN">
                <a:sym typeface="Symbol" panose="05050102010706020507" pitchFamily="18" charset="2"/>
              </a:rPr>
              <a:t></a:t>
            </a:r>
            <a:r>
              <a:rPr lang="en-US" altLang="zh-CN" i="1"/>
              <a:t>E</a:t>
            </a:r>
            <a:r>
              <a:rPr lang="en-US" altLang="zh-CN" i="1">
                <a:latin typeface="Symbol" panose="05050102010706020507" pitchFamily="18" charset="2"/>
              </a:rPr>
              <a:t>x</a:t>
            </a:r>
            <a:r>
              <a:rPr lang="en-US" altLang="zh-CN"/>
              <a:t>+(</a:t>
            </a:r>
            <a:r>
              <a:rPr lang="en-US" altLang="zh-CN" i="1"/>
              <a:t>E</a:t>
            </a:r>
            <a:r>
              <a:rPr lang="en-US" altLang="zh-CN" i="1">
                <a:latin typeface="Symbol" panose="05050102010706020507" pitchFamily="18" charset="2"/>
              </a:rPr>
              <a:t>x</a:t>
            </a:r>
            <a:r>
              <a:rPr lang="en-US" altLang="zh-CN"/>
              <a:t>)</a:t>
            </a:r>
            <a:r>
              <a:rPr lang="en-US" altLang="zh-CN" baseline="30000"/>
              <a:t>2</a:t>
            </a:r>
          </a:p>
          <a:p>
            <a:pPr eaLnBrk="1" hangingPunct="1"/>
            <a:r>
              <a:rPr lang="en-US" altLang="zh-CN"/>
              <a:t>		=</a:t>
            </a:r>
            <a:r>
              <a:rPr lang="en-US" altLang="zh-CN" i="1"/>
              <a:t>E</a:t>
            </a:r>
            <a:r>
              <a:rPr lang="en-US" altLang="zh-CN" i="1">
                <a:latin typeface="Symbol" panose="05050102010706020507" pitchFamily="18" charset="2"/>
              </a:rPr>
              <a:t>x</a:t>
            </a:r>
            <a:r>
              <a:rPr lang="en-US" altLang="zh-CN" baseline="30000"/>
              <a:t>2</a:t>
            </a:r>
            <a:r>
              <a:rPr lang="en-US" altLang="zh-CN">
                <a:latin typeface="Symbol" panose="05050102010706020507" pitchFamily="18" charset="2"/>
              </a:rPr>
              <a:t>-</a:t>
            </a:r>
            <a:r>
              <a:rPr lang="en-US" altLang="zh-CN"/>
              <a:t>(</a:t>
            </a:r>
            <a:r>
              <a:rPr lang="en-US" altLang="zh-CN" i="1"/>
              <a:t>E</a:t>
            </a:r>
            <a:r>
              <a:rPr lang="en-US" altLang="zh-CN" i="1">
                <a:latin typeface="Symbol" panose="05050102010706020507" pitchFamily="18" charset="2"/>
              </a:rPr>
              <a:t>x</a:t>
            </a:r>
            <a:r>
              <a:rPr lang="en-US" altLang="zh-CN"/>
              <a:t>)</a:t>
            </a:r>
            <a:r>
              <a:rPr lang="en-US" altLang="zh-CN" baseline="30000"/>
              <a:t>2</a:t>
            </a:r>
          </a:p>
          <a:p>
            <a:pPr eaLnBrk="1" hangingPunct="1"/>
            <a:r>
              <a:rPr lang="zh-CN" altLang="en-US"/>
              <a:t>这个公式很重要</a:t>
            </a:r>
            <a:r>
              <a:rPr lang="en-US" altLang="zh-CN"/>
              <a:t>, </a:t>
            </a:r>
            <a:r>
              <a:rPr lang="zh-CN" altLang="en-US"/>
              <a:t>实际上计算一个随机变量的方差用的是这个公式</a:t>
            </a:r>
            <a:r>
              <a:rPr lang="en-US" altLang="zh-CN"/>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82E0BE70-F75F-478B-A6FB-E7ED25CF24E4}"/>
              </a:ext>
            </a:extLst>
          </p:cNvPr>
          <p:cNvSpPr>
            <a:spLocks noGrp="1" noChangeArrowheads="1"/>
          </p:cNvSpPr>
          <p:nvPr>
            <p:ph type="title"/>
          </p:nvPr>
        </p:nvSpPr>
        <p:spPr/>
        <p:txBody>
          <a:bodyPr/>
          <a:lstStyle/>
          <a:p>
            <a:pPr eaLnBrk="1" hangingPunct="1"/>
            <a:r>
              <a:rPr lang="zh-CN" altLang="en-US"/>
              <a:t>计算</a:t>
            </a:r>
            <a:r>
              <a:rPr lang="en-US" altLang="zh-CN" i="1"/>
              <a:t>E</a:t>
            </a:r>
            <a:r>
              <a:rPr lang="en-US" altLang="zh-CN" i="1">
                <a:latin typeface="Symbol" panose="05050102010706020507" pitchFamily="18" charset="2"/>
              </a:rPr>
              <a:t>x</a:t>
            </a:r>
            <a:r>
              <a:rPr lang="en-US" altLang="zh-CN" baseline="30000"/>
              <a:t>2</a:t>
            </a:r>
            <a:r>
              <a:rPr lang="zh-CN" altLang="en-US"/>
              <a:t>的办法</a:t>
            </a:r>
            <a:r>
              <a:rPr lang="en-US" altLang="zh-CN"/>
              <a:t>:</a:t>
            </a:r>
          </a:p>
        </p:txBody>
      </p:sp>
      <p:graphicFrame>
        <p:nvGraphicFramePr>
          <p:cNvPr id="117763" name="Object 3">
            <a:extLst>
              <a:ext uri="{FF2B5EF4-FFF2-40B4-BE49-F238E27FC236}">
                <a16:creationId xmlns:a16="http://schemas.microsoft.com/office/drawing/2014/main" id="{4E3D2569-BD3D-40E3-BC6D-7CA6B50C8820}"/>
              </a:ext>
            </a:extLst>
          </p:cNvPr>
          <p:cNvGraphicFramePr>
            <a:graphicFrameLocks noGrp="1" noChangeAspect="1"/>
          </p:cNvGraphicFramePr>
          <p:nvPr>
            <p:ph idx="1"/>
          </p:nvPr>
        </p:nvGraphicFramePr>
        <p:xfrm>
          <a:off x="1371600" y="838200"/>
          <a:ext cx="5176838" cy="5867400"/>
        </p:xfrm>
        <a:graphic>
          <a:graphicData uri="http://schemas.openxmlformats.org/presentationml/2006/ole">
            <mc:AlternateContent xmlns:mc="http://schemas.openxmlformats.org/markup-compatibility/2006">
              <mc:Choice xmlns:v="urn:schemas-microsoft-com:vml" Requires="v">
                <p:oleObj spid="_x0000_s117768" name="Equation" r:id="rId3" imgW="1105351" imgH="1255328" progId="Equation.3">
                  <p:embed/>
                </p:oleObj>
              </mc:Choice>
              <mc:Fallback>
                <p:oleObj name="Equation" r:id="rId3" imgW="1105351" imgH="125532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838200"/>
                        <a:ext cx="5176838"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3">
            <a:extLst>
              <a:ext uri="{FF2B5EF4-FFF2-40B4-BE49-F238E27FC236}">
                <a16:creationId xmlns:a16="http://schemas.microsoft.com/office/drawing/2014/main" id="{0D55C912-81F4-48D3-9B8B-BB243A2833E9}"/>
              </a:ext>
            </a:extLst>
          </p:cNvPr>
          <p:cNvSpPr>
            <a:spLocks noGrp="1" noChangeArrowheads="1"/>
          </p:cNvSpPr>
          <p:nvPr>
            <p:ph type="body" idx="4294967295"/>
          </p:nvPr>
        </p:nvSpPr>
        <p:spPr>
          <a:xfrm>
            <a:off x="0" y="333375"/>
            <a:ext cx="9144000" cy="1582738"/>
          </a:xfrm>
        </p:spPr>
        <p:txBody>
          <a:bodyPr/>
          <a:lstStyle/>
          <a:p>
            <a:pPr eaLnBrk="1" hangingPunct="1">
              <a:buFontTx/>
              <a:buNone/>
            </a:pPr>
            <a:r>
              <a:rPr lang="zh-CN" altLang="en-US" sz="2800">
                <a:solidFill>
                  <a:srgbClr val="FFFFFF"/>
                </a:solidFill>
                <a:latin typeface="楷体_GB2312" pitchFamily="49" charset="-122"/>
                <a:ea typeface="楷体_GB2312" pitchFamily="49" charset="-122"/>
              </a:rPr>
              <a:t>例</a:t>
            </a:r>
            <a:r>
              <a:rPr lang="en-US" altLang="zh-CN" sz="2800">
                <a:solidFill>
                  <a:srgbClr val="FFFFFF"/>
                </a:solidFill>
                <a:latin typeface="楷体_GB2312" pitchFamily="49" charset="-122"/>
                <a:ea typeface="楷体_GB2312" pitchFamily="49" charset="-122"/>
              </a:rPr>
              <a:t>3  </a:t>
            </a:r>
            <a:r>
              <a:rPr lang="zh-CN" altLang="en-US" sz="2800">
                <a:solidFill>
                  <a:srgbClr val="FFFFFF"/>
                </a:solidFill>
                <a:latin typeface="楷体_GB2312" pitchFamily="49" charset="-122"/>
                <a:ea typeface="楷体_GB2312" pitchFamily="49" charset="-122"/>
              </a:rPr>
              <a:t>计算在区间</a:t>
            </a:r>
            <a:r>
              <a:rPr lang="en-US" altLang="zh-CN" sz="2800">
                <a:solidFill>
                  <a:srgbClr val="FFFFFF"/>
                </a:solidFill>
                <a:latin typeface="楷体_GB2312" pitchFamily="49" charset="-122"/>
                <a:ea typeface="楷体_GB2312" pitchFamily="49" charset="-122"/>
              </a:rPr>
              <a:t>[a,b]</a:t>
            </a:r>
            <a:r>
              <a:rPr lang="zh-CN" altLang="en-US" sz="2800">
                <a:solidFill>
                  <a:srgbClr val="FFFFFF"/>
                </a:solidFill>
                <a:latin typeface="楷体_GB2312" pitchFamily="49" charset="-122"/>
                <a:ea typeface="楷体_GB2312" pitchFamily="49" charset="-122"/>
              </a:rPr>
              <a:t>上服从均匀分布的随机变量</a:t>
            </a:r>
            <a:r>
              <a:rPr lang="el-GR" altLang="zh-CN" sz="2800">
                <a:solidFill>
                  <a:srgbClr val="FFFFFF"/>
                </a:solidFill>
                <a:latin typeface="楷体_GB2312" pitchFamily="49" charset="-122"/>
                <a:ea typeface="楷体_GB2312" pitchFamily="49" charset="-122"/>
                <a:cs typeface="Arial" panose="020B0604020202020204" pitchFamily="34" charset="0"/>
              </a:rPr>
              <a:t>ξ</a:t>
            </a:r>
            <a:r>
              <a:rPr lang="zh-CN" altLang="en-US" sz="2800">
                <a:solidFill>
                  <a:srgbClr val="FFFFFF"/>
                </a:solidFill>
                <a:latin typeface="楷体_GB2312" pitchFamily="49" charset="-122"/>
                <a:ea typeface="楷体_GB2312" pitchFamily="49" charset="-122"/>
              </a:rPr>
              <a:t>的</a:t>
            </a:r>
          </a:p>
          <a:p>
            <a:pPr eaLnBrk="1" hangingPunct="1">
              <a:buFontTx/>
              <a:buNone/>
            </a:pPr>
            <a:r>
              <a:rPr lang="zh-CN" altLang="en-US" sz="2800">
                <a:solidFill>
                  <a:srgbClr val="FFFFFF"/>
                </a:solidFill>
                <a:latin typeface="楷体_GB2312" pitchFamily="49" charset="-122"/>
                <a:ea typeface="楷体_GB2312" pitchFamily="49" charset="-122"/>
              </a:rPr>
              <a:t>方差</a:t>
            </a:r>
            <a:r>
              <a:rPr lang="en-US" altLang="zh-CN" sz="2800">
                <a:solidFill>
                  <a:srgbClr val="FFFFFF"/>
                </a:solidFill>
                <a:latin typeface="楷体_GB2312" pitchFamily="49" charset="-122"/>
                <a:ea typeface="楷体_GB2312" pitchFamily="49" charset="-122"/>
              </a:rPr>
              <a:t>.</a:t>
            </a:r>
          </a:p>
          <a:p>
            <a:pPr eaLnBrk="1" hangingPunct="1">
              <a:buFontTx/>
              <a:buNone/>
            </a:pPr>
            <a:r>
              <a:rPr lang="en-US" altLang="zh-CN" sz="2800">
                <a:solidFill>
                  <a:srgbClr val="FFFFFF"/>
                </a:solidFill>
                <a:latin typeface="楷体_GB2312" pitchFamily="49" charset="-122"/>
                <a:ea typeface="楷体_GB2312" pitchFamily="49" charset="-122"/>
              </a:rPr>
              <a:t> </a:t>
            </a:r>
            <a:r>
              <a:rPr lang="zh-CN" altLang="en-US" sz="2800">
                <a:solidFill>
                  <a:srgbClr val="FFFFFF"/>
                </a:solidFill>
                <a:latin typeface="楷体_GB2312" pitchFamily="49" charset="-122"/>
                <a:ea typeface="楷体_GB2312" pitchFamily="49" charset="-122"/>
              </a:rPr>
              <a:t>解：</a:t>
            </a:r>
          </a:p>
          <a:p>
            <a:pPr eaLnBrk="1" hangingPunct="1">
              <a:buFontTx/>
              <a:buNone/>
            </a:pPr>
            <a:endParaRPr lang="en-US" altLang="zh-CN" sz="2800">
              <a:solidFill>
                <a:srgbClr val="FFFFFF"/>
              </a:solidFill>
              <a:latin typeface="楷体_GB2312" pitchFamily="49" charset="-122"/>
              <a:ea typeface="楷体_GB2312" pitchFamily="49" charset="-122"/>
            </a:endParaRPr>
          </a:p>
        </p:txBody>
      </p:sp>
      <p:graphicFrame>
        <p:nvGraphicFramePr>
          <p:cNvPr id="675845" name="Object 5">
            <a:extLst>
              <a:ext uri="{FF2B5EF4-FFF2-40B4-BE49-F238E27FC236}">
                <a16:creationId xmlns:a16="http://schemas.microsoft.com/office/drawing/2014/main" id="{C2227A44-DAB5-4CBF-B65A-222BA8E51E39}"/>
              </a:ext>
            </a:extLst>
          </p:cNvPr>
          <p:cNvGraphicFramePr>
            <a:graphicFrameLocks noChangeAspect="1"/>
          </p:cNvGraphicFramePr>
          <p:nvPr/>
        </p:nvGraphicFramePr>
        <p:xfrm>
          <a:off x="3851275" y="5589588"/>
          <a:ext cx="1943100" cy="971550"/>
        </p:xfrm>
        <a:graphic>
          <a:graphicData uri="http://schemas.openxmlformats.org/presentationml/2006/ole">
            <mc:AlternateContent xmlns:mc="http://schemas.openxmlformats.org/markup-compatibility/2006">
              <mc:Choice xmlns:v="urn:schemas-microsoft-com:vml" Requires="v">
                <p:oleObj spid="_x0000_s118823" name="Equation" r:id="rId3" imgW="787058" imgH="393529" progId="Equation.DSMT4">
                  <p:embed/>
                </p:oleObj>
              </mc:Choice>
              <mc:Fallback>
                <p:oleObj name="Equation" r:id="rId3" imgW="787058" imgH="39352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5589588"/>
                        <a:ext cx="194310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46" name="Object 6">
            <a:extLst>
              <a:ext uri="{FF2B5EF4-FFF2-40B4-BE49-F238E27FC236}">
                <a16:creationId xmlns:a16="http://schemas.microsoft.com/office/drawing/2014/main" id="{F14D0C92-89B7-4CDC-BE43-6A8D83EA461B}"/>
              </a:ext>
            </a:extLst>
          </p:cNvPr>
          <p:cNvGraphicFramePr>
            <a:graphicFrameLocks noChangeAspect="1"/>
          </p:cNvGraphicFramePr>
          <p:nvPr/>
        </p:nvGraphicFramePr>
        <p:xfrm>
          <a:off x="250825" y="2492375"/>
          <a:ext cx="3455988" cy="927100"/>
        </p:xfrm>
        <a:graphic>
          <a:graphicData uri="http://schemas.openxmlformats.org/presentationml/2006/ole">
            <mc:AlternateContent xmlns:mc="http://schemas.openxmlformats.org/markup-compatibility/2006">
              <mc:Choice xmlns:v="urn:schemas-microsoft-com:vml" Requires="v">
                <p:oleObj spid="_x0000_s118824" name="Equation" r:id="rId5" imgW="1231366" imgH="330057" progId="Equation.DSMT4">
                  <p:embed/>
                </p:oleObj>
              </mc:Choice>
              <mc:Fallback>
                <p:oleObj name="Equation" r:id="rId5" imgW="1231366" imgH="330057"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492375"/>
                        <a:ext cx="3455988"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847" name="Object 7">
            <a:extLst>
              <a:ext uri="{FF2B5EF4-FFF2-40B4-BE49-F238E27FC236}">
                <a16:creationId xmlns:a16="http://schemas.microsoft.com/office/drawing/2014/main" id="{ADF5591F-55B2-4C3B-9634-8737B097CF7C}"/>
              </a:ext>
            </a:extLst>
          </p:cNvPr>
          <p:cNvGraphicFramePr>
            <a:graphicFrameLocks noChangeAspect="1"/>
          </p:cNvGraphicFramePr>
          <p:nvPr/>
        </p:nvGraphicFramePr>
        <p:xfrm>
          <a:off x="3708400" y="2492375"/>
          <a:ext cx="4681538" cy="993775"/>
        </p:xfrm>
        <a:graphic>
          <a:graphicData uri="http://schemas.openxmlformats.org/presentationml/2006/ole">
            <mc:AlternateContent xmlns:mc="http://schemas.openxmlformats.org/markup-compatibility/2006">
              <mc:Choice xmlns:v="urn:schemas-microsoft-com:vml" Requires="v">
                <p:oleObj spid="_x0000_s118825" name="Equation" r:id="rId7" imgW="1854200" imgH="393700" progId="Equation.DSMT4">
                  <p:embed/>
                </p:oleObj>
              </mc:Choice>
              <mc:Fallback>
                <p:oleObj name="Equation" r:id="rId7" imgW="1854200" imgH="3937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2492375"/>
                        <a:ext cx="4681538"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848" name="Rectangle 8">
            <a:extLst>
              <a:ext uri="{FF2B5EF4-FFF2-40B4-BE49-F238E27FC236}">
                <a16:creationId xmlns:a16="http://schemas.microsoft.com/office/drawing/2014/main" id="{C694D9BE-DA31-49B2-BFC0-B2196510CFD6}"/>
              </a:ext>
            </a:extLst>
          </p:cNvPr>
          <p:cNvSpPr>
            <a:spLocks noChangeArrowheads="1"/>
          </p:cNvSpPr>
          <p:nvPr/>
        </p:nvSpPr>
        <p:spPr bwMode="auto">
          <a:xfrm>
            <a:off x="539750" y="4365625"/>
            <a:ext cx="2555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9"/>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0">
                <a:solidFill>
                  <a:srgbClr val="FFFFFF"/>
                </a:solidFill>
                <a:latin typeface="Times New Roman" panose="02020603050405020304" pitchFamily="18" charset="0"/>
                <a:ea typeface="华文楷体" panose="02010600040101010101" pitchFamily="2" charset="-122"/>
              </a:rPr>
              <a:t>利用</a:t>
            </a:r>
            <a:r>
              <a:rPr lang="en-US" altLang="zh-CN" sz="2800" b="0">
                <a:solidFill>
                  <a:srgbClr val="FFFFFF"/>
                </a:solidFill>
                <a:latin typeface="Times New Roman" panose="02020603050405020304" pitchFamily="18" charset="0"/>
                <a:ea typeface="华文楷体" panose="02010600040101010101" pitchFamily="2" charset="-122"/>
              </a:rPr>
              <a:t>(3.17)</a:t>
            </a:r>
            <a:r>
              <a:rPr lang="zh-CN" altLang="en-US" sz="2800" b="0">
                <a:solidFill>
                  <a:srgbClr val="FFFFFF"/>
                </a:solidFill>
                <a:latin typeface="Times New Roman" panose="02020603050405020304" pitchFamily="18" charset="0"/>
                <a:ea typeface="华文楷体" panose="02010600040101010101" pitchFamily="2" charset="-122"/>
              </a:rPr>
              <a:t>式</a:t>
            </a:r>
            <a:r>
              <a:rPr lang="en-US" altLang="zh-CN" sz="2800" b="0">
                <a:solidFill>
                  <a:srgbClr val="FFFFFF"/>
                </a:solidFill>
                <a:latin typeface="Times New Roman" panose="02020603050405020304" pitchFamily="18" charset="0"/>
                <a:ea typeface="华文楷体" panose="02010600040101010101" pitchFamily="2" charset="-122"/>
              </a:rPr>
              <a:t>,</a:t>
            </a:r>
            <a:r>
              <a:rPr lang="zh-CN" altLang="en-US" sz="2800" b="0">
                <a:solidFill>
                  <a:srgbClr val="FFFFFF"/>
                </a:solidFill>
                <a:latin typeface="Times New Roman" panose="02020603050405020304" pitchFamily="18" charset="0"/>
                <a:ea typeface="华文楷体" panose="02010600040101010101" pitchFamily="2" charset="-122"/>
              </a:rPr>
              <a:t>有</a:t>
            </a:r>
          </a:p>
        </p:txBody>
      </p:sp>
      <p:graphicFrame>
        <p:nvGraphicFramePr>
          <p:cNvPr id="675850" name="Object 10">
            <a:extLst>
              <a:ext uri="{FF2B5EF4-FFF2-40B4-BE49-F238E27FC236}">
                <a16:creationId xmlns:a16="http://schemas.microsoft.com/office/drawing/2014/main" id="{72F0E24C-54D6-4F29-BAB4-BF2C53198A7C}"/>
              </a:ext>
            </a:extLst>
          </p:cNvPr>
          <p:cNvGraphicFramePr>
            <a:graphicFrameLocks noChangeAspect="1"/>
          </p:cNvGraphicFramePr>
          <p:nvPr/>
        </p:nvGraphicFramePr>
        <p:xfrm>
          <a:off x="684213" y="4941888"/>
          <a:ext cx="2879725" cy="582612"/>
        </p:xfrm>
        <a:graphic>
          <a:graphicData uri="http://schemas.openxmlformats.org/presentationml/2006/ole">
            <mc:AlternateContent xmlns:mc="http://schemas.openxmlformats.org/markup-compatibility/2006">
              <mc:Choice xmlns:v="urn:schemas-microsoft-com:vml" Requires="v">
                <p:oleObj spid="_x0000_s118826" name="Equation" r:id="rId10" imgW="1130300" imgH="228600" progId="Equation.DSMT4">
                  <p:embed/>
                </p:oleObj>
              </mc:Choice>
              <mc:Fallback>
                <p:oleObj name="Equation" r:id="rId10" imgW="1130300" imgH="2286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213" y="4941888"/>
                        <a:ext cx="28797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851" name="Object 11">
            <a:extLst>
              <a:ext uri="{FF2B5EF4-FFF2-40B4-BE49-F238E27FC236}">
                <a16:creationId xmlns:a16="http://schemas.microsoft.com/office/drawing/2014/main" id="{54490645-FF4C-46CD-9E36-F76EF9E805F2}"/>
              </a:ext>
            </a:extLst>
          </p:cNvPr>
          <p:cNvGraphicFramePr>
            <a:graphicFrameLocks noChangeAspect="1"/>
          </p:cNvGraphicFramePr>
          <p:nvPr/>
        </p:nvGraphicFramePr>
        <p:xfrm>
          <a:off x="3779838" y="4724400"/>
          <a:ext cx="4319587" cy="949325"/>
        </p:xfrm>
        <a:graphic>
          <a:graphicData uri="http://schemas.openxmlformats.org/presentationml/2006/ole">
            <mc:AlternateContent xmlns:mc="http://schemas.openxmlformats.org/markup-compatibility/2006">
              <mc:Choice xmlns:v="urn:schemas-microsoft-com:vml" Requires="v">
                <p:oleObj spid="_x0000_s118827" name="Equation" r:id="rId12" imgW="1790700" imgH="393700" progId="Equation.DSMT4">
                  <p:embed/>
                </p:oleObj>
              </mc:Choice>
              <mc:Fallback>
                <p:oleObj name="Equation" r:id="rId12" imgW="1790700" imgH="39370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9838" y="4724400"/>
                        <a:ext cx="4319587"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852" name="Object 12">
            <a:extLst>
              <a:ext uri="{FF2B5EF4-FFF2-40B4-BE49-F238E27FC236}">
                <a16:creationId xmlns:a16="http://schemas.microsoft.com/office/drawing/2014/main" id="{F93B4C0D-B754-45A2-8C23-9AB9398BAB57}"/>
              </a:ext>
            </a:extLst>
          </p:cNvPr>
          <p:cNvGraphicFramePr>
            <a:graphicFrameLocks noChangeAspect="1"/>
          </p:cNvGraphicFramePr>
          <p:nvPr/>
        </p:nvGraphicFramePr>
        <p:xfrm>
          <a:off x="2124075" y="3500438"/>
          <a:ext cx="2376488" cy="877887"/>
        </p:xfrm>
        <a:graphic>
          <a:graphicData uri="http://schemas.openxmlformats.org/presentationml/2006/ole">
            <mc:AlternateContent xmlns:mc="http://schemas.openxmlformats.org/markup-compatibility/2006">
              <mc:Choice xmlns:v="urn:schemas-microsoft-com:vml" Requires="v">
                <p:oleObj spid="_x0000_s118828" name="Equation" r:id="rId14" imgW="1066337" imgH="393529" progId="Equation.DSMT4">
                  <p:embed/>
                </p:oleObj>
              </mc:Choice>
              <mc:Fallback>
                <p:oleObj name="Equation" r:id="rId14" imgW="1066337" imgH="393529" progId="Equation.DSMT4">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24075" y="3500438"/>
                        <a:ext cx="2376488"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53" name="Object 13">
            <a:extLst>
              <a:ext uri="{FF2B5EF4-FFF2-40B4-BE49-F238E27FC236}">
                <a16:creationId xmlns:a16="http://schemas.microsoft.com/office/drawing/2014/main" id="{C75AFF78-FA7E-48AF-AD13-75F937116E91}"/>
              </a:ext>
            </a:extLst>
          </p:cNvPr>
          <p:cNvGraphicFramePr>
            <a:graphicFrameLocks noChangeAspect="1"/>
          </p:cNvGraphicFramePr>
          <p:nvPr/>
        </p:nvGraphicFramePr>
        <p:xfrm>
          <a:off x="1619250" y="1196975"/>
          <a:ext cx="1727200" cy="1028700"/>
        </p:xfrm>
        <a:graphic>
          <a:graphicData uri="http://schemas.openxmlformats.org/presentationml/2006/ole">
            <mc:AlternateContent xmlns:mc="http://schemas.openxmlformats.org/markup-compatibility/2006">
              <mc:Choice xmlns:v="urn:schemas-microsoft-com:vml" Requires="v">
                <p:oleObj spid="_x0000_s118829" name="Equation" r:id="rId16" imgW="660113" imgH="393529" progId="Equation.DSMT4">
                  <p:embed/>
                </p:oleObj>
              </mc:Choice>
              <mc:Fallback>
                <p:oleObj name="Equation" r:id="rId16" imgW="660113" imgH="393529" progId="Equation.DSMT4">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19250" y="1196975"/>
                        <a:ext cx="17272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53"/>
                                        </p:tgtEl>
                                        <p:attrNameLst>
                                          <p:attrName>style.visibility</p:attrName>
                                        </p:attrNameLst>
                                      </p:cBhvr>
                                      <p:to>
                                        <p:strVal val="visible"/>
                                      </p:to>
                                    </p:set>
                                    <p:anim calcmode="lin" valueType="num">
                                      <p:cBhvr additive="base">
                                        <p:cTn id="7" dur="500" fill="hold"/>
                                        <p:tgtEl>
                                          <p:spTgt spid="675853"/>
                                        </p:tgtEl>
                                        <p:attrNameLst>
                                          <p:attrName>ppt_x</p:attrName>
                                        </p:attrNameLst>
                                      </p:cBhvr>
                                      <p:tavLst>
                                        <p:tav tm="0">
                                          <p:val>
                                            <p:strVal val="#ppt_x"/>
                                          </p:val>
                                        </p:tav>
                                        <p:tav tm="100000">
                                          <p:val>
                                            <p:strVal val="#ppt_x"/>
                                          </p:val>
                                        </p:tav>
                                      </p:tavLst>
                                    </p:anim>
                                    <p:anim calcmode="lin" valueType="num">
                                      <p:cBhvr additive="base">
                                        <p:cTn id="8" dur="500" fill="hold"/>
                                        <p:tgtEl>
                                          <p:spTgt spid="6758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75846"/>
                                        </p:tgtEl>
                                        <p:attrNameLst>
                                          <p:attrName>style.visibility</p:attrName>
                                        </p:attrNameLst>
                                      </p:cBhvr>
                                      <p:to>
                                        <p:strVal val="visible"/>
                                      </p:to>
                                    </p:set>
                                    <p:anim calcmode="lin" valueType="num">
                                      <p:cBhvr additive="base">
                                        <p:cTn id="13" dur="500" fill="hold"/>
                                        <p:tgtEl>
                                          <p:spTgt spid="675846"/>
                                        </p:tgtEl>
                                        <p:attrNameLst>
                                          <p:attrName>ppt_x</p:attrName>
                                        </p:attrNameLst>
                                      </p:cBhvr>
                                      <p:tavLst>
                                        <p:tav tm="0">
                                          <p:val>
                                            <p:strVal val="#ppt_x"/>
                                          </p:val>
                                        </p:tav>
                                        <p:tav tm="100000">
                                          <p:val>
                                            <p:strVal val="#ppt_x"/>
                                          </p:val>
                                        </p:tav>
                                      </p:tavLst>
                                    </p:anim>
                                    <p:anim calcmode="lin" valueType="num">
                                      <p:cBhvr additive="base">
                                        <p:cTn id="14" dur="500" fill="hold"/>
                                        <p:tgtEl>
                                          <p:spTgt spid="67584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75847"/>
                                        </p:tgtEl>
                                        <p:attrNameLst>
                                          <p:attrName>style.visibility</p:attrName>
                                        </p:attrNameLst>
                                      </p:cBhvr>
                                      <p:to>
                                        <p:strVal val="visible"/>
                                      </p:to>
                                    </p:set>
                                    <p:anim calcmode="lin" valueType="num">
                                      <p:cBhvr additive="base">
                                        <p:cTn id="19" dur="500" fill="hold"/>
                                        <p:tgtEl>
                                          <p:spTgt spid="675847"/>
                                        </p:tgtEl>
                                        <p:attrNameLst>
                                          <p:attrName>ppt_x</p:attrName>
                                        </p:attrNameLst>
                                      </p:cBhvr>
                                      <p:tavLst>
                                        <p:tav tm="0">
                                          <p:val>
                                            <p:strVal val="#ppt_x"/>
                                          </p:val>
                                        </p:tav>
                                        <p:tav tm="100000">
                                          <p:val>
                                            <p:strVal val="#ppt_x"/>
                                          </p:val>
                                        </p:tav>
                                      </p:tavLst>
                                    </p:anim>
                                    <p:anim calcmode="lin" valueType="num">
                                      <p:cBhvr additive="base">
                                        <p:cTn id="20" dur="500" fill="hold"/>
                                        <p:tgtEl>
                                          <p:spTgt spid="67584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75852"/>
                                        </p:tgtEl>
                                        <p:attrNameLst>
                                          <p:attrName>style.visibility</p:attrName>
                                        </p:attrNameLst>
                                      </p:cBhvr>
                                      <p:to>
                                        <p:strVal val="visible"/>
                                      </p:to>
                                    </p:set>
                                    <p:anim calcmode="lin" valueType="num">
                                      <p:cBhvr additive="base">
                                        <p:cTn id="25" dur="500" fill="hold"/>
                                        <p:tgtEl>
                                          <p:spTgt spid="675852"/>
                                        </p:tgtEl>
                                        <p:attrNameLst>
                                          <p:attrName>ppt_x</p:attrName>
                                        </p:attrNameLst>
                                      </p:cBhvr>
                                      <p:tavLst>
                                        <p:tav tm="0">
                                          <p:val>
                                            <p:strVal val="#ppt_x"/>
                                          </p:val>
                                        </p:tav>
                                        <p:tav tm="100000">
                                          <p:val>
                                            <p:strVal val="#ppt_x"/>
                                          </p:val>
                                        </p:tav>
                                      </p:tavLst>
                                    </p:anim>
                                    <p:anim calcmode="lin" valueType="num">
                                      <p:cBhvr additive="base">
                                        <p:cTn id="26" dur="500" fill="hold"/>
                                        <p:tgtEl>
                                          <p:spTgt spid="67585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75848"/>
                                        </p:tgtEl>
                                        <p:attrNameLst>
                                          <p:attrName>style.visibility</p:attrName>
                                        </p:attrNameLst>
                                      </p:cBhvr>
                                      <p:to>
                                        <p:strVal val="visible"/>
                                      </p:to>
                                    </p:set>
                                    <p:anim calcmode="lin" valueType="num">
                                      <p:cBhvr additive="base">
                                        <p:cTn id="31" dur="500" fill="hold"/>
                                        <p:tgtEl>
                                          <p:spTgt spid="675848"/>
                                        </p:tgtEl>
                                        <p:attrNameLst>
                                          <p:attrName>ppt_x</p:attrName>
                                        </p:attrNameLst>
                                      </p:cBhvr>
                                      <p:tavLst>
                                        <p:tav tm="0">
                                          <p:val>
                                            <p:strVal val="#ppt_x"/>
                                          </p:val>
                                        </p:tav>
                                        <p:tav tm="100000">
                                          <p:val>
                                            <p:strVal val="#ppt_x"/>
                                          </p:val>
                                        </p:tav>
                                      </p:tavLst>
                                    </p:anim>
                                    <p:anim calcmode="lin" valueType="num">
                                      <p:cBhvr additive="base">
                                        <p:cTn id="32" dur="500" fill="hold"/>
                                        <p:tgtEl>
                                          <p:spTgt spid="67584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75850"/>
                                        </p:tgtEl>
                                        <p:attrNameLst>
                                          <p:attrName>style.visibility</p:attrName>
                                        </p:attrNameLst>
                                      </p:cBhvr>
                                      <p:to>
                                        <p:strVal val="visible"/>
                                      </p:to>
                                    </p:set>
                                    <p:anim calcmode="lin" valueType="num">
                                      <p:cBhvr additive="base">
                                        <p:cTn id="37" dur="500" fill="hold"/>
                                        <p:tgtEl>
                                          <p:spTgt spid="675850"/>
                                        </p:tgtEl>
                                        <p:attrNameLst>
                                          <p:attrName>ppt_x</p:attrName>
                                        </p:attrNameLst>
                                      </p:cBhvr>
                                      <p:tavLst>
                                        <p:tav tm="0">
                                          <p:val>
                                            <p:strVal val="#ppt_x"/>
                                          </p:val>
                                        </p:tav>
                                        <p:tav tm="100000">
                                          <p:val>
                                            <p:strVal val="#ppt_x"/>
                                          </p:val>
                                        </p:tav>
                                      </p:tavLst>
                                    </p:anim>
                                    <p:anim calcmode="lin" valueType="num">
                                      <p:cBhvr additive="base">
                                        <p:cTn id="38" dur="500" fill="hold"/>
                                        <p:tgtEl>
                                          <p:spTgt spid="67585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75851"/>
                                        </p:tgtEl>
                                        <p:attrNameLst>
                                          <p:attrName>style.visibility</p:attrName>
                                        </p:attrNameLst>
                                      </p:cBhvr>
                                      <p:to>
                                        <p:strVal val="visible"/>
                                      </p:to>
                                    </p:set>
                                    <p:anim calcmode="lin" valueType="num">
                                      <p:cBhvr additive="base">
                                        <p:cTn id="43" dur="500" fill="hold"/>
                                        <p:tgtEl>
                                          <p:spTgt spid="675851"/>
                                        </p:tgtEl>
                                        <p:attrNameLst>
                                          <p:attrName>ppt_x</p:attrName>
                                        </p:attrNameLst>
                                      </p:cBhvr>
                                      <p:tavLst>
                                        <p:tav tm="0">
                                          <p:val>
                                            <p:strVal val="#ppt_x"/>
                                          </p:val>
                                        </p:tav>
                                        <p:tav tm="100000">
                                          <p:val>
                                            <p:strVal val="#ppt_x"/>
                                          </p:val>
                                        </p:tav>
                                      </p:tavLst>
                                    </p:anim>
                                    <p:anim calcmode="lin" valueType="num">
                                      <p:cBhvr additive="base">
                                        <p:cTn id="44" dur="500" fill="hold"/>
                                        <p:tgtEl>
                                          <p:spTgt spid="67585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675845"/>
                                        </p:tgtEl>
                                        <p:attrNameLst>
                                          <p:attrName>style.visibility</p:attrName>
                                        </p:attrNameLst>
                                      </p:cBhvr>
                                      <p:to>
                                        <p:strVal val="visible"/>
                                      </p:to>
                                    </p:set>
                                    <p:anim calcmode="lin" valueType="num">
                                      <p:cBhvr additive="base">
                                        <p:cTn id="49" dur="500" fill="hold"/>
                                        <p:tgtEl>
                                          <p:spTgt spid="675845"/>
                                        </p:tgtEl>
                                        <p:attrNameLst>
                                          <p:attrName>ppt_x</p:attrName>
                                        </p:attrNameLst>
                                      </p:cBhvr>
                                      <p:tavLst>
                                        <p:tav tm="0">
                                          <p:val>
                                            <p:strVal val="#ppt_x"/>
                                          </p:val>
                                        </p:tav>
                                        <p:tav tm="100000">
                                          <p:val>
                                            <p:strVal val="#ppt_x"/>
                                          </p:val>
                                        </p:tav>
                                      </p:tavLst>
                                    </p:anim>
                                    <p:anim calcmode="lin" valueType="num">
                                      <p:cBhvr additive="base">
                                        <p:cTn id="50" dur="500" fill="hold"/>
                                        <p:tgtEl>
                                          <p:spTgt spid="675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8"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3010" name="Text Box 2">
            <a:extLst>
              <a:ext uri="{FF2B5EF4-FFF2-40B4-BE49-F238E27FC236}">
                <a16:creationId xmlns:a16="http://schemas.microsoft.com/office/drawing/2014/main" id="{B4F95E8C-F033-4B80-8E94-414E8AAAFC40}"/>
              </a:ext>
            </a:extLst>
          </p:cNvPr>
          <p:cNvSpPr txBox="1">
            <a:spLocks noChangeArrowheads="1"/>
          </p:cNvSpPr>
          <p:nvPr/>
        </p:nvSpPr>
        <p:spPr bwMode="auto">
          <a:xfrm>
            <a:off x="323850" y="260350"/>
            <a:ext cx="8435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b="0">
                <a:solidFill>
                  <a:srgbClr val="FFFFFF"/>
                </a:solidFill>
                <a:latin typeface="华文楷体" panose="02010600040101010101" pitchFamily="2" charset="-122"/>
                <a:ea typeface="华文楷体" panose="02010600040101010101" pitchFamily="2" charset="-122"/>
              </a:rPr>
              <a:t>例</a:t>
            </a:r>
            <a:r>
              <a:rPr lang="en-US" altLang="zh-CN" b="0">
                <a:solidFill>
                  <a:srgbClr val="FFFFFF"/>
                </a:solidFill>
                <a:latin typeface="华文楷体" panose="02010600040101010101" pitchFamily="2" charset="-122"/>
                <a:ea typeface="华文楷体" panose="02010600040101010101" pitchFamily="2" charset="-122"/>
              </a:rPr>
              <a:t>4     </a:t>
            </a:r>
            <a:r>
              <a:rPr lang="zh-CN" altLang="en-US" sz="2800" b="0">
                <a:solidFill>
                  <a:schemeClr val="bg1"/>
                </a:solidFill>
                <a:latin typeface="Times New Roman" panose="02020603050405020304" pitchFamily="18" charset="0"/>
                <a:ea typeface="华文楷体" panose="02010600040101010101" pitchFamily="2" charset="-122"/>
              </a:rPr>
              <a:t>计算</a:t>
            </a:r>
            <a:r>
              <a:rPr lang="en-US" altLang="zh-CN" sz="2800" b="0">
                <a:solidFill>
                  <a:schemeClr val="bg1"/>
                </a:solidFill>
                <a:latin typeface="Times New Roman" panose="02020603050405020304" pitchFamily="18" charset="0"/>
                <a:ea typeface="华文楷体" panose="02010600040101010101" pitchFamily="2" charset="-122"/>
              </a:rPr>
              <a:t>§2.4</a:t>
            </a:r>
            <a:r>
              <a:rPr lang="zh-CN" altLang="en-US" sz="2800" b="0">
                <a:solidFill>
                  <a:schemeClr val="bg1"/>
                </a:solidFill>
                <a:latin typeface="Times New Roman" panose="02020603050405020304" pitchFamily="18" charset="0"/>
                <a:ea typeface="华文楷体" panose="02010600040101010101" pitchFamily="2" charset="-122"/>
              </a:rPr>
              <a:t>例</a:t>
            </a:r>
            <a:r>
              <a:rPr lang="en-US" altLang="zh-CN" sz="2800" b="0">
                <a:solidFill>
                  <a:schemeClr val="bg1"/>
                </a:solidFill>
                <a:latin typeface="Times New Roman" panose="02020603050405020304" pitchFamily="18" charset="0"/>
                <a:ea typeface="华文楷体" panose="02010600040101010101" pitchFamily="2" charset="-122"/>
              </a:rPr>
              <a:t>3</a:t>
            </a:r>
            <a:r>
              <a:rPr lang="zh-CN" altLang="en-US" sz="2800" b="0">
                <a:solidFill>
                  <a:schemeClr val="bg1"/>
                </a:solidFill>
                <a:latin typeface="Times New Roman" panose="02020603050405020304" pitchFamily="18" charset="0"/>
                <a:ea typeface="华文楷体" panose="02010600040101010101" pitchFamily="2" charset="-122"/>
              </a:rPr>
              <a:t>中</a:t>
            </a:r>
            <a:r>
              <a:rPr lang="el-GR" altLang="zh-CN" sz="2800" b="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ξ</a:t>
            </a:r>
            <a:r>
              <a:rPr lang="zh-CN" altLang="en-US" sz="2800" b="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0">
                <a:solidFill>
                  <a:schemeClr val="bg1"/>
                </a:solidFill>
                <a:latin typeface="Times New Roman" panose="02020603050405020304" pitchFamily="18" charset="0"/>
                <a:ea typeface="华文楷体" panose="02010600040101010101" pitchFamily="2" charset="-122"/>
              </a:rPr>
              <a:t>η</a:t>
            </a:r>
            <a:r>
              <a:rPr lang="zh-CN" altLang="en-US" sz="2800" b="0">
                <a:solidFill>
                  <a:schemeClr val="bg1"/>
                </a:solidFill>
                <a:latin typeface="Times New Roman" panose="02020603050405020304" pitchFamily="18" charset="0"/>
                <a:ea typeface="华文楷体" panose="02010600040101010101" pitchFamily="2" charset="-122"/>
              </a:rPr>
              <a:t>的方差</a:t>
            </a:r>
            <a:r>
              <a:rPr lang="en-US" altLang="zh-CN" sz="2800" b="0">
                <a:solidFill>
                  <a:schemeClr val="bg1"/>
                </a:solidFill>
                <a:latin typeface="Times New Roman" panose="02020603050405020304" pitchFamily="18" charset="0"/>
                <a:ea typeface="华文楷体" panose="02010600040101010101" pitchFamily="2" charset="-122"/>
              </a:rPr>
              <a:t>.</a:t>
            </a:r>
            <a:r>
              <a:rPr lang="en-US" altLang="zh-CN" b="0">
                <a:solidFill>
                  <a:srgbClr val="FFFFFF"/>
                </a:solidFill>
                <a:latin typeface="华文楷体" panose="02010600040101010101" pitchFamily="2" charset="-122"/>
                <a:ea typeface="华文楷体" panose="02010600040101010101" pitchFamily="2" charset="-122"/>
              </a:rPr>
              <a:t> </a:t>
            </a:r>
          </a:p>
        </p:txBody>
      </p:sp>
      <p:graphicFrame>
        <p:nvGraphicFramePr>
          <p:cNvPr id="683072" name="Group 64">
            <a:extLst>
              <a:ext uri="{FF2B5EF4-FFF2-40B4-BE49-F238E27FC236}">
                <a16:creationId xmlns:a16="http://schemas.microsoft.com/office/drawing/2014/main" id="{93EA0DED-C046-4633-9071-F6EFAA6A3D9A}"/>
              </a:ext>
            </a:extLst>
          </p:cNvPr>
          <p:cNvGraphicFramePr>
            <a:graphicFrameLocks noGrp="1"/>
          </p:cNvGraphicFramePr>
          <p:nvPr/>
        </p:nvGraphicFramePr>
        <p:xfrm>
          <a:off x="539750" y="981075"/>
          <a:ext cx="3048000" cy="89571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895350">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ξ</a:t>
                      </a:r>
                      <a:endPar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P</a:t>
                      </a:r>
                    </a:p>
                  </a:txBody>
                  <a:tcPr marT="45519" marB="4551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0.3</a:t>
                      </a:r>
                    </a:p>
                  </a:txBody>
                  <a:tcPr marT="45519" marB="4551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0.5</a:t>
                      </a:r>
                    </a:p>
                  </a:txBody>
                  <a:tcPr marT="45519" marB="4551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11</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0.2</a:t>
                      </a:r>
                    </a:p>
                  </a:txBody>
                  <a:tcPr marT="45519" marB="4551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83077" name="Group 69">
            <a:extLst>
              <a:ext uri="{FF2B5EF4-FFF2-40B4-BE49-F238E27FC236}">
                <a16:creationId xmlns:a16="http://schemas.microsoft.com/office/drawing/2014/main" id="{04E07613-321E-43D8-845A-FAF2A1A535A9}"/>
              </a:ext>
            </a:extLst>
          </p:cNvPr>
          <p:cNvGraphicFramePr>
            <a:graphicFrameLocks noGrp="1"/>
          </p:cNvGraphicFramePr>
          <p:nvPr/>
        </p:nvGraphicFramePr>
        <p:xfrm>
          <a:off x="4932363" y="981075"/>
          <a:ext cx="2808287" cy="895710"/>
        </p:xfrm>
        <a:graphic>
          <a:graphicData uri="http://schemas.openxmlformats.org/drawingml/2006/table">
            <a:tbl>
              <a:tblPr/>
              <a:tblGrid>
                <a:gridCol w="936625">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tblGrid>
              <a:tr h="895350">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η</a:t>
                      </a:r>
                      <a:endPar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P</a:t>
                      </a:r>
                    </a:p>
                  </a:txBody>
                  <a:tcPr marT="45519" marB="4551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6</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0.4</a:t>
                      </a:r>
                    </a:p>
                  </a:txBody>
                  <a:tcPr marT="45519" marB="4551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7</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0.6</a:t>
                      </a:r>
                    </a:p>
                  </a:txBody>
                  <a:tcPr marT="45519" marB="4551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83033" name="Text Box 25">
            <a:extLst>
              <a:ext uri="{FF2B5EF4-FFF2-40B4-BE49-F238E27FC236}">
                <a16:creationId xmlns:a16="http://schemas.microsoft.com/office/drawing/2014/main" id="{19661DB7-7883-4D90-BD38-8E7D9BE4FCF5}"/>
              </a:ext>
            </a:extLst>
          </p:cNvPr>
          <p:cNvSpPr txBox="1">
            <a:spLocks noChangeArrowheads="1"/>
          </p:cNvSpPr>
          <p:nvPr/>
        </p:nvSpPr>
        <p:spPr bwMode="auto">
          <a:xfrm>
            <a:off x="323850" y="2133600"/>
            <a:ext cx="8351838"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b="0">
                <a:latin typeface="Times New Roman" panose="02020603050405020304" pitchFamily="18" charset="0"/>
              </a:rPr>
              <a:t>    </a:t>
            </a:r>
            <a:r>
              <a:rPr lang="zh-CN" altLang="en-US" b="0">
                <a:solidFill>
                  <a:srgbClr val="FFFFFF"/>
                </a:solidFill>
                <a:latin typeface="华文楷体" panose="02010600040101010101" pitchFamily="2" charset="-122"/>
                <a:ea typeface="华文楷体" panose="02010600040101010101" pitchFamily="2" charset="-122"/>
              </a:rPr>
              <a:t>解   </a:t>
            </a:r>
            <a:r>
              <a:rPr lang="zh-CN" altLang="en-US" sz="2800" b="0">
                <a:solidFill>
                  <a:schemeClr val="bg1"/>
                </a:solidFill>
                <a:latin typeface="Times New Roman" panose="02020603050405020304" pitchFamily="18" charset="0"/>
                <a:ea typeface="华文楷体" panose="02010600040101010101" pitchFamily="2" charset="-122"/>
              </a:rPr>
              <a:t>一种方法是求出</a:t>
            </a:r>
            <a:r>
              <a:rPr lang="el-GR" altLang="zh-CN" sz="2800" b="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ξ</a:t>
            </a:r>
            <a:r>
              <a:rPr lang="en-US" altLang="zh-CN" sz="2800" b="0">
                <a:solidFill>
                  <a:schemeClr val="bg1"/>
                </a:solidFill>
                <a:latin typeface="Times New Roman" panose="02020603050405020304" pitchFamily="18" charset="0"/>
                <a:ea typeface="华文楷体" panose="02010600040101010101" pitchFamily="2" charset="-122"/>
              </a:rPr>
              <a:t>-η</a:t>
            </a:r>
            <a:r>
              <a:rPr lang="zh-CN" altLang="en-US" sz="2800" b="0">
                <a:solidFill>
                  <a:schemeClr val="bg1"/>
                </a:solidFill>
                <a:latin typeface="Times New Roman" panose="02020603050405020304" pitchFamily="18" charset="0"/>
                <a:ea typeface="华文楷体" panose="02010600040101010101" pitchFamily="2" charset="-122"/>
              </a:rPr>
              <a:t>的分布</a:t>
            </a:r>
            <a:r>
              <a:rPr lang="en-US" altLang="zh-CN" sz="2800" b="0">
                <a:solidFill>
                  <a:schemeClr val="bg1"/>
                </a:solidFill>
                <a:latin typeface="Times New Roman" panose="02020603050405020304" pitchFamily="18" charset="0"/>
                <a:ea typeface="华文楷体" panose="02010600040101010101" pitchFamily="2" charset="-122"/>
              </a:rPr>
              <a:t>,</a:t>
            </a:r>
            <a:r>
              <a:rPr lang="zh-CN" altLang="en-US" sz="2800" b="0">
                <a:solidFill>
                  <a:schemeClr val="bg1"/>
                </a:solidFill>
                <a:latin typeface="Times New Roman" panose="02020603050405020304" pitchFamily="18" charset="0"/>
                <a:ea typeface="华文楷体" panose="02010600040101010101" pitchFamily="2" charset="-122"/>
              </a:rPr>
              <a:t>然后直接应用方差定义计算</a:t>
            </a:r>
            <a:r>
              <a:rPr lang="en-US" altLang="zh-CN" sz="2800" b="0">
                <a:solidFill>
                  <a:schemeClr val="bg1"/>
                </a:solidFill>
                <a:latin typeface="Times New Roman" panose="02020603050405020304" pitchFamily="18" charset="0"/>
                <a:ea typeface="华文楷体" panose="02010600040101010101" pitchFamily="2" charset="-122"/>
              </a:rPr>
              <a:t>.</a:t>
            </a:r>
            <a:r>
              <a:rPr lang="zh-CN" altLang="en-US" sz="2800" b="0">
                <a:solidFill>
                  <a:schemeClr val="bg1"/>
                </a:solidFill>
                <a:latin typeface="Times New Roman" panose="02020603050405020304" pitchFamily="18" charset="0"/>
                <a:ea typeface="华文楷体" panose="02010600040101010101" pitchFamily="2" charset="-122"/>
              </a:rPr>
              <a:t>但更简单的方法是先计算出</a:t>
            </a:r>
            <a:r>
              <a:rPr lang="el-GR" altLang="zh-CN" sz="2800" b="0">
                <a:solidFill>
                  <a:schemeClr val="bg1"/>
                </a:solidFill>
                <a:latin typeface="Times New Roman" panose="02020603050405020304" pitchFamily="18" charset="0"/>
                <a:ea typeface="华文楷体" panose="02010600040101010101" pitchFamily="2" charset="-122"/>
              </a:rPr>
              <a:t>ξ</a:t>
            </a:r>
            <a:r>
              <a:rPr lang="zh-CN" altLang="en-US" sz="2800" b="0">
                <a:solidFill>
                  <a:schemeClr val="bg1"/>
                </a:solidFill>
                <a:latin typeface="Times New Roman" panose="02020603050405020304" pitchFamily="18" charset="0"/>
                <a:ea typeface="华文楷体" panose="02010600040101010101" pitchFamily="2" charset="-122"/>
              </a:rPr>
              <a:t>与</a:t>
            </a:r>
            <a:r>
              <a:rPr lang="en-US" altLang="zh-CN" sz="2800" b="0">
                <a:solidFill>
                  <a:schemeClr val="bg1"/>
                </a:solidFill>
                <a:latin typeface="Times New Roman" panose="02020603050405020304" pitchFamily="18" charset="0"/>
                <a:ea typeface="华文楷体" panose="02010600040101010101" pitchFamily="2" charset="-122"/>
              </a:rPr>
              <a:t>η</a:t>
            </a:r>
            <a:r>
              <a:rPr lang="zh-CN" altLang="en-US" sz="2800" b="0">
                <a:solidFill>
                  <a:schemeClr val="bg1"/>
                </a:solidFill>
                <a:latin typeface="Times New Roman" panose="02020603050405020304" pitchFamily="18" charset="0"/>
                <a:ea typeface="华文楷体" panose="02010600040101010101" pitchFamily="2" charset="-122"/>
              </a:rPr>
              <a:t>各自的方法</a:t>
            </a:r>
            <a:r>
              <a:rPr lang="en-US" altLang="zh-CN" sz="2800" b="0">
                <a:solidFill>
                  <a:schemeClr val="bg1"/>
                </a:solidFill>
                <a:latin typeface="Times New Roman" panose="02020603050405020304" pitchFamily="18" charset="0"/>
                <a:ea typeface="华文楷体" panose="02010600040101010101" pitchFamily="2" charset="-122"/>
              </a:rPr>
              <a:t>,</a:t>
            </a:r>
            <a:r>
              <a:rPr lang="zh-CN" altLang="en-US" sz="2800" b="0">
                <a:solidFill>
                  <a:schemeClr val="bg1"/>
                </a:solidFill>
                <a:latin typeface="Times New Roman" panose="02020603050405020304" pitchFamily="18" charset="0"/>
                <a:ea typeface="华文楷体" panose="02010600040101010101" pitchFamily="2" charset="-122"/>
              </a:rPr>
              <a:t>再利用方差性质求出</a:t>
            </a:r>
            <a:r>
              <a:rPr lang="en-US" altLang="zh-CN" sz="2800" b="0">
                <a:solidFill>
                  <a:schemeClr val="bg1"/>
                </a:solidFill>
                <a:latin typeface="Times New Roman" panose="02020603050405020304" pitchFamily="18" charset="0"/>
                <a:ea typeface="华文楷体" panose="02010600040101010101" pitchFamily="2" charset="-122"/>
              </a:rPr>
              <a:t>D(</a:t>
            </a:r>
            <a:r>
              <a:rPr lang="el-GR" altLang="zh-CN" sz="2800" b="0">
                <a:solidFill>
                  <a:schemeClr val="bg1"/>
                </a:solidFill>
                <a:latin typeface="Times New Roman" panose="02020603050405020304" pitchFamily="18" charset="0"/>
                <a:ea typeface="华文楷体" panose="02010600040101010101" pitchFamily="2" charset="-122"/>
              </a:rPr>
              <a:t>ξ</a:t>
            </a:r>
            <a:r>
              <a:rPr lang="en-US" altLang="zh-CN" sz="2800" b="0">
                <a:solidFill>
                  <a:schemeClr val="bg1"/>
                </a:solidFill>
                <a:latin typeface="Times New Roman" panose="02020603050405020304" pitchFamily="18" charset="0"/>
                <a:ea typeface="华文楷体" panose="02010600040101010101" pitchFamily="2" charset="-122"/>
              </a:rPr>
              <a:t>-η).</a:t>
            </a:r>
          </a:p>
        </p:txBody>
      </p:sp>
      <p:graphicFrame>
        <p:nvGraphicFramePr>
          <p:cNvPr id="683054" name="Object 46">
            <a:extLst>
              <a:ext uri="{FF2B5EF4-FFF2-40B4-BE49-F238E27FC236}">
                <a16:creationId xmlns:a16="http://schemas.microsoft.com/office/drawing/2014/main" id="{E3430876-0362-4218-B81D-84C0BF8A6A43}"/>
              </a:ext>
            </a:extLst>
          </p:cNvPr>
          <p:cNvGraphicFramePr>
            <a:graphicFrameLocks noChangeAspect="1"/>
          </p:cNvGraphicFramePr>
          <p:nvPr/>
        </p:nvGraphicFramePr>
        <p:xfrm>
          <a:off x="1042988" y="3644900"/>
          <a:ext cx="5472112" cy="520700"/>
        </p:xfrm>
        <a:graphic>
          <a:graphicData uri="http://schemas.openxmlformats.org/presentationml/2006/ole">
            <mc:AlternateContent xmlns:mc="http://schemas.openxmlformats.org/markup-compatibility/2006">
              <mc:Choice xmlns:v="urn:schemas-microsoft-com:vml" Requires="v">
                <p:oleObj spid="_x0000_s119851" name="Equation" r:id="rId4" imgW="2133600" imgH="203200" progId="Equation.DSMT4">
                  <p:embed/>
                </p:oleObj>
              </mc:Choice>
              <mc:Fallback>
                <p:oleObj name="Equation" r:id="rId4" imgW="2133600" imgH="203200" progId="Equation.DSMT4">
                  <p:embed/>
                  <p:pic>
                    <p:nvPicPr>
                      <p:cNvPr id="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644900"/>
                        <a:ext cx="54721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3056" name="Object 48">
            <a:extLst>
              <a:ext uri="{FF2B5EF4-FFF2-40B4-BE49-F238E27FC236}">
                <a16:creationId xmlns:a16="http://schemas.microsoft.com/office/drawing/2014/main" id="{9CD936D0-F60E-4665-A812-58338673DCFF}"/>
              </a:ext>
            </a:extLst>
          </p:cNvPr>
          <p:cNvGraphicFramePr>
            <a:graphicFrameLocks noChangeAspect="1"/>
          </p:cNvGraphicFramePr>
          <p:nvPr/>
        </p:nvGraphicFramePr>
        <p:xfrm>
          <a:off x="1116013" y="4724400"/>
          <a:ext cx="5111750" cy="577850"/>
        </p:xfrm>
        <a:graphic>
          <a:graphicData uri="http://schemas.openxmlformats.org/presentationml/2006/ole">
            <mc:AlternateContent xmlns:mc="http://schemas.openxmlformats.org/markup-compatibility/2006">
              <mc:Choice xmlns:v="urn:schemas-microsoft-com:vml" Requires="v">
                <p:oleObj spid="_x0000_s119852" name="Equation" r:id="rId6" imgW="2019300" imgH="228600" progId="Equation.DSMT4">
                  <p:embed/>
                </p:oleObj>
              </mc:Choice>
              <mc:Fallback>
                <p:oleObj name="Equation" r:id="rId6" imgW="2019300" imgH="228600" progId="Equation.DSMT4">
                  <p:embed/>
                  <p:pic>
                    <p:nvPicPr>
                      <p:cNvPr id="0"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4724400"/>
                        <a:ext cx="51117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3057" name="Object 49">
            <a:extLst>
              <a:ext uri="{FF2B5EF4-FFF2-40B4-BE49-F238E27FC236}">
                <a16:creationId xmlns:a16="http://schemas.microsoft.com/office/drawing/2014/main" id="{33CD7890-FBAA-4644-AF35-591A118352C9}"/>
              </a:ext>
            </a:extLst>
          </p:cNvPr>
          <p:cNvGraphicFramePr>
            <a:graphicFrameLocks noChangeAspect="1"/>
          </p:cNvGraphicFramePr>
          <p:nvPr/>
        </p:nvGraphicFramePr>
        <p:xfrm>
          <a:off x="1042988" y="4149725"/>
          <a:ext cx="6481762" cy="600075"/>
        </p:xfrm>
        <a:graphic>
          <a:graphicData uri="http://schemas.openxmlformats.org/presentationml/2006/ole">
            <mc:AlternateContent xmlns:mc="http://schemas.openxmlformats.org/markup-compatibility/2006">
              <mc:Choice xmlns:v="urn:schemas-microsoft-com:vml" Requires="v">
                <p:oleObj spid="_x0000_s119853" name="Equation" r:id="rId8" imgW="2463800" imgH="228600" progId="Equation.DSMT4">
                  <p:embed/>
                </p:oleObj>
              </mc:Choice>
              <mc:Fallback>
                <p:oleObj name="Equation" r:id="rId8" imgW="2463800" imgH="228600" progId="Equation.DSMT4">
                  <p:embed/>
                  <p:pic>
                    <p:nvPicPr>
                      <p:cNvPr id="0"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4149725"/>
                        <a:ext cx="648176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3064" name="Text Box 56">
            <a:extLst>
              <a:ext uri="{FF2B5EF4-FFF2-40B4-BE49-F238E27FC236}">
                <a16:creationId xmlns:a16="http://schemas.microsoft.com/office/drawing/2014/main" id="{812FF8DD-D3DE-4F85-B527-F10419C55A24}"/>
              </a:ext>
            </a:extLst>
          </p:cNvPr>
          <p:cNvSpPr txBox="1">
            <a:spLocks noChangeArrowheads="1"/>
          </p:cNvSpPr>
          <p:nvPr/>
        </p:nvSpPr>
        <p:spPr bwMode="auto">
          <a:xfrm>
            <a:off x="684213" y="5300663"/>
            <a:ext cx="647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b="0">
                <a:solidFill>
                  <a:srgbClr val="FFFFFF"/>
                </a:solidFill>
                <a:latin typeface="Times New Roman" panose="02020603050405020304" pitchFamily="18" charset="0"/>
                <a:ea typeface="华文楷体" panose="02010600040101010101" pitchFamily="2" charset="-122"/>
              </a:rPr>
              <a:t>同理计算：</a:t>
            </a:r>
            <a:r>
              <a:rPr lang="en-US" altLang="zh-CN" sz="2800" b="0">
                <a:solidFill>
                  <a:srgbClr val="FFFFFF"/>
                </a:solidFill>
                <a:latin typeface="Times New Roman" panose="02020603050405020304" pitchFamily="18" charset="0"/>
                <a:ea typeface="华文楷体" panose="02010600040101010101" pitchFamily="2" charset="-122"/>
              </a:rPr>
              <a:t>E</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η</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=6.6    E</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η</a:t>
            </a:r>
            <a:r>
              <a:rPr lang="en-US" altLang="zh-CN" sz="2800" b="0" baseline="3000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 =43.8     D</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η</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=0.24</a:t>
            </a:r>
            <a:endPar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3065" name="Text Box 57">
            <a:extLst>
              <a:ext uri="{FF2B5EF4-FFF2-40B4-BE49-F238E27FC236}">
                <a16:creationId xmlns:a16="http://schemas.microsoft.com/office/drawing/2014/main" id="{4743F17F-84CA-4196-90D7-CD1F5B693118}"/>
              </a:ext>
            </a:extLst>
          </p:cNvPr>
          <p:cNvSpPr txBox="1">
            <a:spLocks noChangeArrowheads="1"/>
          </p:cNvSpPr>
          <p:nvPr/>
        </p:nvSpPr>
        <p:spPr bwMode="auto">
          <a:xfrm>
            <a:off x="808038" y="5859463"/>
            <a:ext cx="4621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b="0">
                <a:solidFill>
                  <a:srgbClr val="FFFFFF"/>
                </a:solidFill>
                <a:latin typeface="Times New Roman" panose="02020603050405020304" pitchFamily="18" charset="0"/>
                <a:ea typeface="华文楷体" panose="02010600040101010101" pitchFamily="2" charset="-122"/>
              </a:rPr>
              <a:t>D(</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ξ</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η</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)=D</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ξ</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+D</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η</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=0.4+0.24=0.64</a:t>
            </a:r>
            <a:endPar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3010"/>
                                        </p:tgtEl>
                                        <p:attrNameLst>
                                          <p:attrName>style.visibility</p:attrName>
                                        </p:attrNameLst>
                                      </p:cBhvr>
                                      <p:to>
                                        <p:strVal val="visible"/>
                                      </p:to>
                                    </p:set>
                                    <p:anim calcmode="lin" valueType="num">
                                      <p:cBhvr additive="base">
                                        <p:cTn id="7" dur="500" fill="hold"/>
                                        <p:tgtEl>
                                          <p:spTgt spid="683010"/>
                                        </p:tgtEl>
                                        <p:attrNameLst>
                                          <p:attrName>ppt_x</p:attrName>
                                        </p:attrNameLst>
                                      </p:cBhvr>
                                      <p:tavLst>
                                        <p:tav tm="0">
                                          <p:val>
                                            <p:strVal val="0-#ppt_w/2"/>
                                          </p:val>
                                        </p:tav>
                                        <p:tav tm="100000">
                                          <p:val>
                                            <p:strVal val="#ppt_x"/>
                                          </p:val>
                                        </p:tav>
                                      </p:tavLst>
                                    </p:anim>
                                    <p:anim calcmode="lin" valueType="num">
                                      <p:cBhvr additive="base">
                                        <p:cTn id="8" dur="500" fill="hold"/>
                                        <p:tgtEl>
                                          <p:spTgt spid="6830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683072"/>
                                        </p:tgtEl>
                                        <p:attrNameLst>
                                          <p:attrName>style.visibility</p:attrName>
                                        </p:attrNameLst>
                                      </p:cBhvr>
                                      <p:to>
                                        <p:strVal val="visible"/>
                                      </p:to>
                                    </p:set>
                                    <p:anim calcmode="lin" valueType="num">
                                      <p:cBhvr additive="base">
                                        <p:cTn id="13" dur="500"/>
                                        <p:tgtEl>
                                          <p:spTgt spid="683072"/>
                                        </p:tgtEl>
                                        <p:attrNameLst>
                                          <p:attrName>ppt_y</p:attrName>
                                        </p:attrNameLst>
                                      </p:cBhvr>
                                      <p:tavLst>
                                        <p:tav tm="0">
                                          <p:val>
                                            <p:strVal val="#ppt_y+#ppt_h*1.125000"/>
                                          </p:val>
                                        </p:tav>
                                        <p:tav tm="100000">
                                          <p:val>
                                            <p:strVal val="#ppt_y"/>
                                          </p:val>
                                        </p:tav>
                                      </p:tavLst>
                                    </p:anim>
                                    <p:animEffect transition="in" filter="wipe(up)">
                                      <p:cBhvr>
                                        <p:cTn id="14" dur="500"/>
                                        <p:tgtEl>
                                          <p:spTgt spid="68307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42" fill="hold" nodeType="clickEffect">
                                  <p:stCondLst>
                                    <p:cond delay="0"/>
                                  </p:stCondLst>
                                  <p:childTnLst>
                                    <p:set>
                                      <p:cBhvr>
                                        <p:cTn id="18" dur="1" fill="hold">
                                          <p:stCondLst>
                                            <p:cond delay="0"/>
                                          </p:stCondLst>
                                        </p:cTn>
                                        <p:tgtEl>
                                          <p:spTgt spid="683077"/>
                                        </p:tgtEl>
                                        <p:attrNameLst>
                                          <p:attrName>style.visibility</p:attrName>
                                        </p:attrNameLst>
                                      </p:cBhvr>
                                      <p:to>
                                        <p:strVal val="visible"/>
                                      </p:to>
                                    </p:set>
                                    <p:animEffect transition="in" filter="barn(outHorizontal)">
                                      <p:cBhvr>
                                        <p:cTn id="19" dur="500"/>
                                        <p:tgtEl>
                                          <p:spTgt spid="68307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68303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683054"/>
                                        </p:tgtEl>
                                        <p:attrNameLst>
                                          <p:attrName>style.visibility</p:attrName>
                                        </p:attrNameLst>
                                      </p:cBhvr>
                                      <p:to>
                                        <p:strVal val="visible"/>
                                      </p:to>
                                    </p:set>
                                    <p:anim calcmode="lin" valueType="num">
                                      <p:cBhvr additive="base">
                                        <p:cTn id="28" dur="500" fill="hold"/>
                                        <p:tgtEl>
                                          <p:spTgt spid="683054"/>
                                        </p:tgtEl>
                                        <p:attrNameLst>
                                          <p:attrName>ppt_x</p:attrName>
                                        </p:attrNameLst>
                                      </p:cBhvr>
                                      <p:tavLst>
                                        <p:tav tm="0">
                                          <p:val>
                                            <p:strVal val="#ppt_x"/>
                                          </p:val>
                                        </p:tav>
                                        <p:tav tm="100000">
                                          <p:val>
                                            <p:strVal val="#ppt_x"/>
                                          </p:val>
                                        </p:tav>
                                      </p:tavLst>
                                    </p:anim>
                                    <p:anim calcmode="lin" valueType="num">
                                      <p:cBhvr additive="base">
                                        <p:cTn id="29" dur="500" fill="hold"/>
                                        <p:tgtEl>
                                          <p:spTgt spid="68305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683057"/>
                                        </p:tgtEl>
                                        <p:attrNameLst>
                                          <p:attrName>style.visibility</p:attrName>
                                        </p:attrNameLst>
                                      </p:cBhvr>
                                      <p:to>
                                        <p:strVal val="visible"/>
                                      </p:to>
                                    </p:set>
                                    <p:anim calcmode="lin" valueType="num">
                                      <p:cBhvr additive="base">
                                        <p:cTn id="34" dur="500" fill="hold"/>
                                        <p:tgtEl>
                                          <p:spTgt spid="683057"/>
                                        </p:tgtEl>
                                        <p:attrNameLst>
                                          <p:attrName>ppt_x</p:attrName>
                                        </p:attrNameLst>
                                      </p:cBhvr>
                                      <p:tavLst>
                                        <p:tav tm="0">
                                          <p:val>
                                            <p:strVal val="#ppt_x"/>
                                          </p:val>
                                        </p:tav>
                                        <p:tav tm="100000">
                                          <p:val>
                                            <p:strVal val="#ppt_x"/>
                                          </p:val>
                                        </p:tav>
                                      </p:tavLst>
                                    </p:anim>
                                    <p:anim calcmode="lin" valueType="num">
                                      <p:cBhvr additive="base">
                                        <p:cTn id="35" dur="500" fill="hold"/>
                                        <p:tgtEl>
                                          <p:spTgt spid="683057"/>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683056"/>
                                        </p:tgtEl>
                                        <p:attrNameLst>
                                          <p:attrName>style.visibility</p:attrName>
                                        </p:attrNameLst>
                                      </p:cBhvr>
                                      <p:to>
                                        <p:strVal val="visible"/>
                                      </p:to>
                                    </p:set>
                                    <p:anim calcmode="lin" valueType="num">
                                      <p:cBhvr additive="base">
                                        <p:cTn id="40" dur="500" fill="hold"/>
                                        <p:tgtEl>
                                          <p:spTgt spid="683056"/>
                                        </p:tgtEl>
                                        <p:attrNameLst>
                                          <p:attrName>ppt_x</p:attrName>
                                        </p:attrNameLst>
                                      </p:cBhvr>
                                      <p:tavLst>
                                        <p:tav tm="0">
                                          <p:val>
                                            <p:strVal val="#ppt_x"/>
                                          </p:val>
                                        </p:tav>
                                        <p:tav tm="100000">
                                          <p:val>
                                            <p:strVal val="#ppt_x"/>
                                          </p:val>
                                        </p:tav>
                                      </p:tavLst>
                                    </p:anim>
                                    <p:anim calcmode="lin" valueType="num">
                                      <p:cBhvr additive="base">
                                        <p:cTn id="41" dur="500" fill="hold"/>
                                        <p:tgtEl>
                                          <p:spTgt spid="683056"/>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683064"/>
                                        </p:tgtEl>
                                        <p:attrNameLst>
                                          <p:attrName>style.visibility</p:attrName>
                                        </p:attrNameLst>
                                      </p:cBhvr>
                                      <p:to>
                                        <p:strVal val="visible"/>
                                      </p:to>
                                    </p:set>
                                    <p:anim calcmode="lin" valueType="num">
                                      <p:cBhvr additive="base">
                                        <p:cTn id="46" dur="500" fill="hold"/>
                                        <p:tgtEl>
                                          <p:spTgt spid="683064"/>
                                        </p:tgtEl>
                                        <p:attrNameLst>
                                          <p:attrName>ppt_x</p:attrName>
                                        </p:attrNameLst>
                                      </p:cBhvr>
                                      <p:tavLst>
                                        <p:tav tm="0">
                                          <p:val>
                                            <p:strVal val="#ppt_x"/>
                                          </p:val>
                                        </p:tav>
                                        <p:tav tm="100000">
                                          <p:val>
                                            <p:strVal val="#ppt_x"/>
                                          </p:val>
                                        </p:tav>
                                      </p:tavLst>
                                    </p:anim>
                                    <p:anim calcmode="lin" valueType="num">
                                      <p:cBhvr additive="base">
                                        <p:cTn id="47" dur="500" fill="hold"/>
                                        <p:tgtEl>
                                          <p:spTgt spid="683064"/>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683065"/>
                                        </p:tgtEl>
                                        <p:attrNameLst>
                                          <p:attrName>style.visibility</p:attrName>
                                        </p:attrNameLst>
                                      </p:cBhvr>
                                      <p:to>
                                        <p:strVal val="visible"/>
                                      </p:to>
                                    </p:set>
                                    <p:anim calcmode="lin" valueType="num">
                                      <p:cBhvr additive="base">
                                        <p:cTn id="52" dur="500" fill="hold"/>
                                        <p:tgtEl>
                                          <p:spTgt spid="683065"/>
                                        </p:tgtEl>
                                        <p:attrNameLst>
                                          <p:attrName>ppt_x</p:attrName>
                                        </p:attrNameLst>
                                      </p:cBhvr>
                                      <p:tavLst>
                                        <p:tav tm="0">
                                          <p:val>
                                            <p:strVal val="#ppt_x"/>
                                          </p:val>
                                        </p:tav>
                                        <p:tav tm="100000">
                                          <p:val>
                                            <p:strVal val="#ppt_x"/>
                                          </p:val>
                                        </p:tav>
                                      </p:tavLst>
                                    </p:anim>
                                    <p:anim calcmode="lin" valueType="num">
                                      <p:cBhvr additive="base">
                                        <p:cTn id="53" dur="500" fill="hold"/>
                                        <p:tgtEl>
                                          <p:spTgt spid="6830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0" grpId="0" autoUpdateAnimBg="0"/>
      <p:bldP spid="683033" grpId="0" autoUpdateAnimBg="0"/>
      <p:bldP spid="683064" grpId="0" autoUpdateAnimBg="0"/>
      <p:bldP spid="68306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4820" name="Text Box 4">
            <a:extLst>
              <a:ext uri="{FF2B5EF4-FFF2-40B4-BE49-F238E27FC236}">
                <a16:creationId xmlns:a16="http://schemas.microsoft.com/office/drawing/2014/main" id="{CAAEAA76-1B6F-4B93-9AF8-940CF30DE9E4}"/>
              </a:ext>
            </a:extLst>
          </p:cNvPr>
          <p:cNvSpPr txBox="1">
            <a:spLocks noChangeArrowheads="1"/>
          </p:cNvSpPr>
          <p:nvPr/>
        </p:nvSpPr>
        <p:spPr bwMode="auto">
          <a:xfrm>
            <a:off x="395288" y="404813"/>
            <a:ext cx="7200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zh-CN" altLang="en-US" sz="2800" b="0">
                <a:solidFill>
                  <a:srgbClr val="FFFFFF"/>
                </a:solidFill>
                <a:latin typeface="Times New Roman" panose="02020603050405020304" pitchFamily="18" charset="0"/>
                <a:ea typeface="华文楷体" panose="02010600040101010101" pitchFamily="2" charset="-122"/>
              </a:rPr>
              <a:t>例</a:t>
            </a:r>
            <a:r>
              <a:rPr lang="en-US" altLang="zh-CN" sz="2800" b="0">
                <a:solidFill>
                  <a:srgbClr val="FFFFFF"/>
                </a:solidFill>
                <a:latin typeface="Times New Roman" panose="02020603050405020304" pitchFamily="18" charset="0"/>
                <a:ea typeface="华文楷体" panose="02010600040101010101" pitchFamily="2" charset="-122"/>
              </a:rPr>
              <a:t>5  </a:t>
            </a:r>
            <a:r>
              <a:rPr lang="zh-CN" altLang="en-US" sz="2800" b="0">
                <a:solidFill>
                  <a:srgbClr val="FFFFFF"/>
                </a:solidFill>
                <a:latin typeface="Times New Roman" panose="02020603050405020304" pitchFamily="18" charset="0"/>
                <a:ea typeface="华文楷体" panose="02010600040101010101" pitchFamily="2" charset="-122"/>
              </a:rPr>
              <a:t>若连续型随机变量的概率密度是</a:t>
            </a:r>
            <a:endParaRPr lang="zh-CN" altLang="en-US" sz="2800">
              <a:solidFill>
                <a:srgbClr val="FFFFFF"/>
              </a:solidFill>
              <a:latin typeface="Times New Roman" panose="02020603050405020304" pitchFamily="18" charset="0"/>
              <a:ea typeface="华文楷体" panose="02010600040101010101" pitchFamily="2" charset="-122"/>
            </a:endParaRPr>
          </a:p>
        </p:txBody>
      </p:sp>
      <p:graphicFrame>
        <p:nvGraphicFramePr>
          <p:cNvPr id="674821" name="Object 5">
            <a:extLst>
              <a:ext uri="{FF2B5EF4-FFF2-40B4-BE49-F238E27FC236}">
                <a16:creationId xmlns:a16="http://schemas.microsoft.com/office/drawing/2014/main" id="{C4DBCC95-FEA4-4C8D-9576-DF556E558854}"/>
              </a:ext>
            </a:extLst>
          </p:cNvPr>
          <p:cNvGraphicFramePr>
            <a:graphicFrameLocks noChangeAspect="1"/>
          </p:cNvGraphicFramePr>
          <p:nvPr/>
        </p:nvGraphicFramePr>
        <p:xfrm>
          <a:off x="1116013" y="981075"/>
          <a:ext cx="4537075" cy="1141413"/>
        </p:xfrm>
        <a:graphic>
          <a:graphicData uri="http://schemas.openxmlformats.org/presentationml/2006/ole">
            <mc:AlternateContent xmlns:mc="http://schemas.openxmlformats.org/markup-compatibility/2006">
              <mc:Choice xmlns:v="urn:schemas-microsoft-com:vml" Requires="v">
                <p:oleObj spid="_x0000_s120872" name="Equation" r:id="rId4" imgW="1916868" imgH="482391" progId="Equation.DSMT4">
                  <p:embed/>
                </p:oleObj>
              </mc:Choice>
              <mc:Fallback>
                <p:oleObj name="Equation" r:id="rId4" imgW="1916868" imgH="482391"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981075"/>
                        <a:ext cx="453707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4822" name="Text Box 6">
            <a:extLst>
              <a:ext uri="{FF2B5EF4-FFF2-40B4-BE49-F238E27FC236}">
                <a16:creationId xmlns:a16="http://schemas.microsoft.com/office/drawing/2014/main" id="{BFC1889C-613D-4CAC-B0D6-6EA07EBC0586}"/>
              </a:ext>
            </a:extLst>
          </p:cNvPr>
          <p:cNvSpPr txBox="1">
            <a:spLocks noChangeArrowheads="1"/>
          </p:cNvSpPr>
          <p:nvPr/>
        </p:nvSpPr>
        <p:spPr bwMode="auto">
          <a:xfrm>
            <a:off x="808038" y="2259013"/>
            <a:ext cx="6140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0">
                <a:solidFill>
                  <a:srgbClr val="FFFFFF"/>
                </a:solidFill>
                <a:latin typeface="Times New Roman" panose="02020603050405020304" pitchFamily="18" charset="0"/>
                <a:ea typeface="华文楷体" panose="02010600040101010101" pitchFamily="2" charset="-122"/>
              </a:rPr>
              <a:t>已知</a:t>
            </a:r>
            <a:r>
              <a:rPr lang="en-US" altLang="zh-CN" sz="2800" b="0">
                <a:solidFill>
                  <a:srgbClr val="FFFFFF"/>
                </a:solidFill>
                <a:latin typeface="Times New Roman" panose="02020603050405020304" pitchFamily="18" charset="0"/>
                <a:ea typeface="华文楷体" panose="02010600040101010101" pitchFamily="2" charset="-122"/>
              </a:rPr>
              <a:t>E</a:t>
            </a:r>
            <a:r>
              <a:rPr lang="el-GR"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ξ</a:t>
            </a:r>
            <a:r>
              <a:rPr lang="en-US" altLang="zh-CN" sz="2800" b="0">
                <a:solidFill>
                  <a:srgbClr val="FFFFFF"/>
                </a:solidFill>
                <a:latin typeface="Times New Roman" panose="02020603050405020304" pitchFamily="18" charset="0"/>
                <a:ea typeface="华文楷体" panose="02010600040101010101" pitchFamily="2" charset="-122"/>
              </a:rPr>
              <a:t>=0.5, D</a:t>
            </a:r>
            <a:r>
              <a:rPr lang="el-GR" altLang="zh-CN" sz="2800" b="0">
                <a:solidFill>
                  <a:srgbClr val="FFFFFF"/>
                </a:solidFill>
                <a:latin typeface="Times New Roman" panose="02020603050405020304" pitchFamily="18" charset="0"/>
                <a:ea typeface="华文楷体" panose="02010600040101010101" pitchFamily="2" charset="-122"/>
              </a:rPr>
              <a:t>ξ</a:t>
            </a:r>
            <a:r>
              <a:rPr lang="en-US" altLang="zh-CN" sz="2800" b="0">
                <a:solidFill>
                  <a:srgbClr val="FFFFFF"/>
                </a:solidFill>
                <a:latin typeface="Times New Roman" panose="02020603050405020304" pitchFamily="18" charset="0"/>
                <a:ea typeface="华文楷体" panose="02010600040101010101" pitchFamily="2" charset="-122"/>
              </a:rPr>
              <a:t>=0.15, </a:t>
            </a:r>
            <a:r>
              <a:rPr lang="zh-CN" altLang="en-US" sz="2800" b="0">
                <a:solidFill>
                  <a:srgbClr val="FFFFFF"/>
                </a:solidFill>
                <a:latin typeface="Times New Roman" panose="02020603050405020304" pitchFamily="18" charset="0"/>
                <a:ea typeface="华文楷体" panose="02010600040101010101" pitchFamily="2" charset="-122"/>
              </a:rPr>
              <a:t>求系数</a:t>
            </a:r>
            <a:r>
              <a:rPr lang="en-US" altLang="zh-CN" sz="2800" b="0">
                <a:solidFill>
                  <a:srgbClr val="FFFFFF"/>
                </a:solidFill>
                <a:latin typeface="Times New Roman" panose="02020603050405020304" pitchFamily="18" charset="0"/>
                <a:ea typeface="华文楷体" panose="02010600040101010101" pitchFamily="2" charset="-122"/>
              </a:rPr>
              <a:t>a, b, c.</a:t>
            </a:r>
            <a:endParaRPr lang="en-US" altLang="zh-CN" sz="2800">
              <a:solidFill>
                <a:srgbClr val="FFFFFF"/>
              </a:solidFill>
              <a:latin typeface="Times New Roman" panose="02020603050405020304" pitchFamily="18" charset="0"/>
              <a:ea typeface="华文楷体" panose="02010600040101010101" pitchFamily="2" charset="-122"/>
            </a:endParaRPr>
          </a:p>
        </p:txBody>
      </p:sp>
      <p:sp>
        <p:nvSpPr>
          <p:cNvPr id="674823" name="Text Box 7">
            <a:extLst>
              <a:ext uri="{FF2B5EF4-FFF2-40B4-BE49-F238E27FC236}">
                <a16:creationId xmlns:a16="http://schemas.microsoft.com/office/drawing/2014/main" id="{1004FA01-1592-4BB0-B3EC-4C99B527CD0A}"/>
              </a:ext>
            </a:extLst>
          </p:cNvPr>
          <p:cNvSpPr txBox="1">
            <a:spLocks noChangeArrowheads="1"/>
          </p:cNvSpPr>
          <p:nvPr/>
        </p:nvSpPr>
        <p:spPr bwMode="auto">
          <a:xfrm>
            <a:off x="519113" y="2690813"/>
            <a:ext cx="658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solidFill>
                  <a:srgbClr val="FFFFFF"/>
                </a:solidFill>
                <a:latin typeface="Times New Roman" panose="02020603050405020304" pitchFamily="18" charset="0"/>
                <a:ea typeface="华文楷体" panose="02010600040101010101" pitchFamily="2" charset="-122"/>
              </a:rPr>
              <a:t>解</a:t>
            </a:r>
            <a:r>
              <a:rPr lang="en-US" altLang="zh-CN" sz="2800">
                <a:solidFill>
                  <a:srgbClr val="FFFFFF"/>
                </a:solidFill>
                <a:latin typeface="Times New Roman" panose="02020603050405020304" pitchFamily="18" charset="0"/>
                <a:ea typeface="华文楷体" panose="02010600040101010101" pitchFamily="2" charset="-122"/>
              </a:rPr>
              <a:t>:</a:t>
            </a:r>
          </a:p>
        </p:txBody>
      </p:sp>
      <p:graphicFrame>
        <p:nvGraphicFramePr>
          <p:cNvPr id="674824" name="Object 8">
            <a:extLst>
              <a:ext uri="{FF2B5EF4-FFF2-40B4-BE49-F238E27FC236}">
                <a16:creationId xmlns:a16="http://schemas.microsoft.com/office/drawing/2014/main" id="{202A3200-487E-4706-8F99-FE48A54D3453}"/>
              </a:ext>
            </a:extLst>
          </p:cNvPr>
          <p:cNvGraphicFramePr>
            <a:graphicFrameLocks noChangeAspect="1"/>
          </p:cNvGraphicFramePr>
          <p:nvPr/>
        </p:nvGraphicFramePr>
        <p:xfrm>
          <a:off x="5651500" y="3068638"/>
          <a:ext cx="3492500" cy="2535237"/>
        </p:xfrm>
        <a:graphic>
          <a:graphicData uri="http://schemas.openxmlformats.org/presentationml/2006/ole">
            <mc:AlternateContent xmlns:mc="http://schemas.openxmlformats.org/markup-compatibility/2006">
              <mc:Choice xmlns:v="urn:schemas-microsoft-com:vml" Requires="v">
                <p:oleObj spid="_x0000_s120873" name="Equation" r:id="rId6" imgW="1714500" imgH="1244600" progId="Equation.DSMT4">
                  <p:embed/>
                </p:oleObj>
              </mc:Choice>
              <mc:Fallback>
                <p:oleObj name="Equation" r:id="rId6" imgW="1714500" imgH="1244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3068638"/>
                        <a:ext cx="3492500" cy="253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4825" name="Object 9">
            <a:extLst>
              <a:ext uri="{FF2B5EF4-FFF2-40B4-BE49-F238E27FC236}">
                <a16:creationId xmlns:a16="http://schemas.microsoft.com/office/drawing/2014/main" id="{F0322931-9F49-46F1-B434-C7BEA21C3ECF}"/>
              </a:ext>
            </a:extLst>
          </p:cNvPr>
          <p:cNvGraphicFramePr>
            <a:graphicFrameLocks noChangeAspect="1"/>
          </p:cNvGraphicFramePr>
          <p:nvPr/>
        </p:nvGraphicFramePr>
        <p:xfrm>
          <a:off x="395288" y="3068638"/>
          <a:ext cx="3168650" cy="944562"/>
        </p:xfrm>
        <a:graphic>
          <a:graphicData uri="http://schemas.openxmlformats.org/presentationml/2006/ole">
            <mc:AlternateContent xmlns:mc="http://schemas.openxmlformats.org/markup-compatibility/2006">
              <mc:Choice xmlns:v="urn:schemas-microsoft-com:vml" Requires="v">
                <p:oleObj spid="_x0000_s120874" name="Equation" r:id="rId8" imgW="1104900" imgH="330200" progId="Equation.DSMT4">
                  <p:embed/>
                </p:oleObj>
              </mc:Choice>
              <mc:Fallback>
                <p:oleObj name="Equation" r:id="rId8" imgW="1104900" imgH="3302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3068638"/>
                        <a:ext cx="31686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4826" name="Object 10">
            <a:extLst>
              <a:ext uri="{FF2B5EF4-FFF2-40B4-BE49-F238E27FC236}">
                <a16:creationId xmlns:a16="http://schemas.microsoft.com/office/drawing/2014/main" id="{59CCB878-F128-426F-84A0-5FA4BA26158C}"/>
              </a:ext>
            </a:extLst>
          </p:cNvPr>
          <p:cNvGraphicFramePr>
            <a:graphicFrameLocks noChangeAspect="1"/>
          </p:cNvGraphicFramePr>
          <p:nvPr/>
        </p:nvGraphicFramePr>
        <p:xfrm>
          <a:off x="971550" y="3933825"/>
          <a:ext cx="2881313" cy="862013"/>
        </p:xfrm>
        <a:graphic>
          <a:graphicData uri="http://schemas.openxmlformats.org/presentationml/2006/ole">
            <mc:AlternateContent xmlns:mc="http://schemas.openxmlformats.org/markup-compatibility/2006">
              <mc:Choice xmlns:v="urn:schemas-microsoft-com:vml" Requires="v">
                <p:oleObj spid="_x0000_s120875" name="Equation" r:id="rId10" imgW="1104900" imgH="330200" progId="Equation.DSMT4">
                  <p:embed/>
                </p:oleObj>
              </mc:Choice>
              <mc:Fallback>
                <p:oleObj name="Equation" r:id="rId10" imgW="1104900" imgH="3302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3933825"/>
                        <a:ext cx="2881313"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4827" name="Object 11">
            <a:extLst>
              <a:ext uri="{FF2B5EF4-FFF2-40B4-BE49-F238E27FC236}">
                <a16:creationId xmlns:a16="http://schemas.microsoft.com/office/drawing/2014/main" id="{E155DA7B-D28A-476A-AE61-9506AA167AA1}"/>
              </a:ext>
            </a:extLst>
          </p:cNvPr>
          <p:cNvGraphicFramePr>
            <a:graphicFrameLocks noChangeAspect="1"/>
          </p:cNvGraphicFramePr>
          <p:nvPr/>
        </p:nvGraphicFramePr>
        <p:xfrm>
          <a:off x="900113" y="4797425"/>
          <a:ext cx="4032250" cy="792163"/>
        </p:xfrm>
        <a:graphic>
          <a:graphicData uri="http://schemas.openxmlformats.org/presentationml/2006/ole">
            <mc:AlternateContent xmlns:mc="http://schemas.openxmlformats.org/markup-compatibility/2006">
              <mc:Choice xmlns:v="urn:schemas-microsoft-com:vml" Requires="v">
                <p:oleObj spid="_x0000_s120876" name="Equation" r:id="rId12" imgW="1676400" imgH="330200" progId="Equation.DSMT4">
                  <p:embed/>
                </p:oleObj>
              </mc:Choice>
              <mc:Fallback>
                <p:oleObj name="Equation" r:id="rId12" imgW="1676400" imgH="33020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0113" y="4797425"/>
                        <a:ext cx="40322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4829" name="Object 13">
            <a:extLst>
              <a:ext uri="{FF2B5EF4-FFF2-40B4-BE49-F238E27FC236}">
                <a16:creationId xmlns:a16="http://schemas.microsoft.com/office/drawing/2014/main" id="{779C3AA1-96CC-48FD-826D-1B54740C35A3}"/>
              </a:ext>
            </a:extLst>
          </p:cNvPr>
          <p:cNvGraphicFramePr>
            <a:graphicFrameLocks noChangeAspect="1"/>
          </p:cNvGraphicFramePr>
          <p:nvPr/>
        </p:nvGraphicFramePr>
        <p:xfrm>
          <a:off x="4427538" y="3860800"/>
          <a:ext cx="863600" cy="690563"/>
        </p:xfrm>
        <a:graphic>
          <a:graphicData uri="http://schemas.openxmlformats.org/presentationml/2006/ole">
            <mc:AlternateContent xmlns:mc="http://schemas.openxmlformats.org/markup-compatibility/2006">
              <mc:Choice xmlns:v="urn:schemas-microsoft-com:vml" Requires="v">
                <p:oleObj spid="_x0000_s120877" name="Equation" r:id="rId14" imgW="190417" imgH="152334" progId="Equation.DSMT4">
                  <p:embed/>
                </p:oleObj>
              </mc:Choice>
              <mc:Fallback>
                <p:oleObj name="Equation" r:id="rId14" imgW="190417" imgH="152334"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7538" y="3860800"/>
                        <a:ext cx="8636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4830" name="Object 14">
            <a:extLst>
              <a:ext uri="{FF2B5EF4-FFF2-40B4-BE49-F238E27FC236}">
                <a16:creationId xmlns:a16="http://schemas.microsoft.com/office/drawing/2014/main" id="{D76EC471-23FB-4309-B27C-B93EEAFC15CA}"/>
              </a:ext>
            </a:extLst>
          </p:cNvPr>
          <p:cNvGraphicFramePr>
            <a:graphicFrameLocks noChangeAspect="1"/>
          </p:cNvGraphicFramePr>
          <p:nvPr/>
        </p:nvGraphicFramePr>
        <p:xfrm>
          <a:off x="539750" y="5876925"/>
          <a:ext cx="4608513" cy="493713"/>
        </p:xfrm>
        <a:graphic>
          <a:graphicData uri="http://schemas.openxmlformats.org/presentationml/2006/ole">
            <mc:AlternateContent xmlns:mc="http://schemas.openxmlformats.org/markup-compatibility/2006">
              <mc:Choice xmlns:v="urn:schemas-microsoft-com:vml" Requires="v">
                <p:oleObj spid="_x0000_s120878" name="Equation" r:id="rId16" imgW="1662978" imgH="177723" progId="Equation.DSMT4">
                  <p:embed/>
                </p:oleObj>
              </mc:Choice>
              <mc:Fallback>
                <p:oleObj name="Equation" r:id="rId16" imgW="1662978" imgH="177723" progId="Equation.DSMT4">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9750" y="5876925"/>
                        <a:ext cx="4608513"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4820"/>
                                        </p:tgtEl>
                                        <p:attrNameLst>
                                          <p:attrName>style.visibility</p:attrName>
                                        </p:attrNameLst>
                                      </p:cBhvr>
                                      <p:to>
                                        <p:strVal val="visible"/>
                                      </p:to>
                                    </p:set>
                                    <p:anim calcmode="lin" valueType="num">
                                      <p:cBhvr additive="base">
                                        <p:cTn id="7" dur="500" fill="hold"/>
                                        <p:tgtEl>
                                          <p:spTgt spid="674820"/>
                                        </p:tgtEl>
                                        <p:attrNameLst>
                                          <p:attrName>ppt_x</p:attrName>
                                        </p:attrNameLst>
                                      </p:cBhvr>
                                      <p:tavLst>
                                        <p:tav tm="0">
                                          <p:val>
                                            <p:strVal val="#ppt_x"/>
                                          </p:val>
                                        </p:tav>
                                        <p:tav tm="100000">
                                          <p:val>
                                            <p:strVal val="#ppt_x"/>
                                          </p:val>
                                        </p:tav>
                                      </p:tavLst>
                                    </p:anim>
                                    <p:anim calcmode="lin" valueType="num">
                                      <p:cBhvr additive="base">
                                        <p:cTn id="8" dur="500" fill="hold"/>
                                        <p:tgtEl>
                                          <p:spTgt spid="6748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4821"/>
                                        </p:tgtEl>
                                        <p:attrNameLst>
                                          <p:attrName>style.visibility</p:attrName>
                                        </p:attrNameLst>
                                      </p:cBhvr>
                                      <p:to>
                                        <p:strVal val="visible"/>
                                      </p:to>
                                    </p:set>
                                    <p:anim calcmode="lin" valueType="num">
                                      <p:cBhvr additive="base">
                                        <p:cTn id="11" dur="500" fill="hold"/>
                                        <p:tgtEl>
                                          <p:spTgt spid="674821"/>
                                        </p:tgtEl>
                                        <p:attrNameLst>
                                          <p:attrName>ppt_x</p:attrName>
                                        </p:attrNameLst>
                                      </p:cBhvr>
                                      <p:tavLst>
                                        <p:tav tm="0">
                                          <p:val>
                                            <p:strVal val="#ppt_x"/>
                                          </p:val>
                                        </p:tav>
                                        <p:tav tm="100000">
                                          <p:val>
                                            <p:strVal val="#ppt_x"/>
                                          </p:val>
                                        </p:tav>
                                      </p:tavLst>
                                    </p:anim>
                                    <p:anim calcmode="lin" valueType="num">
                                      <p:cBhvr additive="base">
                                        <p:cTn id="12" dur="500" fill="hold"/>
                                        <p:tgtEl>
                                          <p:spTgt spid="67482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74822"/>
                                        </p:tgtEl>
                                        <p:attrNameLst>
                                          <p:attrName>style.visibility</p:attrName>
                                        </p:attrNameLst>
                                      </p:cBhvr>
                                      <p:to>
                                        <p:strVal val="visible"/>
                                      </p:to>
                                    </p:set>
                                    <p:anim calcmode="lin" valueType="num">
                                      <p:cBhvr additive="base">
                                        <p:cTn id="17" dur="500" fill="hold"/>
                                        <p:tgtEl>
                                          <p:spTgt spid="674822"/>
                                        </p:tgtEl>
                                        <p:attrNameLst>
                                          <p:attrName>ppt_x</p:attrName>
                                        </p:attrNameLst>
                                      </p:cBhvr>
                                      <p:tavLst>
                                        <p:tav tm="0">
                                          <p:val>
                                            <p:strVal val="#ppt_x"/>
                                          </p:val>
                                        </p:tav>
                                        <p:tav tm="100000">
                                          <p:val>
                                            <p:strVal val="#ppt_x"/>
                                          </p:val>
                                        </p:tav>
                                      </p:tavLst>
                                    </p:anim>
                                    <p:anim calcmode="lin" valueType="num">
                                      <p:cBhvr additive="base">
                                        <p:cTn id="18" dur="500" fill="hold"/>
                                        <p:tgtEl>
                                          <p:spTgt spid="67482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74823"/>
                                        </p:tgtEl>
                                        <p:attrNameLst>
                                          <p:attrName>style.visibility</p:attrName>
                                        </p:attrNameLst>
                                      </p:cBhvr>
                                      <p:to>
                                        <p:strVal val="visible"/>
                                      </p:to>
                                    </p:set>
                                    <p:anim calcmode="lin" valueType="num">
                                      <p:cBhvr additive="base">
                                        <p:cTn id="23" dur="500" fill="hold"/>
                                        <p:tgtEl>
                                          <p:spTgt spid="674823"/>
                                        </p:tgtEl>
                                        <p:attrNameLst>
                                          <p:attrName>ppt_x</p:attrName>
                                        </p:attrNameLst>
                                      </p:cBhvr>
                                      <p:tavLst>
                                        <p:tav tm="0">
                                          <p:val>
                                            <p:strVal val="#ppt_x"/>
                                          </p:val>
                                        </p:tav>
                                        <p:tav tm="100000">
                                          <p:val>
                                            <p:strVal val="#ppt_x"/>
                                          </p:val>
                                        </p:tav>
                                      </p:tavLst>
                                    </p:anim>
                                    <p:anim calcmode="lin" valueType="num">
                                      <p:cBhvr additive="base">
                                        <p:cTn id="24" dur="500" fill="hold"/>
                                        <p:tgtEl>
                                          <p:spTgt spid="67482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674825"/>
                                        </p:tgtEl>
                                        <p:attrNameLst>
                                          <p:attrName>style.visibility</p:attrName>
                                        </p:attrNameLst>
                                      </p:cBhvr>
                                      <p:to>
                                        <p:strVal val="visible"/>
                                      </p:to>
                                    </p:set>
                                    <p:anim calcmode="lin" valueType="num">
                                      <p:cBhvr additive="base">
                                        <p:cTn id="29" dur="500" fill="hold"/>
                                        <p:tgtEl>
                                          <p:spTgt spid="674825"/>
                                        </p:tgtEl>
                                        <p:attrNameLst>
                                          <p:attrName>ppt_x</p:attrName>
                                        </p:attrNameLst>
                                      </p:cBhvr>
                                      <p:tavLst>
                                        <p:tav tm="0">
                                          <p:val>
                                            <p:strVal val="#ppt_x"/>
                                          </p:val>
                                        </p:tav>
                                        <p:tav tm="100000">
                                          <p:val>
                                            <p:strVal val="#ppt_x"/>
                                          </p:val>
                                        </p:tav>
                                      </p:tavLst>
                                    </p:anim>
                                    <p:anim calcmode="lin" valueType="num">
                                      <p:cBhvr additive="base">
                                        <p:cTn id="30" dur="500" fill="hold"/>
                                        <p:tgtEl>
                                          <p:spTgt spid="67482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674826"/>
                                        </p:tgtEl>
                                        <p:attrNameLst>
                                          <p:attrName>style.visibility</p:attrName>
                                        </p:attrNameLst>
                                      </p:cBhvr>
                                      <p:to>
                                        <p:strVal val="visible"/>
                                      </p:to>
                                    </p:set>
                                    <p:anim calcmode="lin" valueType="num">
                                      <p:cBhvr additive="base">
                                        <p:cTn id="35" dur="500" fill="hold"/>
                                        <p:tgtEl>
                                          <p:spTgt spid="674826"/>
                                        </p:tgtEl>
                                        <p:attrNameLst>
                                          <p:attrName>ppt_x</p:attrName>
                                        </p:attrNameLst>
                                      </p:cBhvr>
                                      <p:tavLst>
                                        <p:tav tm="0">
                                          <p:val>
                                            <p:strVal val="#ppt_x"/>
                                          </p:val>
                                        </p:tav>
                                        <p:tav tm="100000">
                                          <p:val>
                                            <p:strVal val="#ppt_x"/>
                                          </p:val>
                                        </p:tav>
                                      </p:tavLst>
                                    </p:anim>
                                    <p:anim calcmode="lin" valueType="num">
                                      <p:cBhvr additive="base">
                                        <p:cTn id="36" dur="500" fill="hold"/>
                                        <p:tgtEl>
                                          <p:spTgt spid="674826"/>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674827"/>
                                        </p:tgtEl>
                                        <p:attrNameLst>
                                          <p:attrName>style.visibility</p:attrName>
                                        </p:attrNameLst>
                                      </p:cBhvr>
                                      <p:to>
                                        <p:strVal val="visible"/>
                                      </p:to>
                                    </p:set>
                                    <p:anim calcmode="lin" valueType="num">
                                      <p:cBhvr additive="base">
                                        <p:cTn id="41" dur="500" fill="hold"/>
                                        <p:tgtEl>
                                          <p:spTgt spid="674827"/>
                                        </p:tgtEl>
                                        <p:attrNameLst>
                                          <p:attrName>ppt_x</p:attrName>
                                        </p:attrNameLst>
                                      </p:cBhvr>
                                      <p:tavLst>
                                        <p:tav tm="0">
                                          <p:val>
                                            <p:strVal val="#ppt_x"/>
                                          </p:val>
                                        </p:tav>
                                        <p:tav tm="100000">
                                          <p:val>
                                            <p:strVal val="#ppt_x"/>
                                          </p:val>
                                        </p:tav>
                                      </p:tavLst>
                                    </p:anim>
                                    <p:anim calcmode="lin" valueType="num">
                                      <p:cBhvr additive="base">
                                        <p:cTn id="42" dur="500" fill="hold"/>
                                        <p:tgtEl>
                                          <p:spTgt spid="674827"/>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nodeType="clickEffect">
                                  <p:stCondLst>
                                    <p:cond delay="0"/>
                                  </p:stCondLst>
                                  <p:childTnLst>
                                    <p:set>
                                      <p:cBhvr>
                                        <p:cTn id="46" dur="1" fill="hold">
                                          <p:stCondLst>
                                            <p:cond delay="0"/>
                                          </p:stCondLst>
                                        </p:cTn>
                                        <p:tgtEl>
                                          <p:spTgt spid="674829"/>
                                        </p:tgtEl>
                                        <p:attrNameLst>
                                          <p:attrName>style.visibility</p:attrName>
                                        </p:attrNameLst>
                                      </p:cBhvr>
                                      <p:to>
                                        <p:strVal val="visible"/>
                                      </p:to>
                                    </p:set>
                                    <p:animEffect transition="in" filter="strips(downLeft)">
                                      <p:cBhvr>
                                        <p:cTn id="47" dur="500"/>
                                        <p:tgtEl>
                                          <p:spTgt spid="6748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nodeType="clickEffect">
                                  <p:stCondLst>
                                    <p:cond delay="0"/>
                                  </p:stCondLst>
                                  <p:childTnLst>
                                    <p:set>
                                      <p:cBhvr>
                                        <p:cTn id="51" dur="1" fill="hold">
                                          <p:stCondLst>
                                            <p:cond delay="0"/>
                                          </p:stCondLst>
                                        </p:cTn>
                                        <p:tgtEl>
                                          <p:spTgt spid="674824"/>
                                        </p:tgtEl>
                                        <p:attrNameLst>
                                          <p:attrName>style.visibility</p:attrName>
                                        </p:attrNameLst>
                                      </p:cBhvr>
                                      <p:to>
                                        <p:strVal val="visible"/>
                                      </p:to>
                                    </p:set>
                                    <p:anim calcmode="lin" valueType="num">
                                      <p:cBhvr additive="base">
                                        <p:cTn id="52" dur="500" fill="hold"/>
                                        <p:tgtEl>
                                          <p:spTgt spid="674824"/>
                                        </p:tgtEl>
                                        <p:attrNameLst>
                                          <p:attrName>ppt_x</p:attrName>
                                        </p:attrNameLst>
                                      </p:cBhvr>
                                      <p:tavLst>
                                        <p:tav tm="0">
                                          <p:val>
                                            <p:strVal val="1+#ppt_w/2"/>
                                          </p:val>
                                        </p:tav>
                                        <p:tav tm="100000">
                                          <p:val>
                                            <p:strVal val="#ppt_x"/>
                                          </p:val>
                                        </p:tav>
                                      </p:tavLst>
                                    </p:anim>
                                    <p:anim calcmode="lin" valueType="num">
                                      <p:cBhvr additive="base">
                                        <p:cTn id="53" dur="500" fill="hold"/>
                                        <p:tgtEl>
                                          <p:spTgt spid="674824"/>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nodeType="clickEffect">
                                  <p:stCondLst>
                                    <p:cond delay="0"/>
                                  </p:stCondLst>
                                  <p:childTnLst>
                                    <p:set>
                                      <p:cBhvr>
                                        <p:cTn id="57" dur="1" fill="hold">
                                          <p:stCondLst>
                                            <p:cond delay="0"/>
                                          </p:stCondLst>
                                        </p:cTn>
                                        <p:tgtEl>
                                          <p:spTgt spid="674830"/>
                                        </p:tgtEl>
                                        <p:attrNameLst>
                                          <p:attrName>style.visibility</p:attrName>
                                        </p:attrNameLst>
                                      </p:cBhvr>
                                      <p:to>
                                        <p:strVal val="visible"/>
                                      </p:to>
                                    </p:set>
                                    <p:anim calcmode="lin" valueType="num">
                                      <p:cBhvr additive="base">
                                        <p:cTn id="58" dur="500" fill="hold"/>
                                        <p:tgtEl>
                                          <p:spTgt spid="674830"/>
                                        </p:tgtEl>
                                        <p:attrNameLst>
                                          <p:attrName>ppt_x</p:attrName>
                                        </p:attrNameLst>
                                      </p:cBhvr>
                                      <p:tavLst>
                                        <p:tav tm="0">
                                          <p:val>
                                            <p:strVal val="#ppt_x"/>
                                          </p:val>
                                        </p:tav>
                                        <p:tav tm="100000">
                                          <p:val>
                                            <p:strVal val="#ppt_x"/>
                                          </p:val>
                                        </p:tav>
                                      </p:tavLst>
                                    </p:anim>
                                    <p:anim calcmode="lin" valueType="num">
                                      <p:cBhvr additive="base">
                                        <p:cTn id="59" dur="500" fill="hold"/>
                                        <p:tgtEl>
                                          <p:spTgt spid="674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0" grpId="0"/>
      <p:bldP spid="674822" grpId="0"/>
      <p:bldP spid="674823"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39E7E623-69AD-4409-BCED-699EE4CB34E2}"/>
              </a:ext>
            </a:extLst>
          </p:cNvPr>
          <p:cNvSpPr>
            <a:spLocks noGrp="1" noChangeArrowheads="1"/>
          </p:cNvSpPr>
          <p:nvPr>
            <p:ph type="title"/>
          </p:nvPr>
        </p:nvSpPr>
        <p:spPr>
          <a:xfrm>
            <a:off x="685800" y="0"/>
            <a:ext cx="7772400" cy="1905000"/>
          </a:xfrm>
        </p:spPr>
        <p:txBody>
          <a:bodyPr/>
          <a:lstStyle/>
          <a:p>
            <a:pPr algn="l" eaLnBrk="1" hangingPunct="1">
              <a:lnSpc>
                <a:spcPct val="160000"/>
              </a:lnSpc>
              <a:defRPr/>
            </a:pPr>
            <a:r>
              <a:rPr lang="zh-CN" altLang="en-US" sz="2800" b="1" dirty="0">
                <a:solidFill>
                  <a:schemeClr val="accent3"/>
                </a:solidFill>
              </a:rPr>
              <a:t>协方差与相关系数</a:t>
            </a:r>
            <a:br>
              <a:rPr lang="zh-CN" altLang="en-US" sz="2800" b="1" dirty="0">
                <a:solidFill>
                  <a:srgbClr val="FFFFFF"/>
                </a:solidFill>
              </a:rPr>
            </a:br>
            <a:r>
              <a:rPr lang="zh-CN" altLang="en-US" sz="2800" b="1" dirty="0">
                <a:solidFill>
                  <a:srgbClr val="FFFFFF"/>
                </a:solidFill>
              </a:rPr>
              <a:t>一</a:t>
            </a:r>
            <a:r>
              <a:rPr lang="en-US" altLang="zh-CN" sz="2800" b="1" dirty="0">
                <a:solidFill>
                  <a:srgbClr val="FFFFFF"/>
                </a:solidFill>
              </a:rPr>
              <a:t>.</a:t>
            </a:r>
            <a:r>
              <a:rPr lang="zh-CN" altLang="en-US" sz="2800" b="1" dirty="0">
                <a:solidFill>
                  <a:srgbClr val="FFFFFF"/>
                </a:solidFill>
              </a:rPr>
              <a:t>协方差定义与性质</a:t>
            </a:r>
          </a:p>
        </p:txBody>
      </p:sp>
      <p:sp>
        <p:nvSpPr>
          <p:cNvPr id="344068" name="Text Box 4">
            <a:extLst>
              <a:ext uri="{FF2B5EF4-FFF2-40B4-BE49-F238E27FC236}">
                <a16:creationId xmlns:a16="http://schemas.microsoft.com/office/drawing/2014/main" id="{C9A7D318-326B-4689-BE35-682C18E9A4D3}"/>
              </a:ext>
            </a:extLst>
          </p:cNvPr>
          <p:cNvSpPr txBox="1">
            <a:spLocks noChangeArrowheads="1"/>
          </p:cNvSpPr>
          <p:nvPr/>
        </p:nvSpPr>
        <p:spPr bwMode="auto">
          <a:xfrm>
            <a:off x="457200" y="1600200"/>
            <a:ext cx="8229600" cy="2655888"/>
          </a:xfrm>
          <a:prstGeom prst="rect">
            <a:avLst/>
          </a:prstGeom>
          <a:noFill/>
          <a:ln>
            <a:noFill/>
          </a:ln>
          <a:effectLst/>
        </p:spPr>
        <p:txBody>
          <a:bodyPr>
            <a:spAutoFit/>
          </a:bodyP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algn="ctr">
              <a:lnSpc>
                <a:spcPct val="120000"/>
              </a:lnSpc>
              <a:spcBef>
                <a:spcPct val="50000"/>
              </a:spcBef>
              <a:defRPr/>
            </a:pPr>
            <a:r>
              <a:rPr lang="en-US" altLang="zh-CN" b="0" dirty="0">
                <a:latin typeface="Arial" panose="020B0604020202020204" pitchFamily="34" charset="0"/>
                <a:ea typeface="楷体_GB2312" pitchFamily="49" charset="-122"/>
              </a:rPr>
              <a:t>    </a:t>
            </a:r>
            <a:r>
              <a:rPr lang="en-US" altLang="zh-CN" b="0" dirty="0">
                <a:solidFill>
                  <a:srgbClr val="FFFFFF"/>
                </a:solidFill>
                <a:latin typeface="Arial" panose="020B0604020202020204" pitchFamily="34" charset="0"/>
                <a:ea typeface="楷体_GB2312" pitchFamily="49" charset="-122"/>
              </a:rPr>
              <a:t>1</a:t>
            </a:r>
            <a:r>
              <a:rPr lang="en-US" altLang="zh-CN" dirty="0">
                <a:solidFill>
                  <a:srgbClr val="FFFFFF"/>
                </a:solidFill>
                <a:ea typeface="楷体_GB2312" pitchFamily="49" charset="-122"/>
              </a:rPr>
              <a:t>.</a:t>
            </a:r>
            <a:r>
              <a:rPr lang="zh-CN" altLang="en-US" dirty="0">
                <a:solidFill>
                  <a:srgbClr val="FFFFFF"/>
                </a:solidFill>
                <a:ea typeface="楷体_GB2312" pitchFamily="49" charset="-122"/>
              </a:rPr>
              <a:t>协方差定义  </a:t>
            </a:r>
            <a:r>
              <a:rPr lang="en-US" altLang="zh-CN" sz="2400" b="0" dirty="0">
                <a:solidFill>
                  <a:srgbClr val="FFFFFF"/>
                </a:solidFill>
                <a:ea typeface="楷体_GB2312" pitchFamily="49" charset="-122"/>
              </a:rPr>
              <a:t>(P74)</a:t>
            </a:r>
            <a:r>
              <a:rPr lang="zh-CN" altLang="en-US" b="0" dirty="0">
                <a:solidFill>
                  <a:srgbClr val="FFFFFF"/>
                </a:solidFill>
                <a:ea typeface="楷体_GB2312" pitchFamily="49" charset="-122"/>
              </a:rPr>
              <a:t>若二元随机变量 </a:t>
            </a:r>
            <a:r>
              <a:rPr lang="zh-CN" altLang="en-US" b="0" dirty="0">
                <a:solidFill>
                  <a:srgbClr val="FFFFFF"/>
                </a:solidFill>
              </a:rPr>
              <a:t>（</a:t>
            </a:r>
            <a:r>
              <a:rPr lang="el-GR" altLang="zh-CN" b="0" dirty="0">
                <a:solidFill>
                  <a:srgbClr val="FFFFFF"/>
                </a:solidFill>
                <a:cs typeface="Times New Roman" panose="02020603050405020304" pitchFamily="18" charset="0"/>
              </a:rPr>
              <a:t>ξ</a:t>
            </a:r>
            <a:r>
              <a:rPr lang="zh-CN" altLang="en-US" b="0" dirty="0">
                <a:solidFill>
                  <a:srgbClr val="FFFFFF"/>
                </a:solidFill>
                <a:cs typeface="Times New Roman" panose="02020603050405020304" pitchFamily="18" charset="0"/>
              </a:rPr>
              <a:t>，</a:t>
            </a:r>
            <a:r>
              <a:rPr lang="el-GR" altLang="zh-CN" b="0" dirty="0">
                <a:solidFill>
                  <a:srgbClr val="FFFFFF"/>
                </a:solidFill>
                <a:cs typeface="Times New Roman" panose="02020603050405020304" pitchFamily="18" charset="0"/>
              </a:rPr>
              <a:t>η</a:t>
            </a:r>
            <a:r>
              <a:rPr lang="zh-CN" altLang="en-US" b="0" dirty="0">
                <a:solidFill>
                  <a:srgbClr val="FFFFFF"/>
                </a:solidFill>
                <a:cs typeface="Times New Roman" panose="02020603050405020304" pitchFamily="18" charset="0"/>
              </a:rPr>
              <a:t>）</a:t>
            </a:r>
            <a:r>
              <a:rPr lang="zh-CN" altLang="en-US" b="0" dirty="0">
                <a:solidFill>
                  <a:srgbClr val="FFFFFF"/>
                </a:solidFill>
                <a:ea typeface="楷体_GB2312" pitchFamily="49" charset="-122"/>
                <a:cs typeface="Times New Roman" panose="02020603050405020304" pitchFamily="18" charset="0"/>
              </a:rPr>
              <a:t>的期望</a:t>
            </a:r>
            <a:r>
              <a:rPr lang="en-US" altLang="zh-CN" b="0" dirty="0">
                <a:solidFill>
                  <a:srgbClr val="FFFFFF"/>
                </a:solidFill>
                <a:ea typeface="楷体_GB2312" pitchFamily="49" charset="-122"/>
                <a:cs typeface="Times New Roman" panose="02020603050405020304" pitchFamily="18" charset="0"/>
              </a:rPr>
              <a:t>E(</a:t>
            </a:r>
            <a:r>
              <a:rPr lang="el-GR" altLang="zh-CN" b="0" dirty="0">
                <a:solidFill>
                  <a:srgbClr val="FFFFFF"/>
                </a:solidFill>
                <a:ea typeface="楷体_GB2312" pitchFamily="49" charset="-122"/>
                <a:cs typeface="Times New Roman" panose="02020603050405020304" pitchFamily="18" charset="0"/>
              </a:rPr>
              <a:t>ξ</a:t>
            </a:r>
            <a:r>
              <a:rPr lang="en-US" altLang="zh-CN" b="0" dirty="0">
                <a:solidFill>
                  <a:srgbClr val="FFFFFF"/>
                </a:solidFill>
                <a:ea typeface="楷体_GB2312" pitchFamily="49" charset="-122"/>
                <a:cs typeface="Times New Roman" panose="02020603050405020304" pitchFamily="18" charset="0"/>
              </a:rPr>
              <a:t>)</a:t>
            </a:r>
            <a:r>
              <a:rPr lang="zh-CN" altLang="en-US" b="0" dirty="0">
                <a:solidFill>
                  <a:srgbClr val="FFFFFF"/>
                </a:solidFill>
                <a:ea typeface="楷体_GB2312" pitchFamily="49" charset="-122"/>
                <a:cs typeface="Times New Roman" panose="02020603050405020304" pitchFamily="18" charset="0"/>
              </a:rPr>
              <a:t>和</a:t>
            </a:r>
            <a:r>
              <a:rPr lang="en-US" altLang="zh-CN" b="0" dirty="0">
                <a:solidFill>
                  <a:srgbClr val="FFFFFF"/>
                </a:solidFill>
                <a:ea typeface="楷体_GB2312" pitchFamily="49" charset="-122"/>
                <a:cs typeface="Times New Roman" panose="02020603050405020304" pitchFamily="18" charset="0"/>
              </a:rPr>
              <a:t>E(</a:t>
            </a:r>
            <a:r>
              <a:rPr lang="el-GR" altLang="zh-CN" b="0" dirty="0">
                <a:solidFill>
                  <a:srgbClr val="FFFFFF"/>
                </a:solidFill>
                <a:ea typeface="楷体_GB2312" pitchFamily="49" charset="-122"/>
                <a:cs typeface="Times New Roman" panose="02020603050405020304" pitchFamily="18" charset="0"/>
              </a:rPr>
              <a:t>η</a:t>
            </a:r>
            <a:r>
              <a:rPr lang="en-US" altLang="zh-CN" b="0" dirty="0">
                <a:solidFill>
                  <a:srgbClr val="FFFFFF"/>
                </a:solidFill>
                <a:ea typeface="楷体_GB2312" pitchFamily="49" charset="-122"/>
                <a:cs typeface="Times New Roman" panose="02020603050405020304" pitchFamily="18" charset="0"/>
              </a:rPr>
              <a:t>)</a:t>
            </a:r>
            <a:r>
              <a:rPr lang="zh-CN" altLang="en-US" b="0" dirty="0">
                <a:solidFill>
                  <a:srgbClr val="FFFFFF"/>
                </a:solidFill>
                <a:ea typeface="楷体_GB2312" pitchFamily="49" charset="-122"/>
                <a:cs typeface="Times New Roman" panose="02020603050405020304" pitchFamily="18" charset="0"/>
              </a:rPr>
              <a:t>存在</a:t>
            </a:r>
            <a:r>
              <a:rPr lang="en-US" altLang="zh-CN" b="0" dirty="0">
                <a:solidFill>
                  <a:srgbClr val="FFFFFF"/>
                </a:solidFill>
                <a:ea typeface="楷体_GB2312" pitchFamily="49" charset="-122"/>
                <a:cs typeface="Times New Roman" panose="02020603050405020304" pitchFamily="18" charset="0"/>
              </a:rPr>
              <a:t>, </a:t>
            </a:r>
            <a:r>
              <a:rPr lang="zh-CN" altLang="en-US" b="0" dirty="0">
                <a:solidFill>
                  <a:srgbClr val="FFFFFF"/>
                </a:solidFill>
                <a:ea typeface="楷体_GB2312" pitchFamily="49" charset="-122"/>
                <a:cs typeface="Times New Roman" panose="02020603050405020304" pitchFamily="18" charset="0"/>
              </a:rPr>
              <a:t>则称</a:t>
            </a:r>
          </a:p>
          <a:p>
            <a:pPr algn="ctr" eaLnBrk="1" hangingPunct="1">
              <a:lnSpc>
                <a:spcPct val="120000"/>
              </a:lnSpc>
              <a:defRPr/>
            </a:pPr>
            <a:r>
              <a:rPr lang="en-US" altLang="zh-CN" b="0" dirty="0">
                <a:solidFill>
                  <a:srgbClr val="FFFFFF"/>
                </a:solidFill>
                <a:latin typeface="华文楷体" panose="02010600040101010101" pitchFamily="2" charset="-122"/>
              </a:rPr>
              <a:t>COV(</a:t>
            </a:r>
            <a:r>
              <a:rPr lang="el-GR" altLang="zh-CN" b="0" dirty="0">
                <a:solidFill>
                  <a:srgbClr val="FFFFFF"/>
                </a:solidFill>
                <a:latin typeface="华文楷体" panose="02010600040101010101" pitchFamily="2" charset="-122"/>
              </a:rPr>
              <a:t>ξ</a:t>
            </a:r>
            <a:r>
              <a:rPr lang="en-US" altLang="zh-CN" b="0" dirty="0">
                <a:solidFill>
                  <a:srgbClr val="FFFFFF"/>
                </a:solidFill>
                <a:latin typeface="华文楷体" panose="02010600040101010101" pitchFamily="2" charset="-122"/>
              </a:rPr>
              <a:t>,  </a:t>
            </a:r>
            <a:r>
              <a:rPr lang="el-GR" altLang="zh-CN" b="0" dirty="0">
                <a:solidFill>
                  <a:srgbClr val="FFFFFF"/>
                </a:solidFill>
                <a:latin typeface="华文楷体" panose="02010600040101010101" pitchFamily="2" charset="-122"/>
              </a:rPr>
              <a:t>η</a:t>
            </a:r>
            <a:r>
              <a:rPr lang="en-US" altLang="zh-CN" b="0" dirty="0">
                <a:solidFill>
                  <a:srgbClr val="FFFFFF"/>
                </a:solidFill>
                <a:latin typeface="华文楷体" panose="02010600040101010101" pitchFamily="2" charset="-122"/>
              </a:rPr>
              <a:t>)=E{[</a:t>
            </a:r>
            <a:r>
              <a:rPr lang="el-GR" altLang="zh-CN" b="0" dirty="0">
                <a:solidFill>
                  <a:srgbClr val="FFFFFF"/>
                </a:solidFill>
                <a:latin typeface="华文楷体" panose="02010600040101010101" pitchFamily="2" charset="-122"/>
              </a:rPr>
              <a:t>ξ</a:t>
            </a:r>
            <a:r>
              <a:rPr lang="en-US" altLang="zh-CN" b="0" dirty="0">
                <a:solidFill>
                  <a:srgbClr val="FFFFFF"/>
                </a:solidFill>
                <a:latin typeface="华文楷体" panose="02010600040101010101" pitchFamily="2" charset="-122"/>
                <a:sym typeface="Symbol" panose="05050102010706020507" pitchFamily="18" charset="2"/>
              </a:rPr>
              <a:t></a:t>
            </a:r>
            <a:r>
              <a:rPr lang="en-US" altLang="zh-CN" b="0" dirty="0">
                <a:solidFill>
                  <a:srgbClr val="FFFFFF"/>
                </a:solidFill>
                <a:latin typeface="华文楷体" panose="02010600040101010101" pitchFamily="2" charset="-122"/>
              </a:rPr>
              <a:t>E(</a:t>
            </a:r>
            <a:r>
              <a:rPr lang="el-GR" altLang="zh-CN" b="0" dirty="0">
                <a:solidFill>
                  <a:srgbClr val="FFFFFF"/>
                </a:solidFill>
                <a:latin typeface="华文楷体" panose="02010600040101010101" pitchFamily="2" charset="-122"/>
              </a:rPr>
              <a:t>ξ</a:t>
            </a:r>
            <a:r>
              <a:rPr lang="en-US" altLang="zh-CN" b="0" dirty="0">
                <a:solidFill>
                  <a:srgbClr val="FFFFFF"/>
                </a:solidFill>
                <a:latin typeface="华文楷体" panose="02010600040101010101" pitchFamily="2" charset="-122"/>
              </a:rPr>
              <a:t>)][</a:t>
            </a:r>
            <a:r>
              <a:rPr lang="el-GR" altLang="zh-CN" b="0" dirty="0">
                <a:solidFill>
                  <a:srgbClr val="FFFFFF"/>
                </a:solidFill>
                <a:latin typeface="华文楷体" panose="02010600040101010101" pitchFamily="2" charset="-122"/>
              </a:rPr>
              <a:t>η</a:t>
            </a:r>
            <a:r>
              <a:rPr lang="en-US" altLang="zh-CN" b="0" dirty="0">
                <a:solidFill>
                  <a:srgbClr val="FFFFFF"/>
                </a:solidFill>
                <a:latin typeface="华文楷体" panose="02010600040101010101" pitchFamily="2" charset="-122"/>
                <a:sym typeface="Symbol" panose="05050102010706020507" pitchFamily="18" charset="2"/>
              </a:rPr>
              <a:t></a:t>
            </a:r>
            <a:r>
              <a:rPr lang="en-US" altLang="zh-CN" b="0" dirty="0">
                <a:solidFill>
                  <a:srgbClr val="FFFFFF"/>
                </a:solidFill>
                <a:latin typeface="华文楷体" panose="02010600040101010101" pitchFamily="2" charset="-122"/>
              </a:rPr>
              <a:t>E(</a:t>
            </a:r>
            <a:r>
              <a:rPr lang="el-GR" altLang="zh-CN" b="0" dirty="0">
                <a:solidFill>
                  <a:srgbClr val="FFFFFF"/>
                </a:solidFill>
                <a:latin typeface="华文楷体" panose="02010600040101010101" pitchFamily="2" charset="-122"/>
              </a:rPr>
              <a:t>η</a:t>
            </a:r>
            <a:r>
              <a:rPr lang="en-US" altLang="zh-CN" b="0" dirty="0">
                <a:solidFill>
                  <a:srgbClr val="FFFFFF"/>
                </a:solidFill>
                <a:latin typeface="华文楷体" panose="02010600040101010101" pitchFamily="2" charset="-122"/>
              </a:rPr>
              <a:t>)]}.</a:t>
            </a:r>
            <a:r>
              <a:rPr lang="en-US" altLang="zh-CN" b="0" dirty="0">
                <a:solidFill>
                  <a:srgbClr val="FFFFFF"/>
                </a:solidFill>
                <a:ea typeface="楷体_GB2312" pitchFamily="49" charset="-122"/>
              </a:rPr>
              <a:t>      </a:t>
            </a:r>
            <a:r>
              <a:rPr lang="zh-CN" altLang="en-US" b="0" dirty="0">
                <a:solidFill>
                  <a:srgbClr val="FFFFFF"/>
                </a:solidFill>
                <a:ea typeface="楷体_GB2312" pitchFamily="49" charset="-122"/>
              </a:rPr>
              <a:t>（</a:t>
            </a:r>
            <a:r>
              <a:rPr lang="en-US" altLang="zh-CN" b="0" dirty="0">
                <a:solidFill>
                  <a:srgbClr val="FFFFFF"/>
                </a:solidFill>
                <a:ea typeface="楷体_GB2312" pitchFamily="49" charset="-122"/>
              </a:rPr>
              <a:t>3.18</a:t>
            </a:r>
            <a:r>
              <a:rPr lang="zh-CN" altLang="en-US" b="0" dirty="0">
                <a:solidFill>
                  <a:srgbClr val="FFFFFF"/>
                </a:solidFill>
                <a:ea typeface="楷体_GB2312" pitchFamily="49" charset="-122"/>
              </a:rPr>
              <a:t>）</a:t>
            </a:r>
          </a:p>
          <a:p>
            <a:pPr algn="ctr" eaLnBrk="1" hangingPunct="1">
              <a:lnSpc>
                <a:spcPct val="120000"/>
              </a:lnSpc>
              <a:defRPr/>
            </a:pPr>
            <a:r>
              <a:rPr lang="zh-CN" altLang="en-US" b="0" dirty="0">
                <a:solidFill>
                  <a:srgbClr val="FFFFFF"/>
                </a:solidFill>
                <a:ea typeface="楷体_GB2312" pitchFamily="49" charset="-122"/>
              </a:rPr>
              <a:t>为</a:t>
            </a:r>
            <a:r>
              <a:rPr lang="el-GR" altLang="zh-CN" b="0" dirty="0">
                <a:solidFill>
                  <a:srgbClr val="FFFFFF"/>
                </a:solidFill>
                <a:ea typeface="楷体_GB2312" pitchFamily="49" charset="-122"/>
              </a:rPr>
              <a:t>ξ</a:t>
            </a:r>
            <a:r>
              <a:rPr lang="zh-CN" altLang="en-US" b="0" dirty="0">
                <a:solidFill>
                  <a:srgbClr val="FFFFFF"/>
                </a:solidFill>
                <a:ea typeface="楷体_GB2312" pitchFamily="49" charset="-122"/>
              </a:rPr>
              <a:t>与</a:t>
            </a:r>
            <a:r>
              <a:rPr lang="el-GR" altLang="zh-CN" b="0" dirty="0">
                <a:solidFill>
                  <a:srgbClr val="FFFFFF"/>
                </a:solidFill>
                <a:ea typeface="楷体_GB2312" pitchFamily="49" charset="-122"/>
              </a:rPr>
              <a:t>η</a:t>
            </a:r>
            <a:r>
              <a:rPr lang="zh-CN" altLang="en-US" b="0" dirty="0">
                <a:solidFill>
                  <a:srgbClr val="FFFFFF"/>
                </a:solidFill>
                <a:ea typeface="楷体_GB2312" pitchFamily="49" charset="-122"/>
              </a:rPr>
              <a:t>的</a:t>
            </a:r>
            <a:r>
              <a:rPr lang="zh-CN" altLang="en-US" dirty="0">
                <a:solidFill>
                  <a:schemeClr val="accent3"/>
                </a:solidFill>
                <a:ea typeface="楷体_GB2312" pitchFamily="49" charset="-122"/>
              </a:rPr>
              <a:t>协方差</a:t>
            </a:r>
            <a:r>
              <a:rPr lang="en-US" altLang="zh-CN" dirty="0">
                <a:solidFill>
                  <a:srgbClr val="FFFFFF"/>
                </a:solidFill>
                <a:ea typeface="楷体_GB2312" pitchFamily="49" charset="-122"/>
              </a:rPr>
              <a:t>,</a:t>
            </a:r>
            <a:r>
              <a:rPr lang="en-US" altLang="zh-CN" b="0" dirty="0">
                <a:solidFill>
                  <a:srgbClr val="FFFFFF"/>
                </a:solidFill>
                <a:ea typeface="楷体_GB2312" pitchFamily="49" charset="-122"/>
              </a:rPr>
              <a:t> </a:t>
            </a:r>
            <a:r>
              <a:rPr lang="zh-CN" altLang="en-US" b="0" dirty="0">
                <a:solidFill>
                  <a:srgbClr val="FFFFFF"/>
                </a:solidFill>
                <a:ea typeface="楷体_GB2312" pitchFamily="49" charset="-122"/>
              </a:rPr>
              <a:t>易见 </a:t>
            </a:r>
          </a:p>
          <a:p>
            <a:pPr algn="ctr" eaLnBrk="1" hangingPunct="1">
              <a:lnSpc>
                <a:spcPct val="120000"/>
              </a:lnSpc>
              <a:defRPr/>
            </a:pPr>
            <a:r>
              <a:rPr lang="en-US" altLang="zh-CN" b="0" dirty="0">
                <a:solidFill>
                  <a:srgbClr val="FFFFFF"/>
                </a:solidFill>
                <a:latin typeface="华文楷体" panose="02010600040101010101" pitchFamily="2" charset="-122"/>
              </a:rPr>
              <a:t>COV(</a:t>
            </a:r>
            <a:r>
              <a:rPr lang="el-GR" altLang="zh-CN" b="0" dirty="0">
                <a:solidFill>
                  <a:srgbClr val="FFFFFF"/>
                </a:solidFill>
                <a:latin typeface="华文楷体" panose="02010600040101010101" pitchFamily="2" charset="-122"/>
              </a:rPr>
              <a:t>ξ</a:t>
            </a:r>
            <a:r>
              <a:rPr lang="en-US" altLang="zh-CN" b="0" dirty="0">
                <a:solidFill>
                  <a:srgbClr val="FFFFFF"/>
                </a:solidFill>
                <a:latin typeface="华文楷体" panose="02010600040101010101" pitchFamily="2" charset="-122"/>
              </a:rPr>
              <a:t>, </a:t>
            </a:r>
            <a:r>
              <a:rPr lang="el-GR" altLang="zh-CN" b="0" dirty="0">
                <a:solidFill>
                  <a:srgbClr val="FFFFFF"/>
                </a:solidFill>
                <a:latin typeface="华文楷体" panose="02010600040101010101" pitchFamily="2" charset="-122"/>
              </a:rPr>
              <a:t>η</a:t>
            </a:r>
            <a:r>
              <a:rPr lang="en-US" altLang="zh-CN" b="0" dirty="0">
                <a:solidFill>
                  <a:srgbClr val="FFFFFF"/>
                </a:solidFill>
                <a:latin typeface="华文楷体" panose="02010600040101010101" pitchFamily="2" charset="-122"/>
              </a:rPr>
              <a:t>)=E(</a:t>
            </a:r>
            <a:r>
              <a:rPr lang="el-GR" altLang="zh-CN" b="0" dirty="0">
                <a:solidFill>
                  <a:srgbClr val="FFFFFF"/>
                </a:solidFill>
                <a:latin typeface="华文楷体" panose="02010600040101010101" pitchFamily="2" charset="-122"/>
              </a:rPr>
              <a:t>ξ∙η</a:t>
            </a:r>
            <a:r>
              <a:rPr lang="en-US" altLang="zh-CN" b="0" dirty="0">
                <a:solidFill>
                  <a:srgbClr val="FFFFFF"/>
                </a:solidFill>
                <a:latin typeface="华文楷体" panose="02010600040101010101" pitchFamily="2" charset="-122"/>
              </a:rPr>
              <a:t>)</a:t>
            </a:r>
            <a:r>
              <a:rPr lang="zh-CN" altLang="en-US" b="0" dirty="0">
                <a:solidFill>
                  <a:srgbClr val="FFFFFF"/>
                </a:solidFill>
                <a:latin typeface="华文楷体" panose="02010600040101010101" pitchFamily="2" charset="-122"/>
              </a:rPr>
              <a:t>－</a:t>
            </a:r>
            <a:r>
              <a:rPr lang="en-US" altLang="zh-CN" b="0" dirty="0">
                <a:solidFill>
                  <a:srgbClr val="FFFFFF"/>
                </a:solidFill>
                <a:latin typeface="华文楷体" panose="02010600040101010101" pitchFamily="2" charset="-122"/>
              </a:rPr>
              <a:t>E(</a:t>
            </a:r>
            <a:r>
              <a:rPr lang="el-GR" altLang="zh-CN" b="0" dirty="0">
                <a:solidFill>
                  <a:srgbClr val="FFFFFF"/>
                </a:solidFill>
                <a:latin typeface="华文楷体" panose="02010600040101010101" pitchFamily="2" charset="-122"/>
              </a:rPr>
              <a:t>ξ</a:t>
            </a:r>
            <a:r>
              <a:rPr lang="en-US" altLang="zh-CN" b="0" dirty="0">
                <a:solidFill>
                  <a:srgbClr val="FFFFFF"/>
                </a:solidFill>
                <a:latin typeface="华文楷体" panose="02010600040101010101" pitchFamily="2" charset="-122"/>
              </a:rPr>
              <a:t>)E(</a:t>
            </a:r>
            <a:r>
              <a:rPr lang="el-GR" altLang="zh-CN" b="0" dirty="0">
                <a:solidFill>
                  <a:srgbClr val="FFFFFF"/>
                </a:solidFill>
                <a:latin typeface="华文楷体" panose="02010600040101010101" pitchFamily="2" charset="-122"/>
              </a:rPr>
              <a:t>η</a:t>
            </a:r>
            <a:r>
              <a:rPr lang="en-US" altLang="zh-CN" b="0" dirty="0">
                <a:solidFill>
                  <a:srgbClr val="FFFFFF"/>
                </a:solidFill>
                <a:latin typeface="华文楷体" panose="02010600040101010101" pitchFamily="2" charset="-122"/>
              </a:rPr>
              <a:t>).</a:t>
            </a:r>
            <a:r>
              <a:rPr lang="en-US" altLang="zh-CN" dirty="0">
                <a:solidFill>
                  <a:srgbClr val="FFFFFF"/>
                </a:solidFill>
                <a:ea typeface="楷体_GB2312" pitchFamily="49" charset="-122"/>
              </a:rPr>
              <a:t>     </a:t>
            </a:r>
          </a:p>
        </p:txBody>
      </p:sp>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344066"/>
                                        </p:tgtEl>
                                        <p:attrNameLst>
                                          <p:attrName>style.visibility</p:attrName>
                                        </p:attrNameLst>
                                      </p:cBhvr>
                                      <p:to>
                                        <p:strVal val="visible"/>
                                      </p:to>
                                    </p:set>
                                    <p:anim calcmode="lin" valueType="num">
                                      <p:cBhvr>
                                        <p:cTn id="7" dur="500" fill="hold"/>
                                        <p:tgtEl>
                                          <p:spTgt spid="344066"/>
                                        </p:tgtEl>
                                        <p:attrNameLst>
                                          <p:attrName>ppt_w</p:attrName>
                                        </p:attrNameLst>
                                      </p:cBhvr>
                                      <p:tavLst>
                                        <p:tav tm="0">
                                          <p:val>
                                            <p:fltVal val="0"/>
                                          </p:val>
                                        </p:tav>
                                        <p:tav tm="100000">
                                          <p:val>
                                            <p:strVal val="#ppt_w"/>
                                          </p:val>
                                        </p:tav>
                                      </p:tavLst>
                                    </p:anim>
                                    <p:anim calcmode="lin" valueType="num">
                                      <p:cBhvr>
                                        <p:cTn id="8" dur="500" fill="hold"/>
                                        <p:tgtEl>
                                          <p:spTgt spid="344066"/>
                                        </p:tgtEl>
                                        <p:attrNameLst>
                                          <p:attrName>ppt_h</p:attrName>
                                        </p:attrNameLst>
                                      </p:cBhvr>
                                      <p:tavLst>
                                        <p:tav tm="0">
                                          <p:val>
                                            <p:fltVal val="0"/>
                                          </p:val>
                                        </p:tav>
                                        <p:tav tm="100000">
                                          <p:val>
                                            <p:strVal val="#ppt_h"/>
                                          </p:val>
                                        </p:tav>
                                      </p:tavLst>
                                    </p:anim>
                                    <p:anim calcmode="lin" valueType="num">
                                      <p:cBhvr>
                                        <p:cTn id="9" dur="500" fill="hold"/>
                                        <p:tgtEl>
                                          <p:spTgt spid="344066"/>
                                        </p:tgtEl>
                                        <p:attrNameLst>
                                          <p:attrName>ppt_x</p:attrName>
                                        </p:attrNameLst>
                                      </p:cBhvr>
                                      <p:tavLst>
                                        <p:tav tm="0">
                                          <p:val>
                                            <p:fltVal val="0.5"/>
                                          </p:val>
                                        </p:tav>
                                        <p:tav tm="100000">
                                          <p:val>
                                            <p:strVal val="#ppt_x"/>
                                          </p:val>
                                        </p:tav>
                                      </p:tavLst>
                                    </p:anim>
                                    <p:anim calcmode="lin" valueType="num">
                                      <p:cBhvr>
                                        <p:cTn id="10" dur="500" fill="hold"/>
                                        <p:tgtEl>
                                          <p:spTgt spid="344066"/>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iterate type="lt">
                                    <p:tmPct val="100000"/>
                                  </p:iterate>
                                  <p:childTnLst>
                                    <p:set>
                                      <p:cBhvr>
                                        <p:cTn id="14" dur="1" fill="hold">
                                          <p:stCondLst>
                                            <p:cond delay="0"/>
                                          </p:stCondLst>
                                        </p:cTn>
                                        <p:tgtEl>
                                          <p:spTgt spid="344068"/>
                                        </p:tgtEl>
                                        <p:attrNameLst>
                                          <p:attrName>style.visibility</p:attrName>
                                        </p:attrNameLst>
                                      </p:cBhvr>
                                      <p:to>
                                        <p:strVal val="visible"/>
                                      </p:to>
                                    </p:set>
                                    <p:animEffect transition="in" filter="wipe(up)">
                                      <p:cBhvr>
                                        <p:cTn id="15" dur="75"/>
                                        <p:tgtEl>
                                          <p:spTgt spid="344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autoUpdateAnimBg="0"/>
      <p:bldP spid="34406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018" name="Rectangle 13">
            <a:extLst>
              <a:ext uri="{FF2B5EF4-FFF2-40B4-BE49-F238E27FC236}">
                <a16:creationId xmlns:a16="http://schemas.microsoft.com/office/drawing/2014/main" id="{2E556A88-BB66-4C48-853D-0C46CC2CBF44}"/>
              </a:ext>
            </a:extLst>
          </p:cNvPr>
          <p:cNvSpPr>
            <a:spLocks noGrp="1" noChangeArrowheads="1"/>
          </p:cNvSpPr>
          <p:nvPr>
            <p:ph type="title"/>
          </p:nvPr>
        </p:nvSpPr>
        <p:spPr>
          <a:xfrm>
            <a:off x="684213" y="765175"/>
            <a:ext cx="7772400" cy="1574800"/>
          </a:xfrm>
        </p:spPr>
        <p:txBody>
          <a:bodyPr/>
          <a:lstStyle/>
          <a:p>
            <a:pPr eaLnBrk="1" hangingPunct="1"/>
            <a:r>
              <a:rPr lang="zh-CN" altLang="en-US" sz="3200" b="1">
                <a:solidFill>
                  <a:schemeClr val="bg1"/>
                </a:solidFill>
                <a:latin typeface="华文楷体" panose="02010600040101010101" pitchFamily="2" charset="-122"/>
                <a:ea typeface="华文楷体" panose="02010600040101010101" pitchFamily="2" charset="-122"/>
              </a:rPr>
              <a:t>例</a:t>
            </a:r>
            <a:r>
              <a:rPr lang="en-US" altLang="zh-CN" sz="3200" b="1">
                <a:solidFill>
                  <a:schemeClr val="bg1"/>
                </a:solidFill>
                <a:latin typeface="华文楷体" panose="02010600040101010101" pitchFamily="2" charset="-122"/>
                <a:ea typeface="华文楷体" panose="02010600040101010101" pitchFamily="2" charset="-122"/>
              </a:rPr>
              <a:t>1   </a:t>
            </a:r>
            <a:r>
              <a:rPr lang="zh-CN" altLang="en-US" sz="3200" b="1">
                <a:solidFill>
                  <a:schemeClr val="bg1"/>
                </a:solidFill>
                <a:latin typeface="华文楷体" panose="02010600040101010101" pitchFamily="2" charset="-122"/>
                <a:ea typeface="华文楷体" panose="02010600040101010101" pitchFamily="2" charset="-122"/>
              </a:rPr>
              <a:t>若</a:t>
            </a:r>
            <a:r>
              <a:rPr lang="el-GR" altLang="zh-CN" sz="3200" b="1">
                <a:solidFill>
                  <a:schemeClr val="bg1"/>
                </a:solidFill>
                <a:latin typeface="华文楷体" panose="02010600040101010101" pitchFamily="2" charset="-122"/>
                <a:ea typeface="华文楷体" panose="02010600040101010101" pitchFamily="2" charset="-122"/>
              </a:rPr>
              <a:t>ξ</a:t>
            </a:r>
            <a:r>
              <a:rPr lang="zh-CN" altLang="en-US" sz="3200" b="1">
                <a:solidFill>
                  <a:schemeClr val="bg1"/>
                </a:solidFill>
                <a:latin typeface="华文楷体" panose="02010600040101010101" pitchFamily="2" charset="-122"/>
                <a:ea typeface="华文楷体" panose="02010600040101010101" pitchFamily="2" charset="-122"/>
              </a:rPr>
              <a:t>服从</a:t>
            </a:r>
            <a:r>
              <a:rPr lang="en-US" altLang="zh-CN" sz="3200" b="1">
                <a:solidFill>
                  <a:schemeClr val="bg1"/>
                </a:solidFill>
                <a:latin typeface="华文楷体" panose="02010600040101010101" pitchFamily="2" charset="-122"/>
                <a:ea typeface="华文楷体" panose="02010600040101010101" pitchFamily="2" charset="-122"/>
              </a:rPr>
              <a:t>0-1</a:t>
            </a:r>
            <a:r>
              <a:rPr lang="zh-CN" altLang="en-US" sz="3200" b="1">
                <a:solidFill>
                  <a:schemeClr val="bg1"/>
                </a:solidFill>
                <a:latin typeface="华文楷体" panose="02010600040101010101" pitchFamily="2" charset="-122"/>
                <a:ea typeface="华文楷体" panose="02010600040101010101" pitchFamily="2" charset="-122"/>
              </a:rPr>
              <a:t>分布</a:t>
            </a:r>
            <a:r>
              <a:rPr lang="en-US" altLang="zh-CN" sz="3200" b="1">
                <a:solidFill>
                  <a:schemeClr val="bg1"/>
                </a:solidFill>
                <a:latin typeface="华文楷体" panose="02010600040101010101" pitchFamily="2" charset="-122"/>
                <a:ea typeface="华文楷体" panose="02010600040101010101" pitchFamily="2" charset="-122"/>
              </a:rPr>
              <a:t>,</a:t>
            </a:r>
            <a:r>
              <a:rPr lang="zh-CN" altLang="en-US" sz="3200" b="1">
                <a:solidFill>
                  <a:schemeClr val="bg1"/>
                </a:solidFill>
                <a:latin typeface="华文楷体" panose="02010600040101010101" pitchFamily="2" charset="-122"/>
                <a:ea typeface="华文楷体" panose="02010600040101010101" pitchFamily="2" charset="-122"/>
              </a:rPr>
              <a:t>其概率函数为</a:t>
            </a:r>
            <a:br>
              <a:rPr lang="zh-CN" altLang="en-US" sz="3200" b="1">
                <a:solidFill>
                  <a:schemeClr val="bg1"/>
                </a:solidFill>
                <a:latin typeface="华文楷体" panose="02010600040101010101" pitchFamily="2" charset="-122"/>
                <a:ea typeface="华文楷体" panose="02010600040101010101" pitchFamily="2" charset="-122"/>
              </a:rPr>
            </a:br>
            <a:r>
              <a:rPr lang="en-US" altLang="zh-CN" sz="3200" b="1">
                <a:solidFill>
                  <a:schemeClr val="bg1"/>
                </a:solidFill>
                <a:latin typeface="华文楷体" panose="02010600040101010101" pitchFamily="2" charset="-122"/>
                <a:ea typeface="华文楷体" panose="02010600040101010101" pitchFamily="2" charset="-122"/>
              </a:rPr>
              <a:t>P{</a:t>
            </a:r>
            <a:r>
              <a:rPr lang="el-GR" altLang="zh-CN" sz="3200" b="1">
                <a:solidFill>
                  <a:schemeClr val="bg1"/>
                </a:solidFill>
                <a:latin typeface="华文楷体" panose="02010600040101010101" pitchFamily="2" charset="-122"/>
                <a:ea typeface="华文楷体" panose="02010600040101010101" pitchFamily="2" charset="-122"/>
              </a:rPr>
              <a:t>ξ</a:t>
            </a:r>
            <a:r>
              <a:rPr lang="en-US" altLang="zh-CN" sz="3200" b="1">
                <a:solidFill>
                  <a:schemeClr val="bg1"/>
                </a:solidFill>
                <a:latin typeface="华文楷体" panose="02010600040101010101" pitchFamily="2" charset="-122"/>
                <a:ea typeface="华文楷体" panose="02010600040101010101" pitchFamily="2" charset="-122"/>
              </a:rPr>
              <a:t>= k}=P</a:t>
            </a:r>
            <a:r>
              <a:rPr lang="en-US" altLang="zh-CN" sz="3200" b="1" baseline="30000">
                <a:solidFill>
                  <a:schemeClr val="bg1"/>
                </a:solidFill>
                <a:latin typeface="华文楷体" panose="02010600040101010101" pitchFamily="2" charset="-122"/>
                <a:ea typeface="华文楷体" panose="02010600040101010101" pitchFamily="2" charset="-122"/>
              </a:rPr>
              <a:t>k</a:t>
            </a:r>
            <a:r>
              <a:rPr lang="en-US" altLang="zh-CN" sz="3200" b="1">
                <a:solidFill>
                  <a:schemeClr val="bg1"/>
                </a:solidFill>
                <a:latin typeface="华文楷体" panose="02010600040101010101" pitchFamily="2" charset="-122"/>
                <a:ea typeface="华文楷体" panose="02010600040101010101" pitchFamily="2" charset="-122"/>
              </a:rPr>
              <a:t>(1-p)</a:t>
            </a:r>
            <a:r>
              <a:rPr lang="en-US" altLang="zh-CN" sz="3200" b="1" baseline="30000">
                <a:solidFill>
                  <a:schemeClr val="bg1"/>
                </a:solidFill>
                <a:latin typeface="华文楷体" panose="02010600040101010101" pitchFamily="2" charset="-122"/>
                <a:ea typeface="华文楷体" panose="02010600040101010101" pitchFamily="2" charset="-122"/>
              </a:rPr>
              <a:t>1-k </a:t>
            </a:r>
            <a:r>
              <a:rPr lang="en-US" altLang="zh-CN" sz="3200" b="1">
                <a:solidFill>
                  <a:schemeClr val="bg1"/>
                </a:solidFill>
                <a:latin typeface="华文楷体" panose="02010600040101010101" pitchFamily="2" charset="-122"/>
                <a:ea typeface="华文楷体" panose="02010600040101010101" pitchFamily="2" charset="-122"/>
              </a:rPr>
              <a:t>       (k=0,1),       </a:t>
            </a:r>
            <a:r>
              <a:rPr lang="zh-CN" altLang="en-US" sz="3200" b="1">
                <a:solidFill>
                  <a:schemeClr val="bg1"/>
                </a:solidFill>
                <a:latin typeface="华文楷体" panose="02010600040101010101" pitchFamily="2" charset="-122"/>
                <a:ea typeface="华文楷体" panose="02010600040101010101" pitchFamily="2" charset="-122"/>
              </a:rPr>
              <a:t>求</a:t>
            </a:r>
            <a:r>
              <a:rPr lang="en-US" altLang="zh-CN" sz="3200" b="1">
                <a:solidFill>
                  <a:schemeClr val="bg1"/>
                </a:solidFill>
                <a:latin typeface="华文楷体" panose="02010600040101010101" pitchFamily="2" charset="-122"/>
                <a:ea typeface="华文楷体" panose="02010600040101010101" pitchFamily="2" charset="-122"/>
              </a:rPr>
              <a:t>E</a:t>
            </a:r>
            <a:r>
              <a:rPr lang="el-GR" altLang="zh-CN" sz="3200" b="1">
                <a:solidFill>
                  <a:schemeClr val="bg1"/>
                </a:solidFill>
                <a:latin typeface="华文楷体" panose="02010600040101010101" pitchFamily="2" charset="-122"/>
                <a:ea typeface="华文楷体" panose="02010600040101010101" pitchFamily="2" charset="-122"/>
              </a:rPr>
              <a:t>ξ</a:t>
            </a:r>
            <a:r>
              <a:rPr lang="en-US" altLang="zh-CN" sz="3200" b="1">
                <a:solidFill>
                  <a:schemeClr val="bg1"/>
                </a:solidFill>
                <a:latin typeface="华文楷体" panose="02010600040101010101" pitchFamily="2" charset="-122"/>
                <a:ea typeface="华文楷体" panose="02010600040101010101" pitchFamily="2" charset="-122"/>
              </a:rPr>
              <a:t>.</a:t>
            </a:r>
            <a:br>
              <a:rPr lang="en-US" altLang="zh-CN" sz="4000" b="1">
                <a:solidFill>
                  <a:schemeClr val="bg1"/>
                </a:solidFill>
                <a:latin typeface="华文楷体" panose="02010600040101010101" pitchFamily="2" charset="-122"/>
                <a:ea typeface="华文楷体" panose="02010600040101010101" pitchFamily="2" charset="-122"/>
              </a:rPr>
            </a:br>
            <a:endParaRPr lang="en-US" altLang="zh-CN" sz="4000" b="1">
              <a:solidFill>
                <a:schemeClr val="bg1"/>
              </a:solidFill>
              <a:latin typeface="华文楷体" panose="02010600040101010101" pitchFamily="2" charset="-122"/>
              <a:ea typeface="华文楷体" panose="02010600040101010101" pitchFamily="2" charset="-122"/>
            </a:endParaRPr>
          </a:p>
        </p:txBody>
      </p:sp>
      <p:graphicFrame>
        <p:nvGraphicFramePr>
          <p:cNvPr id="620556" name="Object 12">
            <a:extLst>
              <a:ext uri="{FF2B5EF4-FFF2-40B4-BE49-F238E27FC236}">
                <a16:creationId xmlns:a16="http://schemas.microsoft.com/office/drawing/2014/main" id="{7F4E5CCE-8843-4105-AD0A-AB4475EF9793}"/>
              </a:ext>
            </a:extLst>
          </p:cNvPr>
          <p:cNvGraphicFramePr>
            <a:graphicFrameLocks noGrp="1" noChangeAspect="1"/>
          </p:cNvGraphicFramePr>
          <p:nvPr>
            <p:ph sz="quarter" idx="3"/>
          </p:nvPr>
        </p:nvGraphicFramePr>
        <p:xfrm>
          <a:off x="4787900" y="3357563"/>
          <a:ext cx="3175000" cy="590550"/>
        </p:xfrm>
        <a:graphic>
          <a:graphicData uri="http://schemas.openxmlformats.org/presentationml/2006/ole">
            <mc:AlternateContent xmlns:mc="http://schemas.openxmlformats.org/markup-compatibility/2006">
              <mc:Choice xmlns:v="urn:schemas-microsoft-com:vml" Requires="v">
                <p:oleObj spid="_x0000_s86049" name="Equation" r:id="rId3" imgW="1091726" imgH="203112" progId="Equation.DSMT4">
                  <p:embed/>
                </p:oleObj>
              </mc:Choice>
              <mc:Fallback>
                <p:oleObj name="Equation" r:id="rId3" imgW="1091726" imgH="203112"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3357563"/>
                        <a:ext cx="31750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0551" name="Text Box 7">
            <a:extLst>
              <a:ext uri="{FF2B5EF4-FFF2-40B4-BE49-F238E27FC236}">
                <a16:creationId xmlns:a16="http://schemas.microsoft.com/office/drawing/2014/main" id="{B48B427A-7B21-4C00-9F6D-3CF1B183E990}"/>
              </a:ext>
            </a:extLst>
          </p:cNvPr>
          <p:cNvSpPr txBox="1">
            <a:spLocks noChangeArrowheads="1"/>
          </p:cNvSpPr>
          <p:nvPr/>
        </p:nvSpPr>
        <p:spPr bwMode="auto">
          <a:xfrm>
            <a:off x="827088" y="2205038"/>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chemeClr val="bg1"/>
                </a:solidFill>
                <a:latin typeface="Times New Roman" panose="02020603050405020304" pitchFamily="18" charset="0"/>
                <a:ea typeface="华文楷体" panose="02010600040101010101" pitchFamily="2" charset="-122"/>
              </a:rPr>
              <a:t>解：</a:t>
            </a:r>
          </a:p>
        </p:txBody>
      </p:sp>
      <p:graphicFrame>
        <p:nvGraphicFramePr>
          <p:cNvPr id="620552" name="Object 8">
            <a:extLst>
              <a:ext uri="{FF2B5EF4-FFF2-40B4-BE49-F238E27FC236}">
                <a16:creationId xmlns:a16="http://schemas.microsoft.com/office/drawing/2014/main" id="{A61772D7-CDD1-443E-9D58-844B27CBB059}"/>
              </a:ext>
            </a:extLst>
          </p:cNvPr>
          <p:cNvGraphicFramePr>
            <a:graphicFrameLocks noChangeAspect="1"/>
          </p:cNvGraphicFramePr>
          <p:nvPr/>
        </p:nvGraphicFramePr>
        <p:xfrm>
          <a:off x="4859338" y="4076700"/>
          <a:ext cx="719137" cy="549275"/>
        </p:xfrm>
        <a:graphic>
          <a:graphicData uri="http://schemas.openxmlformats.org/presentationml/2006/ole">
            <mc:AlternateContent xmlns:mc="http://schemas.openxmlformats.org/markup-compatibility/2006">
              <mc:Choice xmlns:v="urn:schemas-microsoft-com:vml" Requires="v">
                <p:oleObj spid="_x0000_s86050" name="Equation" r:id="rId6" imgW="215619" imgH="164885" progId="Equation.DSMT4">
                  <p:embed/>
                </p:oleObj>
              </mc:Choice>
              <mc:Fallback>
                <p:oleObj name="Equation" r:id="rId6" imgW="215619" imgH="164885"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4076700"/>
                        <a:ext cx="71913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0601" name="Group 57">
            <a:extLst>
              <a:ext uri="{FF2B5EF4-FFF2-40B4-BE49-F238E27FC236}">
                <a16:creationId xmlns:a16="http://schemas.microsoft.com/office/drawing/2014/main" id="{F0822A5B-1299-4DB1-B053-F07E7E8F6185}"/>
              </a:ext>
            </a:extLst>
          </p:cNvPr>
          <p:cNvGraphicFramePr>
            <a:graphicFrameLocks noGrp="1"/>
          </p:cNvGraphicFramePr>
          <p:nvPr>
            <p:ph sz="half" idx="1"/>
          </p:nvPr>
        </p:nvGraphicFramePr>
        <p:xfrm>
          <a:off x="827088" y="3213100"/>
          <a:ext cx="2665412" cy="1303338"/>
        </p:xfrm>
        <a:graphic>
          <a:graphicData uri="http://schemas.openxmlformats.org/drawingml/2006/table">
            <a:tbl>
              <a:tblPr/>
              <a:tblGrid>
                <a:gridCol w="889000">
                  <a:extLst>
                    <a:ext uri="{9D8B030D-6E8A-4147-A177-3AD203B41FA5}">
                      <a16:colId xmlns:a16="http://schemas.microsoft.com/office/drawing/2014/main" val="20000"/>
                    </a:ext>
                  </a:extLst>
                </a:gridCol>
                <a:gridCol w="887412">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652463">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l-GR"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ξ</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0875">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P</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1-p</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p</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20577" name="Object 33">
            <a:extLst>
              <a:ext uri="{FF2B5EF4-FFF2-40B4-BE49-F238E27FC236}">
                <a16:creationId xmlns:a16="http://schemas.microsoft.com/office/drawing/2014/main" id="{2A34F4C6-0DD2-4276-9081-3C6DC3F288F2}"/>
              </a:ext>
            </a:extLst>
          </p:cNvPr>
          <p:cNvGraphicFramePr>
            <a:graphicFrameLocks noChangeAspect="1"/>
          </p:cNvGraphicFramePr>
          <p:nvPr/>
        </p:nvGraphicFramePr>
        <p:xfrm>
          <a:off x="2484438" y="1916113"/>
          <a:ext cx="4968875" cy="1225550"/>
        </p:xfrm>
        <a:graphic>
          <a:graphicData uri="http://schemas.openxmlformats.org/presentationml/2006/ole">
            <mc:AlternateContent xmlns:mc="http://schemas.openxmlformats.org/markup-compatibility/2006">
              <mc:Choice xmlns:v="urn:schemas-microsoft-com:vml" Requires="v">
                <p:oleObj spid="_x0000_s86051" name="Equation" r:id="rId8" imgW="1752600" imgH="431800" progId="Equation.DSMT4">
                  <p:embed/>
                </p:oleObj>
              </mc:Choice>
              <mc:Fallback>
                <p:oleObj name="Equation" r:id="rId8" imgW="1752600" imgH="431800" progId="Equation.DSMT4">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4438" y="1916113"/>
                        <a:ext cx="4968875"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0551"/>
                                        </p:tgtEl>
                                        <p:attrNameLst>
                                          <p:attrName>style.visibility</p:attrName>
                                        </p:attrNameLst>
                                      </p:cBhvr>
                                      <p:to>
                                        <p:strVal val="visible"/>
                                      </p:to>
                                    </p:set>
                                    <p:anim calcmode="lin" valueType="num">
                                      <p:cBhvr additive="base">
                                        <p:cTn id="7" dur="500" fill="hold"/>
                                        <p:tgtEl>
                                          <p:spTgt spid="620551"/>
                                        </p:tgtEl>
                                        <p:attrNameLst>
                                          <p:attrName>ppt_x</p:attrName>
                                        </p:attrNameLst>
                                      </p:cBhvr>
                                      <p:tavLst>
                                        <p:tav tm="0">
                                          <p:val>
                                            <p:strVal val="#ppt_x"/>
                                          </p:val>
                                        </p:tav>
                                        <p:tav tm="100000">
                                          <p:val>
                                            <p:strVal val="#ppt_x"/>
                                          </p:val>
                                        </p:tav>
                                      </p:tavLst>
                                    </p:anim>
                                    <p:anim calcmode="lin" valueType="num">
                                      <p:cBhvr additive="base">
                                        <p:cTn id="8" dur="500" fill="hold"/>
                                        <p:tgtEl>
                                          <p:spTgt spid="6205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0601"/>
                                        </p:tgtEl>
                                        <p:attrNameLst>
                                          <p:attrName>style.visibility</p:attrName>
                                        </p:attrNameLst>
                                      </p:cBhvr>
                                      <p:to>
                                        <p:strVal val="visible"/>
                                      </p:to>
                                    </p:set>
                                    <p:anim calcmode="lin" valueType="num">
                                      <p:cBhvr additive="base">
                                        <p:cTn id="13" dur="500" fill="hold"/>
                                        <p:tgtEl>
                                          <p:spTgt spid="620601"/>
                                        </p:tgtEl>
                                        <p:attrNameLst>
                                          <p:attrName>ppt_x</p:attrName>
                                        </p:attrNameLst>
                                      </p:cBhvr>
                                      <p:tavLst>
                                        <p:tav tm="0">
                                          <p:val>
                                            <p:strVal val="#ppt_x"/>
                                          </p:val>
                                        </p:tav>
                                        <p:tav tm="100000">
                                          <p:val>
                                            <p:strVal val="#ppt_x"/>
                                          </p:val>
                                        </p:tav>
                                      </p:tavLst>
                                    </p:anim>
                                    <p:anim calcmode="lin" valueType="num">
                                      <p:cBhvr additive="base">
                                        <p:cTn id="14" dur="500" fill="hold"/>
                                        <p:tgtEl>
                                          <p:spTgt spid="62060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20577"/>
                                        </p:tgtEl>
                                        <p:attrNameLst>
                                          <p:attrName>style.visibility</p:attrName>
                                        </p:attrNameLst>
                                      </p:cBhvr>
                                      <p:to>
                                        <p:strVal val="visible"/>
                                      </p:to>
                                    </p:set>
                                    <p:anim calcmode="lin" valueType="num">
                                      <p:cBhvr additive="base">
                                        <p:cTn id="19" dur="500" fill="hold"/>
                                        <p:tgtEl>
                                          <p:spTgt spid="620577"/>
                                        </p:tgtEl>
                                        <p:attrNameLst>
                                          <p:attrName>ppt_x</p:attrName>
                                        </p:attrNameLst>
                                      </p:cBhvr>
                                      <p:tavLst>
                                        <p:tav tm="0">
                                          <p:val>
                                            <p:strVal val="#ppt_x"/>
                                          </p:val>
                                        </p:tav>
                                        <p:tav tm="100000">
                                          <p:val>
                                            <p:strVal val="#ppt_x"/>
                                          </p:val>
                                        </p:tav>
                                      </p:tavLst>
                                    </p:anim>
                                    <p:anim calcmode="lin" valueType="num">
                                      <p:cBhvr additive="base">
                                        <p:cTn id="20" dur="500" fill="hold"/>
                                        <p:tgtEl>
                                          <p:spTgt spid="62057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20556"/>
                                        </p:tgtEl>
                                        <p:attrNameLst>
                                          <p:attrName>style.visibility</p:attrName>
                                        </p:attrNameLst>
                                      </p:cBhvr>
                                      <p:to>
                                        <p:strVal val="visible"/>
                                      </p:to>
                                    </p:set>
                                    <p:anim calcmode="lin" valueType="num">
                                      <p:cBhvr additive="base">
                                        <p:cTn id="25" dur="500" fill="hold"/>
                                        <p:tgtEl>
                                          <p:spTgt spid="620556"/>
                                        </p:tgtEl>
                                        <p:attrNameLst>
                                          <p:attrName>ppt_x</p:attrName>
                                        </p:attrNameLst>
                                      </p:cBhvr>
                                      <p:tavLst>
                                        <p:tav tm="0">
                                          <p:val>
                                            <p:strVal val="#ppt_x"/>
                                          </p:val>
                                        </p:tav>
                                        <p:tav tm="100000">
                                          <p:val>
                                            <p:strVal val="#ppt_x"/>
                                          </p:val>
                                        </p:tav>
                                      </p:tavLst>
                                    </p:anim>
                                    <p:anim calcmode="lin" valueType="num">
                                      <p:cBhvr additive="base">
                                        <p:cTn id="26" dur="500" fill="hold"/>
                                        <p:tgtEl>
                                          <p:spTgt spid="62055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20552"/>
                                        </p:tgtEl>
                                        <p:attrNameLst>
                                          <p:attrName>style.visibility</p:attrName>
                                        </p:attrNameLst>
                                      </p:cBhvr>
                                      <p:to>
                                        <p:strVal val="visible"/>
                                      </p:to>
                                    </p:set>
                                    <p:anim calcmode="lin" valueType="num">
                                      <p:cBhvr additive="base">
                                        <p:cTn id="31" dur="500" fill="hold"/>
                                        <p:tgtEl>
                                          <p:spTgt spid="620552"/>
                                        </p:tgtEl>
                                        <p:attrNameLst>
                                          <p:attrName>ppt_x</p:attrName>
                                        </p:attrNameLst>
                                      </p:cBhvr>
                                      <p:tavLst>
                                        <p:tav tm="0">
                                          <p:val>
                                            <p:strVal val="#ppt_x"/>
                                          </p:val>
                                        </p:tav>
                                        <p:tav tm="100000">
                                          <p:val>
                                            <p:strVal val="#ppt_x"/>
                                          </p:val>
                                        </p:tav>
                                      </p:tavLst>
                                    </p:anim>
                                    <p:anim calcmode="lin" valueType="num">
                                      <p:cBhvr additive="base">
                                        <p:cTn id="32" dur="500" fill="hold"/>
                                        <p:tgtEl>
                                          <p:spTgt spid="6205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4" name="Text Box 4">
            <a:extLst>
              <a:ext uri="{FF2B5EF4-FFF2-40B4-BE49-F238E27FC236}">
                <a16:creationId xmlns:a16="http://schemas.microsoft.com/office/drawing/2014/main" id="{EA0C8335-36C1-6B47-98AE-E0753A6EDE70}"/>
              </a:ext>
            </a:extLst>
          </p:cNvPr>
          <p:cNvSpPr txBox="1">
            <a:spLocks noChangeArrowheads="1"/>
          </p:cNvSpPr>
          <p:nvPr/>
        </p:nvSpPr>
        <p:spPr bwMode="auto">
          <a:xfrm>
            <a:off x="1166813" y="893763"/>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691205" name="Text Box 5">
            <a:extLst>
              <a:ext uri="{FF2B5EF4-FFF2-40B4-BE49-F238E27FC236}">
                <a16:creationId xmlns:a16="http://schemas.microsoft.com/office/drawing/2014/main" id="{9BD00DEB-68B0-3E4D-9855-393AD94BE3C6}"/>
              </a:ext>
            </a:extLst>
          </p:cNvPr>
          <p:cNvSpPr txBox="1">
            <a:spLocks noChangeArrowheads="1"/>
          </p:cNvSpPr>
          <p:nvPr/>
        </p:nvSpPr>
        <p:spPr bwMode="auto">
          <a:xfrm>
            <a:off x="468313" y="620713"/>
            <a:ext cx="8286750" cy="3084512"/>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flatTx/>
          </a:bodyPr>
          <a:lstStyle/>
          <a:p>
            <a:pPr eaLnBrk="0" hangingPunct="0">
              <a:spcBef>
                <a:spcPct val="50000"/>
              </a:spcBef>
            </a:pPr>
            <a:r>
              <a:rPr lang="en-US" altLang="zh-CN">
                <a:solidFill>
                  <a:srgbClr val="FFFFFF"/>
                </a:solidFill>
                <a:ea typeface="楷体_GB2312" pitchFamily="49" charset="-122"/>
              </a:rPr>
              <a:t>2.</a:t>
            </a:r>
            <a:r>
              <a:rPr lang="zh-CN" altLang="en-US">
                <a:solidFill>
                  <a:srgbClr val="FFFFFF"/>
                </a:solidFill>
                <a:ea typeface="楷体_GB2312" pitchFamily="49" charset="-122"/>
              </a:rPr>
              <a:t>协方差性质</a:t>
            </a:r>
          </a:p>
          <a:p>
            <a:pPr eaLnBrk="0" hangingPunct="0">
              <a:spcBef>
                <a:spcPct val="50000"/>
              </a:spcBef>
            </a:pPr>
            <a:r>
              <a:rPr lang="zh-CN" altLang="en-US">
                <a:solidFill>
                  <a:srgbClr val="FFFFFF"/>
                </a:solidFill>
                <a:ea typeface="楷体_GB2312" pitchFamily="49" charset="-122"/>
              </a:rPr>
              <a:t> </a:t>
            </a:r>
            <a:r>
              <a:rPr lang="en-US" altLang="zh-CN" b="0">
                <a:solidFill>
                  <a:srgbClr val="FFFFFF"/>
                </a:solidFill>
                <a:ea typeface="楷体_GB2312" pitchFamily="49" charset="-122"/>
              </a:rPr>
              <a:t>(1)  COV(X, Y)=COV(Y, X);</a:t>
            </a:r>
          </a:p>
          <a:p>
            <a:pPr eaLnBrk="0" hangingPunct="0">
              <a:spcBef>
                <a:spcPct val="50000"/>
              </a:spcBef>
            </a:pPr>
            <a:r>
              <a:rPr lang="en-US" altLang="zh-CN" b="0">
                <a:solidFill>
                  <a:srgbClr val="FFFFFF"/>
                </a:solidFill>
                <a:ea typeface="楷体_GB2312" pitchFamily="49" charset="-122"/>
              </a:rPr>
              <a:t> (2) COV(X,X)=D(X);      COV(X,c)=0</a:t>
            </a:r>
          </a:p>
          <a:p>
            <a:pPr eaLnBrk="0" hangingPunct="0">
              <a:spcBef>
                <a:spcPct val="50000"/>
              </a:spcBef>
            </a:pPr>
            <a:r>
              <a:rPr lang="en-US" altLang="zh-CN" b="0">
                <a:solidFill>
                  <a:srgbClr val="FFFFFF"/>
                </a:solidFill>
                <a:ea typeface="楷体_GB2312" pitchFamily="49" charset="-122"/>
              </a:rPr>
              <a:t> (3)  COV(aX, bY)=abCOV(X, Y), </a:t>
            </a:r>
            <a:r>
              <a:rPr lang="zh-CN" altLang="zh-CN" b="0">
                <a:solidFill>
                  <a:srgbClr val="FFFFFF"/>
                </a:solidFill>
                <a:ea typeface="楷体_GB2312" pitchFamily="49" charset="-122"/>
              </a:rPr>
              <a:t>其中</a:t>
            </a:r>
            <a:r>
              <a:rPr lang="en-US" altLang="zh-CN" b="0">
                <a:solidFill>
                  <a:srgbClr val="FFFFFF"/>
                </a:solidFill>
                <a:ea typeface="楷体_GB2312" pitchFamily="49" charset="-122"/>
              </a:rPr>
              <a:t>a, b</a:t>
            </a:r>
            <a:r>
              <a:rPr lang="zh-CN" altLang="en-US" b="0">
                <a:solidFill>
                  <a:srgbClr val="FFFFFF"/>
                </a:solidFill>
                <a:ea typeface="楷体_GB2312" pitchFamily="49" charset="-122"/>
              </a:rPr>
              <a:t>为 常数；</a:t>
            </a:r>
          </a:p>
          <a:p>
            <a:pPr eaLnBrk="0" hangingPunct="0">
              <a:spcBef>
                <a:spcPct val="50000"/>
              </a:spcBef>
            </a:pPr>
            <a:r>
              <a:rPr lang="zh-CN" altLang="en-US" b="0">
                <a:solidFill>
                  <a:srgbClr val="FFFFFF"/>
                </a:solidFill>
                <a:ea typeface="楷体_GB2312" pitchFamily="49" charset="-122"/>
              </a:rPr>
              <a:t> </a:t>
            </a:r>
            <a:r>
              <a:rPr lang="en-US" altLang="zh-CN" b="0">
                <a:solidFill>
                  <a:srgbClr val="FFFFFF"/>
                </a:solidFill>
                <a:ea typeface="楷体_GB2312" pitchFamily="49" charset="-122"/>
              </a:rPr>
              <a:t>(4)  COV(X+Y</a:t>
            </a:r>
            <a:r>
              <a:rPr lang="zh-CN" altLang="en-US" b="0">
                <a:solidFill>
                  <a:srgbClr val="FFFFFF"/>
                </a:solidFill>
                <a:ea typeface="楷体_GB2312" pitchFamily="49" charset="-122"/>
              </a:rPr>
              <a:t>，</a:t>
            </a:r>
            <a:r>
              <a:rPr lang="en-US" altLang="zh-CN" b="0">
                <a:solidFill>
                  <a:srgbClr val="FFFFFF"/>
                </a:solidFill>
                <a:ea typeface="楷体_GB2312" pitchFamily="49" charset="-122"/>
              </a:rPr>
              <a:t>Z)=COV(X, Z)+COV(Y, Z);</a:t>
            </a:r>
          </a:p>
        </p:txBody>
      </p:sp>
      <p:graphicFrame>
        <p:nvGraphicFramePr>
          <p:cNvPr id="691206" name="Object 6">
            <a:extLst>
              <a:ext uri="{FF2B5EF4-FFF2-40B4-BE49-F238E27FC236}">
                <a16:creationId xmlns:a16="http://schemas.microsoft.com/office/drawing/2014/main" id="{4AEFF67A-7200-BE4F-8D9E-D95EFE670D59}"/>
              </a:ext>
            </a:extLst>
          </p:cNvPr>
          <p:cNvGraphicFramePr>
            <a:graphicFrameLocks noChangeAspect="1"/>
          </p:cNvGraphicFramePr>
          <p:nvPr/>
        </p:nvGraphicFramePr>
        <p:xfrm>
          <a:off x="684213" y="3789363"/>
          <a:ext cx="6588125" cy="498475"/>
        </p:xfrm>
        <a:graphic>
          <a:graphicData uri="http://schemas.openxmlformats.org/presentationml/2006/ole">
            <mc:AlternateContent xmlns:mc="http://schemas.openxmlformats.org/markup-compatibility/2006">
              <mc:Choice xmlns:v="urn:schemas-microsoft-com:vml" Requires="v">
                <p:oleObj spid="_x0000_s123905" name="Equation" r:id="rId3" imgW="61734700" imgH="4686300" progId="Equation.DSMT4">
                  <p:embed/>
                </p:oleObj>
              </mc:Choice>
              <mc:Fallback>
                <p:oleObj name="Equation" r:id="rId3" imgW="61734700" imgH="4686300" progId="Equation.DSMT4">
                  <p:embed/>
                  <p:pic>
                    <p:nvPicPr>
                      <p:cNvPr id="691206" name="Object 6">
                        <a:extLst>
                          <a:ext uri="{FF2B5EF4-FFF2-40B4-BE49-F238E27FC236}">
                            <a16:creationId xmlns:a16="http://schemas.microsoft.com/office/drawing/2014/main" id="{4AEFF67A-7200-BE4F-8D9E-D95EFE670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789363"/>
                        <a:ext cx="65881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02669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691205">
                                            <p:txEl>
                                              <p:pRg st="0" end="0"/>
                                            </p:txEl>
                                          </p:spTgt>
                                        </p:tgtEl>
                                        <p:attrNameLst>
                                          <p:attrName>style.visibility</p:attrName>
                                        </p:attrNameLst>
                                      </p:cBhvr>
                                      <p:to>
                                        <p:strVal val="visible"/>
                                      </p:to>
                                    </p:set>
                                    <p:animEffect transition="in" filter="wipe(up)">
                                      <p:cBhvr>
                                        <p:cTn id="7" dur="75"/>
                                        <p:tgtEl>
                                          <p:spTgt spid="6912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691205">
                                            <p:txEl>
                                              <p:pRg st="1" end="1"/>
                                            </p:txEl>
                                          </p:spTgt>
                                        </p:tgtEl>
                                        <p:attrNameLst>
                                          <p:attrName>style.visibility</p:attrName>
                                        </p:attrNameLst>
                                      </p:cBhvr>
                                      <p:to>
                                        <p:strVal val="visible"/>
                                      </p:to>
                                    </p:set>
                                    <p:animEffect transition="in" filter="wipe(up)">
                                      <p:cBhvr>
                                        <p:cTn id="12" dur="75"/>
                                        <p:tgtEl>
                                          <p:spTgt spid="6912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691205">
                                            <p:txEl>
                                              <p:pRg st="2" end="2"/>
                                            </p:txEl>
                                          </p:spTgt>
                                        </p:tgtEl>
                                        <p:attrNameLst>
                                          <p:attrName>style.visibility</p:attrName>
                                        </p:attrNameLst>
                                      </p:cBhvr>
                                      <p:to>
                                        <p:strVal val="visible"/>
                                      </p:to>
                                    </p:set>
                                    <p:animEffect transition="in" filter="wipe(up)">
                                      <p:cBhvr>
                                        <p:cTn id="17" dur="75"/>
                                        <p:tgtEl>
                                          <p:spTgt spid="6912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691205">
                                            <p:txEl>
                                              <p:pRg st="3" end="3"/>
                                            </p:txEl>
                                          </p:spTgt>
                                        </p:tgtEl>
                                        <p:attrNameLst>
                                          <p:attrName>style.visibility</p:attrName>
                                        </p:attrNameLst>
                                      </p:cBhvr>
                                      <p:to>
                                        <p:strVal val="visible"/>
                                      </p:to>
                                    </p:set>
                                    <p:animEffect transition="in" filter="wipe(up)">
                                      <p:cBhvr>
                                        <p:cTn id="22" dur="75"/>
                                        <p:tgtEl>
                                          <p:spTgt spid="6912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691205">
                                            <p:txEl>
                                              <p:pRg st="4" end="4"/>
                                            </p:txEl>
                                          </p:spTgt>
                                        </p:tgtEl>
                                        <p:attrNameLst>
                                          <p:attrName>style.visibility</p:attrName>
                                        </p:attrNameLst>
                                      </p:cBhvr>
                                      <p:to>
                                        <p:strVal val="visible"/>
                                      </p:to>
                                    </p:set>
                                    <p:animEffect transition="in" filter="wipe(up)">
                                      <p:cBhvr>
                                        <p:cTn id="27" dur="75"/>
                                        <p:tgtEl>
                                          <p:spTgt spid="69120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691206"/>
                                        </p:tgtEl>
                                        <p:attrNameLst>
                                          <p:attrName>style.visibility</p:attrName>
                                        </p:attrNameLst>
                                      </p:cBhvr>
                                      <p:to>
                                        <p:strVal val="visible"/>
                                      </p:to>
                                    </p:set>
                                    <p:animEffect transition="in" filter="fade">
                                      <p:cBhvr>
                                        <p:cTn id="32" dur="2000"/>
                                        <p:tgtEl>
                                          <p:spTgt spid="69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7A4CCB6E-AC8C-4891-9344-2B463F77A592}"/>
              </a:ext>
            </a:extLst>
          </p:cNvPr>
          <p:cNvSpPr>
            <a:spLocks noGrp="1" noChangeArrowheads="1"/>
          </p:cNvSpPr>
          <p:nvPr>
            <p:ph type="title"/>
          </p:nvPr>
        </p:nvSpPr>
        <p:spPr>
          <a:xfrm>
            <a:off x="533400" y="609600"/>
            <a:ext cx="7772400" cy="533400"/>
          </a:xfrm>
        </p:spPr>
        <p:txBody>
          <a:bodyPr/>
          <a:lstStyle/>
          <a:p>
            <a:pPr algn="l" eaLnBrk="1" hangingPunct="1"/>
            <a:r>
              <a:rPr lang="zh-CN" altLang="en-US" sz="2800">
                <a:solidFill>
                  <a:srgbClr val="FFFFFF"/>
                </a:solidFill>
              </a:rPr>
              <a:t>二</a:t>
            </a:r>
            <a:r>
              <a:rPr lang="en-US" altLang="zh-CN" sz="2800" b="1">
                <a:solidFill>
                  <a:srgbClr val="FFFFFF"/>
                </a:solidFill>
              </a:rPr>
              <a:t>.</a:t>
            </a:r>
            <a:r>
              <a:rPr lang="zh-CN" altLang="en-US" sz="2800" b="1">
                <a:solidFill>
                  <a:srgbClr val="FFFFFF"/>
                </a:solidFill>
              </a:rPr>
              <a:t>相关系数</a:t>
            </a:r>
          </a:p>
        </p:txBody>
      </p:sp>
      <p:sp>
        <p:nvSpPr>
          <p:cNvPr id="345095" name="Text Box 7">
            <a:extLst>
              <a:ext uri="{FF2B5EF4-FFF2-40B4-BE49-F238E27FC236}">
                <a16:creationId xmlns:a16="http://schemas.microsoft.com/office/drawing/2014/main" id="{1B51616B-C42B-4508-BC4B-E07062A9FF23}"/>
              </a:ext>
            </a:extLst>
          </p:cNvPr>
          <p:cNvSpPr txBox="1">
            <a:spLocks noChangeArrowheads="1"/>
          </p:cNvSpPr>
          <p:nvPr/>
        </p:nvSpPr>
        <p:spPr bwMode="auto">
          <a:xfrm>
            <a:off x="609600" y="1295400"/>
            <a:ext cx="7543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SzTx/>
              <a:buFontTx/>
              <a:buNone/>
            </a:pPr>
            <a:r>
              <a:rPr lang="en-US" altLang="zh-CN" sz="2800" b="0">
                <a:ea typeface="楷体_GB2312" pitchFamily="49" charset="-122"/>
              </a:rPr>
              <a:t>  </a:t>
            </a:r>
            <a:r>
              <a:rPr lang="en-US" altLang="zh-CN" sz="2800">
                <a:solidFill>
                  <a:srgbClr val="FFFFFF"/>
                </a:solidFill>
                <a:ea typeface="楷体_GB2312" pitchFamily="49" charset="-122"/>
              </a:rPr>
              <a:t>1. </a:t>
            </a:r>
            <a:r>
              <a:rPr lang="zh-CN" altLang="en-US" sz="2800">
                <a:solidFill>
                  <a:srgbClr val="FFFFFF"/>
                </a:solidFill>
                <a:ea typeface="楷体_GB2312" pitchFamily="49" charset="-122"/>
              </a:rPr>
              <a:t>定义   </a:t>
            </a:r>
            <a:r>
              <a:rPr lang="zh-CN" altLang="en-US" sz="2800" b="0">
                <a:solidFill>
                  <a:srgbClr val="FFFFFF"/>
                </a:solidFill>
                <a:ea typeface="楷体_GB2312" pitchFamily="49" charset="-122"/>
              </a:rPr>
              <a:t>若随机变量 </a:t>
            </a:r>
            <a:r>
              <a:rPr lang="el-GR" altLang="zh-CN" sz="2800" b="0">
                <a:solidFill>
                  <a:srgbClr val="FFFFFF"/>
                </a:solidFill>
                <a:latin typeface="华文楷体" panose="02010600040101010101" pitchFamily="2" charset="-122"/>
                <a:ea typeface="华文楷体" panose="02010600040101010101" pitchFamily="2" charset="-122"/>
                <a:cs typeface="Arial" panose="020B0604020202020204" pitchFamily="34" charset="0"/>
              </a:rPr>
              <a:t>ξ</a:t>
            </a:r>
            <a:r>
              <a:rPr lang="zh-CN" altLang="en-US" sz="2800" b="0">
                <a:solidFill>
                  <a:srgbClr val="FFFFFF"/>
                </a:solidFill>
                <a:latin typeface="华文楷体" panose="02010600040101010101" pitchFamily="2" charset="-122"/>
                <a:ea typeface="华文楷体" panose="02010600040101010101" pitchFamily="2" charset="-122"/>
              </a:rPr>
              <a:t>，</a:t>
            </a:r>
            <a:r>
              <a:rPr lang="el-GR" altLang="zh-CN" sz="2800" b="0">
                <a:solidFill>
                  <a:srgbClr val="FFFFFF"/>
                </a:solidFill>
                <a:latin typeface="华文楷体" panose="02010600040101010101" pitchFamily="2" charset="-122"/>
                <a:ea typeface="华文楷体" panose="02010600040101010101" pitchFamily="2" charset="-122"/>
              </a:rPr>
              <a:t>η</a:t>
            </a:r>
            <a:r>
              <a:rPr lang="zh-CN" altLang="en-US" sz="2800" b="0">
                <a:solidFill>
                  <a:srgbClr val="FFFFFF"/>
                </a:solidFill>
                <a:ea typeface="楷体_GB2312" pitchFamily="49" charset="-122"/>
              </a:rPr>
              <a:t>的方差和协方差均存在</a:t>
            </a:r>
            <a:r>
              <a:rPr lang="en-US" altLang="zh-CN" sz="2800" b="0">
                <a:solidFill>
                  <a:srgbClr val="FFFFFF"/>
                </a:solidFill>
                <a:ea typeface="楷体_GB2312" pitchFamily="49" charset="-122"/>
              </a:rPr>
              <a:t>, </a:t>
            </a:r>
            <a:r>
              <a:rPr lang="zh-CN" altLang="en-US" sz="2800" b="0">
                <a:solidFill>
                  <a:srgbClr val="FFFFFF"/>
                </a:solidFill>
                <a:ea typeface="楷体_GB2312" pitchFamily="49" charset="-122"/>
              </a:rPr>
              <a:t>且</a:t>
            </a:r>
            <a:r>
              <a:rPr lang="en-US" altLang="zh-CN" sz="2800" b="0">
                <a:solidFill>
                  <a:srgbClr val="FFFFFF"/>
                </a:solidFill>
                <a:latin typeface="华文楷体" panose="02010600040101010101" pitchFamily="2" charset="-122"/>
                <a:ea typeface="华文楷体" panose="02010600040101010101" pitchFamily="2" charset="-122"/>
              </a:rPr>
              <a:t>D</a:t>
            </a:r>
            <a:r>
              <a:rPr lang="el-GR" altLang="zh-CN" sz="2800" b="0">
                <a:solidFill>
                  <a:srgbClr val="FFFFFF"/>
                </a:solidFill>
                <a:latin typeface="华文楷体" panose="02010600040101010101" pitchFamily="2" charset="-122"/>
                <a:ea typeface="华文楷体" panose="02010600040101010101" pitchFamily="2" charset="-122"/>
              </a:rPr>
              <a:t>ξ</a:t>
            </a:r>
            <a:r>
              <a:rPr lang="en-US" altLang="zh-CN" sz="2800" b="0">
                <a:solidFill>
                  <a:srgbClr val="FFFFFF"/>
                </a:solidFill>
                <a:latin typeface="华文楷体" panose="02010600040101010101" pitchFamily="2" charset="-122"/>
                <a:ea typeface="华文楷体" panose="02010600040101010101" pitchFamily="2" charset="-122"/>
              </a:rPr>
              <a:t>&gt;0, D </a:t>
            </a:r>
            <a:r>
              <a:rPr lang="el-GR" altLang="zh-CN" sz="2800" b="0">
                <a:solidFill>
                  <a:srgbClr val="FFFFFF"/>
                </a:solidFill>
                <a:latin typeface="华文楷体" panose="02010600040101010101" pitchFamily="2" charset="-122"/>
                <a:ea typeface="华文楷体" panose="02010600040101010101" pitchFamily="2" charset="-122"/>
              </a:rPr>
              <a:t>η</a:t>
            </a:r>
            <a:r>
              <a:rPr lang="en-US" altLang="zh-CN" sz="2800">
                <a:latin typeface="华文楷体" panose="02010600040101010101" pitchFamily="2" charset="-122"/>
                <a:ea typeface="华文楷体" panose="02010600040101010101" pitchFamily="2" charset="-122"/>
              </a:rPr>
              <a:t> </a:t>
            </a:r>
            <a:r>
              <a:rPr lang="en-US" altLang="zh-CN" sz="2800" b="0">
                <a:solidFill>
                  <a:srgbClr val="FFFFFF"/>
                </a:solidFill>
                <a:latin typeface="华文楷体" panose="02010600040101010101" pitchFamily="2" charset="-122"/>
                <a:ea typeface="华文楷体" panose="02010600040101010101" pitchFamily="2" charset="-122"/>
              </a:rPr>
              <a:t>&gt;0</a:t>
            </a:r>
            <a:r>
              <a:rPr lang="zh-CN" altLang="en-US" sz="2800" b="0">
                <a:solidFill>
                  <a:srgbClr val="FFFFFF"/>
                </a:solidFill>
                <a:ea typeface="楷体_GB2312" pitchFamily="49" charset="-122"/>
              </a:rPr>
              <a:t>，则</a:t>
            </a:r>
          </a:p>
        </p:txBody>
      </p:sp>
      <p:sp>
        <p:nvSpPr>
          <p:cNvPr id="345097" name="Text Box 9">
            <a:extLst>
              <a:ext uri="{FF2B5EF4-FFF2-40B4-BE49-F238E27FC236}">
                <a16:creationId xmlns:a16="http://schemas.microsoft.com/office/drawing/2014/main" id="{8EC2ED2B-6EE6-4352-8688-F57F3D3E34C6}"/>
              </a:ext>
            </a:extLst>
          </p:cNvPr>
          <p:cNvSpPr txBox="1">
            <a:spLocks noChangeArrowheads="1"/>
          </p:cNvSpPr>
          <p:nvPr/>
        </p:nvSpPr>
        <p:spPr bwMode="auto">
          <a:xfrm>
            <a:off x="611188" y="3213100"/>
            <a:ext cx="4076700" cy="519113"/>
          </a:xfrm>
          <a:prstGeom prst="rect">
            <a:avLst/>
          </a:prstGeom>
          <a:noFill/>
          <a:ln>
            <a:noFill/>
          </a:ln>
          <a:effectLst/>
        </p:spPr>
        <p:txBody>
          <a:bodyPr>
            <a:spAutoFit/>
          </a:bodyP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a:spcBef>
                <a:spcPct val="50000"/>
              </a:spcBef>
              <a:defRPr/>
            </a:pPr>
            <a:r>
              <a:rPr lang="zh-CN" altLang="en-US" b="0" dirty="0">
                <a:solidFill>
                  <a:srgbClr val="FFFFFF"/>
                </a:solidFill>
                <a:latin typeface="Arial" panose="020B0604020202020204" pitchFamily="34" charset="0"/>
                <a:ea typeface="楷体_GB2312" pitchFamily="49" charset="-122"/>
              </a:rPr>
              <a:t>称为</a:t>
            </a:r>
            <a:r>
              <a:rPr lang="el-GR" altLang="zh-CN" b="0" dirty="0">
                <a:solidFill>
                  <a:srgbClr val="FFFFFF"/>
                </a:solidFill>
                <a:latin typeface="Arial" panose="020B0604020202020204" pitchFamily="34" charset="0"/>
                <a:ea typeface="楷体_GB2312" pitchFamily="49" charset="-122"/>
                <a:cs typeface="Arial" panose="020B0604020202020204" pitchFamily="34" charset="0"/>
              </a:rPr>
              <a:t>ξ</a:t>
            </a:r>
            <a:r>
              <a:rPr lang="zh-CN" altLang="en-US" b="0" dirty="0">
                <a:solidFill>
                  <a:srgbClr val="FFFFFF"/>
                </a:solidFill>
                <a:latin typeface="Arial" panose="020B0604020202020204" pitchFamily="34" charset="0"/>
                <a:ea typeface="楷体_GB2312" pitchFamily="49" charset="-122"/>
              </a:rPr>
              <a:t>与</a:t>
            </a:r>
            <a:r>
              <a:rPr lang="el-GR" altLang="zh-CN" b="0" dirty="0">
                <a:solidFill>
                  <a:srgbClr val="FFFFFF"/>
                </a:solidFill>
                <a:ea typeface="楷体_GB2312" pitchFamily="49" charset="-122"/>
              </a:rPr>
              <a:t>η</a:t>
            </a:r>
            <a:r>
              <a:rPr lang="zh-CN" altLang="en-US" b="0" dirty="0">
                <a:solidFill>
                  <a:srgbClr val="FFFFFF"/>
                </a:solidFill>
                <a:latin typeface="Arial" panose="020B0604020202020204" pitchFamily="34" charset="0"/>
                <a:ea typeface="楷体_GB2312" pitchFamily="49" charset="-122"/>
              </a:rPr>
              <a:t>的</a:t>
            </a:r>
            <a:r>
              <a:rPr lang="zh-CN" altLang="en-US" dirty="0">
                <a:solidFill>
                  <a:schemeClr val="accent3"/>
                </a:solidFill>
                <a:ea typeface="楷体_GB2312" pitchFamily="49" charset="-122"/>
              </a:rPr>
              <a:t>相关系数</a:t>
            </a:r>
            <a:r>
              <a:rPr lang="en-US" altLang="zh-CN" dirty="0">
                <a:solidFill>
                  <a:srgbClr val="FFFFFF"/>
                </a:solidFill>
                <a:ea typeface="楷体_GB2312" pitchFamily="49" charset="-122"/>
              </a:rPr>
              <a:t>. </a:t>
            </a:r>
          </a:p>
        </p:txBody>
      </p:sp>
      <p:graphicFrame>
        <p:nvGraphicFramePr>
          <p:cNvPr id="345109" name="Object 21">
            <a:extLst>
              <a:ext uri="{FF2B5EF4-FFF2-40B4-BE49-F238E27FC236}">
                <a16:creationId xmlns:a16="http://schemas.microsoft.com/office/drawing/2014/main" id="{6D9986AB-E444-414B-870C-6374EB587819}"/>
              </a:ext>
            </a:extLst>
          </p:cNvPr>
          <p:cNvGraphicFramePr>
            <a:graphicFrameLocks noChangeAspect="1"/>
          </p:cNvGraphicFramePr>
          <p:nvPr/>
        </p:nvGraphicFramePr>
        <p:xfrm>
          <a:off x="2051050" y="2133600"/>
          <a:ext cx="4679950" cy="1069975"/>
        </p:xfrm>
        <a:graphic>
          <a:graphicData uri="http://schemas.openxmlformats.org/presentationml/2006/ole">
            <mc:AlternateContent xmlns:mc="http://schemas.openxmlformats.org/markup-compatibility/2006">
              <mc:Choice xmlns:v="urn:schemas-microsoft-com:vml" Requires="v">
                <p:oleObj spid="_x0000_s122892" name="Equation" r:id="rId6" imgW="1943100" imgH="444500" progId="Equation.DSMT4">
                  <p:embed/>
                </p:oleObj>
              </mc:Choice>
              <mc:Fallback>
                <p:oleObj name="Equation" r:id="rId6" imgW="1943100" imgH="444500"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2133600"/>
                        <a:ext cx="467995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5110" name="Text Box 22">
            <a:extLst>
              <a:ext uri="{FF2B5EF4-FFF2-40B4-BE49-F238E27FC236}">
                <a16:creationId xmlns:a16="http://schemas.microsoft.com/office/drawing/2014/main" id="{E5F8C69B-8ADC-440C-921F-0428F302B6A5}"/>
              </a:ext>
            </a:extLst>
          </p:cNvPr>
          <p:cNvSpPr txBox="1">
            <a:spLocks noChangeArrowheads="1"/>
          </p:cNvSpPr>
          <p:nvPr/>
        </p:nvSpPr>
        <p:spPr bwMode="auto">
          <a:xfrm>
            <a:off x="220663" y="3860800"/>
            <a:ext cx="8802687"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b="0">
                <a:solidFill>
                  <a:srgbClr val="FFFFFF"/>
                </a:solidFill>
                <a:latin typeface="Times New Roman" panose="02020603050405020304" pitchFamily="18" charset="0"/>
                <a:ea typeface="华文楷体" panose="02010600040101010101" pitchFamily="2" charset="-122"/>
              </a:rPr>
              <a:t>可以证明 </a:t>
            </a:r>
            <a:r>
              <a:rPr lang="en-US" altLang="zh-CN" sz="2800" b="0">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a:t>
            </a:r>
            <a:r>
              <a:rPr lang="el-GR" altLang="zh-CN" sz="2800" b="0">
                <a:solidFill>
                  <a:srgbClr val="FFFFFF"/>
                </a:solidFill>
                <a:latin typeface="Times New Roman" panose="02020603050405020304" pitchFamily="18" charset="0"/>
                <a:ea typeface="楷体_GB2312" pitchFamily="49" charset="-122"/>
                <a:cs typeface="Times New Roman" panose="02020603050405020304" pitchFamily="18" charset="0"/>
              </a:rPr>
              <a:t>ρ</a:t>
            </a:r>
            <a:r>
              <a:rPr lang="en-US" altLang="zh-CN" sz="2800" b="0">
                <a:solidFill>
                  <a:srgbClr val="FFFFFF"/>
                </a:solidFill>
                <a:latin typeface="Times New Roman" panose="02020603050405020304" pitchFamily="18" charset="0"/>
                <a:ea typeface="华文楷体" panose="02010600040101010101" pitchFamily="2" charset="-122"/>
              </a:rPr>
              <a:t>| </a:t>
            </a:r>
            <a:r>
              <a:rPr lang="en-US" altLang="zh-CN" sz="2800" b="0">
                <a:solidFill>
                  <a:srgbClr val="FFFFFF"/>
                </a:solidFill>
                <a:latin typeface="楷体_GB2312" pitchFamily="49" charset="-122"/>
                <a:ea typeface="楷体_GB2312" pitchFamily="49" charset="-122"/>
              </a:rPr>
              <a:t>≤</a:t>
            </a:r>
            <a:r>
              <a:rPr lang="en-US" altLang="zh-CN" sz="2800" b="0">
                <a:solidFill>
                  <a:srgbClr val="FFFFFF"/>
                </a:solidFill>
                <a:latin typeface="华文楷体" panose="02010600040101010101" pitchFamily="2" charset="-122"/>
                <a:ea typeface="华文楷体" panose="02010600040101010101" pitchFamily="2" charset="-122"/>
              </a:rPr>
              <a:t>1</a:t>
            </a:r>
            <a:r>
              <a:rPr lang="en-US" altLang="zh-CN" sz="2800" b="0">
                <a:solidFill>
                  <a:srgbClr val="FFFFFF"/>
                </a:solidFill>
                <a:latin typeface="Times New Roman" panose="02020603050405020304" pitchFamily="18" charset="0"/>
                <a:ea typeface="华文楷体" panose="02010600040101010101" pitchFamily="2" charset="-122"/>
              </a:rPr>
              <a:t>  </a:t>
            </a:r>
            <a:r>
              <a:rPr lang="zh-CN" altLang="en-US" sz="2800" b="0">
                <a:solidFill>
                  <a:srgbClr val="FFFFFF"/>
                </a:solidFill>
                <a:latin typeface="Times New Roman" panose="02020603050405020304" pitchFamily="18" charset="0"/>
                <a:ea typeface="华文楷体" panose="02010600040101010101" pitchFamily="2" charset="-122"/>
              </a:rPr>
              <a:t>。</a:t>
            </a:r>
          </a:p>
          <a:p>
            <a:pPr eaLnBrk="1" hangingPunct="1">
              <a:spcBef>
                <a:spcPct val="0"/>
              </a:spcBef>
              <a:buSzTx/>
              <a:buFontTx/>
              <a:buNone/>
            </a:pPr>
            <a:r>
              <a:rPr lang="zh-CN" altLang="en-US" sz="2800" b="0">
                <a:solidFill>
                  <a:srgbClr val="FFFFFF"/>
                </a:solidFill>
                <a:latin typeface="Times New Roman" panose="02020603050405020304" pitchFamily="18" charset="0"/>
                <a:ea typeface="华文楷体" panose="02010600040101010101" pitchFamily="2" charset="-122"/>
              </a:rPr>
              <a:t>如果 </a:t>
            </a:r>
            <a:r>
              <a:rPr lang="en-US" altLang="zh-CN" sz="2800" b="0">
                <a:solidFill>
                  <a:srgbClr val="FFFFFF"/>
                </a:solidFill>
                <a:latin typeface="Times New Roman" panose="02020603050405020304" pitchFamily="18" charset="0"/>
                <a:ea typeface="华文楷体" panose="02010600040101010101" pitchFamily="2" charset="-122"/>
              </a:rPr>
              <a:t>|</a:t>
            </a:r>
            <a:r>
              <a:rPr lang="el-GR" altLang="zh-CN" sz="2800" b="0">
                <a:solidFill>
                  <a:srgbClr val="FFFFFF"/>
                </a:solidFill>
                <a:latin typeface="Times New Roman" panose="02020603050405020304" pitchFamily="18" charset="0"/>
                <a:ea typeface="楷体_GB2312" pitchFamily="49" charset="-122"/>
              </a:rPr>
              <a:t>ρ</a:t>
            </a:r>
            <a:r>
              <a:rPr lang="en-US" altLang="zh-CN" sz="2800" b="0">
                <a:solidFill>
                  <a:srgbClr val="FFFFFF"/>
                </a:solidFill>
                <a:latin typeface="Times New Roman" panose="02020603050405020304" pitchFamily="18" charset="0"/>
                <a:ea typeface="华文楷体" panose="02010600040101010101" pitchFamily="2" charset="-122"/>
              </a:rPr>
              <a:t>| =1 , </a:t>
            </a:r>
            <a:r>
              <a:rPr lang="el-GR" altLang="zh-CN" sz="2800" b="0">
                <a:solidFill>
                  <a:srgbClr val="FFFFFF"/>
                </a:solidFill>
                <a:latin typeface="Times New Roman" panose="02020603050405020304" pitchFamily="18" charset="0"/>
                <a:ea typeface="华文楷体" panose="02010600040101010101" pitchFamily="2" charset="-122"/>
              </a:rPr>
              <a:t>ξ</a:t>
            </a:r>
            <a:r>
              <a:rPr lang="zh-CN" altLang="en-US" sz="2800" b="0">
                <a:solidFill>
                  <a:srgbClr val="FFFFFF"/>
                </a:solidFill>
                <a:latin typeface="Times New Roman" panose="02020603050405020304" pitchFamily="18" charset="0"/>
                <a:ea typeface="华文楷体" panose="02010600040101010101" pitchFamily="2" charset="-122"/>
              </a:rPr>
              <a:t>与</a:t>
            </a:r>
            <a:r>
              <a:rPr lang="en-US" altLang="zh-CN" sz="2800" b="0">
                <a:solidFill>
                  <a:srgbClr val="FFFFFF"/>
                </a:solidFill>
                <a:latin typeface="Times New Roman" panose="02020603050405020304" pitchFamily="18" charset="0"/>
                <a:ea typeface="华文楷体" panose="02010600040101010101" pitchFamily="2" charset="-122"/>
              </a:rPr>
              <a:t>η</a:t>
            </a:r>
            <a:r>
              <a:rPr lang="zh-CN" altLang="en-US" sz="2800" b="0">
                <a:solidFill>
                  <a:srgbClr val="FFFFFF"/>
                </a:solidFill>
                <a:latin typeface="Times New Roman" panose="02020603050405020304" pitchFamily="18" charset="0"/>
                <a:ea typeface="华文楷体" panose="02010600040101010101" pitchFamily="2" charset="-122"/>
              </a:rPr>
              <a:t>有线性关系</a:t>
            </a:r>
            <a:r>
              <a:rPr lang="en-US" altLang="zh-CN" sz="2800" b="0">
                <a:solidFill>
                  <a:srgbClr val="FFFFFF"/>
                </a:solidFill>
                <a:latin typeface="Times New Roman" panose="02020603050405020304" pitchFamily="18" charset="0"/>
                <a:ea typeface="华文楷体" panose="02010600040101010101" pitchFamily="2" charset="-122"/>
              </a:rPr>
              <a:t>,</a:t>
            </a:r>
            <a:r>
              <a:rPr lang="zh-CN" altLang="en-US" sz="2800" b="0">
                <a:solidFill>
                  <a:srgbClr val="FFFFFF"/>
                </a:solidFill>
                <a:latin typeface="Times New Roman" panose="02020603050405020304" pitchFamily="18" charset="0"/>
                <a:ea typeface="华文楷体" panose="02010600040101010101" pitchFamily="2" charset="-122"/>
              </a:rPr>
              <a:t>称</a:t>
            </a:r>
            <a:r>
              <a:rPr lang="el-GR" altLang="zh-CN" sz="2800" b="0">
                <a:solidFill>
                  <a:srgbClr val="FFFFFF"/>
                </a:solidFill>
                <a:latin typeface="Times New Roman" panose="02020603050405020304" pitchFamily="18" charset="0"/>
                <a:ea typeface="华文楷体" panose="02010600040101010101" pitchFamily="2" charset="-122"/>
              </a:rPr>
              <a:t>ξ</a:t>
            </a:r>
            <a:r>
              <a:rPr lang="zh-CN" altLang="en-US" sz="2800" b="0">
                <a:solidFill>
                  <a:srgbClr val="FFFFFF"/>
                </a:solidFill>
                <a:latin typeface="Times New Roman" panose="02020603050405020304" pitchFamily="18" charset="0"/>
                <a:ea typeface="华文楷体" panose="02010600040101010101" pitchFamily="2" charset="-122"/>
              </a:rPr>
              <a:t>与</a:t>
            </a:r>
            <a:r>
              <a:rPr lang="en-US" altLang="zh-CN" sz="2800" b="0">
                <a:solidFill>
                  <a:srgbClr val="FFFFFF"/>
                </a:solidFill>
                <a:latin typeface="Times New Roman" panose="02020603050405020304" pitchFamily="18" charset="0"/>
                <a:ea typeface="华文楷体" panose="02010600040101010101" pitchFamily="2" charset="-122"/>
              </a:rPr>
              <a:t>η</a:t>
            </a:r>
            <a:r>
              <a:rPr lang="zh-CN" altLang="en-US" sz="2800" b="0">
                <a:solidFill>
                  <a:srgbClr val="FFFFFF"/>
                </a:solidFill>
                <a:latin typeface="Times New Roman" panose="02020603050405020304" pitchFamily="18" charset="0"/>
                <a:ea typeface="华文楷体" panose="02010600040101010101" pitchFamily="2" charset="-122"/>
              </a:rPr>
              <a:t>完全线性关系</a:t>
            </a:r>
            <a:r>
              <a:rPr lang="en-US" altLang="zh-CN" sz="2800" b="0">
                <a:solidFill>
                  <a:srgbClr val="FFFFFF"/>
                </a:solidFill>
                <a:latin typeface="Times New Roman" panose="02020603050405020304" pitchFamily="18" charset="0"/>
                <a:ea typeface="华文楷体" panose="02010600040101010101" pitchFamily="2" charset="-122"/>
              </a:rPr>
              <a:t>;</a:t>
            </a:r>
          </a:p>
          <a:p>
            <a:pPr eaLnBrk="1" hangingPunct="1">
              <a:spcBef>
                <a:spcPct val="0"/>
              </a:spcBef>
              <a:buSzTx/>
              <a:buFontTx/>
              <a:buNone/>
            </a:pPr>
            <a:r>
              <a:rPr lang="zh-CN" altLang="en-US" sz="2800" b="0">
                <a:solidFill>
                  <a:srgbClr val="FFFFFF"/>
                </a:solidFill>
                <a:latin typeface="Times New Roman" panose="02020603050405020304" pitchFamily="18" charset="0"/>
                <a:ea typeface="华文楷体" panose="02010600040101010101" pitchFamily="2" charset="-122"/>
              </a:rPr>
              <a:t>如果</a:t>
            </a:r>
            <a:r>
              <a:rPr lang="en-US" altLang="zh-CN" sz="2800" b="0">
                <a:solidFill>
                  <a:srgbClr val="FFFFFF"/>
                </a:solidFill>
                <a:latin typeface="Times New Roman" panose="02020603050405020304" pitchFamily="18" charset="0"/>
                <a:ea typeface="楷体_GB2312" pitchFamily="49" charset="-122"/>
              </a:rPr>
              <a:t>ρ</a:t>
            </a:r>
            <a:r>
              <a:rPr lang="en-US" altLang="zh-CN" sz="2800" b="0">
                <a:solidFill>
                  <a:srgbClr val="FFFFFF"/>
                </a:solidFill>
                <a:latin typeface="Times New Roman" panose="02020603050405020304" pitchFamily="18" charset="0"/>
                <a:ea typeface="华文楷体" panose="02010600040101010101" pitchFamily="2" charset="-122"/>
              </a:rPr>
              <a:t> =0,</a:t>
            </a:r>
            <a:r>
              <a:rPr lang="zh-CN" altLang="en-US" sz="2800" b="0">
                <a:solidFill>
                  <a:srgbClr val="FFFFFF"/>
                </a:solidFill>
                <a:latin typeface="Times New Roman" panose="02020603050405020304" pitchFamily="18" charset="0"/>
                <a:ea typeface="华文楷体" panose="02010600040101010101" pitchFamily="2" charset="-122"/>
              </a:rPr>
              <a:t>称</a:t>
            </a:r>
            <a:r>
              <a:rPr lang="el-GR" altLang="zh-CN" sz="2800" b="0">
                <a:solidFill>
                  <a:srgbClr val="FFFFFF"/>
                </a:solidFill>
                <a:latin typeface="Times New Roman" panose="02020603050405020304" pitchFamily="18" charset="0"/>
                <a:ea typeface="华文楷体" panose="02010600040101010101" pitchFamily="2" charset="-122"/>
              </a:rPr>
              <a:t>ξ</a:t>
            </a:r>
            <a:r>
              <a:rPr lang="zh-CN" altLang="en-US" sz="2800" b="0">
                <a:solidFill>
                  <a:srgbClr val="FFFFFF"/>
                </a:solidFill>
                <a:latin typeface="Times New Roman" panose="02020603050405020304" pitchFamily="18" charset="0"/>
                <a:ea typeface="华文楷体" panose="02010600040101010101" pitchFamily="2" charset="-122"/>
              </a:rPr>
              <a:t>与</a:t>
            </a:r>
            <a:r>
              <a:rPr lang="en-US" altLang="zh-CN" sz="2800" b="0">
                <a:solidFill>
                  <a:srgbClr val="FFFFFF"/>
                </a:solidFill>
                <a:latin typeface="Times New Roman" panose="02020603050405020304" pitchFamily="18" charset="0"/>
                <a:ea typeface="华文楷体" panose="02010600040101010101" pitchFamily="2" charset="-122"/>
              </a:rPr>
              <a:t>η</a:t>
            </a:r>
            <a:r>
              <a:rPr lang="zh-CN" altLang="en-US" sz="2800" b="0">
                <a:solidFill>
                  <a:srgbClr val="FFFFFF"/>
                </a:solidFill>
                <a:latin typeface="Times New Roman" panose="02020603050405020304" pitchFamily="18" charset="0"/>
                <a:ea typeface="华文楷体" panose="02010600040101010101" pitchFamily="2" charset="-122"/>
              </a:rPr>
              <a:t>不相关。</a:t>
            </a:r>
          </a:p>
          <a:p>
            <a:pPr eaLnBrk="1" hangingPunct="1">
              <a:spcBef>
                <a:spcPct val="0"/>
              </a:spcBef>
              <a:buSzTx/>
              <a:buFontTx/>
              <a:buNone/>
            </a:pPr>
            <a:r>
              <a:rPr lang="zh-CN" altLang="en-US" sz="2800" b="0">
                <a:solidFill>
                  <a:srgbClr val="FFFFFF"/>
                </a:solidFill>
                <a:latin typeface="Times New Roman" panose="02020603050405020304" pitchFamily="18" charset="0"/>
                <a:ea typeface="华文楷体" panose="02010600040101010101" pitchFamily="2" charset="-122"/>
              </a:rPr>
              <a:t>实际上</a:t>
            </a:r>
            <a:r>
              <a:rPr lang="en-US" altLang="zh-CN" sz="2800" b="0">
                <a:solidFill>
                  <a:srgbClr val="FFFFFF"/>
                </a:solidFill>
                <a:latin typeface="Times New Roman" panose="02020603050405020304" pitchFamily="18" charset="0"/>
                <a:ea typeface="楷体_GB2312" pitchFamily="49" charset="-122"/>
              </a:rPr>
              <a:t>ρ</a:t>
            </a:r>
            <a:r>
              <a:rPr lang="zh-CN" altLang="en-US" sz="2800" b="0">
                <a:solidFill>
                  <a:srgbClr val="FFFFFF"/>
                </a:solidFill>
                <a:latin typeface="Times New Roman" panose="02020603050405020304" pitchFamily="18" charset="0"/>
                <a:ea typeface="华文楷体" panose="02010600040101010101" pitchFamily="2" charset="-122"/>
              </a:rPr>
              <a:t>是刻画</a:t>
            </a:r>
            <a:r>
              <a:rPr lang="el-GR" altLang="zh-CN" sz="2800" b="0">
                <a:solidFill>
                  <a:srgbClr val="FFFFFF"/>
                </a:solidFill>
                <a:latin typeface="Times New Roman" panose="02020603050405020304" pitchFamily="18" charset="0"/>
                <a:ea typeface="华文楷体" panose="02010600040101010101" pitchFamily="2" charset="-122"/>
              </a:rPr>
              <a:t>ξ</a:t>
            </a:r>
            <a:r>
              <a:rPr lang="zh-CN" altLang="en-US" sz="2800" b="0">
                <a:solidFill>
                  <a:srgbClr val="FFFFFF"/>
                </a:solidFill>
                <a:latin typeface="Times New Roman" panose="02020603050405020304" pitchFamily="18" charset="0"/>
                <a:ea typeface="华文楷体" panose="02010600040101010101" pitchFamily="2" charset="-122"/>
              </a:rPr>
              <a:t>与</a:t>
            </a:r>
            <a:r>
              <a:rPr lang="en-US" altLang="zh-CN" sz="2800" b="0">
                <a:solidFill>
                  <a:srgbClr val="FFFFFF"/>
                </a:solidFill>
                <a:latin typeface="Times New Roman" panose="02020603050405020304" pitchFamily="18" charset="0"/>
                <a:ea typeface="华文楷体" panose="02010600040101010101" pitchFamily="2" charset="-122"/>
              </a:rPr>
              <a:t>η</a:t>
            </a:r>
            <a:r>
              <a:rPr lang="zh-CN" altLang="en-US" sz="2800" b="0">
                <a:solidFill>
                  <a:srgbClr val="FFFFFF"/>
                </a:solidFill>
                <a:latin typeface="Times New Roman" panose="02020603050405020304" pitchFamily="18" charset="0"/>
                <a:ea typeface="华文楷体" panose="02010600040101010101" pitchFamily="2" charset="-122"/>
              </a:rPr>
              <a:t>间线性相关程度的一个数字特征。</a:t>
            </a:r>
          </a:p>
          <a:p>
            <a:pPr eaLnBrk="1" hangingPunct="1">
              <a:spcBef>
                <a:spcPct val="0"/>
              </a:spcBef>
              <a:buSzTx/>
              <a:buFontTx/>
              <a:buNone/>
            </a:pPr>
            <a:r>
              <a:rPr lang="zh-CN" altLang="en-US" sz="2800" b="0">
                <a:solidFill>
                  <a:srgbClr val="FFFFFF"/>
                </a:solidFill>
                <a:latin typeface="Times New Roman" panose="02020603050405020304" pitchFamily="18" charset="0"/>
                <a:ea typeface="华文楷体" panose="02010600040101010101" pitchFamily="2" charset="-122"/>
              </a:rPr>
              <a:t>相互独立的两个随机变量</a:t>
            </a:r>
            <a:r>
              <a:rPr lang="el-GR" altLang="zh-CN" sz="2800" b="0">
                <a:solidFill>
                  <a:srgbClr val="FFFFFF"/>
                </a:solidFill>
                <a:latin typeface="Times New Roman" panose="02020603050405020304" pitchFamily="18" charset="0"/>
                <a:ea typeface="华文楷体" panose="02010600040101010101" pitchFamily="2" charset="-122"/>
              </a:rPr>
              <a:t>ξ</a:t>
            </a:r>
            <a:r>
              <a:rPr lang="zh-CN" altLang="en-US" sz="2800" b="0">
                <a:solidFill>
                  <a:srgbClr val="FFFFFF"/>
                </a:solidFill>
                <a:latin typeface="Times New Roman" panose="02020603050405020304" pitchFamily="18" charset="0"/>
                <a:ea typeface="华文楷体" panose="02010600040101010101" pitchFamily="2" charset="-122"/>
              </a:rPr>
              <a:t>与</a:t>
            </a:r>
            <a:r>
              <a:rPr lang="en-US" altLang="zh-CN" sz="2800" b="0">
                <a:solidFill>
                  <a:srgbClr val="FFFFFF"/>
                </a:solidFill>
                <a:latin typeface="Times New Roman" panose="02020603050405020304" pitchFamily="18" charset="0"/>
                <a:ea typeface="华文楷体" panose="02010600040101010101" pitchFamily="2" charset="-122"/>
              </a:rPr>
              <a:t>η</a:t>
            </a:r>
            <a:r>
              <a:rPr lang="zh-CN" altLang="en-US" sz="2800" b="0">
                <a:solidFill>
                  <a:srgbClr val="FFFFFF"/>
                </a:solidFill>
                <a:latin typeface="Times New Roman" panose="02020603050405020304" pitchFamily="18" charset="0"/>
                <a:ea typeface="华文楷体" panose="02010600040101010101" pitchFamily="2" charset="-122"/>
              </a:rPr>
              <a:t>一定不相关</a:t>
            </a:r>
            <a:r>
              <a:rPr lang="en-US" altLang="zh-CN" sz="2800" b="0">
                <a:solidFill>
                  <a:srgbClr val="FFFFFF"/>
                </a:solidFill>
                <a:latin typeface="Times New Roman" panose="02020603050405020304" pitchFamily="18" charset="0"/>
                <a:ea typeface="华文楷体" panose="02010600040101010101" pitchFamily="2" charset="-122"/>
              </a:rPr>
              <a:t>,</a:t>
            </a:r>
            <a:r>
              <a:rPr lang="zh-CN" altLang="en-US" sz="2800" b="0">
                <a:solidFill>
                  <a:srgbClr val="FFFFFF"/>
                </a:solidFill>
                <a:latin typeface="Times New Roman" panose="02020603050405020304" pitchFamily="18" charset="0"/>
                <a:ea typeface="华文楷体" panose="02010600040101010101" pitchFamily="2" charset="-122"/>
              </a:rPr>
              <a:t>即</a:t>
            </a:r>
            <a:r>
              <a:rPr lang="en-US" altLang="zh-CN" sz="2800" b="0">
                <a:solidFill>
                  <a:srgbClr val="FFFFFF"/>
                </a:solidFill>
                <a:latin typeface="Times New Roman" panose="02020603050405020304" pitchFamily="18" charset="0"/>
                <a:ea typeface="楷体_GB2312" pitchFamily="49" charset="-122"/>
              </a:rPr>
              <a:t>ρ</a:t>
            </a:r>
            <a:r>
              <a:rPr lang="zh-CN" altLang="en-US" sz="2800" b="0">
                <a:solidFill>
                  <a:srgbClr val="FFFFFF"/>
                </a:solidFill>
                <a:latin typeface="Times New Roman" panose="02020603050405020304" pitchFamily="18" charset="0"/>
                <a:ea typeface="华文楷体" panose="02010600040101010101" pitchFamily="2" charset="-122"/>
              </a:rPr>
              <a:t>必为零。</a:t>
            </a:r>
            <a:endParaRPr lang="en-US" altLang="zh-CN" sz="2800" b="0">
              <a:solidFill>
                <a:srgbClr val="FFFFFF"/>
              </a:solidFill>
              <a:latin typeface="Times New Roman" panose="02020603050405020304" pitchFamily="18" charset="0"/>
              <a:ea typeface="华文楷体" panose="02010600040101010101" pitchFamily="2" charset="-122"/>
            </a:endParaRPr>
          </a:p>
          <a:p>
            <a:pPr eaLnBrk="1" hangingPunct="1">
              <a:spcBef>
                <a:spcPct val="0"/>
              </a:spcBef>
              <a:buSzTx/>
              <a:buFontTx/>
              <a:buNone/>
            </a:pPr>
            <a:r>
              <a:rPr lang="zh-CN" altLang="en-US" sz="2800" b="0">
                <a:solidFill>
                  <a:srgbClr val="FFFFFF"/>
                </a:solidFill>
                <a:latin typeface="Times New Roman" panose="02020603050405020304" pitchFamily="18" charset="0"/>
                <a:ea typeface="华文楷体" panose="02010600040101010101" pitchFamily="2" charset="-122"/>
              </a:rPr>
              <a:t>逆命题不成立，即</a:t>
            </a:r>
            <a:r>
              <a:rPr lang="zh-CN" altLang="en-US" sz="2800">
                <a:solidFill>
                  <a:srgbClr val="FFFFFF"/>
                </a:solidFill>
                <a:latin typeface="Times New Roman" panose="02020603050405020304" pitchFamily="18" charset="0"/>
                <a:ea typeface="华文楷体" panose="02010600040101010101" pitchFamily="2" charset="-122"/>
              </a:rPr>
              <a:t>不相关的两个随机变量不一定独立。</a:t>
            </a:r>
          </a:p>
          <a:p>
            <a:pPr eaLnBrk="1" hangingPunct="1">
              <a:spcBef>
                <a:spcPct val="0"/>
              </a:spcBef>
              <a:buSzTx/>
              <a:buFontTx/>
              <a:buNone/>
            </a:pPr>
            <a:endParaRPr lang="zh-CN" altLang="en-US" sz="2800" b="0">
              <a:solidFill>
                <a:srgbClr val="FFFFFF"/>
              </a:solidFill>
              <a:latin typeface="Times New Roman" panose="02020603050405020304" pitchFamily="18" charset="0"/>
              <a:ea typeface="华文楷体" panose="02010600040101010101" pitchFamily="2" charset="-122"/>
            </a:endParaRPr>
          </a:p>
          <a:p>
            <a:pPr eaLnBrk="1" hangingPunct="1">
              <a:spcBef>
                <a:spcPct val="0"/>
              </a:spcBef>
              <a:buSzTx/>
              <a:buFontTx/>
              <a:buNone/>
            </a:pPr>
            <a:endParaRPr lang="en-US" altLang="zh-CN" sz="2800">
              <a:solidFill>
                <a:srgbClr val="FFFFFF"/>
              </a:solidFill>
              <a:latin typeface="Times New Roman" panose="02020603050405020304" pitchFamily="18" charset="0"/>
              <a:ea typeface="华文楷体" panose="02010600040101010101" pitchFamily="2" charset="-122"/>
            </a:endParaRPr>
          </a:p>
        </p:txBody>
      </p:sp>
      <p:sp>
        <p:nvSpPr>
          <p:cNvPr id="345115" name="Text Box 27">
            <a:extLst>
              <a:ext uri="{FF2B5EF4-FFF2-40B4-BE49-F238E27FC236}">
                <a16:creationId xmlns:a16="http://schemas.microsoft.com/office/drawing/2014/main" id="{822F275A-8F27-43E2-90ED-1C2CA1888823}"/>
              </a:ext>
            </a:extLst>
          </p:cNvPr>
          <p:cNvSpPr txBox="1">
            <a:spLocks noChangeArrowheads="1"/>
          </p:cNvSpPr>
          <p:nvPr/>
        </p:nvSpPr>
        <p:spPr bwMode="auto">
          <a:xfrm>
            <a:off x="3276600" y="620713"/>
            <a:ext cx="4808538" cy="519112"/>
          </a:xfrm>
          <a:prstGeom prst="rect">
            <a:avLst/>
          </a:prstGeom>
          <a:noFill/>
          <a:ln>
            <a:noFill/>
          </a:ln>
          <a:effectLst/>
        </p:spPr>
        <p:txBody>
          <a:bodyPr wrap="none">
            <a:spAutoFit/>
          </a:bodyPr>
          <a:lstStyle>
            <a:lvl1pPr>
              <a:defRPr kumimoji="1" sz="2800" b="1">
                <a:solidFill>
                  <a:schemeClr val="tx1"/>
                </a:solidFill>
                <a:latin typeface="Times New Roman" panose="02020603050405020304" pitchFamily="18" charset="0"/>
                <a:ea typeface="华文楷体" panose="02010600040101010101" pitchFamily="2" charset="-122"/>
              </a:defRPr>
            </a:lvl1pPr>
            <a:lvl2pPr marL="742950" indent="-285750">
              <a:defRPr kumimoji="1" sz="2800" b="1">
                <a:solidFill>
                  <a:schemeClr val="tx1"/>
                </a:solidFill>
                <a:latin typeface="Times New Roman" panose="02020603050405020304" pitchFamily="18" charset="0"/>
                <a:ea typeface="华文楷体" panose="02010600040101010101" pitchFamily="2" charset="-122"/>
              </a:defRPr>
            </a:lvl2pPr>
            <a:lvl3pPr marL="1143000" indent="-228600">
              <a:defRPr kumimoji="1" sz="2800" b="1">
                <a:solidFill>
                  <a:schemeClr val="tx1"/>
                </a:solidFill>
                <a:latin typeface="Times New Roman" panose="02020603050405020304" pitchFamily="18" charset="0"/>
                <a:ea typeface="华文楷体" panose="02010600040101010101" pitchFamily="2" charset="-122"/>
              </a:defRPr>
            </a:lvl3pPr>
            <a:lvl4pPr marL="1600200" indent="-228600">
              <a:defRPr kumimoji="1" sz="2800" b="1">
                <a:solidFill>
                  <a:schemeClr val="tx1"/>
                </a:solidFill>
                <a:latin typeface="Times New Roman" panose="02020603050405020304" pitchFamily="18" charset="0"/>
                <a:ea typeface="华文楷体" panose="02010600040101010101" pitchFamily="2" charset="-122"/>
              </a:defRPr>
            </a:lvl4pPr>
            <a:lvl5pPr marL="2057400" indent="-228600">
              <a:defRPr kumimoji="1" sz="28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楷体" panose="02010600040101010101" pitchFamily="2" charset="-122"/>
              </a:defRPr>
            </a:lvl9pPr>
          </a:lstStyle>
          <a:p>
            <a:pPr eaLnBrk="1" hangingPunct="1">
              <a:defRPr/>
            </a:pPr>
            <a:r>
              <a:rPr lang="zh-CN" altLang="en-US" dirty="0">
                <a:solidFill>
                  <a:schemeClr val="accent3"/>
                </a:solidFill>
              </a:rPr>
              <a:t>相关系数</a:t>
            </a:r>
            <a:r>
              <a:rPr lang="el-GR" altLang="zh-CN" dirty="0">
                <a:solidFill>
                  <a:schemeClr val="accent3"/>
                </a:solidFill>
                <a:ea typeface="楷体_GB2312" pitchFamily="49" charset="-122"/>
                <a:cs typeface="Times New Roman" panose="02020603050405020304" pitchFamily="18" charset="0"/>
              </a:rPr>
              <a:t>ρ</a:t>
            </a:r>
            <a:r>
              <a:rPr lang="zh-CN" altLang="en-US" dirty="0">
                <a:solidFill>
                  <a:schemeClr val="accent3"/>
                </a:solidFill>
              </a:rPr>
              <a:t>是一个无量纲的量</a:t>
            </a:r>
          </a:p>
        </p:txBody>
      </p:sp>
    </p:spTree>
  </p:cSld>
  <p:clrMapOvr>
    <a:masterClrMapping/>
  </p:clrMapOvr>
  <p:transition advTm="10000">
    <p:zoom/>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345090"/>
                                        </p:tgtEl>
                                        <p:attrNameLst>
                                          <p:attrName>style.visibility</p:attrName>
                                        </p:attrNameLst>
                                      </p:cBhvr>
                                      <p:to>
                                        <p:strVal val="visible"/>
                                      </p:to>
                                    </p:set>
                                    <p:anim calcmode="lin" valueType="num">
                                      <p:cBhvr>
                                        <p:cTn id="7" dur="500" fill="hold"/>
                                        <p:tgtEl>
                                          <p:spTgt spid="345090"/>
                                        </p:tgtEl>
                                        <p:attrNameLst>
                                          <p:attrName>ppt_w</p:attrName>
                                        </p:attrNameLst>
                                      </p:cBhvr>
                                      <p:tavLst>
                                        <p:tav tm="0">
                                          <p:val>
                                            <p:fltVal val="0"/>
                                          </p:val>
                                        </p:tav>
                                        <p:tav tm="100000">
                                          <p:val>
                                            <p:strVal val="#ppt_w"/>
                                          </p:val>
                                        </p:tav>
                                      </p:tavLst>
                                    </p:anim>
                                    <p:anim calcmode="lin" valueType="num">
                                      <p:cBhvr>
                                        <p:cTn id="8" dur="500" fill="hold"/>
                                        <p:tgtEl>
                                          <p:spTgt spid="345090"/>
                                        </p:tgtEl>
                                        <p:attrNameLst>
                                          <p:attrName>ppt_h</p:attrName>
                                        </p:attrNameLst>
                                      </p:cBhvr>
                                      <p:tavLst>
                                        <p:tav tm="0">
                                          <p:val>
                                            <p:fltVal val="0"/>
                                          </p:val>
                                        </p:tav>
                                        <p:tav tm="100000">
                                          <p:val>
                                            <p:strVal val="#ppt_h"/>
                                          </p:val>
                                        </p:tav>
                                      </p:tavLst>
                                    </p:anim>
                                    <p:anim calcmode="lin" valueType="num">
                                      <p:cBhvr>
                                        <p:cTn id="9" dur="500" fill="hold"/>
                                        <p:tgtEl>
                                          <p:spTgt spid="345090"/>
                                        </p:tgtEl>
                                        <p:attrNameLst>
                                          <p:attrName>ppt_x</p:attrName>
                                        </p:attrNameLst>
                                      </p:cBhvr>
                                      <p:tavLst>
                                        <p:tav tm="0">
                                          <p:val>
                                            <p:fltVal val="0.5"/>
                                          </p:val>
                                        </p:tav>
                                        <p:tav tm="100000">
                                          <p:val>
                                            <p:strVal val="#ppt_x"/>
                                          </p:val>
                                        </p:tav>
                                      </p:tavLst>
                                    </p:anim>
                                    <p:anim calcmode="lin" valueType="num">
                                      <p:cBhvr>
                                        <p:cTn id="10" dur="500" fill="hold"/>
                                        <p:tgtEl>
                                          <p:spTgt spid="345090"/>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iterate type="lt">
                                    <p:tmPct val="100000"/>
                                  </p:iterate>
                                  <p:childTnLst>
                                    <p:set>
                                      <p:cBhvr>
                                        <p:cTn id="14" dur="1" fill="hold">
                                          <p:stCondLst>
                                            <p:cond delay="0"/>
                                          </p:stCondLst>
                                        </p:cTn>
                                        <p:tgtEl>
                                          <p:spTgt spid="345095">
                                            <p:txEl>
                                              <p:pRg st="0" end="0"/>
                                            </p:txEl>
                                          </p:spTgt>
                                        </p:tgtEl>
                                        <p:attrNameLst>
                                          <p:attrName>style.visibility</p:attrName>
                                        </p:attrNameLst>
                                      </p:cBhvr>
                                      <p:to>
                                        <p:strVal val="visible"/>
                                      </p:to>
                                    </p:set>
                                    <p:animEffect transition="in" filter="wipe(up)">
                                      <p:cBhvr>
                                        <p:cTn id="15" dur="75"/>
                                        <p:tgtEl>
                                          <p:spTgt spid="34509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345109"/>
                                        </p:tgtEl>
                                        <p:attrNameLst>
                                          <p:attrName>style.visibility</p:attrName>
                                        </p:attrNameLst>
                                      </p:cBhvr>
                                      <p:to>
                                        <p:strVal val="visible"/>
                                      </p:to>
                                    </p:set>
                                    <p:anim calcmode="lin" valueType="num">
                                      <p:cBhvr additive="base">
                                        <p:cTn id="20" dur="500" fill="hold"/>
                                        <p:tgtEl>
                                          <p:spTgt spid="345109"/>
                                        </p:tgtEl>
                                        <p:attrNameLst>
                                          <p:attrName>ppt_x</p:attrName>
                                        </p:attrNameLst>
                                      </p:cBhvr>
                                      <p:tavLst>
                                        <p:tav tm="0">
                                          <p:val>
                                            <p:strVal val="#ppt_x"/>
                                          </p:val>
                                        </p:tav>
                                        <p:tav tm="100000">
                                          <p:val>
                                            <p:strVal val="#ppt_x"/>
                                          </p:val>
                                        </p:tav>
                                      </p:tavLst>
                                    </p:anim>
                                    <p:anim calcmode="lin" valueType="num">
                                      <p:cBhvr additive="base">
                                        <p:cTn id="21" dur="500" fill="hold"/>
                                        <p:tgtEl>
                                          <p:spTgt spid="345109"/>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iterate type="lt">
                                    <p:tmPct val="100000"/>
                                  </p:iterate>
                                  <p:childTnLst>
                                    <p:set>
                                      <p:cBhvr>
                                        <p:cTn id="25" dur="1" fill="hold">
                                          <p:stCondLst>
                                            <p:cond delay="0"/>
                                          </p:stCondLst>
                                        </p:cTn>
                                        <p:tgtEl>
                                          <p:spTgt spid="345097">
                                            <p:txEl>
                                              <p:pRg st="0" end="0"/>
                                            </p:txEl>
                                          </p:spTgt>
                                        </p:tgtEl>
                                        <p:attrNameLst>
                                          <p:attrName>style.visibility</p:attrName>
                                        </p:attrNameLst>
                                      </p:cBhvr>
                                      <p:to>
                                        <p:strVal val="visible"/>
                                      </p:to>
                                    </p:set>
                                    <p:animEffect transition="in" filter="wipe(up)">
                                      <p:cBhvr>
                                        <p:cTn id="26" dur="75"/>
                                        <p:tgtEl>
                                          <p:spTgt spid="345097">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345115"/>
                                        </p:tgtEl>
                                        <p:attrNameLst>
                                          <p:attrName>style.visibility</p:attrName>
                                        </p:attrNameLst>
                                      </p:cBhvr>
                                      <p:to>
                                        <p:strVal val="visible"/>
                                      </p:to>
                                    </p:set>
                                    <p:anim calcmode="lin" valueType="num">
                                      <p:cBhvr>
                                        <p:cTn id="31" dur="500" fill="hold"/>
                                        <p:tgtEl>
                                          <p:spTgt spid="345115"/>
                                        </p:tgtEl>
                                        <p:attrNameLst>
                                          <p:attrName>ppt_w</p:attrName>
                                        </p:attrNameLst>
                                      </p:cBhvr>
                                      <p:tavLst>
                                        <p:tav tm="0">
                                          <p:val>
                                            <p:fltVal val="0"/>
                                          </p:val>
                                        </p:tav>
                                        <p:tav tm="100000">
                                          <p:val>
                                            <p:strVal val="#ppt_w"/>
                                          </p:val>
                                        </p:tav>
                                      </p:tavLst>
                                    </p:anim>
                                    <p:anim calcmode="lin" valueType="num">
                                      <p:cBhvr>
                                        <p:cTn id="32" dur="500" fill="hold"/>
                                        <p:tgtEl>
                                          <p:spTgt spid="345115"/>
                                        </p:tgtEl>
                                        <p:attrNameLst>
                                          <p:attrName>ppt_h</p:attrName>
                                        </p:attrNameLst>
                                      </p:cBhvr>
                                      <p:tavLst>
                                        <p:tav tm="0">
                                          <p:val>
                                            <p:fltVal val="0"/>
                                          </p:val>
                                        </p:tav>
                                        <p:tav tm="100000">
                                          <p:val>
                                            <p:strVal val="#ppt_h"/>
                                          </p:val>
                                        </p:tav>
                                      </p:tavLst>
                                    </p:anim>
                                    <p:animEffect transition="in" filter="fade">
                                      <p:cBhvr>
                                        <p:cTn id="33" dur="500"/>
                                        <p:tgtEl>
                                          <p:spTgt spid="345115"/>
                                        </p:tgtEl>
                                      </p:cBhvr>
                                    </p:animEffect>
                                  </p:childTnLst>
                                  <p:subTnLst>
                                    <p:audio>
                                      <p:cMediaNode>
                                        <p:cTn display="0" masterRel="sameClick">
                                          <p:stCondLst>
                                            <p:cond evt="begin" delay="0">
                                              <p:tn val="29"/>
                                            </p:cond>
                                          </p:stCondLst>
                                          <p:endCondLst>
                                            <p:cond evt="onStopAudio" delay="0">
                                              <p:tgtEl>
                                                <p:sldTgt/>
                                              </p:tgtEl>
                                            </p:cond>
                                          </p:endCondLst>
                                        </p:cTn>
                                        <p:tgtEl>
                                          <p:sndTgt r:embed="rId4" name="chimes.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45110">
                                            <p:txEl>
                                              <p:pRg st="0" end="0"/>
                                            </p:txEl>
                                          </p:spTgt>
                                        </p:tgtEl>
                                        <p:attrNameLst>
                                          <p:attrName>style.visibility</p:attrName>
                                        </p:attrNameLst>
                                      </p:cBhvr>
                                      <p:to>
                                        <p:strVal val="visible"/>
                                      </p:to>
                                    </p:set>
                                    <p:anim calcmode="lin" valueType="num">
                                      <p:cBhvr additive="base">
                                        <p:cTn id="38" dur="500" fill="hold"/>
                                        <p:tgtEl>
                                          <p:spTgt spid="345110">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451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45110">
                                            <p:txEl>
                                              <p:pRg st="1" end="1"/>
                                            </p:txEl>
                                          </p:spTgt>
                                        </p:tgtEl>
                                        <p:attrNameLst>
                                          <p:attrName>style.visibility</p:attrName>
                                        </p:attrNameLst>
                                      </p:cBhvr>
                                      <p:to>
                                        <p:strVal val="visible"/>
                                      </p:to>
                                    </p:set>
                                    <p:anim calcmode="lin" valueType="num">
                                      <p:cBhvr additive="base">
                                        <p:cTn id="44" dur="500" fill="hold"/>
                                        <p:tgtEl>
                                          <p:spTgt spid="345110">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451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45110">
                                            <p:txEl>
                                              <p:pRg st="2" end="2"/>
                                            </p:txEl>
                                          </p:spTgt>
                                        </p:tgtEl>
                                        <p:attrNameLst>
                                          <p:attrName>style.visibility</p:attrName>
                                        </p:attrNameLst>
                                      </p:cBhvr>
                                      <p:to>
                                        <p:strVal val="visible"/>
                                      </p:to>
                                    </p:set>
                                    <p:anim calcmode="lin" valueType="num">
                                      <p:cBhvr additive="base">
                                        <p:cTn id="50" dur="500" fill="hold"/>
                                        <p:tgtEl>
                                          <p:spTgt spid="345110">
                                            <p:txEl>
                                              <p:pRg st="2" end="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451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45110">
                                            <p:txEl>
                                              <p:pRg st="3" end="3"/>
                                            </p:txEl>
                                          </p:spTgt>
                                        </p:tgtEl>
                                        <p:attrNameLst>
                                          <p:attrName>style.visibility</p:attrName>
                                        </p:attrNameLst>
                                      </p:cBhvr>
                                      <p:to>
                                        <p:strVal val="visible"/>
                                      </p:to>
                                    </p:set>
                                    <p:anim calcmode="lin" valueType="num">
                                      <p:cBhvr additive="base">
                                        <p:cTn id="56" dur="500" fill="hold"/>
                                        <p:tgtEl>
                                          <p:spTgt spid="345110">
                                            <p:txEl>
                                              <p:pRg st="3" end="3"/>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51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45110">
                                            <p:txEl>
                                              <p:pRg st="4" end="4"/>
                                            </p:txEl>
                                          </p:spTgt>
                                        </p:tgtEl>
                                        <p:attrNameLst>
                                          <p:attrName>style.visibility</p:attrName>
                                        </p:attrNameLst>
                                      </p:cBhvr>
                                      <p:to>
                                        <p:strVal val="visible"/>
                                      </p:to>
                                    </p:set>
                                    <p:anim calcmode="lin" valueType="num">
                                      <p:cBhvr additive="base">
                                        <p:cTn id="62" dur="500" fill="hold"/>
                                        <p:tgtEl>
                                          <p:spTgt spid="345110">
                                            <p:txEl>
                                              <p:pRg st="4" end="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51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45110">
                                            <p:txEl>
                                              <p:pRg st="5" end="5"/>
                                            </p:txEl>
                                          </p:spTgt>
                                        </p:tgtEl>
                                        <p:attrNameLst>
                                          <p:attrName>style.visibility</p:attrName>
                                        </p:attrNameLst>
                                      </p:cBhvr>
                                      <p:to>
                                        <p:strVal val="visible"/>
                                      </p:to>
                                    </p:set>
                                    <p:anim calcmode="lin" valueType="num">
                                      <p:cBhvr additive="base">
                                        <p:cTn id="68" dur="500" fill="hold"/>
                                        <p:tgtEl>
                                          <p:spTgt spid="345110">
                                            <p:txEl>
                                              <p:pRg st="5" end="5"/>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451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autoUpdateAnimBg="0"/>
      <p:bldP spid="345095" grpId="0" build="p" autoUpdateAnimBg="0"/>
      <p:bldP spid="345097" grpId="0" build="p" autoUpdateAnimBg="0"/>
      <p:bldP spid="345110" grpId="0" build="p"/>
      <p:bldP spid="34511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E100EA7-BE31-4C26-977E-9936EE7555EB}"/>
              </a:ext>
            </a:extLst>
          </p:cNvPr>
          <p:cNvSpPr>
            <a:spLocks noGrp="1" noChangeArrowheads="1"/>
          </p:cNvSpPr>
          <p:nvPr>
            <p:ph type="title"/>
          </p:nvPr>
        </p:nvSpPr>
        <p:spPr>
          <a:xfrm>
            <a:off x="323850" y="609600"/>
            <a:ext cx="8134350" cy="1143000"/>
          </a:xfrm>
        </p:spPr>
        <p:txBody>
          <a:bodyPr/>
          <a:lstStyle/>
          <a:p>
            <a:pPr eaLnBrk="1" hangingPunct="1"/>
            <a:r>
              <a:rPr lang="zh-CN" altLang="en-US" sz="3200">
                <a:solidFill>
                  <a:schemeClr val="bg1"/>
                </a:solidFill>
                <a:latin typeface="华文楷体" panose="02010600040101010101" pitchFamily="2" charset="-122"/>
                <a:ea typeface="华文楷体" panose="02010600040101010101" pitchFamily="2" charset="-122"/>
              </a:rPr>
              <a:t>例</a:t>
            </a:r>
            <a:r>
              <a:rPr lang="en-US" altLang="zh-CN" sz="3200">
                <a:solidFill>
                  <a:schemeClr val="bg1"/>
                </a:solidFill>
                <a:latin typeface="华文楷体" panose="02010600040101010101" pitchFamily="2" charset="-122"/>
                <a:ea typeface="华文楷体" panose="02010600040101010101" pitchFamily="2" charset="-122"/>
              </a:rPr>
              <a:t>2  </a:t>
            </a:r>
            <a:r>
              <a:rPr lang="zh-CN" altLang="en-US" sz="3200">
                <a:solidFill>
                  <a:schemeClr val="bg1"/>
                </a:solidFill>
                <a:latin typeface="华文楷体" panose="02010600040101010101" pitchFamily="2" charset="-122"/>
                <a:ea typeface="华文楷体" panose="02010600040101010101" pitchFamily="2" charset="-122"/>
              </a:rPr>
              <a:t>甲</a:t>
            </a:r>
            <a:r>
              <a:rPr lang="en-US" altLang="zh-CN" sz="3200">
                <a:solidFill>
                  <a:schemeClr val="bg1"/>
                </a:solidFill>
                <a:latin typeface="华文楷体" panose="02010600040101010101" pitchFamily="2" charset="-122"/>
                <a:ea typeface="华文楷体" panose="02010600040101010101" pitchFamily="2" charset="-122"/>
              </a:rPr>
              <a:t>,</a:t>
            </a:r>
            <a:r>
              <a:rPr lang="zh-CN" altLang="en-US" sz="3200">
                <a:solidFill>
                  <a:schemeClr val="bg1"/>
                </a:solidFill>
                <a:latin typeface="华文楷体" panose="02010600040101010101" pitchFamily="2" charset="-122"/>
                <a:ea typeface="华文楷体" panose="02010600040101010101" pitchFamily="2" charset="-122"/>
              </a:rPr>
              <a:t>乙两名射手在一次射击中得分</a:t>
            </a:r>
            <a:r>
              <a:rPr lang="en-US" altLang="zh-CN" sz="3200">
                <a:solidFill>
                  <a:schemeClr val="bg1"/>
                </a:solidFill>
                <a:latin typeface="华文楷体" panose="02010600040101010101" pitchFamily="2" charset="-122"/>
                <a:ea typeface="华文楷体" panose="02010600040101010101" pitchFamily="2" charset="-122"/>
              </a:rPr>
              <a:t>(</a:t>
            </a:r>
            <a:r>
              <a:rPr lang="zh-CN" altLang="en-US" sz="3200">
                <a:solidFill>
                  <a:schemeClr val="bg1"/>
                </a:solidFill>
                <a:latin typeface="华文楷体" panose="02010600040101010101" pitchFamily="2" charset="-122"/>
                <a:ea typeface="华文楷体" panose="02010600040101010101" pitchFamily="2" charset="-122"/>
              </a:rPr>
              <a:t>分别用</a:t>
            </a:r>
            <a:r>
              <a:rPr lang="el-GR" altLang="zh-CN" sz="3200" b="1">
                <a:solidFill>
                  <a:schemeClr val="bg1"/>
                </a:solidFill>
                <a:latin typeface="华文楷体" panose="02010600040101010101" pitchFamily="2" charset="-122"/>
                <a:ea typeface="华文楷体" panose="02010600040101010101" pitchFamily="2" charset="-122"/>
                <a:cs typeface="Arial" panose="020B0604020202020204" pitchFamily="34" charset="0"/>
              </a:rPr>
              <a:t>ξ</a:t>
            </a:r>
            <a:r>
              <a:rPr lang="en-US" altLang="zh-CN" sz="3200" b="1">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 η</a:t>
            </a:r>
            <a:r>
              <a:rPr lang="zh-CN" altLang="en-US" sz="3200">
                <a:solidFill>
                  <a:schemeClr val="bg1"/>
                </a:solidFill>
                <a:latin typeface="华文楷体" panose="02010600040101010101" pitchFamily="2" charset="-122"/>
                <a:ea typeface="华文楷体" panose="02010600040101010101" pitchFamily="2" charset="-122"/>
              </a:rPr>
              <a:t>表示</a:t>
            </a:r>
            <a:r>
              <a:rPr lang="en-US" altLang="zh-CN" sz="3200">
                <a:solidFill>
                  <a:schemeClr val="bg1"/>
                </a:solidFill>
                <a:latin typeface="华文楷体" panose="02010600040101010101" pitchFamily="2" charset="-122"/>
                <a:ea typeface="华文楷体" panose="02010600040101010101" pitchFamily="2" charset="-122"/>
              </a:rPr>
              <a:t>)</a:t>
            </a:r>
            <a:r>
              <a:rPr lang="zh-CN" altLang="en-US" sz="3200">
                <a:solidFill>
                  <a:schemeClr val="bg1"/>
                </a:solidFill>
                <a:latin typeface="华文楷体" panose="02010600040101010101" pitchFamily="2" charset="-122"/>
                <a:ea typeface="华文楷体" panose="02010600040101010101" pitchFamily="2" charset="-122"/>
              </a:rPr>
              <a:t>的分布律如表</a:t>
            </a:r>
            <a:r>
              <a:rPr lang="en-US" altLang="zh-CN" sz="3200">
                <a:solidFill>
                  <a:schemeClr val="bg1"/>
                </a:solidFill>
                <a:latin typeface="华文楷体" panose="02010600040101010101" pitchFamily="2" charset="-122"/>
                <a:ea typeface="华文楷体" panose="02010600040101010101" pitchFamily="2" charset="-122"/>
              </a:rPr>
              <a:t>3-2,</a:t>
            </a:r>
            <a:r>
              <a:rPr lang="zh-CN" altLang="en-US" sz="3200">
                <a:solidFill>
                  <a:schemeClr val="bg1"/>
                </a:solidFill>
                <a:latin typeface="华文楷体" panose="02010600040101010101" pitchFamily="2" charset="-122"/>
                <a:ea typeface="华文楷体" panose="02010600040101010101" pitchFamily="2" charset="-122"/>
              </a:rPr>
              <a:t>表</a:t>
            </a:r>
            <a:r>
              <a:rPr lang="en-US" altLang="zh-CN" sz="3200">
                <a:solidFill>
                  <a:schemeClr val="bg1"/>
                </a:solidFill>
                <a:latin typeface="华文楷体" panose="02010600040101010101" pitchFamily="2" charset="-122"/>
                <a:ea typeface="华文楷体" panose="02010600040101010101" pitchFamily="2" charset="-122"/>
              </a:rPr>
              <a:t>3-3</a:t>
            </a:r>
            <a:r>
              <a:rPr lang="zh-CN" altLang="en-US" sz="3200">
                <a:solidFill>
                  <a:schemeClr val="bg1"/>
                </a:solidFill>
                <a:latin typeface="华文楷体" panose="02010600040101010101" pitchFamily="2" charset="-122"/>
                <a:ea typeface="华文楷体" panose="02010600040101010101" pitchFamily="2" charset="-122"/>
              </a:rPr>
              <a:t>所示</a:t>
            </a:r>
            <a:r>
              <a:rPr lang="en-US" altLang="zh-CN" sz="3200">
                <a:solidFill>
                  <a:schemeClr val="bg1"/>
                </a:solidFill>
                <a:latin typeface="华文楷体" panose="02010600040101010101" pitchFamily="2" charset="-122"/>
                <a:ea typeface="华文楷体" panose="02010600040101010101" pitchFamily="2" charset="-122"/>
              </a:rPr>
              <a:t>.</a:t>
            </a:r>
          </a:p>
        </p:txBody>
      </p:sp>
      <p:sp>
        <p:nvSpPr>
          <p:cNvPr id="642051" name="Rectangle 3">
            <a:extLst>
              <a:ext uri="{FF2B5EF4-FFF2-40B4-BE49-F238E27FC236}">
                <a16:creationId xmlns:a16="http://schemas.microsoft.com/office/drawing/2014/main" id="{42EB39D0-5975-4B30-BC7F-1CCA42387389}"/>
              </a:ext>
            </a:extLst>
          </p:cNvPr>
          <p:cNvSpPr>
            <a:spLocks noGrp="1" noChangeArrowheads="1"/>
          </p:cNvSpPr>
          <p:nvPr>
            <p:ph type="body" sz="half" idx="1"/>
          </p:nvPr>
        </p:nvSpPr>
        <p:spPr>
          <a:xfrm>
            <a:off x="719138" y="5229225"/>
            <a:ext cx="8424862" cy="938213"/>
          </a:xfrm>
        </p:spPr>
        <p:txBody>
          <a:bodyPr/>
          <a:lstStyle/>
          <a:p>
            <a:pPr eaLnBrk="1" hangingPunct="1">
              <a:lnSpc>
                <a:spcPct val="90000"/>
              </a:lnSpc>
              <a:buFontTx/>
              <a:buNone/>
            </a:pPr>
            <a:r>
              <a:rPr lang="zh-CN" altLang="en-US">
                <a:solidFill>
                  <a:srgbClr val="FFFFFF"/>
                </a:solidFill>
                <a:latin typeface="华文楷体" panose="02010600040101010101" pitchFamily="2" charset="-122"/>
                <a:ea typeface="华文楷体" panose="02010600040101010101" pitchFamily="2" charset="-122"/>
              </a:rPr>
              <a:t>这表明</a:t>
            </a:r>
            <a:r>
              <a:rPr lang="en-US" altLang="zh-CN">
                <a:solidFill>
                  <a:srgbClr val="FFFFFF"/>
                </a:solidFill>
                <a:latin typeface="华文楷体" panose="02010600040101010101" pitchFamily="2" charset="-122"/>
                <a:ea typeface="华文楷体" panose="02010600040101010101" pitchFamily="2" charset="-122"/>
              </a:rPr>
              <a:t>,</a:t>
            </a:r>
            <a:r>
              <a:rPr lang="zh-CN" altLang="en-US">
                <a:solidFill>
                  <a:srgbClr val="FFFFFF"/>
                </a:solidFill>
                <a:latin typeface="华文楷体" panose="02010600040101010101" pitchFamily="2" charset="-122"/>
                <a:ea typeface="华文楷体" panose="02010600040101010101" pitchFamily="2" charset="-122"/>
              </a:rPr>
              <a:t>如果进行多次射击</a:t>
            </a:r>
            <a:r>
              <a:rPr lang="en-US" altLang="zh-CN">
                <a:solidFill>
                  <a:srgbClr val="FFFFFF"/>
                </a:solidFill>
                <a:latin typeface="华文楷体" panose="02010600040101010101" pitchFamily="2" charset="-122"/>
                <a:ea typeface="华文楷体" panose="02010600040101010101" pitchFamily="2" charset="-122"/>
              </a:rPr>
              <a:t>,</a:t>
            </a:r>
            <a:r>
              <a:rPr lang="zh-CN" altLang="en-US">
                <a:solidFill>
                  <a:srgbClr val="FFFFFF"/>
                </a:solidFill>
                <a:latin typeface="华文楷体" panose="02010600040101010101" pitchFamily="2" charset="-122"/>
                <a:ea typeface="华文楷体" panose="02010600040101010101" pitchFamily="2" charset="-122"/>
              </a:rPr>
              <a:t>他们得分的平均值是</a:t>
            </a:r>
            <a:r>
              <a:rPr lang="en-US" altLang="zh-CN">
                <a:solidFill>
                  <a:srgbClr val="FFFFFF"/>
                </a:solidFill>
                <a:latin typeface="华文楷体" panose="02010600040101010101" pitchFamily="2" charset="-122"/>
                <a:ea typeface="华文楷体" panose="02010600040101010101" pitchFamily="2" charset="-122"/>
              </a:rPr>
              <a:t>2.1</a:t>
            </a:r>
            <a:r>
              <a:rPr lang="zh-CN" altLang="en-US">
                <a:solidFill>
                  <a:srgbClr val="FFFFFF"/>
                </a:solidFill>
                <a:latin typeface="华文楷体" panose="02010600040101010101" pitchFamily="2" charset="-122"/>
                <a:ea typeface="华文楷体" panose="02010600040101010101" pitchFamily="2" charset="-122"/>
              </a:rPr>
              <a:t>和</a:t>
            </a:r>
            <a:r>
              <a:rPr lang="en-US" altLang="zh-CN">
                <a:solidFill>
                  <a:srgbClr val="FFFFFF"/>
                </a:solidFill>
                <a:latin typeface="华文楷体" panose="02010600040101010101" pitchFamily="2" charset="-122"/>
                <a:ea typeface="华文楷体" panose="02010600040101010101" pitchFamily="2" charset="-122"/>
              </a:rPr>
              <a:t>2.2,</a:t>
            </a:r>
            <a:r>
              <a:rPr lang="zh-CN" altLang="en-US">
                <a:solidFill>
                  <a:srgbClr val="FFFFFF"/>
                </a:solidFill>
                <a:latin typeface="华文楷体" panose="02010600040101010101" pitchFamily="2" charset="-122"/>
                <a:ea typeface="华文楷体" panose="02010600040101010101" pitchFamily="2" charset="-122"/>
              </a:rPr>
              <a:t>故乙射手较甲射手的技术好</a:t>
            </a:r>
            <a:r>
              <a:rPr lang="en-US" altLang="zh-CN">
                <a:solidFill>
                  <a:srgbClr val="FFFFFF"/>
                </a:solidFill>
                <a:latin typeface="华文楷体" panose="02010600040101010101" pitchFamily="2" charset="-122"/>
                <a:ea typeface="华文楷体" panose="02010600040101010101" pitchFamily="2" charset="-122"/>
              </a:rPr>
              <a:t>.</a:t>
            </a:r>
          </a:p>
        </p:txBody>
      </p:sp>
      <p:graphicFrame>
        <p:nvGraphicFramePr>
          <p:cNvPr id="642183" name="Group 135">
            <a:extLst>
              <a:ext uri="{FF2B5EF4-FFF2-40B4-BE49-F238E27FC236}">
                <a16:creationId xmlns:a16="http://schemas.microsoft.com/office/drawing/2014/main" id="{96B695F1-83D0-4BF8-AD2A-16B6822C069C}"/>
              </a:ext>
            </a:extLst>
          </p:cNvPr>
          <p:cNvGraphicFramePr>
            <a:graphicFrameLocks noGrp="1"/>
          </p:cNvGraphicFramePr>
          <p:nvPr>
            <p:ph sz="quarter" idx="2"/>
          </p:nvPr>
        </p:nvGraphicFramePr>
        <p:xfrm>
          <a:off x="827088" y="1844675"/>
          <a:ext cx="3524250" cy="1082675"/>
        </p:xfrm>
        <a:graphic>
          <a:graphicData uri="http://schemas.openxmlformats.org/drawingml/2006/table">
            <a:tbl>
              <a:tblPr/>
              <a:tblGrid>
                <a:gridCol w="881062">
                  <a:extLst>
                    <a:ext uri="{9D8B030D-6E8A-4147-A177-3AD203B41FA5}">
                      <a16:colId xmlns:a16="http://schemas.microsoft.com/office/drawing/2014/main" val="20000"/>
                    </a:ext>
                  </a:extLst>
                </a:gridCol>
                <a:gridCol w="881063">
                  <a:extLst>
                    <a:ext uri="{9D8B030D-6E8A-4147-A177-3AD203B41FA5}">
                      <a16:colId xmlns:a16="http://schemas.microsoft.com/office/drawing/2014/main" val="20001"/>
                    </a:ext>
                  </a:extLst>
                </a:gridCol>
                <a:gridCol w="881062">
                  <a:extLst>
                    <a:ext uri="{9D8B030D-6E8A-4147-A177-3AD203B41FA5}">
                      <a16:colId xmlns:a16="http://schemas.microsoft.com/office/drawing/2014/main" val="20002"/>
                    </a:ext>
                  </a:extLst>
                </a:gridCol>
                <a:gridCol w="881063">
                  <a:extLst>
                    <a:ext uri="{9D8B030D-6E8A-4147-A177-3AD203B41FA5}">
                      <a16:colId xmlns:a16="http://schemas.microsoft.com/office/drawing/2014/main" val="20003"/>
                    </a:ext>
                  </a:extLst>
                </a:gridCol>
              </a:tblGrid>
              <a:tr h="579290">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l-GR" altLang="zh-CN" sz="3200" b="1" i="0" u="none" strike="noStrike" cap="none" normalizeH="0" baseline="0">
                          <a:ln>
                            <a:noFill/>
                          </a:ln>
                          <a:solidFill>
                            <a:srgbClr val="FFFFFF"/>
                          </a:solidFill>
                          <a:effectLst/>
                          <a:latin typeface="Arial" panose="020B0604020202020204" pitchFamily="34" charset="0"/>
                          <a:ea typeface="华文楷体" panose="02010600040101010101" pitchFamily="2" charset="-122"/>
                          <a:cs typeface="Arial" panose="020B0604020202020204" pitchFamily="34" charset="0"/>
                        </a:rPr>
                        <a:t>ξ</a:t>
                      </a:r>
                    </a:p>
                  </a:txBody>
                  <a:tcPr marT="45733" marB="4573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1</a:t>
                      </a:r>
                    </a:p>
                  </a:txBody>
                  <a:tcPr marT="45733" marB="4573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2</a:t>
                      </a:r>
                    </a:p>
                  </a:txBody>
                  <a:tcPr marT="45733" marB="4573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3</a:t>
                      </a:r>
                    </a:p>
                  </a:txBody>
                  <a:tcPr marT="45733" marB="4573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385">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P</a:t>
                      </a:r>
                    </a:p>
                  </a:txBody>
                  <a:tcPr marT="45733" marB="4573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0.4</a:t>
                      </a:r>
                    </a:p>
                  </a:txBody>
                  <a:tcPr marT="45733" marB="4573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0.1</a:t>
                      </a:r>
                    </a:p>
                  </a:txBody>
                  <a:tcPr marT="45733" marB="4573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0.5</a:t>
                      </a:r>
                    </a:p>
                  </a:txBody>
                  <a:tcPr marT="45733" marB="4573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42052" name="Text Box 4">
            <a:extLst>
              <a:ext uri="{FF2B5EF4-FFF2-40B4-BE49-F238E27FC236}">
                <a16:creationId xmlns:a16="http://schemas.microsoft.com/office/drawing/2014/main" id="{46BE85B6-D480-4FDF-9F17-B6A153CE87F5}"/>
              </a:ext>
            </a:extLst>
          </p:cNvPr>
          <p:cNvSpPr txBox="1">
            <a:spLocks noChangeArrowheads="1"/>
          </p:cNvSpPr>
          <p:nvPr/>
        </p:nvSpPr>
        <p:spPr bwMode="auto">
          <a:xfrm>
            <a:off x="755650" y="3213100"/>
            <a:ext cx="5545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b="0">
                <a:solidFill>
                  <a:srgbClr val="FFFFFF"/>
                </a:solidFill>
                <a:latin typeface="Times New Roman" panose="02020603050405020304" pitchFamily="18" charset="0"/>
                <a:ea typeface="华文楷体" panose="02010600040101010101" pitchFamily="2" charset="-122"/>
              </a:rPr>
              <a:t>试比较甲乙两射手的技术</a:t>
            </a:r>
            <a:r>
              <a:rPr lang="en-US" altLang="zh-CN" b="0">
                <a:solidFill>
                  <a:srgbClr val="FFFFFF"/>
                </a:solidFill>
                <a:latin typeface="Times New Roman" panose="02020603050405020304" pitchFamily="18" charset="0"/>
                <a:ea typeface="华文楷体" panose="02010600040101010101" pitchFamily="2" charset="-122"/>
              </a:rPr>
              <a:t>.</a:t>
            </a:r>
            <a:endParaRPr lang="en-US" altLang="zh-CN" sz="2800">
              <a:solidFill>
                <a:srgbClr val="FFFFFF"/>
              </a:solidFill>
              <a:latin typeface="Times New Roman" panose="02020603050405020304" pitchFamily="18" charset="0"/>
              <a:ea typeface="华文楷体" panose="02010600040101010101" pitchFamily="2" charset="-122"/>
            </a:endParaRPr>
          </a:p>
        </p:txBody>
      </p:sp>
      <p:graphicFrame>
        <p:nvGraphicFramePr>
          <p:cNvPr id="642198" name="Group 150">
            <a:extLst>
              <a:ext uri="{FF2B5EF4-FFF2-40B4-BE49-F238E27FC236}">
                <a16:creationId xmlns:a16="http://schemas.microsoft.com/office/drawing/2014/main" id="{AB9BE3EF-CCB5-4995-867B-C5BED3BBD26A}"/>
              </a:ext>
            </a:extLst>
          </p:cNvPr>
          <p:cNvGraphicFramePr>
            <a:graphicFrameLocks noGrp="1"/>
          </p:cNvGraphicFramePr>
          <p:nvPr>
            <p:ph sz="quarter" idx="3"/>
          </p:nvPr>
        </p:nvGraphicFramePr>
        <p:xfrm>
          <a:off x="4787900" y="1833563"/>
          <a:ext cx="3810000" cy="1097052"/>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578958">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l-GR" altLang="zh-CN" sz="3200" b="1" i="0" u="none" strike="noStrike" cap="none" normalizeH="0" baseline="0" dirty="0">
                          <a:ln>
                            <a:noFill/>
                          </a:ln>
                          <a:solidFill>
                            <a:srgbClr val="FFFFFF"/>
                          </a:solidFill>
                          <a:effectLst/>
                          <a:latin typeface="Arial" panose="020B0604020202020204" pitchFamily="34" charset="0"/>
                          <a:ea typeface="华文楷体" panose="02010600040101010101" pitchFamily="2" charset="-122"/>
                          <a:cs typeface="Arial" panose="020B0604020202020204" pitchFamily="34" charset="0"/>
                        </a:rPr>
                        <a:t>η</a:t>
                      </a:r>
                    </a:p>
                  </a:txBody>
                  <a:tcPr marT="45663" marB="4566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a:t>
                      </a:r>
                    </a:p>
                  </a:txBody>
                  <a:tcPr marT="45663" marB="4566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2</a:t>
                      </a:r>
                    </a:p>
                  </a:txBody>
                  <a:tcPr marT="45663" marB="4566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3</a:t>
                      </a:r>
                    </a:p>
                  </a:txBody>
                  <a:tcPr marT="45663" marB="4566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04">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dirty="0">
                          <a:ln>
                            <a:noFill/>
                          </a:ln>
                          <a:solidFill>
                            <a:srgbClr val="FFFFFF"/>
                          </a:solidFill>
                          <a:effectLst/>
                          <a:latin typeface="Arial" panose="020B0604020202020204" pitchFamily="34" charset="0"/>
                          <a:ea typeface="宋体" panose="02010600030101010101" pitchFamily="2" charset="-122"/>
                        </a:rPr>
                        <a:t>P</a:t>
                      </a:r>
                    </a:p>
                  </a:txBody>
                  <a:tcPr marT="45663" marB="4566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0.1</a:t>
                      </a:r>
                    </a:p>
                  </a:txBody>
                  <a:tcPr marT="45663" marB="4566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0.6</a:t>
                      </a:r>
                    </a:p>
                  </a:txBody>
                  <a:tcPr marT="45663" marB="4566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dirty="0">
                          <a:ln>
                            <a:noFill/>
                          </a:ln>
                          <a:solidFill>
                            <a:srgbClr val="FFFFFF"/>
                          </a:solidFill>
                          <a:effectLst/>
                          <a:latin typeface="Arial" panose="020B0604020202020204" pitchFamily="34" charset="0"/>
                          <a:ea typeface="宋体" panose="02010600030101010101" pitchFamily="2" charset="-122"/>
                        </a:rPr>
                        <a:t>0.3</a:t>
                      </a:r>
                    </a:p>
                  </a:txBody>
                  <a:tcPr marT="45663" marB="4566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42163" name="Object 115">
            <a:extLst>
              <a:ext uri="{FF2B5EF4-FFF2-40B4-BE49-F238E27FC236}">
                <a16:creationId xmlns:a16="http://schemas.microsoft.com/office/drawing/2014/main" id="{E8CFC216-BB59-4061-9B1C-7BC4556BAA45}"/>
              </a:ext>
            </a:extLst>
          </p:cNvPr>
          <p:cNvGraphicFramePr>
            <a:graphicFrameLocks noChangeAspect="1"/>
          </p:cNvGraphicFramePr>
          <p:nvPr/>
        </p:nvGraphicFramePr>
        <p:xfrm>
          <a:off x="1908175" y="3933825"/>
          <a:ext cx="5256213" cy="538163"/>
        </p:xfrm>
        <a:graphic>
          <a:graphicData uri="http://schemas.openxmlformats.org/presentationml/2006/ole">
            <mc:AlternateContent xmlns:mc="http://schemas.openxmlformats.org/markup-compatibility/2006">
              <mc:Choice xmlns:v="urn:schemas-microsoft-com:vml" Requires="v">
                <p:oleObj spid="_x0000_s87090" name="Equation" r:id="rId4" imgW="1981200" imgH="203200" progId="Equation.DSMT4">
                  <p:embed/>
                </p:oleObj>
              </mc:Choice>
              <mc:Fallback>
                <p:oleObj name="Equation" r:id="rId4" imgW="1981200" imgH="203200" progId="Equation.DSMT4">
                  <p:embed/>
                  <p:pic>
                    <p:nvPicPr>
                      <p:cNvPr id="0" name="Object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3933825"/>
                        <a:ext cx="5256213"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2164" name="Object 116">
            <a:extLst>
              <a:ext uri="{FF2B5EF4-FFF2-40B4-BE49-F238E27FC236}">
                <a16:creationId xmlns:a16="http://schemas.microsoft.com/office/drawing/2014/main" id="{60EE2231-D969-40CE-ACFA-800009807B7A}"/>
              </a:ext>
            </a:extLst>
          </p:cNvPr>
          <p:cNvGraphicFramePr>
            <a:graphicFrameLocks noChangeAspect="1"/>
          </p:cNvGraphicFramePr>
          <p:nvPr/>
        </p:nvGraphicFramePr>
        <p:xfrm>
          <a:off x="1908175" y="4437063"/>
          <a:ext cx="5472113" cy="557212"/>
        </p:xfrm>
        <a:graphic>
          <a:graphicData uri="http://schemas.openxmlformats.org/presentationml/2006/ole">
            <mc:AlternateContent xmlns:mc="http://schemas.openxmlformats.org/markup-compatibility/2006">
              <mc:Choice xmlns:v="urn:schemas-microsoft-com:vml" Requires="v">
                <p:oleObj spid="_x0000_s87091" name="Equation" r:id="rId6" imgW="1993900" imgH="203200" progId="Equation.DSMT4">
                  <p:embed/>
                </p:oleObj>
              </mc:Choice>
              <mc:Fallback>
                <p:oleObj name="Equation" r:id="rId6" imgW="1993900" imgH="203200" progId="Equation.DSMT4">
                  <p:embed/>
                  <p:pic>
                    <p:nvPicPr>
                      <p:cNvPr id="0" name="Object 1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4437063"/>
                        <a:ext cx="5472113"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2165" name="Text Box 117">
            <a:extLst>
              <a:ext uri="{FF2B5EF4-FFF2-40B4-BE49-F238E27FC236}">
                <a16:creationId xmlns:a16="http://schemas.microsoft.com/office/drawing/2014/main" id="{9A87857D-E420-403C-B851-B8922CF7E32F}"/>
              </a:ext>
            </a:extLst>
          </p:cNvPr>
          <p:cNvSpPr txBox="1">
            <a:spLocks noChangeArrowheads="1"/>
          </p:cNvSpPr>
          <p:nvPr/>
        </p:nvSpPr>
        <p:spPr bwMode="auto">
          <a:xfrm>
            <a:off x="663575" y="384651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solidFill>
                  <a:srgbClr val="FFFFFF"/>
                </a:solidFill>
                <a:latin typeface="Times New Roman" panose="02020603050405020304" pitchFamily="18" charset="0"/>
                <a:ea typeface="华文楷体" panose="02010600040101010101" pitchFamily="2" charset="-122"/>
              </a:rPr>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2183"/>
                                        </p:tgtEl>
                                        <p:attrNameLst>
                                          <p:attrName>style.visibility</p:attrName>
                                        </p:attrNameLst>
                                      </p:cBhvr>
                                      <p:to>
                                        <p:strVal val="visible"/>
                                      </p:to>
                                    </p:set>
                                    <p:anim calcmode="lin" valueType="num">
                                      <p:cBhvr additive="base">
                                        <p:cTn id="7" dur="500" fill="hold"/>
                                        <p:tgtEl>
                                          <p:spTgt spid="642183"/>
                                        </p:tgtEl>
                                        <p:attrNameLst>
                                          <p:attrName>ppt_x</p:attrName>
                                        </p:attrNameLst>
                                      </p:cBhvr>
                                      <p:tavLst>
                                        <p:tav tm="0">
                                          <p:val>
                                            <p:strVal val="#ppt_x"/>
                                          </p:val>
                                        </p:tav>
                                        <p:tav tm="100000">
                                          <p:val>
                                            <p:strVal val="#ppt_x"/>
                                          </p:val>
                                        </p:tav>
                                      </p:tavLst>
                                    </p:anim>
                                    <p:anim calcmode="lin" valueType="num">
                                      <p:cBhvr additive="base">
                                        <p:cTn id="8" dur="500" fill="hold"/>
                                        <p:tgtEl>
                                          <p:spTgt spid="64218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642198"/>
                                        </p:tgtEl>
                                        <p:attrNameLst>
                                          <p:attrName>style.visibility</p:attrName>
                                        </p:attrNameLst>
                                      </p:cBhvr>
                                      <p:to>
                                        <p:strVal val="visible"/>
                                      </p:to>
                                    </p:set>
                                    <p:anim calcmode="lin" valueType="num">
                                      <p:cBhvr additive="base">
                                        <p:cTn id="12" dur="500" fill="hold"/>
                                        <p:tgtEl>
                                          <p:spTgt spid="642198"/>
                                        </p:tgtEl>
                                        <p:attrNameLst>
                                          <p:attrName>ppt_x</p:attrName>
                                        </p:attrNameLst>
                                      </p:cBhvr>
                                      <p:tavLst>
                                        <p:tav tm="0">
                                          <p:val>
                                            <p:strVal val="#ppt_x"/>
                                          </p:val>
                                        </p:tav>
                                        <p:tav tm="100000">
                                          <p:val>
                                            <p:strVal val="#ppt_x"/>
                                          </p:val>
                                        </p:tav>
                                      </p:tavLst>
                                    </p:anim>
                                    <p:anim calcmode="lin" valueType="num">
                                      <p:cBhvr additive="base">
                                        <p:cTn id="13" dur="500" fill="hold"/>
                                        <p:tgtEl>
                                          <p:spTgt spid="64219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42052"/>
                                        </p:tgtEl>
                                        <p:attrNameLst>
                                          <p:attrName>style.visibility</p:attrName>
                                        </p:attrNameLst>
                                      </p:cBhvr>
                                      <p:to>
                                        <p:strVal val="visible"/>
                                      </p:to>
                                    </p:set>
                                    <p:anim calcmode="lin" valueType="num">
                                      <p:cBhvr additive="base">
                                        <p:cTn id="18" dur="500" fill="hold"/>
                                        <p:tgtEl>
                                          <p:spTgt spid="642052"/>
                                        </p:tgtEl>
                                        <p:attrNameLst>
                                          <p:attrName>ppt_x</p:attrName>
                                        </p:attrNameLst>
                                      </p:cBhvr>
                                      <p:tavLst>
                                        <p:tav tm="0">
                                          <p:val>
                                            <p:strVal val="#ppt_x"/>
                                          </p:val>
                                        </p:tav>
                                        <p:tav tm="100000">
                                          <p:val>
                                            <p:strVal val="#ppt_x"/>
                                          </p:val>
                                        </p:tav>
                                      </p:tavLst>
                                    </p:anim>
                                    <p:anim calcmode="lin" valueType="num">
                                      <p:cBhvr additive="base">
                                        <p:cTn id="19" dur="500" fill="hold"/>
                                        <p:tgtEl>
                                          <p:spTgt spid="64205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42165"/>
                                        </p:tgtEl>
                                        <p:attrNameLst>
                                          <p:attrName>style.visibility</p:attrName>
                                        </p:attrNameLst>
                                      </p:cBhvr>
                                      <p:to>
                                        <p:strVal val="visible"/>
                                      </p:to>
                                    </p:set>
                                    <p:anim calcmode="lin" valueType="num">
                                      <p:cBhvr additive="base">
                                        <p:cTn id="24" dur="500" fill="hold"/>
                                        <p:tgtEl>
                                          <p:spTgt spid="642165"/>
                                        </p:tgtEl>
                                        <p:attrNameLst>
                                          <p:attrName>ppt_x</p:attrName>
                                        </p:attrNameLst>
                                      </p:cBhvr>
                                      <p:tavLst>
                                        <p:tav tm="0">
                                          <p:val>
                                            <p:strVal val="#ppt_x"/>
                                          </p:val>
                                        </p:tav>
                                        <p:tav tm="100000">
                                          <p:val>
                                            <p:strVal val="#ppt_x"/>
                                          </p:val>
                                        </p:tav>
                                      </p:tavLst>
                                    </p:anim>
                                    <p:anim calcmode="lin" valueType="num">
                                      <p:cBhvr additive="base">
                                        <p:cTn id="25" dur="500" fill="hold"/>
                                        <p:tgtEl>
                                          <p:spTgt spid="64216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642163"/>
                                        </p:tgtEl>
                                        <p:attrNameLst>
                                          <p:attrName>style.visibility</p:attrName>
                                        </p:attrNameLst>
                                      </p:cBhvr>
                                      <p:to>
                                        <p:strVal val="visible"/>
                                      </p:to>
                                    </p:set>
                                    <p:anim calcmode="lin" valueType="num">
                                      <p:cBhvr additive="base">
                                        <p:cTn id="30" dur="500" fill="hold"/>
                                        <p:tgtEl>
                                          <p:spTgt spid="642163"/>
                                        </p:tgtEl>
                                        <p:attrNameLst>
                                          <p:attrName>ppt_x</p:attrName>
                                        </p:attrNameLst>
                                      </p:cBhvr>
                                      <p:tavLst>
                                        <p:tav tm="0">
                                          <p:val>
                                            <p:strVal val="#ppt_x"/>
                                          </p:val>
                                        </p:tav>
                                        <p:tav tm="100000">
                                          <p:val>
                                            <p:strVal val="#ppt_x"/>
                                          </p:val>
                                        </p:tav>
                                      </p:tavLst>
                                    </p:anim>
                                    <p:anim calcmode="lin" valueType="num">
                                      <p:cBhvr additive="base">
                                        <p:cTn id="31" dur="500" fill="hold"/>
                                        <p:tgtEl>
                                          <p:spTgt spid="642163"/>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642164"/>
                                        </p:tgtEl>
                                        <p:attrNameLst>
                                          <p:attrName>style.visibility</p:attrName>
                                        </p:attrNameLst>
                                      </p:cBhvr>
                                      <p:to>
                                        <p:strVal val="visible"/>
                                      </p:to>
                                    </p:set>
                                    <p:anim calcmode="lin" valueType="num">
                                      <p:cBhvr additive="base">
                                        <p:cTn id="36" dur="500" fill="hold"/>
                                        <p:tgtEl>
                                          <p:spTgt spid="642164"/>
                                        </p:tgtEl>
                                        <p:attrNameLst>
                                          <p:attrName>ppt_x</p:attrName>
                                        </p:attrNameLst>
                                      </p:cBhvr>
                                      <p:tavLst>
                                        <p:tav tm="0">
                                          <p:val>
                                            <p:strVal val="#ppt_x"/>
                                          </p:val>
                                        </p:tav>
                                        <p:tav tm="100000">
                                          <p:val>
                                            <p:strVal val="#ppt_x"/>
                                          </p:val>
                                        </p:tav>
                                      </p:tavLst>
                                    </p:anim>
                                    <p:anim calcmode="lin" valueType="num">
                                      <p:cBhvr additive="base">
                                        <p:cTn id="37" dur="500" fill="hold"/>
                                        <p:tgtEl>
                                          <p:spTgt spid="64216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42051">
                                            <p:txEl>
                                              <p:pRg st="0" end="0"/>
                                            </p:txEl>
                                          </p:spTgt>
                                        </p:tgtEl>
                                        <p:attrNameLst>
                                          <p:attrName>style.visibility</p:attrName>
                                        </p:attrNameLst>
                                      </p:cBhvr>
                                      <p:to>
                                        <p:strVal val="visible"/>
                                      </p:to>
                                    </p:set>
                                    <p:anim calcmode="lin" valueType="num">
                                      <p:cBhvr additive="base">
                                        <p:cTn id="42" dur="500" fill="hold"/>
                                        <p:tgtEl>
                                          <p:spTgt spid="642051">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420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1" grpId="0" build="p" autoUpdateAnimBg="0"/>
      <p:bldP spid="642052" grpId="0" autoUpdateAnimBg="0"/>
      <p:bldP spid="64216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057BBA1-B229-48EA-8C76-C0F036CF3D00}"/>
              </a:ext>
            </a:extLst>
          </p:cNvPr>
          <p:cNvSpPr>
            <a:spLocks noGrp="1" noChangeArrowheads="1"/>
          </p:cNvSpPr>
          <p:nvPr>
            <p:ph type="title"/>
          </p:nvPr>
        </p:nvSpPr>
        <p:spPr>
          <a:xfrm>
            <a:off x="323850" y="333375"/>
            <a:ext cx="8496300" cy="2232025"/>
          </a:xfrm>
        </p:spPr>
        <p:txBody>
          <a:bodyPr/>
          <a:lstStyle/>
          <a:p>
            <a:pPr algn="l" eaLnBrk="1" hangingPunct="1"/>
            <a:r>
              <a:rPr lang="zh-CN" altLang="en-US" sz="3200">
                <a:solidFill>
                  <a:srgbClr val="FFFFFF"/>
                </a:solidFill>
                <a:latin typeface="华文楷体" panose="02010600040101010101" pitchFamily="2" charset="-122"/>
                <a:ea typeface="华文楷体" panose="02010600040101010101" pitchFamily="2" charset="-122"/>
              </a:rPr>
              <a:t>例</a:t>
            </a:r>
            <a:r>
              <a:rPr lang="en-US" altLang="zh-CN" sz="3200">
                <a:solidFill>
                  <a:srgbClr val="FFFFFF"/>
                </a:solidFill>
                <a:latin typeface="华文楷体" panose="02010600040101010101" pitchFamily="2" charset="-122"/>
                <a:ea typeface="华文楷体" panose="02010600040101010101" pitchFamily="2" charset="-122"/>
              </a:rPr>
              <a:t>3  </a:t>
            </a:r>
            <a:r>
              <a:rPr lang="zh-CN" altLang="en-US" sz="3200">
                <a:solidFill>
                  <a:srgbClr val="FFFFFF"/>
                </a:solidFill>
                <a:latin typeface="华文楷体" panose="02010600040101010101" pitchFamily="2" charset="-122"/>
                <a:ea typeface="华文楷体" panose="02010600040101010101" pitchFamily="2" charset="-122"/>
              </a:rPr>
              <a:t>一批产品中有一</a:t>
            </a:r>
            <a:r>
              <a:rPr lang="en-US" altLang="zh-CN" sz="3200">
                <a:solidFill>
                  <a:srgbClr val="FFFFFF"/>
                </a:solidFill>
                <a:latin typeface="华文楷体" panose="02010600040101010101" pitchFamily="2" charset="-122"/>
                <a:ea typeface="华文楷体" panose="02010600040101010101" pitchFamily="2" charset="-122"/>
              </a:rPr>
              <a:t>,</a:t>
            </a:r>
            <a:r>
              <a:rPr lang="zh-CN" altLang="en-US" sz="3200">
                <a:solidFill>
                  <a:srgbClr val="FFFFFF"/>
                </a:solidFill>
                <a:latin typeface="华文楷体" panose="02010600040101010101" pitchFamily="2" charset="-122"/>
                <a:ea typeface="华文楷体" panose="02010600040101010101" pitchFamily="2" charset="-122"/>
              </a:rPr>
              <a:t>二</a:t>
            </a:r>
            <a:r>
              <a:rPr lang="en-US" altLang="zh-CN" sz="3200">
                <a:solidFill>
                  <a:srgbClr val="FFFFFF"/>
                </a:solidFill>
                <a:latin typeface="华文楷体" panose="02010600040101010101" pitchFamily="2" charset="-122"/>
                <a:ea typeface="华文楷体" panose="02010600040101010101" pitchFamily="2" charset="-122"/>
              </a:rPr>
              <a:t>,</a:t>
            </a:r>
            <a:r>
              <a:rPr lang="zh-CN" altLang="en-US" sz="3200">
                <a:solidFill>
                  <a:srgbClr val="FFFFFF"/>
                </a:solidFill>
                <a:latin typeface="华文楷体" panose="02010600040101010101" pitchFamily="2" charset="-122"/>
                <a:ea typeface="华文楷体" panose="02010600040101010101" pitchFamily="2" charset="-122"/>
              </a:rPr>
              <a:t>三等品</a:t>
            </a:r>
            <a:r>
              <a:rPr lang="en-US" altLang="zh-CN" sz="3200">
                <a:solidFill>
                  <a:srgbClr val="FFFFFF"/>
                </a:solidFill>
                <a:latin typeface="华文楷体" panose="02010600040101010101" pitchFamily="2" charset="-122"/>
                <a:ea typeface="华文楷体" panose="02010600040101010101" pitchFamily="2" charset="-122"/>
              </a:rPr>
              <a:t>,</a:t>
            </a:r>
            <a:r>
              <a:rPr lang="zh-CN" altLang="en-US" sz="3200">
                <a:solidFill>
                  <a:srgbClr val="FFFFFF"/>
                </a:solidFill>
                <a:latin typeface="华文楷体" panose="02010600040101010101" pitchFamily="2" charset="-122"/>
                <a:ea typeface="华文楷体" panose="02010600040101010101" pitchFamily="2" charset="-122"/>
              </a:rPr>
              <a:t>等外品及废品</a:t>
            </a:r>
            <a:r>
              <a:rPr lang="en-US" altLang="zh-CN" sz="3200">
                <a:solidFill>
                  <a:srgbClr val="FFFFFF"/>
                </a:solidFill>
                <a:latin typeface="华文楷体" panose="02010600040101010101" pitchFamily="2" charset="-122"/>
                <a:ea typeface="华文楷体" panose="02010600040101010101" pitchFamily="2" charset="-122"/>
              </a:rPr>
              <a:t>5</a:t>
            </a:r>
            <a:r>
              <a:rPr lang="zh-CN" altLang="en-US" sz="3200">
                <a:solidFill>
                  <a:srgbClr val="FFFFFF"/>
                </a:solidFill>
                <a:latin typeface="华文楷体" panose="02010600040101010101" pitchFamily="2" charset="-122"/>
                <a:ea typeface="华文楷体" panose="02010600040101010101" pitchFamily="2" charset="-122"/>
              </a:rPr>
              <a:t>种</a:t>
            </a:r>
            <a:r>
              <a:rPr lang="en-US" altLang="zh-CN" sz="3200">
                <a:solidFill>
                  <a:srgbClr val="FFFFFF"/>
                </a:solidFill>
                <a:latin typeface="华文楷体" panose="02010600040101010101" pitchFamily="2" charset="-122"/>
                <a:ea typeface="华文楷体" panose="02010600040101010101" pitchFamily="2" charset="-122"/>
              </a:rPr>
              <a:t>,</a:t>
            </a:r>
            <a:r>
              <a:rPr lang="zh-CN" altLang="en-US" sz="3200">
                <a:solidFill>
                  <a:srgbClr val="FFFFFF"/>
                </a:solidFill>
                <a:latin typeface="华文楷体" panose="02010600040101010101" pitchFamily="2" charset="-122"/>
                <a:ea typeface="华文楷体" panose="02010600040101010101" pitchFamily="2" charset="-122"/>
              </a:rPr>
              <a:t>相应的概率分别为</a:t>
            </a:r>
            <a:r>
              <a:rPr lang="en-US" altLang="zh-CN" sz="3200">
                <a:solidFill>
                  <a:srgbClr val="FFFFFF"/>
                </a:solidFill>
                <a:latin typeface="华文楷体" panose="02010600040101010101" pitchFamily="2" charset="-122"/>
                <a:ea typeface="华文楷体" panose="02010600040101010101" pitchFamily="2" charset="-122"/>
              </a:rPr>
              <a:t>0.7, 0.1, 0.1, 0.06</a:t>
            </a:r>
            <a:r>
              <a:rPr lang="zh-CN" altLang="en-US" sz="3200">
                <a:solidFill>
                  <a:srgbClr val="FFFFFF"/>
                </a:solidFill>
                <a:latin typeface="华文楷体" panose="02010600040101010101" pitchFamily="2" charset="-122"/>
                <a:ea typeface="华文楷体" panose="02010600040101010101" pitchFamily="2" charset="-122"/>
              </a:rPr>
              <a:t>及</a:t>
            </a:r>
            <a:r>
              <a:rPr lang="en-US" altLang="zh-CN" sz="3200">
                <a:solidFill>
                  <a:srgbClr val="FFFFFF"/>
                </a:solidFill>
                <a:latin typeface="华文楷体" panose="02010600040101010101" pitchFamily="2" charset="-122"/>
                <a:ea typeface="华文楷体" panose="02010600040101010101" pitchFamily="2" charset="-122"/>
              </a:rPr>
              <a:t>0.04,</a:t>
            </a:r>
            <a:r>
              <a:rPr lang="zh-CN" altLang="en-US" sz="3200">
                <a:solidFill>
                  <a:srgbClr val="FFFFFF"/>
                </a:solidFill>
                <a:latin typeface="华文楷体" panose="02010600040101010101" pitchFamily="2" charset="-122"/>
                <a:ea typeface="华文楷体" panose="02010600040101010101" pitchFamily="2" charset="-122"/>
              </a:rPr>
              <a:t>若其产值分别为</a:t>
            </a:r>
            <a:r>
              <a:rPr lang="en-US" altLang="zh-CN" sz="3200">
                <a:solidFill>
                  <a:srgbClr val="FFFFFF"/>
                </a:solidFill>
                <a:latin typeface="华文楷体" panose="02010600040101010101" pitchFamily="2" charset="-122"/>
                <a:ea typeface="华文楷体" panose="02010600040101010101" pitchFamily="2" charset="-122"/>
              </a:rPr>
              <a:t>6</a:t>
            </a:r>
            <a:r>
              <a:rPr lang="zh-CN" altLang="en-US" sz="3200">
                <a:solidFill>
                  <a:srgbClr val="FFFFFF"/>
                </a:solidFill>
                <a:latin typeface="华文楷体" panose="02010600040101010101" pitchFamily="2" charset="-122"/>
                <a:ea typeface="华文楷体" panose="02010600040101010101" pitchFamily="2" charset="-122"/>
              </a:rPr>
              <a:t>元</a:t>
            </a:r>
            <a:r>
              <a:rPr lang="en-US" altLang="zh-CN" sz="3200">
                <a:solidFill>
                  <a:srgbClr val="FFFFFF"/>
                </a:solidFill>
                <a:latin typeface="华文楷体" panose="02010600040101010101" pitchFamily="2" charset="-122"/>
                <a:ea typeface="华文楷体" panose="02010600040101010101" pitchFamily="2" charset="-122"/>
              </a:rPr>
              <a:t>, 5.4</a:t>
            </a:r>
            <a:r>
              <a:rPr lang="zh-CN" altLang="en-US" sz="3200">
                <a:solidFill>
                  <a:srgbClr val="FFFFFF"/>
                </a:solidFill>
                <a:latin typeface="华文楷体" panose="02010600040101010101" pitchFamily="2" charset="-122"/>
                <a:ea typeface="华文楷体" panose="02010600040101010101" pitchFamily="2" charset="-122"/>
              </a:rPr>
              <a:t>元</a:t>
            </a:r>
            <a:r>
              <a:rPr lang="en-US" altLang="zh-CN" sz="3200">
                <a:solidFill>
                  <a:srgbClr val="FFFFFF"/>
                </a:solidFill>
                <a:latin typeface="华文楷体" panose="02010600040101010101" pitchFamily="2" charset="-122"/>
                <a:ea typeface="华文楷体" panose="02010600040101010101" pitchFamily="2" charset="-122"/>
              </a:rPr>
              <a:t>, 5</a:t>
            </a:r>
            <a:r>
              <a:rPr lang="zh-CN" altLang="en-US" sz="3200">
                <a:solidFill>
                  <a:srgbClr val="FFFFFF"/>
                </a:solidFill>
                <a:latin typeface="华文楷体" panose="02010600040101010101" pitchFamily="2" charset="-122"/>
                <a:ea typeface="华文楷体" panose="02010600040101010101" pitchFamily="2" charset="-122"/>
              </a:rPr>
              <a:t>元</a:t>
            </a:r>
            <a:r>
              <a:rPr lang="en-US" altLang="zh-CN" sz="3200">
                <a:solidFill>
                  <a:srgbClr val="FFFFFF"/>
                </a:solidFill>
                <a:latin typeface="华文楷体" panose="02010600040101010101" pitchFamily="2" charset="-122"/>
                <a:ea typeface="华文楷体" panose="02010600040101010101" pitchFamily="2" charset="-122"/>
              </a:rPr>
              <a:t>,4 </a:t>
            </a:r>
            <a:r>
              <a:rPr lang="zh-CN" altLang="en-US" sz="3200">
                <a:solidFill>
                  <a:srgbClr val="FFFFFF"/>
                </a:solidFill>
                <a:latin typeface="华文楷体" panose="02010600040101010101" pitchFamily="2" charset="-122"/>
                <a:ea typeface="华文楷体" panose="02010600040101010101" pitchFamily="2" charset="-122"/>
              </a:rPr>
              <a:t>元及</a:t>
            </a:r>
            <a:r>
              <a:rPr lang="en-US" altLang="zh-CN" sz="3200">
                <a:solidFill>
                  <a:srgbClr val="FFFFFF"/>
                </a:solidFill>
                <a:latin typeface="华文楷体" panose="02010600040101010101" pitchFamily="2" charset="-122"/>
                <a:ea typeface="华文楷体" panose="02010600040101010101" pitchFamily="2" charset="-122"/>
              </a:rPr>
              <a:t>0</a:t>
            </a:r>
            <a:r>
              <a:rPr lang="zh-CN" altLang="en-US" sz="3200">
                <a:solidFill>
                  <a:srgbClr val="FFFFFF"/>
                </a:solidFill>
                <a:latin typeface="华文楷体" panose="02010600040101010101" pitchFamily="2" charset="-122"/>
                <a:ea typeface="华文楷体" panose="02010600040101010101" pitchFamily="2" charset="-122"/>
              </a:rPr>
              <a:t>元</a:t>
            </a:r>
            <a:r>
              <a:rPr lang="en-US" altLang="zh-CN" sz="3200">
                <a:solidFill>
                  <a:srgbClr val="FFFFFF"/>
                </a:solidFill>
                <a:latin typeface="华文楷体" panose="02010600040101010101" pitchFamily="2" charset="-122"/>
                <a:ea typeface="华文楷体" panose="02010600040101010101" pitchFamily="2" charset="-122"/>
              </a:rPr>
              <a:t>.</a:t>
            </a:r>
            <a:r>
              <a:rPr lang="zh-CN" altLang="en-US" sz="3200">
                <a:solidFill>
                  <a:srgbClr val="FFFFFF"/>
                </a:solidFill>
                <a:latin typeface="华文楷体" panose="02010600040101010101" pitchFamily="2" charset="-122"/>
                <a:ea typeface="华文楷体" panose="02010600040101010101" pitchFamily="2" charset="-122"/>
              </a:rPr>
              <a:t>求产品的平均产值</a:t>
            </a:r>
            <a:r>
              <a:rPr lang="en-US" altLang="zh-CN" sz="3200">
                <a:solidFill>
                  <a:srgbClr val="FFFFFF"/>
                </a:solidFill>
                <a:latin typeface="华文楷体" panose="02010600040101010101" pitchFamily="2" charset="-122"/>
                <a:ea typeface="华文楷体" panose="02010600040101010101" pitchFamily="2" charset="-122"/>
              </a:rPr>
              <a:t>.</a:t>
            </a:r>
          </a:p>
        </p:txBody>
      </p:sp>
      <p:sp>
        <p:nvSpPr>
          <p:cNvPr id="622595" name="Rectangle 3">
            <a:extLst>
              <a:ext uri="{FF2B5EF4-FFF2-40B4-BE49-F238E27FC236}">
                <a16:creationId xmlns:a16="http://schemas.microsoft.com/office/drawing/2014/main" id="{B0781F34-49C5-42C9-B581-EA28E7FF892D}"/>
              </a:ext>
            </a:extLst>
          </p:cNvPr>
          <p:cNvSpPr>
            <a:spLocks noGrp="1" noChangeArrowheads="1"/>
          </p:cNvSpPr>
          <p:nvPr>
            <p:ph type="body" idx="1"/>
          </p:nvPr>
        </p:nvSpPr>
        <p:spPr>
          <a:xfrm>
            <a:off x="684213" y="5084763"/>
            <a:ext cx="8064500" cy="1225550"/>
          </a:xfrm>
        </p:spPr>
        <p:txBody>
          <a:bodyPr/>
          <a:lstStyle/>
          <a:p>
            <a:pPr eaLnBrk="1" hangingPunct="1">
              <a:buFontTx/>
              <a:buNone/>
            </a:pPr>
            <a:r>
              <a:rPr lang="en-US" altLang="zh-CN">
                <a:solidFill>
                  <a:srgbClr val="FFFFFF"/>
                </a:solidFill>
              </a:rPr>
              <a:t>    </a:t>
            </a:r>
            <a:r>
              <a:rPr lang="en-US" altLang="zh-CN">
                <a:solidFill>
                  <a:srgbClr val="FFFFFF"/>
                </a:solidFill>
                <a:cs typeface="Times New Roman" panose="02020603050405020304" pitchFamily="18" charset="0"/>
              </a:rPr>
              <a:t>E</a:t>
            </a:r>
            <a:r>
              <a:rPr lang="el-GR" altLang="zh-CN">
                <a:solidFill>
                  <a:srgbClr val="FFFFFF"/>
                </a:solidFill>
                <a:ea typeface="华文楷体" panose="02010600040101010101" pitchFamily="2" charset="-122"/>
                <a:cs typeface="Arial" panose="020B0604020202020204" pitchFamily="34" charset="0"/>
              </a:rPr>
              <a:t>ξ</a:t>
            </a:r>
            <a:r>
              <a:rPr lang="en-US" altLang="zh-CN">
                <a:solidFill>
                  <a:srgbClr val="FFFFFF"/>
                </a:solidFill>
                <a:cs typeface="Times New Roman" panose="02020603050405020304" pitchFamily="18" charset="0"/>
              </a:rPr>
              <a:t>=6</a:t>
            </a:r>
            <a:r>
              <a:rPr lang="en-US" altLang="zh-CN" baseline="10000">
                <a:solidFill>
                  <a:srgbClr val="FFFFFF"/>
                </a:solidFill>
                <a:cs typeface="Times New Roman" panose="02020603050405020304" pitchFamily="18" charset="0"/>
              </a:rPr>
              <a:t>x</a:t>
            </a:r>
            <a:r>
              <a:rPr lang="en-US" altLang="zh-CN">
                <a:solidFill>
                  <a:srgbClr val="FFFFFF"/>
                </a:solidFill>
                <a:cs typeface="Times New Roman" panose="02020603050405020304" pitchFamily="18" charset="0"/>
              </a:rPr>
              <a:t>0.7+5.4</a:t>
            </a:r>
            <a:r>
              <a:rPr lang="en-US" altLang="zh-CN" baseline="10000">
                <a:solidFill>
                  <a:srgbClr val="FFFFFF"/>
                </a:solidFill>
                <a:cs typeface="Times New Roman" panose="02020603050405020304" pitchFamily="18" charset="0"/>
              </a:rPr>
              <a:t>x</a:t>
            </a:r>
            <a:r>
              <a:rPr lang="en-US" altLang="zh-CN">
                <a:solidFill>
                  <a:srgbClr val="FFFFFF"/>
                </a:solidFill>
                <a:cs typeface="Times New Roman" panose="02020603050405020304" pitchFamily="18" charset="0"/>
              </a:rPr>
              <a:t>0.1+5</a:t>
            </a:r>
            <a:r>
              <a:rPr lang="en-US" altLang="zh-CN" baseline="10000">
                <a:solidFill>
                  <a:srgbClr val="FFFFFF"/>
                </a:solidFill>
                <a:cs typeface="Times New Roman" panose="02020603050405020304" pitchFamily="18" charset="0"/>
              </a:rPr>
              <a:t>x</a:t>
            </a:r>
            <a:r>
              <a:rPr lang="en-US" altLang="zh-CN">
                <a:solidFill>
                  <a:srgbClr val="FFFFFF"/>
                </a:solidFill>
                <a:cs typeface="Times New Roman" panose="02020603050405020304" pitchFamily="18" charset="0"/>
              </a:rPr>
              <a:t>0.1+4</a:t>
            </a:r>
            <a:r>
              <a:rPr lang="en-US" altLang="zh-CN" baseline="10000">
                <a:solidFill>
                  <a:srgbClr val="FFFFFF"/>
                </a:solidFill>
                <a:cs typeface="Times New Roman" panose="02020603050405020304" pitchFamily="18" charset="0"/>
              </a:rPr>
              <a:t>x</a:t>
            </a:r>
            <a:r>
              <a:rPr lang="en-US" altLang="zh-CN">
                <a:solidFill>
                  <a:srgbClr val="FFFFFF"/>
                </a:solidFill>
                <a:cs typeface="Times New Roman" panose="02020603050405020304" pitchFamily="18" charset="0"/>
              </a:rPr>
              <a:t>0.06+0</a:t>
            </a:r>
            <a:r>
              <a:rPr lang="en-US" altLang="zh-CN" baseline="10000">
                <a:solidFill>
                  <a:srgbClr val="FFFFFF"/>
                </a:solidFill>
                <a:cs typeface="Times New Roman" panose="02020603050405020304" pitchFamily="18" charset="0"/>
              </a:rPr>
              <a:t>x</a:t>
            </a:r>
            <a:r>
              <a:rPr lang="en-US" altLang="zh-CN">
                <a:solidFill>
                  <a:srgbClr val="FFFFFF"/>
                </a:solidFill>
                <a:cs typeface="Times New Roman" panose="02020603050405020304" pitchFamily="18" charset="0"/>
              </a:rPr>
              <a:t>0.04</a:t>
            </a:r>
          </a:p>
          <a:p>
            <a:pPr eaLnBrk="1" hangingPunct="1">
              <a:buFontTx/>
              <a:buNone/>
            </a:pPr>
            <a:r>
              <a:rPr lang="en-US" altLang="zh-CN">
                <a:solidFill>
                  <a:srgbClr val="FFFFFF"/>
                </a:solidFill>
              </a:rPr>
              <a:t>        =5.48( </a:t>
            </a:r>
            <a:r>
              <a:rPr lang="zh-CN" altLang="en-US">
                <a:solidFill>
                  <a:srgbClr val="FFFFFF"/>
                </a:solidFill>
              </a:rPr>
              <a:t>元</a:t>
            </a:r>
            <a:r>
              <a:rPr lang="en-US" altLang="zh-CN">
                <a:solidFill>
                  <a:srgbClr val="FFFFFF"/>
                </a:solidFill>
              </a:rPr>
              <a:t>)</a:t>
            </a:r>
          </a:p>
        </p:txBody>
      </p:sp>
      <p:graphicFrame>
        <p:nvGraphicFramePr>
          <p:cNvPr id="622645" name="Group 53">
            <a:extLst>
              <a:ext uri="{FF2B5EF4-FFF2-40B4-BE49-F238E27FC236}">
                <a16:creationId xmlns:a16="http://schemas.microsoft.com/office/drawing/2014/main" id="{E5BA9EB6-D3BC-4351-89CD-643F3D13B9A2}"/>
              </a:ext>
            </a:extLst>
          </p:cNvPr>
          <p:cNvGraphicFramePr>
            <a:graphicFrameLocks noGrp="1"/>
          </p:cNvGraphicFramePr>
          <p:nvPr/>
        </p:nvGraphicFramePr>
        <p:xfrm>
          <a:off x="827088" y="3573463"/>
          <a:ext cx="7416800" cy="1079500"/>
        </p:xfrm>
        <a:graphic>
          <a:graphicData uri="http://schemas.openxmlformats.org/drawingml/2006/table">
            <a:tbl>
              <a:tblPr/>
              <a:tblGrid>
                <a:gridCol w="1236662">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gridCol w="1273175">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gridCol w="1235075">
                  <a:extLst>
                    <a:ext uri="{9D8B030D-6E8A-4147-A177-3AD203B41FA5}">
                      <a16:colId xmlns:a16="http://schemas.microsoft.com/office/drawing/2014/main" val="20004"/>
                    </a:ext>
                  </a:extLst>
                </a:gridCol>
                <a:gridCol w="1236663">
                  <a:extLst>
                    <a:ext uri="{9D8B030D-6E8A-4147-A177-3AD203B41FA5}">
                      <a16:colId xmlns:a16="http://schemas.microsoft.com/office/drawing/2014/main" val="20005"/>
                    </a:ext>
                  </a:extLst>
                </a:gridCol>
              </a:tblGrid>
              <a:tr h="541337">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l-GR"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ξ</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6</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5.4</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5</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4</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p</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0.7</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0.1</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0.1</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0.06</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0.04</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22620" name="Text Box 28">
            <a:extLst>
              <a:ext uri="{FF2B5EF4-FFF2-40B4-BE49-F238E27FC236}">
                <a16:creationId xmlns:a16="http://schemas.microsoft.com/office/drawing/2014/main" id="{7E2D5439-1153-4DF5-8B21-5C96B504EE12}"/>
              </a:ext>
            </a:extLst>
          </p:cNvPr>
          <p:cNvSpPr txBox="1">
            <a:spLocks noChangeArrowheads="1"/>
          </p:cNvSpPr>
          <p:nvPr/>
        </p:nvSpPr>
        <p:spPr bwMode="auto">
          <a:xfrm>
            <a:off x="468313" y="2420938"/>
            <a:ext cx="8181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0">
                <a:solidFill>
                  <a:srgbClr val="FFFFFF"/>
                </a:solidFill>
                <a:latin typeface="Times New Roman" panose="02020603050405020304" pitchFamily="18" charset="0"/>
                <a:ea typeface="华文楷体" panose="02010600040101010101" pitchFamily="2" charset="-122"/>
              </a:rPr>
              <a:t>解 ：产品产值</a:t>
            </a:r>
            <a:r>
              <a:rPr lang="el-GR" altLang="zh-CN" sz="2800" b="0">
                <a:solidFill>
                  <a:srgbClr val="FFFFFF"/>
                </a:solidFill>
                <a:latin typeface="Times New Roman" panose="02020603050405020304" pitchFamily="18" charset="0"/>
                <a:ea typeface="华文楷体" panose="02010600040101010101" pitchFamily="2" charset="-122"/>
              </a:rPr>
              <a:t>ξ</a:t>
            </a:r>
            <a:r>
              <a:rPr lang="zh-CN" altLang="en-US" sz="2800" b="0">
                <a:solidFill>
                  <a:srgbClr val="FFFFFF"/>
                </a:solidFill>
                <a:latin typeface="Times New Roman" panose="02020603050405020304" pitchFamily="18" charset="0"/>
                <a:ea typeface="华文楷体" panose="02010600040101010101" pitchFamily="2" charset="-122"/>
              </a:rPr>
              <a:t>是一个随机变量</a:t>
            </a:r>
            <a:r>
              <a:rPr lang="en-US" altLang="zh-CN" sz="2800" b="0">
                <a:solidFill>
                  <a:srgbClr val="FFFFFF"/>
                </a:solidFill>
                <a:latin typeface="Times New Roman" panose="02020603050405020304" pitchFamily="18" charset="0"/>
                <a:ea typeface="华文楷体" panose="02010600040101010101" pitchFamily="2" charset="-122"/>
              </a:rPr>
              <a:t>,</a:t>
            </a:r>
            <a:r>
              <a:rPr lang="zh-CN" altLang="en-US" sz="2800" b="0">
                <a:solidFill>
                  <a:srgbClr val="FFFFFF"/>
                </a:solidFill>
                <a:latin typeface="Times New Roman" panose="02020603050405020304" pitchFamily="18" charset="0"/>
                <a:ea typeface="华文楷体" panose="02010600040101010101" pitchFamily="2" charset="-122"/>
              </a:rPr>
              <a:t>它的分布率如表</a:t>
            </a:r>
            <a:r>
              <a:rPr lang="en-US" altLang="zh-CN" sz="2800" b="0">
                <a:solidFill>
                  <a:srgbClr val="FFFFFF"/>
                </a:solidFill>
                <a:latin typeface="Times New Roman" panose="02020603050405020304" pitchFamily="18" charset="0"/>
                <a:ea typeface="华文楷体" panose="02010600040101010101" pitchFamily="2" charset="-122"/>
              </a:rPr>
              <a:t>3-4:</a:t>
            </a:r>
          </a:p>
          <a:p>
            <a:pPr eaLnBrk="1" hangingPunct="1">
              <a:spcBef>
                <a:spcPct val="0"/>
              </a:spcBef>
              <a:buSzTx/>
              <a:buFontTx/>
              <a:buNone/>
            </a:pPr>
            <a:endParaRPr lang="en-US" altLang="zh-CN" sz="2800">
              <a:solidFill>
                <a:srgbClr val="FFFFFF"/>
              </a:solidFill>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2620"/>
                                        </p:tgtEl>
                                        <p:attrNameLst>
                                          <p:attrName>style.visibility</p:attrName>
                                        </p:attrNameLst>
                                      </p:cBhvr>
                                      <p:to>
                                        <p:strVal val="visible"/>
                                      </p:to>
                                    </p:set>
                                    <p:anim calcmode="lin" valueType="num">
                                      <p:cBhvr additive="base">
                                        <p:cTn id="7" dur="500" fill="hold"/>
                                        <p:tgtEl>
                                          <p:spTgt spid="622620"/>
                                        </p:tgtEl>
                                        <p:attrNameLst>
                                          <p:attrName>ppt_x</p:attrName>
                                        </p:attrNameLst>
                                      </p:cBhvr>
                                      <p:tavLst>
                                        <p:tav tm="0">
                                          <p:val>
                                            <p:strVal val="#ppt_x"/>
                                          </p:val>
                                        </p:tav>
                                        <p:tav tm="100000">
                                          <p:val>
                                            <p:strVal val="#ppt_x"/>
                                          </p:val>
                                        </p:tav>
                                      </p:tavLst>
                                    </p:anim>
                                    <p:anim calcmode="lin" valueType="num">
                                      <p:cBhvr additive="base">
                                        <p:cTn id="8" dur="500" fill="hold"/>
                                        <p:tgtEl>
                                          <p:spTgt spid="6226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2645"/>
                                        </p:tgtEl>
                                        <p:attrNameLst>
                                          <p:attrName>style.visibility</p:attrName>
                                        </p:attrNameLst>
                                      </p:cBhvr>
                                      <p:to>
                                        <p:strVal val="visible"/>
                                      </p:to>
                                    </p:set>
                                    <p:anim calcmode="lin" valueType="num">
                                      <p:cBhvr additive="base">
                                        <p:cTn id="13" dur="500" fill="hold"/>
                                        <p:tgtEl>
                                          <p:spTgt spid="622645"/>
                                        </p:tgtEl>
                                        <p:attrNameLst>
                                          <p:attrName>ppt_x</p:attrName>
                                        </p:attrNameLst>
                                      </p:cBhvr>
                                      <p:tavLst>
                                        <p:tav tm="0">
                                          <p:val>
                                            <p:strVal val="#ppt_x"/>
                                          </p:val>
                                        </p:tav>
                                        <p:tav tm="100000">
                                          <p:val>
                                            <p:strVal val="#ppt_x"/>
                                          </p:val>
                                        </p:tav>
                                      </p:tavLst>
                                    </p:anim>
                                    <p:anim calcmode="lin" valueType="num">
                                      <p:cBhvr additive="base">
                                        <p:cTn id="14" dur="500" fill="hold"/>
                                        <p:tgtEl>
                                          <p:spTgt spid="62264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2595">
                                            <p:txEl>
                                              <p:pRg st="0" end="0"/>
                                            </p:txEl>
                                          </p:spTgt>
                                        </p:tgtEl>
                                        <p:attrNameLst>
                                          <p:attrName>style.visibility</p:attrName>
                                        </p:attrNameLst>
                                      </p:cBhvr>
                                      <p:to>
                                        <p:strVal val="visible"/>
                                      </p:to>
                                    </p:set>
                                    <p:anim calcmode="lin" valueType="num">
                                      <p:cBhvr additive="base">
                                        <p:cTn id="19" dur="500" fill="hold"/>
                                        <p:tgtEl>
                                          <p:spTgt spid="62259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2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22595">
                                            <p:txEl>
                                              <p:pRg st="1" end="1"/>
                                            </p:txEl>
                                          </p:spTgt>
                                        </p:tgtEl>
                                        <p:attrNameLst>
                                          <p:attrName>style.visibility</p:attrName>
                                        </p:attrNameLst>
                                      </p:cBhvr>
                                      <p:to>
                                        <p:strVal val="visible"/>
                                      </p:to>
                                    </p:set>
                                    <p:anim calcmode="lin" valueType="num">
                                      <p:cBhvr additive="base">
                                        <p:cTn id="25" dur="500" fill="hold"/>
                                        <p:tgtEl>
                                          <p:spTgt spid="62259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25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5" grpId="0" build="p" autoUpdateAnimBg="0"/>
      <p:bldP spid="62262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7780" name="Text Box 4">
            <a:extLst>
              <a:ext uri="{FF2B5EF4-FFF2-40B4-BE49-F238E27FC236}">
                <a16:creationId xmlns:a16="http://schemas.microsoft.com/office/drawing/2014/main" id="{EEE57131-F16E-4D81-AF2D-10736AA7023C}"/>
              </a:ext>
            </a:extLst>
          </p:cNvPr>
          <p:cNvSpPr txBox="1">
            <a:spLocks noChangeArrowheads="1"/>
          </p:cNvSpPr>
          <p:nvPr/>
        </p:nvSpPr>
        <p:spPr bwMode="auto">
          <a:xfrm>
            <a:off x="179388" y="908050"/>
            <a:ext cx="748823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SzTx/>
              <a:buFontTx/>
              <a:buNone/>
            </a:pPr>
            <a:r>
              <a:rPr lang="zh-CN" altLang="en-US" b="0">
                <a:solidFill>
                  <a:srgbClr val="FFFFFF"/>
                </a:solidFill>
                <a:ea typeface="楷体_GB2312" pitchFamily="49" charset="-122"/>
              </a:rPr>
              <a:t>定义 </a:t>
            </a:r>
            <a:r>
              <a:rPr lang="en-US" altLang="zh-CN" b="0">
                <a:solidFill>
                  <a:srgbClr val="FFFFFF"/>
                </a:solidFill>
                <a:ea typeface="楷体_GB2312" pitchFamily="49" charset="-122"/>
              </a:rPr>
              <a:t>3.2   </a:t>
            </a:r>
            <a:r>
              <a:rPr lang="en-US" altLang="zh-CN" b="0">
                <a:solidFill>
                  <a:srgbClr val="FFFFFF"/>
                </a:solidFill>
                <a:latin typeface="Times New Roman" panose="02020603050405020304" pitchFamily="18" charset="0"/>
                <a:ea typeface="华文楷体" panose="02010600040101010101" pitchFamily="2" charset="-122"/>
                <a:sym typeface="Symbol" panose="05050102010706020507" pitchFamily="18" charset="2"/>
              </a:rPr>
              <a:t>P(63)</a:t>
            </a:r>
            <a:r>
              <a:rPr lang="en-US" altLang="zh-CN" b="0">
                <a:solidFill>
                  <a:srgbClr val="FFFFFF"/>
                </a:solidFill>
                <a:ea typeface="楷体_GB2312" pitchFamily="49" charset="-122"/>
              </a:rPr>
              <a:t>  </a:t>
            </a:r>
            <a:r>
              <a:rPr lang="zh-CN" altLang="en-US" b="0">
                <a:solidFill>
                  <a:srgbClr val="FFFFFF"/>
                </a:solidFill>
                <a:ea typeface="楷体_GB2312" pitchFamily="49" charset="-122"/>
              </a:rPr>
              <a:t>设连续型随机变量</a:t>
            </a:r>
            <a:r>
              <a:rPr lang="el-GR" altLang="zh-CN" b="0">
                <a:solidFill>
                  <a:srgbClr val="FFFFFF"/>
                </a:solidFill>
                <a:ea typeface="楷体_GB2312" pitchFamily="49" charset="-122"/>
                <a:cs typeface="Arial" panose="020B0604020202020204" pitchFamily="34" charset="0"/>
              </a:rPr>
              <a:t>ξ</a:t>
            </a:r>
            <a:r>
              <a:rPr lang="en-US" altLang="zh-CN" b="0">
                <a:solidFill>
                  <a:srgbClr val="FFFFFF"/>
                </a:solidFill>
                <a:ea typeface="楷体_GB2312" pitchFamily="49" charset="-122"/>
              </a:rPr>
              <a:t>~</a:t>
            </a:r>
            <a:r>
              <a:rPr lang="el-GR" altLang="zh-CN" b="0">
                <a:solidFill>
                  <a:srgbClr val="FFFFFF"/>
                </a:solidFill>
                <a:ea typeface="华文楷体" panose="02010600040101010101" pitchFamily="2" charset="-122"/>
              </a:rPr>
              <a:t>φ</a:t>
            </a:r>
            <a:r>
              <a:rPr lang="en-US" altLang="zh-CN" b="0">
                <a:solidFill>
                  <a:srgbClr val="FFFFFF"/>
                </a:solidFill>
                <a:ea typeface="楷体_GB2312" pitchFamily="49" charset="-122"/>
              </a:rPr>
              <a:t>(</a:t>
            </a:r>
            <a:r>
              <a:rPr lang="en-US" altLang="zh-CN" b="0" i="1">
                <a:solidFill>
                  <a:srgbClr val="FFFFFF"/>
                </a:solidFill>
                <a:latin typeface="Times New Roman" panose="02020603050405020304" pitchFamily="18" charset="0"/>
                <a:ea typeface="楷体_GB2312" pitchFamily="49" charset="-122"/>
              </a:rPr>
              <a:t>x</a:t>
            </a:r>
            <a:r>
              <a:rPr lang="en-US" altLang="zh-CN" b="0">
                <a:solidFill>
                  <a:srgbClr val="FFFFFF"/>
                </a:solidFill>
                <a:ea typeface="楷体_GB2312" pitchFamily="49" charset="-122"/>
              </a:rPr>
              <a:t>), - </a:t>
            </a:r>
            <a:r>
              <a:rPr lang="en-US" altLang="zh-CN" b="0">
                <a:solidFill>
                  <a:srgbClr val="FFFFFF"/>
                </a:solidFill>
                <a:ea typeface="楷体_GB2312" pitchFamily="49" charset="-122"/>
                <a:sym typeface="Symbol" panose="05050102010706020507" pitchFamily="18" charset="2"/>
              </a:rPr>
              <a:t>&lt;</a:t>
            </a:r>
            <a:r>
              <a:rPr lang="en-US" altLang="zh-CN" b="0" i="1">
                <a:solidFill>
                  <a:srgbClr val="FFFFFF"/>
                </a:solidFill>
                <a:latin typeface="Times New Roman" panose="02020603050405020304" pitchFamily="18" charset="0"/>
                <a:ea typeface="楷体_GB2312" pitchFamily="49" charset="-122"/>
                <a:sym typeface="Symbol" panose="05050102010706020507" pitchFamily="18" charset="2"/>
              </a:rPr>
              <a:t>x</a:t>
            </a:r>
            <a:r>
              <a:rPr lang="en-US" altLang="zh-CN" b="0">
                <a:solidFill>
                  <a:srgbClr val="FFFFFF"/>
                </a:solidFill>
                <a:ea typeface="楷体_GB2312" pitchFamily="49" charset="-122"/>
                <a:sym typeface="Symbol" panose="05050102010706020507" pitchFamily="18" charset="2"/>
              </a:rPr>
              <a:t>&lt;+</a:t>
            </a:r>
            <a:r>
              <a:rPr lang="en-US" altLang="zh-CN">
                <a:solidFill>
                  <a:srgbClr val="FFFFFF"/>
                </a:solidFill>
                <a:ea typeface="楷体_GB2312" pitchFamily="49" charset="-122"/>
                <a:sym typeface="Symbol" panose="05050102010706020507" pitchFamily="18" charset="2"/>
              </a:rPr>
              <a:t>,</a:t>
            </a:r>
            <a:r>
              <a:rPr lang="zh-CN" altLang="en-US">
                <a:solidFill>
                  <a:srgbClr val="FFFFFF"/>
                </a:solidFill>
                <a:ea typeface="楷体_GB2312" pitchFamily="49" charset="-122"/>
                <a:sym typeface="Symbol" panose="05050102010706020507" pitchFamily="18" charset="2"/>
              </a:rPr>
              <a:t>若</a:t>
            </a:r>
            <a:r>
              <a:rPr lang="zh-CN" altLang="en-US" b="0">
                <a:solidFill>
                  <a:srgbClr val="FFFFFF"/>
                </a:solidFill>
                <a:ea typeface="楷体_GB2312" pitchFamily="49" charset="-122"/>
                <a:sym typeface="Symbol" panose="05050102010706020507" pitchFamily="18" charset="2"/>
              </a:rPr>
              <a:t> </a:t>
            </a:r>
          </a:p>
        </p:txBody>
      </p:sp>
      <p:sp>
        <p:nvSpPr>
          <p:cNvPr id="587783" name="Rectangle 7">
            <a:extLst>
              <a:ext uri="{FF2B5EF4-FFF2-40B4-BE49-F238E27FC236}">
                <a16:creationId xmlns:a16="http://schemas.microsoft.com/office/drawing/2014/main" id="{F778698D-FB1C-4B81-8196-2AD6C11F25E2}"/>
              </a:ext>
            </a:extLst>
          </p:cNvPr>
          <p:cNvSpPr>
            <a:spLocks noChangeArrowheads="1"/>
          </p:cNvSpPr>
          <p:nvPr/>
        </p:nvSpPr>
        <p:spPr bwMode="auto">
          <a:xfrm>
            <a:off x="684213" y="3371850"/>
            <a:ext cx="2868612" cy="558800"/>
          </a:xfrm>
          <a:prstGeom prst="rect">
            <a:avLst/>
          </a:prstGeom>
          <a:noFill/>
          <a:ln>
            <a:noFill/>
          </a:ln>
          <a:effectLst/>
        </p:spPr>
        <p:txBody>
          <a:bodyPr wrap="none" anchor="ctr">
            <a:spAutoFit/>
            <a:flatTx/>
          </a:bodyPr>
          <a:lstStyle/>
          <a:p>
            <a:pPr algn="ctr">
              <a:lnSpc>
                <a:spcPct val="120000"/>
              </a:lnSpc>
              <a:spcBef>
                <a:spcPct val="50000"/>
              </a:spcBef>
              <a:defRPr/>
            </a:pPr>
            <a:r>
              <a:rPr lang="zh-CN" altLang="en-US" dirty="0">
                <a:solidFill>
                  <a:srgbClr val="FFFFFF"/>
                </a:solidFill>
                <a:latin typeface="Arial" panose="020B0604020202020204" pitchFamily="34" charset="0"/>
                <a:ea typeface="楷体_GB2312" pitchFamily="49" charset="-122"/>
                <a:sym typeface="Symbol" panose="05050102010706020507" pitchFamily="18" charset="2"/>
              </a:rPr>
              <a:t>为</a:t>
            </a:r>
            <a:r>
              <a:rPr lang="el-GR" altLang="zh-CN" dirty="0">
                <a:solidFill>
                  <a:srgbClr val="FFFFFF"/>
                </a:solidFill>
                <a:latin typeface="Arial" panose="020B0604020202020204" pitchFamily="34" charset="0"/>
                <a:ea typeface="楷体_GB2312" pitchFamily="49" charset="-122"/>
                <a:cs typeface="Arial" panose="020B0604020202020204" pitchFamily="34" charset="0"/>
                <a:sym typeface="Symbol" panose="05050102010706020507" pitchFamily="18" charset="2"/>
              </a:rPr>
              <a:t>ξ</a:t>
            </a:r>
            <a:r>
              <a:rPr lang="zh-CN" altLang="en-US" dirty="0">
                <a:solidFill>
                  <a:srgbClr val="FFFFFF"/>
                </a:solidFill>
                <a:latin typeface="Arial" panose="020B0604020202020204" pitchFamily="34" charset="0"/>
                <a:ea typeface="楷体_GB2312" pitchFamily="49" charset="-122"/>
                <a:sym typeface="Symbol" panose="05050102010706020507" pitchFamily="18" charset="2"/>
              </a:rPr>
              <a:t>的</a:t>
            </a:r>
            <a:r>
              <a:rPr lang="zh-CN" altLang="en-US" dirty="0">
                <a:solidFill>
                  <a:schemeClr val="accent3"/>
                </a:solidFill>
                <a:latin typeface="Arial" panose="020B0604020202020204" pitchFamily="34" charset="0"/>
                <a:ea typeface="楷体_GB2312" pitchFamily="49" charset="-122"/>
                <a:sym typeface="Symbol" panose="05050102010706020507" pitchFamily="18" charset="2"/>
              </a:rPr>
              <a:t>数学期望</a:t>
            </a:r>
            <a:r>
              <a:rPr lang="zh-CN" altLang="en-US" dirty="0">
                <a:solidFill>
                  <a:srgbClr val="FFFFFF"/>
                </a:solidFill>
                <a:latin typeface="Arial" panose="020B0604020202020204" pitchFamily="34" charset="0"/>
                <a:ea typeface="楷体_GB2312" pitchFamily="49" charset="-122"/>
                <a:sym typeface="Symbol" panose="05050102010706020507" pitchFamily="18" charset="2"/>
              </a:rPr>
              <a:t>。</a:t>
            </a:r>
            <a:endParaRPr lang="zh-CN" altLang="en-US" b="0" dirty="0">
              <a:solidFill>
                <a:srgbClr val="FFFFFF"/>
              </a:solidFill>
              <a:latin typeface="Arial" panose="020B0604020202020204" pitchFamily="34" charset="0"/>
              <a:ea typeface="楷体_GB2312" pitchFamily="49" charset="-122"/>
              <a:sym typeface="Symbol" panose="05050102010706020507" pitchFamily="18" charset="2"/>
            </a:endParaRPr>
          </a:p>
        </p:txBody>
      </p:sp>
      <p:sp>
        <p:nvSpPr>
          <p:cNvPr id="587784" name="Rectangle 8">
            <a:extLst>
              <a:ext uri="{FF2B5EF4-FFF2-40B4-BE49-F238E27FC236}">
                <a16:creationId xmlns:a16="http://schemas.microsoft.com/office/drawing/2014/main" id="{BE4AEACB-FEA8-4DA5-9F24-962FF63C0914}"/>
              </a:ext>
            </a:extLst>
          </p:cNvPr>
          <p:cNvSpPr>
            <a:spLocks noChangeArrowheads="1"/>
          </p:cNvSpPr>
          <p:nvPr/>
        </p:nvSpPr>
        <p:spPr bwMode="auto">
          <a:xfrm>
            <a:off x="395288" y="2519363"/>
            <a:ext cx="901700" cy="519112"/>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2800">
                <a:solidFill>
                  <a:srgbClr val="FFFFFF"/>
                </a:solidFill>
                <a:ea typeface="楷体_GB2312" pitchFamily="49" charset="-122"/>
                <a:sym typeface="Symbol" panose="05050102010706020507" pitchFamily="18" charset="2"/>
              </a:rPr>
              <a:t>则称</a:t>
            </a:r>
          </a:p>
        </p:txBody>
      </p:sp>
      <p:graphicFrame>
        <p:nvGraphicFramePr>
          <p:cNvPr id="587787" name="Object 11">
            <a:extLst>
              <a:ext uri="{FF2B5EF4-FFF2-40B4-BE49-F238E27FC236}">
                <a16:creationId xmlns:a16="http://schemas.microsoft.com/office/drawing/2014/main" id="{BCF2A5C0-8B33-4E41-8227-82BA3347B6CF}"/>
              </a:ext>
            </a:extLst>
          </p:cNvPr>
          <p:cNvGraphicFramePr>
            <a:graphicFrameLocks noChangeAspect="1"/>
          </p:cNvGraphicFramePr>
          <p:nvPr/>
        </p:nvGraphicFramePr>
        <p:xfrm>
          <a:off x="1763713" y="2366963"/>
          <a:ext cx="3241675" cy="825500"/>
        </p:xfrm>
        <a:graphic>
          <a:graphicData uri="http://schemas.openxmlformats.org/presentationml/2006/ole">
            <mc:AlternateContent xmlns:mc="http://schemas.openxmlformats.org/markup-compatibility/2006">
              <mc:Choice xmlns:v="urn:schemas-microsoft-com:vml" Requires="v">
                <p:oleObj spid="_x0000_s89105" name="Equation" r:id="rId4" imgW="1295400" imgH="330200" progId="Equation.DSMT4">
                  <p:embed/>
                </p:oleObj>
              </mc:Choice>
              <mc:Fallback>
                <p:oleObj name="Equation" r:id="rId4" imgW="1295400" imgH="3302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366963"/>
                        <a:ext cx="324167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7788" name="Object 12">
            <a:extLst>
              <a:ext uri="{FF2B5EF4-FFF2-40B4-BE49-F238E27FC236}">
                <a16:creationId xmlns:a16="http://schemas.microsoft.com/office/drawing/2014/main" id="{F6E943C4-F7D0-4730-B01C-53D377E703E2}"/>
              </a:ext>
            </a:extLst>
          </p:cNvPr>
          <p:cNvGraphicFramePr>
            <a:graphicFrameLocks noChangeAspect="1"/>
          </p:cNvGraphicFramePr>
          <p:nvPr/>
        </p:nvGraphicFramePr>
        <p:xfrm>
          <a:off x="4129088" y="1379538"/>
          <a:ext cx="3563937" cy="884237"/>
        </p:xfrm>
        <a:graphic>
          <a:graphicData uri="http://schemas.openxmlformats.org/presentationml/2006/ole">
            <mc:AlternateContent xmlns:mc="http://schemas.openxmlformats.org/markup-compatibility/2006">
              <mc:Choice xmlns:v="urn:schemas-microsoft-com:vml" Requires="v">
                <p:oleObj spid="_x0000_s89106" name="Equation" r:id="rId6" imgW="1143000" imgH="330200" progId="Equation.DSMT4">
                  <p:embed/>
                </p:oleObj>
              </mc:Choice>
              <mc:Fallback>
                <p:oleObj name="Equation" r:id="rId6" imgW="1143000" imgH="3302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9088" y="1379538"/>
                        <a:ext cx="3563937"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7789" name="Text Box 13">
            <a:extLst>
              <a:ext uri="{FF2B5EF4-FFF2-40B4-BE49-F238E27FC236}">
                <a16:creationId xmlns:a16="http://schemas.microsoft.com/office/drawing/2014/main" id="{267A6CB7-270C-4B62-8263-92860DB2FAFF}"/>
              </a:ext>
            </a:extLst>
          </p:cNvPr>
          <p:cNvSpPr txBox="1">
            <a:spLocks noChangeArrowheads="1"/>
          </p:cNvSpPr>
          <p:nvPr/>
        </p:nvSpPr>
        <p:spPr bwMode="auto">
          <a:xfrm>
            <a:off x="153988" y="4232275"/>
            <a:ext cx="8497887"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b="0">
                <a:solidFill>
                  <a:srgbClr val="FFFFFF"/>
                </a:solidFill>
                <a:latin typeface="Times New Roman" panose="02020603050405020304" pitchFamily="18" charset="0"/>
                <a:ea typeface="华文楷体" panose="02010600040101010101" pitchFamily="2" charset="-122"/>
              </a:rPr>
              <a:t>     </a:t>
            </a:r>
            <a:r>
              <a:rPr lang="zh-CN" altLang="en-US" b="0">
                <a:solidFill>
                  <a:srgbClr val="FFFFFF"/>
                </a:solidFill>
                <a:latin typeface="Times New Roman" panose="02020603050405020304" pitchFamily="18" charset="0"/>
                <a:ea typeface="华文楷体" panose="02010600040101010101" pitchFamily="2" charset="-122"/>
              </a:rPr>
              <a:t>连续型随机变量</a:t>
            </a:r>
            <a:r>
              <a:rPr lang="el-GR" altLang="zh-CN" b="0">
                <a:solidFill>
                  <a:srgbClr val="FFFFFF"/>
                </a:solidFill>
                <a:latin typeface="Times New Roman" panose="02020603050405020304" pitchFamily="18" charset="0"/>
                <a:ea typeface="华文楷体" panose="02010600040101010101" pitchFamily="2" charset="-122"/>
              </a:rPr>
              <a:t>ξ</a:t>
            </a:r>
            <a:r>
              <a:rPr lang="zh-CN" altLang="en-US" b="0">
                <a:solidFill>
                  <a:srgbClr val="FFFFFF"/>
                </a:solidFill>
                <a:latin typeface="Times New Roman" panose="02020603050405020304" pitchFamily="18" charset="0"/>
                <a:ea typeface="华文楷体" panose="02010600040101010101" pitchFamily="2" charset="-122"/>
              </a:rPr>
              <a:t>的数学期望是它的概率密度</a:t>
            </a:r>
            <a:r>
              <a:rPr lang="el-GR" altLang="zh-CN" b="0" i="1">
                <a:solidFill>
                  <a:srgbClr val="FFFFFF"/>
                </a:solidFill>
                <a:ea typeface="华文楷体" panose="02010600040101010101" pitchFamily="2" charset="-122"/>
                <a:cs typeface="Arial" panose="020B0604020202020204" pitchFamily="34" charset="0"/>
              </a:rPr>
              <a:t>φ</a:t>
            </a:r>
            <a:r>
              <a:rPr lang="en-US" altLang="zh-CN" b="0" i="1">
                <a:solidFill>
                  <a:srgbClr val="FFFFFF"/>
                </a:solidFill>
                <a:latin typeface="Times New Roman" panose="02020603050405020304" pitchFamily="18" charset="0"/>
                <a:ea typeface="华文楷体" panose="02010600040101010101" pitchFamily="2" charset="-122"/>
              </a:rPr>
              <a:t>(x)</a:t>
            </a:r>
            <a:r>
              <a:rPr lang="zh-CN" altLang="en-US" b="0">
                <a:solidFill>
                  <a:srgbClr val="FFFFFF"/>
                </a:solidFill>
                <a:latin typeface="Times New Roman" panose="02020603050405020304" pitchFamily="18" charset="0"/>
                <a:ea typeface="华文楷体" panose="02010600040101010101" pitchFamily="2" charset="-122"/>
              </a:rPr>
              <a:t>与实数</a:t>
            </a:r>
            <a:r>
              <a:rPr lang="en-US" altLang="zh-CN" b="0" i="1">
                <a:solidFill>
                  <a:srgbClr val="FFFFFF"/>
                </a:solidFill>
                <a:latin typeface="Times New Roman" panose="02020603050405020304" pitchFamily="18" charset="0"/>
                <a:ea typeface="华文楷体" panose="02010600040101010101" pitchFamily="2" charset="-122"/>
              </a:rPr>
              <a:t>x</a:t>
            </a:r>
            <a:r>
              <a:rPr lang="zh-CN" altLang="en-US" b="0">
                <a:solidFill>
                  <a:srgbClr val="FFFFFF"/>
                </a:solidFill>
                <a:latin typeface="Times New Roman" panose="02020603050405020304" pitchFamily="18" charset="0"/>
                <a:ea typeface="华文楷体" panose="02010600040101010101" pitchFamily="2" charset="-122"/>
              </a:rPr>
              <a:t>的乘积在 </a:t>
            </a:r>
            <a:r>
              <a:rPr lang="en-US" altLang="zh-CN" b="0">
                <a:solidFill>
                  <a:srgbClr val="FFFFFF"/>
                </a:solidFill>
                <a:latin typeface="Times New Roman" panose="02020603050405020304" pitchFamily="18" charset="0"/>
                <a:ea typeface="华文楷体" panose="02010600040101010101" pitchFamily="2" charset="-122"/>
              </a:rPr>
              <a:t>(-∞,+∞)</a:t>
            </a:r>
            <a:r>
              <a:rPr lang="zh-CN" altLang="en-US" b="0">
                <a:solidFill>
                  <a:srgbClr val="FFFFFF"/>
                </a:solidFill>
                <a:latin typeface="Times New Roman" panose="02020603050405020304" pitchFamily="18" charset="0"/>
                <a:ea typeface="华文楷体" panose="02010600040101010101" pitchFamily="2" charset="-122"/>
              </a:rPr>
              <a:t>无穷区间上的广义积分</a:t>
            </a:r>
            <a:r>
              <a:rPr lang="en-US" altLang="zh-CN" b="0">
                <a:solidFill>
                  <a:srgbClr val="FFFFFF"/>
                </a:solidFill>
                <a:latin typeface="Times New Roman" panose="02020603050405020304" pitchFamily="18" charset="0"/>
                <a:ea typeface="华文楷体" panose="02010600040101010101" pitchFamily="2" charset="-122"/>
              </a:rPr>
              <a:t>.</a:t>
            </a:r>
            <a:endParaRPr lang="en-US" altLang="zh-CN">
              <a:solidFill>
                <a:srgbClr val="FFFFFF"/>
              </a:solidFill>
              <a:latin typeface="Times New Roman" panose="02020603050405020304" pitchFamily="18" charset="0"/>
              <a:ea typeface="华文楷体" panose="02010600040101010101" pitchFamily="2" charset="-122"/>
            </a:endParaRPr>
          </a:p>
        </p:txBody>
      </p:sp>
      <p:sp>
        <p:nvSpPr>
          <p:cNvPr id="587790" name="Text Box 14">
            <a:extLst>
              <a:ext uri="{FF2B5EF4-FFF2-40B4-BE49-F238E27FC236}">
                <a16:creationId xmlns:a16="http://schemas.microsoft.com/office/drawing/2014/main" id="{701D647C-AC71-4149-9F0E-CEAFB1196F73}"/>
              </a:ext>
            </a:extLst>
          </p:cNvPr>
          <p:cNvSpPr txBox="1">
            <a:spLocks noChangeArrowheads="1"/>
          </p:cNvSpPr>
          <p:nvPr/>
        </p:nvSpPr>
        <p:spPr bwMode="auto">
          <a:xfrm>
            <a:off x="6443663" y="2519363"/>
            <a:ext cx="1339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solidFill>
                  <a:srgbClr val="FFFFFF"/>
                </a:solidFill>
                <a:latin typeface="Times New Roman" panose="02020603050405020304" pitchFamily="18" charset="0"/>
                <a:ea typeface="华文楷体" panose="02010600040101010101" pitchFamily="2" charset="-122"/>
              </a:rPr>
              <a:t>（</a:t>
            </a:r>
            <a:r>
              <a:rPr lang="en-US" altLang="zh-CN" sz="2800">
                <a:solidFill>
                  <a:srgbClr val="FFFFFF"/>
                </a:solidFill>
                <a:latin typeface="Times New Roman" panose="02020603050405020304" pitchFamily="18" charset="0"/>
                <a:ea typeface="华文楷体" panose="02010600040101010101" pitchFamily="2" charset="-122"/>
              </a:rPr>
              <a:t>3.2</a:t>
            </a:r>
            <a:r>
              <a:rPr lang="zh-CN" altLang="en-US" sz="2800">
                <a:solidFill>
                  <a:srgbClr val="FFFFFF"/>
                </a:solidFill>
                <a:latin typeface="Times New Roman" panose="02020603050405020304" pitchFamily="18" charset="0"/>
                <a:ea typeface="华文楷体"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587780"/>
                                        </p:tgtEl>
                                        <p:attrNameLst>
                                          <p:attrName>style.visibility</p:attrName>
                                        </p:attrNameLst>
                                      </p:cBhvr>
                                      <p:to>
                                        <p:strVal val="visible"/>
                                      </p:to>
                                    </p:set>
                                    <p:animEffect transition="in" filter="wipe(up)">
                                      <p:cBhvr>
                                        <p:cTn id="7" dur="75"/>
                                        <p:tgtEl>
                                          <p:spTgt spid="587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87788"/>
                                        </p:tgtEl>
                                        <p:attrNameLst>
                                          <p:attrName>style.visibility</p:attrName>
                                        </p:attrNameLst>
                                      </p:cBhvr>
                                      <p:to>
                                        <p:strVal val="visible"/>
                                      </p:to>
                                    </p:set>
                                    <p:anim calcmode="lin" valueType="num">
                                      <p:cBhvr additive="base">
                                        <p:cTn id="12" dur="500" fill="hold"/>
                                        <p:tgtEl>
                                          <p:spTgt spid="587788"/>
                                        </p:tgtEl>
                                        <p:attrNameLst>
                                          <p:attrName>ppt_x</p:attrName>
                                        </p:attrNameLst>
                                      </p:cBhvr>
                                      <p:tavLst>
                                        <p:tav tm="0">
                                          <p:val>
                                            <p:strVal val="#ppt_x"/>
                                          </p:val>
                                        </p:tav>
                                        <p:tav tm="100000">
                                          <p:val>
                                            <p:strVal val="#ppt_x"/>
                                          </p:val>
                                        </p:tav>
                                      </p:tavLst>
                                    </p:anim>
                                    <p:anim calcmode="lin" valueType="num">
                                      <p:cBhvr additive="base">
                                        <p:cTn id="13" dur="500" fill="hold"/>
                                        <p:tgtEl>
                                          <p:spTgt spid="58778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87784"/>
                                        </p:tgtEl>
                                        <p:attrNameLst>
                                          <p:attrName>style.visibility</p:attrName>
                                        </p:attrNameLst>
                                      </p:cBhvr>
                                      <p:to>
                                        <p:strVal val="visible"/>
                                      </p:to>
                                    </p:set>
                                    <p:animEffect transition="in" filter="wipe(up)">
                                      <p:cBhvr>
                                        <p:cTn id="18" dur="500"/>
                                        <p:tgtEl>
                                          <p:spTgt spid="58778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87787"/>
                                        </p:tgtEl>
                                        <p:attrNameLst>
                                          <p:attrName>style.visibility</p:attrName>
                                        </p:attrNameLst>
                                      </p:cBhvr>
                                      <p:to>
                                        <p:strVal val="visible"/>
                                      </p:to>
                                    </p:set>
                                    <p:anim calcmode="lin" valueType="num">
                                      <p:cBhvr additive="base">
                                        <p:cTn id="23" dur="500" fill="hold"/>
                                        <p:tgtEl>
                                          <p:spTgt spid="587787"/>
                                        </p:tgtEl>
                                        <p:attrNameLst>
                                          <p:attrName>ppt_x</p:attrName>
                                        </p:attrNameLst>
                                      </p:cBhvr>
                                      <p:tavLst>
                                        <p:tav tm="0">
                                          <p:val>
                                            <p:strVal val="#ppt_x"/>
                                          </p:val>
                                        </p:tav>
                                        <p:tav tm="100000">
                                          <p:val>
                                            <p:strVal val="#ppt_x"/>
                                          </p:val>
                                        </p:tav>
                                      </p:tavLst>
                                    </p:anim>
                                    <p:anim calcmode="lin" valueType="num">
                                      <p:cBhvr additive="base">
                                        <p:cTn id="24" dur="500" fill="hold"/>
                                        <p:tgtEl>
                                          <p:spTgt spid="58778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87790"/>
                                        </p:tgtEl>
                                        <p:attrNameLst>
                                          <p:attrName>style.visibility</p:attrName>
                                        </p:attrNameLst>
                                      </p:cBhvr>
                                      <p:to>
                                        <p:strVal val="visible"/>
                                      </p:to>
                                    </p:set>
                                    <p:anim calcmode="lin" valueType="num">
                                      <p:cBhvr additive="base">
                                        <p:cTn id="27" dur="500" fill="hold"/>
                                        <p:tgtEl>
                                          <p:spTgt spid="587790"/>
                                        </p:tgtEl>
                                        <p:attrNameLst>
                                          <p:attrName>ppt_x</p:attrName>
                                        </p:attrNameLst>
                                      </p:cBhvr>
                                      <p:tavLst>
                                        <p:tav tm="0">
                                          <p:val>
                                            <p:strVal val="#ppt_x"/>
                                          </p:val>
                                        </p:tav>
                                        <p:tav tm="100000">
                                          <p:val>
                                            <p:strVal val="#ppt_x"/>
                                          </p:val>
                                        </p:tav>
                                      </p:tavLst>
                                    </p:anim>
                                    <p:anim calcmode="lin" valueType="num">
                                      <p:cBhvr additive="base">
                                        <p:cTn id="28" dur="500" fill="hold"/>
                                        <p:tgtEl>
                                          <p:spTgt spid="587790"/>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87783"/>
                                        </p:tgtEl>
                                        <p:attrNameLst>
                                          <p:attrName>style.visibility</p:attrName>
                                        </p:attrNameLst>
                                      </p:cBhvr>
                                      <p:to>
                                        <p:strVal val="visible"/>
                                      </p:to>
                                    </p:set>
                                    <p:animEffect transition="in" filter="wipe(up)">
                                      <p:cBhvr>
                                        <p:cTn id="33" dur="500"/>
                                        <p:tgtEl>
                                          <p:spTgt spid="5877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87789"/>
                                        </p:tgtEl>
                                        <p:attrNameLst>
                                          <p:attrName>style.visibility</p:attrName>
                                        </p:attrNameLst>
                                      </p:cBhvr>
                                      <p:to>
                                        <p:strVal val="visible"/>
                                      </p:to>
                                    </p:set>
                                    <p:anim calcmode="lin" valueType="num">
                                      <p:cBhvr additive="base">
                                        <p:cTn id="38" dur="500" fill="hold"/>
                                        <p:tgtEl>
                                          <p:spTgt spid="587789"/>
                                        </p:tgtEl>
                                        <p:attrNameLst>
                                          <p:attrName>ppt_x</p:attrName>
                                        </p:attrNameLst>
                                      </p:cBhvr>
                                      <p:tavLst>
                                        <p:tav tm="0">
                                          <p:val>
                                            <p:strVal val="#ppt_x"/>
                                          </p:val>
                                        </p:tav>
                                        <p:tav tm="100000">
                                          <p:val>
                                            <p:strVal val="#ppt_x"/>
                                          </p:val>
                                        </p:tav>
                                      </p:tavLst>
                                    </p:anim>
                                    <p:anim calcmode="lin" valueType="num">
                                      <p:cBhvr additive="base">
                                        <p:cTn id="39" dur="500" fill="hold"/>
                                        <p:tgtEl>
                                          <p:spTgt spid="5877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0" grpId="0" autoUpdateAnimBg="0"/>
      <p:bldP spid="587783" grpId="0" autoUpdateAnimBg="0"/>
      <p:bldP spid="587784" grpId="0" autoUpdateAnimBg="0"/>
      <p:bldP spid="587789" grpId="0"/>
      <p:bldP spid="58779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7B6AE33-B4D2-4F64-983F-49D6A2FA5844}"/>
              </a:ext>
            </a:extLst>
          </p:cNvPr>
          <p:cNvSpPr>
            <a:spLocks noGrp="1" noChangeArrowheads="1"/>
          </p:cNvSpPr>
          <p:nvPr>
            <p:ph type="title"/>
          </p:nvPr>
        </p:nvSpPr>
        <p:spPr/>
        <p:txBody>
          <a:bodyPr/>
          <a:lstStyle/>
          <a:p>
            <a:pPr algn="l" eaLnBrk="1" hangingPunct="1"/>
            <a:r>
              <a:rPr lang="zh-CN" altLang="en-US" sz="3200">
                <a:solidFill>
                  <a:srgbClr val="FFFFFF"/>
                </a:solidFill>
                <a:latin typeface="华文楷体" panose="02010600040101010101" pitchFamily="2" charset="-122"/>
                <a:ea typeface="华文楷体" panose="02010600040101010101" pitchFamily="2" charset="-122"/>
              </a:rPr>
              <a:t>例</a:t>
            </a:r>
            <a:r>
              <a:rPr lang="en-US" altLang="zh-CN" sz="3200">
                <a:solidFill>
                  <a:srgbClr val="FFFFFF"/>
                </a:solidFill>
                <a:latin typeface="华文楷体" panose="02010600040101010101" pitchFamily="2" charset="-122"/>
                <a:ea typeface="华文楷体" panose="02010600040101010101" pitchFamily="2" charset="-122"/>
              </a:rPr>
              <a:t>4 </a:t>
            </a:r>
            <a:r>
              <a:rPr lang="zh-CN" altLang="en-US" sz="3200">
                <a:solidFill>
                  <a:srgbClr val="FFFFFF"/>
                </a:solidFill>
                <a:latin typeface="华文楷体" panose="02010600040101010101" pitchFamily="2" charset="-122"/>
                <a:ea typeface="华文楷体" panose="02010600040101010101" pitchFamily="2" charset="-122"/>
              </a:rPr>
              <a:t>计算在区间</a:t>
            </a:r>
            <a:r>
              <a:rPr lang="en-US" altLang="zh-CN" sz="3200">
                <a:solidFill>
                  <a:srgbClr val="FFFFFF"/>
                </a:solidFill>
                <a:latin typeface="华文楷体" panose="02010600040101010101" pitchFamily="2" charset="-122"/>
                <a:ea typeface="华文楷体" panose="02010600040101010101" pitchFamily="2" charset="-122"/>
              </a:rPr>
              <a:t>[a, b]</a:t>
            </a:r>
            <a:r>
              <a:rPr lang="zh-CN" altLang="en-US" sz="3200">
                <a:solidFill>
                  <a:srgbClr val="FFFFFF"/>
                </a:solidFill>
                <a:latin typeface="华文楷体" panose="02010600040101010101" pitchFamily="2" charset="-122"/>
                <a:ea typeface="华文楷体" panose="02010600040101010101" pitchFamily="2" charset="-122"/>
              </a:rPr>
              <a:t>上服从均匀分布的随机变量</a:t>
            </a:r>
            <a:r>
              <a:rPr lang="el-GR" altLang="zh-CN" sz="3200">
                <a:solidFill>
                  <a:srgbClr val="FFFFFF"/>
                </a:solidFill>
                <a:latin typeface="华文楷体" panose="02010600040101010101" pitchFamily="2" charset="-122"/>
                <a:ea typeface="华文楷体" panose="02010600040101010101" pitchFamily="2" charset="-122"/>
                <a:cs typeface="Times New Roman" panose="02020603050405020304" pitchFamily="18" charset="0"/>
              </a:rPr>
              <a:t>ξ</a:t>
            </a:r>
            <a:r>
              <a:rPr lang="zh-CN" altLang="en-US" sz="3200">
                <a:solidFill>
                  <a:srgbClr val="FFFFFF"/>
                </a:solidFill>
                <a:latin typeface="华文楷体" panose="02010600040101010101" pitchFamily="2" charset="-122"/>
                <a:ea typeface="华文楷体" panose="02010600040101010101" pitchFamily="2" charset="-122"/>
              </a:rPr>
              <a:t>的数学期望</a:t>
            </a:r>
            <a:r>
              <a:rPr lang="en-US" altLang="zh-CN" sz="3200">
                <a:solidFill>
                  <a:srgbClr val="FFFFFF"/>
                </a:solidFill>
                <a:latin typeface="华文楷体" panose="02010600040101010101" pitchFamily="2" charset="-122"/>
                <a:ea typeface="华文楷体" panose="02010600040101010101" pitchFamily="2" charset="-122"/>
              </a:rPr>
              <a:t>.</a:t>
            </a:r>
            <a:br>
              <a:rPr lang="en-US" altLang="zh-CN" sz="3200">
                <a:solidFill>
                  <a:srgbClr val="FFFFFF"/>
                </a:solidFill>
                <a:latin typeface="华文楷体" panose="02010600040101010101" pitchFamily="2" charset="-122"/>
                <a:ea typeface="华文楷体" panose="02010600040101010101" pitchFamily="2" charset="-122"/>
              </a:rPr>
            </a:br>
            <a:endParaRPr lang="en-US" altLang="zh-CN" sz="3200">
              <a:solidFill>
                <a:srgbClr val="FFFFFF"/>
              </a:solidFill>
              <a:latin typeface="华文楷体" panose="02010600040101010101" pitchFamily="2" charset="-122"/>
              <a:ea typeface="华文楷体" panose="02010600040101010101" pitchFamily="2" charset="-122"/>
            </a:endParaRPr>
          </a:p>
        </p:txBody>
      </p:sp>
      <p:graphicFrame>
        <p:nvGraphicFramePr>
          <p:cNvPr id="645129" name="Object 9">
            <a:extLst>
              <a:ext uri="{FF2B5EF4-FFF2-40B4-BE49-F238E27FC236}">
                <a16:creationId xmlns:a16="http://schemas.microsoft.com/office/drawing/2014/main" id="{5C17C2B4-8C69-406C-B467-B1F5F44A343D}"/>
              </a:ext>
            </a:extLst>
          </p:cNvPr>
          <p:cNvGraphicFramePr>
            <a:graphicFrameLocks noChangeAspect="1"/>
          </p:cNvGraphicFramePr>
          <p:nvPr/>
        </p:nvGraphicFramePr>
        <p:xfrm>
          <a:off x="1547813" y="1341438"/>
          <a:ext cx="5761037" cy="1924050"/>
        </p:xfrm>
        <a:graphic>
          <a:graphicData uri="http://schemas.openxmlformats.org/presentationml/2006/ole">
            <mc:AlternateContent xmlns:mc="http://schemas.openxmlformats.org/markup-compatibility/2006">
              <mc:Choice xmlns:v="urn:schemas-microsoft-com:vml" Requires="v">
                <p:oleObj spid="_x0000_s90131" name="Equation" r:id="rId3" imgW="1803400" imgH="660400" progId="Equation.DSMT4">
                  <p:embed/>
                </p:oleObj>
              </mc:Choice>
              <mc:Fallback>
                <p:oleObj name="Equation" r:id="rId3" imgW="1803400" imgH="6604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341438"/>
                        <a:ext cx="5761037" cy="192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33" name="Object 13">
            <a:extLst>
              <a:ext uri="{FF2B5EF4-FFF2-40B4-BE49-F238E27FC236}">
                <a16:creationId xmlns:a16="http://schemas.microsoft.com/office/drawing/2014/main" id="{77E5DD24-3329-4917-B205-E500A8E9AF7E}"/>
              </a:ext>
            </a:extLst>
          </p:cNvPr>
          <p:cNvGraphicFramePr>
            <a:graphicFrameLocks noGrp="1" noChangeAspect="1"/>
          </p:cNvGraphicFramePr>
          <p:nvPr>
            <p:ph sz="half" idx="1"/>
          </p:nvPr>
        </p:nvGraphicFramePr>
        <p:xfrm>
          <a:off x="2339975" y="4941888"/>
          <a:ext cx="4103688" cy="1354137"/>
        </p:xfrm>
        <a:graphic>
          <a:graphicData uri="http://schemas.openxmlformats.org/presentationml/2006/ole">
            <mc:AlternateContent xmlns:mc="http://schemas.openxmlformats.org/markup-compatibility/2006">
              <mc:Choice xmlns:v="urn:schemas-microsoft-com:vml" Requires="v">
                <p:oleObj spid="_x0000_s90132" name="Equation" r:id="rId5" imgW="1384300" imgH="457200" progId="Equation.DSMT4">
                  <p:embed/>
                </p:oleObj>
              </mc:Choice>
              <mc:Fallback>
                <p:oleObj name="Equation" r:id="rId5" imgW="1384300" imgH="4572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941888"/>
                        <a:ext cx="4103688"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37" name="Object 17">
            <a:extLst>
              <a:ext uri="{FF2B5EF4-FFF2-40B4-BE49-F238E27FC236}">
                <a16:creationId xmlns:a16="http://schemas.microsoft.com/office/drawing/2014/main" id="{6F99102A-5537-4CE3-BC30-A12D2A84BA41}"/>
              </a:ext>
            </a:extLst>
          </p:cNvPr>
          <p:cNvGraphicFramePr>
            <a:graphicFrameLocks noChangeAspect="1"/>
          </p:cNvGraphicFramePr>
          <p:nvPr/>
        </p:nvGraphicFramePr>
        <p:xfrm>
          <a:off x="1187450" y="3429000"/>
          <a:ext cx="6121400" cy="1231900"/>
        </p:xfrm>
        <a:graphic>
          <a:graphicData uri="http://schemas.openxmlformats.org/presentationml/2006/ole">
            <mc:AlternateContent xmlns:mc="http://schemas.openxmlformats.org/markup-compatibility/2006">
              <mc:Choice xmlns:v="urn:schemas-microsoft-com:vml" Requires="v">
                <p:oleObj spid="_x0000_s90133" name="Equation" r:id="rId7" imgW="1955800" imgH="393700" progId="Equation.DSMT4">
                  <p:embed/>
                </p:oleObj>
              </mc:Choice>
              <mc:Fallback>
                <p:oleObj name="Equation" r:id="rId7" imgW="1955800" imgH="3937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3429000"/>
                        <a:ext cx="6121400"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38" name="Text Box 18">
            <a:extLst>
              <a:ext uri="{FF2B5EF4-FFF2-40B4-BE49-F238E27FC236}">
                <a16:creationId xmlns:a16="http://schemas.microsoft.com/office/drawing/2014/main" id="{0AA9B1CD-582D-4751-9383-0EB8E56682D5}"/>
              </a:ext>
            </a:extLst>
          </p:cNvPr>
          <p:cNvSpPr txBox="1">
            <a:spLocks noChangeArrowheads="1"/>
          </p:cNvSpPr>
          <p:nvPr/>
        </p:nvSpPr>
        <p:spPr bwMode="auto">
          <a:xfrm>
            <a:off x="592138" y="2001838"/>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9"/>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rgbClr val="FFFFFF"/>
                </a:solidFill>
                <a:latin typeface="Times New Roman" panose="02020603050405020304" pitchFamily="18" charset="0"/>
                <a:ea typeface="华文楷体" panose="02010600040101010101" pitchFamily="2" charset="-122"/>
              </a:rPr>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38"/>
                                        </p:tgtEl>
                                        <p:attrNameLst>
                                          <p:attrName>style.visibility</p:attrName>
                                        </p:attrNameLst>
                                      </p:cBhvr>
                                      <p:to>
                                        <p:strVal val="visible"/>
                                      </p:to>
                                    </p:set>
                                    <p:anim calcmode="lin" valueType="num">
                                      <p:cBhvr additive="base">
                                        <p:cTn id="7" dur="500" fill="hold"/>
                                        <p:tgtEl>
                                          <p:spTgt spid="645138"/>
                                        </p:tgtEl>
                                        <p:attrNameLst>
                                          <p:attrName>ppt_x</p:attrName>
                                        </p:attrNameLst>
                                      </p:cBhvr>
                                      <p:tavLst>
                                        <p:tav tm="0">
                                          <p:val>
                                            <p:strVal val="#ppt_x"/>
                                          </p:val>
                                        </p:tav>
                                        <p:tav tm="100000">
                                          <p:val>
                                            <p:strVal val="#ppt_x"/>
                                          </p:val>
                                        </p:tav>
                                      </p:tavLst>
                                    </p:anim>
                                    <p:anim calcmode="lin" valueType="num">
                                      <p:cBhvr additive="base">
                                        <p:cTn id="8" dur="500" fill="hold"/>
                                        <p:tgtEl>
                                          <p:spTgt spid="6451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45129"/>
                                        </p:tgtEl>
                                        <p:attrNameLst>
                                          <p:attrName>style.visibility</p:attrName>
                                        </p:attrNameLst>
                                      </p:cBhvr>
                                      <p:to>
                                        <p:strVal val="visible"/>
                                      </p:to>
                                    </p:set>
                                    <p:anim calcmode="lin" valueType="num">
                                      <p:cBhvr additive="base">
                                        <p:cTn id="13" dur="500" fill="hold"/>
                                        <p:tgtEl>
                                          <p:spTgt spid="645129"/>
                                        </p:tgtEl>
                                        <p:attrNameLst>
                                          <p:attrName>ppt_x</p:attrName>
                                        </p:attrNameLst>
                                      </p:cBhvr>
                                      <p:tavLst>
                                        <p:tav tm="0">
                                          <p:val>
                                            <p:strVal val="1+#ppt_w/2"/>
                                          </p:val>
                                        </p:tav>
                                        <p:tav tm="100000">
                                          <p:val>
                                            <p:strVal val="#ppt_x"/>
                                          </p:val>
                                        </p:tav>
                                      </p:tavLst>
                                    </p:anim>
                                    <p:anim calcmode="lin" valueType="num">
                                      <p:cBhvr additive="base">
                                        <p:cTn id="14" dur="500" fill="hold"/>
                                        <p:tgtEl>
                                          <p:spTgt spid="64512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45137"/>
                                        </p:tgtEl>
                                        <p:attrNameLst>
                                          <p:attrName>style.visibility</p:attrName>
                                        </p:attrNameLst>
                                      </p:cBhvr>
                                      <p:to>
                                        <p:strVal val="visible"/>
                                      </p:to>
                                    </p:set>
                                    <p:anim calcmode="lin" valueType="num">
                                      <p:cBhvr additive="base">
                                        <p:cTn id="19" dur="500" fill="hold"/>
                                        <p:tgtEl>
                                          <p:spTgt spid="645137"/>
                                        </p:tgtEl>
                                        <p:attrNameLst>
                                          <p:attrName>ppt_x</p:attrName>
                                        </p:attrNameLst>
                                      </p:cBhvr>
                                      <p:tavLst>
                                        <p:tav tm="0">
                                          <p:val>
                                            <p:strVal val="#ppt_x"/>
                                          </p:val>
                                        </p:tav>
                                        <p:tav tm="100000">
                                          <p:val>
                                            <p:strVal val="#ppt_x"/>
                                          </p:val>
                                        </p:tav>
                                      </p:tavLst>
                                    </p:anim>
                                    <p:anim calcmode="lin" valueType="num">
                                      <p:cBhvr additive="base">
                                        <p:cTn id="20" dur="500" fill="hold"/>
                                        <p:tgtEl>
                                          <p:spTgt spid="64513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45133"/>
                                        </p:tgtEl>
                                        <p:attrNameLst>
                                          <p:attrName>style.visibility</p:attrName>
                                        </p:attrNameLst>
                                      </p:cBhvr>
                                      <p:to>
                                        <p:strVal val="visible"/>
                                      </p:to>
                                    </p:set>
                                    <p:anim calcmode="lin" valueType="num">
                                      <p:cBhvr additive="base">
                                        <p:cTn id="25" dur="500" fill="hold"/>
                                        <p:tgtEl>
                                          <p:spTgt spid="645133"/>
                                        </p:tgtEl>
                                        <p:attrNameLst>
                                          <p:attrName>ppt_x</p:attrName>
                                        </p:attrNameLst>
                                      </p:cBhvr>
                                      <p:tavLst>
                                        <p:tav tm="0">
                                          <p:val>
                                            <p:strVal val="#ppt_x"/>
                                          </p:val>
                                        </p:tav>
                                        <p:tav tm="100000">
                                          <p:val>
                                            <p:strVal val="#ppt_x"/>
                                          </p:val>
                                        </p:tav>
                                      </p:tavLst>
                                    </p:anim>
                                    <p:anim calcmode="lin" valueType="num">
                                      <p:cBhvr additive="base">
                                        <p:cTn id="26" dur="500" fill="hold"/>
                                        <p:tgtEl>
                                          <p:spTgt spid="645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1778" name="Text Box 2">
            <a:extLst>
              <a:ext uri="{FF2B5EF4-FFF2-40B4-BE49-F238E27FC236}">
                <a16:creationId xmlns:a16="http://schemas.microsoft.com/office/drawing/2014/main" id="{A6DCE79F-417E-48CD-ADF8-B05FCA179470}"/>
              </a:ext>
            </a:extLst>
          </p:cNvPr>
          <p:cNvSpPr txBox="1">
            <a:spLocks noChangeArrowheads="1"/>
          </p:cNvSpPr>
          <p:nvPr/>
        </p:nvSpPr>
        <p:spPr bwMode="auto">
          <a:xfrm>
            <a:off x="685800" y="1066800"/>
            <a:ext cx="76200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SzTx/>
              <a:buFontTx/>
              <a:buNone/>
            </a:pPr>
            <a:r>
              <a:rPr lang="en-US" altLang="zh-CN" sz="2400" b="0">
                <a:ea typeface="楷体_GB2312" pitchFamily="49" charset="-122"/>
              </a:rPr>
              <a:t> </a:t>
            </a:r>
            <a:r>
              <a:rPr lang="en-US" altLang="zh-CN" sz="2800" b="0">
                <a:solidFill>
                  <a:srgbClr val="FFFFFF"/>
                </a:solidFill>
                <a:latin typeface="Times New Roman" panose="02020603050405020304" pitchFamily="18" charset="0"/>
                <a:ea typeface="华文楷体" panose="02010600040101010101" pitchFamily="2" charset="-122"/>
              </a:rPr>
              <a:t>(p66)</a:t>
            </a:r>
            <a:r>
              <a:rPr lang="en-US" altLang="zh-CN" sz="2400" b="0">
                <a:solidFill>
                  <a:srgbClr val="FFFFFF"/>
                </a:solidFill>
                <a:ea typeface="楷体_GB2312" pitchFamily="49" charset="-122"/>
              </a:rPr>
              <a:t> </a:t>
            </a:r>
            <a:r>
              <a:rPr lang="zh-CN" altLang="en-US" sz="2800" b="0">
                <a:solidFill>
                  <a:srgbClr val="FFFFFF"/>
                </a:solidFill>
                <a:ea typeface="楷体_GB2312" pitchFamily="49" charset="-122"/>
              </a:rPr>
              <a:t>定理</a:t>
            </a:r>
            <a:r>
              <a:rPr lang="en-US" altLang="zh-CN" sz="2800" b="0">
                <a:solidFill>
                  <a:srgbClr val="FFFFFF"/>
                </a:solidFill>
                <a:ea typeface="楷体_GB2312" pitchFamily="49" charset="-122"/>
              </a:rPr>
              <a:t>1 </a:t>
            </a:r>
            <a:r>
              <a:rPr lang="zh-CN" altLang="en-US" sz="2800" b="0">
                <a:solidFill>
                  <a:srgbClr val="FFFFFF"/>
                </a:solidFill>
                <a:ea typeface="楷体_GB2312" pitchFamily="49" charset="-122"/>
              </a:rPr>
              <a:t>若 </a:t>
            </a:r>
            <a:r>
              <a:rPr lang="el-GR" altLang="zh-CN" sz="2800" b="0">
                <a:solidFill>
                  <a:srgbClr val="FFFFFF"/>
                </a:solidFill>
                <a:ea typeface="楷体_GB2312" pitchFamily="49" charset="-122"/>
                <a:cs typeface="Arial" panose="020B0604020202020204" pitchFamily="34" charset="0"/>
              </a:rPr>
              <a:t>ξ</a:t>
            </a:r>
            <a:r>
              <a:rPr lang="en-US" altLang="zh-CN" sz="2800" b="0">
                <a:solidFill>
                  <a:srgbClr val="FFFFFF"/>
                </a:solidFill>
                <a:ea typeface="楷体_GB2312" pitchFamily="49" charset="-122"/>
              </a:rPr>
              <a:t>~P{</a:t>
            </a:r>
            <a:r>
              <a:rPr lang="el-GR" altLang="zh-CN" sz="2800" b="0">
                <a:solidFill>
                  <a:srgbClr val="FFFFFF"/>
                </a:solidFill>
                <a:ea typeface="楷体_GB2312" pitchFamily="49" charset="-122"/>
              </a:rPr>
              <a:t>ξ</a:t>
            </a:r>
            <a:r>
              <a:rPr lang="en-US" altLang="zh-CN" sz="2800" b="0">
                <a:solidFill>
                  <a:srgbClr val="FFFFFF"/>
                </a:solidFill>
                <a:ea typeface="楷体_GB2312" pitchFamily="49" charset="-122"/>
              </a:rPr>
              <a:t>=x</a:t>
            </a:r>
            <a:r>
              <a:rPr lang="en-US" altLang="zh-CN" sz="2800" b="0" baseline="-25000">
                <a:solidFill>
                  <a:srgbClr val="FFFFFF"/>
                </a:solidFill>
                <a:ea typeface="楷体_GB2312" pitchFamily="49" charset="-122"/>
              </a:rPr>
              <a:t>k</a:t>
            </a:r>
            <a:r>
              <a:rPr lang="en-US" altLang="zh-CN" sz="2800" b="0">
                <a:solidFill>
                  <a:srgbClr val="FFFFFF"/>
                </a:solidFill>
                <a:ea typeface="楷体_GB2312" pitchFamily="49" charset="-122"/>
              </a:rPr>
              <a:t>}=p</a:t>
            </a:r>
            <a:r>
              <a:rPr lang="en-US" altLang="zh-CN" sz="2800" b="0" baseline="-25000">
                <a:solidFill>
                  <a:srgbClr val="FFFFFF"/>
                </a:solidFill>
                <a:ea typeface="楷体_GB2312" pitchFamily="49" charset="-122"/>
              </a:rPr>
              <a:t>k</a:t>
            </a:r>
            <a:r>
              <a:rPr lang="en-US" altLang="zh-CN" sz="2800" b="0">
                <a:solidFill>
                  <a:srgbClr val="FFFFFF"/>
                </a:solidFill>
                <a:ea typeface="楷体_GB2312" pitchFamily="49" charset="-122"/>
              </a:rPr>
              <a:t>, k=1,2,…, </a:t>
            </a:r>
            <a:r>
              <a:rPr lang="zh-CN" altLang="en-US" sz="2800" b="0">
                <a:solidFill>
                  <a:srgbClr val="FFFFFF"/>
                </a:solidFill>
                <a:ea typeface="楷体_GB2312" pitchFamily="49" charset="-122"/>
              </a:rPr>
              <a:t>则</a:t>
            </a:r>
            <a:r>
              <a:rPr lang="el-GR" altLang="zh-CN" sz="2800" b="0">
                <a:solidFill>
                  <a:srgbClr val="FFFFFF"/>
                </a:solidFill>
                <a:ea typeface="楷体_GB2312" pitchFamily="49" charset="-122"/>
              </a:rPr>
              <a:t>η</a:t>
            </a:r>
            <a:r>
              <a:rPr lang="en-US" altLang="zh-CN" sz="2800" b="0">
                <a:solidFill>
                  <a:srgbClr val="FFFFFF"/>
                </a:solidFill>
                <a:ea typeface="楷体_GB2312" pitchFamily="49" charset="-122"/>
              </a:rPr>
              <a:t>=f(</a:t>
            </a:r>
            <a:r>
              <a:rPr lang="el-GR" altLang="zh-CN" sz="2800" b="0">
                <a:solidFill>
                  <a:srgbClr val="FFFFFF"/>
                </a:solidFill>
                <a:ea typeface="楷体_GB2312" pitchFamily="49" charset="-122"/>
              </a:rPr>
              <a:t>ξ</a:t>
            </a:r>
            <a:r>
              <a:rPr lang="en-US" altLang="zh-CN" sz="2800" b="0">
                <a:solidFill>
                  <a:srgbClr val="FFFFFF"/>
                </a:solidFill>
                <a:ea typeface="楷体_GB2312" pitchFamily="49" charset="-122"/>
              </a:rPr>
              <a:t>)</a:t>
            </a:r>
            <a:r>
              <a:rPr lang="zh-CN" altLang="zh-CN" sz="2800" b="0">
                <a:solidFill>
                  <a:srgbClr val="FFFFFF"/>
                </a:solidFill>
                <a:ea typeface="楷体_GB2312" pitchFamily="49" charset="-122"/>
              </a:rPr>
              <a:t>的期望</a:t>
            </a:r>
            <a:r>
              <a:rPr lang="en-US" altLang="zh-CN" sz="2800" b="0">
                <a:solidFill>
                  <a:srgbClr val="FFFFFF"/>
                </a:solidFill>
                <a:ea typeface="楷体_GB2312" pitchFamily="49" charset="-122"/>
              </a:rPr>
              <a:t>E[f(</a:t>
            </a:r>
            <a:r>
              <a:rPr lang="el-GR" altLang="zh-CN" sz="2800" b="0">
                <a:solidFill>
                  <a:srgbClr val="FFFFFF"/>
                </a:solidFill>
                <a:ea typeface="楷体_GB2312" pitchFamily="49" charset="-122"/>
              </a:rPr>
              <a:t>ξ</a:t>
            </a:r>
            <a:r>
              <a:rPr lang="en-US" altLang="zh-CN" sz="2800" b="0">
                <a:solidFill>
                  <a:srgbClr val="FFFFFF"/>
                </a:solidFill>
                <a:ea typeface="楷体_GB2312" pitchFamily="49" charset="-122"/>
              </a:rPr>
              <a:t>)]</a:t>
            </a:r>
            <a:r>
              <a:rPr lang="zh-CN" altLang="en-US" sz="2800" b="0">
                <a:solidFill>
                  <a:srgbClr val="FFFFFF"/>
                </a:solidFill>
                <a:ea typeface="楷体_GB2312" pitchFamily="49" charset="-122"/>
              </a:rPr>
              <a:t>为</a:t>
            </a:r>
          </a:p>
        </p:txBody>
      </p:sp>
      <p:sp>
        <p:nvSpPr>
          <p:cNvPr id="331780" name="Text Box 4">
            <a:extLst>
              <a:ext uri="{FF2B5EF4-FFF2-40B4-BE49-F238E27FC236}">
                <a16:creationId xmlns:a16="http://schemas.microsoft.com/office/drawing/2014/main" id="{FC9019DD-8191-4F49-A943-65A2716AE356}"/>
              </a:ext>
            </a:extLst>
          </p:cNvPr>
          <p:cNvSpPr txBox="1">
            <a:spLocks noChangeArrowheads="1"/>
          </p:cNvSpPr>
          <p:nvPr/>
        </p:nvSpPr>
        <p:spPr bwMode="auto">
          <a:xfrm>
            <a:off x="990600" y="3505200"/>
            <a:ext cx="73152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SzTx/>
              <a:buFontTx/>
              <a:buNone/>
            </a:pPr>
            <a:r>
              <a:rPr lang="zh-CN" altLang="en-US" sz="2800">
                <a:solidFill>
                  <a:srgbClr val="FFFFFF"/>
                </a:solidFill>
                <a:latin typeface="华文楷体" panose="02010600040101010101" pitchFamily="2" charset="-122"/>
                <a:ea typeface="华文楷体" panose="02010600040101010101" pitchFamily="2" charset="-122"/>
              </a:rPr>
              <a:t>推论</a:t>
            </a:r>
            <a:r>
              <a:rPr lang="en-US" altLang="zh-CN" sz="2800">
                <a:solidFill>
                  <a:srgbClr val="FFFFFF"/>
                </a:solidFill>
                <a:latin typeface="华文楷体" panose="02010600040101010101" pitchFamily="2" charset="-122"/>
                <a:ea typeface="华文楷体" panose="02010600040101010101" pitchFamily="2" charset="-122"/>
              </a:rPr>
              <a:t>: </a:t>
            </a:r>
            <a:r>
              <a:rPr lang="zh-CN" altLang="en-US" sz="2800">
                <a:solidFill>
                  <a:srgbClr val="FFFFFF"/>
                </a:solidFill>
                <a:latin typeface="华文楷体" panose="02010600040101010101" pitchFamily="2" charset="-122"/>
                <a:ea typeface="华文楷体" panose="02010600040101010101" pitchFamily="2" charset="-122"/>
              </a:rPr>
              <a:t>若 </a:t>
            </a:r>
            <a:r>
              <a:rPr lang="en-US" altLang="zh-CN" sz="2800">
                <a:solidFill>
                  <a:srgbClr val="FFFFFF"/>
                </a:solidFill>
                <a:latin typeface="华文楷体" panose="02010600040101010101" pitchFamily="2" charset="-122"/>
                <a:ea typeface="华文楷体" panose="02010600040101010101" pitchFamily="2" charset="-122"/>
              </a:rPr>
              <a:t>(</a:t>
            </a:r>
            <a:r>
              <a:rPr lang="el-GR" altLang="zh-CN" sz="2800">
                <a:solidFill>
                  <a:srgbClr val="FFFFFF"/>
                </a:solidFill>
                <a:latin typeface="华文楷体" panose="02010600040101010101" pitchFamily="2" charset="-122"/>
                <a:ea typeface="华文楷体" panose="02010600040101010101" pitchFamily="2" charset="-122"/>
              </a:rPr>
              <a:t>ξ</a:t>
            </a:r>
            <a:r>
              <a:rPr lang="en-US" altLang="zh-CN" sz="2800">
                <a:solidFill>
                  <a:srgbClr val="FFFFFF"/>
                </a:solidFill>
                <a:latin typeface="华文楷体" panose="02010600040101010101" pitchFamily="2" charset="-122"/>
                <a:ea typeface="华文楷体" panose="02010600040101010101" pitchFamily="2" charset="-122"/>
              </a:rPr>
              <a:t>,</a:t>
            </a:r>
            <a:r>
              <a:rPr lang="el-GR" altLang="zh-CN" sz="2800">
                <a:solidFill>
                  <a:srgbClr val="FFFFFF"/>
                </a:solidFill>
                <a:latin typeface="华文楷体" panose="02010600040101010101" pitchFamily="2" charset="-122"/>
                <a:ea typeface="华文楷体" panose="02010600040101010101" pitchFamily="2" charset="-122"/>
              </a:rPr>
              <a:t>η</a:t>
            </a:r>
            <a:r>
              <a:rPr lang="en-US" altLang="zh-CN" sz="2800">
                <a:solidFill>
                  <a:srgbClr val="FFFFFF"/>
                </a:solidFill>
                <a:latin typeface="华文楷体" panose="02010600040101010101" pitchFamily="2" charset="-122"/>
                <a:ea typeface="华文楷体" panose="02010600040101010101" pitchFamily="2" charset="-122"/>
              </a:rPr>
              <a:t>) ~ P{</a:t>
            </a:r>
            <a:r>
              <a:rPr lang="el-GR" altLang="zh-CN" sz="2800">
                <a:solidFill>
                  <a:srgbClr val="FFFFFF"/>
                </a:solidFill>
                <a:latin typeface="华文楷体" panose="02010600040101010101" pitchFamily="2" charset="-122"/>
                <a:ea typeface="华文楷体" panose="02010600040101010101" pitchFamily="2" charset="-122"/>
              </a:rPr>
              <a:t>ξ</a:t>
            </a:r>
            <a:r>
              <a:rPr lang="en-US" altLang="zh-CN" sz="2800">
                <a:solidFill>
                  <a:srgbClr val="FFFFFF"/>
                </a:solidFill>
                <a:latin typeface="华文楷体" panose="02010600040101010101" pitchFamily="2" charset="-122"/>
                <a:ea typeface="华文楷体" panose="02010600040101010101" pitchFamily="2" charset="-122"/>
              </a:rPr>
              <a:t>=x</a:t>
            </a:r>
            <a:r>
              <a:rPr lang="en-US" altLang="zh-CN" sz="2800" baseline="-25000">
                <a:solidFill>
                  <a:srgbClr val="FFFFFF"/>
                </a:solidFill>
                <a:latin typeface="华文楷体" panose="02010600040101010101" pitchFamily="2" charset="-122"/>
                <a:ea typeface="华文楷体" panose="02010600040101010101" pitchFamily="2" charset="-122"/>
              </a:rPr>
              <a:t>i </a:t>
            </a:r>
            <a:r>
              <a:rPr lang="en-US" altLang="zh-CN" sz="2800">
                <a:solidFill>
                  <a:srgbClr val="FFFFFF"/>
                </a:solidFill>
                <a:latin typeface="华文楷体" panose="02010600040101010101" pitchFamily="2" charset="-122"/>
                <a:ea typeface="华文楷体" panose="02010600040101010101" pitchFamily="2" charset="-122"/>
              </a:rPr>
              <a:t>,</a:t>
            </a:r>
            <a:r>
              <a:rPr lang="el-GR" altLang="zh-CN" sz="2800">
                <a:solidFill>
                  <a:srgbClr val="FFFFFF"/>
                </a:solidFill>
                <a:latin typeface="华文楷体" panose="02010600040101010101" pitchFamily="2" charset="-122"/>
                <a:ea typeface="华文楷体" panose="02010600040101010101" pitchFamily="2" charset="-122"/>
              </a:rPr>
              <a:t>η</a:t>
            </a:r>
            <a:r>
              <a:rPr lang="en-US" altLang="zh-CN" sz="2800">
                <a:solidFill>
                  <a:srgbClr val="FFFFFF"/>
                </a:solidFill>
                <a:latin typeface="华文楷体" panose="02010600040101010101" pitchFamily="2" charset="-122"/>
                <a:ea typeface="华文楷体" panose="02010600040101010101" pitchFamily="2" charset="-122"/>
              </a:rPr>
              <a:t>=y</a:t>
            </a:r>
            <a:r>
              <a:rPr lang="en-US" altLang="zh-CN" sz="2800" baseline="-25000">
                <a:solidFill>
                  <a:srgbClr val="FFFFFF"/>
                </a:solidFill>
                <a:latin typeface="华文楷体" panose="02010600040101010101" pitchFamily="2" charset="-122"/>
                <a:ea typeface="华文楷体" panose="02010600040101010101" pitchFamily="2" charset="-122"/>
              </a:rPr>
              <a:t>j,</a:t>
            </a:r>
            <a:r>
              <a:rPr lang="en-US" altLang="zh-CN" sz="2800">
                <a:solidFill>
                  <a:srgbClr val="FFFFFF"/>
                </a:solidFill>
                <a:latin typeface="华文楷体" panose="02010600040101010101" pitchFamily="2" charset="-122"/>
                <a:ea typeface="华文楷体" panose="02010600040101010101" pitchFamily="2" charset="-122"/>
              </a:rPr>
              <a:t>}= p</a:t>
            </a:r>
            <a:r>
              <a:rPr lang="en-US" altLang="zh-CN" sz="2800" baseline="-25000">
                <a:solidFill>
                  <a:srgbClr val="FFFFFF"/>
                </a:solidFill>
                <a:latin typeface="华文楷体" panose="02010600040101010101" pitchFamily="2" charset="-122"/>
                <a:ea typeface="华文楷体" panose="02010600040101010101" pitchFamily="2" charset="-122"/>
              </a:rPr>
              <a:t>ij</a:t>
            </a:r>
            <a:r>
              <a:rPr lang="en-US" altLang="zh-CN" sz="2800">
                <a:solidFill>
                  <a:srgbClr val="FFFFFF"/>
                </a:solidFill>
                <a:latin typeface="华文楷体" panose="02010600040101010101" pitchFamily="2" charset="-122"/>
                <a:ea typeface="华文楷体" panose="02010600040101010101" pitchFamily="2" charset="-122"/>
              </a:rPr>
              <a:t>, i, j=1, 2, </a:t>
            </a:r>
            <a:r>
              <a:rPr lang="en-US" altLang="zh-CN" sz="2800">
                <a:solidFill>
                  <a:srgbClr val="FFFFFF"/>
                </a:solidFill>
                <a:ea typeface="华文楷体" panose="02010600040101010101" pitchFamily="2" charset="-122"/>
              </a:rPr>
              <a:t>…</a:t>
            </a:r>
            <a:r>
              <a:rPr lang="en-US" altLang="zh-CN" sz="2800">
                <a:solidFill>
                  <a:srgbClr val="FFFFFF"/>
                </a:solidFill>
                <a:latin typeface="华文楷体" panose="02010600040101010101" pitchFamily="2" charset="-122"/>
                <a:ea typeface="华文楷体" panose="02010600040101010101" pitchFamily="2" charset="-122"/>
              </a:rPr>
              <a:t> , </a:t>
            </a:r>
            <a:r>
              <a:rPr lang="zh-CN" altLang="zh-CN" sz="2800">
                <a:solidFill>
                  <a:srgbClr val="FFFFFF"/>
                </a:solidFill>
                <a:latin typeface="华文楷体" panose="02010600040101010101" pitchFamily="2" charset="-122"/>
                <a:ea typeface="华文楷体" panose="02010600040101010101" pitchFamily="2" charset="-122"/>
              </a:rPr>
              <a:t>则</a:t>
            </a:r>
            <a:r>
              <a:rPr lang="en-US" altLang="zh-CN" sz="2800">
                <a:solidFill>
                  <a:srgbClr val="FFFFFF"/>
                </a:solidFill>
                <a:latin typeface="华文楷体" panose="02010600040101010101" pitchFamily="2" charset="-122"/>
                <a:ea typeface="华文楷体" panose="02010600040101010101" pitchFamily="2" charset="-122"/>
              </a:rPr>
              <a:t>   = f(</a:t>
            </a:r>
            <a:r>
              <a:rPr lang="el-GR" altLang="zh-CN" sz="2800">
                <a:solidFill>
                  <a:srgbClr val="FFFFFF"/>
                </a:solidFill>
                <a:latin typeface="华文楷体" panose="02010600040101010101" pitchFamily="2" charset="-122"/>
                <a:ea typeface="华文楷体" panose="02010600040101010101" pitchFamily="2" charset="-122"/>
              </a:rPr>
              <a:t>ξ</a:t>
            </a:r>
            <a:r>
              <a:rPr lang="en-US" altLang="zh-CN" sz="2800">
                <a:solidFill>
                  <a:srgbClr val="FFFFFF"/>
                </a:solidFill>
                <a:latin typeface="华文楷体" panose="02010600040101010101" pitchFamily="2" charset="-122"/>
                <a:ea typeface="华文楷体" panose="02010600040101010101" pitchFamily="2" charset="-122"/>
              </a:rPr>
              <a:t>,</a:t>
            </a:r>
            <a:r>
              <a:rPr lang="el-GR" altLang="zh-CN" sz="2800">
                <a:solidFill>
                  <a:srgbClr val="FFFFFF"/>
                </a:solidFill>
                <a:latin typeface="华文楷体" panose="02010600040101010101" pitchFamily="2" charset="-122"/>
                <a:ea typeface="华文楷体" panose="02010600040101010101" pitchFamily="2" charset="-122"/>
              </a:rPr>
              <a:t>η</a:t>
            </a:r>
            <a:r>
              <a:rPr lang="en-US" altLang="zh-CN" sz="2800">
                <a:solidFill>
                  <a:srgbClr val="FFFFFF"/>
                </a:solidFill>
                <a:latin typeface="华文楷体" panose="02010600040101010101" pitchFamily="2" charset="-122"/>
                <a:ea typeface="华文楷体" panose="02010600040101010101" pitchFamily="2" charset="-122"/>
              </a:rPr>
              <a:t>)</a:t>
            </a:r>
            <a:r>
              <a:rPr lang="zh-CN" altLang="en-US" sz="2800">
                <a:solidFill>
                  <a:srgbClr val="FFFFFF"/>
                </a:solidFill>
                <a:latin typeface="华文楷体" panose="02010600040101010101" pitchFamily="2" charset="-122"/>
                <a:ea typeface="华文楷体" panose="02010600040101010101" pitchFamily="2" charset="-122"/>
              </a:rPr>
              <a:t>的期望</a:t>
            </a:r>
          </a:p>
        </p:txBody>
      </p:sp>
      <p:graphicFrame>
        <p:nvGraphicFramePr>
          <p:cNvPr id="331788" name="Object 12">
            <a:extLst>
              <a:ext uri="{FF2B5EF4-FFF2-40B4-BE49-F238E27FC236}">
                <a16:creationId xmlns:a16="http://schemas.microsoft.com/office/drawing/2014/main" id="{6B4387B5-E969-46E0-8000-4BDA936C7476}"/>
              </a:ext>
            </a:extLst>
          </p:cNvPr>
          <p:cNvGraphicFramePr>
            <a:graphicFrameLocks noChangeAspect="1"/>
          </p:cNvGraphicFramePr>
          <p:nvPr/>
        </p:nvGraphicFramePr>
        <p:xfrm>
          <a:off x="1763713" y="2276475"/>
          <a:ext cx="4824412" cy="1171575"/>
        </p:xfrm>
        <a:graphic>
          <a:graphicData uri="http://schemas.openxmlformats.org/presentationml/2006/ole">
            <mc:AlternateContent xmlns:mc="http://schemas.openxmlformats.org/markup-compatibility/2006">
              <mc:Choice xmlns:v="urn:schemas-microsoft-com:vml" Requires="v">
                <p:oleObj spid="_x0000_s91153" name="Equation" r:id="rId5" imgW="1777229" imgH="431613" progId="Equation.DSMT4">
                  <p:embed/>
                </p:oleObj>
              </mc:Choice>
              <mc:Fallback>
                <p:oleObj name="Equation" r:id="rId5" imgW="1777229" imgH="431613"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276475"/>
                        <a:ext cx="4824412"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1789" name="Object 13">
            <a:extLst>
              <a:ext uri="{FF2B5EF4-FFF2-40B4-BE49-F238E27FC236}">
                <a16:creationId xmlns:a16="http://schemas.microsoft.com/office/drawing/2014/main" id="{E2729474-27C3-4487-84B8-85AF1D3281B2}"/>
              </a:ext>
            </a:extLst>
          </p:cNvPr>
          <p:cNvGraphicFramePr>
            <a:graphicFrameLocks noChangeAspect="1"/>
          </p:cNvGraphicFramePr>
          <p:nvPr/>
        </p:nvGraphicFramePr>
        <p:xfrm>
          <a:off x="1316038" y="4941888"/>
          <a:ext cx="6151562" cy="1150937"/>
        </p:xfrm>
        <a:graphic>
          <a:graphicData uri="http://schemas.openxmlformats.org/presentationml/2006/ole">
            <mc:AlternateContent xmlns:mc="http://schemas.openxmlformats.org/markup-compatibility/2006">
              <mc:Choice xmlns:v="urn:schemas-microsoft-com:vml" Requires="v">
                <p:oleObj spid="_x0000_s91154" name="Equation" r:id="rId7" imgW="2374900" imgH="444500" progId="Equation.DSMT4">
                  <p:embed/>
                </p:oleObj>
              </mc:Choice>
              <mc:Fallback>
                <p:oleObj name="Equation" r:id="rId7" imgW="2374900" imgH="4445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6038" y="4941888"/>
                        <a:ext cx="6151562"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1790" name="Text Box 14">
            <a:extLst>
              <a:ext uri="{FF2B5EF4-FFF2-40B4-BE49-F238E27FC236}">
                <a16:creationId xmlns:a16="http://schemas.microsoft.com/office/drawing/2014/main" id="{0878EDE8-909D-4EC8-AC8B-2BA455EBC784}"/>
              </a:ext>
            </a:extLst>
          </p:cNvPr>
          <p:cNvSpPr txBox="1">
            <a:spLocks noChangeArrowheads="1"/>
          </p:cNvSpPr>
          <p:nvPr/>
        </p:nvSpPr>
        <p:spPr bwMode="auto">
          <a:xfrm>
            <a:off x="7235825" y="2636838"/>
            <a:ext cx="1339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solidFill>
                  <a:srgbClr val="FFFFFF"/>
                </a:solidFill>
                <a:latin typeface="Times New Roman" panose="02020603050405020304" pitchFamily="18" charset="0"/>
                <a:ea typeface="华文楷体" panose="02010600040101010101" pitchFamily="2" charset="-122"/>
              </a:rPr>
              <a:t>（</a:t>
            </a:r>
            <a:r>
              <a:rPr lang="en-US" altLang="zh-CN" sz="2800">
                <a:solidFill>
                  <a:srgbClr val="FFFFFF"/>
                </a:solidFill>
                <a:latin typeface="Times New Roman" panose="02020603050405020304" pitchFamily="18" charset="0"/>
                <a:ea typeface="华文楷体" panose="02010600040101010101" pitchFamily="2" charset="-122"/>
              </a:rPr>
              <a:t>3.6</a:t>
            </a:r>
            <a:r>
              <a:rPr lang="zh-CN" altLang="en-US" sz="2800">
                <a:solidFill>
                  <a:srgbClr val="FFFFFF"/>
                </a:solidFill>
                <a:latin typeface="Times New Roman" panose="02020603050405020304" pitchFamily="18" charset="0"/>
                <a:ea typeface="华文楷体" panose="02010600040101010101" pitchFamily="2" charset="-122"/>
              </a:rPr>
              <a:t>）</a:t>
            </a:r>
          </a:p>
        </p:txBody>
      </p:sp>
      <p:sp>
        <p:nvSpPr>
          <p:cNvPr id="7" name="Rectangle 35">
            <a:extLst>
              <a:ext uri="{FF2B5EF4-FFF2-40B4-BE49-F238E27FC236}">
                <a16:creationId xmlns:a16="http://schemas.microsoft.com/office/drawing/2014/main" id="{6BF8621F-5170-4833-A8E8-A8BB6230883F}"/>
              </a:ext>
            </a:extLst>
          </p:cNvPr>
          <p:cNvSpPr>
            <a:spLocks noChangeArrowheads="1"/>
          </p:cNvSpPr>
          <p:nvPr/>
        </p:nvSpPr>
        <p:spPr bwMode="auto">
          <a:xfrm>
            <a:off x="685800" y="161925"/>
            <a:ext cx="3878263"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a:solidFill>
                  <a:srgbClr val="FFFFFF"/>
                </a:solidFill>
                <a:latin typeface="Times New Roman" panose="02020603050405020304" pitchFamily="18" charset="0"/>
                <a:ea typeface="楷体_GB2312" pitchFamily="49" charset="-122"/>
              </a:rPr>
              <a:t>3.2  </a:t>
            </a:r>
            <a:r>
              <a:rPr lang="zh-CN" altLang="en-US">
                <a:solidFill>
                  <a:srgbClr val="FFFFFF"/>
                </a:solidFill>
                <a:latin typeface="Times New Roman" panose="02020603050405020304" pitchFamily="18" charset="0"/>
                <a:ea typeface="楷体_GB2312" pitchFamily="49" charset="-122"/>
              </a:rPr>
              <a:t>数学期望的性质</a:t>
            </a:r>
            <a:endParaRPr lang="en-US" altLang="zh-CN">
              <a:solidFill>
                <a:srgbClr val="FFFFFF"/>
              </a:solidFill>
              <a:latin typeface="华文楷体" panose="02010600040101010101" pitchFamily="2" charset="-122"/>
              <a:ea typeface="华文楷体" panose="02010600040101010101" pitchFamily="2" charset="-122"/>
            </a:endParaRPr>
          </a:p>
          <a:p>
            <a:pPr eaLnBrk="1" hangingPunct="1">
              <a:spcBef>
                <a:spcPct val="0"/>
              </a:spcBef>
              <a:buSzTx/>
              <a:buFontTx/>
              <a:buNone/>
            </a:pPr>
            <a:r>
              <a:rPr lang="zh-CN" altLang="en-US">
                <a:solidFill>
                  <a:srgbClr val="FFFFFF"/>
                </a:solidFill>
                <a:latin typeface="华文楷体" panose="02010600040101010101" pitchFamily="2" charset="-122"/>
                <a:ea typeface="华文楷体" panose="02010600040101010101" pitchFamily="2" charset="-122"/>
              </a:rPr>
              <a:t>随机变量函数的期望</a:t>
            </a:r>
          </a:p>
        </p:txBody>
      </p:sp>
      <p:sp>
        <p:nvSpPr>
          <p:cNvPr id="3" name="矩形 2">
            <a:extLst>
              <a:ext uri="{FF2B5EF4-FFF2-40B4-BE49-F238E27FC236}">
                <a16:creationId xmlns:a16="http://schemas.microsoft.com/office/drawing/2014/main" id="{61E4CC41-E00F-4BED-B363-A5DAD57072C1}"/>
              </a:ext>
            </a:extLst>
          </p:cNvPr>
          <p:cNvSpPr>
            <a:spLocks noRot="1" noChangeAspect="1" noMove="1" noResize="1" noEditPoints="1" noAdjustHandles="1" noChangeArrowheads="1" noChangeShapeType="1" noTextEdit="1"/>
          </p:cNvSpPr>
          <p:nvPr/>
        </p:nvSpPr>
        <p:spPr>
          <a:xfrm>
            <a:off x="1259632" y="4106862"/>
            <a:ext cx="536942" cy="523220"/>
          </a:xfrm>
          <a:prstGeom prst="rect">
            <a:avLst/>
          </a:prstGeom>
          <a:blipFill rotWithShape="0">
            <a:blip r:embed="rId9"/>
            <a:stretch>
              <a:fillRect/>
            </a:stretch>
          </a:blipFill>
        </p:spPr>
        <p:txBody>
          <a:bodyPr/>
          <a:lstStyle/>
          <a:p>
            <a:pPr>
              <a:defRPr/>
            </a:pPr>
            <a:r>
              <a:rPr lang="zh-CN" altLang="en-US">
                <a:noFill/>
              </a:rPr>
              <a:t> </a:t>
            </a:r>
          </a:p>
        </p:txBody>
      </p:sp>
    </p:spTree>
  </p:cSld>
  <p:clrMapOvr>
    <a:masterClrMapping/>
  </p:clrMapOvr>
  <p:transition advTm="10000">
    <p:zoom/>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31778">
                                            <p:txEl>
                                              <p:pRg st="0" end="0"/>
                                            </p:txEl>
                                          </p:spTgt>
                                        </p:tgtEl>
                                        <p:attrNameLst>
                                          <p:attrName>style.visibility</p:attrName>
                                        </p:attrNameLst>
                                      </p:cBhvr>
                                      <p:to>
                                        <p:strVal val="visible"/>
                                      </p:to>
                                    </p:set>
                                    <p:animEffect transition="in" filter="wipe(up)">
                                      <p:cBhvr>
                                        <p:cTn id="7" dur="75"/>
                                        <p:tgtEl>
                                          <p:spTgt spid="3317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31788"/>
                                        </p:tgtEl>
                                        <p:attrNameLst>
                                          <p:attrName>style.visibility</p:attrName>
                                        </p:attrNameLst>
                                      </p:cBhvr>
                                      <p:to>
                                        <p:strVal val="visible"/>
                                      </p:to>
                                    </p:set>
                                    <p:anim calcmode="lin" valueType="num">
                                      <p:cBhvr additive="base">
                                        <p:cTn id="12" dur="500" fill="hold"/>
                                        <p:tgtEl>
                                          <p:spTgt spid="331788"/>
                                        </p:tgtEl>
                                        <p:attrNameLst>
                                          <p:attrName>ppt_x</p:attrName>
                                        </p:attrNameLst>
                                      </p:cBhvr>
                                      <p:tavLst>
                                        <p:tav tm="0">
                                          <p:val>
                                            <p:strVal val="#ppt_x"/>
                                          </p:val>
                                        </p:tav>
                                        <p:tav tm="100000">
                                          <p:val>
                                            <p:strVal val="#ppt_x"/>
                                          </p:val>
                                        </p:tav>
                                      </p:tavLst>
                                    </p:anim>
                                    <p:anim calcmode="lin" valueType="num">
                                      <p:cBhvr additive="base">
                                        <p:cTn id="13" dur="500" fill="hold"/>
                                        <p:tgtEl>
                                          <p:spTgt spid="33178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31790"/>
                                        </p:tgtEl>
                                        <p:attrNameLst>
                                          <p:attrName>style.visibility</p:attrName>
                                        </p:attrNameLst>
                                      </p:cBhvr>
                                      <p:to>
                                        <p:strVal val="visible"/>
                                      </p:to>
                                    </p:set>
                                    <p:anim calcmode="lin" valueType="num">
                                      <p:cBhvr additive="base">
                                        <p:cTn id="16" dur="500" fill="hold"/>
                                        <p:tgtEl>
                                          <p:spTgt spid="331790"/>
                                        </p:tgtEl>
                                        <p:attrNameLst>
                                          <p:attrName>ppt_x</p:attrName>
                                        </p:attrNameLst>
                                      </p:cBhvr>
                                      <p:tavLst>
                                        <p:tav tm="0">
                                          <p:val>
                                            <p:strVal val="#ppt_x"/>
                                          </p:val>
                                        </p:tav>
                                        <p:tav tm="100000">
                                          <p:val>
                                            <p:strVal val="#ppt_x"/>
                                          </p:val>
                                        </p:tav>
                                      </p:tavLst>
                                    </p:anim>
                                    <p:anim calcmode="lin" valueType="num">
                                      <p:cBhvr additive="base">
                                        <p:cTn id="17" dur="500" fill="hold"/>
                                        <p:tgtEl>
                                          <p:spTgt spid="331790"/>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331780">
                                            <p:txEl>
                                              <p:pRg st="0" end="0"/>
                                            </p:txEl>
                                          </p:spTgt>
                                        </p:tgtEl>
                                        <p:attrNameLst>
                                          <p:attrName>style.visibility</p:attrName>
                                        </p:attrNameLst>
                                      </p:cBhvr>
                                      <p:to>
                                        <p:strVal val="visible"/>
                                      </p:to>
                                    </p:set>
                                    <p:animEffect transition="in" filter="wipe(up)">
                                      <p:cBhvr>
                                        <p:cTn id="22" dur="75"/>
                                        <p:tgtEl>
                                          <p:spTgt spid="33178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31789"/>
                                        </p:tgtEl>
                                        <p:attrNameLst>
                                          <p:attrName>style.visibility</p:attrName>
                                        </p:attrNameLst>
                                      </p:cBhvr>
                                      <p:to>
                                        <p:strVal val="visible"/>
                                      </p:to>
                                    </p:set>
                                    <p:anim calcmode="lin" valueType="num">
                                      <p:cBhvr additive="base">
                                        <p:cTn id="27" dur="500" fill="hold"/>
                                        <p:tgtEl>
                                          <p:spTgt spid="331789"/>
                                        </p:tgtEl>
                                        <p:attrNameLst>
                                          <p:attrName>ppt_x</p:attrName>
                                        </p:attrNameLst>
                                      </p:cBhvr>
                                      <p:tavLst>
                                        <p:tav tm="0">
                                          <p:val>
                                            <p:strVal val="#ppt_x"/>
                                          </p:val>
                                        </p:tav>
                                        <p:tav tm="100000">
                                          <p:val>
                                            <p:strVal val="#ppt_x"/>
                                          </p:val>
                                        </p:tav>
                                      </p:tavLst>
                                    </p:anim>
                                    <p:anim calcmode="lin" valueType="num">
                                      <p:cBhvr additive="base">
                                        <p:cTn id="28" dur="500" fill="hold"/>
                                        <p:tgtEl>
                                          <p:spTgt spid="331789"/>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build="p" autoUpdateAnimBg="0"/>
      <p:bldP spid="331780" grpId="0" build="p" autoUpdateAnimBg="0"/>
      <p:bldP spid="331790" grpId="0"/>
      <p:bldP spid="7" grpId="0" autoUpdateAnimBg="0"/>
    </p:bldLst>
  </p:timing>
</p:sld>
</file>

<file path=ppt/theme/theme1.xml><?xml version="1.0" encoding="utf-8"?>
<a:theme xmlns:a="http://schemas.openxmlformats.org/drawingml/2006/main" name="Post Modern">
  <a:themeElements>
    <a:clrScheme name="">
      <a:dk1>
        <a:srgbClr val="000000"/>
      </a:dk1>
      <a:lt1>
        <a:srgbClr val="FEFED6"/>
      </a:lt1>
      <a:dk2>
        <a:srgbClr val="3333FF"/>
      </a:dk2>
      <a:lt2>
        <a:srgbClr val="969696"/>
      </a:lt2>
      <a:accent1>
        <a:srgbClr val="B2B2B2"/>
      </a:accent1>
      <a:accent2>
        <a:srgbClr val="FF3300"/>
      </a:accent2>
      <a:accent3>
        <a:srgbClr val="FEFEE8"/>
      </a:accent3>
      <a:accent4>
        <a:srgbClr val="000000"/>
      </a:accent4>
      <a:accent5>
        <a:srgbClr val="D5D5D5"/>
      </a:accent5>
      <a:accent6>
        <a:srgbClr val="E72D00"/>
      </a:accent6>
      <a:hlink>
        <a:srgbClr val="993300"/>
      </a:hlink>
      <a:folHlink>
        <a:srgbClr val="006666"/>
      </a:folHlink>
    </a:clrScheme>
    <a:fontScheme name="Post Moder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defRPr>
        </a:defPPr>
      </a:lstStyle>
    </a:lnDef>
  </a:objectDefaults>
  <a:extraClrSchemeLst>
    <a:extraClrScheme>
      <a:clrScheme name="Post Modern 1">
        <a:dk1>
          <a:srgbClr val="8383AD"/>
        </a:dk1>
        <a:lt1>
          <a:srgbClr val="FEFED6"/>
        </a:lt1>
        <a:dk2>
          <a:srgbClr val="404176"/>
        </a:dk2>
        <a:lt2>
          <a:srgbClr val="969696"/>
        </a:lt2>
        <a:accent1>
          <a:srgbClr val="BABE90"/>
        </a:accent1>
        <a:accent2>
          <a:srgbClr val="666699"/>
        </a:accent2>
        <a:accent3>
          <a:srgbClr val="FEFEE8"/>
        </a:accent3>
        <a:accent4>
          <a:srgbClr val="6F6F93"/>
        </a:accent4>
        <a:accent5>
          <a:srgbClr val="D9DBC6"/>
        </a:accent5>
        <a:accent6>
          <a:srgbClr val="5C5C8A"/>
        </a:accent6>
        <a:hlink>
          <a:srgbClr val="C09E4A"/>
        </a:hlink>
        <a:folHlink>
          <a:srgbClr val="006666"/>
        </a:folHlink>
      </a:clrScheme>
      <a:clrMap bg1="lt1" tx1="dk1" bg2="lt2" tx2="dk2" accent1="accent1" accent2="accent2" accent3="accent3" accent4="accent4" accent5="accent5" accent6="accent6" hlink="hlink" folHlink="folHlink"/>
    </a:extraClrScheme>
    <a:extraClrScheme>
      <a:clrScheme name="Post Modern 2">
        <a:dk1>
          <a:srgbClr val="8383AD"/>
        </a:dk1>
        <a:lt1>
          <a:srgbClr val="FFFFFF"/>
        </a:lt1>
        <a:dk2>
          <a:srgbClr val="404176"/>
        </a:dk2>
        <a:lt2>
          <a:srgbClr val="969696"/>
        </a:lt2>
        <a:accent1>
          <a:srgbClr val="BABE90"/>
        </a:accent1>
        <a:accent2>
          <a:srgbClr val="666699"/>
        </a:accent2>
        <a:accent3>
          <a:srgbClr val="FFFFFF"/>
        </a:accent3>
        <a:accent4>
          <a:srgbClr val="6F6F93"/>
        </a:accent4>
        <a:accent5>
          <a:srgbClr val="D9DBC6"/>
        </a:accent5>
        <a:accent6>
          <a:srgbClr val="5C5C8A"/>
        </a:accent6>
        <a:hlink>
          <a:srgbClr val="C09E4A"/>
        </a:hlink>
        <a:folHlink>
          <a:srgbClr val="006666"/>
        </a:folHlink>
      </a:clrScheme>
      <a:clrMap bg1="lt1" tx1="dk1" bg2="lt2" tx2="dk2" accent1="accent1" accent2="accent2" accent3="accent3" accent4="accent4" accent5="accent5" accent6="accent6" hlink="hlink" folHlink="folHlink"/>
    </a:extraClrScheme>
    <a:extraClrScheme>
      <a:clrScheme name="Post Modern 3">
        <a:dk1>
          <a:srgbClr val="4D4D4D"/>
        </a:dk1>
        <a:lt1>
          <a:srgbClr val="FFFFFF"/>
        </a:lt1>
        <a:dk2>
          <a:srgbClr val="000000"/>
        </a:dk2>
        <a:lt2>
          <a:srgbClr val="969696"/>
        </a:lt2>
        <a:accent1>
          <a:srgbClr val="DDDDDD"/>
        </a:accent1>
        <a:accent2>
          <a:srgbClr val="5F5F5F"/>
        </a:accent2>
        <a:accent3>
          <a:srgbClr val="FFFFFF"/>
        </a:accent3>
        <a:accent4>
          <a:srgbClr val="404040"/>
        </a:accent4>
        <a:accent5>
          <a:srgbClr val="EBEBEB"/>
        </a:accent5>
        <a:accent6>
          <a:srgbClr val="555555"/>
        </a:accent6>
        <a:hlink>
          <a:srgbClr val="C0C0C0"/>
        </a:hlink>
        <a:folHlink>
          <a:srgbClr val="808080"/>
        </a:folHlink>
      </a:clrScheme>
      <a:clrMap bg1="lt1" tx1="dk1" bg2="lt2" tx2="dk2" accent1="accent1" accent2="accent2" accent3="accent3" accent4="accent4" accent5="accent5" accent6="accent6" hlink="hlink" folHlink="folHlink"/>
    </a:extraClrScheme>
    <a:extraClrScheme>
      <a:clrScheme name="Post Modern 4">
        <a:dk1>
          <a:srgbClr val="424262"/>
        </a:dk1>
        <a:lt1>
          <a:srgbClr val="FFFFFF"/>
        </a:lt1>
        <a:dk2>
          <a:srgbClr val="22659C"/>
        </a:dk2>
        <a:lt2>
          <a:srgbClr val="A4AEC2"/>
        </a:lt2>
        <a:accent1>
          <a:srgbClr val="B1C7E7"/>
        </a:accent1>
        <a:accent2>
          <a:srgbClr val="494983"/>
        </a:accent2>
        <a:accent3>
          <a:srgbClr val="FFFFFF"/>
        </a:accent3>
        <a:accent4>
          <a:srgbClr val="373753"/>
        </a:accent4>
        <a:accent5>
          <a:srgbClr val="D5E0F1"/>
        </a:accent5>
        <a:accent6>
          <a:srgbClr val="414176"/>
        </a:accent6>
        <a:hlink>
          <a:srgbClr val="6EADC4"/>
        </a:hlink>
        <a:folHlink>
          <a:srgbClr val="3E688E"/>
        </a:folHlink>
      </a:clrScheme>
      <a:clrMap bg1="lt1" tx1="dk1" bg2="lt2" tx2="dk2" accent1="accent1" accent2="accent2" accent3="accent3" accent4="accent4" accent5="accent5" accent6="accent6" hlink="hlink" folHlink="folHlink"/>
    </a:extraClrScheme>
    <a:extraClrScheme>
      <a:clrScheme name="Post Modern 5">
        <a:dk1>
          <a:srgbClr val="000000"/>
        </a:dk1>
        <a:lt1>
          <a:srgbClr val="FFFFFF"/>
        </a:lt1>
        <a:dk2>
          <a:srgbClr val="404176"/>
        </a:dk2>
        <a:lt2>
          <a:srgbClr val="969696"/>
        </a:lt2>
        <a:accent1>
          <a:srgbClr val="B4CD81"/>
        </a:accent1>
        <a:accent2>
          <a:srgbClr val="717EB5"/>
        </a:accent2>
        <a:accent3>
          <a:srgbClr val="FFFFFF"/>
        </a:accent3>
        <a:accent4>
          <a:srgbClr val="000000"/>
        </a:accent4>
        <a:accent5>
          <a:srgbClr val="D6E3C1"/>
        </a:accent5>
        <a:accent6>
          <a:srgbClr val="6672A4"/>
        </a:accent6>
        <a:hlink>
          <a:srgbClr val="D793C2"/>
        </a:hlink>
        <a:folHlink>
          <a:srgbClr val="826799"/>
        </a:folHlink>
      </a:clrScheme>
      <a:clrMap bg1="lt1" tx1="dk1" bg2="lt2" tx2="dk2" accent1="accent1" accent2="accent2" accent3="accent3" accent4="accent4" accent5="accent5" accent6="accent6" hlink="hlink" folHlink="folHlink"/>
    </a:extraClrScheme>
    <a:extraClrScheme>
      <a:clrScheme name="Post Modern 6">
        <a:dk1>
          <a:srgbClr val="000000"/>
        </a:dk1>
        <a:lt1>
          <a:srgbClr val="FFFFFF"/>
        </a:lt1>
        <a:dk2>
          <a:srgbClr val="000000"/>
        </a:dk2>
        <a:lt2>
          <a:srgbClr val="969696"/>
        </a:lt2>
        <a:accent1>
          <a:srgbClr val="B4CD81"/>
        </a:accent1>
        <a:accent2>
          <a:srgbClr val="DEA45E"/>
        </a:accent2>
        <a:accent3>
          <a:srgbClr val="FFFFFF"/>
        </a:accent3>
        <a:accent4>
          <a:srgbClr val="000000"/>
        </a:accent4>
        <a:accent5>
          <a:srgbClr val="D6E3C1"/>
        </a:accent5>
        <a:accent6>
          <a:srgbClr val="C99454"/>
        </a:accent6>
        <a:hlink>
          <a:srgbClr val="D793C2"/>
        </a:hlink>
        <a:folHlink>
          <a:srgbClr val="A08BB1"/>
        </a:folHlink>
      </a:clrScheme>
      <a:clrMap bg1="lt1" tx1="dk1" bg2="lt2" tx2="dk2" accent1="accent1" accent2="accent2" accent3="accent3" accent4="accent4" accent5="accent5" accent6="accent6" hlink="hlink" folHlink="folHlink"/>
    </a:extraClrScheme>
    <a:extraClrScheme>
      <a:clrScheme name="Post Modern 7">
        <a:dk1>
          <a:srgbClr val="111111"/>
        </a:dk1>
        <a:lt1>
          <a:srgbClr val="FAF5D2"/>
        </a:lt1>
        <a:dk2>
          <a:srgbClr val="4D4D4D"/>
        </a:dk2>
        <a:lt2>
          <a:srgbClr val="D0C59E"/>
        </a:lt2>
        <a:accent1>
          <a:srgbClr val="BABE90"/>
        </a:accent1>
        <a:accent2>
          <a:srgbClr val="666699"/>
        </a:accent2>
        <a:accent3>
          <a:srgbClr val="B2B2B2"/>
        </a:accent3>
        <a:accent4>
          <a:srgbClr val="D6D1B3"/>
        </a:accent4>
        <a:accent5>
          <a:srgbClr val="D9DBC6"/>
        </a:accent5>
        <a:accent6>
          <a:srgbClr val="5C5C8A"/>
        </a:accent6>
        <a:hlink>
          <a:srgbClr val="C09E4A"/>
        </a:hlink>
        <a:folHlink>
          <a:srgbClr val="006666"/>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Designs\Post Modern.pot</Template>
  <TotalTime>3525</TotalTime>
  <Pages>46</Pages>
  <Words>2721</Words>
  <Application>Microsoft Macintosh PowerPoint</Application>
  <PresentationFormat>全屏显示(4:3)</PresentationFormat>
  <Paragraphs>249</Paragraphs>
  <Slides>41</Slides>
  <Notes>0</Notes>
  <HiddenSlides>0</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2</vt:i4>
      </vt:variant>
      <vt:variant>
        <vt:lpstr>幻灯片标题</vt:lpstr>
      </vt:variant>
      <vt:variant>
        <vt:i4>41</vt:i4>
      </vt:variant>
    </vt:vector>
  </HeadingPairs>
  <TitlesOfParts>
    <vt:vector size="56" baseType="lpstr">
      <vt:lpstr>华文楷体</vt:lpstr>
      <vt:lpstr>华文新魏</vt:lpstr>
      <vt:lpstr>楷体_GB2312</vt:lpstr>
      <vt:lpstr>Arial</vt:lpstr>
      <vt:lpstr>Arial Narrow</vt:lpstr>
      <vt:lpstr>Symbol</vt:lpstr>
      <vt:lpstr>System</vt:lpstr>
      <vt:lpstr>Times New Roman</vt:lpstr>
      <vt:lpstr>Wingdings</vt:lpstr>
      <vt:lpstr>Post Modern</vt:lpstr>
      <vt:lpstr>概率论与数理统计第一讲</vt:lpstr>
      <vt:lpstr>1_概率论与数理统计第一讲</vt:lpstr>
      <vt:lpstr>2_概率论与数理统计第一讲</vt:lpstr>
      <vt:lpstr>Equation</vt:lpstr>
      <vt:lpstr>MathType 5.0 Equation</vt:lpstr>
      <vt:lpstr>第三章 随机变量的数字特征</vt:lpstr>
      <vt:lpstr>3.1数学期望 一.数学期望的定义</vt:lpstr>
      <vt:lpstr>PowerPoint 演示文稿</vt:lpstr>
      <vt:lpstr>例1   若ξ服从0-1分布,其概率函数为 P{ξ= k}=Pk(1-p)1-k        (k=0,1),       求Eξ. </vt:lpstr>
      <vt:lpstr>例2  甲,乙两名射手在一次射击中得分(分别用ξ, η表示)的分布律如表3-2,表3-3所示.</vt:lpstr>
      <vt:lpstr>例3  一批产品中有一,二,三等品,等外品及废品5种,相应的概率分别为0.7, 0.1, 0.1, 0.06及0.04,若其产值分别为6元, 5.4元, 5元,4 元及0元.求产品的平均产值.</vt:lpstr>
      <vt:lpstr>PowerPoint 演示文稿</vt:lpstr>
      <vt:lpstr>例4 计算在区间[a, b]上服从均匀分布的随机变量ξ的数学期望. </vt:lpstr>
      <vt:lpstr>PowerPoint 演示文稿</vt:lpstr>
      <vt:lpstr>PowerPoint 演示文稿</vt:lpstr>
      <vt:lpstr>数学期望的性质</vt:lpstr>
      <vt:lpstr>(2) 随机变量x与常量c之和的数学期望等于x的期望与这个常量c的和E(x+c)=Ex+c 证  令h=f(x)=x+c, 则</vt:lpstr>
      <vt:lpstr>(3) 常量c与随机变量x的乘积等于这个常量与此随机变量的期望的乘积, E(cx)=cEx 证  令h=f(x)=cx, 则</vt:lpstr>
      <vt:lpstr>(4) 随机变量的线性函数的数学期望等于这个随机变量期望的同一线性函数, 即  E(kx+c)=kEx+c 证 E(kx+c)=E(kx)+c=kEx+c</vt:lpstr>
      <vt:lpstr>PowerPoint 演示文稿</vt:lpstr>
      <vt:lpstr>这个性质可以推广到任意有限个随机变量的情况,即对于n&gt;2也同样有 </vt:lpstr>
      <vt:lpstr>PowerPoint 演示文稿</vt:lpstr>
      <vt:lpstr>例1 随机变量ξ，η的概率分布如下：</vt:lpstr>
      <vt:lpstr>注意,下面的计算法是错误的</vt:lpstr>
      <vt:lpstr>例3  有一队射手共9人,技术不相上下,每人射击中靶的概率均为0.8;进行射击,各自打中靶为止,但限制每人最多只打3次.问大约需为他们准多少发子弹?</vt:lpstr>
      <vt:lpstr>PowerPoint 演示文稿</vt:lpstr>
      <vt:lpstr>例5  据统计</vt:lpstr>
      <vt:lpstr>解  设ξi表示公司从第i个参加者身上所得的收益,则ξi是一个随机变量,其分布如下</vt:lpstr>
      <vt:lpstr>3.4 方差、协方差</vt:lpstr>
      <vt:lpstr>先看两个例子 设甲,乙两炮射击弹着点与目标的距离分别为x1,x2(为简便起见, 假定它们只取离散值), 并有如下分布律.</vt:lpstr>
      <vt:lpstr>图示比较:</vt:lpstr>
      <vt:lpstr>又如有两批钢筋, 每批各10根, 它们的抗拉强度指标如下:</vt:lpstr>
      <vt:lpstr>可见在实际问题中, 仅靠期望值(或平均值)不能完善地说明随机变量的分布特征, 还必须研究其离散程度. 通常人们关心的是随机变量x对期望值Ex的离散程度.</vt:lpstr>
      <vt:lpstr>PowerPoint 演示文稿</vt:lpstr>
      <vt:lpstr>例1   若ξ服从0-1分布,其概率函数为 P{ξ= k}=Pk(1-p)1-k        (k=0,1),       求Dξ. </vt:lpstr>
      <vt:lpstr>方差的性质</vt:lpstr>
      <vt:lpstr>(4) 两个独立随机变量之和的方差, 等于这两个随机变量方差的和</vt:lpstr>
      <vt:lpstr>性质4可以推广到任意有限个随机变量</vt:lpstr>
      <vt:lpstr>(5) 任意随机变量的方差等于这个随机变量平方的期望与其期望平方之差, 即  Dx=Ex2-(Ex)2</vt:lpstr>
      <vt:lpstr>计算Ex2的办法:</vt:lpstr>
      <vt:lpstr>PowerPoint 演示文稿</vt:lpstr>
      <vt:lpstr>PowerPoint 演示文稿</vt:lpstr>
      <vt:lpstr>PowerPoint 演示文稿</vt:lpstr>
      <vt:lpstr>协方差与相关系数 一.协方差定义与性质</vt:lpstr>
      <vt:lpstr>PowerPoint 演示文稿</vt:lpstr>
      <vt:lpstr>二.相关系数</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dc:title>
  <dc:subject/>
  <dc:creator>张素静</dc:creator>
  <cp:keywords/>
  <dc:description/>
  <cp:lastModifiedBy>Microsoft Office User</cp:lastModifiedBy>
  <cp:revision>167</cp:revision>
  <cp:lastPrinted>2000-04-14T05:35:38Z</cp:lastPrinted>
  <dcterms:created xsi:type="dcterms:W3CDTF">2000-03-18T03:13:42Z</dcterms:created>
  <dcterms:modified xsi:type="dcterms:W3CDTF">2021-11-11T00:53:59Z</dcterms:modified>
</cp:coreProperties>
</file>