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7.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8.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9.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0.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1.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12.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13.xml" ContentType="application/vnd.openxmlformats-officedocument.them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theme/theme14.xml" ContentType="application/vnd.openxmlformats-officedocument.theme+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15.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theme/theme16.xml" ContentType="application/vnd.openxmlformats-officedocument.theme+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theme/theme17.xml" ContentType="application/vnd.openxmlformats-officedocument.theme+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theme/theme18.xml" ContentType="application/vnd.openxmlformats-officedocument.theme+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37" r:id="rId2"/>
    <p:sldMasterId id="2147483751" r:id="rId3"/>
    <p:sldMasterId id="2147483765" r:id="rId4"/>
    <p:sldMasterId id="2147483779" r:id="rId5"/>
    <p:sldMasterId id="2147483793" r:id="rId6"/>
    <p:sldMasterId id="2147483807" r:id="rId7"/>
    <p:sldMasterId id="2147483835" r:id="rId8"/>
    <p:sldMasterId id="2147483849" r:id="rId9"/>
    <p:sldMasterId id="2147484125" r:id="rId10"/>
    <p:sldMasterId id="2147484141" r:id="rId11"/>
    <p:sldMasterId id="2147484157" r:id="rId12"/>
    <p:sldMasterId id="2147484173" r:id="rId13"/>
    <p:sldMasterId id="2147484189" r:id="rId14"/>
    <p:sldMasterId id="2147484205" r:id="rId15"/>
    <p:sldMasterId id="2147484663" r:id="rId16"/>
    <p:sldMasterId id="2147485618" r:id="rId17"/>
    <p:sldMasterId id="2147486128" r:id="rId18"/>
    <p:sldMasterId id="2147486670" r:id="rId19"/>
  </p:sldMasterIdLst>
  <p:notesMasterIdLst>
    <p:notesMasterId r:id="rId129"/>
  </p:notesMasterIdLst>
  <p:handoutMasterIdLst>
    <p:handoutMasterId r:id="rId130"/>
  </p:handoutMasterIdLst>
  <p:sldIdLst>
    <p:sldId id="350" r:id="rId20"/>
    <p:sldId id="457" r:id="rId21"/>
    <p:sldId id="603" r:id="rId22"/>
    <p:sldId id="604" r:id="rId23"/>
    <p:sldId id="454" r:id="rId24"/>
    <p:sldId id="351" r:id="rId25"/>
    <p:sldId id="455" r:id="rId26"/>
    <p:sldId id="452" r:id="rId27"/>
    <p:sldId id="391" r:id="rId28"/>
    <p:sldId id="354" r:id="rId29"/>
    <p:sldId id="461" r:id="rId30"/>
    <p:sldId id="355" r:id="rId31"/>
    <p:sldId id="536" r:id="rId32"/>
    <p:sldId id="537" r:id="rId33"/>
    <p:sldId id="538" r:id="rId34"/>
    <p:sldId id="459" r:id="rId35"/>
    <p:sldId id="539" r:id="rId36"/>
    <p:sldId id="540" r:id="rId37"/>
    <p:sldId id="541" r:id="rId38"/>
    <p:sldId id="542" r:id="rId39"/>
    <p:sldId id="543" r:id="rId40"/>
    <p:sldId id="544" r:id="rId41"/>
    <p:sldId id="545" r:id="rId42"/>
    <p:sldId id="364" r:id="rId43"/>
    <p:sldId id="473" r:id="rId44"/>
    <p:sldId id="605" r:id="rId45"/>
    <p:sldId id="547" r:id="rId46"/>
    <p:sldId id="548" r:id="rId47"/>
    <p:sldId id="549" r:id="rId48"/>
    <p:sldId id="478" r:id="rId49"/>
    <p:sldId id="480" r:id="rId50"/>
    <p:sldId id="550" r:id="rId51"/>
    <p:sldId id="551" r:id="rId52"/>
    <p:sldId id="552" r:id="rId53"/>
    <p:sldId id="482" r:id="rId54"/>
    <p:sldId id="369" r:id="rId55"/>
    <p:sldId id="606" r:id="rId56"/>
    <p:sldId id="487" r:id="rId57"/>
    <p:sldId id="370" r:id="rId58"/>
    <p:sldId id="591" r:id="rId59"/>
    <p:sldId id="553" r:id="rId60"/>
    <p:sldId id="554" r:id="rId61"/>
    <p:sldId id="555" r:id="rId62"/>
    <p:sldId id="556" r:id="rId63"/>
    <p:sldId id="557" r:id="rId64"/>
    <p:sldId id="558" r:id="rId65"/>
    <p:sldId id="559" r:id="rId66"/>
    <p:sldId id="560" r:id="rId67"/>
    <p:sldId id="561" r:id="rId68"/>
    <p:sldId id="562" r:id="rId69"/>
    <p:sldId id="563" r:id="rId70"/>
    <p:sldId id="564" r:id="rId71"/>
    <p:sldId id="565" r:id="rId72"/>
    <p:sldId id="566" r:id="rId73"/>
    <p:sldId id="567" r:id="rId74"/>
    <p:sldId id="568" r:id="rId75"/>
    <p:sldId id="569" r:id="rId76"/>
    <p:sldId id="488" r:id="rId77"/>
    <p:sldId id="572" r:id="rId78"/>
    <p:sldId id="607" r:id="rId79"/>
    <p:sldId id="570" r:id="rId80"/>
    <p:sldId id="571" r:id="rId81"/>
    <p:sldId id="493" r:id="rId82"/>
    <p:sldId id="573" r:id="rId83"/>
    <p:sldId id="574" r:id="rId84"/>
    <p:sldId id="575" r:id="rId85"/>
    <p:sldId id="608" r:id="rId86"/>
    <p:sldId id="576" r:id="rId87"/>
    <p:sldId id="577" r:id="rId88"/>
    <p:sldId id="579" r:id="rId89"/>
    <p:sldId id="580" r:id="rId90"/>
    <p:sldId id="581" r:id="rId91"/>
    <p:sldId id="592" r:id="rId92"/>
    <p:sldId id="594" r:id="rId93"/>
    <p:sldId id="595" r:id="rId94"/>
    <p:sldId id="596" r:id="rId95"/>
    <p:sldId id="597" r:id="rId96"/>
    <p:sldId id="598" r:id="rId97"/>
    <p:sldId id="300" r:id="rId98"/>
    <p:sldId id="301" r:id="rId99"/>
    <p:sldId id="508" r:id="rId100"/>
    <p:sldId id="413" r:id="rId101"/>
    <p:sldId id="418" r:id="rId102"/>
    <p:sldId id="599" r:id="rId103"/>
    <p:sldId id="582" r:id="rId104"/>
    <p:sldId id="583" r:id="rId105"/>
    <p:sldId id="584" r:id="rId106"/>
    <p:sldId id="585" r:id="rId107"/>
    <p:sldId id="586" r:id="rId108"/>
    <p:sldId id="587" r:id="rId109"/>
    <p:sldId id="600" r:id="rId110"/>
    <p:sldId id="601" r:id="rId111"/>
    <p:sldId id="602" r:id="rId112"/>
    <p:sldId id="588" r:id="rId113"/>
    <p:sldId id="589" r:id="rId114"/>
    <p:sldId id="385" r:id="rId115"/>
    <p:sldId id="590" r:id="rId116"/>
    <p:sldId id="530" r:id="rId117"/>
    <p:sldId id="518" r:id="rId118"/>
    <p:sldId id="519" r:id="rId119"/>
    <p:sldId id="520" r:id="rId120"/>
    <p:sldId id="521" r:id="rId121"/>
    <p:sldId id="522" r:id="rId122"/>
    <p:sldId id="523" r:id="rId123"/>
    <p:sldId id="386" r:id="rId124"/>
    <p:sldId id="532" r:id="rId125"/>
    <p:sldId id="525" r:id="rId126"/>
    <p:sldId id="534" r:id="rId127"/>
    <p:sldId id="535" r:id="rId128"/>
  </p:sldIdLst>
  <p:sldSz cx="9144000" cy="6858000" type="screen4x3"/>
  <p:notesSz cx="6851650" cy="9747250"/>
  <p:defaultTextStyle>
    <a:defPPr>
      <a:defRPr lang="zh-CN"/>
    </a:defPPr>
    <a:lvl1pPr algn="l" rtl="0" eaLnBrk="0" fontAlgn="base" hangingPunct="0">
      <a:spcBef>
        <a:spcPct val="0"/>
      </a:spcBef>
      <a:spcAft>
        <a:spcPct val="0"/>
      </a:spcAft>
      <a:defRPr kumimoji="1" sz="3200" kern="1200">
        <a:solidFill>
          <a:schemeClr val="tx1"/>
        </a:solidFill>
        <a:latin typeface="Times New Roman" panose="02020603050405020304" pitchFamily="18" charset="0"/>
        <a:ea typeface="华文楷体" panose="02010600040101010101" pitchFamily="2" charset="-122"/>
        <a:cs typeface="+mn-cs"/>
      </a:defRPr>
    </a:lvl1pPr>
    <a:lvl2pPr marL="457200" algn="l" rtl="0" eaLnBrk="0" fontAlgn="base" hangingPunct="0">
      <a:spcBef>
        <a:spcPct val="0"/>
      </a:spcBef>
      <a:spcAft>
        <a:spcPct val="0"/>
      </a:spcAft>
      <a:defRPr kumimoji="1" sz="3200" kern="1200">
        <a:solidFill>
          <a:schemeClr val="tx1"/>
        </a:solidFill>
        <a:latin typeface="Times New Roman" panose="02020603050405020304" pitchFamily="18" charset="0"/>
        <a:ea typeface="华文楷体" panose="02010600040101010101" pitchFamily="2" charset="-122"/>
        <a:cs typeface="+mn-cs"/>
      </a:defRPr>
    </a:lvl2pPr>
    <a:lvl3pPr marL="914400" algn="l" rtl="0" eaLnBrk="0" fontAlgn="base" hangingPunct="0">
      <a:spcBef>
        <a:spcPct val="0"/>
      </a:spcBef>
      <a:spcAft>
        <a:spcPct val="0"/>
      </a:spcAft>
      <a:defRPr kumimoji="1" sz="3200" kern="1200">
        <a:solidFill>
          <a:schemeClr val="tx1"/>
        </a:solidFill>
        <a:latin typeface="Times New Roman" panose="02020603050405020304" pitchFamily="18" charset="0"/>
        <a:ea typeface="华文楷体" panose="02010600040101010101" pitchFamily="2" charset="-122"/>
        <a:cs typeface="+mn-cs"/>
      </a:defRPr>
    </a:lvl3pPr>
    <a:lvl4pPr marL="1371600" algn="l" rtl="0" eaLnBrk="0" fontAlgn="base" hangingPunct="0">
      <a:spcBef>
        <a:spcPct val="0"/>
      </a:spcBef>
      <a:spcAft>
        <a:spcPct val="0"/>
      </a:spcAft>
      <a:defRPr kumimoji="1" sz="3200" kern="1200">
        <a:solidFill>
          <a:schemeClr val="tx1"/>
        </a:solidFill>
        <a:latin typeface="Times New Roman" panose="02020603050405020304" pitchFamily="18" charset="0"/>
        <a:ea typeface="华文楷体" panose="02010600040101010101" pitchFamily="2" charset="-122"/>
        <a:cs typeface="+mn-cs"/>
      </a:defRPr>
    </a:lvl4pPr>
    <a:lvl5pPr marL="1828800" algn="l" rtl="0" eaLnBrk="0" fontAlgn="base" hangingPunct="0">
      <a:spcBef>
        <a:spcPct val="0"/>
      </a:spcBef>
      <a:spcAft>
        <a:spcPct val="0"/>
      </a:spcAft>
      <a:defRPr kumimoji="1" sz="3200" kern="1200">
        <a:solidFill>
          <a:schemeClr val="tx1"/>
        </a:solidFill>
        <a:latin typeface="Times New Roman" panose="02020603050405020304" pitchFamily="18" charset="0"/>
        <a:ea typeface="华文楷体" panose="02010600040101010101" pitchFamily="2" charset="-122"/>
        <a:cs typeface="+mn-cs"/>
      </a:defRPr>
    </a:lvl5pPr>
    <a:lvl6pPr marL="2286000" algn="l" defTabSz="914400" rtl="0" eaLnBrk="1" latinLnBrk="0" hangingPunct="1">
      <a:defRPr kumimoji="1" sz="3200" kern="1200">
        <a:solidFill>
          <a:schemeClr val="tx1"/>
        </a:solidFill>
        <a:latin typeface="Times New Roman" panose="02020603050405020304" pitchFamily="18" charset="0"/>
        <a:ea typeface="华文楷体" panose="02010600040101010101" pitchFamily="2" charset="-122"/>
        <a:cs typeface="+mn-cs"/>
      </a:defRPr>
    </a:lvl6pPr>
    <a:lvl7pPr marL="2743200" algn="l" defTabSz="914400" rtl="0" eaLnBrk="1" latinLnBrk="0" hangingPunct="1">
      <a:defRPr kumimoji="1" sz="3200" kern="1200">
        <a:solidFill>
          <a:schemeClr val="tx1"/>
        </a:solidFill>
        <a:latin typeface="Times New Roman" panose="02020603050405020304" pitchFamily="18" charset="0"/>
        <a:ea typeface="华文楷体" panose="02010600040101010101" pitchFamily="2" charset="-122"/>
        <a:cs typeface="+mn-cs"/>
      </a:defRPr>
    </a:lvl7pPr>
    <a:lvl8pPr marL="3200400" algn="l" defTabSz="914400" rtl="0" eaLnBrk="1" latinLnBrk="0" hangingPunct="1">
      <a:defRPr kumimoji="1" sz="3200" kern="1200">
        <a:solidFill>
          <a:schemeClr val="tx1"/>
        </a:solidFill>
        <a:latin typeface="Times New Roman" panose="02020603050405020304" pitchFamily="18" charset="0"/>
        <a:ea typeface="华文楷体" panose="02010600040101010101" pitchFamily="2" charset="-122"/>
        <a:cs typeface="+mn-cs"/>
      </a:defRPr>
    </a:lvl8pPr>
    <a:lvl9pPr marL="3657600" algn="l" defTabSz="914400" rtl="0" eaLnBrk="1" latinLnBrk="0" hangingPunct="1">
      <a:defRPr kumimoji="1" sz="3200" kern="1200">
        <a:solidFill>
          <a:schemeClr val="tx1"/>
        </a:solidFill>
        <a:latin typeface="Times New Roman" panose="02020603050405020304" pitchFamily="18" charset="0"/>
        <a:ea typeface="华文楷体"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70">
          <p15:clr>
            <a:srgbClr val="A4A3A4"/>
          </p15:clr>
        </p15:guide>
        <p15:guide id="2" pos="215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FFF66"/>
    <a:srgbClr val="FFFF00"/>
    <a:srgbClr val="0066CC"/>
    <a:srgbClr val="33CC33"/>
    <a:srgbClr val="D7F6FD"/>
    <a:srgbClr val="FF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8" autoAdjust="0"/>
    <p:restoredTop sz="85645" autoAdjust="0"/>
  </p:normalViewPr>
  <p:slideViewPr>
    <p:cSldViewPr>
      <p:cViewPr varScale="1">
        <p:scale>
          <a:sx n="79" d="100"/>
          <a:sy n="79" d="100"/>
        </p:scale>
        <p:origin x="1555" y="8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25578"/>
    </p:cViewPr>
  </p:sorterViewPr>
  <p:notesViewPr>
    <p:cSldViewPr>
      <p:cViewPr varScale="1">
        <p:scale>
          <a:sx n="32" d="100"/>
          <a:sy n="32" d="100"/>
        </p:scale>
        <p:origin x="-1190" y="-62"/>
      </p:cViewPr>
      <p:guideLst>
        <p:guide orient="horz" pos="3070"/>
        <p:guide pos="215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7.xml"/><Relationship Id="rId117" Type="http://schemas.openxmlformats.org/officeDocument/2006/relationships/slide" Target="slides/slide98.xml"/><Relationship Id="rId21" Type="http://schemas.openxmlformats.org/officeDocument/2006/relationships/slide" Target="slides/slide2.xml"/><Relationship Id="rId42" Type="http://schemas.openxmlformats.org/officeDocument/2006/relationships/slide" Target="slides/slide23.xml"/><Relationship Id="rId47" Type="http://schemas.openxmlformats.org/officeDocument/2006/relationships/slide" Target="slides/slide28.xml"/><Relationship Id="rId63" Type="http://schemas.openxmlformats.org/officeDocument/2006/relationships/slide" Target="slides/slide44.xml"/><Relationship Id="rId68" Type="http://schemas.openxmlformats.org/officeDocument/2006/relationships/slide" Target="slides/slide49.xml"/><Relationship Id="rId84" Type="http://schemas.openxmlformats.org/officeDocument/2006/relationships/slide" Target="slides/slide65.xml"/><Relationship Id="rId89" Type="http://schemas.openxmlformats.org/officeDocument/2006/relationships/slide" Target="slides/slide70.xml"/><Relationship Id="rId112" Type="http://schemas.openxmlformats.org/officeDocument/2006/relationships/slide" Target="slides/slide93.xml"/><Relationship Id="rId133" Type="http://schemas.openxmlformats.org/officeDocument/2006/relationships/theme" Target="theme/theme1.xml"/><Relationship Id="rId16" Type="http://schemas.openxmlformats.org/officeDocument/2006/relationships/slideMaster" Target="slideMasters/slideMaster16.xml"/><Relationship Id="rId107" Type="http://schemas.openxmlformats.org/officeDocument/2006/relationships/slide" Target="slides/slide88.xml"/><Relationship Id="rId11" Type="http://schemas.openxmlformats.org/officeDocument/2006/relationships/slideMaster" Target="slideMasters/slideMaster11.xml"/><Relationship Id="rId32" Type="http://schemas.openxmlformats.org/officeDocument/2006/relationships/slide" Target="slides/slide13.xml"/><Relationship Id="rId37" Type="http://schemas.openxmlformats.org/officeDocument/2006/relationships/slide" Target="slides/slide18.xml"/><Relationship Id="rId53" Type="http://schemas.openxmlformats.org/officeDocument/2006/relationships/slide" Target="slides/slide34.xml"/><Relationship Id="rId58" Type="http://schemas.openxmlformats.org/officeDocument/2006/relationships/slide" Target="slides/slide39.xml"/><Relationship Id="rId74" Type="http://schemas.openxmlformats.org/officeDocument/2006/relationships/slide" Target="slides/slide55.xml"/><Relationship Id="rId79" Type="http://schemas.openxmlformats.org/officeDocument/2006/relationships/slide" Target="slides/slide60.xml"/><Relationship Id="rId102" Type="http://schemas.openxmlformats.org/officeDocument/2006/relationships/slide" Target="slides/slide83.xml"/><Relationship Id="rId123" Type="http://schemas.openxmlformats.org/officeDocument/2006/relationships/slide" Target="slides/slide104.xml"/><Relationship Id="rId128" Type="http://schemas.openxmlformats.org/officeDocument/2006/relationships/slide" Target="slides/slide109.xml"/><Relationship Id="rId5" Type="http://schemas.openxmlformats.org/officeDocument/2006/relationships/slideMaster" Target="slideMasters/slideMaster5.xml"/><Relationship Id="rId90" Type="http://schemas.openxmlformats.org/officeDocument/2006/relationships/slide" Target="slides/slide71.xml"/><Relationship Id="rId95" Type="http://schemas.openxmlformats.org/officeDocument/2006/relationships/slide" Target="slides/slide76.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slide" Target="slides/slide29.xml"/><Relationship Id="rId56" Type="http://schemas.openxmlformats.org/officeDocument/2006/relationships/slide" Target="slides/slide37.xml"/><Relationship Id="rId64" Type="http://schemas.openxmlformats.org/officeDocument/2006/relationships/slide" Target="slides/slide45.xml"/><Relationship Id="rId69" Type="http://schemas.openxmlformats.org/officeDocument/2006/relationships/slide" Target="slides/slide50.xml"/><Relationship Id="rId77" Type="http://schemas.openxmlformats.org/officeDocument/2006/relationships/slide" Target="slides/slide58.xml"/><Relationship Id="rId100" Type="http://schemas.openxmlformats.org/officeDocument/2006/relationships/slide" Target="slides/slide81.xml"/><Relationship Id="rId105" Type="http://schemas.openxmlformats.org/officeDocument/2006/relationships/slide" Target="slides/slide86.xml"/><Relationship Id="rId113" Type="http://schemas.openxmlformats.org/officeDocument/2006/relationships/slide" Target="slides/slide94.xml"/><Relationship Id="rId118" Type="http://schemas.openxmlformats.org/officeDocument/2006/relationships/slide" Target="slides/slide99.xml"/><Relationship Id="rId126" Type="http://schemas.openxmlformats.org/officeDocument/2006/relationships/slide" Target="slides/slide107.xml"/><Relationship Id="rId13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2.xml"/><Relationship Id="rId72" Type="http://schemas.openxmlformats.org/officeDocument/2006/relationships/slide" Target="slides/slide53.xml"/><Relationship Id="rId80" Type="http://schemas.openxmlformats.org/officeDocument/2006/relationships/slide" Target="slides/slide61.xml"/><Relationship Id="rId85" Type="http://schemas.openxmlformats.org/officeDocument/2006/relationships/slide" Target="slides/slide66.xml"/><Relationship Id="rId93" Type="http://schemas.openxmlformats.org/officeDocument/2006/relationships/slide" Target="slides/slide74.xml"/><Relationship Id="rId98" Type="http://schemas.openxmlformats.org/officeDocument/2006/relationships/slide" Target="slides/slide79.xml"/><Relationship Id="rId121" Type="http://schemas.openxmlformats.org/officeDocument/2006/relationships/slide" Target="slides/slide102.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59" Type="http://schemas.openxmlformats.org/officeDocument/2006/relationships/slide" Target="slides/slide40.xml"/><Relationship Id="rId67" Type="http://schemas.openxmlformats.org/officeDocument/2006/relationships/slide" Target="slides/slide48.xml"/><Relationship Id="rId103" Type="http://schemas.openxmlformats.org/officeDocument/2006/relationships/slide" Target="slides/slide84.xml"/><Relationship Id="rId108" Type="http://schemas.openxmlformats.org/officeDocument/2006/relationships/slide" Target="slides/slide89.xml"/><Relationship Id="rId116" Type="http://schemas.openxmlformats.org/officeDocument/2006/relationships/slide" Target="slides/slide97.xml"/><Relationship Id="rId124" Type="http://schemas.openxmlformats.org/officeDocument/2006/relationships/slide" Target="slides/slide105.xml"/><Relationship Id="rId129" Type="http://schemas.openxmlformats.org/officeDocument/2006/relationships/notesMaster" Target="notesMasters/notesMaster1.xml"/><Relationship Id="rId20" Type="http://schemas.openxmlformats.org/officeDocument/2006/relationships/slide" Target="slides/slide1.xml"/><Relationship Id="rId41" Type="http://schemas.openxmlformats.org/officeDocument/2006/relationships/slide" Target="slides/slide22.xml"/><Relationship Id="rId54" Type="http://schemas.openxmlformats.org/officeDocument/2006/relationships/slide" Target="slides/slide35.xml"/><Relationship Id="rId62" Type="http://schemas.openxmlformats.org/officeDocument/2006/relationships/slide" Target="slides/slide43.xml"/><Relationship Id="rId70" Type="http://schemas.openxmlformats.org/officeDocument/2006/relationships/slide" Target="slides/slide51.xml"/><Relationship Id="rId75" Type="http://schemas.openxmlformats.org/officeDocument/2006/relationships/slide" Target="slides/slide56.xml"/><Relationship Id="rId83" Type="http://schemas.openxmlformats.org/officeDocument/2006/relationships/slide" Target="slides/slide64.xml"/><Relationship Id="rId88" Type="http://schemas.openxmlformats.org/officeDocument/2006/relationships/slide" Target="slides/slide69.xml"/><Relationship Id="rId91" Type="http://schemas.openxmlformats.org/officeDocument/2006/relationships/slide" Target="slides/slide72.xml"/><Relationship Id="rId96" Type="http://schemas.openxmlformats.org/officeDocument/2006/relationships/slide" Target="slides/slide77.xml"/><Relationship Id="rId111" Type="http://schemas.openxmlformats.org/officeDocument/2006/relationships/slide" Target="slides/slide92.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openxmlformats.org/officeDocument/2006/relationships/slide" Target="slides/slide38.xml"/><Relationship Id="rId106" Type="http://schemas.openxmlformats.org/officeDocument/2006/relationships/slide" Target="slides/slide87.xml"/><Relationship Id="rId114" Type="http://schemas.openxmlformats.org/officeDocument/2006/relationships/slide" Target="slides/slide95.xml"/><Relationship Id="rId119" Type="http://schemas.openxmlformats.org/officeDocument/2006/relationships/slide" Target="slides/slide100.xml"/><Relationship Id="rId127" Type="http://schemas.openxmlformats.org/officeDocument/2006/relationships/slide" Target="slides/slide108.xml"/><Relationship Id="rId10" Type="http://schemas.openxmlformats.org/officeDocument/2006/relationships/slideMaster" Target="slideMasters/slideMaster10.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60" Type="http://schemas.openxmlformats.org/officeDocument/2006/relationships/slide" Target="slides/slide41.xml"/><Relationship Id="rId65" Type="http://schemas.openxmlformats.org/officeDocument/2006/relationships/slide" Target="slides/slide46.xml"/><Relationship Id="rId73" Type="http://schemas.openxmlformats.org/officeDocument/2006/relationships/slide" Target="slides/slide54.xml"/><Relationship Id="rId78" Type="http://schemas.openxmlformats.org/officeDocument/2006/relationships/slide" Target="slides/slide59.xml"/><Relationship Id="rId81" Type="http://schemas.openxmlformats.org/officeDocument/2006/relationships/slide" Target="slides/slide62.xml"/><Relationship Id="rId86" Type="http://schemas.openxmlformats.org/officeDocument/2006/relationships/slide" Target="slides/slide67.xml"/><Relationship Id="rId94" Type="http://schemas.openxmlformats.org/officeDocument/2006/relationships/slide" Target="slides/slide75.xml"/><Relationship Id="rId99" Type="http://schemas.openxmlformats.org/officeDocument/2006/relationships/slide" Target="slides/slide80.xml"/><Relationship Id="rId101" Type="http://schemas.openxmlformats.org/officeDocument/2006/relationships/slide" Target="slides/slide82.xml"/><Relationship Id="rId122" Type="http://schemas.openxmlformats.org/officeDocument/2006/relationships/slide" Target="slides/slide103.xml"/><Relationship Id="rId13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20.xml"/><Relationship Id="rId109" Type="http://schemas.openxmlformats.org/officeDocument/2006/relationships/slide" Target="slides/slide90.xml"/><Relationship Id="rId34" Type="http://schemas.openxmlformats.org/officeDocument/2006/relationships/slide" Target="slides/slide15.xml"/><Relationship Id="rId50" Type="http://schemas.openxmlformats.org/officeDocument/2006/relationships/slide" Target="slides/slide31.xml"/><Relationship Id="rId55" Type="http://schemas.openxmlformats.org/officeDocument/2006/relationships/slide" Target="slides/slide36.xml"/><Relationship Id="rId76" Type="http://schemas.openxmlformats.org/officeDocument/2006/relationships/slide" Target="slides/slide57.xml"/><Relationship Id="rId97" Type="http://schemas.openxmlformats.org/officeDocument/2006/relationships/slide" Target="slides/slide78.xml"/><Relationship Id="rId104" Type="http://schemas.openxmlformats.org/officeDocument/2006/relationships/slide" Target="slides/slide85.xml"/><Relationship Id="rId120" Type="http://schemas.openxmlformats.org/officeDocument/2006/relationships/slide" Target="slides/slide101.xml"/><Relationship Id="rId125" Type="http://schemas.openxmlformats.org/officeDocument/2006/relationships/slide" Target="slides/slide106.xml"/><Relationship Id="rId7" Type="http://schemas.openxmlformats.org/officeDocument/2006/relationships/slideMaster" Target="slideMasters/slideMaster7.xml"/><Relationship Id="rId71" Type="http://schemas.openxmlformats.org/officeDocument/2006/relationships/slide" Target="slides/slide52.xml"/><Relationship Id="rId92" Type="http://schemas.openxmlformats.org/officeDocument/2006/relationships/slide" Target="slides/slide73.xml"/><Relationship Id="rId2" Type="http://schemas.openxmlformats.org/officeDocument/2006/relationships/slideMaster" Target="slideMasters/slideMaster2.xml"/><Relationship Id="rId29" Type="http://schemas.openxmlformats.org/officeDocument/2006/relationships/slide" Target="slides/slide10.xml"/><Relationship Id="rId24" Type="http://schemas.openxmlformats.org/officeDocument/2006/relationships/slide" Target="slides/slide5.xml"/><Relationship Id="rId40" Type="http://schemas.openxmlformats.org/officeDocument/2006/relationships/slide" Target="slides/slide21.xml"/><Relationship Id="rId45" Type="http://schemas.openxmlformats.org/officeDocument/2006/relationships/slide" Target="slides/slide26.xml"/><Relationship Id="rId66" Type="http://schemas.openxmlformats.org/officeDocument/2006/relationships/slide" Target="slides/slide47.xml"/><Relationship Id="rId87" Type="http://schemas.openxmlformats.org/officeDocument/2006/relationships/slide" Target="slides/slide68.xml"/><Relationship Id="rId110" Type="http://schemas.openxmlformats.org/officeDocument/2006/relationships/slide" Target="slides/slide91.xml"/><Relationship Id="rId115" Type="http://schemas.openxmlformats.org/officeDocument/2006/relationships/slide" Target="slides/slide96.xml"/><Relationship Id="rId131" Type="http://schemas.openxmlformats.org/officeDocument/2006/relationships/presProps" Target="presProps.xml"/><Relationship Id="rId61" Type="http://schemas.openxmlformats.org/officeDocument/2006/relationships/slide" Target="slides/slide42.xml"/><Relationship Id="rId82" Type="http://schemas.openxmlformats.org/officeDocument/2006/relationships/slide" Target="slides/slide63.xml"/><Relationship Id="rId19" Type="http://schemas.openxmlformats.org/officeDocument/2006/relationships/slideMaster" Target="slideMasters/slideMaster19.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2.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8.wmf"/><Relationship Id="rId11" Type="http://schemas.openxmlformats.org/officeDocument/2006/relationships/image" Target="../media/image83.wmf"/><Relationship Id="rId5" Type="http://schemas.openxmlformats.org/officeDocument/2006/relationships/image" Target="../media/image77.wmf"/><Relationship Id="rId10" Type="http://schemas.openxmlformats.org/officeDocument/2006/relationships/image" Target="../media/image82.wmf"/><Relationship Id="rId4" Type="http://schemas.openxmlformats.org/officeDocument/2006/relationships/image" Target="../media/image76.wmf"/><Relationship Id="rId9" Type="http://schemas.openxmlformats.org/officeDocument/2006/relationships/image" Target="../media/image81.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79946B01-7603-4C38-A462-ABDAD77C5421}"/>
              </a:ext>
            </a:extLst>
          </p:cNvPr>
          <p:cNvSpPr>
            <a:spLocks noGrp="1" noChangeArrowheads="1"/>
          </p:cNvSpPr>
          <p:nvPr>
            <p:ph type="hdr" sz="quarter"/>
          </p:nvPr>
        </p:nvSpPr>
        <p:spPr bwMode="auto">
          <a:xfrm>
            <a:off x="0" y="0"/>
            <a:ext cx="2968625"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187395" name="Rectangle 3">
            <a:extLst>
              <a:ext uri="{FF2B5EF4-FFF2-40B4-BE49-F238E27FC236}">
                <a16:creationId xmlns:a16="http://schemas.microsoft.com/office/drawing/2014/main" id="{D9C655DB-E915-4AD0-AE4D-88C508F4337D}"/>
              </a:ext>
            </a:extLst>
          </p:cNvPr>
          <p:cNvSpPr>
            <a:spLocks noGrp="1" noChangeArrowheads="1"/>
          </p:cNvSpPr>
          <p:nvPr>
            <p:ph type="dt" sz="quarter" idx="1"/>
          </p:nvPr>
        </p:nvSpPr>
        <p:spPr bwMode="auto">
          <a:xfrm>
            <a:off x="3883025" y="0"/>
            <a:ext cx="2968625"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anose="02010600030101010101" pitchFamily="2" charset="-122"/>
              </a:defRPr>
            </a:lvl1pPr>
          </a:lstStyle>
          <a:p>
            <a:pPr>
              <a:defRPr/>
            </a:pPr>
            <a:endParaRPr lang="en-US" altLang="zh-CN"/>
          </a:p>
        </p:txBody>
      </p:sp>
      <p:sp>
        <p:nvSpPr>
          <p:cNvPr id="187396" name="Rectangle 4">
            <a:extLst>
              <a:ext uri="{FF2B5EF4-FFF2-40B4-BE49-F238E27FC236}">
                <a16:creationId xmlns:a16="http://schemas.microsoft.com/office/drawing/2014/main" id="{1622D03C-07EC-489F-AF7C-A61341DDF204}"/>
              </a:ext>
            </a:extLst>
          </p:cNvPr>
          <p:cNvSpPr>
            <a:spLocks noGrp="1" noChangeArrowheads="1"/>
          </p:cNvSpPr>
          <p:nvPr>
            <p:ph type="ftr" sz="quarter" idx="2"/>
          </p:nvPr>
        </p:nvSpPr>
        <p:spPr bwMode="auto">
          <a:xfrm>
            <a:off x="0" y="9259888"/>
            <a:ext cx="2968625"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187397" name="Rectangle 5">
            <a:extLst>
              <a:ext uri="{FF2B5EF4-FFF2-40B4-BE49-F238E27FC236}">
                <a16:creationId xmlns:a16="http://schemas.microsoft.com/office/drawing/2014/main" id="{83167CAA-5DEA-4E84-9B5E-69812BE84F9F}"/>
              </a:ext>
            </a:extLst>
          </p:cNvPr>
          <p:cNvSpPr>
            <a:spLocks noGrp="1" noChangeArrowheads="1"/>
          </p:cNvSpPr>
          <p:nvPr>
            <p:ph type="sldNum" sz="quarter" idx="3"/>
          </p:nvPr>
        </p:nvSpPr>
        <p:spPr bwMode="auto">
          <a:xfrm>
            <a:off x="3883025" y="9259888"/>
            <a:ext cx="2968625"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fld id="{C032A746-486E-419C-BE34-0A8E44F3B56E}"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D8E6C553-7A72-45FD-9926-CD0E59385F90}"/>
              </a:ext>
            </a:extLst>
          </p:cNvPr>
          <p:cNvSpPr>
            <a:spLocks noGrp="1" noChangeArrowheads="1"/>
          </p:cNvSpPr>
          <p:nvPr>
            <p:ph type="hdr" sz="quarter"/>
          </p:nvPr>
        </p:nvSpPr>
        <p:spPr bwMode="auto">
          <a:xfrm>
            <a:off x="0" y="0"/>
            <a:ext cx="2968625"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135171" name="Rectangle 3">
            <a:extLst>
              <a:ext uri="{FF2B5EF4-FFF2-40B4-BE49-F238E27FC236}">
                <a16:creationId xmlns:a16="http://schemas.microsoft.com/office/drawing/2014/main" id="{EE169F53-7D5D-4D6C-A822-5674B3D82EEE}"/>
              </a:ext>
            </a:extLst>
          </p:cNvPr>
          <p:cNvSpPr>
            <a:spLocks noGrp="1" noChangeArrowheads="1"/>
          </p:cNvSpPr>
          <p:nvPr>
            <p:ph type="dt" idx="1"/>
          </p:nvPr>
        </p:nvSpPr>
        <p:spPr bwMode="auto">
          <a:xfrm>
            <a:off x="3883025" y="0"/>
            <a:ext cx="2968625"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anose="02010600030101010101" pitchFamily="2" charset="-122"/>
              </a:defRPr>
            </a:lvl1pPr>
          </a:lstStyle>
          <a:p>
            <a:pPr>
              <a:defRPr/>
            </a:pPr>
            <a:endParaRPr lang="en-US" altLang="zh-CN"/>
          </a:p>
        </p:txBody>
      </p:sp>
      <p:sp>
        <p:nvSpPr>
          <p:cNvPr id="302084" name="Rectangle 4">
            <a:extLst>
              <a:ext uri="{FF2B5EF4-FFF2-40B4-BE49-F238E27FC236}">
                <a16:creationId xmlns:a16="http://schemas.microsoft.com/office/drawing/2014/main" id="{BCA01905-1B1A-4386-A2FA-60D50A39FD95}"/>
              </a:ext>
            </a:extLst>
          </p:cNvPr>
          <p:cNvSpPr>
            <a:spLocks noGrp="1" noRot="1" noChangeAspect="1" noChangeArrowheads="1" noTextEdit="1"/>
          </p:cNvSpPr>
          <p:nvPr>
            <p:ph type="sldImg" idx="2"/>
          </p:nvPr>
        </p:nvSpPr>
        <p:spPr bwMode="auto">
          <a:xfrm>
            <a:off x="987425" y="730250"/>
            <a:ext cx="4876800" cy="36560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5173" name="Rectangle 5">
            <a:extLst>
              <a:ext uri="{FF2B5EF4-FFF2-40B4-BE49-F238E27FC236}">
                <a16:creationId xmlns:a16="http://schemas.microsoft.com/office/drawing/2014/main" id="{185A243F-4B3F-4974-9CD7-0AD95B889B7E}"/>
              </a:ext>
            </a:extLst>
          </p:cNvPr>
          <p:cNvSpPr>
            <a:spLocks noGrp="1" noChangeArrowheads="1"/>
          </p:cNvSpPr>
          <p:nvPr>
            <p:ph type="body" sz="quarter" idx="3"/>
          </p:nvPr>
        </p:nvSpPr>
        <p:spPr bwMode="auto">
          <a:xfrm>
            <a:off x="912813" y="4629150"/>
            <a:ext cx="5026025" cy="438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5174" name="Rectangle 6">
            <a:extLst>
              <a:ext uri="{FF2B5EF4-FFF2-40B4-BE49-F238E27FC236}">
                <a16:creationId xmlns:a16="http://schemas.microsoft.com/office/drawing/2014/main" id="{A4EBBE47-B6DA-4C83-80C1-B154E1556C19}"/>
              </a:ext>
            </a:extLst>
          </p:cNvPr>
          <p:cNvSpPr>
            <a:spLocks noGrp="1" noChangeArrowheads="1"/>
          </p:cNvSpPr>
          <p:nvPr>
            <p:ph type="ftr" sz="quarter" idx="4"/>
          </p:nvPr>
        </p:nvSpPr>
        <p:spPr bwMode="auto">
          <a:xfrm>
            <a:off x="0" y="9259888"/>
            <a:ext cx="2968625"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135175" name="Rectangle 7">
            <a:extLst>
              <a:ext uri="{FF2B5EF4-FFF2-40B4-BE49-F238E27FC236}">
                <a16:creationId xmlns:a16="http://schemas.microsoft.com/office/drawing/2014/main" id="{D3D92461-6438-48A5-9ED1-3C0CEFDB64CF}"/>
              </a:ext>
            </a:extLst>
          </p:cNvPr>
          <p:cNvSpPr>
            <a:spLocks noGrp="1" noChangeArrowheads="1"/>
          </p:cNvSpPr>
          <p:nvPr>
            <p:ph type="sldNum" sz="quarter" idx="5"/>
          </p:nvPr>
        </p:nvSpPr>
        <p:spPr bwMode="auto">
          <a:xfrm>
            <a:off x="3883025" y="9259888"/>
            <a:ext cx="2968625"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fld id="{7CDE9664-B5BB-4F99-868C-7009585810C2}"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89013" y="730250"/>
            <a:ext cx="4873625" cy="3656013"/>
          </a:xfrm>
        </p:spPr>
      </p:sp>
      <p:sp>
        <p:nvSpPr>
          <p:cNvPr id="3" name="备注占位符 2"/>
          <p:cNvSpPr>
            <a:spLocks noGrp="1"/>
          </p:cNvSpPr>
          <p:nvPr>
            <p:ph type="body" idx="1"/>
          </p:nvPr>
        </p:nvSpPr>
        <p:spPr/>
        <p:txBody>
          <a:bodyPr/>
          <a:lstStyle/>
          <a:p>
            <a:pPr marL="0" indent="0" eaLnBrk="1" hangingPunct="1">
              <a:spcBef>
                <a:spcPct val="50000"/>
              </a:spcBef>
              <a:buFont typeface="Wingdings" panose="05000000000000000000" pitchFamily="2" charset="2"/>
              <a:buNone/>
              <a:defRPr/>
            </a:pPr>
            <a:endParaRPr lang="zh-CN" altLang="en-US" dirty="0"/>
          </a:p>
        </p:txBody>
      </p:sp>
      <p:sp>
        <p:nvSpPr>
          <p:cNvPr id="4" name="灯片编号占位符 3"/>
          <p:cNvSpPr>
            <a:spLocks noGrp="1"/>
          </p:cNvSpPr>
          <p:nvPr>
            <p:ph type="sldNum" sz="quarter" idx="5"/>
          </p:nvPr>
        </p:nvSpPr>
        <p:spPr/>
        <p:txBody>
          <a:bodyPr/>
          <a:lstStyle/>
          <a:p>
            <a:fld id="{7CDE9664-B5BB-4F99-868C-7009585810C2}" type="slidenum">
              <a:rPr lang="en-US" altLang="zh-CN" smtClean="0"/>
              <a:pPr/>
              <a:t>3</a:t>
            </a:fld>
            <a:endParaRPr lang="en-US" altLang="zh-CN"/>
          </a:p>
        </p:txBody>
      </p:sp>
    </p:spTree>
    <p:extLst>
      <p:ext uri="{BB962C8B-B14F-4D97-AF65-F5344CB8AC3E}">
        <p14:creationId xmlns:p14="http://schemas.microsoft.com/office/powerpoint/2010/main" val="3650242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89013" y="730250"/>
            <a:ext cx="4873625" cy="365601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DE9664-B5BB-4F99-868C-7009585810C2}" type="slidenum">
              <a:rPr lang="en-US" altLang="zh-CN" smtClean="0"/>
              <a:pPr/>
              <a:t>64</a:t>
            </a:fld>
            <a:endParaRPr lang="en-US" altLang="zh-CN"/>
          </a:p>
        </p:txBody>
      </p:sp>
    </p:spTree>
    <p:extLst>
      <p:ext uri="{BB962C8B-B14F-4D97-AF65-F5344CB8AC3E}">
        <p14:creationId xmlns:p14="http://schemas.microsoft.com/office/powerpoint/2010/main" val="2209220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89013" y="730250"/>
            <a:ext cx="4873625" cy="3656013"/>
          </a:xfrm>
        </p:spPr>
      </p:sp>
      <p:sp>
        <p:nvSpPr>
          <p:cNvPr id="3" name="备注占位符 2"/>
          <p:cNvSpPr>
            <a:spLocks noGrp="1"/>
          </p:cNvSpPr>
          <p:nvPr>
            <p:ph type="body" idx="1"/>
          </p:nvPr>
        </p:nvSpPr>
        <p:spPr/>
        <p:txBody>
          <a:bodyPr/>
          <a:lstStyle/>
          <a:p>
            <a:pPr marL="0" indent="0" eaLnBrk="1" hangingPunct="1">
              <a:spcBef>
                <a:spcPct val="50000"/>
              </a:spcBef>
              <a:buFont typeface="Wingdings" panose="05000000000000000000" pitchFamily="2" charset="2"/>
              <a:buNone/>
              <a:defRPr/>
            </a:pPr>
            <a:endParaRPr lang="zh-CN" altLang="en-US" dirty="0"/>
          </a:p>
        </p:txBody>
      </p:sp>
      <p:sp>
        <p:nvSpPr>
          <p:cNvPr id="4" name="灯片编号占位符 3"/>
          <p:cNvSpPr>
            <a:spLocks noGrp="1"/>
          </p:cNvSpPr>
          <p:nvPr>
            <p:ph type="sldNum" sz="quarter" idx="5"/>
          </p:nvPr>
        </p:nvSpPr>
        <p:spPr/>
        <p:txBody>
          <a:bodyPr/>
          <a:lstStyle/>
          <a:p>
            <a:fld id="{7CDE9664-B5BB-4F99-868C-7009585810C2}" type="slidenum">
              <a:rPr lang="en-US" altLang="zh-CN" smtClean="0"/>
              <a:pPr/>
              <a:t>4</a:t>
            </a:fld>
            <a:endParaRPr lang="en-US" altLang="zh-CN"/>
          </a:p>
        </p:txBody>
      </p:sp>
    </p:spTree>
    <p:extLst>
      <p:ext uri="{BB962C8B-B14F-4D97-AF65-F5344CB8AC3E}">
        <p14:creationId xmlns:p14="http://schemas.microsoft.com/office/powerpoint/2010/main" val="3054133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a:extLst>
              <a:ext uri="{FF2B5EF4-FFF2-40B4-BE49-F238E27FC236}">
                <a16:creationId xmlns:a16="http://schemas.microsoft.com/office/drawing/2014/main" id="{BB372376-F39E-4F61-AB5A-13D798041084}"/>
              </a:ext>
            </a:extLst>
          </p:cNvPr>
          <p:cNvSpPr>
            <a:spLocks noGrp="1" noChangeArrowheads="1"/>
          </p:cNvSpPr>
          <p:nvPr>
            <p:ph type="sldNum" sz="quarter" idx="5"/>
          </p:nvPr>
        </p:nvSpPr>
        <p:spPr>
          <a:noFill/>
        </p:spPr>
        <p:txBody>
          <a:bodyP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fld id="{DFF75432-BA01-4CF7-9B01-8378ECF62D2B}" type="slidenum">
              <a:rPr lang="en-US" altLang="zh-CN" sz="1200">
                <a:ea typeface="宋体" panose="02010600030101010101" pitchFamily="2" charset="-122"/>
              </a:rPr>
              <a:pPr/>
              <a:t>6</a:t>
            </a:fld>
            <a:endParaRPr lang="en-US" altLang="zh-CN" sz="1200">
              <a:ea typeface="宋体" panose="02010600030101010101" pitchFamily="2" charset="-122"/>
            </a:endParaRPr>
          </a:p>
        </p:txBody>
      </p:sp>
      <p:sp>
        <p:nvSpPr>
          <p:cNvPr id="309251" name="Rectangle 2">
            <a:extLst>
              <a:ext uri="{FF2B5EF4-FFF2-40B4-BE49-F238E27FC236}">
                <a16:creationId xmlns:a16="http://schemas.microsoft.com/office/drawing/2014/main" id="{CC7808AE-4988-4EF7-88B7-C19277A0C2BB}"/>
              </a:ext>
            </a:extLst>
          </p:cNvPr>
          <p:cNvSpPr>
            <a:spLocks noGrp="1" noRot="1" noChangeAspect="1" noChangeArrowheads="1" noTextEdit="1"/>
          </p:cNvSpPr>
          <p:nvPr>
            <p:ph type="sldImg"/>
          </p:nvPr>
        </p:nvSpPr>
        <p:spPr>
          <a:xfrm>
            <a:off x="998538" y="738188"/>
            <a:ext cx="4854575" cy="3641725"/>
          </a:xfrm>
          <a:solidFill>
            <a:srgbClr val="FFFFFF"/>
          </a:solidFill>
          <a:ln/>
        </p:spPr>
      </p:sp>
      <p:sp>
        <p:nvSpPr>
          <p:cNvPr id="309252" name="Rectangle 3">
            <a:extLst>
              <a:ext uri="{FF2B5EF4-FFF2-40B4-BE49-F238E27FC236}">
                <a16:creationId xmlns:a16="http://schemas.microsoft.com/office/drawing/2014/main" id="{757B3EE7-A052-4E33-AF95-5D8AB437F102}"/>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algn="just" eaLnBrk="1" hangingPunct="1"/>
            <a:r>
              <a:rPr lang="zh-CN" altLang="en-US" sz="900" dirty="0"/>
              <a:t>顾名思义，随机变量就是“其值随机会而定”的变量，正如随机事件是“其发生与否随机会而定”的事件．机会表现为试验结果，一个随机试验有许多可能的结果，到底出现哪一个要看机会，即有一 定的概率．最简单的例子如掷骰子，掷出的点数</a:t>
            </a:r>
            <a:r>
              <a:rPr lang="en-US" altLang="zh-CN" sz="900" dirty="0"/>
              <a:t>X</a:t>
            </a:r>
            <a:r>
              <a:rPr lang="zh-CN" altLang="en-US" sz="900" dirty="0"/>
              <a:t>是一个随机变量，它可以取</a:t>
            </a:r>
            <a:r>
              <a:rPr lang="en-US" altLang="zh-CN" sz="900" dirty="0"/>
              <a:t>1</a:t>
            </a:r>
            <a:r>
              <a:rPr lang="zh-CN" altLang="en-US" sz="900" dirty="0"/>
              <a:t>，</a:t>
            </a:r>
            <a:r>
              <a:rPr lang="en-US" altLang="zh-CN" sz="900" dirty="0"/>
              <a:t>…</a:t>
            </a:r>
            <a:r>
              <a:rPr lang="zh-CN" altLang="en-US" sz="900" dirty="0"/>
              <a:t>，</a:t>
            </a:r>
            <a:r>
              <a:rPr lang="en-US" altLang="zh-CN" sz="900" dirty="0"/>
              <a:t>6</a:t>
            </a:r>
            <a:r>
              <a:rPr lang="zh-CN" altLang="en-US" sz="900" dirty="0"/>
              <a:t>等</a:t>
            </a:r>
            <a:r>
              <a:rPr lang="en-US" altLang="zh-CN" sz="900" dirty="0"/>
              <a:t>6</a:t>
            </a:r>
            <a:r>
              <a:rPr lang="zh-CN" altLang="en-US" sz="900" dirty="0"/>
              <a:t>个值．到底是哪一个，要等掷了骰子以后才知道．因此又可以说，随机变量就是试验结果的函数．从这一点看，它与通常的函数概念又没有什么不同．把握这个概念的关键之点在于试验前后之分：在试验前我们不能预知它将取何值，这要凭机会，“随机”的意思就在这里，一旦试验后，取值就确定了．比如你在星期一买了</a:t>
            </a:r>
            <a:r>
              <a:rPr lang="en-US" altLang="zh-CN" sz="900" dirty="0"/>
              <a:t>—</a:t>
            </a:r>
            <a:r>
              <a:rPr lang="zh-CN" altLang="en-US" sz="900" dirty="0"/>
              <a:t>张奖券，到星期五开奖．在开奖之前，你这张奖券中奖的金额</a:t>
            </a:r>
            <a:r>
              <a:rPr lang="en-US" altLang="zh-CN" sz="900" dirty="0"/>
              <a:t>X</a:t>
            </a:r>
            <a:r>
              <a:rPr lang="zh-CN" altLang="en-US" sz="900" dirty="0"/>
              <a:t>是一个随机变量，其值耍到星期五的“抽奖试验”做过以后才能知道．</a:t>
            </a:r>
          </a:p>
          <a:p>
            <a:pPr algn="just" eaLnBrk="1" hangingPunct="1"/>
            <a:r>
              <a:rPr lang="zh-CN" altLang="en-US" sz="900" dirty="0"/>
              <a:t>    明白了这一点就不难举出一大堆随机变量的例子．比如，你在某厂大批产品中随机地抽出</a:t>
            </a:r>
            <a:r>
              <a:rPr lang="en-US" altLang="zh-CN" sz="900" dirty="0"/>
              <a:t>100</a:t>
            </a:r>
            <a:r>
              <a:rPr lang="zh-CN" altLang="en-US" sz="900" dirty="0"/>
              <a:t>个，其中所含废品数</a:t>
            </a:r>
            <a:r>
              <a:rPr lang="en-US" altLang="zh-CN" sz="900" dirty="0"/>
              <a:t>X</a:t>
            </a:r>
            <a:r>
              <a:rPr lang="zh-CN" altLang="en-US" sz="900" dirty="0"/>
              <a:t>；一月内某交通路口的事故数</a:t>
            </a:r>
            <a:r>
              <a:rPr lang="en-US" altLang="zh-CN" sz="900" dirty="0"/>
              <a:t>X</a:t>
            </a:r>
            <a:r>
              <a:rPr lang="zh-CN" altLang="en-US" sz="900" dirty="0"/>
              <a:t>；用天平秤量某物体的重量的误差</a:t>
            </a:r>
            <a:r>
              <a:rPr lang="en-US" altLang="zh-CN" sz="900" dirty="0"/>
              <a:t>X</a:t>
            </a:r>
            <a:r>
              <a:rPr lang="zh-CN" altLang="en-US" sz="900" dirty="0"/>
              <a:t>；随意在市场上买来一架电视机，其使用寿命</a:t>
            </a:r>
            <a:r>
              <a:rPr lang="en-US" altLang="zh-CN" sz="900" dirty="0"/>
              <a:t>X</a:t>
            </a:r>
            <a:r>
              <a:rPr lang="zh-CN" altLang="en-US" sz="900" dirty="0"/>
              <a:t>等等，都是随机变量．</a:t>
            </a:r>
          </a:p>
          <a:p>
            <a:pPr algn="just" eaLnBrk="1" hangingPunct="1"/>
            <a:r>
              <a:rPr lang="zh-CN" altLang="en-US" sz="900" dirty="0"/>
              <a:t>若把随机变量</a:t>
            </a:r>
            <a:r>
              <a:rPr lang="en-US" altLang="zh-CN" sz="900" dirty="0"/>
              <a:t>X</a:t>
            </a:r>
            <a:r>
              <a:rPr lang="zh-CN" altLang="en-US" sz="900" dirty="0"/>
              <a:t>取所有可能值的概率计算出来，列成一个表格，则很容易算出任何一个由</a:t>
            </a:r>
            <a:r>
              <a:rPr lang="en-US" altLang="zh-CN" sz="900" dirty="0"/>
              <a:t>X</a:t>
            </a:r>
            <a:r>
              <a:rPr lang="zh-CN" altLang="en-US" sz="900" dirty="0"/>
              <a:t>取值落在某一区域表示的事件，如掷骰子，至少掷出</a:t>
            </a:r>
            <a:r>
              <a:rPr lang="en-US" altLang="zh-CN" sz="900" dirty="0"/>
              <a:t>1</a:t>
            </a:r>
            <a:r>
              <a:rPr lang="zh-CN" altLang="en-US" sz="900" dirty="0"/>
              <a:t>点的概率。</a:t>
            </a:r>
          </a:p>
          <a:p>
            <a:pPr algn="just" eaLnBrk="1" hangingPunct="1"/>
            <a:r>
              <a:rPr lang="zh-CN" altLang="en-US" sz="900" dirty="0"/>
              <a:t>关于随机变量</a:t>
            </a:r>
            <a:r>
              <a:rPr lang="en-US" altLang="zh-CN" sz="900" dirty="0"/>
              <a:t>(</a:t>
            </a:r>
            <a:r>
              <a:rPr lang="zh-CN" altLang="en-US" sz="900" dirty="0"/>
              <a:t>及向量</a:t>
            </a:r>
            <a:r>
              <a:rPr lang="en-US" altLang="zh-CN" sz="900" dirty="0"/>
              <a:t>)</a:t>
            </a:r>
            <a:r>
              <a:rPr lang="zh-CN" altLang="en-US" sz="900" dirty="0"/>
              <a:t>的研究，是概率论的中心内容．这是因为，对于一个随机试验，我们所关心的往往是与所研究的特定问题有关的某个或某些量，而这些量就是随机变量．当然，有时我们所关心的是某个或某些特定的随机事件．例如，在特定一群人中，年收入十万元以上的高收入者，及年收入在</a:t>
            </a:r>
            <a:r>
              <a:rPr lang="en-US" altLang="zh-CN" sz="900" dirty="0"/>
              <a:t>8000</a:t>
            </a:r>
            <a:r>
              <a:rPr lang="zh-CN" altLang="en-US" sz="900" dirty="0"/>
              <a:t>元以下的低收入者，各自的比率如何，这看上去像是两个孤立的事件．可是，若我们引进一个随机变量的</a:t>
            </a:r>
            <a:r>
              <a:rPr lang="en-US" altLang="zh-CN" sz="900" dirty="0"/>
              <a:t>X</a:t>
            </a:r>
            <a:r>
              <a:rPr lang="zh-CN" altLang="en-US" sz="900" dirty="0"/>
              <a:t>： </a:t>
            </a:r>
            <a:r>
              <a:rPr lang="en-US" altLang="zh-CN" sz="900" dirty="0"/>
              <a:t>X</a:t>
            </a:r>
            <a:r>
              <a:rPr lang="zh-CN" altLang="en-US" sz="900" dirty="0"/>
              <a:t>＝随机抽出一个人其年收入，则</a:t>
            </a:r>
            <a:r>
              <a:rPr lang="en-US" altLang="zh-CN" sz="900" dirty="0"/>
              <a:t>X</a:t>
            </a:r>
            <a:r>
              <a:rPr lang="zh-CN" altLang="en-US" sz="900" dirty="0"/>
              <a:t>是我们关心的随机变量．上述两个事件可分别表为</a:t>
            </a:r>
            <a:r>
              <a:rPr lang="en-US" altLang="zh-CN" sz="900" dirty="0"/>
              <a:t>X</a:t>
            </a:r>
            <a:r>
              <a:rPr lang="zh-CN" altLang="en-US" sz="900" dirty="0"/>
              <a:t>＞</a:t>
            </a:r>
            <a:r>
              <a:rPr lang="en-US" altLang="zh-CN" sz="900" dirty="0"/>
              <a:t>10</a:t>
            </a:r>
            <a:r>
              <a:rPr lang="zh-CN" altLang="en-US" sz="900" dirty="0"/>
              <a:t>万和</a:t>
            </a:r>
            <a:r>
              <a:rPr lang="en-US" altLang="zh-CN" sz="900" dirty="0"/>
              <a:t>X</a:t>
            </a:r>
            <a:r>
              <a:rPr lang="zh-CN" altLang="en-US" sz="900" dirty="0"/>
              <a:t>＜</a:t>
            </a:r>
            <a:r>
              <a:rPr lang="en-US" altLang="zh-CN" sz="900" dirty="0"/>
              <a:t>0.8</a:t>
            </a:r>
            <a:r>
              <a:rPr lang="zh-CN" altLang="en-US" sz="900" dirty="0"/>
              <a:t>万．这就看出：随机事件这个概念实际上是包容在随机变量这个更广的概念之内．也可以说：随机事件是从静态的观点来研究随机现象，而随机变量则是一种动态的观点，一如数学分析中的常量与变量的区分那样．变量概念是高等数学有别于初等数学的基础概念．同样，概率论能从计算一些孤立事件的概念发展为一个更高的理论体系，其基础概念是随机变量．</a:t>
            </a:r>
          </a:p>
          <a:p>
            <a:pPr algn="just" eaLnBrk="1" hangingPunct="1"/>
            <a:endParaRPr lang="zh-CN" altLang="en-US" sz="900" dirty="0"/>
          </a:p>
          <a:p>
            <a:pPr algn="just" eaLnBrk="1" hangingPunct="1"/>
            <a:endParaRPr lang="zh-CN" altLang="en-US" sz="900" dirty="0"/>
          </a:p>
          <a:p>
            <a:pPr eaLnBrk="1" hangingPunct="1"/>
            <a:endParaRPr lang="en-US" altLang="zh-CN" sz="9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89013" y="730250"/>
            <a:ext cx="4873625" cy="3656013"/>
          </a:xfrm>
        </p:spPr>
      </p:sp>
      <p:sp>
        <p:nvSpPr>
          <p:cNvPr id="3" name="备注占位符 2"/>
          <p:cNvSpPr>
            <a:spLocks noGrp="1"/>
          </p:cNvSpPr>
          <p:nvPr>
            <p:ph type="body" idx="1"/>
          </p:nvPr>
        </p:nvSpPr>
        <p:spPr/>
        <p:txBody>
          <a:bodyPr/>
          <a:lstStyle/>
          <a:p>
            <a:r>
              <a:rPr lang="zh-CN" altLang="en-US" dirty="0"/>
              <a:t>概率函数；概率分布表</a:t>
            </a:r>
          </a:p>
        </p:txBody>
      </p:sp>
      <p:sp>
        <p:nvSpPr>
          <p:cNvPr id="4" name="灯片编号占位符 3"/>
          <p:cNvSpPr>
            <a:spLocks noGrp="1"/>
          </p:cNvSpPr>
          <p:nvPr>
            <p:ph type="sldNum" sz="quarter" idx="5"/>
          </p:nvPr>
        </p:nvSpPr>
        <p:spPr/>
        <p:txBody>
          <a:bodyPr/>
          <a:lstStyle/>
          <a:p>
            <a:fld id="{7CDE9664-B5BB-4F99-868C-7009585810C2}" type="slidenum">
              <a:rPr lang="en-US" altLang="zh-CN" smtClean="0"/>
              <a:pPr/>
              <a:t>10</a:t>
            </a:fld>
            <a:endParaRPr lang="en-US" altLang="zh-CN"/>
          </a:p>
        </p:txBody>
      </p:sp>
    </p:spTree>
    <p:extLst>
      <p:ext uri="{BB962C8B-B14F-4D97-AF65-F5344CB8AC3E}">
        <p14:creationId xmlns:p14="http://schemas.microsoft.com/office/powerpoint/2010/main" val="28463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89013" y="730250"/>
            <a:ext cx="4873625" cy="365601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DE9664-B5BB-4F99-868C-7009585810C2}" type="slidenum">
              <a:rPr lang="en-US" altLang="zh-CN" smtClean="0"/>
              <a:pPr/>
              <a:t>12</a:t>
            </a:fld>
            <a:endParaRPr lang="en-US" altLang="zh-CN"/>
          </a:p>
        </p:txBody>
      </p:sp>
    </p:spTree>
    <p:extLst>
      <p:ext uri="{BB962C8B-B14F-4D97-AF65-F5344CB8AC3E}">
        <p14:creationId xmlns:p14="http://schemas.microsoft.com/office/powerpoint/2010/main" val="3715202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89013" y="730250"/>
            <a:ext cx="4873625" cy="3656013"/>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sz="1200" b="1" i="1" dirty="0" smtClean="0">
                        <a:latin typeface="Cambria Math" panose="02040503050406030204" pitchFamily="18" charset="0"/>
                      </a:rPr>
                      <m:t>𝝃</m:t>
                    </m:r>
                  </m:oMath>
                </a14:m>
                <a:r>
                  <a:rPr lang="zh-CN" altLang="en-US" sz="1200" dirty="0">
                    <a:solidFill>
                      <a:schemeClr val="tx1"/>
                    </a:solidFill>
                    <a:latin typeface="+mn-ea"/>
                    <a:ea typeface="+mn-ea"/>
                  </a:rPr>
                  <a:t>只能取</a:t>
                </a:r>
                <a:r>
                  <a:rPr lang="en-US" altLang="zh-CN" sz="1200" dirty="0">
                    <a:solidFill>
                      <a:schemeClr val="tx1"/>
                    </a:solidFill>
                    <a:latin typeface="+mn-ea"/>
                    <a:ea typeface="+mn-ea"/>
                  </a:rPr>
                  <a:t>0</a:t>
                </a:r>
                <a:r>
                  <a:rPr lang="zh-CN" altLang="en-US" sz="1200" dirty="0">
                    <a:solidFill>
                      <a:schemeClr val="tx1"/>
                    </a:solidFill>
                    <a:latin typeface="+mn-ea"/>
                    <a:ea typeface="+mn-ea"/>
                  </a:rPr>
                  <a:t>或</a:t>
                </a:r>
                <a:r>
                  <a:rPr lang="en-US" altLang="zh-CN" sz="1200" dirty="0">
                    <a:solidFill>
                      <a:schemeClr val="tx1"/>
                    </a:solidFill>
                    <a:latin typeface="+mn-ea"/>
                    <a:ea typeface="+mn-ea"/>
                  </a:rPr>
                  <a:t>1</a:t>
                </a:r>
                <a:r>
                  <a:rPr lang="zh-CN" altLang="en-US" sz="1200" dirty="0">
                    <a:solidFill>
                      <a:schemeClr val="tx1"/>
                    </a:solidFill>
                    <a:latin typeface="+mn-ea"/>
                    <a:ea typeface="+mn-ea"/>
                  </a:rPr>
                  <a:t>两个值</a:t>
                </a:r>
                <a:r>
                  <a:rPr lang="en-US" altLang="zh-CN" sz="1200" dirty="0">
                    <a:solidFill>
                      <a:schemeClr val="tx1"/>
                    </a:solidFill>
                    <a:latin typeface="+mn-ea"/>
                    <a:ea typeface="+mn-ea"/>
                  </a:rPr>
                  <a:t>. "</a:t>
                </a:r>
                <a:r>
                  <a:rPr lang="en-US" altLang="zh-CN" sz="1200" b="1" dirty="0"/>
                  <a:t> </a:t>
                </a:r>
                <a14:m>
                  <m:oMath xmlns:m="http://schemas.openxmlformats.org/officeDocument/2006/math">
                    <m:r>
                      <a:rPr lang="en-US" altLang="zh-CN" sz="1200" b="1" i="1" dirty="0">
                        <a:latin typeface="Cambria Math" panose="02040503050406030204" pitchFamily="18" charset="0"/>
                      </a:rPr>
                      <m:t>𝝃</m:t>
                    </m:r>
                    <m:r>
                      <a:rPr lang="en-US" altLang="zh-CN" sz="1200" b="1" i="1" dirty="0">
                        <a:latin typeface="Cambria Math" panose="02040503050406030204" pitchFamily="18" charset="0"/>
                      </a:rPr>
                      <m:t> </m:t>
                    </m:r>
                  </m:oMath>
                </a14:m>
                <a:r>
                  <a:rPr lang="en-US" altLang="zh-CN" sz="1200" dirty="0">
                    <a:solidFill>
                      <a:schemeClr val="tx1"/>
                    </a:solidFill>
                    <a:latin typeface="+mn-ea"/>
                    <a:ea typeface="+mn-ea"/>
                  </a:rPr>
                  <a:t>=0"</a:t>
                </a:r>
                <a:r>
                  <a:rPr lang="zh-CN" altLang="en-US" sz="1200" dirty="0">
                    <a:solidFill>
                      <a:schemeClr val="tx1"/>
                    </a:solidFill>
                    <a:latin typeface="+mn-ea"/>
                    <a:ea typeface="+mn-ea"/>
                  </a:rPr>
                  <a:t>表示</a:t>
                </a:r>
                <a:r>
                  <a:rPr lang="en-US" altLang="zh-CN" sz="1200" dirty="0">
                    <a:solidFill>
                      <a:schemeClr val="tx1"/>
                    </a:solidFill>
                    <a:latin typeface="+mn-ea"/>
                    <a:ea typeface="+mn-ea"/>
                  </a:rPr>
                  <a:t>"</a:t>
                </a:r>
                <a:r>
                  <a:rPr lang="zh-CN" altLang="en-US" sz="1200" dirty="0">
                    <a:solidFill>
                      <a:schemeClr val="tx1"/>
                    </a:solidFill>
                    <a:latin typeface="+mn-ea"/>
                    <a:ea typeface="+mn-ea"/>
                  </a:rPr>
                  <a:t>产品为合格</a:t>
                </a:r>
                <a:r>
                  <a:rPr lang="en-US" altLang="zh-CN" sz="1200" dirty="0">
                    <a:solidFill>
                      <a:schemeClr val="tx1"/>
                    </a:solidFill>
                    <a:latin typeface="+mn-ea"/>
                    <a:ea typeface="+mn-ea"/>
                  </a:rPr>
                  <a:t>", "</a:t>
                </a:r>
                <a:r>
                  <a:rPr lang="en-US" altLang="zh-CN" sz="1200" i="1" dirty="0">
                    <a:solidFill>
                      <a:schemeClr val="tx1"/>
                    </a:solidFill>
                    <a:latin typeface="+mn-ea"/>
                    <a:ea typeface="+mn-ea"/>
                  </a:rPr>
                  <a:t>x</a:t>
                </a:r>
                <a:r>
                  <a:rPr lang="en-US" altLang="zh-CN" sz="1200" dirty="0">
                    <a:solidFill>
                      <a:schemeClr val="tx1"/>
                    </a:solidFill>
                    <a:latin typeface="+mn-ea"/>
                    <a:ea typeface="+mn-ea"/>
                  </a:rPr>
                  <a:t>=1"</a:t>
                </a:r>
                <a:r>
                  <a:rPr lang="zh-CN" altLang="en-US" sz="1200" dirty="0">
                    <a:solidFill>
                      <a:schemeClr val="tx1"/>
                    </a:solidFill>
                    <a:latin typeface="+mn-ea"/>
                    <a:ea typeface="+mn-ea"/>
                  </a:rPr>
                  <a:t>表示</a:t>
                </a:r>
                <a:r>
                  <a:rPr lang="en-US" altLang="zh-CN" sz="1200" dirty="0">
                    <a:solidFill>
                      <a:schemeClr val="tx1"/>
                    </a:solidFill>
                    <a:latin typeface="+mn-ea"/>
                    <a:ea typeface="+mn-ea"/>
                  </a:rPr>
                  <a:t>"</a:t>
                </a:r>
                <a:r>
                  <a:rPr lang="zh-CN" altLang="en-US" sz="1200" dirty="0">
                    <a:solidFill>
                      <a:schemeClr val="tx1"/>
                    </a:solidFill>
                    <a:latin typeface="+mn-ea"/>
                    <a:ea typeface="+mn-ea"/>
                  </a:rPr>
                  <a:t>产品为废品</a:t>
                </a:r>
                <a:r>
                  <a:rPr lang="en-US" altLang="zh-CN" sz="1200" dirty="0">
                    <a:solidFill>
                      <a:schemeClr val="tx1"/>
                    </a:solidFill>
                    <a:latin typeface="+mn-ea"/>
                    <a:ea typeface="+mn-ea"/>
                  </a:rPr>
                  <a:t>", </a:t>
                </a:r>
                <a:r>
                  <a:rPr lang="zh-CN" altLang="en-US" sz="1200" dirty="0">
                    <a:solidFill>
                      <a:schemeClr val="tx1"/>
                    </a:solidFill>
                    <a:latin typeface="+mn-ea"/>
                    <a:ea typeface="+mn-ea"/>
                  </a:rPr>
                  <a:t>则概率分布表如下</a:t>
                </a:r>
                <a:endParaRPr lang="zh-CN" altLang="en-US" dirty="0"/>
              </a:p>
            </p:txBody>
          </p:sp>
        </mc:Choice>
        <mc:Fallback xmlns="">
          <p:sp>
            <p:nvSpPr>
              <p:cNvPr id="3" name="备注占位符 2"/>
              <p:cNvSpPr>
                <a:spLocks noGrp="1"/>
              </p:cNvSpPr>
              <p:nvPr>
                <p:ph type="body" idx="1"/>
              </p:nvPr>
            </p:nvSpPr>
            <p:spPr/>
            <p:txBody>
              <a:bodyPr/>
              <a:lstStyle/>
              <a:p>
                <a:r>
                  <a:rPr lang="en-US" altLang="zh-CN" sz="1200" b="1" i="0" dirty="0">
                    <a:latin typeface="Cambria Math" panose="02040503050406030204" pitchFamily="18" charset="0"/>
                  </a:rPr>
                  <a:t>𝝃</a:t>
                </a:r>
                <a:r>
                  <a:rPr lang="zh-CN" altLang="en-US" sz="1200" dirty="0">
                    <a:solidFill>
                      <a:schemeClr val="tx1"/>
                    </a:solidFill>
                    <a:latin typeface="+mn-ea"/>
                    <a:ea typeface="+mn-ea"/>
                  </a:rPr>
                  <a:t>只能取</a:t>
                </a:r>
                <a:r>
                  <a:rPr lang="en-US" altLang="zh-CN" sz="1200" dirty="0">
                    <a:solidFill>
                      <a:schemeClr val="tx1"/>
                    </a:solidFill>
                    <a:latin typeface="+mn-ea"/>
                    <a:ea typeface="+mn-ea"/>
                  </a:rPr>
                  <a:t>0</a:t>
                </a:r>
                <a:r>
                  <a:rPr lang="zh-CN" altLang="en-US" sz="1200" dirty="0">
                    <a:solidFill>
                      <a:schemeClr val="tx1"/>
                    </a:solidFill>
                    <a:latin typeface="+mn-ea"/>
                    <a:ea typeface="+mn-ea"/>
                  </a:rPr>
                  <a:t>或</a:t>
                </a:r>
                <a:r>
                  <a:rPr lang="en-US" altLang="zh-CN" sz="1200" dirty="0">
                    <a:solidFill>
                      <a:schemeClr val="tx1"/>
                    </a:solidFill>
                    <a:latin typeface="+mn-ea"/>
                    <a:ea typeface="+mn-ea"/>
                  </a:rPr>
                  <a:t>1</a:t>
                </a:r>
                <a:r>
                  <a:rPr lang="zh-CN" altLang="en-US" sz="1200" dirty="0">
                    <a:solidFill>
                      <a:schemeClr val="tx1"/>
                    </a:solidFill>
                    <a:latin typeface="+mn-ea"/>
                    <a:ea typeface="+mn-ea"/>
                  </a:rPr>
                  <a:t>两个值</a:t>
                </a:r>
                <a:r>
                  <a:rPr lang="en-US" altLang="zh-CN" sz="1200" dirty="0">
                    <a:solidFill>
                      <a:schemeClr val="tx1"/>
                    </a:solidFill>
                    <a:latin typeface="+mn-ea"/>
                    <a:ea typeface="+mn-ea"/>
                  </a:rPr>
                  <a:t>. "</a:t>
                </a:r>
                <a:r>
                  <a:rPr lang="en-US" altLang="zh-CN" sz="1200" b="1" dirty="0"/>
                  <a:t> </a:t>
                </a:r>
                <a:r>
                  <a:rPr lang="en-US" altLang="zh-CN" sz="1200" b="1" i="0" dirty="0">
                    <a:latin typeface="Cambria Math" panose="02040503050406030204" pitchFamily="18" charset="0"/>
                  </a:rPr>
                  <a:t>𝝃 </a:t>
                </a:r>
                <a:r>
                  <a:rPr lang="en-US" altLang="zh-CN" sz="1200" dirty="0">
                    <a:solidFill>
                      <a:schemeClr val="tx1"/>
                    </a:solidFill>
                    <a:latin typeface="+mn-ea"/>
                    <a:ea typeface="+mn-ea"/>
                  </a:rPr>
                  <a:t>=0"</a:t>
                </a:r>
                <a:r>
                  <a:rPr lang="zh-CN" altLang="en-US" sz="1200" dirty="0">
                    <a:solidFill>
                      <a:schemeClr val="tx1"/>
                    </a:solidFill>
                    <a:latin typeface="+mn-ea"/>
                    <a:ea typeface="+mn-ea"/>
                  </a:rPr>
                  <a:t>表示</a:t>
                </a:r>
                <a:r>
                  <a:rPr lang="en-US" altLang="zh-CN" sz="1200" dirty="0">
                    <a:solidFill>
                      <a:schemeClr val="tx1"/>
                    </a:solidFill>
                    <a:latin typeface="+mn-ea"/>
                    <a:ea typeface="+mn-ea"/>
                  </a:rPr>
                  <a:t>"</a:t>
                </a:r>
                <a:r>
                  <a:rPr lang="zh-CN" altLang="en-US" sz="1200" dirty="0">
                    <a:solidFill>
                      <a:schemeClr val="tx1"/>
                    </a:solidFill>
                    <a:latin typeface="+mn-ea"/>
                    <a:ea typeface="+mn-ea"/>
                  </a:rPr>
                  <a:t>产品为合格</a:t>
                </a:r>
                <a:r>
                  <a:rPr lang="en-US" altLang="zh-CN" sz="1200" dirty="0">
                    <a:solidFill>
                      <a:schemeClr val="tx1"/>
                    </a:solidFill>
                    <a:latin typeface="+mn-ea"/>
                    <a:ea typeface="+mn-ea"/>
                  </a:rPr>
                  <a:t>", "</a:t>
                </a:r>
                <a:r>
                  <a:rPr lang="en-US" altLang="zh-CN" sz="1200" i="1" dirty="0">
                    <a:solidFill>
                      <a:schemeClr val="tx1"/>
                    </a:solidFill>
                    <a:latin typeface="+mn-ea"/>
                    <a:ea typeface="+mn-ea"/>
                  </a:rPr>
                  <a:t>x</a:t>
                </a:r>
                <a:r>
                  <a:rPr lang="en-US" altLang="zh-CN" sz="1200" dirty="0">
                    <a:solidFill>
                      <a:schemeClr val="tx1"/>
                    </a:solidFill>
                    <a:latin typeface="+mn-ea"/>
                    <a:ea typeface="+mn-ea"/>
                  </a:rPr>
                  <a:t>=1"</a:t>
                </a:r>
                <a:r>
                  <a:rPr lang="zh-CN" altLang="en-US" sz="1200" dirty="0">
                    <a:solidFill>
                      <a:schemeClr val="tx1"/>
                    </a:solidFill>
                    <a:latin typeface="+mn-ea"/>
                    <a:ea typeface="+mn-ea"/>
                  </a:rPr>
                  <a:t>表示</a:t>
                </a:r>
                <a:r>
                  <a:rPr lang="en-US" altLang="zh-CN" sz="1200" dirty="0">
                    <a:solidFill>
                      <a:schemeClr val="tx1"/>
                    </a:solidFill>
                    <a:latin typeface="+mn-ea"/>
                    <a:ea typeface="+mn-ea"/>
                  </a:rPr>
                  <a:t>"</a:t>
                </a:r>
                <a:r>
                  <a:rPr lang="zh-CN" altLang="en-US" sz="1200" dirty="0">
                    <a:solidFill>
                      <a:schemeClr val="tx1"/>
                    </a:solidFill>
                    <a:latin typeface="+mn-ea"/>
                    <a:ea typeface="+mn-ea"/>
                  </a:rPr>
                  <a:t>产品为废品</a:t>
                </a:r>
                <a:r>
                  <a:rPr lang="en-US" altLang="zh-CN" sz="1200" dirty="0">
                    <a:solidFill>
                      <a:schemeClr val="tx1"/>
                    </a:solidFill>
                    <a:latin typeface="+mn-ea"/>
                    <a:ea typeface="+mn-ea"/>
                  </a:rPr>
                  <a:t>", </a:t>
                </a:r>
                <a:r>
                  <a:rPr lang="zh-CN" altLang="en-US" sz="1200" dirty="0">
                    <a:solidFill>
                      <a:schemeClr val="tx1"/>
                    </a:solidFill>
                    <a:latin typeface="+mn-ea"/>
                    <a:ea typeface="+mn-ea"/>
                  </a:rPr>
                  <a:t>则概率分布表如下</a:t>
                </a:r>
                <a:endParaRPr lang="zh-CN" altLang="en-US" dirty="0"/>
              </a:p>
            </p:txBody>
          </p:sp>
        </mc:Fallback>
      </mc:AlternateContent>
      <p:sp>
        <p:nvSpPr>
          <p:cNvPr id="4" name="灯片编号占位符 3"/>
          <p:cNvSpPr>
            <a:spLocks noGrp="1"/>
          </p:cNvSpPr>
          <p:nvPr>
            <p:ph type="sldNum" sz="quarter" idx="5"/>
          </p:nvPr>
        </p:nvSpPr>
        <p:spPr/>
        <p:txBody>
          <a:bodyPr/>
          <a:lstStyle/>
          <a:p>
            <a:fld id="{7CDE9664-B5BB-4F99-868C-7009585810C2}" type="slidenum">
              <a:rPr lang="en-US" altLang="zh-CN" smtClean="0"/>
              <a:pPr/>
              <a:t>13</a:t>
            </a:fld>
            <a:endParaRPr lang="en-US" altLang="zh-CN"/>
          </a:p>
        </p:txBody>
      </p:sp>
    </p:spTree>
    <p:extLst>
      <p:ext uri="{BB962C8B-B14F-4D97-AF65-F5344CB8AC3E}">
        <p14:creationId xmlns:p14="http://schemas.microsoft.com/office/powerpoint/2010/main" val="292862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89013" y="730250"/>
            <a:ext cx="4873625" cy="365601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DE9664-B5BB-4F99-868C-7009585810C2}" type="slidenum">
              <a:rPr lang="en-US" altLang="zh-CN" smtClean="0"/>
              <a:pPr/>
              <a:t>14</a:t>
            </a:fld>
            <a:endParaRPr lang="en-US" altLang="zh-CN"/>
          </a:p>
        </p:txBody>
      </p:sp>
    </p:spTree>
    <p:extLst>
      <p:ext uri="{BB962C8B-B14F-4D97-AF65-F5344CB8AC3E}">
        <p14:creationId xmlns:p14="http://schemas.microsoft.com/office/powerpoint/2010/main" val="2216546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89013" y="730250"/>
            <a:ext cx="4873625" cy="365601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DE9664-B5BB-4F99-868C-7009585810C2}" type="slidenum">
              <a:rPr lang="en-US" altLang="zh-CN" smtClean="0"/>
              <a:pPr/>
              <a:t>19</a:t>
            </a:fld>
            <a:endParaRPr lang="en-US" altLang="zh-CN"/>
          </a:p>
        </p:txBody>
      </p:sp>
    </p:spTree>
    <p:extLst>
      <p:ext uri="{BB962C8B-B14F-4D97-AF65-F5344CB8AC3E}">
        <p14:creationId xmlns:p14="http://schemas.microsoft.com/office/powerpoint/2010/main" val="1552411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89013" y="730250"/>
            <a:ext cx="4873625" cy="365601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DE9664-B5BB-4F99-868C-7009585810C2}" type="slidenum">
              <a:rPr lang="en-US" altLang="zh-CN" smtClean="0"/>
              <a:pPr/>
              <a:t>30</a:t>
            </a:fld>
            <a:endParaRPr lang="en-US" altLang="zh-CN"/>
          </a:p>
        </p:txBody>
      </p:sp>
    </p:spTree>
    <p:extLst>
      <p:ext uri="{BB962C8B-B14F-4D97-AF65-F5344CB8AC3E}">
        <p14:creationId xmlns:p14="http://schemas.microsoft.com/office/powerpoint/2010/main" val="4246750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F321C8C-2382-471C-AAEA-6AA9C3FEEF2C}"/>
              </a:ext>
            </a:extLst>
          </p:cNvPr>
          <p:cNvGrpSpPr>
            <a:grpSpLocks/>
          </p:cNvGrpSpPr>
          <p:nvPr/>
        </p:nvGrpSpPr>
        <p:grpSpPr bwMode="auto">
          <a:xfrm>
            <a:off x="0" y="107950"/>
            <a:ext cx="9101138" cy="6750050"/>
            <a:chOff x="0" y="68"/>
            <a:chExt cx="5733" cy="4252"/>
          </a:xfrm>
        </p:grpSpPr>
        <p:grpSp>
          <p:nvGrpSpPr>
            <p:cNvPr id="5" name="Group 3">
              <a:extLst>
                <a:ext uri="{FF2B5EF4-FFF2-40B4-BE49-F238E27FC236}">
                  <a16:creationId xmlns:a16="http://schemas.microsoft.com/office/drawing/2014/main" id="{C4EF2BCB-148B-4E06-8221-5FB3FA10D5EC}"/>
                </a:ext>
              </a:extLst>
            </p:cNvPr>
            <p:cNvGrpSpPr>
              <a:grpSpLocks/>
            </p:cNvGrpSpPr>
            <p:nvPr/>
          </p:nvGrpSpPr>
          <p:grpSpPr bwMode="auto">
            <a:xfrm>
              <a:off x="0" y="68"/>
              <a:ext cx="5733" cy="4088"/>
              <a:chOff x="0" y="68"/>
              <a:chExt cx="5733" cy="4088"/>
            </a:xfrm>
          </p:grpSpPr>
          <p:grpSp>
            <p:nvGrpSpPr>
              <p:cNvPr id="37" name="Group 4">
                <a:extLst>
                  <a:ext uri="{FF2B5EF4-FFF2-40B4-BE49-F238E27FC236}">
                    <a16:creationId xmlns:a16="http://schemas.microsoft.com/office/drawing/2014/main" id="{9C17C176-6F40-431B-824F-F0BA9391AB12}"/>
                  </a:ext>
                </a:extLst>
              </p:cNvPr>
              <p:cNvGrpSpPr>
                <a:grpSpLocks/>
              </p:cNvGrpSpPr>
              <p:nvPr userDrawn="1"/>
            </p:nvGrpSpPr>
            <p:grpSpPr bwMode="auto">
              <a:xfrm>
                <a:off x="0" y="144"/>
                <a:ext cx="5730" cy="4012"/>
                <a:chOff x="0" y="144"/>
                <a:chExt cx="5730" cy="4012"/>
              </a:xfrm>
            </p:grpSpPr>
            <p:sp>
              <p:nvSpPr>
                <p:cNvPr id="50" name="Line 5">
                  <a:extLst>
                    <a:ext uri="{FF2B5EF4-FFF2-40B4-BE49-F238E27FC236}">
                      <a16:creationId xmlns:a16="http://schemas.microsoft.com/office/drawing/2014/main" id="{B52EBD18-BCA4-4FFB-8711-BEC0EFE8BA99}"/>
                    </a:ext>
                  </a:extLst>
                </p:cNvPr>
                <p:cNvSpPr>
                  <a:spLocks noChangeShapeType="1"/>
                </p:cNvSpPr>
                <p:nvPr/>
              </p:nvSpPr>
              <p:spPr bwMode="hidden">
                <a:xfrm rot="-5400000">
                  <a:off x="195"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6">
                  <a:extLst>
                    <a:ext uri="{FF2B5EF4-FFF2-40B4-BE49-F238E27FC236}">
                      <a16:creationId xmlns:a16="http://schemas.microsoft.com/office/drawing/2014/main" id="{1153C456-E732-4D90-844F-29633D6A2223}"/>
                    </a:ext>
                  </a:extLst>
                </p:cNvPr>
                <p:cNvSpPr>
                  <a:spLocks noChangeShapeType="1"/>
                </p:cNvSpPr>
                <p:nvPr/>
              </p:nvSpPr>
              <p:spPr bwMode="hidden">
                <a:xfrm rot="-5400000">
                  <a:off x="195"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7">
                  <a:extLst>
                    <a:ext uri="{FF2B5EF4-FFF2-40B4-BE49-F238E27FC236}">
                      <a16:creationId xmlns:a16="http://schemas.microsoft.com/office/drawing/2014/main" id="{B18DEAD1-EACD-4439-ACBB-16DD0B3D5536}"/>
                    </a:ext>
                  </a:extLst>
                </p:cNvPr>
                <p:cNvSpPr>
                  <a:spLocks noChangeShapeType="1"/>
                </p:cNvSpPr>
                <p:nvPr/>
              </p:nvSpPr>
              <p:spPr bwMode="hidden">
                <a:xfrm rot="-5400000">
                  <a:off x="195" y="141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8">
                  <a:extLst>
                    <a:ext uri="{FF2B5EF4-FFF2-40B4-BE49-F238E27FC236}">
                      <a16:creationId xmlns:a16="http://schemas.microsoft.com/office/drawing/2014/main" id="{5C93E5C1-A4D6-4388-97CF-158DAA78B1EB}"/>
                    </a:ext>
                  </a:extLst>
                </p:cNvPr>
                <p:cNvSpPr>
                  <a:spLocks noChangeShapeType="1"/>
                </p:cNvSpPr>
                <p:nvPr/>
              </p:nvSpPr>
              <p:spPr bwMode="hidden">
                <a:xfrm rot="-5400000">
                  <a:off x="195" y="1918"/>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9">
                  <a:extLst>
                    <a:ext uri="{FF2B5EF4-FFF2-40B4-BE49-F238E27FC236}">
                      <a16:creationId xmlns:a16="http://schemas.microsoft.com/office/drawing/2014/main" id="{8D2AAFB6-5478-4B51-851C-B218245B8296}"/>
                    </a:ext>
                  </a:extLst>
                </p:cNvPr>
                <p:cNvSpPr>
                  <a:spLocks noChangeShapeType="1"/>
                </p:cNvSpPr>
                <p:nvPr/>
              </p:nvSpPr>
              <p:spPr bwMode="hidden">
                <a:xfrm rot="-5400000">
                  <a:off x="195" y="2438"/>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0">
                  <a:extLst>
                    <a:ext uri="{FF2B5EF4-FFF2-40B4-BE49-F238E27FC236}">
                      <a16:creationId xmlns:a16="http://schemas.microsoft.com/office/drawing/2014/main" id="{54D92295-BB9E-4B69-9034-62B80CF3DBE9}"/>
                    </a:ext>
                  </a:extLst>
                </p:cNvPr>
                <p:cNvSpPr>
                  <a:spLocks noChangeShapeType="1"/>
                </p:cNvSpPr>
                <p:nvPr/>
              </p:nvSpPr>
              <p:spPr bwMode="hidden">
                <a:xfrm rot="-5400000">
                  <a:off x="195" y="2939"/>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11">
                  <a:extLst>
                    <a:ext uri="{FF2B5EF4-FFF2-40B4-BE49-F238E27FC236}">
                      <a16:creationId xmlns:a16="http://schemas.microsoft.com/office/drawing/2014/main" id="{387DCF29-ED3D-4208-A0C5-10EF6D03C417}"/>
                    </a:ext>
                  </a:extLst>
                </p:cNvPr>
                <p:cNvSpPr>
                  <a:spLocks noChangeShapeType="1"/>
                </p:cNvSpPr>
                <p:nvPr/>
              </p:nvSpPr>
              <p:spPr bwMode="hidden">
                <a:xfrm rot="-5400000">
                  <a:off x="195" y="3460"/>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2">
                  <a:extLst>
                    <a:ext uri="{FF2B5EF4-FFF2-40B4-BE49-F238E27FC236}">
                      <a16:creationId xmlns:a16="http://schemas.microsoft.com/office/drawing/2014/main" id="{D84065D9-87FB-4988-9EC4-CBDA8489B4E5}"/>
                    </a:ext>
                  </a:extLst>
                </p:cNvPr>
                <p:cNvSpPr>
                  <a:spLocks noChangeShapeType="1"/>
                </p:cNvSpPr>
                <p:nvPr/>
              </p:nvSpPr>
              <p:spPr bwMode="hidden">
                <a:xfrm rot="-5400000">
                  <a:off x="195" y="3961"/>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 name="Group 13">
                  <a:extLst>
                    <a:ext uri="{FF2B5EF4-FFF2-40B4-BE49-F238E27FC236}">
                      <a16:creationId xmlns:a16="http://schemas.microsoft.com/office/drawing/2014/main" id="{774F0693-AE10-4B44-8655-7A66BAE89D3C}"/>
                    </a:ext>
                  </a:extLst>
                </p:cNvPr>
                <p:cNvGrpSpPr>
                  <a:grpSpLocks/>
                </p:cNvGrpSpPr>
                <p:nvPr userDrawn="1"/>
              </p:nvGrpSpPr>
              <p:grpSpPr bwMode="auto">
                <a:xfrm>
                  <a:off x="483" y="144"/>
                  <a:ext cx="975" cy="4012"/>
                  <a:chOff x="483" y="144"/>
                  <a:chExt cx="975" cy="4012"/>
                </a:xfrm>
              </p:grpSpPr>
              <p:grpSp>
                <p:nvGrpSpPr>
                  <p:cNvPr id="207" name="Group 14">
                    <a:extLst>
                      <a:ext uri="{FF2B5EF4-FFF2-40B4-BE49-F238E27FC236}">
                        <a16:creationId xmlns:a16="http://schemas.microsoft.com/office/drawing/2014/main" id="{C7290645-E3DC-4664-A615-4A691A88A397}"/>
                      </a:ext>
                    </a:extLst>
                  </p:cNvPr>
                  <p:cNvGrpSpPr>
                    <a:grpSpLocks/>
                  </p:cNvGrpSpPr>
                  <p:nvPr userDrawn="1"/>
                </p:nvGrpSpPr>
                <p:grpSpPr bwMode="auto">
                  <a:xfrm>
                    <a:off x="483" y="144"/>
                    <a:ext cx="975" cy="947"/>
                    <a:chOff x="483" y="144"/>
                    <a:chExt cx="975" cy="947"/>
                  </a:xfrm>
                </p:grpSpPr>
                <p:sp>
                  <p:nvSpPr>
                    <p:cNvPr id="235" name="Line 15">
                      <a:extLst>
                        <a:ext uri="{FF2B5EF4-FFF2-40B4-BE49-F238E27FC236}">
                          <a16:creationId xmlns:a16="http://schemas.microsoft.com/office/drawing/2014/main" id="{760E56DC-D4F8-4772-ADF1-A9555C7D50FA}"/>
                        </a:ext>
                      </a:extLst>
                    </p:cNvPr>
                    <p:cNvSpPr>
                      <a:spLocks noChangeShapeType="1"/>
                    </p:cNvSpPr>
                    <p:nvPr/>
                  </p:nvSpPr>
                  <p:spPr bwMode="hidden">
                    <a:xfrm>
                      <a:off x="483"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 name="Line 16">
                      <a:extLst>
                        <a:ext uri="{FF2B5EF4-FFF2-40B4-BE49-F238E27FC236}">
                          <a16:creationId xmlns:a16="http://schemas.microsoft.com/office/drawing/2014/main" id="{AC161019-A68D-4E53-A850-8F551AD60FA8}"/>
                        </a:ext>
                      </a:extLst>
                    </p:cNvPr>
                    <p:cNvSpPr>
                      <a:spLocks noChangeShapeType="1"/>
                    </p:cNvSpPr>
                    <p:nvPr/>
                  </p:nvSpPr>
                  <p:spPr bwMode="hidden">
                    <a:xfrm>
                      <a:off x="984"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 name="Line 17">
                      <a:extLst>
                        <a:ext uri="{FF2B5EF4-FFF2-40B4-BE49-F238E27FC236}">
                          <a16:creationId xmlns:a16="http://schemas.microsoft.com/office/drawing/2014/main" id="{482477DB-EDBB-4F46-B1FA-1FF2C04824A8}"/>
                        </a:ext>
                      </a:extLst>
                    </p:cNvPr>
                    <p:cNvSpPr>
                      <a:spLocks noChangeShapeType="1"/>
                    </p:cNvSpPr>
                    <p:nvPr/>
                  </p:nvSpPr>
                  <p:spPr bwMode="hidden">
                    <a:xfrm>
                      <a:off x="984"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 name="Line 18">
                      <a:extLst>
                        <a:ext uri="{FF2B5EF4-FFF2-40B4-BE49-F238E27FC236}">
                          <a16:creationId xmlns:a16="http://schemas.microsoft.com/office/drawing/2014/main" id="{07F69D61-73D1-445A-AE90-DB6F935C5D66}"/>
                        </a:ext>
                      </a:extLst>
                    </p:cNvPr>
                    <p:cNvSpPr>
                      <a:spLocks noChangeShapeType="1"/>
                    </p:cNvSpPr>
                    <p:nvPr/>
                  </p:nvSpPr>
                  <p:spPr bwMode="hidden">
                    <a:xfrm>
                      <a:off x="483"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 name="Line 19">
                      <a:extLst>
                        <a:ext uri="{FF2B5EF4-FFF2-40B4-BE49-F238E27FC236}">
                          <a16:creationId xmlns:a16="http://schemas.microsoft.com/office/drawing/2014/main" id="{4FCA9C72-64AE-479B-8C06-FAEF6813BB1E}"/>
                        </a:ext>
                      </a:extLst>
                    </p:cNvPr>
                    <p:cNvSpPr>
                      <a:spLocks noChangeShapeType="1"/>
                    </p:cNvSpPr>
                    <p:nvPr/>
                  </p:nvSpPr>
                  <p:spPr bwMode="hidden">
                    <a:xfrm rot="-5400000">
                      <a:off x="734"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 name="Line 20">
                      <a:extLst>
                        <a:ext uri="{FF2B5EF4-FFF2-40B4-BE49-F238E27FC236}">
                          <a16:creationId xmlns:a16="http://schemas.microsoft.com/office/drawing/2014/main" id="{E960EB66-D567-42AF-8C4C-C71C05F699A7}"/>
                        </a:ext>
                      </a:extLst>
                    </p:cNvPr>
                    <p:cNvSpPr>
                      <a:spLocks noChangeShapeType="1"/>
                    </p:cNvSpPr>
                    <p:nvPr/>
                  </p:nvSpPr>
                  <p:spPr bwMode="hidden">
                    <a:xfrm rot="-5400000">
                      <a:off x="1263"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1" name="Line 21">
                      <a:extLst>
                        <a:ext uri="{FF2B5EF4-FFF2-40B4-BE49-F238E27FC236}">
                          <a16:creationId xmlns:a16="http://schemas.microsoft.com/office/drawing/2014/main" id="{C6EF30AF-E6B0-4B34-AB68-0C6589251BB8}"/>
                        </a:ext>
                      </a:extLst>
                    </p:cNvPr>
                    <p:cNvSpPr>
                      <a:spLocks noChangeShapeType="1"/>
                    </p:cNvSpPr>
                    <p:nvPr/>
                  </p:nvSpPr>
                  <p:spPr bwMode="hidden">
                    <a:xfrm rot="-5400000">
                      <a:off x="1263"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 name="Line 22">
                      <a:extLst>
                        <a:ext uri="{FF2B5EF4-FFF2-40B4-BE49-F238E27FC236}">
                          <a16:creationId xmlns:a16="http://schemas.microsoft.com/office/drawing/2014/main" id="{A83963FD-6662-4C39-8265-B093770D5D1C}"/>
                        </a:ext>
                      </a:extLst>
                    </p:cNvPr>
                    <p:cNvSpPr>
                      <a:spLocks noChangeShapeType="1"/>
                    </p:cNvSpPr>
                    <p:nvPr/>
                  </p:nvSpPr>
                  <p:spPr bwMode="hidden">
                    <a:xfrm rot="-5400000">
                      <a:off x="734"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8" name="Group 23">
                    <a:extLst>
                      <a:ext uri="{FF2B5EF4-FFF2-40B4-BE49-F238E27FC236}">
                        <a16:creationId xmlns:a16="http://schemas.microsoft.com/office/drawing/2014/main" id="{3701355B-3EC2-4165-8C17-189293CFAD6C}"/>
                      </a:ext>
                    </a:extLst>
                  </p:cNvPr>
                  <p:cNvGrpSpPr>
                    <a:grpSpLocks/>
                  </p:cNvGrpSpPr>
                  <p:nvPr/>
                </p:nvGrpSpPr>
                <p:grpSpPr bwMode="auto">
                  <a:xfrm>
                    <a:off x="483" y="1166"/>
                    <a:ext cx="975" cy="947"/>
                    <a:chOff x="288" y="528"/>
                    <a:chExt cx="1680" cy="1632"/>
                  </a:xfrm>
                </p:grpSpPr>
                <p:sp>
                  <p:nvSpPr>
                    <p:cNvPr id="227" name="Line 24">
                      <a:extLst>
                        <a:ext uri="{FF2B5EF4-FFF2-40B4-BE49-F238E27FC236}">
                          <a16:creationId xmlns:a16="http://schemas.microsoft.com/office/drawing/2014/main" id="{2EDA11AC-7AE0-437E-A924-336497BCB8CB}"/>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 name="Line 25">
                      <a:extLst>
                        <a:ext uri="{FF2B5EF4-FFF2-40B4-BE49-F238E27FC236}">
                          <a16:creationId xmlns:a16="http://schemas.microsoft.com/office/drawing/2014/main" id="{B29B2BFC-C64C-4AD0-A6D2-C0A94965537C}"/>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9" name="Line 26">
                      <a:extLst>
                        <a:ext uri="{FF2B5EF4-FFF2-40B4-BE49-F238E27FC236}">
                          <a16:creationId xmlns:a16="http://schemas.microsoft.com/office/drawing/2014/main" id="{22C0A4B3-CBE9-4377-8E45-334790C7AA72}"/>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 name="Line 27">
                      <a:extLst>
                        <a:ext uri="{FF2B5EF4-FFF2-40B4-BE49-F238E27FC236}">
                          <a16:creationId xmlns:a16="http://schemas.microsoft.com/office/drawing/2014/main" id="{797F39E4-B36B-4E82-A305-8B6269325126}"/>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 name="Line 28">
                      <a:extLst>
                        <a:ext uri="{FF2B5EF4-FFF2-40B4-BE49-F238E27FC236}">
                          <a16:creationId xmlns:a16="http://schemas.microsoft.com/office/drawing/2014/main" id="{C6F2B98A-E7EC-461B-B936-A70735B2A840}"/>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 name="Line 29">
                      <a:extLst>
                        <a:ext uri="{FF2B5EF4-FFF2-40B4-BE49-F238E27FC236}">
                          <a16:creationId xmlns:a16="http://schemas.microsoft.com/office/drawing/2014/main" id="{F8AE9CE7-8689-4A7F-A5D5-E6466987FB7A}"/>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 name="Line 30">
                      <a:extLst>
                        <a:ext uri="{FF2B5EF4-FFF2-40B4-BE49-F238E27FC236}">
                          <a16:creationId xmlns:a16="http://schemas.microsoft.com/office/drawing/2014/main" id="{F0258ACF-63FD-48AB-A7BA-2765E836DFD4}"/>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 name="Line 31">
                      <a:extLst>
                        <a:ext uri="{FF2B5EF4-FFF2-40B4-BE49-F238E27FC236}">
                          <a16:creationId xmlns:a16="http://schemas.microsoft.com/office/drawing/2014/main" id="{F300751F-B97C-4214-BECE-A1A1E882A350}"/>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9" name="Group 32">
                    <a:extLst>
                      <a:ext uri="{FF2B5EF4-FFF2-40B4-BE49-F238E27FC236}">
                        <a16:creationId xmlns:a16="http://schemas.microsoft.com/office/drawing/2014/main" id="{063ACE31-89FC-4AEF-A75E-072966C98D08}"/>
                      </a:ext>
                    </a:extLst>
                  </p:cNvPr>
                  <p:cNvGrpSpPr>
                    <a:grpSpLocks/>
                  </p:cNvGrpSpPr>
                  <p:nvPr/>
                </p:nvGrpSpPr>
                <p:grpSpPr bwMode="auto">
                  <a:xfrm>
                    <a:off x="483" y="2187"/>
                    <a:ext cx="975" cy="947"/>
                    <a:chOff x="288" y="528"/>
                    <a:chExt cx="1680" cy="1632"/>
                  </a:xfrm>
                </p:grpSpPr>
                <p:sp>
                  <p:nvSpPr>
                    <p:cNvPr id="219" name="Line 33">
                      <a:extLst>
                        <a:ext uri="{FF2B5EF4-FFF2-40B4-BE49-F238E27FC236}">
                          <a16:creationId xmlns:a16="http://schemas.microsoft.com/office/drawing/2014/main" id="{7D78390F-1188-486E-BE1D-FB6AA03C8901}"/>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 name="Line 34">
                      <a:extLst>
                        <a:ext uri="{FF2B5EF4-FFF2-40B4-BE49-F238E27FC236}">
                          <a16:creationId xmlns:a16="http://schemas.microsoft.com/office/drawing/2014/main" id="{52A032FF-7C1D-47B3-A60E-4EC311609C4D}"/>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 name="Line 35">
                      <a:extLst>
                        <a:ext uri="{FF2B5EF4-FFF2-40B4-BE49-F238E27FC236}">
                          <a16:creationId xmlns:a16="http://schemas.microsoft.com/office/drawing/2014/main" id="{A0C683F6-2AE4-4935-95BD-7E3EF759F9DF}"/>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 name="Line 36">
                      <a:extLst>
                        <a:ext uri="{FF2B5EF4-FFF2-40B4-BE49-F238E27FC236}">
                          <a16:creationId xmlns:a16="http://schemas.microsoft.com/office/drawing/2014/main" id="{E4B7F15A-BB87-4BEE-81C5-2858E5616548}"/>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 name="Line 37">
                      <a:extLst>
                        <a:ext uri="{FF2B5EF4-FFF2-40B4-BE49-F238E27FC236}">
                          <a16:creationId xmlns:a16="http://schemas.microsoft.com/office/drawing/2014/main" id="{DDCF0423-1B2A-4910-84B0-028D5A84657C}"/>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 name="Line 38">
                      <a:extLst>
                        <a:ext uri="{FF2B5EF4-FFF2-40B4-BE49-F238E27FC236}">
                          <a16:creationId xmlns:a16="http://schemas.microsoft.com/office/drawing/2014/main" id="{2CF253D3-F973-44AF-A080-A45309BA73C9}"/>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 name="Line 39">
                      <a:extLst>
                        <a:ext uri="{FF2B5EF4-FFF2-40B4-BE49-F238E27FC236}">
                          <a16:creationId xmlns:a16="http://schemas.microsoft.com/office/drawing/2014/main" id="{573F9018-194B-45F7-AEDD-A0EA422341DE}"/>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 name="Line 40">
                      <a:extLst>
                        <a:ext uri="{FF2B5EF4-FFF2-40B4-BE49-F238E27FC236}">
                          <a16:creationId xmlns:a16="http://schemas.microsoft.com/office/drawing/2014/main" id="{40F24D47-D5E9-4D40-9446-DC4D120087ED}"/>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0" name="Group 41">
                    <a:extLst>
                      <a:ext uri="{FF2B5EF4-FFF2-40B4-BE49-F238E27FC236}">
                        <a16:creationId xmlns:a16="http://schemas.microsoft.com/office/drawing/2014/main" id="{3474EAEC-84DC-4B54-8E74-66065751610F}"/>
                      </a:ext>
                    </a:extLst>
                  </p:cNvPr>
                  <p:cNvGrpSpPr>
                    <a:grpSpLocks/>
                  </p:cNvGrpSpPr>
                  <p:nvPr/>
                </p:nvGrpSpPr>
                <p:grpSpPr bwMode="auto">
                  <a:xfrm>
                    <a:off x="483" y="3209"/>
                    <a:ext cx="975" cy="947"/>
                    <a:chOff x="288" y="528"/>
                    <a:chExt cx="1680" cy="1632"/>
                  </a:xfrm>
                </p:grpSpPr>
                <p:sp>
                  <p:nvSpPr>
                    <p:cNvPr id="211" name="Line 42">
                      <a:extLst>
                        <a:ext uri="{FF2B5EF4-FFF2-40B4-BE49-F238E27FC236}">
                          <a16:creationId xmlns:a16="http://schemas.microsoft.com/office/drawing/2014/main" id="{708A9D6E-B7DD-43D5-8AE0-7036E32DFD3B}"/>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 name="Line 43">
                      <a:extLst>
                        <a:ext uri="{FF2B5EF4-FFF2-40B4-BE49-F238E27FC236}">
                          <a16:creationId xmlns:a16="http://schemas.microsoft.com/office/drawing/2014/main" id="{C32C0646-39F4-4AF8-B364-A64C17DA499C}"/>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 name="Line 44">
                      <a:extLst>
                        <a:ext uri="{FF2B5EF4-FFF2-40B4-BE49-F238E27FC236}">
                          <a16:creationId xmlns:a16="http://schemas.microsoft.com/office/drawing/2014/main" id="{8A1F6510-92BE-4835-A36C-591FE88DF650}"/>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 name="Line 45">
                      <a:extLst>
                        <a:ext uri="{FF2B5EF4-FFF2-40B4-BE49-F238E27FC236}">
                          <a16:creationId xmlns:a16="http://schemas.microsoft.com/office/drawing/2014/main" id="{646ACE54-53E6-463F-9BC9-170A68F914E3}"/>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 name="Line 46">
                      <a:extLst>
                        <a:ext uri="{FF2B5EF4-FFF2-40B4-BE49-F238E27FC236}">
                          <a16:creationId xmlns:a16="http://schemas.microsoft.com/office/drawing/2014/main" id="{4E52DB82-8F92-4F64-9924-96891FC86FF8}"/>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 name="Line 47">
                      <a:extLst>
                        <a:ext uri="{FF2B5EF4-FFF2-40B4-BE49-F238E27FC236}">
                          <a16:creationId xmlns:a16="http://schemas.microsoft.com/office/drawing/2014/main" id="{768678D3-C539-4DDB-A71E-6B91C0868247}"/>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 name="Line 48">
                      <a:extLst>
                        <a:ext uri="{FF2B5EF4-FFF2-40B4-BE49-F238E27FC236}">
                          <a16:creationId xmlns:a16="http://schemas.microsoft.com/office/drawing/2014/main" id="{224F5ADA-F86D-45F8-91D7-C211CB920DB6}"/>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 name="Line 49">
                      <a:extLst>
                        <a:ext uri="{FF2B5EF4-FFF2-40B4-BE49-F238E27FC236}">
                          <a16:creationId xmlns:a16="http://schemas.microsoft.com/office/drawing/2014/main" id="{987AF150-29C7-461F-A70F-01C23D614600}"/>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9" name="Group 50">
                  <a:extLst>
                    <a:ext uri="{FF2B5EF4-FFF2-40B4-BE49-F238E27FC236}">
                      <a16:creationId xmlns:a16="http://schemas.microsoft.com/office/drawing/2014/main" id="{B0BD3D9F-CA33-42A1-B492-11A56C11A2E9}"/>
                    </a:ext>
                  </a:extLst>
                </p:cNvPr>
                <p:cNvGrpSpPr>
                  <a:grpSpLocks/>
                </p:cNvGrpSpPr>
                <p:nvPr userDrawn="1"/>
              </p:nvGrpSpPr>
              <p:grpSpPr bwMode="auto">
                <a:xfrm>
                  <a:off x="1551" y="144"/>
                  <a:ext cx="975" cy="4012"/>
                  <a:chOff x="1551" y="144"/>
                  <a:chExt cx="975" cy="4012"/>
                </a:xfrm>
              </p:grpSpPr>
              <p:grpSp>
                <p:nvGrpSpPr>
                  <p:cNvPr id="171" name="Group 51">
                    <a:extLst>
                      <a:ext uri="{FF2B5EF4-FFF2-40B4-BE49-F238E27FC236}">
                        <a16:creationId xmlns:a16="http://schemas.microsoft.com/office/drawing/2014/main" id="{4490C747-BC33-437C-9749-018E8EA3C70C}"/>
                      </a:ext>
                    </a:extLst>
                  </p:cNvPr>
                  <p:cNvGrpSpPr>
                    <a:grpSpLocks/>
                  </p:cNvGrpSpPr>
                  <p:nvPr userDrawn="1"/>
                </p:nvGrpSpPr>
                <p:grpSpPr bwMode="auto">
                  <a:xfrm>
                    <a:off x="1551" y="144"/>
                    <a:ext cx="975" cy="947"/>
                    <a:chOff x="1551" y="144"/>
                    <a:chExt cx="975" cy="947"/>
                  </a:xfrm>
                </p:grpSpPr>
                <p:sp>
                  <p:nvSpPr>
                    <p:cNvPr id="199" name="Line 52">
                      <a:extLst>
                        <a:ext uri="{FF2B5EF4-FFF2-40B4-BE49-F238E27FC236}">
                          <a16:creationId xmlns:a16="http://schemas.microsoft.com/office/drawing/2014/main" id="{CE34BDA1-362E-4115-9078-45482DE1218C}"/>
                        </a:ext>
                      </a:extLst>
                    </p:cNvPr>
                    <p:cNvSpPr>
                      <a:spLocks noChangeShapeType="1"/>
                    </p:cNvSpPr>
                    <p:nvPr/>
                  </p:nvSpPr>
                  <p:spPr bwMode="hidden">
                    <a:xfrm>
                      <a:off x="1551"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 name="Line 53">
                      <a:extLst>
                        <a:ext uri="{FF2B5EF4-FFF2-40B4-BE49-F238E27FC236}">
                          <a16:creationId xmlns:a16="http://schemas.microsoft.com/office/drawing/2014/main" id="{43C16742-0D07-46C3-A235-70B592066F7E}"/>
                        </a:ext>
                      </a:extLst>
                    </p:cNvPr>
                    <p:cNvSpPr>
                      <a:spLocks noChangeShapeType="1"/>
                    </p:cNvSpPr>
                    <p:nvPr/>
                  </p:nvSpPr>
                  <p:spPr bwMode="hidden">
                    <a:xfrm>
                      <a:off x="2052"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 name="Line 54">
                      <a:extLst>
                        <a:ext uri="{FF2B5EF4-FFF2-40B4-BE49-F238E27FC236}">
                          <a16:creationId xmlns:a16="http://schemas.microsoft.com/office/drawing/2014/main" id="{E605B3A8-4774-4AF5-99CC-CF5BB7193814}"/>
                        </a:ext>
                      </a:extLst>
                    </p:cNvPr>
                    <p:cNvSpPr>
                      <a:spLocks noChangeShapeType="1"/>
                    </p:cNvSpPr>
                    <p:nvPr/>
                  </p:nvSpPr>
                  <p:spPr bwMode="hidden">
                    <a:xfrm>
                      <a:off x="2052"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 name="Line 55">
                      <a:extLst>
                        <a:ext uri="{FF2B5EF4-FFF2-40B4-BE49-F238E27FC236}">
                          <a16:creationId xmlns:a16="http://schemas.microsoft.com/office/drawing/2014/main" id="{C79E79E3-F1ED-46BE-8A70-6CCA1D4235CB}"/>
                        </a:ext>
                      </a:extLst>
                    </p:cNvPr>
                    <p:cNvSpPr>
                      <a:spLocks noChangeShapeType="1"/>
                    </p:cNvSpPr>
                    <p:nvPr/>
                  </p:nvSpPr>
                  <p:spPr bwMode="hidden">
                    <a:xfrm>
                      <a:off x="1551"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 name="Line 56">
                      <a:extLst>
                        <a:ext uri="{FF2B5EF4-FFF2-40B4-BE49-F238E27FC236}">
                          <a16:creationId xmlns:a16="http://schemas.microsoft.com/office/drawing/2014/main" id="{C028EF64-8F08-4D53-9C8A-3EA2976271C8}"/>
                        </a:ext>
                      </a:extLst>
                    </p:cNvPr>
                    <p:cNvSpPr>
                      <a:spLocks noChangeShapeType="1"/>
                    </p:cNvSpPr>
                    <p:nvPr/>
                  </p:nvSpPr>
                  <p:spPr bwMode="hidden">
                    <a:xfrm rot="-5400000">
                      <a:off x="1802"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 name="Line 57">
                      <a:extLst>
                        <a:ext uri="{FF2B5EF4-FFF2-40B4-BE49-F238E27FC236}">
                          <a16:creationId xmlns:a16="http://schemas.microsoft.com/office/drawing/2014/main" id="{E03F5B74-2EFC-44D5-9C3A-0E9329D611DB}"/>
                        </a:ext>
                      </a:extLst>
                    </p:cNvPr>
                    <p:cNvSpPr>
                      <a:spLocks noChangeShapeType="1"/>
                    </p:cNvSpPr>
                    <p:nvPr/>
                  </p:nvSpPr>
                  <p:spPr bwMode="hidden">
                    <a:xfrm rot="-5400000">
                      <a:off x="2331"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 name="Line 58">
                      <a:extLst>
                        <a:ext uri="{FF2B5EF4-FFF2-40B4-BE49-F238E27FC236}">
                          <a16:creationId xmlns:a16="http://schemas.microsoft.com/office/drawing/2014/main" id="{AB851F7D-E88B-4CDF-81D1-7160DD665141}"/>
                        </a:ext>
                      </a:extLst>
                    </p:cNvPr>
                    <p:cNvSpPr>
                      <a:spLocks noChangeShapeType="1"/>
                    </p:cNvSpPr>
                    <p:nvPr/>
                  </p:nvSpPr>
                  <p:spPr bwMode="hidden">
                    <a:xfrm rot="-5400000">
                      <a:off x="2331"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 name="Line 59">
                      <a:extLst>
                        <a:ext uri="{FF2B5EF4-FFF2-40B4-BE49-F238E27FC236}">
                          <a16:creationId xmlns:a16="http://schemas.microsoft.com/office/drawing/2014/main" id="{5C7E324B-EB3E-4FC2-BE28-E9AC38D79DA9}"/>
                        </a:ext>
                      </a:extLst>
                    </p:cNvPr>
                    <p:cNvSpPr>
                      <a:spLocks noChangeShapeType="1"/>
                    </p:cNvSpPr>
                    <p:nvPr/>
                  </p:nvSpPr>
                  <p:spPr bwMode="hidden">
                    <a:xfrm rot="-5400000">
                      <a:off x="1802"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2" name="Group 60">
                    <a:extLst>
                      <a:ext uri="{FF2B5EF4-FFF2-40B4-BE49-F238E27FC236}">
                        <a16:creationId xmlns:a16="http://schemas.microsoft.com/office/drawing/2014/main" id="{D3085128-D097-4950-8104-896AC5CA58E1}"/>
                      </a:ext>
                    </a:extLst>
                  </p:cNvPr>
                  <p:cNvGrpSpPr>
                    <a:grpSpLocks/>
                  </p:cNvGrpSpPr>
                  <p:nvPr/>
                </p:nvGrpSpPr>
                <p:grpSpPr bwMode="auto">
                  <a:xfrm>
                    <a:off x="1551" y="1166"/>
                    <a:ext cx="975" cy="947"/>
                    <a:chOff x="288" y="528"/>
                    <a:chExt cx="1680" cy="1632"/>
                  </a:xfrm>
                </p:grpSpPr>
                <p:sp>
                  <p:nvSpPr>
                    <p:cNvPr id="191" name="Line 61">
                      <a:extLst>
                        <a:ext uri="{FF2B5EF4-FFF2-40B4-BE49-F238E27FC236}">
                          <a16:creationId xmlns:a16="http://schemas.microsoft.com/office/drawing/2014/main" id="{A363AF30-7726-47F7-AAD1-209A32CC9640}"/>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 name="Line 62">
                      <a:extLst>
                        <a:ext uri="{FF2B5EF4-FFF2-40B4-BE49-F238E27FC236}">
                          <a16:creationId xmlns:a16="http://schemas.microsoft.com/office/drawing/2014/main" id="{E1271AD2-251F-4E18-9FB0-127FA24E4441}"/>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 name="Line 63">
                      <a:extLst>
                        <a:ext uri="{FF2B5EF4-FFF2-40B4-BE49-F238E27FC236}">
                          <a16:creationId xmlns:a16="http://schemas.microsoft.com/office/drawing/2014/main" id="{F79F6B7B-478C-4AED-9FF9-4AF025288710}"/>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 name="Line 64">
                      <a:extLst>
                        <a:ext uri="{FF2B5EF4-FFF2-40B4-BE49-F238E27FC236}">
                          <a16:creationId xmlns:a16="http://schemas.microsoft.com/office/drawing/2014/main" id="{5BF11D6D-A19B-447C-A206-0ECA63D5A674}"/>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 name="Line 65">
                      <a:extLst>
                        <a:ext uri="{FF2B5EF4-FFF2-40B4-BE49-F238E27FC236}">
                          <a16:creationId xmlns:a16="http://schemas.microsoft.com/office/drawing/2014/main" id="{D22A4C41-18AF-4E0A-AD53-A382CC9E914F}"/>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 name="Line 66">
                      <a:extLst>
                        <a:ext uri="{FF2B5EF4-FFF2-40B4-BE49-F238E27FC236}">
                          <a16:creationId xmlns:a16="http://schemas.microsoft.com/office/drawing/2014/main" id="{EC33500F-529C-49BA-AD0A-36E136E38BF0}"/>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Line 67">
                      <a:extLst>
                        <a:ext uri="{FF2B5EF4-FFF2-40B4-BE49-F238E27FC236}">
                          <a16:creationId xmlns:a16="http://schemas.microsoft.com/office/drawing/2014/main" id="{CAF67B67-D710-490E-AD10-0E227695CA47}"/>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Line 68">
                      <a:extLst>
                        <a:ext uri="{FF2B5EF4-FFF2-40B4-BE49-F238E27FC236}">
                          <a16:creationId xmlns:a16="http://schemas.microsoft.com/office/drawing/2014/main" id="{14D2E891-A5A9-4554-8708-7CAC3B70434F}"/>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3" name="Group 69">
                    <a:extLst>
                      <a:ext uri="{FF2B5EF4-FFF2-40B4-BE49-F238E27FC236}">
                        <a16:creationId xmlns:a16="http://schemas.microsoft.com/office/drawing/2014/main" id="{AD42E808-C9E0-42C0-A91E-835F838B9366}"/>
                      </a:ext>
                    </a:extLst>
                  </p:cNvPr>
                  <p:cNvGrpSpPr>
                    <a:grpSpLocks/>
                  </p:cNvGrpSpPr>
                  <p:nvPr/>
                </p:nvGrpSpPr>
                <p:grpSpPr bwMode="auto">
                  <a:xfrm>
                    <a:off x="1551" y="2187"/>
                    <a:ext cx="975" cy="947"/>
                    <a:chOff x="288" y="528"/>
                    <a:chExt cx="1680" cy="1632"/>
                  </a:xfrm>
                </p:grpSpPr>
                <p:sp>
                  <p:nvSpPr>
                    <p:cNvPr id="183" name="Line 70">
                      <a:extLst>
                        <a:ext uri="{FF2B5EF4-FFF2-40B4-BE49-F238E27FC236}">
                          <a16:creationId xmlns:a16="http://schemas.microsoft.com/office/drawing/2014/main" id="{4EDC088B-9037-49BD-9196-7D330DE67934}"/>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 name="Line 71">
                      <a:extLst>
                        <a:ext uri="{FF2B5EF4-FFF2-40B4-BE49-F238E27FC236}">
                          <a16:creationId xmlns:a16="http://schemas.microsoft.com/office/drawing/2014/main" id="{F44C20F9-DD61-44F1-8F33-07509A7D6022}"/>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 name="Line 72">
                      <a:extLst>
                        <a:ext uri="{FF2B5EF4-FFF2-40B4-BE49-F238E27FC236}">
                          <a16:creationId xmlns:a16="http://schemas.microsoft.com/office/drawing/2014/main" id="{57A87965-A387-48CC-B9AB-86E83D29B40B}"/>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 name="Line 73">
                      <a:extLst>
                        <a:ext uri="{FF2B5EF4-FFF2-40B4-BE49-F238E27FC236}">
                          <a16:creationId xmlns:a16="http://schemas.microsoft.com/office/drawing/2014/main" id="{F29D0320-E383-4F7D-99FD-466A7CBCBB3B}"/>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 name="Line 74">
                      <a:extLst>
                        <a:ext uri="{FF2B5EF4-FFF2-40B4-BE49-F238E27FC236}">
                          <a16:creationId xmlns:a16="http://schemas.microsoft.com/office/drawing/2014/main" id="{C46C7C1C-CED2-482D-B604-ECA031B91AA0}"/>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 name="Line 75">
                      <a:extLst>
                        <a:ext uri="{FF2B5EF4-FFF2-40B4-BE49-F238E27FC236}">
                          <a16:creationId xmlns:a16="http://schemas.microsoft.com/office/drawing/2014/main" id="{3AD268E6-D10D-4112-B4DB-D90D8F7F3387}"/>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 name="Line 76">
                      <a:extLst>
                        <a:ext uri="{FF2B5EF4-FFF2-40B4-BE49-F238E27FC236}">
                          <a16:creationId xmlns:a16="http://schemas.microsoft.com/office/drawing/2014/main" id="{1116CCEF-75D7-4BC1-B084-41FA5E94F4CA}"/>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 name="Line 77">
                      <a:extLst>
                        <a:ext uri="{FF2B5EF4-FFF2-40B4-BE49-F238E27FC236}">
                          <a16:creationId xmlns:a16="http://schemas.microsoft.com/office/drawing/2014/main" id="{426555E7-39C3-4185-A736-3AAE645887C7}"/>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 name="Group 78">
                    <a:extLst>
                      <a:ext uri="{FF2B5EF4-FFF2-40B4-BE49-F238E27FC236}">
                        <a16:creationId xmlns:a16="http://schemas.microsoft.com/office/drawing/2014/main" id="{CC935DFB-687B-4E33-9058-C696FC93D226}"/>
                      </a:ext>
                    </a:extLst>
                  </p:cNvPr>
                  <p:cNvGrpSpPr>
                    <a:grpSpLocks/>
                  </p:cNvGrpSpPr>
                  <p:nvPr/>
                </p:nvGrpSpPr>
                <p:grpSpPr bwMode="auto">
                  <a:xfrm>
                    <a:off x="1551" y="3209"/>
                    <a:ext cx="975" cy="947"/>
                    <a:chOff x="288" y="528"/>
                    <a:chExt cx="1680" cy="1632"/>
                  </a:xfrm>
                </p:grpSpPr>
                <p:sp>
                  <p:nvSpPr>
                    <p:cNvPr id="175" name="Line 79">
                      <a:extLst>
                        <a:ext uri="{FF2B5EF4-FFF2-40B4-BE49-F238E27FC236}">
                          <a16:creationId xmlns:a16="http://schemas.microsoft.com/office/drawing/2014/main" id="{9F0900DE-B2A4-44C0-8F5D-51FC062ECE8E}"/>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 name="Line 80">
                      <a:extLst>
                        <a:ext uri="{FF2B5EF4-FFF2-40B4-BE49-F238E27FC236}">
                          <a16:creationId xmlns:a16="http://schemas.microsoft.com/office/drawing/2014/main" id="{174EAE88-5048-412C-B2B5-090184792196}"/>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 name="Line 81">
                      <a:extLst>
                        <a:ext uri="{FF2B5EF4-FFF2-40B4-BE49-F238E27FC236}">
                          <a16:creationId xmlns:a16="http://schemas.microsoft.com/office/drawing/2014/main" id="{7A72905A-5B25-45F9-8738-00302822003D}"/>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 name="Line 82">
                      <a:extLst>
                        <a:ext uri="{FF2B5EF4-FFF2-40B4-BE49-F238E27FC236}">
                          <a16:creationId xmlns:a16="http://schemas.microsoft.com/office/drawing/2014/main" id="{CDA204A0-62BC-46C7-A52B-827DEFA5273A}"/>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 name="Line 83">
                      <a:extLst>
                        <a:ext uri="{FF2B5EF4-FFF2-40B4-BE49-F238E27FC236}">
                          <a16:creationId xmlns:a16="http://schemas.microsoft.com/office/drawing/2014/main" id="{FDAE33C3-3F8B-4E3F-BB3F-EBDF75C2DC94}"/>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 name="Line 84">
                      <a:extLst>
                        <a:ext uri="{FF2B5EF4-FFF2-40B4-BE49-F238E27FC236}">
                          <a16:creationId xmlns:a16="http://schemas.microsoft.com/office/drawing/2014/main" id="{4A0B6DA9-6624-4E0D-BA02-6AF41E32ABCE}"/>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 name="Line 85">
                      <a:extLst>
                        <a:ext uri="{FF2B5EF4-FFF2-40B4-BE49-F238E27FC236}">
                          <a16:creationId xmlns:a16="http://schemas.microsoft.com/office/drawing/2014/main" id="{1BB8BEC5-BAA0-434F-9935-2902C4A8E0FD}"/>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 name="Line 86">
                      <a:extLst>
                        <a:ext uri="{FF2B5EF4-FFF2-40B4-BE49-F238E27FC236}">
                          <a16:creationId xmlns:a16="http://schemas.microsoft.com/office/drawing/2014/main" id="{C3A4B492-3677-4021-9FA8-B2FCD4250CA2}"/>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0" name="Group 87">
                  <a:extLst>
                    <a:ext uri="{FF2B5EF4-FFF2-40B4-BE49-F238E27FC236}">
                      <a16:creationId xmlns:a16="http://schemas.microsoft.com/office/drawing/2014/main" id="{48A35F9B-2BEA-4829-ACED-FC29A3226FC7}"/>
                    </a:ext>
                  </a:extLst>
                </p:cNvPr>
                <p:cNvGrpSpPr>
                  <a:grpSpLocks/>
                </p:cNvGrpSpPr>
                <p:nvPr userDrawn="1"/>
              </p:nvGrpSpPr>
              <p:grpSpPr bwMode="auto">
                <a:xfrm>
                  <a:off x="2619" y="144"/>
                  <a:ext cx="975" cy="4012"/>
                  <a:chOff x="2619" y="144"/>
                  <a:chExt cx="975" cy="4012"/>
                </a:xfrm>
              </p:grpSpPr>
              <p:grpSp>
                <p:nvGrpSpPr>
                  <p:cNvPr id="135" name="Group 88">
                    <a:extLst>
                      <a:ext uri="{FF2B5EF4-FFF2-40B4-BE49-F238E27FC236}">
                        <a16:creationId xmlns:a16="http://schemas.microsoft.com/office/drawing/2014/main" id="{A26E91D6-339B-4EDD-8CC9-103FAFC4EDF1}"/>
                      </a:ext>
                    </a:extLst>
                  </p:cNvPr>
                  <p:cNvGrpSpPr>
                    <a:grpSpLocks/>
                  </p:cNvGrpSpPr>
                  <p:nvPr userDrawn="1"/>
                </p:nvGrpSpPr>
                <p:grpSpPr bwMode="auto">
                  <a:xfrm>
                    <a:off x="2619" y="144"/>
                    <a:ext cx="975" cy="947"/>
                    <a:chOff x="2619" y="144"/>
                    <a:chExt cx="975" cy="947"/>
                  </a:xfrm>
                </p:grpSpPr>
                <p:sp>
                  <p:nvSpPr>
                    <p:cNvPr id="163" name="Line 89">
                      <a:extLst>
                        <a:ext uri="{FF2B5EF4-FFF2-40B4-BE49-F238E27FC236}">
                          <a16:creationId xmlns:a16="http://schemas.microsoft.com/office/drawing/2014/main" id="{2B105F22-C0D9-4D66-9859-466EB0F6B791}"/>
                        </a:ext>
                      </a:extLst>
                    </p:cNvPr>
                    <p:cNvSpPr>
                      <a:spLocks noChangeShapeType="1"/>
                    </p:cNvSpPr>
                    <p:nvPr/>
                  </p:nvSpPr>
                  <p:spPr bwMode="hidden">
                    <a:xfrm>
                      <a:off x="2619"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 name="Line 90">
                      <a:extLst>
                        <a:ext uri="{FF2B5EF4-FFF2-40B4-BE49-F238E27FC236}">
                          <a16:creationId xmlns:a16="http://schemas.microsoft.com/office/drawing/2014/main" id="{4A924EA4-14A6-4B5B-83A9-293330410AE4}"/>
                        </a:ext>
                      </a:extLst>
                    </p:cNvPr>
                    <p:cNvSpPr>
                      <a:spLocks noChangeShapeType="1"/>
                    </p:cNvSpPr>
                    <p:nvPr/>
                  </p:nvSpPr>
                  <p:spPr bwMode="hidden">
                    <a:xfrm>
                      <a:off x="3120"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Line 91">
                      <a:extLst>
                        <a:ext uri="{FF2B5EF4-FFF2-40B4-BE49-F238E27FC236}">
                          <a16:creationId xmlns:a16="http://schemas.microsoft.com/office/drawing/2014/main" id="{9B0DF348-5029-4D62-B849-82F14BF94C5D}"/>
                        </a:ext>
                      </a:extLst>
                    </p:cNvPr>
                    <p:cNvSpPr>
                      <a:spLocks noChangeShapeType="1"/>
                    </p:cNvSpPr>
                    <p:nvPr/>
                  </p:nvSpPr>
                  <p:spPr bwMode="hidden">
                    <a:xfrm>
                      <a:off x="3120"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 name="Line 92">
                      <a:extLst>
                        <a:ext uri="{FF2B5EF4-FFF2-40B4-BE49-F238E27FC236}">
                          <a16:creationId xmlns:a16="http://schemas.microsoft.com/office/drawing/2014/main" id="{39371F3E-81F1-49CE-805B-5D5C3AF6962C}"/>
                        </a:ext>
                      </a:extLst>
                    </p:cNvPr>
                    <p:cNvSpPr>
                      <a:spLocks noChangeShapeType="1"/>
                    </p:cNvSpPr>
                    <p:nvPr/>
                  </p:nvSpPr>
                  <p:spPr bwMode="hidden">
                    <a:xfrm>
                      <a:off x="2619"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Line 93">
                      <a:extLst>
                        <a:ext uri="{FF2B5EF4-FFF2-40B4-BE49-F238E27FC236}">
                          <a16:creationId xmlns:a16="http://schemas.microsoft.com/office/drawing/2014/main" id="{B7CBCDEB-7D2D-40A7-B549-B5A9D900DEC8}"/>
                        </a:ext>
                      </a:extLst>
                    </p:cNvPr>
                    <p:cNvSpPr>
                      <a:spLocks noChangeShapeType="1"/>
                    </p:cNvSpPr>
                    <p:nvPr/>
                  </p:nvSpPr>
                  <p:spPr bwMode="hidden">
                    <a:xfrm rot="-5400000">
                      <a:off x="2870"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 name="Line 94">
                      <a:extLst>
                        <a:ext uri="{FF2B5EF4-FFF2-40B4-BE49-F238E27FC236}">
                          <a16:creationId xmlns:a16="http://schemas.microsoft.com/office/drawing/2014/main" id="{28EC49AA-D397-4468-971F-12E472771E52}"/>
                        </a:ext>
                      </a:extLst>
                    </p:cNvPr>
                    <p:cNvSpPr>
                      <a:spLocks noChangeShapeType="1"/>
                    </p:cNvSpPr>
                    <p:nvPr/>
                  </p:nvSpPr>
                  <p:spPr bwMode="hidden">
                    <a:xfrm rot="-5400000">
                      <a:off x="3399"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 name="Line 95">
                      <a:extLst>
                        <a:ext uri="{FF2B5EF4-FFF2-40B4-BE49-F238E27FC236}">
                          <a16:creationId xmlns:a16="http://schemas.microsoft.com/office/drawing/2014/main" id="{585C6AB2-CA87-46E4-8005-64D32F9681A3}"/>
                        </a:ext>
                      </a:extLst>
                    </p:cNvPr>
                    <p:cNvSpPr>
                      <a:spLocks noChangeShapeType="1"/>
                    </p:cNvSpPr>
                    <p:nvPr/>
                  </p:nvSpPr>
                  <p:spPr bwMode="hidden">
                    <a:xfrm rot="-5400000">
                      <a:off x="3399"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 name="Line 96">
                      <a:extLst>
                        <a:ext uri="{FF2B5EF4-FFF2-40B4-BE49-F238E27FC236}">
                          <a16:creationId xmlns:a16="http://schemas.microsoft.com/office/drawing/2014/main" id="{97F12377-59E0-44B5-AC0D-73A8FACAFAC9}"/>
                        </a:ext>
                      </a:extLst>
                    </p:cNvPr>
                    <p:cNvSpPr>
                      <a:spLocks noChangeShapeType="1"/>
                    </p:cNvSpPr>
                    <p:nvPr/>
                  </p:nvSpPr>
                  <p:spPr bwMode="hidden">
                    <a:xfrm rot="-5400000">
                      <a:off x="2870"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6" name="Group 97">
                    <a:extLst>
                      <a:ext uri="{FF2B5EF4-FFF2-40B4-BE49-F238E27FC236}">
                        <a16:creationId xmlns:a16="http://schemas.microsoft.com/office/drawing/2014/main" id="{EB481810-5158-49B3-B5C6-CF579B833D66}"/>
                      </a:ext>
                    </a:extLst>
                  </p:cNvPr>
                  <p:cNvGrpSpPr>
                    <a:grpSpLocks/>
                  </p:cNvGrpSpPr>
                  <p:nvPr/>
                </p:nvGrpSpPr>
                <p:grpSpPr bwMode="auto">
                  <a:xfrm>
                    <a:off x="2619" y="1166"/>
                    <a:ext cx="975" cy="947"/>
                    <a:chOff x="288" y="528"/>
                    <a:chExt cx="1680" cy="1632"/>
                  </a:xfrm>
                </p:grpSpPr>
                <p:sp>
                  <p:nvSpPr>
                    <p:cNvPr id="155" name="Line 98">
                      <a:extLst>
                        <a:ext uri="{FF2B5EF4-FFF2-40B4-BE49-F238E27FC236}">
                          <a16:creationId xmlns:a16="http://schemas.microsoft.com/office/drawing/2014/main" id="{1E13B1A7-E436-4C9E-ADA2-C4D5CD707069}"/>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Line 99">
                      <a:extLst>
                        <a:ext uri="{FF2B5EF4-FFF2-40B4-BE49-F238E27FC236}">
                          <a16:creationId xmlns:a16="http://schemas.microsoft.com/office/drawing/2014/main" id="{51FA3F2B-7D49-4DE6-84C6-99A65C46E436}"/>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 name="Line 100">
                      <a:extLst>
                        <a:ext uri="{FF2B5EF4-FFF2-40B4-BE49-F238E27FC236}">
                          <a16:creationId xmlns:a16="http://schemas.microsoft.com/office/drawing/2014/main" id="{F282B07C-5720-41FC-9D62-B79D40E48E51}"/>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Line 101">
                      <a:extLst>
                        <a:ext uri="{FF2B5EF4-FFF2-40B4-BE49-F238E27FC236}">
                          <a16:creationId xmlns:a16="http://schemas.microsoft.com/office/drawing/2014/main" id="{D87FBD67-83FA-4639-B8F8-4ACD1ACAE3A1}"/>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Line 102">
                      <a:extLst>
                        <a:ext uri="{FF2B5EF4-FFF2-40B4-BE49-F238E27FC236}">
                          <a16:creationId xmlns:a16="http://schemas.microsoft.com/office/drawing/2014/main" id="{A541439B-4DC9-4438-981F-5DAEA10A1BC1}"/>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Line 103">
                      <a:extLst>
                        <a:ext uri="{FF2B5EF4-FFF2-40B4-BE49-F238E27FC236}">
                          <a16:creationId xmlns:a16="http://schemas.microsoft.com/office/drawing/2014/main" id="{EE035D8D-F7C6-4E23-9469-BF457F6E985A}"/>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Line 104">
                      <a:extLst>
                        <a:ext uri="{FF2B5EF4-FFF2-40B4-BE49-F238E27FC236}">
                          <a16:creationId xmlns:a16="http://schemas.microsoft.com/office/drawing/2014/main" id="{0EFAFE40-6A60-4B0A-83BE-8B9CEC38E1BF}"/>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Line 105">
                      <a:extLst>
                        <a:ext uri="{FF2B5EF4-FFF2-40B4-BE49-F238E27FC236}">
                          <a16:creationId xmlns:a16="http://schemas.microsoft.com/office/drawing/2014/main" id="{A040F06E-5398-44AB-92EA-42C8B8208039}"/>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7" name="Group 106">
                    <a:extLst>
                      <a:ext uri="{FF2B5EF4-FFF2-40B4-BE49-F238E27FC236}">
                        <a16:creationId xmlns:a16="http://schemas.microsoft.com/office/drawing/2014/main" id="{42F97CA0-2339-405B-B6AE-AFA506AD421D}"/>
                      </a:ext>
                    </a:extLst>
                  </p:cNvPr>
                  <p:cNvGrpSpPr>
                    <a:grpSpLocks/>
                  </p:cNvGrpSpPr>
                  <p:nvPr/>
                </p:nvGrpSpPr>
                <p:grpSpPr bwMode="auto">
                  <a:xfrm>
                    <a:off x="2619" y="2187"/>
                    <a:ext cx="975" cy="947"/>
                    <a:chOff x="288" y="528"/>
                    <a:chExt cx="1680" cy="1632"/>
                  </a:xfrm>
                </p:grpSpPr>
                <p:sp>
                  <p:nvSpPr>
                    <p:cNvPr id="147" name="Line 107">
                      <a:extLst>
                        <a:ext uri="{FF2B5EF4-FFF2-40B4-BE49-F238E27FC236}">
                          <a16:creationId xmlns:a16="http://schemas.microsoft.com/office/drawing/2014/main" id="{1961C8A4-BCFD-4D69-B4F6-C401DE301BDE}"/>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Line 108">
                      <a:extLst>
                        <a:ext uri="{FF2B5EF4-FFF2-40B4-BE49-F238E27FC236}">
                          <a16:creationId xmlns:a16="http://schemas.microsoft.com/office/drawing/2014/main" id="{72D4E372-FFF5-4BEF-9A81-C7665AEE08D5}"/>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Line 109">
                      <a:extLst>
                        <a:ext uri="{FF2B5EF4-FFF2-40B4-BE49-F238E27FC236}">
                          <a16:creationId xmlns:a16="http://schemas.microsoft.com/office/drawing/2014/main" id="{3E9B8896-FE79-4828-B363-08255FDD8A0C}"/>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Line 110">
                      <a:extLst>
                        <a:ext uri="{FF2B5EF4-FFF2-40B4-BE49-F238E27FC236}">
                          <a16:creationId xmlns:a16="http://schemas.microsoft.com/office/drawing/2014/main" id="{CD29C913-D43F-42ED-9C02-B5848B4C6003}"/>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Line 111">
                      <a:extLst>
                        <a:ext uri="{FF2B5EF4-FFF2-40B4-BE49-F238E27FC236}">
                          <a16:creationId xmlns:a16="http://schemas.microsoft.com/office/drawing/2014/main" id="{D29175D6-BC4F-4B1C-A584-F4A14F8B496A}"/>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Line 112">
                      <a:extLst>
                        <a:ext uri="{FF2B5EF4-FFF2-40B4-BE49-F238E27FC236}">
                          <a16:creationId xmlns:a16="http://schemas.microsoft.com/office/drawing/2014/main" id="{87ADD1E8-DE64-40B9-90E4-6486811A7C40}"/>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Line 113">
                      <a:extLst>
                        <a:ext uri="{FF2B5EF4-FFF2-40B4-BE49-F238E27FC236}">
                          <a16:creationId xmlns:a16="http://schemas.microsoft.com/office/drawing/2014/main" id="{FD322F85-112D-420A-B53F-52C696069304}"/>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Line 114">
                      <a:extLst>
                        <a:ext uri="{FF2B5EF4-FFF2-40B4-BE49-F238E27FC236}">
                          <a16:creationId xmlns:a16="http://schemas.microsoft.com/office/drawing/2014/main" id="{F674A1B8-4628-4713-9C9A-A2EADD44D054}"/>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8" name="Group 115">
                    <a:extLst>
                      <a:ext uri="{FF2B5EF4-FFF2-40B4-BE49-F238E27FC236}">
                        <a16:creationId xmlns:a16="http://schemas.microsoft.com/office/drawing/2014/main" id="{9F1C8C22-00ED-482D-A964-F2F8333435B0}"/>
                      </a:ext>
                    </a:extLst>
                  </p:cNvPr>
                  <p:cNvGrpSpPr>
                    <a:grpSpLocks/>
                  </p:cNvGrpSpPr>
                  <p:nvPr/>
                </p:nvGrpSpPr>
                <p:grpSpPr bwMode="auto">
                  <a:xfrm>
                    <a:off x="2619" y="3209"/>
                    <a:ext cx="975" cy="947"/>
                    <a:chOff x="288" y="528"/>
                    <a:chExt cx="1680" cy="1632"/>
                  </a:xfrm>
                </p:grpSpPr>
                <p:sp>
                  <p:nvSpPr>
                    <p:cNvPr id="139" name="Line 116">
                      <a:extLst>
                        <a:ext uri="{FF2B5EF4-FFF2-40B4-BE49-F238E27FC236}">
                          <a16:creationId xmlns:a16="http://schemas.microsoft.com/office/drawing/2014/main" id="{B86AEFD3-706B-4D62-90EA-1263E00737C3}"/>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Line 117">
                      <a:extLst>
                        <a:ext uri="{FF2B5EF4-FFF2-40B4-BE49-F238E27FC236}">
                          <a16:creationId xmlns:a16="http://schemas.microsoft.com/office/drawing/2014/main" id="{321C86BF-841E-41B8-9AC8-37FD96FA68A0}"/>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Line 118">
                      <a:extLst>
                        <a:ext uri="{FF2B5EF4-FFF2-40B4-BE49-F238E27FC236}">
                          <a16:creationId xmlns:a16="http://schemas.microsoft.com/office/drawing/2014/main" id="{892FEA92-BFEA-48E7-AF0E-8F0607B78977}"/>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Line 119">
                      <a:extLst>
                        <a:ext uri="{FF2B5EF4-FFF2-40B4-BE49-F238E27FC236}">
                          <a16:creationId xmlns:a16="http://schemas.microsoft.com/office/drawing/2014/main" id="{EDAC2693-2C4A-466A-A345-73C1F8A07B92}"/>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Line 120">
                      <a:extLst>
                        <a:ext uri="{FF2B5EF4-FFF2-40B4-BE49-F238E27FC236}">
                          <a16:creationId xmlns:a16="http://schemas.microsoft.com/office/drawing/2014/main" id="{A5CF0978-3500-4E55-B391-A87EEE6D5532}"/>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Line 121">
                      <a:extLst>
                        <a:ext uri="{FF2B5EF4-FFF2-40B4-BE49-F238E27FC236}">
                          <a16:creationId xmlns:a16="http://schemas.microsoft.com/office/drawing/2014/main" id="{57D84659-57BC-4294-A47A-450CF17AAD3F}"/>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Line 122">
                      <a:extLst>
                        <a:ext uri="{FF2B5EF4-FFF2-40B4-BE49-F238E27FC236}">
                          <a16:creationId xmlns:a16="http://schemas.microsoft.com/office/drawing/2014/main" id="{43CB924D-17FE-4262-8500-6B29251A3B4D}"/>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Line 123">
                      <a:extLst>
                        <a:ext uri="{FF2B5EF4-FFF2-40B4-BE49-F238E27FC236}">
                          <a16:creationId xmlns:a16="http://schemas.microsoft.com/office/drawing/2014/main" id="{932FFD4B-F213-4637-80CD-5DF741FD2D87}"/>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1" name="Group 124">
                  <a:extLst>
                    <a:ext uri="{FF2B5EF4-FFF2-40B4-BE49-F238E27FC236}">
                      <a16:creationId xmlns:a16="http://schemas.microsoft.com/office/drawing/2014/main" id="{1756B1B5-B1E7-4329-84EB-B475026DA2FA}"/>
                    </a:ext>
                  </a:extLst>
                </p:cNvPr>
                <p:cNvGrpSpPr>
                  <a:grpSpLocks/>
                </p:cNvGrpSpPr>
                <p:nvPr userDrawn="1"/>
              </p:nvGrpSpPr>
              <p:grpSpPr bwMode="auto">
                <a:xfrm>
                  <a:off x="3687" y="144"/>
                  <a:ext cx="975" cy="4012"/>
                  <a:chOff x="3687" y="144"/>
                  <a:chExt cx="975" cy="4012"/>
                </a:xfrm>
              </p:grpSpPr>
              <p:grpSp>
                <p:nvGrpSpPr>
                  <p:cNvPr id="99" name="Group 125">
                    <a:extLst>
                      <a:ext uri="{FF2B5EF4-FFF2-40B4-BE49-F238E27FC236}">
                        <a16:creationId xmlns:a16="http://schemas.microsoft.com/office/drawing/2014/main" id="{DD14A7B0-4028-4B9B-9C2C-B987BD477B43}"/>
                      </a:ext>
                    </a:extLst>
                  </p:cNvPr>
                  <p:cNvGrpSpPr>
                    <a:grpSpLocks/>
                  </p:cNvGrpSpPr>
                  <p:nvPr userDrawn="1"/>
                </p:nvGrpSpPr>
                <p:grpSpPr bwMode="auto">
                  <a:xfrm>
                    <a:off x="3687" y="144"/>
                    <a:ext cx="975" cy="947"/>
                    <a:chOff x="3687" y="144"/>
                    <a:chExt cx="975" cy="947"/>
                  </a:xfrm>
                </p:grpSpPr>
                <p:sp>
                  <p:nvSpPr>
                    <p:cNvPr id="127" name="Line 126">
                      <a:extLst>
                        <a:ext uri="{FF2B5EF4-FFF2-40B4-BE49-F238E27FC236}">
                          <a16:creationId xmlns:a16="http://schemas.microsoft.com/office/drawing/2014/main" id="{FAD6D053-3436-44A6-8E67-356A404CC68C}"/>
                        </a:ext>
                      </a:extLst>
                    </p:cNvPr>
                    <p:cNvSpPr>
                      <a:spLocks noChangeShapeType="1"/>
                    </p:cNvSpPr>
                    <p:nvPr/>
                  </p:nvSpPr>
                  <p:spPr bwMode="hidden">
                    <a:xfrm>
                      <a:off x="3687"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Line 127">
                      <a:extLst>
                        <a:ext uri="{FF2B5EF4-FFF2-40B4-BE49-F238E27FC236}">
                          <a16:creationId xmlns:a16="http://schemas.microsoft.com/office/drawing/2014/main" id="{8BD420C3-6E60-4F13-BA67-E303F44499F4}"/>
                        </a:ext>
                      </a:extLst>
                    </p:cNvPr>
                    <p:cNvSpPr>
                      <a:spLocks noChangeShapeType="1"/>
                    </p:cNvSpPr>
                    <p:nvPr/>
                  </p:nvSpPr>
                  <p:spPr bwMode="hidden">
                    <a:xfrm>
                      <a:off x="4188"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Line 128">
                      <a:extLst>
                        <a:ext uri="{FF2B5EF4-FFF2-40B4-BE49-F238E27FC236}">
                          <a16:creationId xmlns:a16="http://schemas.microsoft.com/office/drawing/2014/main" id="{D4980EC1-8399-4A07-B086-BB5D4C06D45F}"/>
                        </a:ext>
                      </a:extLst>
                    </p:cNvPr>
                    <p:cNvSpPr>
                      <a:spLocks noChangeShapeType="1"/>
                    </p:cNvSpPr>
                    <p:nvPr/>
                  </p:nvSpPr>
                  <p:spPr bwMode="hidden">
                    <a:xfrm>
                      <a:off x="4188"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Line 129">
                      <a:extLst>
                        <a:ext uri="{FF2B5EF4-FFF2-40B4-BE49-F238E27FC236}">
                          <a16:creationId xmlns:a16="http://schemas.microsoft.com/office/drawing/2014/main" id="{BE6AF413-71CE-4C54-B092-1D2524647A39}"/>
                        </a:ext>
                      </a:extLst>
                    </p:cNvPr>
                    <p:cNvSpPr>
                      <a:spLocks noChangeShapeType="1"/>
                    </p:cNvSpPr>
                    <p:nvPr/>
                  </p:nvSpPr>
                  <p:spPr bwMode="hidden">
                    <a:xfrm>
                      <a:off x="3687"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Line 130">
                      <a:extLst>
                        <a:ext uri="{FF2B5EF4-FFF2-40B4-BE49-F238E27FC236}">
                          <a16:creationId xmlns:a16="http://schemas.microsoft.com/office/drawing/2014/main" id="{E918343C-E992-4F24-8664-88B8CE317C47}"/>
                        </a:ext>
                      </a:extLst>
                    </p:cNvPr>
                    <p:cNvSpPr>
                      <a:spLocks noChangeShapeType="1"/>
                    </p:cNvSpPr>
                    <p:nvPr/>
                  </p:nvSpPr>
                  <p:spPr bwMode="hidden">
                    <a:xfrm rot="-5400000">
                      <a:off x="3938"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Line 131">
                      <a:extLst>
                        <a:ext uri="{FF2B5EF4-FFF2-40B4-BE49-F238E27FC236}">
                          <a16:creationId xmlns:a16="http://schemas.microsoft.com/office/drawing/2014/main" id="{615213F6-E20D-496B-8109-04C60A3399EB}"/>
                        </a:ext>
                      </a:extLst>
                    </p:cNvPr>
                    <p:cNvSpPr>
                      <a:spLocks noChangeShapeType="1"/>
                    </p:cNvSpPr>
                    <p:nvPr/>
                  </p:nvSpPr>
                  <p:spPr bwMode="hidden">
                    <a:xfrm rot="-5400000">
                      <a:off x="4467"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Line 132">
                      <a:extLst>
                        <a:ext uri="{FF2B5EF4-FFF2-40B4-BE49-F238E27FC236}">
                          <a16:creationId xmlns:a16="http://schemas.microsoft.com/office/drawing/2014/main" id="{DB322812-457A-4F3B-B69D-B1DE2F42323C}"/>
                        </a:ext>
                      </a:extLst>
                    </p:cNvPr>
                    <p:cNvSpPr>
                      <a:spLocks noChangeShapeType="1"/>
                    </p:cNvSpPr>
                    <p:nvPr/>
                  </p:nvSpPr>
                  <p:spPr bwMode="hidden">
                    <a:xfrm rot="-5400000">
                      <a:off x="4467"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Line 133">
                      <a:extLst>
                        <a:ext uri="{FF2B5EF4-FFF2-40B4-BE49-F238E27FC236}">
                          <a16:creationId xmlns:a16="http://schemas.microsoft.com/office/drawing/2014/main" id="{3496A3BB-D759-4DBD-A918-D4548863EBD4}"/>
                        </a:ext>
                      </a:extLst>
                    </p:cNvPr>
                    <p:cNvSpPr>
                      <a:spLocks noChangeShapeType="1"/>
                    </p:cNvSpPr>
                    <p:nvPr/>
                  </p:nvSpPr>
                  <p:spPr bwMode="hidden">
                    <a:xfrm rot="-5400000">
                      <a:off x="3938"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 name="Group 134">
                    <a:extLst>
                      <a:ext uri="{FF2B5EF4-FFF2-40B4-BE49-F238E27FC236}">
                        <a16:creationId xmlns:a16="http://schemas.microsoft.com/office/drawing/2014/main" id="{71652B3A-3BB2-418C-88EB-70B95A80DF2D}"/>
                      </a:ext>
                    </a:extLst>
                  </p:cNvPr>
                  <p:cNvGrpSpPr>
                    <a:grpSpLocks/>
                  </p:cNvGrpSpPr>
                  <p:nvPr/>
                </p:nvGrpSpPr>
                <p:grpSpPr bwMode="auto">
                  <a:xfrm>
                    <a:off x="3687" y="1166"/>
                    <a:ext cx="975" cy="947"/>
                    <a:chOff x="288" y="528"/>
                    <a:chExt cx="1680" cy="1632"/>
                  </a:xfrm>
                </p:grpSpPr>
                <p:sp>
                  <p:nvSpPr>
                    <p:cNvPr id="119" name="Line 135">
                      <a:extLst>
                        <a:ext uri="{FF2B5EF4-FFF2-40B4-BE49-F238E27FC236}">
                          <a16:creationId xmlns:a16="http://schemas.microsoft.com/office/drawing/2014/main" id="{854D51E3-9F80-4E52-A716-543958F9AF63}"/>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Line 136">
                      <a:extLst>
                        <a:ext uri="{FF2B5EF4-FFF2-40B4-BE49-F238E27FC236}">
                          <a16:creationId xmlns:a16="http://schemas.microsoft.com/office/drawing/2014/main" id="{6DFB78A3-48E9-4C7F-8568-00009B1E45F4}"/>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Line 137">
                      <a:extLst>
                        <a:ext uri="{FF2B5EF4-FFF2-40B4-BE49-F238E27FC236}">
                          <a16:creationId xmlns:a16="http://schemas.microsoft.com/office/drawing/2014/main" id="{1C796AE0-38E4-4CCF-ADCC-5A107DBF045B}"/>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Line 138">
                      <a:extLst>
                        <a:ext uri="{FF2B5EF4-FFF2-40B4-BE49-F238E27FC236}">
                          <a16:creationId xmlns:a16="http://schemas.microsoft.com/office/drawing/2014/main" id="{718B59DC-8EE7-40C4-B098-80F80A9E0830}"/>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Line 139">
                      <a:extLst>
                        <a:ext uri="{FF2B5EF4-FFF2-40B4-BE49-F238E27FC236}">
                          <a16:creationId xmlns:a16="http://schemas.microsoft.com/office/drawing/2014/main" id="{E2C5289B-3373-4BB2-8C84-06D906BF08BD}"/>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Line 140">
                      <a:extLst>
                        <a:ext uri="{FF2B5EF4-FFF2-40B4-BE49-F238E27FC236}">
                          <a16:creationId xmlns:a16="http://schemas.microsoft.com/office/drawing/2014/main" id="{E9877293-5830-4471-9967-506E11B6655B}"/>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141">
                      <a:extLst>
                        <a:ext uri="{FF2B5EF4-FFF2-40B4-BE49-F238E27FC236}">
                          <a16:creationId xmlns:a16="http://schemas.microsoft.com/office/drawing/2014/main" id="{9E66DECA-9251-43D8-B32E-F50DDFB2F56B}"/>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Line 142">
                      <a:extLst>
                        <a:ext uri="{FF2B5EF4-FFF2-40B4-BE49-F238E27FC236}">
                          <a16:creationId xmlns:a16="http://schemas.microsoft.com/office/drawing/2014/main" id="{395A2E63-89F2-4E29-92CC-7CBB1255AF4E}"/>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 name="Group 143">
                    <a:extLst>
                      <a:ext uri="{FF2B5EF4-FFF2-40B4-BE49-F238E27FC236}">
                        <a16:creationId xmlns:a16="http://schemas.microsoft.com/office/drawing/2014/main" id="{5E4B91BE-C653-4FA7-97D9-52098F05DDCB}"/>
                      </a:ext>
                    </a:extLst>
                  </p:cNvPr>
                  <p:cNvGrpSpPr>
                    <a:grpSpLocks/>
                  </p:cNvGrpSpPr>
                  <p:nvPr/>
                </p:nvGrpSpPr>
                <p:grpSpPr bwMode="auto">
                  <a:xfrm>
                    <a:off x="3687" y="2187"/>
                    <a:ext cx="975" cy="947"/>
                    <a:chOff x="288" y="528"/>
                    <a:chExt cx="1680" cy="1632"/>
                  </a:xfrm>
                </p:grpSpPr>
                <p:sp>
                  <p:nvSpPr>
                    <p:cNvPr id="111" name="Line 144">
                      <a:extLst>
                        <a:ext uri="{FF2B5EF4-FFF2-40B4-BE49-F238E27FC236}">
                          <a16:creationId xmlns:a16="http://schemas.microsoft.com/office/drawing/2014/main" id="{9C721FC6-1B1C-4CD7-A058-2611A779E40F}"/>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Line 145">
                      <a:extLst>
                        <a:ext uri="{FF2B5EF4-FFF2-40B4-BE49-F238E27FC236}">
                          <a16:creationId xmlns:a16="http://schemas.microsoft.com/office/drawing/2014/main" id="{B28277C9-2A84-44EF-B88E-025EC2DD1E1B}"/>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146">
                      <a:extLst>
                        <a:ext uri="{FF2B5EF4-FFF2-40B4-BE49-F238E27FC236}">
                          <a16:creationId xmlns:a16="http://schemas.microsoft.com/office/drawing/2014/main" id="{EB0CD9C6-F78E-46A3-8614-E57492D899DF}"/>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Line 147">
                      <a:extLst>
                        <a:ext uri="{FF2B5EF4-FFF2-40B4-BE49-F238E27FC236}">
                          <a16:creationId xmlns:a16="http://schemas.microsoft.com/office/drawing/2014/main" id="{280A41A1-A28D-4365-9870-E001FB880A6E}"/>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Line 148">
                      <a:extLst>
                        <a:ext uri="{FF2B5EF4-FFF2-40B4-BE49-F238E27FC236}">
                          <a16:creationId xmlns:a16="http://schemas.microsoft.com/office/drawing/2014/main" id="{B1732518-A3D8-4DB0-85AB-FACEA6011421}"/>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Line 149">
                      <a:extLst>
                        <a:ext uri="{FF2B5EF4-FFF2-40B4-BE49-F238E27FC236}">
                          <a16:creationId xmlns:a16="http://schemas.microsoft.com/office/drawing/2014/main" id="{7409834E-AB13-403A-93A4-C90F3FC6F135}"/>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150">
                      <a:extLst>
                        <a:ext uri="{FF2B5EF4-FFF2-40B4-BE49-F238E27FC236}">
                          <a16:creationId xmlns:a16="http://schemas.microsoft.com/office/drawing/2014/main" id="{0CE9A804-768C-42DA-94E1-BFE872B02D62}"/>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Line 151">
                      <a:extLst>
                        <a:ext uri="{FF2B5EF4-FFF2-40B4-BE49-F238E27FC236}">
                          <a16:creationId xmlns:a16="http://schemas.microsoft.com/office/drawing/2014/main" id="{B8A0B420-465D-477E-BFF9-7AB8862DC050}"/>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 name="Group 152">
                    <a:extLst>
                      <a:ext uri="{FF2B5EF4-FFF2-40B4-BE49-F238E27FC236}">
                        <a16:creationId xmlns:a16="http://schemas.microsoft.com/office/drawing/2014/main" id="{8EAF2785-FAFE-4181-812D-B70BE8EF94B9}"/>
                      </a:ext>
                    </a:extLst>
                  </p:cNvPr>
                  <p:cNvGrpSpPr>
                    <a:grpSpLocks/>
                  </p:cNvGrpSpPr>
                  <p:nvPr/>
                </p:nvGrpSpPr>
                <p:grpSpPr bwMode="auto">
                  <a:xfrm>
                    <a:off x="3687" y="3209"/>
                    <a:ext cx="975" cy="947"/>
                    <a:chOff x="288" y="528"/>
                    <a:chExt cx="1680" cy="1632"/>
                  </a:xfrm>
                </p:grpSpPr>
                <p:sp>
                  <p:nvSpPr>
                    <p:cNvPr id="103" name="Line 153">
                      <a:extLst>
                        <a:ext uri="{FF2B5EF4-FFF2-40B4-BE49-F238E27FC236}">
                          <a16:creationId xmlns:a16="http://schemas.microsoft.com/office/drawing/2014/main" id="{B1DD9B45-70E1-4A6A-AA1F-969A5195B811}"/>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154">
                      <a:extLst>
                        <a:ext uri="{FF2B5EF4-FFF2-40B4-BE49-F238E27FC236}">
                          <a16:creationId xmlns:a16="http://schemas.microsoft.com/office/drawing/2014/main" id="{6C0B6D78-22B2-448B-A23A-F16F7BD5B3F0}"/>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155">
                      <a:extLst>
                        <a:ext uri="{FF2B5EF4-FFF2-40B4-BE49-F238E27FC236}">
                          <a16:creationId xmlns:a16="http://schemas.microsoft.com/office/drawing/2014/main" id="{9D3EE974-B1ED-4C87-857E-92073B9808A1}"/>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Line 156">
                      <a:extLst>
                        <a:ext uri="{FF2B5EF4-FFF2-40B4-BE49-F238E27FC236}">
                          <a16:creationId xmlns:a16="http://schemas.microsoft.com/office/drawing/2014/main" id="{59F73CEC-0B47-4A05-B3C1-CAC43A4B353D}"/>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Line 157">
                      <a:extLst>
                        <a:ext uri="{FF2B5EF4-FFF2-40B4-BE49-F238E27FC236}">
                          <a16:creationId xmlns:a16="http://schemas.microsoft.com/office/drawing/2014/main" id="{2129FA3B-E1A9-4197-B4F2-DF47E53CA6AC}"/>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Line 158">
                      <a:extLst>
                        <a:ext uri="{FF2B5EF4-FFF2-40B4-BE49-F238E27FC236}">
                          <a16:creationId xmlns:a16="http://schemas.microsoft.com/office/drawing/2014/main" id="{B4DE5989-9E97-4846-A8AC-9433E9E98937}"/>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Line 159">
                      <a:extLst>
                        <a:ext uri="{FF2B5EF4-FFF2-40B4-BE49-F238E27FC236}">
                          <a16:creationId xmlns:a16="http://schemas.microsoft.com/office/drawing/2014/main" id="{9FD2E230-2941-4C55-95D1-E6A52DEA6C2C}"/>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Line 160">
                      <a:extLst>
                        <a:ext uri="{FF2B5EF4-FFF2-40B4-BE49-F238E27FC236}">
                          <a16:creationId xmlns:a16="http://schemas.microsoft.com/office/drawing/2014/main" id="{B087DB2B-B7C9-4E2E-83C5-8D151EC06A21}"/>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2" name="Group 161">
                  <a:extLst>
                    <a:ext uri="{FF2B5EF4-FFF2-40B4-BE49-F238E27FC236}">
                      <a16:creationId xmlns:a16="http://schemas.microsoft.com/office/drawing/2014/main" id="{E7EA5802-EE31-450C-90E3-D6536A4FA3D3}"/>
                    </a:ext>
                  </a:extLst>
                </p:cNvPr>
                <p:cNvGrpSpPr>
                  <a:grpSpLocks/>
                </p:cNvGrpSpPr>
                <p:nvPr userDrawn="1"/>
              </p:nvGrpSpPr>
              <p:grpSpPr bwMode="auto">
                <a:xfrm>
                  <a:off x="4755" y="144"/>
                  <a:ext cx="975" cy="4012"/>
                  <a:chOff x="4755" y="144"/>
                  <a:chExt cx="975" cy="4012"/>
                </a:xfrm>
              </p:grpSpPr>
              <p:grpSp>
                <p:nvGrpSpPr>
                  <p:cNvPr id="63" name="Group 162">
                    <a:extLst>
                      <a:ext uri="{FF2B5EF4-FFF2-40B4-BE49-F238E27FC236}">
                        <a16:creationId xmlns:a16="http://schemas.microsoft.com/office/drawing/2014/main" id="{34B506E2-9034-45EB-B32C-7CAA30468A48}"/>
                      </a:ext>
                    </a:extLst>
                  </p:cNvPr>
                  <p:cNvGrpSpPr>
                    <a:grpSpLocks/>
                  </p:cNvGrpSpPr>
                  <p:nvPr userDrawn="1"/>
                </p:nvGrpSpPr>
                <p:grpSpPr bwMode="auto">
                  <a:xfrm>
                    <a:off x="4755" y="144"/>
                    <a:ext cx="975" cy="947"/>
                    <a:chOff x="4755" y="144"/>
                    <a:chExt cx="975" cy="947"/>
                  </a:xfrm>
                </p:grpSpPr>
                <p:sp>
                  <p:nvSpPr>
                    <p:cNvPr id="91" name="Line 163">
                      <a:extLst>
                        <a:ext uri="{FF2B5EF4-FFF2-40B4-BE49-F238E27FC236}">
                          <a16:creationId xmlns:a16="http://schemas.microsoft.com/office/drawing/2014/main" id="{BD160E68-734D-4AA1-B8B1-2B690DDDFCB4}"/>
                        </a:ext>
                      </a:extLst>
                    </p:cNvPr>
                    <p:cNvSpPr>
                      <a:spLocks noChangeShapeType="1"/>
                    </p:cNvSpPr>
                    <p:nvPr/>
                  </p:nvSpPr>
                  <p:spPr bwMode="hidden">
                    <a:xfrm>
                      <a:off x="4755"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164">
                      <a:extLst>
                        <a:ext uri="{FF2B5EF4-FFF2-40B4-BE49-F238E27FC236}">
                          <a16:creationId xmlns:a16="http://schemas.microsoft.com/office/drawing/2014/main" id="{8C7124EC-2826-46B0-9A49-676E64B3EDB1}"/>
                        </a:ext>
                      </a:extLst>
                    </p:cNvPr>
                    <p:cNvSpPr>
                      <a:spLocks noChangeShapeType="1"/>
                    </p:cNvSpPr>
                    <p:nvPr/>
                  </p:nvSpPr>
                  <p:spPr bwMode="hidden">
                    <a:xfrm>
                      <a:off x="5256" y="144"/>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165">
                      <a:extLst>
                        <a:ext uri="{FF2B5EF4-FFF2-40B4-BE49-F238E27FC236}">
                          <a16:creationId xmlns:a16="http://schemas.microsoft.com/office/drawing/2014/main" id="{E2FE974E-C57D-42DF-9DE2-25DC6E286587}"/>
                        </a:ext>
                      </a:extLst>
                    </p:cNvPr>
                    <p:cNvSpPr>
                      <a:spLocks noChangeShapeType="1"/>
                    </p:cNvSpPr>
                    <p:nvPr/>
                  </p:nvSpPr>
                  <p:spPr bwMode="hidden">
                    <a:xfrm>
                      <a:off x="5256"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166">
                      <a:extLst>
                        <a:ext uri="{FF2B5EF4-FFF2-40B4-BE49-F238E27FC236}">
                          <a16:creationId xmlns:a16="http://schemas.microsoft.com/office/drawing/2014/main" id="{4C49370A-92E2-458B-A0E7-DBD92B5D5853}"/>
                        </a:ext>
                      </a:extLst>
                    </p:cNvPr>
                    <p:cNvSpPr>
                      <a:spLocks noChangeShapeType="1"/>
                    </p:cNvSpPr>
                    <p:nvPr/>
                  </p:nvSpPr>
                  <p:spPr bwMode="hidden">
                    <a:xfrm>
                      <a:off x="4755" y="64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167">
                      <a:extLst>
                        <a:ext uri="{FF2B5EF4-FFF2-40B4-BE49-F238E27FC236}">
                          <a16:creationId xmlns:a16="http://schemas.microsoft.com/office/drawing/2014/main" id="{CFBA6273-7AAF-4F5D-9435-A8D2EF79B96D}"/>
                        </a:ext>
                      </a:extLst>
                    </p:cNvPr>
                    <p:cNvSpPr>
                      <a:spLocks noChangeShapeType="1"/>
                    </p:cNvSpPr>
                    <p:nvPr/>
                  </p:nvSpPr>
                  <p:spPr bwMode="hidden">
                    <a:xfrm rot="-5400000">
                      <a:off x="5006"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168">
                      <a:extLst>
                        <a:ext uri="{FF2B5EF4-FFF2-40B4-BE49-F238E27FC236}">
                          <a16:creationId xmlns:a16="http://schemas.microsoft.com/office/drawing/2014/main" id="{40DC21E4-FE42-463D-9CCC-622F9BEC2C09}"/>
                        </a:ext>
                      </a:extLst>
                    </p:cNvPr>
                    <p:cNvSpPr>
                      <a:spLocks noChangeShapeType="1"/>
                    </p:cNvSpPr>
                    <p:nvPr/>
                  </p:nvSpPr>
                  <p:spPr bwMode="hidden">
                    <a:xfrm rot="-5400000">
                      <a:off x="5535" y="395"/>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169">
                      <a:extLst>
                        <a:ext uri="{FF2B5EF4-FFF2-40B4-BE49-F238E27FC236}">
                          <a16:creationId xmlns:a16="http://schemas.microsoft.com/office/drawing/2014/main" id="{F4E0BA3E-D700-43A2-AF6D-CEF94C24D92B}"/>
                        </a:ext>
                      </a:extLst>
                    </p:cNvPr>
                    <p:cNvSpPr>
                      <a:spLocks noChangeShapeType="1"/>
                    </p:cNvSpPr>
                    <p:nvPr/>
                  </p:nvSpPr>
                  <p:spPr bwMode="hidden">
                    <a:xfrm rot="-5400000">
                      <a:off x="5535"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170">
                      <a:extLst>
                        <a:ext uri="{FF2B5EF4-FFF2-40B4-BE49-F238E27FC236}">
                          <a16:creationId xmlns:a16="http://schemas.microsoft.com/office/drawing/2014/main" id="{162C3F25-5129-4FB9-B618-AB95317A9D3E}"/>
                        </a:ext>
                      </a:extLst>
                    </p:cNvPr>
                    <p:cNvSpPr>
                      <a:spLocks noChangeShapeType="1"/>
                    </p:cNvSpPr>
                    <p:nvPr/>
                  </p:nvSpPr>
                  <p:spPr bwMode="hidden">
                    <a:xfrm rot="-5400000">
                      <a:off x="5006" y="896"/>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 name="Group 171">
                    <a:extLst>
                      <a:ext uri="{FF2B5EF4-FFF2-40B4-BE49-F238E27FC236}">
                        <a16:creationId xmlns:a16="http://schemas.microsoft.com/office/drawing/2014/main" id="{348480BF-44C3-4681-9EF7-68333A5D57AC}"/>
                      </a:ext>
                    </a:extLst>
                  </p:cNvPr>
                  <p:cNvGrpSpPr>
                    <a:grpSpLocks/>
                  </p:cNvGrpSpPr>
                  <p:nvPr/>
                </p:nvGrpSpPr>
                <p:grpSpPr bwMode="auto">
                  <a:xfrm>
                    <a:off x="4755" y="1166"/>
                    <a:ext cx="975" cy="947"/>
                    <a:chOff x="288" y="528"/>
                    <a:chExt cx="1680" cy="1632"/>
                  </a:xfrm>
                </p:grpSpPr>
                <p:sp>
                  <p:nvSpPr>
                    <p:cNvPr id="83" name="Line 172">
                      <a:extLst>
                        <a:ext uri="{FF2B5EF4-FFF2-40B4-BE49-F238E27FC236}">
                          <a16:creationId xmlns:a16="http://schemas.microsoft.com/office/drawing/2014/main" id="{039128A8-59C5-4068-A5D6-328719ED7812}"/>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173">
                      <a:extLst>
                        <a:ext uri="{FF2B5EF4-FFF2-40B4-BE49-F238E27FC236}">
                          <a16:creationId xmlns:a16="http://schemas.microsoft.com/office/drawing/2014/main" id="{3FB9B8B4-FA01-4C79-89B7-E9F62F798B67}"/>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174">
                      <a:extLst>
                        <a:ext uri="{FF2B5EF4-FFF2-40B4-BE49-F238E27FC236}">
                          <a16:creationId xmlns:a16="http://schemas.microsoft.com/office/drawing/2014/main" id="{8308F5B4-B99D-4F26-BC7A-8C29CD72BE95}"/>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175">
                      <a:extLst>
                        <a:ext uri="{FF2B5EF4-FFF2-40B4-BE49-F238E27FC236}">
                          <a16:creationId xmlns:a16="http://schemas.microsoft.com/office/drawing/2014/main" id="{669086B8-EBCB-4A51-9A19-1DF060306EEF}"/>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176">
                      <a:extLst>
                        <a:ext uri="{FF2B5EF4-FFF2-40B4-BE49-F238E27FC236}">
                          <a16:creationId xmlns:a16="http://schemas.microsoft.com/office/drawing/2014/main" id="{EC6E74B9-368A-43D7-BD5F-F6B110BB0177}"/>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177">
                      <a:extLst>
                        <a:ext uri="{FF2B5EF4-FFF2-40B4-BE49-F238E27FC236}">
                          <a16:creationId xmlns:a16="http://schemas.microsoft.com/office/drawing/2014/main" id="{34EE2DB6-DB76-4BBF-9EFE-BFE08F29EFBD}"/>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178">
                      <a:extLst>
                        <a:ext uri="{FF2B5EF4-FFF2-40B4-BE49-F238E27FC236}">
                          <a16:creationId xmlns:a16="http://schemas.microsoft.com/office/drawing/2014/main" id="{25E0F449-2952-462F-9660-D7102BF79280}"/>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179">
                      <a:extLst>
                        <a:ext uri="{FF2B5EF4-FFF2-40B4-BE49-F238E27FC236}">
                          <a16:creationId xmlns:a16="http://schemas.microsoft.com/office/drawing/2014/main" id="{0EAC8059-A797-4B36-85BD-84501A968217}"/>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5" name="Group 180">
                    <a:extLst>
                      <a:ext uri="{FF2B5EF4-FFF2-40B4-BE49-F238E27FC236}">
                        <a16:creationId xmlns:a16="http://schemas.microsoft.com/office/drawing/2014/main" id="{6DDC50FB-7748-4476-AC8D-51A753503F3E}"/>
                      </a:ext>
                    </a:extLst>
                  </p:cNvPr>
                  <p:cNvGrpSpPr>
                    <a:grpSpLocks/>
                  </p:cNvGrpSpPr>
                  <p:nvPr/>
                </p:nvGrpSpPr>
                <p:grpSpPr bwMode="auto">
                  <a:xfrm>
                    <a:off x="4755" y="2187"/>
                    <a:ext cx="975" cy="947"/>
                    <a:chOff x="288" y="528"/>
                    <a:chExt cx="1680" cy="1632"/>
                  </a:xfrm>
                </p:grpSpPr>
                <p:sp>
                  <p:nvSpPr>
                    <p:cNvPr id="75" name="Line 181">
                      <a:extLst>
                        <a:ext uri="{FF2B5EF4-FFF2-40B4-BE49-F238E27FC236}">
                          <a16:creationId xmlns:a16="http://schemas.microsoft.com/office/drawing/2014/main" id="{549CA4CA-61EF-4CA5-B9EA-B9C51DF6C6C5}"/>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182">
                      <a:extLst>
                        <a:ext uri="{FF2B5EF4-FFF2-40B4-BE49-F238E27FC236}">
                          <a16:creationId xmlns:a16="http://schemas.microsoft.com/office/drawing/2014/main" id="{4336E70E-68A3-41D9-89BA-B6D469B3A817}"/>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183">
                      <a:extLst>
                        <a:ext uri="{FF2B5EF4-FFF2-40B4-BE49-F238E27FC236}">
                          <a16:creationId xmlns:a16="http://schemas.microsoft.com/office/drawing/2014/main" id="{A31547C8-9C17-4197-9A25-46B62270C06A}"/>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184">
                      <a:extLst>
                        <a:ext uri="{FF2B5EF4-FFF2-40B4-BE49-F238E27FC236}">
                          <a16:creationId xmlns:a16="http://schemas.microsoft.com/office/drawing/2014/main" id="{0E3B69CA-CC21-4C0E-AC49-C1D8E06B22BA}"/>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185">
                      <a:extLst>
                        <a:ext uri="{FF2B5EF4-FFF2-40B4-BE49-F238E27FC236}">
                          <a16:creationId xmlns:a16="http://schemas.microsoft.com/office/drawing/2014/main" id="{1A5F5D8C-3A80-49F5-ADE6-86A4B9EB8D9F}"/>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186">
                      <a:extLst>
                        <a:ext uri="{FF2B5EF4-FFF2-40B4-BE49-F238E27FC236}">
                          <a16:creationId xmlns:a16="http://schemas.microsoft.com/office/drawing/2014/main" id="{2E7E077E-9C19-4883-A525-1081F5CD353F}"/>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187">
                      <a:extLst>
                        <a:ext uri="{FF2B5EF4-FFF2-40B4-BE49-F238E27FC236}">
                          <a16:creationId xmlns:a16="http://schemas.microsoft.com/office/drawing/2014/main" id="{67DB3742-2845-4939-8E3F-5C446DEE1849}"/>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188">
                      <a:extLst>
                        <a:ext uri="{FF2B5EF4-FFF2-40B4-BE49-F238E27FC236}">
                          <a16:creationId xmlns:a16="http://schemas.microsoft.com/office/drawing/2014/main" id="{03CEC9C6-91D4-4415-9BF9-93EF04A85812}"/>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 name="Group 189">
                    <a:extLst>
                      <a:ext uri="{FF2B5EF4-FFF2-40B4-BE49-F238E27FC236}">
                        <a16:creationId xmlns:a16="http://schemas.microsoft.com/office/drawing/2014/main" id="{93A02B73-333E-425F-84D2-F983DA1518DF}"/>
                      </a:ext>
                    </a:extLst>
                  </p:cNvPr>
                  <p:cNvGrpSpPr>
                    <a:grpSpLocks/>
                  </p:cNvGrpSpPr>
                  <p:nvPr/>
                </p:nvGrpSpPr>
                <p:grpSpPr bwMode="auto">
                  <a:xfrm>
                    <a:off x="4755" y="3209"/>
                    <a:ext cx="975" cy="947"/>
                    <a:chOff x="288" y="528"/>
                    <a:chExt cx="1680" cy="1632"/>
                  </a:xfrm>
                </p:grpSpPr>
                <p:sp>
                  <p:nvSpPr>
                    <p:cNvPr id="67" name="Line 190">
                      <a:extLst>
                        <a:ext uri="{FF2B5EF4-FFF2-40B4-BE49-F238E27FC236}">
                          <a16:creationId xmlns:a16="http://schemas.microsoft.com/office/drawing/2014/main" id="{A4292BBD-ED60-4D59-A8FA-50385C80AF76}"/>
                        </a:ext>
                      </a:extLst>
                    </p:cNvPr>
                    <p:cNvSpPr>
                      <a:spLocks noChangeShapeType="1"/>
                    </p:cNvSpPr>
                    <p:nvPr/>
                  </p:nvSpPr>
                  <p:spPr bwMode="hidden">
                    <a:xfrm>
                      <a:off x="288"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191">
                      <a:extLst>
                        <a:ext uri="{FF2B5EF4-FFF2-40B4-BE49-F238E27FC236}">
                          <a16:creationId xmlns:a16="http://schemas.microsoft.com/office/drawing/2014/main" id="{A13E895B-6FA8-48B3-89B7-E4299FE10E4B}"/>
                        </a:ext>
                      </a:extLst>
                    </p:cNvPr>
                    <p:cNvSpPr>
                      <a:spLocks noChangeShapeType="1"/>
                    </p:cNvSpPr>
                    <p:nvPr/>
                  </p:nvSpPr>
                  <p:spPr bwMode="hidden">
                    <a:xfrm>
                      <a:off x="1152" y="528"/>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192">
                      <a:extLst>
                        <a:ext uri="{FF2B5EF4-FFF2-40B4-BE49-F238E27FC236}">
                          <a16:creationId xmlns:a16="http://schemas.microsoft.com/office/drawing/2014/main" id="{47B915A3-D2F5-4914-8CA6-F027F07BFA49}"/>
                        </a:ext>
                      </a:extLst>
                    </p:cNvPr>
                    <p:cNvSpPr>
                      <a:spLocks noChangeShapeType="1"/>
                    </p:cNvSpPr>
                    <p:nvPr/>
                  </p:nvSpPr>
                  <p:spPr bwMode="hidden">
                    <a:xfrm>
                      <a:off x="1152"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193">
                      <a:extLst>
                        <a:ext uri="{FF2B5EF4-FFF2-40B4-BE49-F238E27FC236}">
                          <a16:creationId xmlns:a16="http://schemas.microsoft.com/office/drawing/2014/main" id="{90715ECC-A2B2-438B-908E-3882E399626E}"/>
                        </a:ext>
                      </a:extLst>
                    </p:cNvPr>
                    <p:cNvSpPr>
                      <a:spLocks noChangeShapeType="1"/>
                    </p:cNvSpPr>
                    <p:nvPr/>
                  </p:nvSpPr>
                  <p:spPr bwMode="hidden">
                    <a:xfrm>
                      <a:off x="288" y="1392"/>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194">
                      <a:extLst>
                        <a:ext uri="{FF2B5EF4-FFF2-40B4-BE49-F238E27FC236}">
                          <a16:creationId xmlns:a16="http://schemas.microsoft.com/office/drawing/2014/main" id="{4E9D3347-2195-4258-AFE4-0B67FCD71D82}"/>
                        </a:ext>
                      </a:extLst>
                    </p:cNvPr>
                    <p:cNvSpPr>
                      <a:spLocks noChangeShapeType="1"/>
                    </p:cNvSpPr>
                    <p:nvPr/>
                  </p:nvSpPr>
                  <p:spPr bwMode="hidden">
                    <a:xfrm rot="-5400000">
                      <a:off x="720"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195">
                      <a:extLst>
                        <a:ext uri="{FF2B5EF4-FFF2-40B4-BE49-F238E27FC236}">
                          <a16:creationId xmlns:a16="http://schemas.microsoft.com/office/drawing/2014/main" id="{915EBAD2-B9D3-4012-AF62-DFA71651214A}"/>
                        </a:ext>
                      </a:extLst>
                    </p:cNvPr>
                    <p:cNvSpPr>
                      <a:spLocks noChangeShapeType="1"/>
                    </p:cNvSpPr>
                    <p:nvPr/>
                  </p:nvSpPr>
                  <p:spPr bwMode="hidden">
                    <a:xfrm rot="-5400000">
                      <a:off x="1632" y="960"/>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196">
                      <a:extLst>
                        <a:ext uri="{FF2B5EF4-FFF2-40B4-BE49-F238E27FC236}">
                          <a16:creationId xmlns:a16="http://schemas.microsoft.com/office/drawing/2014/main" id="{C421D3DD-54C9-41D9-94CA-CE5E756B612A}"/>
                        </a:ext>
                      </a:extLst>
                    </p:cNvPr>
                    <p:cNvSpPr>
                      <a:spLocks noChangeShapeType="1"/>
                    </p:cNvSpPr>
                    <p:nvPr/>
                  </p:nvSpPr>
                  <p:spPr bwMode="hidden">
                    <a:xfrm rot="-5400000">
                      <a:off x="1632"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197">
                      <a:extLst>
                        <a:ext uri="{FF2B5EF4-FFF2-40B4-BE49-F238E27FC236}">
                          <a16:creationId xmlns:a16="http://schemas.microsoft.com/office/drawing/2014/main" id="{BEBFCD26-2D69-44FC-8959-E8B16E471388}"/>
                        </a:ext>
                      </a:extLst>
                    </p:cNvPr>
                    <p:cNvSpPr>
                      <a:spLocks noChangeShapeType="1"/>
                    </p:cNvSpPr>
                    <p:nvPr/>
                  </p:nvSpPr>
                  <p:spPr bwMode="hidden">
                    <a:xfrm rot="-5400000">
                      <a:off x="720" y="1824"/>
                      <a:ext cx="0" cy="672"/>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38" name="Group 198">
                <a:extLst>
                  <a:ext uri="{FF2B5EF4-FFF2-40B4-BE49-F238E27FC236}">
                    <a16:creationId xmlns:a16="http://schemas.microsoft.com/office/drawing/2014/main" id="{93C3FBB0-2B1C-4031-B176-126B026F2B0F}"/>
                  </a:ext>
                </a:extLst>
              </p:cNvPr>
              <p:cNvGrpSpPr>
                <a:grpSpLocks/>
              </p:cNvGrpSpPr>
              <p:nvPr userDrawn="1"/>
            </p:nvGrpSpPr>
            <p:grpSpPr bwMode="auto">
              <a:xfrm>
                <a:off x="3" y="68"/>
                <a:ext cx="5730" cy="0"/>
                <a:chOff x="3" y="68"/>
                <a:chExt cx="5730" cy="0"/>
              </a:xfrm>
            </p:grpSpPr>
            <p:sp>
              <p:nvSpPr>
                <p:cNvPr id="39" name="Line 199">
                  <a:extLst>
                    <a:ext uri="{FF2B5EF4-FFF2-40B4-BE49-F238E27FC236}">
                      <a16:creationId xmlns:a16="http://schemas.microsoft.com/office/drawing/2014/main" id="{E8A56A6E-68F3-43F9-9224-A7EFDA5B859B}"/>
                    </a:ext>
                  </a:extLst>
                </p:cNvPr>
                <p:cNvSpPr>
                  <a:spLocks noChangeShapeType="1"/>
                </p:cNvSpPr>
                <p:nvPr userDrawn="1"/>
              </p:nvSpPr>
              <p:spPr bwMode="hidden">
                <a:xfrm rot="-5400000">
                  <a:off x="198"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200">
                  <a:extLst>
                    <a:ext uri="{FF2B5EF4-FFF2-40B4-BE49-F238E27FC236}">
                      <a16:creationId xmlns:a16="http://schemas.microsoft.com/office/drawing/2014/main" id="{68A33686-A0B4-46F4-B0A9-130206E5F6A8}"/>
                    </a:ext>
                  </a:extLst>
                </p:cNvPr>
                <p:cNvSpPr>
                  <a:spLocks noChangeShapeType="1"/>
                </p:cNvSpPr>
                <p:nvPr userDrawn="1"/>
              </p:nvSpPr>
              <p:spPr bwMode="hidden">
                <a:xfrm rot="-5400000">
                  <a:off x="737"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201">
                  <a:extLst>
                    <a:ext uri="{FF2B5EF4-FFF2-40B4-BE49-F238E27FC236}">
                      <a16:creationId xmlns:a16="http://schemas.microsoft.com/office/drawing/2014/main" id="{B8821D9C-3EDA-4C60-89FF-7B0AD2CC70E8}"/>
                    </a:ext>
                  </a:extLst>
                </p:cNvPr>
                <p:cNvSpPr>
                  <a:spLocks noChangeShapeType="1"/>
                </p:cNvSpPr>
                <p:nvPr userDrawn="1"/>
              </p:nvSpPr>
              <p:spPr bwMode="hidden">
                <a:xfrm rot="-5400000">
                  <a:off x="1266"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202">
                  <a:extLst>
                    <a:ext uri="{FF2B5EF4-FFF2-40B4-BE49-F238E27FC236}">
                      <a16:creationId xmlns:a16="http://schemas.microsoft.com/office/drawing/2014/main" id="{D99C61CD-1400-439B-A845-84871B572505}"/>
                    </a:ext>
                  </a:extLst>
                </p:cNvPr>
                <p:cNvSpPr>
                  <a:spLocks noChangeShapeType="1"/>
                </p:cNvSpPr>
                <p:nvPr userDrawn="1"/>
              </p:nvSpPr>
              <p:spPr bwMode="hidden">
                <a:xfrm rot="-5400000">
                  <a:off x="1805"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203">
                  <a:extLst>
                    <a:ext uri="{FF2B5EF4-FFF2-40B4-BE49-F238E27FC236}">
                      <a16:creationId xmlns:a16="http://schemas.microsoft.com/office/drawing/2014/main" id="{EB0A821F-FB8D-455F-B2D5-06643C997099}"/>
                    </a:ext>
                  </a:extLst>
                </p:cNvPr>
                <p:cNvSpPr>
                  <a:spLocks noChangeShapeType="1"/>
                </p:cNvSpPr>
                <p:nvPr userDrawn="1"/>
              </p:nvSpPr>
              <p:spPr bwMode="hidden">
                <a:xfrm rot="-5400000">
                  <a:off x="2334"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204">
                  <a:extLst>
                    <a:ext uri="{FF2B5EF4-FFF2-40B4-BE49-F238E27FC236}">
                      <a16:creationId xmlns:a16="http://schemas.microsoft.com/office/drawing/2014/main" id="{12AD829B-8E42-4E3B-BB49-8C6861A12898}"/>
                    </a:ext>
                  </a:extLst>
                </p:cNvPr>
                <p:cNvSpPr>
                  <a:spLocks noChangeShapeType="1"/>
                </p:cNvSpPr>
                <p:nvPr userDrawn="1"/>
              </p:nvSpPr>
              <p:spPr bwMode="hidden">
                <a:xfrm rot="-5400000">
                  <a:off x="2873"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205">
                  <a:extLst>
                    <a:ext uri="{FF2B5EF4-FFF2-40B4-BE49-F238E27FC236}">
                      <a16:creationId xmlns:a16="http://schemas.microsoft.com/office/drawing/2014/main" id="{C1B77A10-9089-4CBB-9FF5-FF1C2571F406}"/>
                    </a:ext>
                  </a:extLst>
                </p:cNvPr>
                <p:cNvSpPr>
                  <a:spLocks noChangeShapeType="1"/>
                </p:cNvSpPr>
                <p:nvPr userDrawn="1"/>
              </p:nvSpPr>
              <p:spPr bwMode="hidden">
                <a:xfrm rot="-5400000">
                  <a:off x="3402"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206">
                  <a:extLst>
                    <a:ext uri="{FF2B5EF4-FFF2-40B4-BE49-F238E27FC236}">
                      <a16:creationId xmlns:a16="http://schemas.microsoft.com/office/drawing/2014/main" id="{C7AF4189-5590-482D-889A-8E6F7930FF96}"/>
                    </a:ext>
                  </a:extLst>
                </p:cNvPr>
                <p:cNvSpPr>
                  <a:spLocks noChangeShapeType="1"/>
                </p:cNvSpPr>
                <p:nvPr userDrawn="1"/>
              </p:nvSpPr>
              <p:spPr bwMode="hidden">
                <a:xfrm rot="-5400000">
                  <a:off x="3941"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207">
                  <a:extLst>
                    <a:ext uri="{FF2B5EF4-FFF2-40B4-BE49-F238E27FC236}">
                      <a16:creationId xmlns:a16="http://schemas.microsoft.com/office/drawing/2014/main" id="{290FC624-348D-4F8A-98A6-291A3412840F}"/>
                    </a:ext>
                  </a:extLst>
                </p:cNvPr>
                <p:cNvSpPr>
                  <a:spLocks noChangeShapeType="1"/>
                </p:cNvSpPr>
                <p:nvPr userDrawn="1"/>
              </p:nvSpPr>
              <p:spPr bwMode="hidden">
                <a:xfrm rot="-5400000">
                  <a:off x="4470"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208">
                  <a:extLst>
                    <a:ext uri="{FF2B5EF4-FFF2-40B4-BE49-F238E27FC236}">
                      <a16:creationId xmlns:a16="http://schemas.microsoft.com/office/drawing/2014/main" id="{D65C5290-5490-4C01-9237-CADBAC80C9B8}"/>
                    </a:ext>
                  </a:extLst>
                </p:cNvPr>
                <p:cNvSpPr>
                  <a:spLocks noChangeShapeType="1"/>
                </p:cNvSpPr>
                <p:nvPr userDrawn="1"/>
              </p:nvSpPr>
              <p:spPr bwMode="hidden">
                <a:xfrm rot="-5400000">
                  <a:off x="5009"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209">
                  <a:extLst>
                    <a:ext uri="{FF2B5EF4-FFF2-40B4-BE49-F238E27FC236}">
                      <a16:creationId xmlns:a16="http://schemas.microsoft.com/office/drawing/2014/main" id="{230CA666-D9D2-4EF5-9CCA-4930E0768079}"/>
                    </a:ext>
                  </a:extLst>
                </p:cNvPr>
                <p:cNvSpPr>
                  <a:spLocks noChangeShapeType="1"/>
                </p:cNvSpPr>
                <p:nvPr userDrawn="1"/>
              </p:nvSpPr>
              <p:spPr bwMode="hidden">
                <a:xfrm rot="-5400000">
                  <a:off x="5538" y="-127"/>
                  <a:ext cx="0" cy="390"/>
                </a:xfrm>
                <a:prstGeom prst="line">
                  <a:avLst/>
                </a:prstGeom>
                <a:noFill/>
                <a:ln w="28575">
                  <a:pattFill prst="pct25">
                    <a:fgClr>
                      <a:schemeClr val="bg2"/>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 name="Group 210">
              <a:extLst>
                <a:ext uri="{FF2B5EF4-FFF2-40B4-BE49-F238E27FC236}">
                  <a16:creationId xmlns:a16="http://schemas.microsoft.com/office/drawing/2014/main" id="{02C0D7A7-89C8-431F-A995-991AA1182ED2}"/>
                </a:ext>
              </a:extLst>
            </p:cNvPr>
            <p:cNvGrpSpPr>
              <a:grpSpLocks/>
            </p:cNvGrpSpPr>
            <p:nvPr/>
          </p:nvGrpSpPr>
          <p:grpSpPr bwMode="auto">
            <a:xfrm>
              <a:off x="336" y="1200"/>
              <a:ext cx="5088" cy="1056"/>
              <a:chOff x="336" y="1200"/>
              <a:chExt cx="5088" cy="1056"/>
            </a:xfrm>
          </p:grpSpPr>
          <p:sp>
            <p:nvSpPr>
              <p:cNvPr id="32" name="Rectangle 211">
                <a:extLst>
                  <a:ext uri="{FF2B5EF4-FFF2-40B4-BE49-F238E27FC236}">
                    <a16:creationId xmlns:a16="http://schemas.microsoft.com/office/drawing/2014/main" id="{15CDB49D-77F1-4B23-A4FD-3A3107151497}"/>
                  </a:ext>
                </a:extLst>
              </p:cNvPr>
              <p:cNvSpPr>
                <a:spLocks noChangeArrowheads="1"/>
              </p:cNvSpPr>
              <p:nvPr userDrawn="1"/>
            </p:nvSpPr>
            <p:spPr bwMode="auto">
              <a:xfrm>
                <a:off x="2880" y="1200"/>
                <a:ext cx="2544" cy="52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33" name="Rectangle 212">
                <a:extLst>
                  <a:ext uri="{FF2B5EF4-FFF2-40B4-BE49-F238E27FC236}">
                    <a16:creationId xmlns:a16="http://schemas.microsoft.com/office/drawing/2014/main" id="{CFD12D42-C176-4673-9432-7F831114ED14}"/>
                  </a:ext>
                </a:extLst>
              </p:cNvPr>
              <p:cNvSpPr>
                <a:spLocks noChangeArrowheads="1"/>
              </p:cNvSpPr>
              <p:nvPr userDrawn="1"/>
            </p:nvSpPr>
            <p:spPr bwMode="auto">
              <a:xfrm>
                <a:off x="2880" y="1728"/>
                <a:ext cx="2544" cy="52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34" name="Rectangle 213">
                <a:extLst>
                  <a:ext uri="{FF2B5EF4-FFF2-40B4-BE49-F238E27FC236}">
                    <a16:creationId xmlns:a16="http://schemas.microsoft.com/office/drawing/2014/main" id="{ED6FF27A-2737-476C-A761-63F65F5E7782}"/>
                  </a:ext>
                </a:extLst>
              </p:cNvPr>
              <p:cNvSpPr>
                <a:spLocks noChangeArrowheads="1"/>
              </p:cNvSpPr>
              <p:nvPr userDrawn="1"/>
            </p:nvSpPr>
            <p:spPr bwMode="auto">
              <a:xfrm>
                <a:off x="336" y="1728"/>
                <a:ext cx="2544" cy="52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35" name="Rectangle 214">
                <a:extLst>
                  <a:ext uri="{FF2B5EF4-FFF2-40B4-BE49-F238E27FC236}">
                    <a16:creationId xmlns:a16="http://schemas.microsoft.com/office/drawing/2014/main" id="{0EE35112-9CEF-4795-A926-2181953BF434}"/>
                  </a:ext>
                </a:extLst>
              </p:cNvPr>
              <p:cNvSpPr>
                <a:spLocks noChangeArrowheads="1"/>
              </p:cNvSpPr>
              <p:nvPr userDrawn="1"/>
            </p:nvSpPr>
            <p:spPr bwMode="auto">
              <a:xfrm>
                <a:off x="336" y="1200"/>
                <a:ext cx="2544" cy="52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36" name="Rectangle 215">
                <a:extLst>
                  <a:ext uri="{FF2B5EF4-FFF2-40B4-BE49-F238E27FC236}">
                    <a16:creationId xmlns:a16="http://schemas.microsoft.com/office/drawing/2014/main" id="{F565D948-CB81-4D3D-A92C-F2212F3E4685}"/>
                  </a:ext>
                </a:extLst>
              </p:cNvPr>
              <p:cNvSpPr>
                <a:spLocks noChangeArrowheads="1"/>
              </p:cNvSpPr>
              <p:nvPr userDrawn="1"/>
            </p:nvSpPr>
            <p:spPr bwMode="white">
              <a:xfrm>
                <a:off x="432" y="1296"/>
                <a:ext cx="4896" cy="8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7" name="Group 216">
              <a:extLst>
                <a:ext uri="{FF2B5EF4-FFF2-40B4-BE49-F238E27FC236}">
                  <a16:creationId xmlns:a16="http://schemas.microsoft.com/office/drawing/2014/main" id="{631389A0-51A6-49BC-88F1-A741BD641417}"/>
                </a:ext>
              </a:extLst>
            </p:cNvPr>
            <p:cNvGrpSpPr>
              <a:grpSpLocks/>
            </p:cNvGrpSpPr>
            <p:nvPr/>
          </p:nvGrpSpPr>
          <p:grpSpPr bwMode="auto">
            <a:xfrm>
              <a:off x="192" y="4273"/>
              <a:ext cx="5328" cy="47"/>
              <a:chOff x="192" y="3840"/>
              <a:chExt cx="5328" cy="47"/>
            </a:xfrm>
          </p:grpSpPr>
          <p:grpSp>
            <p:nvGrpSpPr>
              <p:cNvPr id="8" name="Group 217">
                <a:extLst>
                  <a:ext uri="{FF2B5EF4-FFF2-40B4-BE49-F238E27FC236}">
                    <a16:creationId xmlns:a16="http://schemas.microsoft.com/office/drawing/2014/main" id="{C5CA68D3-DEF1-4883-889F-96C73D5DEE1A}"/>
                  </a:ext>
                </a:extLst>
              </p:cNvPr>
              <p:cNvGrpSpPr>
                <a:grpSpLocks/>
              </p:cNvGrpSpPr>
              <p:nvPr userDrawn="1"/>
            </p:nvGrpSpPr>
            <p:grpSpPr bwMode="auto">
              <a:xfrm>
                <a:off x="192" y="3840"/>
                <a:ext cx="624" cy="47"/>
                <a:chOff x="624" y="3706"/>
                <a:chExt cx="1056" cy="106"/>
              </a:xfrm>
            </p:grpSpPr>
            <p:sp>
              <p:nvSpPr>
                <p:cNvPr id="30" name="Rectangle 218">
                  <a:extLst>
                    <a:ext uri="{FF2B5EF4-FFF2-40B4-BE49-F238E27FC236}">
                      <a16:creationId xmlns:a16="http://schemas.microsoft.com/office/drawing/2014/main" id="{BFF5468B-CBD2-4C37-8F33-1E485E86B517}"/>
                    </a:ext>
                  </a:extLst>
                </p:cNvPr>
                <p:cNvSpPr>
                  <a:spLocks noChangeArrowheads="1"/>
                </p:cNvSpPr>
                <p:nvPr userDrawn="1"/>
              </p:nvSpPr>
              <p:spPr bwMode="ltGray">
                <a:xfrm>
                  <a:off x="1152" y="3706"/>
                  <a:ext cx="528" cy="10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31" name="Rectangle 219">
                  <a:extLst>
                    <a:ext uri="{FF2B5EF4-FFF2-40B4-BE49-F238E27FC236}">
                      <a16:creationId xmlns:a16="http://schemas.microsoft.com/office/drawing/2014/main" id="{BEEBE2D6-762D-4B04-BA65-1ECAB5993ABD}"/>
                    </a:ext>
                  </a:extLst>
                </p:cNvPr>
                <p:cNvSpPr>
                  <a:spLocks noChangeArrowheads="1"/>
                </p:cNvSpPr>
                <p:nvPr userDrawn="1"/>
              </p:nvSpPr>
              <p:spPr bwMode="ltGray">
                <a:xfrm>
                  <a:off x="624" y="3706"/>
                  <a:ext cx="528" cy="10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9" name="Group 220">
                <a:extLst>
                  <a:ext uri="{FF2B5EF4-FFF2-40B4-BE49-F238E27FC236}">
                    <a16:creationId xmlns:a16="http://schemas.microsoft.com/office/drawing/2014/main" id="{1FE02EEE-7B76-4846-9C65-4941C25873EC}"/>
                  </a:ext>
                </a:extLst>
              </p:cNvPr>
              <p:cNvGrpSpPr>
                <a:grpSpLocks/>
              </p:cNvGrpSpPr>
              <p:nvPr userDrawn="1"/>
            </p:nvGrpSpPr>
            <p:grpSpPr bwMode="auto">
              <a:xfrm>
                <a:off x="864" y="3840"/>
                <a:ext cx="624" cy="47"/>
                <a:chOff x="624" y="3600"/>
                <a:chExt cx="1056" cy="106"/>
              </a:xfrm>
            </p:grpSpPr>
            <p:sp>
              <p:nvSpPr>
                <p:cNvPr id="28" name="Rectangle 221">
                  <a:extLst>
                    <a:ext uri="{FF2B5EF4-FFF2-40B4-BE49-F238E27FC236}">
                      <a16:creationId xmlns:a16="http://schemas.microsoft.com/office/drawing/2014/main" id="{D7D984E6-4446-4E48-8DC0-E61AD30072AC}"/>
                    </a:ext>
                  </a:extLst>
                </p:cNvPr>
                <p:cNvSpPr>
                  <a:spLocks noChangeArrowheads="1"/>
                </p:cNvSpPr>
                <p:nvPr userDrawn="1"/>
              </p:nvSpPr>
              <p:spPr bwMode="ltGray">
                <a:xfrm>
                  <a:off x="1152" y="3600"/>
                  <a:ext cx="528" cy="1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29" name="Rectangle 222">
                  <a:extLst>
                    <a:ext uri="{FF2B5EF4-FFF2-40B4-BE49-F238E27FC236}">
                      <a16:creationId xmlns:a16="http://schemas.microsoft.com/office/drawing/2014/main" id="{6A4FB213-A8E9-4873-8034-DE1DE5A6E8DA}"/>
                    </a:ext>
                  </a:extLst>
                </p:cNvPr>
                <p:cNvSpPr>
                  <a:spLocks noChangeArrowheads="1"/>
                </p:cNvSpPr>
                <p:nvPr userDrawn="1"/>
              </p:nvSpPr>
              <p:spPr bwMode="ltGray">
                <a:xfrm>
                  <a:off x="624" y="3600"/>
                  <a:ext cx="528" cy="10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 name="Group 223">
                <a:extLst>
                  <a:ext uri="{FF2B5EF4-FFF2-40B4-BE49-F238E27FC236}">
                    <a16:creationId xmlns:a16="http://schemas.microsoft.com/office/drawing/2014/main" id="{CC20FC4E-6955-4A0D-B1E2-8C51CEA1406E}"/>
                  </a:ext>
                </a:extLst>
              </p:cNvPr>
              <p:cNvGrpSpPr>
                <a:grpSpLocks/>
              </p:cNvGrpSpPr>
              <p:nvPr userDrawn="1"/>
            </p:nvGrpSpPr>
            <p:grpSpPr bwMode="auto">
              <a:xfrm>
                <a:off x="1536" y="3840"/>
                <a:ext cx="624" cy="47"/>
                <a:chOff x="624" y="3706"/>
                <a:chExt cx="1056" cy="106"/>
              </a:xfrm>
            </p:grpSpPr>
            <p:sp>
              <p:nvSpPr>
                <p:cNvPr id="26" name="Rectangle 224">
                  <a:extLst>
                    <a:ext uri="{FF2B5EF4-FFF2-40B4-BE49-F238E27FC236}">
                      <a16:creationId xmlns:a16="http://schemas.microsoft.com/office/drawing/2014/main" id="{37CF1004-CBC5-45F1-8067-E63428140B53}"/>
                    </a:ext>
                  </a:extLst>
                </p:cNvPr>
                <p:cNvSpPr>
                  <a:spLocks noChangeArrowheads="1"/>
                </p:cNvSpPr>
                <p:nvPr userDrawn="1"/>
              </p:nvSpPr>
              <p:spPr bwMode="ltGray">
                <a:xfrm>
                  <a:off x="1152" y="3706"/>
                  <a:ext cx="528" cy="10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27" name="Rectangle 225">
                  <a:extLst>
                    <a:ext uri="{FF2B5EF4-FFF2-40B4-BE49-F238E27FC236}">
                      <a16:creationId xmlns:a16="http://schemas.microsoft.com/office/drawing/2014/main" id="{00B8DBB6-7381-4B98-BEB5-48E65C685E41}"/>
                    </a:ext>
                  </a:extLst>
                </p:cNvPr>
                <p:cNvSpPr>
                  <a:spLocks noChangeArrowheads="1"/>
                </p:cNvSpPr>
                <p:nvPr userDrawn="1"/>
              </p:nvSpPr>
              <p:spPr bwMode="ltGray">
                <a:xfrm>
                  <a:off x="624" y="3706"/>
                  <a:ext cx="528" cy="10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1" name="Group 226">
                <a:extLst>
                  <a:ext uri="{FF2B5EF4-FFF2-40B4-BE49-F238E27FC236}">
                    <a16:creationId xmlns:a16="http://schemas.microsoft.com/office/drawing/2014/main" id="{80569249-EDE2-4D31-B412-901A2B70C746}"/>
                  </a:ext>
                </a:extLst>
              </p:cNvPr>
              <p:cNvGrpSpPr>
                <a:grpSpLocks/>
              </p:cNvGrpSpPr>
              <p:nvPr userDrawn="1"/>
            </p:nvGrpSpPr>
            <p:grpSpPr bwMode="auto">
              <a:xfrm>
                <a:off x="2208" y="3840"/>
                <a:ext cx="624" cy="47"/>
                <a:chOff x="624" y="3600"/>
                <a:chExt cx="1056" cy="106"/>
              </a:xfrm>
            </p:grpSpPr>
            <p:sp>
              <p:nvSpPr>
                <p:cNvPr id="24" name="Rectangle 227">
                  <a:extLst>
                    <a:ext uri="{FF2B5EF4-FFF2-40B4-BE49-F238E27FC236}">
                      <a16:creationId xmlns:a16="http://schemas.microsoft.com/office/drawing/2014/main" id="{6D2A5FF7-2BCD-49C0-A155-258CA03DBE05}"/>
                    </a:ext>
                  </a:extLst>
                </p:cNvPr>
                <p:cNvSpPr>
                  <a:spLocks noChangeArrowheads="1"/>
                </p:cNvSpPr>
                <p:nvPr userDrawn="1"/>
              </p:nvSpPr>
              <p:spPr bwMode="ltGray">
                <a:xfrm>
                  <a:off x="1152" y="3600"/>
                  <a:ext cx="528" cy="1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25" name="Rectangle 228">
                  <a:extLst>
                    <a:ext uri="{FF2B5EF4-FFF2-40B4-BE49-F238E27FC236}">
                      <a16:creationId xmlns:a16="http://schemas.microsoft.com/office/drawing/2014/main" id="{C8E27EC8-42EB-419C-81A6-A12E1B3991BB}"/>
                    </a:ext>
                  </a:extLst>
                </p:cNvPr>
                <p:cNvSpPr>
                  <a:spLocks noChangeArrowheads="1"/>
                </p:cNvSpPr>
                <p:nvPr userDrawn="1"/>
              </p:nvSpPr>
              <p:spPr bwMode="ltGray">
                <a:xfrm>
                  <a:off x="624" y="3600"/>
                  <a:ext cx="528" cy="10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2" name="Group 229">
                <a:extLst>
                  <a:ext uri="{FF2B5EF4-FFF2-40B4-BE49-F238E27FC236}">
                    <a16:creationId xmlns:a16="http://schemas.microsoft.com/office/drawing/2014/main" id="{96FD8C46-428A-4B3A-9F5F-C4658E2F325B}"/>
                  </a:ext>
                </a:extLst>
              </p:cNvPr>
              <p:cNvGrpSpPr>
                <a:grpSpLocks/>
              </p:cNvGrpSpPr>
              <p:nvPr userDrawn="1"/>
            </p:nvGrpSpPr>
            <p:grpSpPr bwMode="auto">
              <a:xfrm>
                <a:off x="2880" y="3840"/>
                <a:ext cx="624" cy="47"/>
                <a:chOff x="624" y="3706"/>
                <a:chExt cx="1056" cy="106"/>
              </a:xfrm>
            </p:grpSpPr>
            <p:sp>
              <p:nvSpPr>
                <p:cNvPr id="22" name="Rectangle 230">
                  <a:extLst>
                    <a:ext uri="{FF2B5EF4-FFF2-40B4-BE49-F238E27FC236}">
                      <a16:creationId xmlns:a16="http://schemas.microsoft.com/office/drawing/2014/main" id="{1A121566-337F-4771-901C-7A38F5CF3294}"/>
                    </a:ext>
                  </a:extLst>
                </p:cNvPr>
                <p:cNvSpPr>
                  <a:spLocks noChangeArrowheads="1"/>
                </p:cNvSpPr>
                <p:nvPr userDrawn="1"/>
              </p:nvSpPr>
              <p:spPr bwMode="ltGray">
                <a:xfrm>
                  <a:off x="1152" y="3706"/>
                  <a:ext cx="528" cy="10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23" name="Rectangle 231">
                  <a:extLst>
                    <a:ext uri="{FF2B5EF4-FFF2-40B4-BE49-F238E27FC236}">
                      <a16:creationId xmlns:a16="http://schemas.microsoft.com/office/drawing/2014/main" id="{14BAE513-1941-4091-862D-39C63E514240}"/>
                    </a:ext>
                  </a:extLst>
                </p:cNvPr>
                <p:cNvSpPr>
                  <a:spLocks noChangeArrowheads="1"/>
                </p:cNvSpPr>
                <p:nvPr userDrawn="1"/>
              </p:nvSpPr>
              <p:spPr bwMode="ltGray">
                <a:xfrm>
                  <a:off x="624" y="3706"/>
                  <a:ext cx="528" cy="10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3" name="Group 232">
                <a:extLst>
                  <a:ext uri="{FF2B5EF4-FFF2-40B4-BE49-F238E27FC236}">
                    <a16:creationId xmlns:a16="http://schemas.microsoft.com/office/drawing/2014/main" id="{81933414-2444-43C0-A3AD-59448AE840DB}"/>
                  </a:ext>
                </a:extLst>
              </p:cNvPr>
              <p:cNvGrpSpPr>
                <a:grpSpLocks/>
              </p:cNvGrpSpPr>
              <p:nvPr userDrawn="1"/>
            </p:nvGrpSpPr>
            <p:grpSpPr bwMode="auto">
              <a:xfrm>
                <a:off x="3552" y="3840"/>
                <a:ext cx="624" cy="47"/>
                <a:chOff x="624" y="3600"/>
                <a:chExt cx="1056" cy="106"/>
              </a:xfrm>
            </p:grpSpPr>
            <p:sp>
              <p:nvSpPr>
                <p:cNvPr id="20" name="Rectangle 233">
                  <a:extLst>
                    <a:ext uri="{FF2B5EF4-FFF2-40B4-BE49-F238E27FC236}">
                      <a16:creationId xmlns:a16="http://schemas.microsoft.com/office/drawing/2014/main" id="{CF07E584-E380-43BB-BECD-7AE81AAF36CC}"/>
                    </a:ext>
                  </a:extLst>
                </p:cNvPr>
                <p:cNvSpPr>
                  <a:spLocks noChangeArrowheads="1"/>
                </p:cNvSpPr>
                <p:nvPr userDrawn="1"/>
              </p:nvSpPr>
              <p:spPr bwMode="ltGray">
                <a:xfrm>
                  <a:off x="1152" y="3600"/>
                  <a:ext cx="528" cy="1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21" name="Rectangle 234">
                  <a:extLst>
                    <a:ext uri="{FF2B5EF4-FFF2-40B4-BE49-F238E27FC236}">
                      <a16:creationId xmlns:a16="http://schemas.microsoft.com/office/drawing/2014/main" id="{C14A6168-389F-48E0-9882-DB610BAB4A7D}"/>
                    </a:ext>
                  </a:extLst>
                </p:cNvPr>
                <p:cNvSpPr>
                  <a:spLocks noChangeArrowheads="1"/>
                </p:cNvSpPr>
                <p:nvPr userDrawn="1"/>
              </p:nvSpPr>
              <p:spPr bwMode="ltGray">
                <a:xfrm>
                  <a:off x="624" y="3600"/>
                  <a:ext cx="528" cy="10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4" name="Group 235">
                <a:extLst>
                  <a:ext uri="{FF2B5EF4-FFF2-40B4-BE49-F238E27FC236}">
                    <a16:creationId xmlns:a16="http://schemas.microsoft.com/office/drawing/2014/main" id="{2BF9EE46-E160-45BF-B2D7-0A5D5D974FCA}"/>
                  </a:ext>
                </a:extLst>
              </p:cNvPr>
              <p:cNvGrpSpPr>
                <a:grpSpLocks/>
              </p:cNvGrpSpPr>
              <p:nvPr userDrawn="1"/>
            </p:nvGrpSpPr>
            <p:grpSpPr bwMode="auto">
              <a:xfrm>
                <a:off x="4224" y="3840"/>
                <a:ext cx="624" cy="47"/>
                <a:chOff x="624" y="3706"/>
                <a:chExt cx="1056" cy="106"/>
              </a:xfrm>
            </p:grpSpPr>
            <p:sp>
              <p:nvSpPr>
                <p:cNvPr id="18" name="Rectangle 236">
                  <a:extLst>
                    <a:ext uri="{FF2B5EF4-FFF2-40B4-BE49-F238E27FC236}">
                      <a16:creationId xmlns:a16="http://schemas.microsoft.com/office/drawing/2014/main" id="{51D55BC1-79C5-4EF3-A2A2-6C0AD8F0DF2E}"/>
                    </a:ext>
                  </a:extLst>
                </p:cNvPr>
                <p:cNvSpPr>
                  <a:spLocks noChangeArrowheads="1"/>
                </p:cNvSpPr>
                <p:nvPr userDrawn="1"/>
              </p:nvSpPr>
              <p:spPr bwMode="ltGray">
                <a:xfrm>
                  <a:off x="1152" y="3706"/>
                  <a:ext cx="528" cy="10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9" name="Rectangle 237">
                  <a:extLst>
                    <a:ext uri="{FF2B5EF4-FFF2-40B4-BE49-F238E27FC236}">
                      <a16:creationId xmlns:a16="http://schemas.microsoft.com/office/drawing/2014/main" id="{1811F81A-C428-4E2C-8019-8148DDA48527}"/>
                    </a:ext>
                  </a:extLst>
                </p:cNvPr>
                <p:cNvSpPr>
                  <a:spLocks noChangeArrowheads="1"/>
                </p:cNvSpPr>
                <p:nvPr userDrawn="1"/>
              </p:nvSpPr>
              <p:spPr bwMode="ltGray">
                <a:xfrm>
                  <a:off x="624" y="3706"/>
                  <a:ext cx="528" cy="10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5" name="Group 238">
                <a:extLst>
                  <a:ext uri="{FF2B5EF4-FFF2-40B4-BE49-F238E27FC236}">
                    <a16:creationId xmlns:a16="http://schemas.microsoft.com/office/drawing/2014/main" id="{A60330C5-4C63-44F9-9573-8426C2583853}"/>
                  </a:ext>
                </a:extLst>
              </p:cNvPr>
              <p:cNvGrpSpPr>
                <a:grpSpLocks/>
              </p:cNvGrpSpPr>
              <p:nvPr userDrawn="1"/>
            </p:nvGrpSpPr>
            <p:grpSpPr bwMode="auto">
              <a:xfrm>
                <a:off x="4896" y="3840"/>
                <a:ext cx="624" cy="47"/>
                <a:chOff x="624" y="3600"/>
                <a:chExt cx="1056" cy="106"/>
              </a:xfrm>
            </p:grpSpPr>
            <p:sp>
              <p:nvSpPr>
                <p:cNvPr id="16" name="Rectangle 239">
                  <a:extLst>
                    <a:ext uri="{FF2B5EF4-FFF2-40B4-BE49-F238E27FC236}">
                      <a16:creationId xmlns:a16="http://schemas.microsoft.com/office/drawing/2014/main" id="{6ADF0EF3-60EA-4C51-A729-239B96B8DC86}"/>
                    </a:ext>
                  </a:extLst>
                </p:cNvPr>
                <p:cNvSpPr>
                  <a:spLocks noChangeArrowheads="1"/>
                </p:cNvSpPr>
                <p:nvPr userDrawn="1"/>
              </p:nvSpPr>
              <p:spPr bwMode="ltGray">
                <a:xfrm>
                  <a:off x="1152" y="3600"/>
                  <a:ext cx="528" cy="1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7" name="Rectangle 240">
                  <a:extLst>
                    <a:ext uri="{FF2B5EF4-FFF2-40B4-BE49-F238E27FC236}">
                      <a16:creationId xmlns:a16="http://schemas.microsoft.com/office/drawing/2014/main" id="{F310FB73-0B5C-470E-AE56-972F41BC0EBB}"/>
                    </a:ext>
                  </a:extLst>
                </p:cNvPr>
                <p:cNvSpPr>
                  <a:spLocks noChangeArrowheads="1"/>
                </p:cNvSpPr>
                <p:nvPr userDrawn="1"/>
              </p:nvSpPr>
              <p:spPr bwMode="ltGray">
                <a:xfrm>
                  <a:off x="624" y="3600"/>
                  <a:ext cx="528" cy="10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grpSp>
      <p:pic>
        <p:nvPicPr>
          <p:cNvPr id="243" name="Picture 246" descr="posbul1a">
            <a:extLst>
              <a:ext uri="{FF2B5EF4-FFF2-40B4-BE49-F238E27FC236}">
                <a16:creationId xmlns:a16="http://schemas.microsoft.com/office/drawing/2014/main" id="{0B84C080-2D28-4B98-8F42-7B1BF24D54B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56113" y="3403600"/>
            <a:ext cx="246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705" name="Rectangle 241"/>
          <p:cNvSpPr>
            <a:spLocks noGrp="1" noChangeArrowheads="1"/>
          </p:cNvSpPr>
          <p:nvPr>
            <p:ph type="ctrTitle"/>
          </p:nvPr>
        </p:nvSpPr>
        <p:spPr>
          <a:xfrm>
            <a:off x="685800" y="2133600"/>
            <a:ext cx="7772400" cy="1143000"/>
          </a:xfrm>
        </p:spPr>
        <p:txBody>
          <a:bodyPr/>
          <a:lstStyle>
            <a:lvl1pPr>
              <a:defRPr/>
            </a:lvl1pPr>
          </a:lstStyle>
          <a:p>
            <a:pPr lvl="0"/>
            <a:r>
              <a:rPr lang="zh-CN" altLang="en-US" noProof="0"/>
              <a:t>单击此处编辑母版标题样式</a:t>
            </a:r>
          </a:p>
        </p:txBody>
      </p:sp>
      <p:sp>
        <p:nvSpPr>
          <p:cNvPr id="190706" name="Rectangle 242"/>
          <p:cNvSpPr>
            <a:spLocks noGrp="1" noChangeArrowheads="1"/>
          </p:cNvSpPr>
          <p:nvPr>
            <p:ph type="subTitle" idx="1"/>
          </p:nvPr>
        </p:nvSpPr>
        <p:spPr>
          <a:xfrm>
            <a:off x="1371600" y="3886200"/>
            <a:ext cx="6400800" cy="1752600"/>
          </a:xfrm>
        </p:spPr>
        <p:txBody>
          <a:bodyPr anchor="ctr"/>
          <a:lstStyle>
            <a:lvl1pPr marL="0" indent="0" algn="ctr">
              <a:buFontTx/>
              <a:buNone/>
              <a:defRPr/>
            </a:lvl1pPr>
          </a:lstStyle>
          <a:p>
            <a:pPr lvl="0"/>
            <a:r>
              <a:rPr lang="zh-CN" altLang="en-US" noProof="0"/>
              <a:t>单击此处编辑母版副标题样式</a:t>
            </a:r>
          </a:p>
        </p:txBody>
      </p:sp>
      <p:sp>
        <p:nvSpPr>
          <p:cNvPr id="244" name="Rectangle 243">
            <a:extLst>
              <a:ext uri="{FF2B5EF4-FFF2-40B4-BE49-F238E27FC236}">
                <a16:creationId xmlns:a16="http://schemas.microsoft.com/office/drawing/2014/main" id="{2E8776B7-1ED2-4C51-A337-4388924B2276}"/>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245" name="Rectangle 244">
            <a:extLst>
              <a:ext uri="{FF2B5EF4-FFF2-40B4-BE49-F238E27FC236}">
                <a16:creationId xmlns:a16="http://schemas.microsoft.com/office/drawing/2014/main" id="{984EF33E-9424-4445-B3AB-8310F0114E5D}"/>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246" name="Rectangle 245">
            <a:extLst>
              <a:ext uri="{FF2B5EF4-FFF2-40B4-BE49-F238E27FC236}">
                <a16:creationId xmlns:a16="http://schemas.microsoft.com/office/drawing/2014/main" id="{4DAC6737-0ADC-4E02-A38D-9D1E7E12A41E}"/>
              </a:ext>
            </a:extLst>
          </p:cNvPr>
          <p:cNvSpPr>
            <a:spLocks noGrp="1" noChangeArrowheads="1"/>
          </p:cNvSpPr>
          <p:nvPr>
            <p:ph type="sldNum" sz="quarter" idx="12"/>
          </p:nvPr>
        </p:nvSpPr>
        <p:spPr>
          <a:xfrm>
            <a:off x="6553200" y="6248400"/>
            <a:ext cx="1905000" cy="457200"/>
          </a:xfrm>
        </p:spPr>
        <p:txBody>
          <a:bodyPr/>
          <a:lstStyle>
            <a:lvl1pPr>
              <a:defRPr/>
            </a:lvl1pPr>
          </a:lstStyle>
          <a:p>
            <a:fld id="{CD6DE35B-52A5-4C3D-8376-6AB74C0B9124}" type="slidenum">
              <a:rPr lang="en-US" altLang="zh-CN"/>
              <a:pPr/>
              <a:t>‹#›</a:t>
            </a:fld>
            <a:endParaRPr lang="en-US" altLang="zh-CN"/>
          </a:p>
        </p:txBody>
      </p:sp>
    </p:spTree>
    <p:extLst>
      <p:ext uri="{BB962C8B-B14F-4D97-AF65-F5344CB8AC3E}">
        <p14:creationId xmlns:p14="http://schemas.microsoft.com/office/powerpoint/2010/main" val="370914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1">
            <a:extLst>
              <a:ext uri="{FF2B5EF4-FFF2-40B4-BE49-F238E27FC236}">
                <a16:creationId xmlns:a16="http://schemas.microsoft.com/office/drawing/2014/main" id="{7143264B-00D5-40EE-8F0A-7C6CD7DE92E9}"/>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2">
            <a:extLst>
              <a:ext uri="{FF2B5EF4-FFF2-40B4-BE49-F238E27FC236}">
                <a16:creationId xmlns:a16="http://schemas.microsoft.com/office/drawing/2014/main" id="{9483833A-9112-4190-8377-8FEC0057350B}"/>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3">
            <a:extLst>
              <a:ext uri="{FF2B5EF4-FFF2-40B4-BE49-F238E27FC236}">
                <a16:creationId xmlns:a16="http://schemas.microsoft.com/office/drawing/2014/main" id="{E45ABBB6-7C29-47B8-A7EC-9A443BB2BE3C}"/>
              </a:ext>
            </a:extLst>
          </p:cNvPr>
          <p:cNvSpPr>
            <a:spLocks noGrp="1" noChangeArrowheads="1"/>
          </p:cNvSpPr>
          <p:nvPr>
            <p:ph type="sldNum" sz="quarter" idx="12"/>
          </p:nvPr>
        </p:nvSpPr>
        <p:spPr/>
        <p:txBody>
          <a:bodyPr/>
          <a:lstStyle>
            <a:lvl1pPr>
              <a:defRPr/>
            </a:lvl1pPr>
          </a:lstStyle>
          <a:p>
            <a:fld id="{31AE366E-CB11-4B06-A3EF-49C4989720E1}" type="slidenum">
              <a:rPr lang="en-US" altLang="zh-CN"/>
              <a:pPr/>
              <a:t>‹#›</a:t>
            </a:fld>
            <a:endParaRPr lang="en-US" altLang="zh-CN"/>
          </a:p>
        </p:txBody>
      </p:sp>
    </p:spTree>
    <p:extLst>
      <p:ext uri="{BB962C8B-B14F-4D97-AF65-F5344CB8AC3E}">
        <p14:creationId xmlns:p14="http://schemas.microsoft.com/office/powerpoint/2010/main" val="351221803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0527DD83-E893-446C-AA06-0D8553AEC61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094980C0-646E-4EFE-8ED9-C087DB30470C}" type="slidenum">
              <a:rPr lang="en-US" altLang="zh-CN"/>
              <a:pPr/>
              <a:t>‹#›</a:t>
            </a:fld>
            <a:endParaRPr lang="en-US" altLang="zh-CN"/>
          </a:p>
        </p:txBody>
      </p:sp>
    </p:spTree>
    <p:extLst>
      <p:ext uri="{BB962C8B-B14F-4D97-AF65-F5344CB8AC3E}">
        <p14:creationId xmlns:p14="http://schemas.microsoft.com/office/powerpoint/2010/main" val="419349989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90D94233-7A17-4356-9D3A-F8429EB0DF43}"/>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3CDDC443-98DB-4D1F-9EB9-188771FE274B}" type="slidenum">
              <a:rPr lang="en-US" altLang="zh-CN"/>
              <a:pPr/>
              <a:t>‹#›</a:t>
            </a:fld>
            <a:endParaRPr lang="en-US" altLang="zh-CN"/>
          </a:p>
        </p:txBody>
      </p:sp>
    </p:spTree>
    <p:extLst>
      <p:ext uri="{BB962C8B-B14F-4D97-AF65-F5344CB8AC3E}">
        <p14:creationId xmlns:p14="http://schemas.microsoft.com/office/powerpoint/2010/main" val="291744619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0CD33065-2C0C-4E32-B2A8-2C58E051AAC8}"/>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5F1DEDD5-BF67-48AD-AD50-7E773CDE86B7}" type="slidenum">
              <a:rPr lang="en-US" altLang="zh-CN"/>
              <a:pPr/>
              <a:t>‹#›</a:t>
            </a:fld>
            <a:endParaRPr lang="en-US" altLang="zh-CN"/>
          </a:p>
        </p:txBody>
      </p:sp>
    </p:spTree>
    <p:extLst>
      <p:ext uri="{BB962C8B-B14F-4D97-AF65-F5344CB8AC3E}">
        <p14:creationId xmlns:p14="http://schemas.microsoft.com/office/powerpoint/2010/main" val="239566597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D467D27B-670F-4608-8358-4DA8B92B2C90}"/>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CB2A166-7EAD-466A-B54C-29D124DE1C1C}" type="slidenum">
              <a:rPr lang="en-US" altLang="zh-CN"/>
              <a:pPr/>
              <a:t>‹#›</a:t>
            </a:fld>
            <a:endParaRPr lang="en-US" altLang="zh-CN"/>
          </a:p>
        </p:txBody>
      </p:sp>
    </p:spTree>
    <p:extLst>
      <p:ext uri="{BB962C8B-B14F-4D97-AF65-F5344CB8AC3E}">
        <p14:creationId xmlns:p14="http://schemas.microsoft.com/office/powerpoint/2010/main" val="413585667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ABE89084-364E-49BD-A749-D5F04AFFC5EA}"/>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726A938-E8D7-49FD-88E8-8DFD0DF51A27}" type="slidenum">
              <a:rPr lang="en-US" altLang="zh-CN"/>
              <a:pPr/>
              <a:t>‹#›</a:t>
            </a:fld>
            <a:endParaRPr lang="en-US" altLang="zh-CN"/>
          </a:p>
        </p:txBody>
      </p:sp>
    </p:spTree>
    <p:extLst>
      <p:ext uri="{BB962C8B-B14F-4D97-AF65-F5344CB8AC3E}">
        <p14:creationId xmlns:p14="http://schemas.microsoft.com/office/powerpoint/2010/main" val="86796123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51760495-80DF-4F87-B20D-82DE009BA9BB}"/>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F67161D6-4C83-421C-9720-FE72C36DC95F}" type="slidenum">
              <a:rPr lang="en-US" altLang="zh-CN"/>
              <a:pPr/>
              <a:t>‹#›</a:t>
            </a:fld>
            <a:endParaRPr lang="en-US" altLang="zh-CN"/>
          </a:p>
        </p:txBody>
      </p:sp>
    </p:spTree>
    <p:extLst>
      <p:ext uri="{BB962C8B-B14F-4D97-AF65-F5344CB8AC3E}">
        <p14:creationId xmlns:p14="http://schemas.microsoft.com/office/powerpoint/2010/main" val="361243202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38D79C5B-6202-4695-8EB3-D23D586C82FB}"/>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37E41AC4-8B61-4072-A50A-1E928EEBF88D}" type="slidenum">
              <a:rPr lang="en-US" altLang="zh-CN"/>
              <a:pPr/>
              <a:t>‹#›</a:t>
            </a:fld>
            <a:endParaRPr lang="en-US" altLang="zh-CN"/>
          </a:p>
        </p:txBody>
      </p:sp>
    </p:spTree>
    <p:extLst>
      <p:ext uri="{BB962C8B-B14F-4D97-AF65-F5344CB8AC3E}">
        <p14:creationId xmlns:p14="http://schemas.microsoft.com/office/powerpoint/2010/main" val="322952077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5B903457-59FB-4505-8E01-6F854D5D800E}"/>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103E5CA-EB43-43ED-9563-BF85D15C1FBC}" type="slidenum">
              <a:rPr lang="en-US" altLang="zh-CN"/>
              <a:pPr/>
              <a:t>‹#›</a:t>
            </a:fld>
            <a:endParaRPr lang="en-US" altLang="zh-CN"/>
          </a:p>
        </p:txBody>
      </p:sp>
    </p:spTree>
    <p:extLst>
      <p:ext uri="{BB962C8B-B14F-4D97-AF65-F5344CB8AC3E}">
        <p14:creationId xmlns:p14="http://schemas.microsoft.com/office/powerpoint/2010/main" val="158755341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41F31111-4136-4354-ABC3-7D1EBB6D03DE}"/>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BECE1879-5E80-46D7-94A5-4507232BC7AF}" type="slidenum">
              <a:rPr lang="en-US" altLang="zh-CN"/>
              <a:pPr/>
              <a:t>‹#›</a:t>
            </a:fld>
            <a:endParaRPr lang="en-US" altLang="zh-CN"/>
          </a:p>
        </p:txBody>
      </p:sp>
    </p:spTree>
    <p:extLst>
      <p:ext uri="{BB962C8B-B14F-4D97-AF65-F5344CB8AC3E}">
        <p14:creationId xmlns:p14="http://schemas.microsoft.com/office/powerpoint/2010/main" val="321438857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C9988A5C-D77B-4A62-8C19-1DBA151EAF45}"/>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3683264-7AD8-426F-BA70-63A9371EAE69}" type="slidenum">
              <a:rPr lang="en-US" altLang="zh-CN"/>
              <a:pPr/>
              <a:t>‹#›</a:t>
            </a:fld>
            <a:endParaRPr lang="en-US" altLang="zh-CN"/>
          </a:p>
        </p:txBody>
      </p:sp>
    </p:spTree>
    <p:extLst>
      <p:ext uri="{BB962C8B-B14F-4D97-AF65-F5344CB8AC3E}">
        <p14:creationId xmlns:p14="http://schemas.microsoft.com/office/powerpoint/2010/main" val="74730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1">
            <a:extLst>
              <a:ext uri="{FF2B5EF4-FFF2-40B4-BE49-F238E27FC236}">
                <a16:creationId xmlns:a16="http://schemas.microsoft.com/office/drawing/2014/main" id="{1AE120F1-DBF8-45DC-AF70-DE0298CDD131}"/>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2">
            <a:extLst>
              <a:ext uri="{FF2B5EF4-FFF2-40B4-BE49-F238E27FC236}">
                <a16:creationId xmlns:a16="http://schemas.microsoft.com/office/drawing/2014/main" id="{4CBA0092-3B5C-40C2-9FB0-C7F2D57D3DD3}"/>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3">
            <a:extLst>
              <a:ext uri="{FF2B5EF4-FFF2-40B4-BE49-F238E27FC236}">
                <a16:creationId xmlns:a16="http://schemas.microsoft.com/office/drawing/2014/main" id="{59EEE947-BF83-4AF8-937C-3978EC5BB64B}"/>
              </a:ext>
            </a:extLst>
          </p:cNvPr>
          <p:cNvSpPr>
            <a:spLocks noGrp="1" noChangeArrowheads="1"/>
          </p:cNvSpPr>
          <p:nvPr>
            <p:ph type="sldNum" sz="quarter" idx="12"/>
          </p:nvPr>
        </p:nvSpPr>
        <p:spPr/>
        <p:txBody>
          <a:bodyPr/>
          <a:lstStyle>
            <a:lvl1pPr>
              <a:defRPr/>
            </a:lvl1pPr>
          </a:lstStyle>
          <a:p>
            <a:fld id="{1E484A6C-0142-45D7-8C3C-646C7EFF10F7}" type="slidenum">
              <a:rPr lang="en-US" altLang="zh-CN"/>
              <a:pPr/>
              <a:t>‹#›</a:t>
            </a:fld>
            <a:endParaRPr lang="en-US" altLang="zh-CN"/>
          </a:p>
        </p:txBody>
      </p:sp>
    </p:spTree>
    <p:extLst>
      <p:ext uri="{BB962C8B-B14F-4D97-AF65-F5344CB8AC3E}">
        <p14:creationId xmlns:p14="http://schemas.microsoft.com/office/powerpoint/2010/main" val="249904474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A3AB5925-3F62-4082-96E2-8B5E778E726F}"/>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CCD82CD4-3849-49BF-BFF4-DB7DA5054812}" type="slidenum">
              <a:rPr lang="en-US" altLang="zh-CN"/>
              <a:pPr/>
              <a:t>‹#›</a:t>
            </a:fld>
            <a:endParaRPr lang="en-US" altLang="zh-CN"/>
          </a:p>
        </p:txBody>
      </p:sp>
    </p:spTree>
    <p:extLst>
      <p:ext uri="{BB962C8B-B14F-4D97-AF65-F5344CB8AC3E}">
        <p14:creationId xmlns:p14="http://schemas.microsoft.com/office/powerpoint/2010/main" val="405574296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EE4F0096-3C12-47B6-8CA5-F99018A0623D}"/>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0EC47BE0-3200-4372-807B-E49AD32E4F9E}" type="slidenum">
              <a:rPr lang="en-US" altLang="zh-CN"/>
              <a:pPr/>
              <a:t>‹#›</a:t>
            </a:fld>
            <a:endParaRPr lang="en-US" altLang="zh-CN"/>
          </a:p>
        </p:txBody>
      </p:sp>
    </p:spTree>
    <p:extLst>
      <p:ext uri="{BB962C8B-B14F-4D97-AF65-F5344CB8AC3E}">
        <p14:creationId xmlns:p14="http://schemas.microsoft.com/office/powerpoint/2010/main" val="10943117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BCE6B00-0B1F-47D1-A5CA-B29AE427A9EA}"/>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B3FE639A-8481-4E03-8B5D-B8BB5260B023}" type="slidenum">
              <a:rPr lang="en-US" altLang="zh-CN"/>
              <a:pPr/>
              <a:t>‹#›</a:t>
            </a:fld>
            <a:endParaRPr lang="en-US" altLang="zh-CN"/>
          </a:p>
        </p:txBody>
      </p:sp>
    </p:spTree>
    <p:extLst>
      <p:ext uri="{BB962C8B-B14F-4D97-AF65-F5344CB8AC3E}">
        <p14:creationId xmlns:p14="http://schemas.microsoft.com/office/powerpoint/2010/main" val="93543258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68F09096-B99C-4248-9B3A-023B2BCAF75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CCD9690C-001B-47C9-8D73-EC57DEE26B02}" type="slidenum">
              <a:rPr lang="en-US" altLang="zh-CN"/>
              <a:pPr/>
              <a:t>‹#›</a:t>
            </a:fld>
            <a:endParaRPr lang="en-US" altLang="zh-CN"/>
          </a:p>
        </p:txBody>
      </p:sp>
    </p:spTree>
    <p:extLst>
      <p:ext uri="{BB962C8B-B14F-4D97-AF65-F5344CB8AC3E}">
        <p14:creationId xmlns:p14="http://schemas.microsoft.com/office/powerpoint/2010/main" val="231803901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642B178D-C8FC-48A0-99D2-0E96B3D7C9F4}"/>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AE21E19E-D508-479B-8B3B-319FF7F813E9}" type="slidenum">
              <a:rPr lang="en-US" altLang="zh-CN"/>
              <a:pPr/>
              <a:t>‹#›</a:t>
            </a:fld>
            <a:endParaRPr lang="en-US" altLang="zh-CN"/>
          </a:p>
        </p:txBody>
      </p:sp>
    </p:spTree>
    <p:extLst>
      <p:ext uri="{BB962C8B-B14F-4D97-AF65-F5344CB8AC3E}">
        <p14:creationId xmlns:p14="http://schemas.microsoft.com/office/powerpoint/2010/main" val="379893408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7E12FA3B-F0EF-4A89-BDB2-A388E2B7390D}"/>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4F69D54-2CA0-4706-AE19-DFB48E48D44A}" type="slidenum">
              <a:rPr lang="en-US" altLang="zh-CN"/>
              <a:pPr/>
              <a:t>‹#›</a:t>
            </a:fld>
            <a:endParaRPr lang="en-US" altLang="zh-CN"/>
          </a:p>
        </p:txBody>
      </p:sp>
    </p:spTree>
    <p:extLst>
      <p:ext uri="{BB962C8B-B14F-4D97-AF65-F5344CB8AC3E}">
        <p14:creationId xmlns:p14="http://schemas.microsoft.com/office/powerpoint/2010/main" val="337198153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5F4282D5-9F4B-4F40-86F3-CE62F9AC59DF}"/>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B218580-EB39-4A0A-A99C-49AED07EB07D}" type="slidenum">
              <a:rPr lang="en-US" altLang="zh-CN"/>
              <a:pPr/>
              <a:t>‹#›</a:t>
            </a:fld>
            <a:endParaRPr lang="en-US" altLang="zh-CN"/>
          </a:p>
        </p:txBody>
      </p:sp>
    </p:spTree>
    <p:extLst>
      <p:ext uri="{BB962C8B-B14F-4D97-AF65-F5344CB8AC3E}">
        <p14:creationId xmlns:p14="http://schemas.microsoft.com/office/powerpoint/2010/main" val="228371860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57F2D7BF-F942-463A-8F28-7BCD251537B7}"/>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E08BB413-B56A-490A-81B9-54134BCD3081}" type="slidenum">
              <a:rPr lang="en-US" altLang="zh-CN"/>
              <a:pPr/>
              <a:t>‹#›</a:t>
            </a:fld>
            <a:endParaRPr lang="en-US" altLang="zh-CN"/>
          </a:p>
        </p:txBody>
      </p:sp>
    </p:spTree>
    <p:extLst>
      <p:ext uri="{BB962C8B-B14F-4D97-AF65-F5344CB8AC3E}">
        <p14:creationId xmlns:p14="http://schemas.microsoft.com/office/powerpoint/2010/main" val="163513249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E732DECD-2EDB-4A3B-AF4B-B9EFB5B52DA2}"/>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AA4D3BA9-482F-4B9A-8F89-E7BA1B1A5FD7}" type="slidenum">
              <a:rPr lang="en-US" altLang="zh-CN"/>
              <a:pPr/>
              <a:t>‹#›</a:t>
            </a:fld>
            <a:endParaRPr lang="en-US" altLang="zh-CN"/>
          </a:p>
        </p:txBody>
      </p:sp>
    </p:spTree>
    <p:extLst>
      <p:ext uri="{BB962C8B-B14F-4D97-AF65-F5344CB8AC3E}">
        <p14:creationId xmlns:p14="http://schemas.microsoft.com/office/powerpoint/2010/main" val="104795917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37955167-93D7-44F4-B4C0-E5B862906268}"/>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3A841C7B-A3BE-4909-A58B-6C219AF663BE}" type="slidenum">
              <a:rPr lang="en-US" altLang="zh-CN"/>
              <a:pPr/>
              <a:t>‹#›</a:t>
            </a:fld>
            <a:endParaRPr lang="en-US" altLang="zh-CN"/>
          </a:p>
        </p:txBody>
      </p:sp>
    </p:spTree>
    <p:extLst>
      <p:ext uri="{BB962C8B-B14F-4D97-AF65-F5344CB8AC3E}">
        <p14:creationId xmlns:p14="http://schemas.microsoft.com/office/powerpoint/2010/main" val="177594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1">
            <a:extLst>
              <a:ext uri="{FF2B5EF4-FFF2-40B4-BE49-F238E27FC236}">
                <a16:creationId xmlns:a16="http://schemas.microsoft.com/office/drawing/2014/main" id="{976838E9-EF9B-47F4-AFA9-6C1AE1193C0F}"/>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2">
            <a:extLst>
              <a:ext uri="{FF2B5EF4-FFF2-40B4-BE49-F238E27FC236}">
                <a16:creationId xmlns:a16="http://schemas.microsoft.com/office/drawing/2014/main" id="{2489CB46-3677-4824-AA9E-76E5E39BC3D8}"/>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3">
            <a:extLst>
              <a:ext uri="{FF2B5EF4-FFF2-40B4-BE49-F238E27FC236}">
                <a16:creationId xmlns:a16="http://schemas.microsoft.com/office/drawing/2014/main" id="{4672FEE0-2ECC-48F3-80C9-F97878265FFC}"/>
              </a:ext>
            </a:extLst>
          </p:cNvPr>
          <p:cNvSpPr>
            <a:spLocks noGrp="1" noChangeArrowheads="1"/>
          </p:cNvSpPr>
          <p:nvPr>
            <p:ph type="sldNum" sz="quarter" idx="12"/>
          </p:nvPr>
        </p:nvSpPr>
        <p:spPr/>
        <p:txBody>
          <a:bodyPr/>
          <a:lstStyle>
            <a:lvl1pPr>
              <a:defRPr/>
            </a:lvl1pPr>
          </a:lstStyle>
          <a:p>
            <a:fld id="{5ADA29D3-6736-4568-B44C-DAD71D9E29CB}" type="slidenum">
              <a:rPr lang="en-US" altLang="zh-CN"/>
              <a:pPr/>
              <a:t>‹#›</a:t>
            </a:fld>
            <a:endParaRPr lang="en-US" altLang="zh-CN"/>
          </a:p>
        </p:txBody>
      </p:sp>
    </p:spTree>
    <p:extLst>
      <p:ext uri="{BB962C8B-B14F-4D97-AF65-F5344CB8AC3E}">
        <p14:creationId xmlns:p14="http://schemas.microsoft.com/office/powerpoint/2010/main" val="194940053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6D886AC2-F5CA-42A2-B9E4-5EFD8C807E8C}"/>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F428FC8A-8AE1-4D72-8DB6-D94F8FDB1FE9}" type="slidenum">
              <a:rPr lang="en-US" altLang="zh-CN"/>
              <a:pPr/>
              <a:t>‹#›</a:t>
            </a:fld>
            <a:endParaRPr lang="en-US" altLang="zh-CN"/>
          </a:p>
        </p:txBody>
      </p:sp>
    </p:spTree>
    <p:extLst>
      <p:ext uri="{BB962C8B-B14F-4D97-AF65-F5344CB8AC3E}">
        <p14:creationId xmlns:p14="http://schemas.microsoft.com/office/powerpoint/2010/main" val="82342501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9E0145B9-6C37-41B6-80D3-95A10587E0C0}"/>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C1BF4383-455F-4F54-8F9C-2F06F56630E5}" type="slidenum">
              <a:rPr lang="en-US" altLang="zh-CN"/>
              <a:pPr/>
              <a:t>‹#›</a:t>
            </a:fld>
            <a:endParaRPr lang="en-US" altLang="zh-CN"/>
          </a:p>
        </p:txBody>
      </p:sp>
    </p:spTree>
    <p:extLst>
      <p:ext uri="{BB962C8B-B14F-4D97-AF65-F5344CB8AC3E}">
        <p14:creationId xmlns:p14="http://schemas.microsoft.com/office/powerpoint/2010/main" val="428305149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2E5612FF-4F8D-4714-8F92-CA36666185A8}"/>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25EF87E1-395E-4602-B2D5-C07BF17B20ED}" type="slidenum">
              <a:rPr lang="en-US" altLang="zh-CN"/>
              <a:pPr/>
              <a:t>‹#›</a:t>
            </a:fld>
            <a:endParaRPr lang="en-US" altLang="zh-CN"/>
          </a:p>
        </p:txBody>
      </p:sp>
    </p:spTree>
    <p:extLst>
      <p:ext uri="{BB962C8B-B14F-4D97-AF65-F5344CB8AC3E}">
        <p14:creationId xmlns:p14="http://schemas.microsoft.com/office/powerpoint/2010/main" val="375906447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D310B4EC-7F94-4CA0-B46B-78F5233CC0CA}"/>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C058417A-7F5A-4F82-9756-5D862A2ED73F}" type="slidenum">
              <a:rPr lang="en-US" altLang="zh-CN"/>
              <a:pPr/>
              <a:t>‹#›</a:t>
            </a:fld>
            <a:endParaRPr lang="en-US" altLang="zh-CN"/>
          </a:p>
        </p:txBody>
      </p:sp>
    </p:spTree>
    <p:extLst>
      <p:ext uri="{BB962C8B-B14F-4D97-AF65-F5344CB8AC3E}">
        <p14:creationId xmlns:p14="http://schemas.microsoft.com/office/powerpoint/2010/main" val="74467810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7CE87A21-219D-4744-93F9-19F1820D9DF9}"/>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4992B901-98B6-4298-B137-D1129A9C5E5D}" type="slidenum">
              <a:rPr lang="en-US" altLang="zh-CN"/>
              <a:pPr/>
              <a:t>‹#›</a:t>
            </a:fld>
            <a:endParaRPr lang="en-US" altLang="zh-CN"/>
          </a:p>
        </p:txBody>
      </p:sp>
    </p:spTree>
    <p:extLst>
      <p:ext uri="{BB962C8B-B14F-4D97-AF65-F5344CB8AC3E}">
        <p14:creationId xmlns:p14="http://schemas.microsoft.com/office/powerpoint/2010/main" val="193416886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58219BD-788D-4727-9464-10E3224022CB}"/>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0BD82736-A62F-4DEA-B1F4-DFDFD21321F8}" type="slidenum">
              <a:rPr lang="en-US" altLang="zh-CN"/>
              <a:pPr/>
              <a:t>‹#›</a:t>
            </a:fld>
            <a:endParaRPr lang="en-US" altLang="zh-CN"/>
          </a:p>
        </p:txBody>
      </p:sp>
    </p:spTree>
    <p:extLst>
      <p:ext uri="{BB962C8B-B14F-4D97-AF65-F5344CB8AC3E}">
        <p14:creationId xmlns:p14="http://schemas.microsoft.com/office/powerpoint/2010/main" val="338153688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5423B325-9D50-49C4-ACC8-0842312E93B8}"/>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C377D342-EE97-4911-A4AD-8FE10D4BCDA9}" type="slidenum">
              <a:rPr lang="en-US" altLang="zh-CN"/>
              <a:pPr/>
              <a:t>‹#›</a:t>
            </a:fld>
            <a:endParaRPr lang="en-US" altLang="zh-CN"/>
          </a:p>
        </p:txBody>
      </p:sp>
    </p:spTree>
    <p:extLst>
      <p:ext uri="{BB962C8B-B14F-4D97-AF65-F5344CB8AC3E}">
        <p14:creationId xmlns:p14="http://schemas.microsoft.com/office/powerpoint/2010/main" val="245134753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80D5724D-0C4B-4B3E-B218-EFC4EA90D052}"/>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C72F2FDC-E493-4909-89E6-4C382349B89E}" type="slidenum">
              <a:rPr lang="en-US" altLang="zh-CN"/>
              <a:pPr/>
              <a:t>‹#›</a:t>
            </a:fld>
            <a:endParaRPr lang="en-US" altLang="zh-CN"/>
          </a:p>
        </p:txBody>
      </p:sp>
    </p:spTree>
    <p:extLst>
      <p:ext uri="{BB962C8B-B14F-4D97-AF65-F5344CB8AC3E}">
        <p14:creationId xmlns:p14="http://schemas.microsoft.com/office/powerpoint/2010/main" val="377442979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F8FE3086-DAF3-4056-99E7-7270FA73E2A3}"/>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ABA1BC58-F40B-4530-B623-CB8EAE7E6AA0}" type="slidenum">
              <a:rPr lang="en-US" altLang="zh-CN"/>
              <a:pPr/>
              <a:t>‹#›</a:t>
            </a:fld>
            <a:endParaRPr lang="en-US" altLang="zh-CN"/>
          </a:p>
        </p:txBody>
      </p:sp>
    </p:spTree>
    <p:extLst>
      <p:ext uri="{BB962C8B-B14F-4D97-AF65-F5344CB8AC3E}">
        <p14:creationId xmlns:p14="http://schemas.microsoft.com/office/powerpoint/2010/main" val="366947294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42B89149-B8DB-48B6-9CE8-1F42011DBCC4}"/>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1A5AA3A1-33DF-4DDB-9200-18650632D184}" type="slidenum">
              <a:rPr lang="en-US" altLang="zh-CN"/>
              <a:pPr/>
              <a:t>‹#›</a:t>
            </a:fld>
            <a:endParaRPr lang="en-US" altLang="zh-CN"/>
          </a:p>
        </p:txBody>
      </p:sp>
    </p:spTree>
    <p:extLst>
      <p:ext uri="{BB962C8B-B14F-4D97-AF65-F5344CB8AC3E}">
        <p14:creationId xmlns:p14="http://schemas.microsoft.com/office/powerpoint/2010/main" val="1290741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1">
            <a:extLst>
              <a:ext uri="{FF2B5EF4-FFF2-40B4-BE49-F238E27FC236}">
                <a16:creationId xmlns:a16="http://schemas.microsoft.com/office/drawing/2014/main" id="{4EB24441-C45D-4C1E-8FDB-409707B2C3FF}"/>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62">
            <a:extLst>
              <a:ext uri="{FF2B5EF4-FFF2-40B4-BE49-F238E27FC236}">
                <a16:creationId xmlns:a16="http://schemas.microsoft.com/office/drawing/2014/main" id="{F9F46C01-6A00-41DA-A1F3-A116F748D780}"/>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8" name="Rectangle 63">
            <a:extLst>
              <a:ext uri="{FF2B5EF4-FFF2-40B4-BE49-F238E27FC236}">
                <a16:creationId xmlns:a16="http://schemas.microsoft.com/office/drawing/2014/main" id="{581A289A-0145-4BED-B4C8-94A9C5B68954}"/>
              </a:ext>
            </a:extLst>
          </p:cNvPr>
          <p:cNvSpPr>
            <a:spLocks noGrp="1" noChangeArrowheads="1"/>
          </p:cNvSpPr>
          <p:nvPr>
            <p:ph type="sldNum" sz="quarter" idx="12"/>
          </p:nvPr>
        </p:nvSpPr>
        <p:spPr/>
        <p:txBody>
          <a:bodyPr/>
          <a:lstStyle>
            <a:lvl1pPr>
              <a:defRPr/>
            </a:lvl1pPr>
          </a:lstStyle>
          <a:p>
            <a:fld id="{8862C77C-599A-4369-BF5F-7339ABEACC55}" type="slidenum">
              <a:rPr lang="en-US" altLang="zh-CN"/>
              <a:pPr/>
              <a:t>‹#›</a:t>
            </a:fld>
            <a:endParaRPr lang="en-US" altLang="zh-CN"/>
          </a:p>
        </p:txBody>
      </p:sp>
    </p:spTree>
    <p:extLst>
      <p:ext uri="{BB962C8B-B14F-4D97-AF65-F5344CB8AC3E}">
        <p14:creationId xmlns:p14="http://schemas.microsoft.com/office/powerpoint/2010/main" val="152320781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表格占位符 2"/>
          <p:cNvSpPr>
            <a:spLocks noGrp="1"/>
          </p:cNvSpPr>
          <p:nvPr>
            <p:ph type="tbl" idx="1"/>
          </p:nvPr>
        </p:nvSpPr>
        <p:spPr>
          <a:xfrm>
            <a:off x="0" y="990600"/>
            <a:ext cx="9144000" cy="5867400"/>
          </a:xfrm>
        </p:spPr>
        <p:txBody>
          <a:bodyPr/>
          <a:lstStyle/>
          <a:p>
            <a:pPr lvl="0"/>
            <a:endParaRPr lang="zh-CN" altLang="en-US" noProof="0"/>
          </a:p>
        </p:txBody>
      </p:sp>
      <p:sp>
        <p:nvSpPr>
          <p:cNvPr id="4" name="灯片编号占位符 3">
            <a:extLst>
              <a:ext uri="{FF2B5EF4-FFF2-40B4-BE49-F238E27FC236}">
                <a16:creationId xmlns:a16="http://schemas.microsoft.com/office/drawing/2014/main" id="{F7030B74-EC5D-4D2F-9EE9-326C6E8910EF}"/>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2650BE08-5C0D-4012-8EAD-51DC828DFBC1}" type="slidenum">
              <a:rPr lang="en-US" altLang="zh-CN"/>
              <a:pPr/>
              <a:t>‹#›</a:t>
            </a:fld>
            <a:endParaRPr lang="en-US" altLang="zh-CN"/>
          </a:p>
        </p:txBody>
      </p:sp>
    </p:spTree>
    <p:extLst>
      <p:ext uri="{BB962C8B-B14F-4D97-AF65-F5344CB8AC3E}">
        <p14:creationId xmlns:p14="http://schemas.microsoft.com/office/powerpoint/2010/main" val="91572326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E088AECE-6151-4FEC-8C73-9B92EC0222F0}"/>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2B5B3FCC-F4C4-4C44-A678-DB71B490C913}" type="slidenum">
              <a:rPr lang="en-US" altLang="zh-CN"/>
              <a:pPr/>
              <a:t>‹#›</a:t>
            </a:fld>
            <a:endParaRPr lang="en-US" altLang="zh-CN"/>
          </a:p>
        </p:txBody>
      </p:sp>
    </p:spTree>
    <p:extLst>
      <p:ext uri="{BB962C8B-B14F-4D97-AF65-F5344CB8AC3E}">
        <p14:creationId xmlns:p14="http://schemas.microsoft.com/office/powerpoint/2010/main" val="90691983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C6A2B549-4E23-4F36-9731-1025785CC95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C27F93C4-70C4-4AA5-A531-468D77354030}" type="slidenum">
              <a:rPr lang="en-US" altLang="zh-CN"/>
              <a:pPr/>
              <a:t>‹#›</a:t>
            </a:fld>
            <a:endParaRPr lang="en-US" altLang="zh-CN"/>
          </a:p>
        </p:txBody>
      </p:sp>
    </p:spTree>
    <p:extLst>
      <p:ext uri="{BB962C8B-B14F-4D97-AF65-F5344CB8AC3E}">
        <p14:creationId xmlns:p14="http://schemas.microsoft.com/office/powerpoint/2010/main" val="102580233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060901DB-2F6D-408E-8470-C3C9CDBBA4F3}"/>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0913D8BA-75D1-437A-97CE-B523B47C2129}" type="slidenum">
              <a:rPr lang="en-US" altLang="zh-CN"/>
              <a:pPr/>
              <a:t>‹#›</a:t>
            </a:fld>
            <a:endParaRPr lang="en-US" altLang="zh-CN"/>
          </a:p>
        </p:txBody>
      </p:sp>
    </p:spTree>
    <p:extLst>
      <p:ext uri="{BB962C8B-B14F-4D97-AF65-F5344CB8AC3E}">
        <p14:creationId xmlns:p14="http://schemas.microsoft.com/office/powerpoint/2010/main" val="360357189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904A2C0D-3DAC-4FC3-B3E3-D289046B9448}"/>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92E12C7A-6C8B-4915-B1FF-08EB79D97C66}" type="slidenum">
              <a:rPr lang="en-US" altLang="zh-CN"/>
              <a:pPr/>
              <a:t>‹#›</a:t>
            </a:fld>
            <a:endParaRPr lang="en-US" altLang="zh-CN"/>
          </a:p>
        </p:txBody>
      </p:sp>
    </p:spTree>
    <p:extLst>
      <p:ext uri="{BB962C8B-B14F-4D97-AF65-F5344CB8AC3E}">
        <p14:creationId xmlns:p14="http://schemas.microsoft.com/office/powerpoint/2010/main" val="83240031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DC3A9F20-7811-4ECF-96B0-95E556FE0EA2}"/>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0CA4E5FE-B288-41E4-B14C-D4CC64AD7D4E}" type="slidenum">
              <a:rPr lang="en-US" altLang="zh-CN"/>
              <a:pPr/>
              <a:t>‹#›</a:t>
            </a:fld>
            <a:endParaRPr lang="en-US" altLang="zh-CN"/>
          </a:p>
        </p:txBody>
      </p:sp>
    </p:spTree>
    <p:extLst>
      <p:ext uri="{BB962C8B-B14F-4D97-AF65-F5344CB8AC3E}">
        <p14:creationId xmlns:p14="http://schemas.microsoft.com/office/powerpoint/2010/main" val="408244705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41A51511-BF40-40E4-AC4F-131531F49B8A}"/>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930181B8-9DEA-4524-8017-A2D9D0A75A6A}" type="slidenum">
              <a:rPr lang="en-US" altLang="zh-CN"/>
              <a:pPr/>
              <a:t>‹#›</a:t>
            </a:fld>
            <a:endParaRPr lang="en-US" altLang="zh-CN"/>
          </a:p>
        </p:txBody>
      </p:sp>
    </p:spTree>
    <p:extLst>
      <p:ext uri="{BB962C8B-B14F-4D97-AF65-F5344CB8AC3E}">
        <p14:creationId xmlns:p14="http://schemas.microsoft.com/office/powerpoint/2010/main" val="285237383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7B024DDA-58D0-4596-99A1-4659555A7FB5}"/>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ECADE2CC-9289-4C40-B5E0-26134E402026}" type="slidenum">
              <a:rPr lang="en-US" altLang="zh-CN"/>
              <a:pPr/>
              <a:t>‹#›</a:t>
            </a:fld>
            <a:endParaRPr lang="en-US" altLang="zh-CN"/>
          </a:p>
        </p:txBody>
      </p:sp>
    </p:spTree>
    <p:extLst>
      <p:ext uri="{BB962C8B-B14F-4D97-AF65-F5344CB8AC3E}">
        <p14:creationId xmlns:p14="http://schemas.microsoft.com/office/powerpoint/2010/main" val="150907609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FBBE22D5-6D10-4725-BFFD-615F4C76B470}"/>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552C622-B722-4031-BBE7-BF7051A49B55}" type="slidenum">
              <a:rPr lang="en-US" altLang="zh-CN"/>
              <a:pPr/>
              <a:t>‹#›</a:t>
            </a:fld>
            <a:endParaRPr lang="en-US" altLang="zh-CN"/>
          </a:p>
        </p:txBody>
      </p:sp>
    </p:spTree>
    <p:extLst>
      <p:ext uri="{BB962C8B-B14F-4D97-AF65-F5344CB8AC3E}">
        <p14:creationId xmlns:p14="http://schemas.microsoft.com/office/powerpoint/2010/main" val="196360920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0DFFD4BA-4DD6-4F81-B5A0-19C33E46ACA7}"/>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177DF707-DFF4-4D2C-A3ED-534E2AE5F7DA}" type="slidenum">
              <a:rPr lang="en-US" altLang="zh-CN"/>
              <a:pPr/>
              <a:t>‹#›</a:t>
            </a:fld>
            <a:endParaRPr lang="en-US" altLang="zh-CN"/>
          </a:p>
        </p:txBody>
      </p:sp>
    </p:spTree>
    <p:extLst>
      <p:ext uri="{BB962C8B-B14F-4D97-AF65-F5344CB8AC3E}">
        <p14:creationId xmlns:p14="http://schemas.microsoft.com/office/powerpoint/2010/main" val="849991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1">
            <a:extLst>
              <a:ext uri="{FF2B5EF4-FFF2-40B4-BE49-F238E27FC236}">
                <a16:creationId xmlns:a16="http://schemas.microsoft.com/office/drawing/2014/main" id="{017820F4-B1DE-48AB-B049-616B14FA58C4}"/>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62">
            <a:extLst>
              <a:ext uri="{FF2B5EF4-FFF2-40B4-BE49-F238E27FC236}">
                <a16:creationId xmlns:a16="http://schemas.microsoft.com/office/drawing/2014/main" id="{B86A63DF-C1F8-49C6-8D79-16BC766954C4}"/>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8" name="Rectangle 63">
            <a:extLst>
              <a:ext uri="{FF2B5EF4-FFF2-40B4-BE49-F238E27FC236}">
                <a16:creationId xmlns:a16="http://schemas.microsoft.com/office/drawing/2014/main" id="{E7C9B4EB-D764-4319-8860-AD7B48181421}"/>
              </a:ext>
            </a:extLst>
          </p:cNvPr>
          <p:cNvSpPr>
            <a:spLocks noGrp="1" noChangeArrowheads="1"/>
          </p:cNvSpPr>
          <p:nvPr>
            <p:ph type="sldNum" sz="quarter" idx="12"/>
          </p:nvPr>
        </p:nvSpPr>
        <p:spPr/>
        <p:txBody>
          <a:bodyPr/>
          <a:lstStyle>
            <a:lvl1pPr>
              <a:defRPr/>
            </a:lvl1pPr>
          </a:lstStyle>
          <a:p>
            <a:fld id="{28CB994D-A989-4EEE-BDC4-0109D979974E}" type="slidenum">
              <a:rPr lang="en-US" altLang="zh-CN"/>
              <a:pPr/>
              <a:t>‹#›</a:t>
            </a:fld>
            <a:endParaRPr lang="en-US" altLang="zh-CN"/>
          </a:p>
        </p:txBody>
      </p:sp>
    </p:spTree>
    <p:extLst>
      <p:ext uri="{BB962C8B-B14F-4D97-AF65-F5344CB8AC3E}">
        <p14:creationId xmlns:p14="http://schemas.microsoft.com/office/powerpoint/2010/main" val="322993421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9CE0FFE-0524-4714-888B-FC6843426012}"/>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E470B656-CC8A-4492-B57E-ADF423CCE2DE}" type="slidenum">
              <a:rPr lang="en-US" altLang="zh-CN"/>
              <a:pPr/>
              <a:t>‹#›</a:t>
            </a:fld>
            <a:endParaRPr lang="en-US" altLang="zh-CN"/>
          </a:p>
        </p:txBody>
      </p:sp>
    </p:spTree>
    <p:extLst>
      <p:ext uri="{BB962C8B-B14F-4D97-AF65-F5344CB8AC3E}">
        <p14:creationId xmlns:p14="http://schemas.microsoft.com/office/powerpoint/2010/main" val="39251848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73618045-CF41-4796-A7E2-EA12B87C91E4}"/>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E2032CE2-BD1E-4336-A3F6-6E2B2210B721}" type="slidenum">
              <a:rPr lang="en-US" altLang="zh-CN"/>
              <a:pPr/>
              <a:t>‹#›</a:t>
            </a:fld>
            <a:endParaRPr lang="en-US" altLang="zh-CN"/>
          </a:p>
        </p:txBody>
      </p:sp>
    </p:spTree>
    <p:extLst>
      <p:ext uri="{BB962C8B-B14F-4D97-AF65-F5344CB8AC3E}">
        <p14:creationId xmlns:p14="http://schemas.microsoft.com/office/powerpoint/2010/main" val="261283242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B11EAD6D-E06E-42B4-8B52-A82237A0BB67}"/>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14B765E-AD99-4434-B33D-B5C89D3AB6B8}" type="slidenum">
              <a:rPr lang="en-US" altLang="zh-CN"/>
              <a:pPr/>
              <a:t>‹#›</a:t>
            </a:fld>
            <a:endParaRPr lang="en-US" altLang="zh-CN"/>
          </a:p>
        </p:txBody>
      </p:sp>
    </p:spTree>
    <p:extLst>
      <p:ext uri="{BB962C8B-B14F-4D97-AF65-F5344CB8AC3E}">
        <p14:creationId xmlns:p14="http://schemas.microsoft.com/office/powerpoint/2010/main" val="220968612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6D6A76D2-C74E-4487-8EEA-BE0D59677458}"/>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4DD148D2-3FBB-4E03-8EDB-787C72B62467}" type="slidenum">
              <a:rPr lang="en-US" altLang="zh-CN"/>
              <a:pPr/>
              <a:t>‹#›</a:t>
            </a:fld>
            <a:endParaRPr lang="en-US" altLang="zh-CN"/>
          </a:p>
        </p:txBody>
      </p:sp>
    </p:spTree>
    <p:extLst>
      <p:ext uri="{BB962C8B-B14F-4D97-AF65-F5344CB8AC3E}">
        <p14:creationId xmlns:p14="http://schemas.microsoft.com/office/powerpoint/2010/main" val="92639690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67C30F9F-D9CB-495A-807F-AAE4048F4ECD}"/>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D8D5D12-882D-486F-9FBE-14C8BB32734B}" type="slidenum">
              <a:rPr lang="en-US" altLang="zh-CN"/>
              <a:pPr/>
              <a:t>‹#›</a:t>
            </a:fld>
            <a:endParaRPr lang="en-US" altLang="zh-CN"/>
          </a:p>
        </p:txBody>
      </p:sp>
    </p:spTree>
    <p:extLst>
      <p:ext uri="{BB962C8B-B14F-4D97-AF65-F5344CB8AC3E}">
        <p14:creationId xmlns:p14="http://schemas.microsoft.com/office/powerpoint/2010/main" val="38444329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表格占位符 2"/>
          <p:cNvSpPr>
            <a:spLocks noGrp="1"/>
          </p:cNvSpPr>
          <p:nvPr>
            <p:ph type="tbl" idx="1"/>
          </p:nvPr>
        </p:nvSpPr>
        <p:spPr>
          <a:xfrm>
            <a:off x="0" y="990600"/>
            <a:ext cx="9144000" cy="5867400"/>
          </a:xfrm>
        </p:spPr>
        <p:txBody>
          <a:bodyPr/>
          <a:lstStyle/>
          <a:p>
            <a:pPr lvl="0"/>
            <a:endParaRPr lang="zh-CN" altLang="en-US" noProof="0"/>
          </a:p>
        </p:txBody>
      </p:sp>
      <p:sp>
        <p:nvSpPr>
          <p:cNvPr id="4" name="灯片编号占位符 3">
            <a:extLst>
              <a:ext uri="{FF2B5EF4-FFF2-40B4-BE49-F238E27FC236}">
                <a16:creationId xmlns:a16="http://schemas.microsoft.com/office/drawing/2014/main" id="{C534B1E9-E6E9-4850-A29D-2FC68ACA2D6B}"/>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33F727B9-F587-404E-AB87-636AF62F6F5D}" type="slidenum">
              <a:rPr lang="en-US" altLang="zh-CN"/>
              <a:pPr/>
              <a:t>‹#›</a:t>
            </a:fld>
            <a:endParaRPr lang="en-US" altLang="zh-CN"/>
          </a:p>
        </p:txBody>
      </p:sp>
    </p:spTree>
    <p:extLst>
      <p:ext uri="{BB962C8B-B14F-4D97-AF65-F5344CB8AC3E}">
        <p14:creationId xmlns:p14="http://schemas.microsoft.com/office/powerpoint/2010/main" val="426543409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AE95FBDF-C95E-4DED-9D99-A1EDBFA25A3A}"/>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F8AA78E8-82E1-44E2-A5B9-893252EE989D}" type="slidenum">
              <a:rPr lang="en-US" altLang="zh-CN"/>
              <a:pPr/>
              <a:t>‹#›</a:t>
            </a:fld>
            <a:endParaRPr lang="en-US" altLang="zh-CN"/>
          </a:p>
        </p:txBody>
      </p:sp>
    </p:spTree>
    <p:extLst>
      <p:ext uri="{BB962C8B-B14F-4D97-AF65-F5344CB8AC3E}">
        <p14:creationId xmlns:p14="http://schemas.microsoft.com/office/powerpoint/2010/main" val="295374151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7B279801-78B2-42D7-BC68-516C35864302}"/>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E245D2CC-BD81-4EF6-B8A7-FBE03E9812F2}" type="slidenum">
              <a:rPr lang="en-US" altLang="zh-CN"/>
              <a:pPr/>
              <a:t>‹#›</a:t>
            </a:fld>
            <a:endParaRPr lang="en-US" altLang="zh-CN"/>
          </a:p>
        </p:txBody>
      </p:sp>
    </p:spTree>
    <p:extLst>
      <p:ext uri="{BB962C8B-B14F-4D97-AF65-F5344CB8AC3E}">
        <p14:creationId xmlns:p14="http://schemas.microsoft.com/office/powerpoint/2010/main" val="355112509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A2757852-8A1E-42E5-8E37-821483EE7DEE}"/>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0AB5D365-72B8-4CC8-985D-485AA2DC06AA}" type="slidenum">
              <a:rPr lang="en-US" altLang="zh-CN"/>
              <a:pPr/>
              <a:t>‹#›</a:t>
            </a:fld>
            <a:endParaRPr lang="en-US" altLang="zh-CN"/>
          </a:p>
        </p:txBody>
      </p:sp>
    </p:spTree>
    <p:extLst>
      <p:ext uri="{BB962C8B-B14F-4D97-AF65-F5344CB8AC3E}">
        <p14:creationId xmlns:p14="http://schemas.microsoft.com/office/powerpoint/2010/main" val="57571366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0676ECAB-8E15-4473-A90B-67EBF6114463}"/>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1DDD530A-13A6-4496-B637-52A94B6CD3BA}" type="slidenum">
              <a:rPr lang="en-US" altLang="zh-CN"/>
              <a:pPr/>
              <a:t>‹#›</a:t>
            </a:fld>
            <a:endParaRPr lang="en-US" altLang="zh-CN"/>
          </a:p>
        </p:txBody>
      </p:sp>
    </p:spTree>
    <p:extLst>
      <p:ext uri="{BB962C8B-B14F-4D97-AF65-F5344CB8AC3E}">
        <p14:creationId xmlns:p14="http://schemas.microsoft.com/office/powerpoint/2010/main" val="201497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173FC2BF-4B42-4E0E-B464-10B57A827E1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0F7CB5B5-7418-4B2D-AE5E-E8646C8201C6}" type="slidenum">
              <a:rPr lang="en-US" altLang="zh-CN"/>
              <a:pPr/>
              <a:t>‹#›</a:t>
            </a:fld>
            <a:endParaRPr lang="en-US" altLang="zh-CN"/>
          </a:p>
        </p:txBody>
      </p:sp>
    </p:spTree>
    <p:extLst>
      <p:ext uri="{BB962C8B-B14F-4D97-AF65-F5344CB8AC3E}">
        <p14:creationId xmlns:p14="http://schemas.microsoft.com/office/powerpoint/2010/main" val="204817555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0B227C5D-D2C5-4C18-B1EB-8BF7D235393F}"/>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B560D0D3-C66E-47E3-AFE9-7E25FCC6DA34}" type="slidenum">
              <a:rPr lang="en-US" altLang="zh-CN"/>
              <a:pPr/>
              <a:t>‹#›</a:t>
            </a:fld>
            <a:endParaRPr lang="en-US" altLang="zh-CN"/>
          </a:p>
        </p:txBody>
      </p:sp>
    </p:spTree>
    <p:extLst>
      <p:ext uri="{BB962C8B-B14F-4D97-AF65-F5344CB8AC3E}">
        <p14:creationId xmlns:p14="http://schemas.microsoft.com/office/powerpoint/2010/main" val="54125865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A877D25C-4185-4F52-A999-B99C4C1C07C9}"/>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DAAB1B1-95FA-47B9-8DDF-2D29977FAE9F}" type="slidenum">
              <a:rPr lang="en-US" altLang="zh-CN"/>
              <a:pPr/>
              <a:t>‹#›</a:t>
            </a:fld>
            <a:endParaRPr lang="en-US" altLang="zh-CN"/>
          </a:p>
        </p:txBody>
      </p:sp>
    </p:spTree>
    <p:extLst>
      <p:ext uri="{BB962C8B-B14F-4D97-AF65-F5344CB8AC3E}">
        <p14:creationId xmlns:p14="http://schemas.microsoft.com/office/powerpoint/2010/main" val="265021853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CFA9AB2B-4E5A-43B9-AF04-05FE60949E9A}"/>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ACAECC2-EC6F-4FC5-A546-123191EC1D40}" type="slidenum">
              <a:rPr lang="en-US" altLang="zh-CN"/>
              <a:pPr/>
              <a:t>‹#›</a:t>
            </a:fld>
            <a:endParaRPr lang="en-US" altLang="zh-CN"/>
          </a:p>
        </p:txBody>
      </p:sp>
    </p:spTree>
    <p:extLst>
      <p:ext uri="{BB962C8B-B14F-4D97-AF65-F5344CB8AC3E}">
        <p14:creationId xmlns:p14="http://schemas.microsoft.com/office/powerpoint/2010/main" val="75604463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26356DDD-3945-4E18-9E22-8B662B4F4E6C}"/>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E80B3709-5A45-457A-B5D0-629E5D86985E}" type="slidenum">
              <a:rPr lang="en-US" altLang="zh-CN"/>
              <a:pPr/>
              <a:t>‹#›</a:t>
            </a:fld>
            <a:endParaRPr lang="en-US" altLang="zh-CN"/>
          </a:p>
        </p:txBody>
      </p:sp>
    </p:spTree>
    <p:extLst>
      <p:ext uri="{BB962C8B-B14F-4D97-AF65-F5344CB8AC3E}">
        <p14:creationId xmlns:p14="http://schemas.microsoft.com/office/powerpoint/2010/main" val="304522525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D289A4B6-75DE-4773-B27D-B3E2BD98E126}"/>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484EE735-4262-4A4F-B877-E23BF9807DA4}" type="slidenum">
              <a:rPr lang="en-US" altLang="zh-CN"/>
              <a:pPr/>
              <a:t>‹#›</a:t>
            </a:fld>
            <a:endParaRPr lang="en-US" altLang="zh-CN"/>
          </a:p>
        </p:txBody>
      </p:sp>
    </p:spTree>
    <p:extLst>
      <p:ext uri="{BB962C8B-B14F-4D97-AF65-F5344CB8AC3E}">
        <p14:creationId xmlns:p14="http://schemas.microsoft.com/office/powerpoint/2010/main" val="144768075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0DB193A-CC59-411B-89FC-8AA4922A6258}"/>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97DB12F-95DC-41C8-BCFB-1F81FCA30757}" type="slidenum">
              <a:rPr lang="en-US" altLang="zh-CN"/>
              <a:pPr/>
              <a:t>‹#›</a:t>
            </a:fld>
            <a:endParaRPr lang="en-US" altLang="zh-CN"/>
          </a:p>
        </p:txBody>
      </p:sp>
    </p:spTree>
    <p:extLst>
      <p:ext uri="{BB962C8B-B14F-4D97-AF65-F5344CB8AC3E}">
        <p14:creationId xmlns:p14="http://schemas.microsoft.com/office/powerpoint/2010/main" val="120188473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7E058598-06AF-4D12-964C-5E867CCD0B76}"/>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448B776-1C04-408A-AF0B-5C57AE96D8B3}" type="slidenum">
              <a:rPr lang="en-US" altLang="zh-CN"/>
              <a:pPr/>
              <a:t>‹#›</a:t>
            </a:fld>
            <a:endParaRPr lang="en-US" altLang="zh-CN"/>
          </a:p>
        </p:txBody>
      </p:sp>
    </p:spTree>
    <p:extLst>
      <p:ext uri="{BB962C8B-B14F-4D97-AF65-F5344CB8AC3E}">
        <p14:creationId xmlns:p14="http://schemas.microsoft.com/office/powerpoint/2010/main" val="421122360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2265F1ED-1D73-41FD-A356-B3CA716A3544}"/>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A7807C44-25C4-45CB-BC72-51886D0E2B03}" type="slidenum">
              <a:rPr lang="en-US" altLang="zh-CN"/>
              <a:pPr/>
              <a:t>‹#›</a:t>
            </a:fld>
            <a:endParaRPr lang="en-US" altLang="zh-CN"/>
          </a:p>
        </p:txBody>
      </p:sp>
    </p:spTree>
    <p:extLst>
      <p:ext uri="{BB962C8B-B14F-4D97-AF65-F5344CB8AC3E}">
        <p14:creationId xmlns:p14="http://schemas.microsoft.com/office/powerpoint/2010/main" val="29156088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7A4DEF39-6B72-44F9-B892-29E258C2161D}"/>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E85D2E7-ECDD-47F7-95E4-C894D491817D}" type="slidenum">
              <a:rPr lang="en-US" altLang="zh-CN"/>
              <a:pPr/>
              <a:t>‹#›</a:t>
            </a:fld>
            <a:endParaRPr lang="en-US" altLang="zh-CN"/>
          </a:p>
        </p:txBody>
      </p:sp>
    </p:spTree>
    <p:extLst>
      <p:ext uri="{BB962C8B-B14F-4D97-AF65-F5344CB8AC3E}">
        <p14:creationId xmlns:p14="http://schemas.microsoft.com/office/powerpoint/2010/main" val="246464775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2E8B4AAC-C51E-4DB7-8525-6C2E26FA9F26}"/>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C97FCCD-CA13-4FD4-9DF4-42AEE3B14BD6}" type="slidenum">
              <a:rPr lang="en-US" altLang="zh-CN"/>
              <a:pPr/>
              <a:t>‹#›</a:t>
            </a:fld>
            <a:endParaRPr lang="en-US" altLang="zh-CN"/>
          </a:p>
        </p:txBody>
      </p:sp>
    </p:spTree>
    <p:extLst>
      <p:ext uri="{BB962C8B-B14F-4D97-AF65-F5344CB8AC3E}">
        <p14:creationId xmlns:p14="http://schemas.microsoft.com/office/powerpoint/2010/main" val="643042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DDC56EE1-4A8F-4DC2-A4DD-7C2A4E342D5F}"/>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E2CD1B8E-F06E-4282-86B9-1169DD14D3AE}" type="slidenum">
              <a:rPr lang="en-US" altLang="zh-CN"/>
              <a:pPr/>
              <a:t>‹#›</a:t>
            </a:fld>
            <a:endParaRPr lang="en-US" altLang="zh-CN"/>
          </a:p>
        </p:txBody>
      </p:sp>
    </p:spTree>
    <p:extLst>
      <p:ext uri="{BB962C8B-B14F-4D97-AF65-F5344CB8AC3E}">
        <p14:creationId xmlns:p14="http://schemas.microsoft.com/office/powerpoint/2010/main" val="165537568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表格占位符 2"/>
          <p:cNvSpPr>
            <a:spLocks noGrp="1"/>
          </p:cNvSpPr>
          <p:nvPr>
            <p:ph type="tbl" idx="1"/>
          </p:nvPr>
        </p:nvSpPr>
        <p:spPr>
          <a:xfrm>
            <a:off x="0" y="990600"/>
            <a:ext cx="9144000" cy="5867400"/>
          </a:xfrm>
        </p:spPr>
        <p:txBody>
          <a:bodyPr/>
          <a:lstStyle/>
          <a:p>
            <a:pPr lvl="0"/>
            <a:endParaRPr lang="zh-CN" altLang="en-US" noProof="0"/>
          </a:p>
        </p:txBody>
      </p:sp>
      <p:sp>
        <p:nvSpPr>
          <p:cNvPr id="4" name="灯片编号占位符 3">
            <a:extLst>
              <a:ext uri="{FF2B5EF4-FFF2-40B4-BE49-F238E27FC236}">
                <a16:creationId xmlns:a16="http://schemas.microsoft.com/office/drawing/2014/main" id="{FC44D0D5-E381-4427-89B7-7106F870E87C}"/>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91BF497F-8786-4975-BC3D-455501361935}" type="slidenum">
              <a:rPr lang="en-US" altLang="zh-CN"/>
              <a:pPr/>
              <a:t>‹#›</a:t>
            </a:fld>
            <a:endParaRPr lang="en-US" altLang="zh-CN"/>
          </a:p>
        </p:txBody>
      </p:sp>
    </p:spTree>
    <p:extLst>
      <p:ext uri="{BB962C8B-B14F-4D97-AF65-F5344CB8AC3E}">
        <p14:creationId xmlns:p14="http://schemas.microsoft.com/office/powerpoint/2010/main" val="301835956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82081EB9-87A2-433E-A264-3E200DB5CF02}"/>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ABB75F0F-8305-417B-AE62-516ADC34DEE6}" type="slidenum">
              <a:rPr lang="en-US" altLang="zh-CN"/>
              <a:pPr/>
              <a:t>‹#›</a:t>
            </a:fld>
            <a:endParaRPr lang="en-US" altLang="zh-CN"/>
          </a:p>
        </p:txBody>
      </p:sp>
    </p:spTree>
    <p:extLst>
      <p:ext uri="{BB962C8B-B14F-4D97-AF65-F5344CB8AC3E}">
        <p14:creationId xmlns:p14="http://schemas.microsoft.com/office/powerpoint/2010/main" val="170687362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E6F17FF2-E894-4DDE-926D-D61619A2498F}"/>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9B5B1FB3-6326-42F1-B147-411436066519}" type="slidenum">
              <a:rPr lang="en-US" altLang="zh-CN"/>
              <a:pPr/>
              <a:t>‹#›</a:t>
            </a:fld>
            <a:endParaRPr lang="en-US" altLang="zh-CN"/>
          </a:p>
        </p:txBody>
      </p:sp>
    </p:spTree>
    <p:extLst>
      <p:ext uri="{BB962C8B-B14F-4D97-AF65-F5344CB8AC3E}">
        <p14:creationId xmlns:p14="http://schemas.microsoft.com/office/powerpoint/2010/main" val="183387144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47476FC8-70DE-415F-82BA-F33FB9065C8F}"/>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D0C9D6A-DDFE-4133-AF8D-96978F5136B5}" type="slidenum">
              <a:rPr lang="en-US" altLang="zh-CN"/>
              <a:pPr/>
              <a:t>‹#›</a:t>
            </a:fld>
            <a:endParaRPr lang="en-US" altLang="zh-CN"/>
          </a:p>
        </p:txBody>
      </p:sp>
    </p:spTree>
    <p:extLst>
      <p:ext uri="{BB962C8B-B14F-4D97-AF65-F5344CB8AC3E}">
        <p14:creationId xmlns:p14="http://schemas.microsoft.com/office/powerpoint/2010/main" val="240209940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18324B7C-EF72-4DD4-AD27-3FEF1514753B}"/>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DF9AD0D-A789-4DF1-98D7-E7FD90BDBC33}" type="slidenum">
              <a:rPr lang="en-US" altLang="zh-CN"/>
              <a:pPr/>
              <a:t>‹#›</a:t>
            </a:fld>
            <a:endParaRPr lang="en-US" altLang="zh-CN"/>
          </a:p>
        </p:txBody>
      </p:sp>
    </p:spTree>
    <p:extLst>
      <p:ext uri="{BB962C8B-B14F-4D97-AF65-F5344CB8AC3E}">
        <p14:creationId xmlns:p14="http://schemas.microsoft.com/office/powerpoint/2010/main" val="355543700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8CA928B8-42CC-4092-8E82-83E86A1A3CD5}"/>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4206020-6389-469E-BBB8-3394A4FE0D66}" type="slidenum">
              <a:rPr lang="en-US" altLang="zh-CN"/>
              <a:pPr/>
              <a:t>‹#›</a:t>
            </a:fld>
            <a:endParaRPr lang="en-US" altLang="zh-CN"/>
          </a:p>
        </p:txBody>
      </p:sp>
    </p:spTree>
    <p:extLst>
      <p:ext uri="{BB962C8B-B14F-4D97-AF65-F5344CB8AC3E}">
        <p14:creationId xmlns:p14="http://schemas.microsoft.com/office/powerpoint/2010/main" val="189608833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0AA54510-B86A-4698-95E1-FD2D75C8E870}"/>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1EC61D79-57BF-4A76-B185-5EC993B6CB7B}" type="slidenum">
              <a:rPr lang="en-US" altLang="zh-CN"/>
              <a:pPr/>
              <a:t>‹#›</a:t>
            </a:fld>
            <a:endParaRPr lang="en-US" altLang="zh-CN"/>
          </a:p>
        </p:txBody>
      </p:sp>
    </p:spTree>
    <p:extLst>
      <p:ext uri="{BB962C8B-B14F-4D97-AF65-F5344CB8AC3E}">
        <p14:creationId xmlns:p14="http://schemas.microsoft.com/office/powerpoint/2010/main" val="372776197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0A30FCD4-E7D7-4592-92C5-98932A9F03A5}"/>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2711B5F1-9410-4A46-BF25-7008F9E0607E}" type="slidenum">
              <a:rPr lang="en-US" altLang="zh-CN"/>
              <a:pPr/>
              <a:t>‹#›</a:t>
            </a:fld>
            <a:endParaRPr lang="en-US" altLang="zh-CN"/>
          </a:p>
        </p:txBody>
      </p:sp>
    </p:spTree>
    <p:extLst>
      <p:ext uri="{BB962C8B-B14F-4D97-AF65-F5344CB8AC3E}">
        <p14:creationId xmlns:p14="http://schemas.microsoft.com/office/powerpoint/2010/main" val="422177505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15E4155F-B7EB-40ED-8D76-7B02568B771E}"/>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B1602540-393B-4EF4-B568-AFDF62F1E2BC}" type="slidenum">
              <a:rPr lang="en-US" altLang="zh-CN"/>
              <a:pPr/>
              <a:t>‹#›</a:t>
            </a:fld>
            <a:endParaRPr lang="en-US" altLang="zh-CN"/>
          </a:p>
        </p:txBody>
      </p:sp>
    </p:spTree>
    <p:extLst>
      <p:ext uri="{BB962C8B-B14F-4D97-AF65-F5344CB8AC3E}">
        <p14:creationId xmlns:p14="http://schemas.microsoft.com/office/powerpoint/2010/main" val="375364684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806A92E1-C2E2-45E7-93AD-BED95BF8BD75}"/>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3DE15D7-7A94-4781-BD72-A04EBD2A0813}" type="slidenum">
              <a:rPr lang="en-US" altLang="zh-CN"/>
              <a:pPr/>
              <a:t>‹#›</a:t>
            </a:fld>
            <a:endParaRPr lang="en-US" altLang="zh-CN"/>
          </a:p>
        </p:txBody>
      </p:sp>
    </p:spTree>
    <p:extLst>
      <p:ext uri="{BB962C8B-B14F-4D97-AF65-F5344CB8AC3E}">
        <p14:creationId xmlns:p14="http://schemas.microsoft.com/office/powerpoint/2010/main" val="1967001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F7B23A6C-8D00-4578-B8CF-6B7ED2B923F7}"/>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55CCE26-6724-4194-A2E0-FD0B02631D51}" type="slidenum">
              <a:rPr lang="en-US" altLang="zh-CN"/>
              <a:pPr/>
              <a:t>‹#›</a:t>
            </a:fld>
            <a:endParaRPr lang="en-US" altLang="zh-CN"/>
          </a:p>
        </p:txBody>
      </p:sp>
    </p:spTree>
    <p:extLst>
      <p:ext uri="{BB962C8B-B14F-4D97-AF65-F5344CB8AC3E}">
        <p14:creationId xmlns:p14="http://schemas.microsoft.com/office/powerpoint/2010/main" val="104690607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71B94D2-C627-4D28-9B10-183ED3CABE9D}"/>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B9D1BEBC-FAB8-4164-8823-C9AE9E1F1FD3}" type="slidenum">
              <a:rPr lang="en-US" altLang="zh-CN"/>
              <a:pPr/>
              <a:t>‹#›</a:t>
            </a:fld>
            <a:endParaRPr lang="en-US" altLang="zh-CN"/>
          </a:p>
        </p:txBody>
      </p:sp>
    </p:spTree>
    <p:extLst>
      <p:ext uri="{BB962C8B-B14F-4D97-AF65-F5344CB8AC3E}">
        <p14:creationId xmlns:p14="http://schemas.microsoft.com/office/powerpoint/2010/main" val="180561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27A3B356-984E-4390-92DA-877E412A9914}"/>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4022359-D98A-46ED-82DE-156A7C9A6D6E}" type="slidenum">
              <a:rPr lang="en-US" altLang="zh-CN"/>
              <a:pPr/>
              <a:t>‹#›</a:t>
            </a:fld>
            <a:endParaRPr lang="en-US" altLang="zh-CN"/>
          </a:p>
        </p:txBody>
      </p:sp>
    </p:spTree>
    <p:extLst>
      <p:ext uri="{BB962C8B-B14F-4D97-AF65-F5344CB8AC3E}">
        <p14:creationId xmlns:p14="http://schemas.microsoft.com/office/powerpoint/2010/main" val="392120833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BC77DA45-6E56-458D-84BA-97CA603A13D4}"/>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3E1DC511-23F6-44A1-81E3-709E6F4A918C}" type="slidenum">
              <a:rPr lang="en-US" altLang="zh-CN"/>
              <a:pPr/>
              <a:t>‹#›</a:t>
            </a:fld>
            <a:endParaRPr lang="en-US" altLang="zh-CN"/>
          </a:p>
        </p:txBody>
      </p:sp>
    </p:spTree>
    <p:extLst>
      <p:ext uri="{BB962C8B-B14F-4D97-AF65-F5344CB8AC3E}">
        <p14:creationId xmlns:p14="http://schemas.microsoft.com/office/powerpoint/2010/main" val="354565623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5887C6AA-18FA-4043-8175-3E56335A20B4}"/>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E59A00B9-D253-4658-B8E5-2A0527857CD1}" type="slidenum">
              <a:rPr lang="en-US" altLang="zh-CN"/>
              <a:pPr/>
              <a:t>‹#›</a:t>
            </a:fld>
            <a:endParaRPr lang="en-US" altLang="zh-CN"/>
          </a:p>
        </p:txBody>
      </p:sp>
    </p:spTree>
    <p:extLst>
      <p:ext uri="{BB962C8B-B14F-4D97-AF65-F5344CB8AC3E}">
        <p14:creationId xmlns:p14="http://schemas.microsoft.com/office/powerpoint/2010/main" val="41253934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829050C3-98ED-4B85-B66B-6E0777F6D922}"/>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EA39C7C9-F2B7-485E-842B-C123C2E18A0B}" type="slidenum">
              <a:rPr lang="en-US" altLang="zh-CN"/>
              <a:pPr/>
              <a:t>‹#›</a:t>
            </a:fld>
            <a:endParaRPr lang="en-US" altLang="zh-CN"/>
          </a:p>
        </p:txBody>
      </p:sp>
    </p:spTree>
    <p:extLst>
      <p:ext uri="{BB962C8B-B14F-4D97-AF65-F5344CB8AC3E}">
        <p14:creationId xmlns:p14="http://schemas.microsoft.com/office/powerpoint/2010/main" val="77367156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表格占位符 2"/>
          <p:cNvSpPr>
            <a:spLocks noGrp="1"/>
          </p:cNvSpPr>
          <p:nvPr>
            <p:ph type="tbl" idx="1"/>
          </p:nvPr>
        </p:nvSpPr>
        <p:spPr>
          <a:xfrm>
            <a:off x="0" y="990600"/>
            <a:ext cx="9144000" cy="5867400"/>
          </a:xfrm>
        </p:spPr>
        <p:txBody>
          <a:bodyPr/>
          <a:lstStyle/>
          <a:p>
            <a:pPr lvl="0"/>
            <a:endParaRPr lang="zh-CN" altLang="en-US" noProof="0"/>
          </a:p>
        </p:txBody>
      </p:sp>
      <p:sp>
        <p:nvSpPr>
          <p:cNvPr id="4" name="灯片编号占位符 3">
            <a:extLst>
              <a:ext uri="{FF2B5EF4-FFF2-40B4-BE49-F238E27FC236}">
                <a16:creationId xmlns:a16="http://schemas.microsoft.com/office/drawing/2014/main" id="{FEF0D70A-0D64-4178-814D-F9B2C5F40F53}"/>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F3C4180D-12B0-4390-B3EC-E89D4086FA7E}" type="slidenum">
              <a:rPr lang="en-US" altLang="zh-CN"/>
              <a:pPr/>
              <a:t>‹#›</a:t>
            </a:fld>
            <a:endParaRPr lang="en-US" altLang="zh-CN"/>
          </a:p>
        </p:txBody>
      </p:sp>
    </p:spTree>
    <p:extLst>
      <p:ext uri="{BB962C8B-B14F-4D97-AF65-F5344CB8AC3E}">
        <p14:creationId xmlns:p14="http://schemas.microsoft.com/office/powerpoint/2010/main" val="254893642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64A25A28-92D0-40B6-82C1-8F9374FD4D5F}"/>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A6EBE5C-C42F-49DF-92BE-6BF477377F50}" type="slidenum">
              <a:rPr lang="en-US" altLang="zh-CN"/>
              <a:pPr/>
              <a:t>‹#›</a:t>
            </a:fld>
            <a:endParaRPr lang="en-US" altLang="zh-CN"/>
          </a:p>
        </p:txBody>
      </p:sp>
    </p:spTree>
    <p:extLst>
      <p:ext uri="{BB962C8B-B14F-4D97-AF65-F5344CB8AC3E}">
        <p14:creationId xmlns:p14="http://schemas.microsoft.com/office/powerpoint/2010/main" val="50967433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92FF6E38-502F-45BC-8513-139AD8B075A9}"/>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32A8516-4B42-4658-AED1-5382438B276E}" type="slidenum">
              <a:rPr lang="en-US" altLang="zh-CN"/>
              <a:pPr/>
              <a:t>‹#›</a:t>
            </a:fld>
            <a:endParaRPr lang="en-US" altLang="zh-CN"/>
          </a:p>
        </p:txBody>
      </p:sp>
    </p:spTree>
    <p:extLst>
      <p:ext uri="{BB962C8B-B14F-4D97-AF65-F5344CB8AC3E}">
        <p14:creationId xmlns:p14="http://schemas.microsoft.com/office/powerpoint/2010/main" val="312674823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B2A8C5A4-41A5-43F3-977C-51ABEC59AC55}"/>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130848B7-D97F-484C-8999-D244D47C3BCB}" type="slidenum">
              <a:rPr lang="en-US" altLang="zh-CN"/>
              <a:pPr/>
              <a:t>‹#›</a:t>
            </a:fld>
            <a:endParaRPr lang="en-US" altLang="zh-CN"/>
          </a:p>
        </p:txBody>
      </p:sp>
    </p:spTree>
    <p:extLst>
      <p:ext uri="{BB962C8B-B14F-4D97-AF65-F5344CB8AC3E}">
        <p14:creationId xmlns:p14="http://schemas.microsoft.com/office/powerpoint/2010/main" val="302132197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214B51A6-7D2D-4A79-93A8-377B2506738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BE4EC068-A5F3-4AD0-914F-7CB8CDEF646D}" type="slidenum">
              <a:rPr lang="en-US" altLang="zh-CN"/>
              <a:pPr/>
              <a:t>‹#›</a:t>
            </a:fld>
            <a:endParaRPr lang="en-US" altLang="zh-CN"/>
          </a:p>
        </p:txBody>
      </p:sp>
    </p:spTree>
    <p:extLst>
      <p:ext uri="{BB962C8B-B14F-4D97-AF65-F5344CB8AC3E}">
        <p14:creationId xmlns:p14="http://schemas.microsoft.com/office/powerpoint/2010/main" val="1660123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CB74E690-DE01-4B3C-B788-F153A60CB500}"/>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F60ABCD2-3BB8-462A-B347-66166B3D4AA3}" type="slidenum">
              <a:rPr lang="en-US" altLang="zh-CN"/>
              <a:pPr/>
              <a:t>‹#›</a:t>
            </a:fld>
            <a:endParaRPr lang="en-US" altLang="zh-CN"/>
          </a:p>
        </p:txBody>
      </p:sp>
    </p:spTree>
    <p:extLst>
      <p:ext uri="{BB962C8B-B14F-4D97-AF65-F5344CB8AC3E}">
        <p14:creationId xmlns:p14="http://schemas.microsoft.com/office/powerpoint/2010/main" val="351997525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FB01DDD1-52E9-4566-ADF7-7DDA5938125A}"/>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EB5E1942-BE11-43AE-9B97-7F08F71179FF}" type="slidenum">
              <a:rPr lang="en-US" altLang="zh-CN"/>
              <a:pPr/>
              <a:t>‹#›</a:t>
            </a:fld>
            <a:endParaRPr lang="en-US" altLang="zh-CN"/>
          </a:p>
        </p:txBody>
      </p:sp>
    </p:spTree>
    <p:extLst>
      <p:ext uri="{BB962C8B-B14F-4D97-AF65-F5344CB8AC3E}">
        <p14:creationId xmlns:p14="http://schemas.microsoft.com/office/powerpoint/2010/main" val="362989647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A7EF9813-6D73-4FE9-A450-ED840E6739B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2F7CD550-2DEC-45D4-A0DA-D942362FEEE7}" type="slidenum">
              <a:rPr lang="en-US" altLang="zh-CN"/>
              <a:pPr/>
              <a:t>‹#›</a:t>
            </a:fld>
            <a:endParaRPr lang="en-US" altLang="zh-CN"/>
          </a:p>
        </p:txBody>
      </p:sp>
    </p:spTree>
    <p:extLst>
      <p:ext uri="{BB962C8B-B14F-4D97-AF65-F5344CB8AC3E}">
        <p14:creationId xmlns:p14="http://schemas.microsoft.com/office/powerpoint/2010/main" val="343686441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F7EE1395-A109-425B-9196-C2F851FF8985}"/>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447F2944-F7A9-4C52-AAC0-16EB5B5DB9CE}" type="slidenum">
              <a:rPr lang="en-US" altLang="zh-CN"/>
              <a:pPr/>
              <a:t>‹#›</a:t>
            </a:fld>
            <a:endParaRPr lang="en-US" altLang="zh-CN"/>
          </a:p>
        </p:txBody>
      </p:sp>
    </p:spTree>
    <p:extLst>
      <p:ext uri="{BB962C8B-B14F-4D97-AF65-F5344CB8AC3E}">
        <p14:creationId xmlns:p14="http://schemas.microsoft.com/office/powerpoint/2010/main" val="209521808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ADFC6305-74A4-47F0-B37A-732BB26A12D0}"/>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19CA9641-93DD-41B8-A48D-EE920F596C74}" type="slidenum">
              <a:rPr lang="en-US" altLang="zh-CN"/>
              <a:pPr/>
              <a:t>‹#›</a:t>
            </a:fld>
            <a:endParaRPr lang="en-US" altLang="zh-CN"/>
          </a:p>
        </p:txBody>
      </p:sp>
    </p:spTree>
    <p:extLst>
      <p:ext uri="{BB962C8B-B14F-4D97-AF65-F5344CB8AC3E}">
        <p14:creationId xmlns:p14="http://schemas.microsoft.com/office/powerpoint/2010/main" val="112370466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CAEF373C-B595-40D5-BA84-20CC5B7AF6E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F17464A2-87E3-473F-846C-C718CD6BB8EC}" type="slidenum">
              <a:rPr lang="en-US" altLang="zh-CN"/>
              <a:pPr/>
              <a:t>‹#›</a:t>
            </a:fld>
            <a:endParaRPr lang="en-US" altLang="zh-CN"/>
          </a:p>
        </p:txBody>
      </p:sp>
    </p:spTree>
    <p:extLst>
      <p:ext uri="{BB962C8B-B14F-4D97-AF65-F5344CB8AC3E}">
        <p14:creationId xmlns:p14="http://schemas.microsoft.com/office/powerpoint/2010/main" val="377047092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0A4D794-0B68-4157-9B46-E58D631721DD}"/>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665E141-88C2-47AC-A216-C4CEBBF8C8CF}" type="slidenum">
              <a:rPr lang="en-US" altLang="zh-CN"/>
              <a:pPr/>
              <a:t>‹#›</a:t>
            </a:fld>
            <a:endParaRPr lang="en-US" altLang="zh-CN"/>
          </a:p>
        </p:txBody>
      </p:sp>
    </p:spTree>
    <p:extLst>
      <p:ext uri="{BB962C8B-B14F-4D97-AF65-F5344CB8AC3E}">
        <p14:creationId xmlns:p14="http://schemas.microsoft.com/office/powerpoint/2010/main" val="180734251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F3DDB0F9-4479-4CC2-B09D-E4959285DFE4}"/>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FE3F1EA-00C6-4BD7-9C6E-407851030E94}" type="slidenum">
              <a:rPr lang="en-US" altLang="zh-CN"/>
              <a:pPr/>
              <a:t>‹#›</a:t>
            </a:fld>
            <a:endParaRPr lang="en-US" altLang="zh-CN"/>
          </a:p>
        </p:txBody>
      </p:sp>
    </p:spTree>
    <p:extLst>
      <p:ext uri="{BB962C8B-B14F-4D97-AF65-F5344CB8AC3E}">
        <p14:creationId xmlns:p14="http://schemas.microsoft.com/office/powerpoint/2010/main" val="3615444728"/>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88D0F5B1-BE28-4B62-B435-578AEDE4312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3C9F3903-10D0-4400-9839-B239D985E9B4}" type="slidenum">
              <a:rPr lang="en-US" altLang="zh-CN"/>
              <a:pPr/>
              <a:t>‹#›</a:t>
            </a:fld>
            <a:endParaRPr lang="en-US" altLang="zh-CN"/>
          </a:p>
        </p:txBody>
      </p:sp>
    </p:spTree>
    <p:extLst>
      <p:ext uri="{BB962C8B-B14F-4D97-AF65-F5344CB8AC3E}">
        <p14:creationId xmlns:p14="http://schemas.microsoft.com/office/powerpoint/2010/main" val="152976281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F9771848-1BCB-4019-9F80-FD8954998D0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54F8A36-308F-4EBB-9B0B-C1D95B80DEF8}" type="slidenum">
              <a:rPr lang="en-US" altLang="zh-CN"/>
              <a:pPr/>
              <a:t>‹#›</a:t>
            </a:fld>
            <a:endParaRPr lang="en-US" altLang="zh-CN"/>
          </a:p>
        </p:txBody>
      </p:sp>
    </p:spTree>
    <p:extLst>
      <p:ext uri="{BB962C8B-B14F-4D97-AF65-F5344CB8AC3E}">
        <p14:creationId xmlns:p14="http://schemas.microsoft.com/office/powerpoint/2010/main" val="76899870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4125782A-B73F-439F-8BBB-D144339ED579}"/>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03370B73-5E52-41A7-B61A-921E46BA17F4}" type="slidenum">
              <a:rPr lang="en-US" altLang="zh-CN"/>
              <a:pPr/>
              <a:t>‹#›</a:t>
            </a:fld>
            <a:endParaRPr lang="en-US" altLang="zh-CN"/>
          </a:p>
        </p:txBody>
      </p:sp>
    </p:spTree>
    <p:extLst>
      <p:ext uri="{BB962C8B-B14F-4D97-AF65-F5344CB8AC3E}">
        <p14:creationId xmlns:p14="http://schemas.microsoft.com/office/powerpoint/2010/main" val="1743912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1CB7BCA9-C357-4DF5-9895-9BE85145FF1D}"/>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B978942E-FE44-4A0E-BD08-D42653994963}" type="slidenum">
              <a:rPr lang="en-US" altLang="zh-CN"/>
              <a:pPr/>
              <a:t>‹#›</a:t>
            </a:fld>
            <a:endParaRPr lang="en-US" altLang="zh-CN"/>
          </a:p>
        </p:txBody>
      </p:sp>
    </p:spTree>
    <p:extLst>
      <p:ext uri="{BB962C8B-B14F-4D97-AF65-F5344CB8AC3E}">
        <p14:creationId xmlns:p14="http://schemas.microsoft.com/office/powerpoint/2010/main" val="25286573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表格占位符 2"/>
          <p:cNvSpPr>
            <a:spLocks noGrp="1"/>
          </p:cNvSpPr>
          <p:nvPr>
            <p:ph type="tbl" idx="1"/>
          </p:nvPr>
        </p:nvSpPr>
        <p:spPr>
          <a:xfrm>
            <a:off x="0" y="990600"/>
            <a:ext cx="9144000" cy="5867400"/>
          </a:xfrm>
        </p:spPr>
        <p:txBody>
          <a:bodyPr/>
          <a:lstStyle/>
          <a:p>
            <a:pPr lvl="0"/>
            <a:endParaRPr lang="zh-CN" altLang="en-US" noProof="0"/>
          </a:p>
        </p:txBody>
      </p:sp>
      <p:sp>
        <p:nvSpPr>
          <p:cNvPr id="4" name="灯片编号占位符 3">
            <a:extLst>
              <a:ext uri="{FF2B5EF4-FFF2-40B4-BE49-F238E27FC236}">
                <a16:creationId xmlns:a16="http://schemas.microsoft.com/office/drawing/2014/main" id="{1BD550A4-EAFC-4EE6-9AC7-36910C8C683A}"/>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34590139-C4A4-41D1-BF67-6B9573DFC67C}" type="slidenum">
              <a:rPr lang="en-US" altLang="zh-CN"/>
              <a:pPr/>
              <a:t>‹#›</a:t>
            </a:fld>
            <a:endParaRPr lang="en-US" altLang="zh-CN"/>
          </a:p>
        </p:txBody>
      </p:sp>
    </p:spTree>
    <p:extLst>
      <p:ext uri="{BB962C8B-B14F-4D97-AF65-F5344CB8AC3E}">
        <p14:creationId xmlns:p14="http://schemas.microsoft.com/office/powerpoint/2010/main" val="303523389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4E5463A2-90DA-4BFD-BE69-33570AA2BED6}"/>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BC12E4C2-C9DC-447E-A3FB-35E4E2680EE0}" type="slidenum">
              <a:rPr lang="en-US" altLang="zh-CN"/>
              <a:pPr/>
              <a:t>‹#›</a:t>
            </a:fld>
            <a:endParaRPr lang="en-US" altLang="zh-CN"/>
          </a:p>
        </p:txBody>
      </p:sp>
    </p:spTree>
    <p:extLst>
      <p:ext uri="{BB962C8B-B14F-4D97-AF65-F5344CB8AC3E}">
        <p14:creationId xmlns:p14="http://schemas.microsoft.com/office/powerpoint/2010/main" val="270219136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01F3B143-9CDE-497E-9E19-D914BA5B23FD}"/>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41760223-0F72-4B6F-A51C-44EF4A7DC957}" type="slidenum">
              <a:rPr lang="en-US" altLang="zh-CN"/>
              <a:pPr/>
              <a:t>‹#›</a:t>
            </a:fld>
            <a:endParaRPr lang="en-US" altLang="zh-CN"/>
          </a:p>
        </p:txBody>
      </p:sp>
    </p:spTree>
    <p:extLst>
      <p:ext uri="{BB962C8B-B14F-4D97-AF65-F5344CB8AC3E}">
        <p14:creationId xmlns:p14="http://schemas.microsoft.com/office/powerpoint/2010/main" val="149986787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A1B51B98-4CB5-4970-B8A4-A42CDAC640B3}"/>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4D7916F-8E46-40BA-A3EF-35525ED39220}" type="slidenum">
              <a:rPr lang="en-US" altLang="zh-CN"/>
              <a:pPr/>
              <a:t>‹#›</a:t>
            </a:fld>
            <a:endParaRPr lang="en-US" altLang="zh-CN"/>
          </a:p>
        </p:txBody>
      </p:sp>
    </p:spTree>
    <p:extLst>
      <p:ext uri="{BB962C8B-B14F-4D97-AF65-F5344CB8AC3E}">
        <p14:creationId xmlns:p14="http://schemas.microsoft.com/office/powerpoint/2010/main" val="348242783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852AB9B8-915D-4718-B933-3F3250305B90}"/>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CB9F059B-9707-4122-B8BE-667B9F14AD2D}" type="slidenum">
              <a:rPr lang="en-US" altLang="zh-CN"/>
              <a:pPr/>
              <a:t>‹#›</a:t>
            </a:fld>
            <a:endParaRPr lang="en-US" altLang="zh-CN"/>
          </a:p>
        </p:txBody>
      </p:sp>
    </p:spTree>
    <p:extLst>
      <p:ext uri="{BB962C8B-B14F-4D97-AF65-F5344CB8AC3E}">
        <p14:creationId xmlns:p14="http://schemas.microsoft.com/office/powerpoint/2010/main" val="319050158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6883CD3F-46AF-42D5-AA85-01A74E4C071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4EEEE660-B12C-4970-BA3B-4D05F54B54A6}" type="slidenum">
              <a:rPr lang="en-US" altLang="zh-CN"/>
              <a:pPr/>
              <a:t>‹#›</a:t>
            </a:fld>
            <a:endParaRPr lang="en-US" altLang="zh-CN"/>
          </a:p>
        </p:txBody>
      </p:sp>
    </p:spTree>
    <p:extLst>
      <p:ext uri="{BB962C8B-B14F-4D97-AF65-F5344CB8AC3E}">
        <p14:creationId xmlns:p14="http://schemas.microsoft.com/office/powerpoint/2010/main" val="226963171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B5E1EB2A-6CEA-42FE-A4CC-0AE3168CA19B}"/>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6D6AA29-AD57-4693-A22E-44C88F2EFB03}" type="slidenum">
              <a:rPr lang="en-US" altLang="zh-CN"/>
              <a:pPr/>
              <a:t>‹#›</a:t>
            </a:fld>
            <a:endParaRPr lang="en-US" altLang="zh-CN"/>
          </a:p>
        </p:txBody>
      </p:sp>
    </p:spTree>
    <p:extLst>
      <p:ext uri="{BB962C8B-B14F-4D97-AF65-F5344CB8AC3E}">
        <p14:creationId xmlns:p14="http://schemas.microsoft.com/office/powerpoint/2010/main" val="326737201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F5BF6295-0E4B-4118-830F-814BE53D18F7}"/>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25C7141F-CB88-4F28-B3EB-A71881EA4444}" type="slidenum">
              <a:rPr lang="en-US" altLang="zh-CN"/>
              <a:pPr/>
              <a:t>‹#›</a:t>
            </a:fld>
            <a:endParaRPr lang="en-US" altLang="zh-CN"/>
          </a:p>
        </p:txBody>
      </p:sp>
    </p:spTree>
    <p:extLst>
      <p:ext uri="{BB962C8B-B14F-4D97-AF65-F5344CB8AC3E}">
        <p14:creationId xmlns:p14="http://schemas.microsoft.com/office/powerpoint/2010/main" val="254959508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115366FB-9DAC-426C-A451-570EFB226079}"/>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B2005E4-B35D-4BC4-B147-A382ABA03784}" type="slidenum">
              <a:rPr lang="en-US" altLang="zh-CN"/>
              <a:pPr/>
              <a:t>‹#›</a:t>
            </a:fld>
            <a:endParaRPr lang="en-US" altLang="zh-CN"/>
          </a:p>
        </p:txBody>
      </p:sp>
    </p:spTree>
    <p:extLst>
      <p:ext uri="{BB962C8B-B14F-4D97-AF65-F5344CB8AC3E}">
        <p14:creationId xmlns:p14="http://schemas.microsoft.com/office/powerpoint/2010/main" val="258729460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9523289F-4C3D-4F0F-BFA8-11F01C73554C}"/>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5BBEDA9-B3F3-48DD-AA07-4174BB571698}" type="slidenum">
              <a:rPr lang="en-US" altLang="zh-CN"/>
              <a:pPr/>
              <a:t>‹#›</a:t>
            </a:fld>
            <a:endParaRPr lang="en-US" altLang="zh-CN"/>
          </a:p>
        </p:txBody>
      </p:sp>
    </p:spTree>
    <p:extLst>
      <p:ext uri="{BB962C8B-B14F-4D97-AF65-F5344CB8AC3E}">
        <p14:creationId xmlns:p14="http://schemas.microsoft.com/office/powerpoint/2010/main" val="2621367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1">
            <a:extLst>
              <a:ext uri="{FF2B5EF4-FFF2-40B4-BE49-F238E27FC236}">
                <a16:creationId xmlns:a16="http://schemas.microsoft.com/office/drawing/2014/main" id="{6DF4C5E4-C97D-4262-8FC9-3D46BAC3E8A5}"/>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2">
            <a:extLst>
              <a:ext uri="{FF2B5EF4-FFF2-40B4-BE49-F238E27FC236}">
                <a16:creationId xmlns:a16="http://schemas.microsoft.com/office/drawing/2014/main" id="{B015E3A6-15D1-4099-A188-BF196DBCA236}"/>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3">
            <a:extLst>
              <a:ext uri="{FF2B5EF4-FFF2-40B4-BE49-F238E27FC236}">
                <a16:creationId xmlns:a16="http://schemas.microsoft.com/office/drawing/2014/main" id="{324B1EA9-DFEE-4C81-914E-0278F745E8A8}"/>
              </a:ext>
            </a:extLst>
          </p:cNvPr>
          <p:cNvSpPr>
            <a:spLocks noGrp="1" noChangeArrowheads="1"/>
          </p:cNvSpPr>
          <p:nvPr>
            <p:ph type="sldNum" sz="quarter" idx="12"/>
          </p:nvPr>
        </p:nvSpPr>
        <p:spPr/>
        <p:txBody>
          <a:bodyPr/>
          <a:lstStyle>
            <a:lvl1pPr>
              <a:defRPr/>
            </a:lvl1pPr>
          </a:lstStyle>
          <a:p>
            <a:fld id="{0B99341F-D9DD-4600-9340-03C5091DD23A}" type="slidenum">
              <a:rPr lang="en-US" altLang="zh-CN"/>
              <a:pPr/>
              <a:t>‹#›</a:t>
            </a:fld>
            <a:endParaRPr lang="en-US" altLang="zh-CN"/>
          </a:p>
        </p:txBody>
      </p:sp>
    </p:spTree>
    <p:extLst>
      <p:ext uri="{BB962C8B-B14F-4D97-AF65-F5344CB8AC3E}">
        <p14:creationId xmlns:p14="http://schemas.microsoft.com/office/powerpoint/2010/main" val="559519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16D5BAC5-19AB-4028-A353-74BE0982F92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0DF5EB08-CB69-4F72-B87B-E38692E737D1}" type="slidenum">
              <a:rPr lang="en-US" altLang="zh-CN"/>
              <a:pPr/>
              <a:t>‹#›</a:t>
            </a:fld>
            <a:endParaRPr lang="en-US" altLang="zh-CN"/>
          </a:p>
        </p:txBody>
      </p:sp>
    </p:spTree>
    <p:extLst>
      <p:ext uri="{BB962C8B-B14F-4D97-AF65-F5344CB8AC3E}">
        <p14:creationId xmlns:p14="http://schemas.microsoft.com/office/powerpoint/2010/main" val="29851944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5A4A3CE-8BCA-48DD-975C-C7FEE0979AB3}"/>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6B0CC4B-E30F-4D4B-A55F-A62B2E1EFF1B}" type="slidenum">
              <a:rPr lang="en-US" altLang="zh-CN"/>
              <a:pPr/>
              <a:t>‹#›</a:t>
            </a:fld>
            <a:endParaRPr lang="en-US" altLang="zh-CN"/>
          </a:p>
        </p:txBody>
      </p:sp>
    </p:spTree>
    <p:extLst>
      <p:ext uri="{BB962C8B-B14F-4D97-AF65-F5344CB8AC3E}">
        <p14:creationId xmlns:p14="http://schemas.microsoft.com/office/powerpoint/2010/main" val="371344880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A089AB37-3B05-44FE-8A70-9BB8A588519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E2496832-C0EE-4EF3-A02F-D538B1285688}" type="slidenum">
              <a:rPr lang="en-US" altLang="zh-CN"/>
              <a:pPr/>
              <a:t>‹#›</a:t>
            </a:fld>
            <a:endParaRPr lang="en-US" altLang="zh-CN"/>
          </a:p>
        </p:txBody>
      </p:sp>
    </p:spTree>
    <p:extLst>
      <p:ext uri="{BB962C8B-B14F-4D97-AF65-F5344CB8AC3E}">
        <p14:creationId xmlns:p14="http://schemas.microsoft.com/office/powerpoint/2010/main" val="243634479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2618B75B-8427-49E8-8922-29EF14DD54D2}"/>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CFB1FA9F-8153-48C0-89C5-EED112311E61}" type="slidenum">
              <a:rPr lang="en-US" altLang="zh-CN"/>
              <a:pPr/>
              <a:t>‹#›</a:t>
            </a:fld>
            <a:endParaRPr lang="en-US" altLang="zh-CN"/>
          </a:p>
        </p:txBody>
      </p:sp>
    </p:spTree>
    <p:extLst>
      <p:ext uri="{BB962C8B-B14F-4D97-AF65-F5344CB8AC3E}">
        <p14:creationId xmlns:p14="http://schemas.microsoft.com/office/powerpoint/2010/main" val="400439025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993A4949-E7FC-43A7-9FF3-E9F29B605DD7}"/>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16A44B24-A4F0-4A61-9B79-D930FD509200}" type="slidenum">
              <a:rPr lang="en-US" altLang="zh-CN"/>
              <a:pPr/>
              <a:t>‹#›</a:t>
            </a:fld>
            <a:endParaRPr lang="en-US" altLang="zh-CN"/>
          </a:p>
        </p:txBody>
      </p:sp>
    </p:spTree>
    <p:extLst>
      <p:ext uri="{BB962C8B-B14F-4D97-AF65-F5344CB8AC3E}">
        <p14:creationId xmlns:p14="http://schemas.microsoft.com/office/powerpoint/2010/main" val="314230327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7AF16457-BDF4-4AA7-99C6-BF639A400A89}"/>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F4E2524E-CEB8-4403-8D17-36B929F6FF0E}" type="slidenum">
              <a:rPr lang="en-US" altLang="zh-CN"/>
              <a:pPr/>
              <a:t>‹#›</a:t>
            </a:fld>
            <a:endParaRPr lang="en-US" altLang="zh-CN"/>
          </a:p>
        </p:txBody>
      </p:sp>
    </p:spTree>
    <p:extLst>
      <p:ext uri="{BB962C8B-B14F-4D97-AF65-F5344CB8AC3E}">
        <p14:creationId xmlns:p14="http://schemas.microsoft.com/office/powerpoint/2010/main" val="206755467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表格占位符 2"/>
          <p:cNvSpPr>
            <a:spLocks noGrp="1"/>
          </p:cNvSpPr>
          <p:nvPr>
            <p:ph type="tbl" idx="1"/>
          </p:nvPr>
        </p:nvSpPr>
        <p:spPr>
          <a:xfrm>
            <a:off x="0" y="990600"/>
            <a:ext cx="9144000" cy="5867400"/>
          </a:xfrm>
        </p:spPr>
        <p:txBody>
          <a:bodyPr/>
          <a:lstStyle/>
          <a:p>
            <a:pPr lvl="0"/>
            <a:endParaRPr lang="zh-CN" altLang="en-US" noProof="0"/>
          </a:p>
        </p:txBody>
      </p:sp>
      <p:sp>
        <p:nvSpPr>
          <p:cNvPr id="4" name="灯片编号占位符 3">
            <a:extLst>
              <a:ext uri="{FF2B5EF4-FFF2-40B4-BE49-F238E27FC236}">
                <a16:creationId xmlns:a16="http://schemas.microsoft.com/office/drawing/2014/main" id="{0A6691CD-D241-4FD3-9BAA-928149D6BD9C}"/>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B893B78-D845-4709-A6B4-1DAA46F5A38C}" type="slidenum">
              <a:rPr lang="en-US" altLang="zh-CN"/>
              <a:pPr/>
              <a:t>‹#›</a:t>
            </a:fld>
            <a:endParaRPr lang="en-US" altLang="zh-CN"/>
          </a:p>
        </p:txBody>
      </p:sp>
    </p:spTree>
    <p:extLst>
      <p:ext uri="{BB962C8B-B14F-4D97-AF65-F5344CB8AC3E}">
        <p14:creationId xmlns:p14="http://schemas.microsoft.com/office/powerpoint/2010/main" val="281172604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81F79C67-8933-4EB5-B899-3A8FFFAB728A}"/>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CFD7EEA7-F1DB-43E6-9236-CF78A8BEE91A}" type="slidenum">
              <a:rPr lang="en-US" altLang="zh-CN"/>
              <a:pPr/>
              <a:t>‹#›</a:t>
            </a:fld>
            <a:endParaRPr lang="en-US" altLang="zh-CN"/>
          </a:p>
        </p:txBody>
      </p:sp>
    </p:spTree>
    <p:extLst>
      <p:ext uri="{BB962C8B-B14F-4D97-AF65-F5344CB8AC3E}">
        <p14:creationId xmlns:p14="http://schemas.microsoft.com/office/powerpoint/2010/main" val="246869613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1E085DA0-611D-46C9-9467-0749B950D3DF}"/>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35451BC7-C10B-4D92-B6DC-9C85C8748C13}" type="slidenum">
              <a:rPr lang="en-US" altLang="zh-CN"/>
              <a:pPr/>
              <a:t>‹#›</a:t>
            </a:fld>
            <a:endParaRPr lang="en-US" altLang="zh-CN"/>
          </a:p>
        </p:txBody>
      </p:sp>
    </p:spTree>
    <p:extLst>
      <p:ext uri="{BB962C8B-B14F-4D97-AF65-F5344CB8AC3E}">
        <p14:creationId xmlns:p14="http://schemas.microsoft.com/office/powerpoint/2010/main" val="387339043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4351BF0D-8B03-4E76-8868-ECAEC561D39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CF33113B-BD2E-41F6-9276-A719C2588E1E}" type="slidenum">
              <a:rPr lang="en-US" altLang="zh-CN"/>
              <a:pPr/>
              <a:t>‹#›</a:t>
            </a:fld>
            <a:endParaRPr lang="en-US" altLang="zh-CN"/>
          </a:p>
        </p:txBody>
      </p:sp>
    </p:spTree>
    <p:extLst>
      <p:ext uri="{BB962C8B-B14F-4D97-AF65-F5344CB8AC3E}">
        <p14:creationId xmlns:p14="http://schemas.microsoft.com/office/powerpoint/2010/main" val="230474774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E42FD661-A773-4B8B-8778-18AEC27C6C29}"/>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556AAE75-7BC7-47C2-A0C3-7C8B27D88EAF}" type="slidenum">
              <a:rPr lang="en-US" altLang="zh-CN"/>
              <a:pPr/>
              <a:t>‹#›</a:t>
            </a:fld>
            <a:endParaRPr lang="en-US" altLang="zh-CN"/>
          </a:p>
        </p:txBody>
      </p:sp>
    </p:spTree>
    <p:extLst>
      <p:ext uri="{BB962C8B-B14F-4D97-AF65-F5344CB8AC3E}">
        <p14:creationId xmlns:p14="http://schemas.microsoft.com/office/powerpoint/2010/main" val="2960946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3613F01-892D-4D48-BDB2-9B95BB1BE79F}"/>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ABDD0C95-AA70-4BDB-8DBE-F5E2FEFAC9D2}" type="slidenum">
              <a:rPr lang="en-US" altLang="zh-CN"/>
              <a:pPr/>
              <a:t>‹#›</a:t>
            </a:fld>
            <a:endParaRPr lang="en-US" altLang="zh-CN"/>
          </a:p>
        </p:txBody>
      </p:sp>
    </p:spTree>
    <p:extLst>
      <p:ext uri="{BB962C8B-B14F-4D97-AF65-F5344CB8AC3E}">
        <p14:creationId xmlns:p14="http://schemas.microsoft.com/office/powerpoint/2010/main" val="50723707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B302316B-22B0-4F81-9226-981177F5D4B2}"/>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59C2B70A-10E1-4BF4-BB27-97158E99C9AF}" type="slidenum">
              <a:rPr lang="en-US" altLang="zh-CN"/>
              <a:pPr/>
              <a:t>‹#›</a:t>
            </a:fld>
            <a:endParaRPr lang="en-US" altLang="zh-CN"/>
          </a:p>
        </p:txBody>
      </p:sp>
    </p:spTree>
    <p:extLst>
      <p:ext uri="{BB962C8B-B14F-4D97-AF65-F5344CB8AC3E}">
        <p14:creationId xmlns:p14="http://schemas.microsoft.com/office/powerpoint/2010/main" val="3825149291"/>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079E6867-AF8F-4016-8468-A53D827D0169}"/>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19680BA-3201-4319-ADF3-A15A76071F12}" type="slidenum">
              <a:rPr lang="en-US" altLang="zh-CN"/>
              <a:pPr/>
              <a:t>‹#›</a:t>
            </a:fld>
            <a:endParaRPr lang="en-US" altLang="zh-CN"/>
          </a:p>
        </p:txBody>
      </p:sp>
    </p:spTree>
    <p:extLst>
      <p:ext uri="{BB962C8B-B14F-4D97-AF65-F5344CB8AC3E}">
        <p14:creationId xmlns:p14="http://schemas.microsoft.com/office/powerpoint/2010/main" val="2278911530"/>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DD1F44BB-DCDF-443D-BB8A-E463B48938D8}"/>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EFBE86A3-10ED-4B0B-ADF3-0B4ECB3BEC58}" type="slidenum">
              <a:rPr lang="en-US" altLang="zh-CN"/>
              <a:pPr/>
              <a:t>‹#›</a:t>
            </a:fld>
            <a:endParaRPr lang="en-US" altLang="zh-CN"/>
          </a:p>
        </p:txBody>
      </p:sp>
    </p:spTree>
    <p:extLst>
      <p:ext uri="{BB962C8B-B14F-4D97-AF65-F5344CB8AC3E}">
        <p14:creationId xmlns:p14="http://schemas.microsoft.com/office/powerpoint/2010/main" val="218867382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382D842A-BF61-4F52-8522-AF3C0280DEE0}"/>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30D107D-F379-4ADB-AD55-9B66716F237A}" type="slidenum">
              <a:rPr lang="en-US" altLang="zh-CN"/>
              <a:pPr/>
              <a:t>‹#›</a:t>
            </a:fld>
            <a:endParaRPr lang="en-US" altLang="zh-CN"/>
          </a:p>
        </p:txBody>
      </p:sp>
    </p:spTree>
    <p:extLst>
      <p:ext uri="{BB962C8B-B14F-4D97-AF65-F5344CB8AC3E}">
        <p14:creationId xmlns:p14="http://schemas.microsoft.com/office/powerpoint/2010/main" val="289502219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B84146C2-9626-4160-A457-6D6B4D2761D8}"/>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B9614D9-4B19-4448-8C18-6A63DC44DFCE}" type="slidenum">
              <a:rPr lang="en-US" altLang="zh-CN"/>
              <a:pPr/>
              <a:t>‹#›</a:t>
            </a:fld>
            <a:endParaRPr lang="en-US" altLang="zh-CN"/>
          </a:p>
        </p:txBody>
      </p:sp>
    </p:spTree>
    <p:extLst>
      <p:ext uri="{BB962C8B-B14F-4D97-AF65-F5344CB8AC3E}">
        <p14:creationId xmlns:p14="http://schemas.microsoft.com/office/powerpoint/2010/main" val="237247778"/>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99609EC-8691-440A-BFDA-A73595BEEC35}"/>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41811DFB-A699-4E3F-ACA9-62F3D72E1E10}" type="slidenum">
              <a:rPr lang="en-US" altLang="zh-CN"/>
              <a:pPr/>
              <a:t>‹#›</a:t>
            </a:fld>
            <a:endParaRPr lang="en-US" altLang="zh-CN"/>
          </a:p>
        </p:txBody>
      </p:sp>
    </p:spTree>
    <p:extLst>
      <p:ext uri="{BB962C8B-B14F-4D97-AF65-F5344CB8AC3E}">
        <p14:creationId xmlns:p14="http://schemas.microsoft.com/office/powerpoint/2010/main" val="193980513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732DAA1F-8720-4006-AE81-A176D2F812CA}"/>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5DD37B8-4EED-4789-AD7B-F288E9A6308A}" type="slidenum">
              <a:rPr lang="en-US" altLang="zh-CN"/>
              <a:pPr/>
              <a:t>‹#›</a:t>
            </a:fld>
            <a:endParaRPr lang="en-US" altLang="zh-CN"/>
          </a:p>
        </p:txBody>
      </p:sp>
    </p:spTree>
    <p:extLst>
      <p:ext uri="{BB962C8B-B14F-4D97-AF65-F5344CB8AC3E}">
        <p14:creationId xmlns:p14="http://schemas.microsoft.com/office/powerpoint/2010/main" val="251137446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40E16064-7E8A-4D81-8E83-50BF3C2FAF08}"/>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1022BA86-AE6C-4B5A-A0CC-B88377F37D41}" type="slidenum">
              <a:rPr lang="en-US" altLang="zh-CN"/>
              <a:pPr/>
              <a:t>‹#›</a:t>
            </a:fld>
            <a:endParaRPr lang="en-US" altLang="zh-CN"/>
          </a:p>
        </p:txBody>
      </p:sp>
    </p:spTree>
    <p:extLst>
      <p:ext uri="{BB962C8B-B14F-4D97-AF65-F5344CB8AC3E}">
        <p14:creationId xmlns:p14="http://schemas.microsoft.com/office/powerpoint/2010/main" val="418104925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E8A2E81D-FC41-4B4F-A35A-88D76D97DC22}"/>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9F5210F-20BD-432C-9A88-7A7B88E51554}" type="slidenum">
              <a:rPr lang="en-US" altLang="zh-CN"/>
              <a:pPr/>
              <a:t>‹#›</a:t>
            </a:fld>
            <a:endParaRPr lang="en-US" altLang="zh-CN"/>
          </a:p>
        </p:txBody>
      </p:sp>
    </p:spTree>
    <p:extLst>
      <p:ext uri="{BB962C8B-B14F-4D97-AF65-F5344CB8AC3E}">
        <p14:creationId xmlns:p14="http://schemas.microsoft.com/office/powerpoint/2010/main" val="387660931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9CAADD1D-B6C0-408A-8DE0-08B955A04617}"/>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9A09E2E-07A0-4310-9EB6-7B70D5627983}" type="slidenum">
              <a:rPr lang="en-US" altLang="zh-CN"/>
              <a:pPr/>
              <a:t>‹#›</a:t>
            </a:fld>
            <a:endParaRPr lang="en-US" altLang="zh-CN"/>
          </a:p>
        </p:txBody>
      </p:sp>
    </p:spTree>
    <p:extLst>
      <p:ext uri="{BB962C8B-B14F-4D97-AF65-F5344CB8AC3E}">
        <p14:creationId xmlns:p14="http://schemas.microsoft.com/office/powerpoint/2010/main" val="3598992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6F3520D3-6164-4451-8DA1-B886A3FC141E}"/>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347F4BC5-F4E8-4430-8340-21834E77F986}" type="slidenum">
              <a:rPr lang="en-US" altLang="zh-CN"/>
              <a:pPr/>
              <a:t>‹#›</a:t>
            </a:fld>
            <a:endParaRPr lang="en-US" altLang="zh-CN"/>
          </a:p>
        </p:txBody>
      </p:sp>
    </p:spTree>
    <p:extLst>
      <p:ext uri="{BB962C8B-B14F-4D97-AF65-F5344CB8AC3E}">
        <p14:creationId xmlns:p14="http://schemas.microsoft.com/office/powerpoint/2010/main" val="162067191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表格占位符 2"/>
          <p:cNvSpPr>
            <a:spLocks noGrp="1"/>
          </p:cNvSpPr>
          <p:nvPr>
            <p:ph type="tbl" idx="1"/>
          </p:nvPr>
        </p:nvSpPr>
        <p:spPr>
          <a:xfrm>
            <a:off x="0" y="990600"/>
            <a:ext cx="9144000" cy="5867400"/>
          </a:xfrm>
        </p:spPr>
        <p:txBody>
          <a:bodyPr/>
          <a:lstStyle/>
          <a:p>
            <a:pPr lvl="0"/>
            <a:endParaRPr lang="zh-CN" altLang="en-US" noProof="0"/>
          </a:p>
        </p:txBody>
      </p:sp>
      <p:sp>
        <p:nvSpPr>
          <p:cNvPr id="4" name="灯片编号占位符 3">
            <a:extLst>
              <a:ext uri="{FF2B5EF4-FFF2-40B4-BE49-F238E27FC236}">
                <a16:creationId xmlns:a16="http://schemas.microsoft.com/office/drawing/2014/main" id="{438DDCAF-ADF5-4724-B2F0-26604DA6CF83}"/>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BE60AF9-ED69-449D-915A-C37A4AAE275B}" type="slidenum">
              <a:rPr lang="en-US" altLang="zh-CN"/>
              <a:pPr/>
              <a:t>‹#›</a:t>
            </a:fld>
            <a:endParaRPr lang="en-US" altLang="zh-CN"/>
          </a:p>
        </p:txBody>
      </p:sp>
    </p:spTree>
    <p:extLst>
      <p:ext uri="{BB962C8B-B14F-4D97-AF65-F5344CB8AC3E}">
        <p14:creationId xmlns:p14="http://schemas.microsoft.com/office/powerpoint/2010/main" val="248605109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BCE9A554-1931-4BAB-AD73-92FC0A75995D}"/>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43E730C-7D60-4CA2-AB80-F011262D2278}" type="slidenum">
              <a:rPr lang="en-US" altLang="zh-CN"/>
              <a:pPr/>
              <a:t>‹#›</a:t>
            </a:fld>
            <a:endParaRPr lang="en-US" altLang="zh-CN"/>
          </a:p>
        </p:txBody>
      </p:sp>
    </p:spTree>
    <p:extLst>
      <p:ext uri="{BB962C8B-B14F-4D97-AF65-F5344CB8AC3E}">
        <p14:creationId xmlns:p14="http://schemas.microsoft.com/office/powerpoint/2010/main" val="169964130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CBF02D0D-F01E-4B4F-A9DC-71BBF357C8EC}"/>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B6723931-022D-443B-B36B-716D564FA203}" type="slidenum">
              <a:rPr lang="en-US" altLang="zh-CN"/>
              <a:pPr/>
              <a:t>‹#›</a:t>
            </a:fld>
            <a:endParaRPr lang="en-US" altLang="zh-CN"/>
          </a:p>
        </p:txBody>
      </p:sp>
    </p:spTree>
    <p:extLst>
      <p:ext uri="{BB962C8B-B14F-4D97-AF65-F5344CB8AC3E}">
        <p14:creationId xmlns:p14="http://schemas.microsoft.com/office/powerpoint/2010/main" val="60971601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7F898BE1-17A8-4956-8A01-902FEF8172F2}"/>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F031B9ED-BB20-4B58-931D-F0E9B0664C83}" type="slidenum">
              <a:rPr lang="en-US" altLang="zh-CN"/>
              <a:pPr/>
              <a:t>‹#›</a:t>
            </a:fld>
            <a:endParaRPr lang="en-US" altLang="zh-CN"/>
          </a:p>
        </p:txBody>
      </p:sp>
    </p:spTree>
    <p:extLst>
      <p:ext uri="{BB962C8B-B14F-4D97-AF65-F5344CB8AC3E}">
        <p14:creationId xmlns:p14="http://schemas.microsoft.com/office/powerpoint/2010/main" val="200518409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73D9607F-0E90-412B-99F9-15391238662B}"/>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A5B4D805-FEAC-43BD-BC86-2AA6C0822EAE}" type="slidenum">
              <a:rPr lang="en-US" altLang="zh-CN"/>
              <a:pPr/>
              <a:t>‹#›</a:t>
            </a:fld>
            <a:endParaRPr lang="en-US" altLang="zh-CN"/>
          </a:p>
        </p:txBody>
      </p:sp>
    </p:spTree>
    <p:extLst>
      <p:ext uri="{BB962C8B-B14F-4D97-AF65-F5344CB8AC3E}">
        <p14:creationId xmlns:p14="http://schemas.microsoft.com/office/powerpoint/2010/main" val="98461016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82F1CFAF-345C-4689-9562-A9E0B303B020}"/>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389A59BD-9608-4E5B-835D-39F13B0CFC22}" type="slidenum">
              <a:rPr lang="en-US" altLang="zh-CN"/>
              <a:pPr/>
              <a:t>‹#›</a:t>
            </a:fld>
            <a:endParaRPr lang="en-US" altLang="zh-CN"/>
          </a:p>
        </p:txBody>
      </p:sp>
    </p:spTree>
    <p:extLst>
      <p:ext uri="{BB962C8B-B14F-4D97-AF65-F5344CB8AC3E}">
        <p14:creationId xmlns:p14="http://schemas.microsoft.com/office/powerpoint/2010/main" val="8189149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49D5CAE5-C2DB-4370-A3FB-5EEA65C2C700}"/>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5DF2D67E-235B-42CF-BA4E-12C4CA26F5C0}" type="slidenum">
              <a:rPr lang="en-US" altLang="zh-CN"/>
              <a:pPr/>
              <a:t>‹#›</a:t>
            </a:fld>
            <a:endParaRPr lang="en-US" altLang="zh-CN"/>
          </a:p>
        </p:txBody>
      </p:sp>
    </p:spTree>
    <p:extLst>
      <p:ext uri="{BB962C8B-B14F-4D97-AF65-F5344CB8AC3E}">
        <p14:creationId xmlns:p14="http://schemas.microsoft.com/office/powerpoint/2010/main" val="385371432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F3B689C4-FE29-42A5-91C1-376568C08052}"/>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72EBDC2-0A44-4D89-8B6D-226583C60171}" type="slidenum">
              <a:rPr lang="en-US" altLang="zh-CN"/>
              <a:pPr/>
              <a:t>‹#›</a:t>
            </a:fld>
            <a:endParaRPr lang="en-US" altLang="zh-CN"/>
          </a:p>
        </p:txBody>
      </p:sp>
    </p:spTree>
    <p:extLst>
      <p:ext uri="{BB962C8B-B14F-4D97-AF65-F5344CB8AC3E}">
        <p14:creationId xmlns:p14="http://schemas.microsoft.com/office/powerpoint/2010/main" val="6288514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E442DE19-65C7-4375-8084-F8E76A23D49C}"/>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16A8E492-656E-4849-AA41-FF9FC4AEEF01}" type="slidenum">
              <a:rPr lang="en-US" altLang="zh-CN"/>
              <a:pPr/>
              <a:t>‹#›</a:t>
            </a:fld>
            <a:endParaRPr lang="en-US" altLang="zh-CN"/>
          </a:p>
        </p:txBody>
      </p:sp>
    </p:spTree>
    <p:extLst>
      <p:ext uri="{BB962C8B-B14F-4D97-AF65-F5344CB8AC3E}">
        <p14:creationId xmlns:p14="http://schemas.microsoft.com/office/powerpoint/2010/main" val="1674436509"/>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2791332-4D18-47C0-9194-A2F5733428CD}"/>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9D45896-8C8F-44CF-98C0-1494541C8FFA}" type="slidenum">
              <a:rPr lang="en-US" altLang="zh-CN"/>
              <a:pPr/>
              <a:t>‹#›</a:t>
            </a:fld>
            <a:endParaRPr lang="en-US" altLang="zh-CN"/>
          </a:p>
        </p:txBody>
      </p:sp>
    </p:spTree>
    <p:extLst>
      <p:ext uri="{BB962C8B-B14F-4D97-AF65-F5344CB8AC3E}">
        <p14:creationId xmlns:p14="http://schemas.microsoft.com/office/powerpoint/2010/main" val="614429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34D919D1-D7B3-4000-A696-6420E0A0AB10}"/>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1821B1C4-4D2E-48F3-A0B0-44D361C6C539}" type="slidenum">
              <a:rPr lang="en-US" altLang="zh-CN"/>
              <a:pPr/>
              <a:t>‹#›</a:t>
            </a:fld>
            <a:endParaRPr lang="en-US" altLang="zh-CN"/>
          </a:p>
        </p:txBody>
      </p:sp>
    </p:spTree>
    <p:extLst>
      <p:ext uri="{BB962C8B-B14F-4D97-AF65-F5344CB8AC3E}">
        <p14:creationId xmlns:p14="http://schemas.microsoft.com/office/powerpoint/2010/main" val="127229613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222BE136-5E2D-4145-B01E-9573C35CDB0A}"/>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CEA78CD8-19A2-469F-B12C-3100E53A7525}" type="slidenum">
              <a:rPr lang="en-US" altLang="zh-CN"/>
              <a:pPr/>
              <a:t>‹#›</a:t>
            </a:fld>
            <a:endParaRPr lang="en-US" altLang="zh-CN"/>
          </a:p>
        </p:txBody>
      </p:sp>
    </p:spTree>
    <p:extLst>
      <p:ext uri="{BB962C8B-B14F-4D97-AF65-F5344CB8AC3E}">
        <p14:creationId xmlns:p14="http://schemas.microsoft.com/office/powerpoint/2010/main" val="166316927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32ED99FD-6673-4831-A362-0AE242983948}"/>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E0D88856-97EC-4A2C-A931-D3485C0692D2}" type="slidenum">
              <a:rPr lang="en-US" altLang="zh-CN"/>
              <a:pPr/>
              <a:t>‹#›</a:t>
            </a:fld>
            <a:endParaRPr lang="en-US" altLang="zh-CN"/>
          </a:p>
        </p:txBody>
      </p:sp>
    </p:spTree>
    <p:extLst>
      <p:ext uri="{BB962C8B-B14F-4D97-AF65-F5344CB8AC3E}">
        <p14:creationId xmlns:p14="http://schemas.microsoft.com/office/powerpoint/2010/main" val="1779533092"/>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60D91CA8-A2F3-426B-8B19-A13B9D3B9CBB}"/>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96BC7A1-28E9-44F7-A6FE-A02F84E7B17B}" type="slidenum">
              <a:rPr lang="en-US" altLang="zh-CN"/>
              <a:pPr/>
              <a:t>‹#›</a:t>
            </a:fld>
            <a:endParaRPr lang="en-US" altLang="zh-CN"/>
          </a:p>
        </p:txBody>
      </p:sp>
    </p:spTree>
    <p:extLst>
      <p:ext uri="{BB962C8B-B14F-4D97-AF65-F5344CB8AC3E}">
        <p14:creationId xmlns:p14="http://schemas.microsoft.com/office/powerpoint/2010/main" val="243196154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586E3F49-C723-446A-A107-CD53E5492316}"/>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9EB509BB-0FE1-4174-8E19-99CAF1D9AE0D}" type="slidenum">
              <a:rPr lang="en-US" altLang="zh-CN"/>
              <a:pPr/>
              <a:t>‹#›</a:t>
            </a:fld>
            <a:endParaRPr lang="en-US" altLang="zh-CN"/>
          </a:p>
        </p:txBody>
      </p:sp>
    </p:spTree>
    <p:extLst>
      <p:ext uri="{BB962C8B-B14F-4D97-AF65-F5344CB8AC3E}">
        <p14:creationId xmlns:p14="http://schemas.microsoft.com/office/powerpoint/2010/main" val="213653487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1B048A18-57DA-4665-98BA-D6EBBCEED90B}"/>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08492948-3491-4D90-BAA3-09373B755CA1}" type="slidenum">
              <a:rPr lang="en-US" altLang="zh-CN"/>
              <a:pPr/>
              <a:t>‹#›</a:t>
            </a:fld>
            <a:endParaRPr lang="en-US" altLang="zh-CN"/>
          </a:p>
        </p:txBody>
      </p:sp>
    </p:spTree>
    <p:extLst>
      <p:ext uri="{BB962C8B-B14F-4D97-AF65-F5344CB8AC3E}">
        <p14:creationId xmlns:p14="http://schemas.microsoft.com/office/powerpoint/2010/main" val="992063757"/>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AB9EBA27-FC32-4F3D-A369-5B92A99F3854}"/>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B1D31A9-9B10-4B1E-97FD-69D49BBD2B69}" type="slidenum">
              <a:rPr lang="en-US" altLang="zh-CN"/>
              <a:pPr/>
              <a:t>‹#›</a:t>
            </a:fld>
            <a:endParaRPr lang="en-US" altLang="zh-CN"/>
          </a:p>
        </p:txBody>
      </p:sp>
    </p:spTree>
    <p:extLst>
      <p:ext uri="{BB962C8B-B14F-4D97-AF65-F5344CB8AC3E}">
        <p14:creationId xmlns:p14="http://schemas.microsoft.com/office/powerpoint/2010/main" val="424533861"/>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582B902E-5D9A-4ADD-9671-CDF431C259AD}"/>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4B4552EB-8593-41CE-85CC-2705B30456C9}" type="slidenum">
              <a:rPr lang="en-US" altLang="zh-CN"/>
              <a:pPr/>
              <a:t>‹#›</a:t>
            </a:fld>
            <a:endParaRPr lang="en-US" altLang="zh-CN"/>
          </a:p>
        </p:txBody>
      </p:sp>
    </p:spTree>
    <p:extLst>
      <p:ext uri="{BB962C8B-B14F-4D97-AF65-F5344CB8AC3E}">
        <p14:creationId xmlns:p14="http://schemas.microsoft.com/office/powerpoint/2010/main" val="1909548160"/>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B7AC6218-F27C-44C7-AB6C-C794DF877B7A}"/>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FECB0DF6-CB46-4ED2-9E68-E46BA1C5EE3A}" type="slidenum">
              <a:rPr lang="en-US" altLang="zh-CN"/>
              <a:pPr/>
              <a:t>‹#›</a:t>
            </a:fld>
            <a:endParaRPr lang="en-US" altLang="zh-CN"/>
          </a:p>
        </p:txBody>
      </p:sp>
    </p:spTree>
    <p:extLst>
      <p:ext uri="{BB962C8B-B14F-4D97-AF65-F5344CB8AC3E}">
        <p14:creationId xmlns:p14="http://schemas.microsoft.com/office/powerpoint/2010/main" val="2336124234"/>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560468CE-CD31-4236-9DC1-27BD1730F349}"/>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9B3C8924-C9AA-4006-A9F0-C68DC271DCCE}" type="slidenum">
              <a:rPr lang="en-US" altLang="zh-CN"/>
              <a:pPr/>
              <a:t>‹#›</a:t>
            </a:fld>
            <a:endParaRPr lang="en-US" altLang="zh-CN"/>
          </a:p>
        </p:txBody>
      </p:sp>
    </p:spTree>
    <p:extLst>
      <p:ext uri="{BB962C8B-B14F-4D97-AF65-F5344CB8AC3E}">
        <p14:creationId xmlns:p14="http://schemas.microsoft.com/office/powerpoint/2010/main" val="216917138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A2F05007-AE48-4A97-BA28-15D2319B7923}"/>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A04E33A9-F27D-4EEC-9944-2A855584A36C}" type="slidenum">
              <a:rPr lang="en-US" altLang="zh-CN"/>
              <a:pPr/>
              <a:t>‹#›</a:t>
            </a:fld>
            <a:endParaRPr lang="en-US" altLang="zh-CN"/>
          </a:p>
        </p:txBody>
      </p:sp>
    </p:spTree>
    <p:extLst>
      <p:ext uri="{BB962C8B-B14F-4D97-AF65-F5344CB8AC3E}">
        <p14:creationId xmlns:p14="http://schemas.microsoft.com/office/powerpoint/2010/main" val="5310773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BCEF0BF5-555F-481B-B8C6-1DB2F2A2CF84}"/>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FFE72135-3666-452A-88A7-DE209487F568}" type="slidenum">
              <a:rPr lang="en-US" altLang="zh-CN"/>
              <a:pPr/>
              <a:t>‹#›</a:t>
            </a:fld>
            <a:endParaRPr lang="en-US" altLang="zh-CN"/>
          </a:p>
        </p:txBody>
      </p:sp>
    </p:spTree>
    <p:extLst>
      <p:ext uri="{BB962C8B-B14F-4D97-AF65-F5344CB8AC3E}">
        <p14:creationId xmlns:p14="http://schemas.microsoft.com/office/powerpoint/2010/main" val="169249644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81662D1D-05E3-481E-A984-71DE47DFCD6E}"/>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ACC36A88-802D-4C11-B4CD-E8E058F20ED4}" type="slidenum">
              <a:rPr lang="en-US" altLang="zh-CN"/>
              <a:pPr/>
              <a:t>‹#›</a:t>
            </a:fld>
            <a:endParaRPr lang="en-US" altLang="zh-CN"/>
          </a:p>
        </p:txBody>
      </p:sp>
    </p:spTree>
    <p:extLst>
      <p:ext uri="{BB962C8B-B14F-4D97-AF65-F5344CB8AC3E}">
        <p14:creationId xmlns:p14="http://schemas.microsoft.com/office/powerpoint/2010/main" val="340308715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A3CEAEBF-7654-44A5-93FE-7E90FF2009B3}"/>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9425A97-7A00-4EC2-8DEA-14913568FF10}" type="slidenum">
              <a:rPr lang="en-US" altLang="zh-CN"/>
              <a:pPr/>
              <a:t>‹#›</a:t>
            </a:fld>
            <a:endParaRPr lang="en-US" altLang="zh-CN"/>
          </a:p>
        </p:txBody>
      </p:sp>
    </p:spTree>
    <p:extLst>
      <p:ext uri="{BB962C8B-B14F-4D97-AF65-F5344CB8AC3E}">
        <p14:creationId xmlns:p14="http://schemas.microsoft.com/office/powerpoint/2010/main" val="86066697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31DADF5-B51F-46C4-BB11-7BC21498522C}"/>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1E8712F3-85ED-49E0-B3FC-7D8EB6B96098}" type="slidenum">
              <a:rPr lang="en-US" altLang="zh-CN"/>
              <a:pPr/>
              <a:t>‹#›</a:t>
            </a:fld>
            <a:endParaRPr lang="en-US" altLang="zh-CN"/>
          </a:p>
        </p:txBody>
      </p:sp>
    </p:spTree>
    <p:extLst>
      <p:ext uri="{BB962C8B-B14F-4D97-AF65-F5344CB8AC3E}">
        <p14:creationId xmlns:p14="http://schemas.microsoft.com/office/powerpoint/2010/main" val="3777013311"/>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C5AF294D-2E3A-42EF-A405-C9DBF29F9455}"/>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FF8B12E2-61B6-46A1-A5D2-2C7A077F5624}" type="slidenum">
              <a:rPr lang="en-US" altLang="zh-CN"/>
              <a:pPr/>
              <a:t>‹#›</a:t>
            </a:fld>
            <a:endParaRPr lang="en-US" altLang="zh-CN"/>
          </a:p>
        </p:txBody>
      </p:sp>
    </p:spTree>
    <p:extLst>
      <p:ext uri="{BB962C8B-B14F-4D97-AF65-F5344CB8AC3E}">
        <p14:creationId xmlns:p14="http://schemas.microsoft.com/office/powerpoint/2010/main" val="71782677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8ED13893-175E-4108-A7C7-505F9D31BFCF}"/>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3CA01D47-84E4-47F3-87F5-07DB07FACACF}" type="slidenum">
              <a:rPr lang="en-US" altLang="zh-CN"/>
              <a:pPr/>
              <a:t>‹#›</a:t>
            </a:fld>
            <a:endParaRPr lang="en-US" altLang="zh-CN"/>
          </a:p>
        </p:txBody>
      </p:sp>
    </p:spTree>
    <p:extLst>
      <p:ext uri="{BB962C8B-B14F-4D97-AF65-F5344CB8AC3E}">
        <p14:creationId xmlns:p14="http://schemas.microsoft.com/office/powerpoint/2010/main" val="4175011374"/>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0E872733-46A2-4B4F-9976-44C7927CC1DC}"/>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E333DB6E-CF9B-4B45-B296-A8F78E65247D}" type="slidenum">
              <a:rPr lang="en-US" altLang="zh-CN"/>
              <a:pPr/>
              <a:t>‹#›</a:t>
            </a:fld>
            <a:endParaRPr lang="en-US" altLang="zh-CN"/>
          </a:p>
        </p:txBody>
      </p:sp>
    </p:spTree>
    <p:extLst>
      <p:ext uri="{BB962C8B-B14F-4D97-AF65-F5344CB8AC3E}">
        <p14:creationId xmlns:p14="http://schemas.microsoft.com/office/powerpoint/2010/main" val="253289012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91B6ED3B-67BC-4B60-B104-68CB649F07FD}"/>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38763F5C-60B8-4221-9A8F-853E787E2F90}" type="slidenum">
              <a:rPr lang="en-US" altLang="zh-CN"/>
              <a:pPr/>
              <a:t>‹#›</a:t>
            </a:fld>
            <a:endParaRPr lang="en-US" altLang="zh-CN"/>
          </a:p>
        </p:txBody>
      </p:sp>
    </p:spTree>
    <p:extLst>
      <p:ext uri="{BB962C8B-B14F-4D97-AF65-F5344CB8AC3E}">
        <p14:creationId xmlns:p14="http://schemas.microsoft.com/office/powerpoint/2010/main" val="33249145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表格占位符 2"/>
          <p:cNvSpPr>
            <a:spLocks noGrp="1"/>
          </p:cNvSpPr>
          <p:nvPr>
            <p:ph type="tbl" idx="1"/>
          </p:nvPr>
        </p:nvSpPr>
        <p:spPr>
          <a:xfrm>
            <a:off x="0" y="990600"/>
            <a:ext cx="9144000" cy="5867400"/>
          </a:xfrm>
        </p:spPr>
        <p:txBody>
          <a:bodyPr/>
          <a:lstStyle/>
          <a:p>
            <a:pPr lvl="0"/>
            <a:endParaRPr lang="zh-CN" altLang="en-US" noProof="0"/>
          </a:p>
        </p:txBody>
      </p:sp>
      <p:sp>
        <p:nvSpPr>
          <p:cNvPr id="4" name="灯片编号占位符 3">
            <a:extLst>
              <a:ext uri="{FF2B5EF4-FFF2-40B4-BE49-F238E27FC236}">
                <a16:creationId xmlns:a16="http://schemas.microsoft.com/office/drawing/2014/main" id="{982FAA58-F570-4678-B305-1BDB4CAB09F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ED97D420-58DE-4700-B959-0AB6D34F8DCC}" type="slidenum">
              <a:rPr lang="en-US" altLang="zh-CN"/>
              <a:pPr/>
              <a:t>‹#›</a:t>
            </a:fld>
            <a:endParaRPr lang="en-US" altLang="zh-CN"/>
          </a:p>
        </p:txBody>
      </p:sp>
    </p:spTree>
    <p:extLst>
      <p:ext uri="{BB962C8B-B14F-4D97-AF65-F5344CB8AC3E}">
        <p14:creationId xmlns:p14="http://schemas.microsoft.com/office/powerpoint/2010/main" val="78856529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719DDFB8-F40D-4182-B32A-C36633F9257B}"/>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AB7935C6-FEEB-4E62-8385-28EA07193CD8}" type="slidenum">
              <a:rPr lang="en-US" altLang="zh-CN"/>
              <a:pPr/>
              <a:t>‹#›</a:t>
            </a:fld>
            <a:endParaRPr lang="en-US" altLang="zh-CN"/>
          </a:p>
        </p:txBody>
      </p:sp>
    </p:spTree>
    <p:extLst>
      <p:ext uri="{BB962C8B-B14F-4D97-AF65-F5344CB8AC3E}">
        <p14:creationId xmlns:p14="http://schemas.microsoft.com/office/powerpoint/2010/main" val="222739205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F326285A-B290-4BB4-8926-48FCC718B0CC}"/>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AAABC56-552A-42EF-BE67-B8465F7788C0}" type="slidenum">
              <a:rPr lang="en-US" altLang="zh-CN"/>
              <a:pPr/>
              <a:t>‹#›</a:t>
            </a:fld>
            <a:endParaRPr lang="en-US" altLang="zh-CN"/>
          </a:p>
        </p:txBody>
      </p:sp>
    </p:spTree>
    <p:extLst>
      <p:ext uri="{BB962C8B-B14F-4D97-AF65-F5344CB8AC3E}">
        <p14:creationId xmlns:p14="http://schemas.microsoft.com/office/powerpoint/2010/main" val="24242101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D6551F4E-961F-44FB-82D5-EBAD4927786B}"/>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B043A7D-D3F4-4609-8D3C-DE7326A9A6B5}" type="slidenum">
              <a:rPr lang="en-US" altLang="zh-CN"/>
              <a:pPr/>
              <a:t>‹#›</a:t>
            </a:fld>
            <a:endParaRPr lang="en-US" altLang="zh-CN"/>
          </a:p>
        </p:txBody>
      </p:sp>
    </p:spTree>
    <p:extLst>
      <p:ext uri="{BB962C8B-B14F-4D97-AF65-F5344CB8AC3E}">
        <p14:creationId xmlns:p14="http://schemas.microsoft.com/office/powerpoint/2010/main" val="3068884147"/>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F0E49509-C326-450B-91C9-9352C50AF36F}"/>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32D8755F-12EA-4098-AA5D-F7290241821F}" type="slidenum">
              <a:rPr lang="en-US" altLang="zh-CN"/>
              <a:pPr/>
              <a:t>‹#›</a:t>
            </a:fld>
            <a:endParaRPr lang="en-US" altLang="zh-CN"/>
          </a:p>
        </p:txBody>
      </p:sp>
    </p:spTree>
    <p:extLst>
      <p:ext uri="{BB962C8B-B14F-4D97-AF65-F5344CB8AC3E}">
        <p14:creationId xmlns:p14="http://schemas.microsoft.com/office/powerpoint/2010/main" val="309864757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F112FC73-61BB-4F76-BB21-F59219ABED13}"/>
              </a:ext>
            </a:extLst>
          </p:cNvPr>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5">
            <a:extLst>
              <a:ext uri="{FF2B5EF4-FFF2-40B4-BE49-F238E27FC236}">
                <a16:creationId xmlns:a16="http://schemas.microsoft.com/office/drawing/2014/main" id="{32217C56-B3EE-4149-8D33-CD5D2541688E}"/>
              </a:ext>
            </a:extLst>
          </p:cNvPr>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a:extLst>
              <a:ext uri="{FF2B5EF4-FFF2-40B4-BE49-F238E27FC236}">
                <a16:creationId xmlns:a16="http://schemas.microsoft.com/office/drawing/2014/main" id="{89C0A27D-95D5-486C-9BCC-0C837C84149A}"/>
              </a:ext>
            </a:extLst>
          </p:cNvPr>
          <p:cNvSpPr>
            <a:spLocks noGrp="1" noChangeArrowheads="1"/>
          </p:cNvSpPr>
          <p:nvPr>
            <p:ph type="sldNum" sz="quarter" idx="12"/>
          </p:nvPr>
        </p:nvSpPr>
        <p:spPr/>
        <p:txBody>
          <a:bodyPr/>
          <a:lstStyle>
            <a:lvl1pPr>
              <a:defRPr kumimoji="1"/>
            </a:lvl1pPr>
          </a:lstStyle>
          <a:p>
            <a:fld id="{B6C02745-6578-4B55-BB26-BAF3188F282F}" type="slidenum">
              <a:rPr lang="en-US" altLang="zh-CN"/>
              <a:pPr/>
              <a:t>‹#›</a:t>
            </a:fld>
            <a:endParaRPr lang="en-US" altLang="zh-CN"/>
          </a:p>
        </p:txBody>
      </p:sp>
    </p:spTree>
    <p:extLst>
      <p:ext uri="{BB962C8B-B14F-4D97-AF65-F5344CB8AC3E}">
        <p14:creationId xmlns:p14="http://schemas.microsoft.com/office/powerpoint/2010/main" val="25337614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79DAD6F-7A15-42B4-B972-2C71C4256B18}"/>
              </a:ext>
            </a:extLst>
          </p:cNvPr>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5">
            <a:extLst>
              <a:ext uri="{FF2B5EF4-FFF2-40B4-BE49-F238E27FC236}">
                <a16:creationId xmlns:a16="http://schemas.microsoft.com/office/drawing/2014/main" id="{CFFFA155-3E94-4B48-BABC-52D606D55113}"/>
              </a:ext>
            </a:extLst>
          </p:cNvPr>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a:extLst>
              <a:ext uri="{FF2B5EF4-FFF2-40B4-BE49-F238E27FC236}">
                <a16:creationId xmlns:a16="http://schemas.microsoft.com/office/drawing/2014/main" id="{620F0692-57FE-4EA7-80DD-65D80167545A}"/>
              </a:ext>
            </a:extLst>
          </p:cNvPr>
          <p:cNvSpPr>
            <a:spLocks noGrp="1" noChangeArrowheads="1"/>
          </p:cNvSpPr>
          <p:nvPr>
            <p:ph type="sldNum" sz="quarter" idx="12"/>
          </p:nvPr>
        </p:nvSpPr>
        <p:spPr/>
        <p:txBody>
          <a:bodyPr/>
          <a:lstStyle>
            <a:lvl1pPr>
              <a:defRPr kumimoji="1"/>
            </a:lvl1pPr>
          </a:lstStyle>
          <a:p>
            <a:fld id="{08AA4566-7A6C-4CA0-89A3-774C610BAC69}" type="slidenum">
              <a:rPr lang="en-US" altLang="zh-CN"/>
              <a:pPr/>
              <a:t>‹#›</a:t>
            </a:fld>
            <a:endParaRPr lang="en-US" altLang="zh-CN"/>
          </a:p>
        </p:txBody>
      </p:sp>
    </p:spTree>
    <p:extLst>
      <p:ext uri="{BB962C8B-B14F-4D97-AF65-F5344CB8AC3E}">
        <p14:creationId xmlns:p14="http://schemas.microsoft.com/office/powerpoint/2010/main" val="2130960398"/>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0D0CC72-310F-47E2-B4B7-20ADFA634B8E}"/>
              </a:ext>
            </a:extLst>
          </p:cNvPr>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5">
            <a:extLst>
              <a:ext uri="{FF2B5EF4-FFF2-40B4-BE49-F238E27FC236}">
                <a16:creationId xmlns:a16="http://schemas.microsoft.com/office/drawing/2014/main" id="{A4FBF40C-51EB-459A-8602-9BEC65E8FE84}"/>
              </a:ext>
            </a:extLst>
          </p:cNvPr>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a:extLst>
              <a:ext uri="{FF2B5EF4-FFF2-40B4-BE49-F238E27FC236}">
                <a16:creationId xmlns:a16="http://schemas.microsoft.com/office/drawing/2014/main" id="{137E80B9-5B5D-4E3C-A899-54FDAC205460}"/>
              </a:ext>
            </a:extLst>
          </p:cNvPr>
          <p:cNvSpPr>
            <a:spLocks noGrp="1" noChangeArrowheads="1"/>
          </p:cNvSpPr>
          <p:nvPr>
            <p:ph type="sldNum" sz="quarter" idx="12"/>
          </p:nvPr>
        </p:nvSpPr>
        <p:spPr/>
        <p:txBody>
          <a:bodyPr/>
          <a:lstStyle>
            <a:lvl1pPr>
              <a:defRPr kumimoji="1"/>
            </a:lvl1pPr>
          </a:lstStyle>
          <a:p>
            <a:fld id="{C4229F31-E48B-4BCA-A478-5439FB16D4AC}" type="slidenum">
              <a:rPr lang="en-US" altLang="zh-CN"/>
              <a:pPr/>
              <a:t>‹#›</a:t>
            </a:fld>
            <a:endParaRPr lang="en-US" altLang="zh-CN"/>
          </a:p>
        </p:txBody>
      </p:sp>
    </p:spTree>
    <p:extLst>
      <p:ext uri="{BB962C8B-B14F-4D97-AF65-F5344CB8AC3E}">
        <p14:creationId xmlns:p14="http://schemas.microsoft.com/office/powerpoint/2010/main" val="348132277"/>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CC07D37-B8A2-41FD-A6BB-803AF7AAD08C}"/>
              </a:ext>
            </a:extLst>
          </p:cNvPr>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5">
            <a:extLst>
              <a:ext uri="{FF2B5EF4-FFF2-40B4-BE49-F238E27FC236}">
                <a16:creationId xmlns:a16="http://schemas.microsoft.com/office/drawing/2014/main" id="{712A2891-B972-4C4F-8A2F-45FDEBA4A834}"/>
              </a:ext>
            </a:extLst>
          </p:cNvPr>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6">
            <a:extLst>
              <a:ext uri="{FF2B5EF4-FFF2-40B4-BE49-F238E27FC236}">
                <a16:creationId xmlns:a16="http://schemas.microsoft.com/office/drawing/2014/main" id="{8585B186-1241-4624-BCA9-BDE25867F98E}"/>
              </a:ext>
            </a:extLst>
          </p:cNvPr>
          <p:cNvSpPr>
            <a:spLocks noGrp="1" noChangeArrowheads="1"/>
          </p:cNvSpPr>
          <p:nvPr>
            <p:ph type="sldNum" sz="quarter" idx="12"/>
          </p:nvPr>
        </p:nvSpPr>
        <p:spPr/>
        <p:txBody>
          <a:bodyPr/>
          <a:lstStyle>
            <a:lvl1pPr>
              <a:defRPr kumimoji="1"/>
            </a:lvl1pPr>
          </a:lstStyle>
          <a:p>
            <a:fld id="{F56E4B2D-A091-4AB9-A8E4-8E8B52E6CDC4}" type="slidenum">
              <a:rPr lang="en-US" altLang="zh-CN"/>
              <a:pPr/>
              <a:t>‹#›</a:t>
            </a:fld>
            <a:endParaRPr lang="en-US" altLang="zh-CN"/>
          </a:p>
        </p:txBody>
      </p:sp>
    </p:spTree>
    <p:extLst>
      <p:ext uri="{BB962C8B-B14F-4D97-AF65-F5344CB8AC3E}">
        <p14:creationId xmlns:p14="http://schemas.microsoft.com/office/powerpoint/2010/main" val="1191306253"/>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DA2E2421-B71D-44BC-A83C-DC4C3297197D}"/>
              </a:ext>
            </a:extLst>
          </p:cNvPr>
          <p:cNvSpPr>
            <a:spLocks noGrp="1" noChangeArrowheads="1"/>
          </p:cNvSpPr>
          <p:nvPr>
            <p:ph type="dt" sz="half" idx="10"/>
          </p:nvPr>
        </p:nvSpPr>
        <p:spPr/>
        <p:txBody>
          <a:bodyPr/>
          <a:lstStyle>
            <a:lvl1pPr>
              <a:defRPr kumimoji="1"/>
            </a:lvl1pPr>
          </a:lstStyle>
          <a:p>
            <a:pPr>
              <a:defRPr/>
            </a:pPr>
            <a:endParaRPr lang="en-US" altLang="zh-CN"/>
          </a:p>
        </p:txBody>
      </p:sp>
      <p:sp>
        <p:nvSpPr>
          <p:cNvPr id="8" name="Rectangle 5">
            <a:extLst>
              <a:ext uri="{FF2B5EF4-FFF2-40B4-BE49-F238E27FC236}">
                <a16:creationId xmlns:a16="http://schemas.microsoft.com/office/drawing/2014/main" id="{89C0E6CC-BDC8-4431-A094-B6DE5D23BEF1}"/>
              </a:ext>
            </a:extLst>
          </p:cNvPr>
          <p:cNvSpPr>
            <a:spLocks noGrp="1" noChangeArrowheads="1"/>
          </p:cNvSpPr>
          <p:nvPr>
            <p:ph type="ftr" sz="quarter" idx="11"/>
          </p:nvPr>
        </p:nvSpPr>
        <p:spPr/>
        <p:txBody>
          <a:bodyPr/>
          <a:lstStyle>
            <a:lvl1pPr>
              <a:defRPr kumimoji="1"/>
            </a:lvl1pPr>
          </a:lstStyle>
          <a:p>
            <a:pPr>
              <a:defRPr/>
            </a:pPr>
            <a:endParaRPr lang="en-US" altLang="zh-CN"/>
          </a:p>
        </p:txBody>
      </p:sp>
      <p:sp>
        <p:nvSpPr>
          <p:cNvPr id="9" name="Rectangle 6">
            <a:extLst>
              <a:ext uri="{FF2B5EF4-FFF2-40B4-BE49-F238E27FC236}">
                <a16:creationId xmlns:a16="http://schemas.microsoft.com/office/drawing/2014/main" id="{911BFC7B-0F85-4008-87E4-C91C1F0146BF}"/>
              </a:ext>
            </a:extLst>
          </p:cNvPr>
          <p:cNvSpPr>
            <a:spLocks noGrp="1" noChangeArrowheads="1"/>
          </p:cNvSpPr>
          <p:nvPr>
            <p:ph type="sldNum" sz="quarter" idx="12"/>
          </p:nvPr>
        </p:nvSpPr>
        <p:spPr/>
        <p:txBody>
          <a:bodyPr/>
          <a:lstStyle>
            <a:lvl1pPr>
              <a:defRPr kumimoji="1"/>
            </a:lvl1pPr>
          </a:lstStyle>
          <a:p>
            <a:fld id="{9D72F13E-8FD9-4AA2-A556-A7648787116E}" type="slidenum">
              <a:rPr lang="en-US" altLang="zh-CN"/>
              <a:pPr/>
              <a:t>‹#›</a:t>
            </a:fld>
            <a:endParaRPr lang="en-US" altLang="zh-CN"/>
          </a:p>
        </p:txBody>
      </p:sp>
    </p:spTree>
    <p:extLst>
      <p:ext uri="{BB962C8B-B14F-4D97-AF65-F5344CB8AC3E}">
        <p14:creationId xmlns:p14="http://schemas.microsoft.com/office/powerpoint/2010/main" val="1653376003"/>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E3CC71B2-4EE8-47BF-8861-72A321494C8E}"/>
              </a:ext>
            </a:extLst>
          </p:cNvPr>
          <p:cNvSpPr>
            <a:spLocks noGrp="1" noChangeArrowheads="1"/>
          </p:cNvSpPr>
          <p:nvPr>
            <p:ph type="dt" sz="half" idx="10"/>
          </p:nvPr>
        </p:nvSpPr>
        <p:spPr/>
        <p:txBody>
          <a:bodyPr/>
          <a:lstStyle>
            <a:lvl1pPr>
              <a:defRPr kumimoji="1"/>
            </a:lvl1pPr>
          </a:lstStyle>
          <a:p>
            <a:pPr>
              <a:defRPr/>
            </a:pPr>
            <a:endParaRPr lang="en-US" altLang="zh-CN"/>
          </a:p>
        </p:txBody>
      </p:sp>
      <p:sp>
        <p:nvSpPr>
          <p:cNvPr id="4" name="Rectangle 5">
            <a:extLst>
              <a:ext uri="{FF2B5EF4-FFF2-40B4-BE49-F238E27FC236}">
                <a16:creationId xmlns:a16="http://schemas.microsoft.com/office/drawing/2014/main" id="{919D9E01-1616-437F-99AB-8513F1C8F62E}"/>
              </a:ext>
            </a:extLst>
          </p:cNvPr>
          <p:cNvSpPr>
            <a:spLocks noGrp="1" noChangeArrowheads="1"/>
          </p:cNvSpPr>
          <p:nvPr>
            <p:ph type="ftr" sz="quarter" idx="11"/>
          </p:nvPr>
        </p:nvSpPr>
        <p:spPr/>
        <p:txBody>
          <a:bodyPr/>
          <a:lstStyle>
            <a:lvl1pPr>
              <a:defRPr kumimoji="1"/>
            </a:lvl1pPr>
          </a:lstStyle>
          <a:p>
            <a:pPr>
              <a:defRPr/>
            </a:pPr>
            <a:endParaRPr lang="en-US" altLang="zh-CN"/>
          </a:p>
        </p:txBody>
      </p:sp>
      <p:sp>
        <p:nvSpPr>
          <p:cNvPr id="5" name="Rectangle 6">
            <a:extLst>
              <a:ext uri="{FF2B5EF4-FFF2-40B4-BE49-F238E27FC236}">
                <a16:creationId xmlns:a16="http://schemas.microsoft.com/office/drawing/2014/main" id="{6F63AF0B-5C58-44D8-A4B4-994C653467E3}"/>
              </a:ext>
            </a:extLst>
          </p:cNvPr>
          <p:cNvSpPr>
            <a:spLocks noGrp="1" noChangeArrowheads="1"/>
          </p:cNvSpPr>
          <p:nvPr>
            <p:ph type="sldNum" sz="quarter" idx="12"/>
          </p:nvPr>
        </p:nvSpPr>
        <p:spPr/>
        <p:txBody>
          <a:bodyPr/>
          <a:lstStyle>
            <a:lvl1pPr>
              <a:defRPr kumimoji="1"/>
            </a:lvl1pPr>
          </a:lstStyle>
          <a:p>
            <a:fld id="{2A0E5193-B195-4931-A4AF-078618411ECA}" type="slidenum">
              <a:rPr lang="en-US" altLang="zh-CN"/>
              <a:pPr/>
              <a:t>‹#›</a:t>
            </a:fld>
            <a:endParaRPr lang="en-US" altLang="zh-CN"/>
          </a:p>
        </p:txBody>
      </p:sp>
    </p:spTree>
    <p:extLst>
      <p:ext uri="{BB962C8B-B14F-4D97-AF65-F5344CB8AC3E}">
        <p14:creationId xmlns:p14="http://schemas.microsoft.com/office/powerpoint/2010/main" val="323848049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6E223CC-AEE4-4CC2-887F-6649703463BF}"/>
              </a:ext>
            </a:extLst>
          </p:cNvPr>
          <p:cNvSpPr>
            <a:spLocks noGrp="1" noChangeArrowheads="1"/>
          </p:cNvSpPr>
          <p:nvPr>
            <p:ph type="dt" sz="half" idx="10"/>
          </p:nvPr>
        </p:nvSpPr>
        <p:spPr/>
        <p:txBody>
          <a:bodyPr/>
          <a:lstStyle>
            <a:lvl1pPr>
              <a:defRPr kumimoji="1"/>
            </a:lvl1pPr>
          </a:lstStyle>
          <a:p>
            <a:pPr>
              <a:defRPr/>
            </a:pPr>
            <a:endParaRPr lang="en-US" altLang="zh-CN"/>
          </a:p>
        </p:txBody>
      </p:sp>
      <p:sp>
        <p:nvSpPr>
          <p:cNvPr id="3" name="Rectangle 5">
            <a:extLst>
              <a:ext uri="{FF2B5EF4-FFF2-40B4-BE49-F238E27FC236}">
                <a16:creationId xmlns:a16="http://schemas.microsoft.com/office/drawing/2014/main" id="{E2E7361A-8159-46DE-A845-29C06D1FA4C8}"/>
              </a:ext>
            </a:extLst>
          </p:cNvPr>
          <p:cNvSpPr>
            <a:spLocks noGrp="1" noChangeArrowheads="1"/>
          </p:cNvSpPr>
          <p:nvPr>
            <p:ph type="ftr" sz="quarter" idx="11"/>
          </p:nvPr>
        </p:nvSpPr>
        <p:spPr/>
        <p:txBody>
          <a:bodyPr/>
          <a:lstStyle>
            <a:lvl1pPr>
              <a:defRPr kumimoji="1"/>
            </a:lvl1pPr>
          </a:lstStyle>
          <a:p>
            <a:pPr>
              <a:defRPr/>
            </a:pPr>
            <a:endParaRPr lang="en-US" altLang="zh-CN"/>
          </a:p>
        </p:txBody>
      </p:sp>
      <p:sp>
        <p:nvSpPr>
          <p:cNvPr id="4" name="Rectangle 6">
            <a:extLst>
              <a:ext uri="{FF2B5EF4-FFF2-40B4-BE49-F238E27FC236}">
                <a16:creationId xmlns:a16="http://schemas.microsoft.com/office/drawing/2014/main" id="{8A65D03D-1BB2-43A2-9E52-61239543776A}"/>
              </a:ext>
            </a:extLst>
          </p:cNvPr>
          <p:cNvSpPr>
            <a:spLocks noGrp="1" noChangeArrowheads="1"/>
          </p:cNvSpPr>
          <p:nvPr>
            <p:ph type="sldNum" sz="quarter" idx="12"/>
          </p:nvPr>
        </p:nvSpPr>
        <p:spPr/>
        <p:txBody>
          <a:bodyPr/>
          <a:lstStyle>
            <a:lvl1pPr>
              <a:defRPr kumimoji="1"/>
            </a:lvl1pPr>
          </a:lstStyle>
          <a:p>
            <a:fld id="{43101100-0065-4CEF-87E9-164DF76A7328}" type="slidenum">
              <a:rPr lang="en-US" altLang="zh-CN"/>
              <a:pPr/>
              <a:t>‹#›</a:t>
            </a:fld>
            <a:endParaRPr lang="en-US" altLang="zh-CN"/>
          </a:p>
        </p:txBody>
      </p:sp>
    </p:spTree>
    <p:extLst>
      <p:ext uri="{BB962C8B-B14F-4D97-AF65-F5344CB8AC3E}">
        <p14:creationId xmlns:p14="http://schemas.microsoft.com/office/powerpoint/2010/main" val="3083485963"/>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D455CE5-3942-499D-8324-4E3A03EF684B}"/>
              </a:ext>
            </a:extLst>
          </p:cNvPr>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5">
            <a:extLst>
              <a:ext uri="{FF2B5EF4-FFF2-40B4-BE49-F238E27FC236}">
                <a16:creationId xmlns:a16="http://schemas.microsoft.com/office/drawing/2014/main" id="{BD74E306-5EB5-47B8-A7FD-28936FE20F36}"/>
              </a:ext>
            </a:extLst>
          </p:cNvPr>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6">
            <a:extLst>
              <a:ext uri="{FF2B5EF4-FFF2-40B4-BE49-F238E27FC236}">
                <a16:creationId xmlns:a16="http://schemas.microsoft.com/office/drawing/2014/main" id="{F6ACC36C-077A-4F32-9152-4899343BC86B}"/>
              </a:ext>
            </a:extLst>
          </p:cNvPr>
          <p:cNvSpPr>
            <a:spLocks noGrp="1" noChangeArrowheads="1"/>
          </p:cNvSpPr>
          <p:nvPr>
            <p:ph type="sldNum" sz="quarter" idx="12"/>
          </p:nvPr>
        </p:nvSpPr>
        <p:spPr/>
        <p:txBody>
          <a:bodyPr/>
          <a:lstStyle>
            <a:lvl1pPr>
              <a:defRPr kumimoji="1"/>
            </a:lvl1pPr>
          </a:lstStyle>
          <a:p>
            <a:fld id="{BB7E8EC4-2A70-4904-BB4B-AD078058F140}" type="slidenum">
              <a:rPr lang="en-US" altLang="zh-CN"/>
              <a:pPr/>
              <a:t>‹#›</a:t>
            </a:fld>
            <a:endParaRPr lang="en-US" altLang="zh-CN"/>
          </a:p>
        </p:txBody>
      </p:sp>
    </p:spTree>
    <p:extLst>
      <p:ext uri="{BB962C8B-B14F-4D97-AF65-F5344CB8AC3E}">
        <p14:creationId xmlns:p14="http://schemas.microsoft.com/office/powerpoint/2010/main" val="1139177323"/>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2A382E9-7F22-4A1A-ABA4-EB865BBA0312}"/>
              </a:ext>
            </a:extLst>
          </p:cNvPr>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5">
            <a:extLst>
              <a:ext uri="{FF2B5EF4-FFF2-40B4-BE49-F238E27FC236}">
                <a16:creationId xmlns:a16="http://schemas.microsoft.com/office/drawing/2014/main" id="{7F9C9A69-5C71-47BD-BCA1-A62BEC87DA87}"/>
              </a:ext>
            </a:extLst>
          </p:cNvPr>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6">
            <a:extLst>
              <a:ext uri="{FF2B5EF4-FFF2-40B4-BE49-F238E27FC236}">
                <a16:creationId xmlns:a16="http://schemas.microsoft.com/office/drawing/2014/main" id="{990FA52D-C020-43AD-A4E3-16698D9EDAA9}"/>
              </a:ext>
            </a:extLst>
          </p:cNvPr>
          <p:cNvSpPr>
            <a:spLocks noGrp="1" noChangeArrowheads="1"/>
          </p:cNvSpPr>
          <p:nvPr>
            <p:ph type="sldNum" sz="quarter" idx="12"/>
          </p:nvPr>
        </p:nvSpPr>
        <p:spPr/>
        <p:txBody>
          <a:bodyPr/>
          <a:lstStyle>
            <a:lvl1pPr>
              <a:defRPr kumimoji="1"/>
            </a:lvl1pPr>
          </a:lstStyle>
          <a:p>
            <a:fld id="{8F807CCC-9391-4D1E-B52B-3745BA0DEDB6}" type="slidenum">
              <a:rPr lang="en-US" altLang="zh-CN"/>
              <a:pPr/>
              <a:t>‹#›</a:t>
            </a:fld>
            <a:endParaRPr lang="en-US" altLang="zh-CN"/>
          </a:p>
        </p:txBody>
      </p:sp>
    </p:spTree>
    <p:extLst>
      <p:ext uri="{BB962C8B-B14F-4D97-AF65-F5344CB8AC3E}">
        <p14:creationId xmlns:p14="http://schemas.microsoft.com/office/powerpoint/2010/main" val="69546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表格占位符 2"/>
          <p:cNvSpPr>
            <a:spLocks noGrp="1"/>
          </p:cNvSpPr>
          <p:nvPr>
            <p:ph type="tbl" idx="1"/>
          </p:nvPr>
        </p:nvSpPr>
        <p:spPr>
          <a:xfrm>
            <a:off x="0" y="990600"/>
            <a:ext cx="9144000" cy="5867400"/>
          </a:xfrm>
        </p:spPr>
        <p:txBody>
          <a:bodyPr/>
          <a:lstStyle/>
          <a:p>
            <a:pPr lvl="0"/>
            <a:endParaRPr lang="zh-CN" altLang="en-US" noProof="0"/>
          </a:p>
        </p:txBody>
      </p:sp>
      <p:sp>
        <p:nvSpPr>
          <p:cNvPr id="4" name="灯片编号占位符 3">
            <a:extLst>
              <a:ext uri="{FF2B5EF4-FFF2-40B4-BE49-F238E27FC236}">
                <a16:creationId xmlns:a16="http://schemas.microsoft.com/office/drawing/2014/main" id="{35294639-4481-47DA-A98D-C21317AF0E0F}"/>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CBABCB3-0CE2-4733-BBF4-95117928AC74}" type="slidenum">
              <a:rPr lang="en-US" altLang="zh-CN"/>
              <a:pPr/>
              <a:t>‹#›</a:t>
            </a:fld>
            <a:endParaRPr lang="en-US" altLang="zh-CN"/>
          </a:p>
        </p:txBody>
      </p:sp>
    </p:spTree>
    <p:extLst>
      <p:ext uri="{BB962C8B-B14F-4D97-AF65-F5344CB8AC3E}">
        <p14:creationId xmlns:p14="http://schemas.microsoft.com/office/powerpoint/2010/main" val="343273371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F1C1A6E-7C28-4A37-BE04-0D450D1B6DC9}"/>
              </a:ext>
            </a:extLst>
          </p:cNvPr>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5">
            <a:extLst>
              <a:ext uri="{FF2B5EF4-FFF2-40B4-BE49-F238E27FC236}">
                <a16:creationId xmlns:a16="http://schemas.microsoft.com/office/drawing/2014/main" id="{E5EE2BB1-C687-4D7F-95F7-5CC4FD21A9CC}"/>
              </a:ext>
            </a:extLst>
          </p:cNvPr>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a:extLst>
              <a:ext uri="{FF2B5EF4-FFF2-40B4-BE49-F238E27FC236}">
                <a16:creationId xmlns:a16="http://schemas.microsoft.com/office/drawing/2014/main" id="{0D4E7997-58F6-4275-B3EC-AABDFC53DC20}"/>
              </a:ext>
            </a:extLst>
          </p:cNvPr>
          <p:cNvSpPr>
            <a:spLocks noGrp="1" noChangeArrowheads="1"/>
          </p:cNvSpPr>
          <p:nvPr>
            <p:ph type="sldNum" sz="quarter" idx="12"/>
          </p:nvPr>
        </p:nvSpPr>
        <p:spPr/>
        <p:txBody>
          <a:bodyPr/>
          <a:lstStyle>
            <a:lvl1pPr>
              <a:defRPr kumimoji="1"/>
            </a:lvl1pPr>
          </a:lstStyle>
          <a:p>
            <a:fld id="{70F6A3AB-5727-4B88-8209-FD59F43ADA01}" type="slidenum">
              <a:rPr lang="en-US" altLang="zh-CN"/>
              <a:pPr/>
              <a:t>‹#›</a:t>
            </a:fld>
            <a:endParaRPr lang="en-US" altLang="zh-CN"/>
          </a:p>
        </p:txBody>
      </p:sp>
    </p:spTree>
    <p:extLst>
      <p:ext uri="{BB962C8B-B14F-4D97-AF65-F5344CB8AC3E}">
        <p14:creationId xmlns:p14="http://schemas.microsoft.com/office/powerpoint/2010/main" val="426885322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11EDE07-00D2-4338-B211-33335FC8795A}"/>
              </a:ext>
            </a:extLst>
          </p:cNvPr>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5">
            <a:extLst>
              <a:ext uri="{FF2B5EF4-FFF2-40B4-BE49-F238E27FC236}">
                <a16:creationId xmlns:a16="http://schemas.microsoft.com/office/drawing/2014/main" id="{6D91AC5F-1F96-4F52-B350-7BF1C9982C7D}"/>
              </a:ext>
            </a:extLst>
          </p:cNvPr>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6">
            <a:extLst>
              <a:ext uri="{FF2B5EF4-FFF2-40B4-BE49-F238E27FC236}">
                <a16:creationId xmlns:a16="http://schemas.microsoft.com/office/drawing/2014/main" id="{F868D3C8-E314-46BE-BA8F-6C930FB962A2}"/>
              </a:ext>
            </a:extLst>
          </p:cNvPr>
          <p:cNvSpPr>
            <a:spLocks noGrp="1" noChangeArrowheads="1"/>
          </p:cNvSpPr>
          <p:nvPr>
            <p:ph type="sldNum" sz="quarter" idx="12"/>
          </p:nvPr>
        </p:nvSpPr>
        <p:spPr/>
        <p:txBody>
          <a:bodyPr/>
          <a:lstStyle>
            <a:lvl1pPr>
              <a:defRPr kumimoji="1"/>
            </a:lvl1pPr>
          </a:lstStyle>
          <a:p>
            <a:fld id="{3192A18F-4FFB-40ED-81AD-E70F00026633}" type="slidenum">
              <a:rPr lang="en-US" altLang="zh-CN"/>
              <a:pPr/>
              <a:t>‹#›</a:t>
            </a:fld>
            <a:endParaRPr lang="en-US" altLang="zh-CN"/>
          </a:p>
        </p:txBody>
      </p:sp>
    </p:spTree>
    <p:extLst>
      <p:ext uri="{BB962C8B-B14F-4D97-AF65-F5344CB8AC3E}">
        <p14:creationId xmlns:p14="http://schemas.microsoft.com/office/powerpoint/2010/main" val="20679936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5CA70B9E-B98E-4ABF-AC82-BD13A819A92C}"/>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B347F61-FF0E-4D92-9607-7A978B5A9605}" type="slidenum">
              <a:rPr lang="en-US" altLang="zh-CN"/>
              <a:pPr/>
              <a:t>‹#›</a:t>
            </a:fld>
            <a:endParaRPr lang="en-US" altLang="zh-CN"/>
          </a:p>
        </p:txBody>
      </p:sp>
    </p:spTree>
    <p:extLst>
      <p:ext uri="{BB962C8B-B14F-4D97-AF65-F5344CB8AC3E}">
        <p14:creationId xmlns:p14="http://schemas.microsoft.com/office/powerpoint/2010/main" val="22045936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022CE776-86A8-44FF-B8AD-53B86C6CD6A6}"/>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54141B8-A529-426D-8581-1CE03ED4EA39}" type="slidenum">
              <a:rPr lang="en-US" altLang="zh-CN"/>
              <a:pPr/>
              <a:t>‹#›</a:t>
            </a:fld>
            <a:endParaRPr lang="en-US" altLang="zh-CN"/>
          </a:p>
        </p:txBody>
      </p:sp>
    </p:spTree>
    <p:extLst>
      <p:ext uri="{BB962C8B-B14F-4D97-AF65-F5344CB8AC3E}">
        <p14:creationId xmlns:p14="http://schemas.microsoft.com/office/powerpoint/2010/main" val="13436290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1C5FF83E-F037-43F1-A180-3D3DD84D2699}"/>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9866C43-8553-4E2C-9B5C-7952D2112738}" type="slidenum">
              <a:rPr lang="en-US" altLang="zh-CN"/>
              <a:pPr/>
              <a:t>‹#›</a:t>
            </a:fld>
            <a:endParaRPr lang="en-US" altLang="zh-CN"/>
          </a:p>
        </p:txBody>
      </p:sp>
    </p:spTree>
    <p:extLst>
      <p:ext uri="{BB962C8B-B14F-4D97-AF65-F5344CB8AC3E}">
        <p14:creationId xmlns:p14="http://schemas.microsoft.com/office/powerpoint/2010/main" val="423064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61">
            <a:extLst>
              <a:ext uri="{FF2B5EF4-FFF2-40B4-BE49-F238E27FC236}">
                <a16:creationId xmlns:a16="http://schemas.microsoft.com/office/drawing/2014/main" id="{D369C215-400D-4DC0-9687-C52838ED4F0F}"/>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2">
            <a:extLst>
              <a:ext uri="{FF2B5EF4-FFF2-40B4-BE49-F238E27FC236}">
                <a16:creationId xmlns:a16="http://schemas.microsoft.com/office/drawing/2014/main" id="{00742705-5516-48BA-A095-3A099A4F8971}"/>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3">
            <a:extLst>
              <a:ext uri="{FF2B5EF4-FFF2-40B4-BE49-F238E27FC236}">
                <a16:creationId xmlns:a16="http://schemas.microsoft.com/office/drawing/2014/main" id="{7BDA684A-7A33-4BF0-8D05-E47F09FBE290}"/>
              </a:ext>
            </a:extLst>
          </p:cNvPr>
          <p:cNvSpPr>
            <a:spLocks noGrp="1" noChangeArrowheads="1"/>
          </p:cNvSpPr>
          <p:nvPr>
            <p:ph type="sldNum" sz="quarter" idx="12"/>
          </p:nvPr>
        </p:nvSpPr>
        <p:spPr/>
        <p:txBody>
          <a:bodyPr/>
          <a:lstStyle>
            <a:lvl1pPr>
              <a:defRPr/>
            </a:lvl1pPr>
          </a:lstStyle>
          <a:p>
            <a:fld id="{656CC4B9-7694-4705-8E83-F214CD8B3558}" type="slidenum">
              <a:rPr lang="en-US" altLang="zh-CN"/>
              <a:pPr/>
              <a:t>‹#›</a:t>
            </a:fld>
            <a:endParaRPr lang="en-US" altLang="zh-CN"/>
          </a:p>
        </p:txBody>
      </p:sp>
    </p:spTree>
    <p:extLst>
      <p:ext uri="{BB962C8B-B14F-4D97-AF65-F5344CB8AC3E}">
        <p14:creationId xmlns:p14="http://schemas.microsoft.com/office/powerpoint/2010/main" val="15915312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488641D6-250F-4F89-B634-ACDAE5A666D6}"/>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4C95652-E687-4F30-97F1-CD43FF6878E3}" type="slidenum">
              <a:rPr lang="en-US" altLang="zh-CN"/>
              <a:pPr/>
              <a:t>‹#›</a:t>
            </a:fld>
            <a:endParaRPr lang="en-US" altLang="zh-CN"/>
          </a:p>
        </p:txBody>
      </p:sp>
    </p:spTree>
    <p:extLst>
      <p:ext uri="{BB962C8B-B14F-4D97-AF65-F5344CB8AC3E}">
        <p14:creationId xmlns:p14="http://schemas.microsoft.com/office/powerpoint/2010/main" val="649198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B88FB3B0-1436-4B1C-A0C4-E9A9CE6F832D}"/>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09DC70D1-4198-4961-A0C1-DC1D935BCC50}" type="slidenum">
              <a:rPr lang="en-US" altLang="zh-CN"/>
              <a:pPr/>
              <a:t>‹#›</a:t>
            </a:fld>
            <a:endParaRPr lang="en-US" altLang="zh-CN"/>
          </a:p>
        </p:txBody>
      </p:sp>
    </p:spTree>
    <p:extLst>
      <p:ext uri="{BB962C8B-B14F-4D97-AF65-F5344CB8AC3E}">
        <p14:creationId xmlns:p14="http://schemas.microsoft.com/office/powerpoint/2010/main" val="36086164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4DFD5378-185F-4163-AF2E-51FE98DDC078}"/>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16EECB07-C8B7-4790-BA28-17027AD96B34}" type="slidenum">
              <a:rPr lang="en-US" altLang="zh-CN"/>
              <a:pPr/>
              <a:t>‹#›</a:t>
            </a:fld>
            <a:endParaRPr lang="en-US" altLang="zh-CN"/>
          </a:p>
        </p:txBody>
      </p:sp>
    </p:spTree>
    <p:extLst>
      <p:ext uri="{BB962C8B-B14F-4D97-AF65-F5344CB8AC3E}">
        <p14:creationId xmlns:p14="http://schemas.microsoft.com/office/powerpoint/2010/main" val="15648226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9CA42734-DFC9-43D3-823F-C6802E3207FA}"/>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21DC2CDF-1A51-407B-BAA4-8555F617395B}" type="slidenum">
              <a:rPr lang="en-US" altLang="zh-CN"/>
              <a:pPr/>
              <a:t>‹#›</a:t>
            </a:fld>
            <a:endParaRPr lang="en-US" altLang="zh-CN"/>
          </a:p>
        </p:txBody>
      </p:sp>
    </p:spTree>
    <p:extLst>
      <p:ext uri="{BB962C8B-B14F-4D97-AF65-F5344CB8AC3E}">
        <p14:creationId xmlns:p14="http://schemas.microsoft.com/office/powerpoint/2010/main" val="13888034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6D7728-3085-452F-B441-B7D5D6662A88}"/>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A966649-85A1-450D-A28B-AE7F560CD07D}" type="slidenum">
              <a:rPr lang="en-US" altLang="zh-CN"/>
              <a:pPr/>
              <a:t>‹#›</a:t>
            </a:fld>
            <a:endParaRPr lang="en-US" altLang="zh-CN"/>
          </a:p>
        </p:txBody>
      </p:sp>
    </p:spTree>
    <p:extLst>
      <p:ext uri="{BB962C8B-B14F-4D97-AF65-F5344CB8AC3E}">
        <p14:creationId xmlns:p14="http://schemas.microsoft.com/office/powerpoint/2010/main" val="2678453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B8FFDFC9-611B-4E64-9FCE-01BC24A80E94}"/>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3F4EC912-5D59-425F-AEAF-B6E9C002A211}" type="slidenum">
              <a:rPr lang="en-US" altLang="zh-CN"/>
              <a:pPr/>
              <a:t>‹#›</a:t>
            </a:fld>
            <a:endParaRPr lang="en-US" altLang="zh-CN"/>
          </a:p>
        </p:txBody>
      </p:sp>
    </p:spTree>
    <p:extLst>
      <p:ext uri="{BB962C8B-B14F-4D97-AF65-F5344CB8AC3E}">
        <p14:creationId xmlns:p14="http://schemas.microsoft.com/office/powerpoint/2010/main" val="21177499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C97180C5-3134-4ED7-9FB2-21560E9E68A4}"/>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3AEC3AF1-2D3E-43A2-9362-1B7062CA7E8C}" type="slidenum">
              <a:rPr lang="en-US" altLang="zh-CN"/>
              <a:pPr/>
              <a:t>‹#›</a:t>
            </a:fld>
            <a:endParaRPr lang="en-US" altLang="zh-CN"/>
          </a:p>
        </p:txBody>
      </p:sp>
    </p:spTree>
    <p:extLst>
      <p:ext uri="{BB962C8B-B14F-4D97-AF65-F5344CB8AC3E}">
        <p14:creationId xmlns:p14="http://schemas.microsoft.com/office/powerpoint/2010/main" val="20468624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15FBF122-9B74-4BEB-957E-368FE0802F24}"/>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36399D6-4D12-43E5-B7F2-B0F2997B2B0E}" type="slidenum">
              <a:rPr lang="en-US" altLang="zh-CN"/>
              <a:pPr/>
              <a:t>‹#›</a:t>
            </a:fld>
            <a:endParaRPr lang="en-US" altLang="zh-CN"/>
          </a:p>
        </p:txBody>
      </p:sp>
    </p:spTree>
    <p:extLst>
      <p:ext uri="{BB962C8B-B14F-4D97-AF65-F5344CB8AC3E}">
        <p14:creationId xmlns:p14="http://schemas.microsoft.com/office/powerpoint/2010/main" val="3937189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723B18CB-9CB6-4942-A399-507F7729E752}"/>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0E8C6453-21F7-45C3-8EF7-9DCB146C9F22}" type="slidenum">
              <a:rPr lang="en-US" altLang="zh-CN"/>
              <a:pPr/>
              <a:t>‹#›</a:t>
            </a:fld>
            <a:endParaRPr lang="en-US" altLang="zh-CN"/>
          </a:p>
        </p:txBody>
      </p:sp>
    </p:spTree>
    <p:extLst>
      <p:ext uri="{BB962C8B-B14F-4D97-AF65-F5344CB8AC3E}">
        <p14:creationId xmlns:p14="http://schemas.microsoft.com/office/powerpoint/2010/main" val="30159698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表格占位符 2"/>
          <p:cNvSpPr>
            <a:spLocks noGrp="1"/>
          </p:cNvSpPr>
          <p:nvPr>
            <p:ph type="tbl" idx="1"/>
          </p:nvPr>
        </p:nvSpPr>
        <p:spPr>
          <a:xfrm>
            <a:off x="0" y="990600"/>
            <a:ext cx="9144000" cy="5867400"/>
          </a:xfrm>
        </p:spPr>
        <p:txBody>
          <a:bodyPr/>
          <a:lstStyle/>
          <a:p>
            <a:pPr lvl="0"/>
            <a:endParaRPr lang="zh-CN" altLang="en-US" noProof="0"/>
          </a:p>
        </p:txBody>
      </p:sp>
      <p:sp>
        <p:nvSpPr>
          <p:cNvPr id="4" name="灯片编号占位符 3">
            <a:extLst>
              <a:ext uri="{FF2B5EF4-FFF2-40B4-BE49-F238E27FC236}">
                <a16:creationId xmlns:a16="http://schemas.microsoft.com/office/drawing/2014/main" id="{B31BFDEA-F4E8-4DFD-8780-B285B5B0BB07}"/>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2EED7BFE-A49C-4347-B8BD-031D128F72BA}" type="slidenum">
              <a:rPr lang="en-US" altLang="zh-CN"/>
              <a:pPr/>
              <a:t>‹#›</a:t>
            </a:fld>
            <a:endParaRPr lang="en-US" altLang="zh-CN"/>
          </a:p>
        </p:txBody>
      </p:sp>
    </p:spTree>
    <p:extLst>
      <p:ext uri="{BB962C8B-B14F-4D97-AF65-F5344CB8AC3E}">
        <p14:creationId xmlns:p14="http://schemas.microsoft.com/office/powerpoint/2010/main" val="221984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1">
            <a:extLst>
              <a:ext uri="{FF2B5EF4-FFF2-40B4-BE49-F238E27FC236}">
                <a16:creationId xmlns:a16="http://schemas.microsoft.com/office/drawing/2014/main" id="{42A340FD-5A64-4445-8E10-C7E234D2AFDE}"/>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2">
            <a:extLst>
              <a:ext uri="{FF2B5EF4-FFF2-40B4-BE49-F238E27FC236}">
                <a16:creationId xmlns:a16="http://schemas.microsoft.com/office/drawing/2014/main" id="{0C60435F-4127-4F45-9F78-5EEA19BDE59B}"/>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3">
            <a:extLst>
              <a:ext uri="{FF2B5EF4-FFF2-40B4-BE49-F238E27FC236}">
                <a16:creationId xmlns:a16="http://schemas.microsoft.com/office/drawing/2014/main" id="{9155C81C-173E-45FE-A3FB-E0C19D76AFA4}"/>
              </a:ext>
            </a:extLst>
          </p:cNvPr>
          <p:cNvSpPr>
            <a:spLocks noGrp="1" noChangeArrowheads="1"/>
          </p:cNvSpPr>
          <p:nvPr>
            <p:ph type="sldNum" sz="quarter" idx="12"/>
          </p:nvPr>
        </p:nvSpPr>
        <p:spPr/>
        <p:txBody>
          <a:bodyPr/>
          <a:lstStyle>
            <a:lvl1pPr>
              <a:defRPr/>
            </a:lvl1pPr>
          </a:lstStyle>
          <a:p>
            <a:fld id="{BBB91F1D-4017-47FF-BA97-DA444BA05746}" type="slidenum">
              <a:rPr lang="en-US" altLang="zh-CN"/>
              <a:pPr/>
              <a:t>‹#›</a:t>
            </a:fld>
            <a:endParaRPr lang="en-US" altLang="zh-CN"/>
          </a:p>
        </p:txBody>
      </p:sp>
    </p:spTree>
    <p:extLst>
      <p:ext uri="{BB962C8B-B14F-4D97-AF65-F5344CB8AC3E}">
        <p14:creationId xmlns:p14="http://schemas.microsoft.com/office/powerpoint/2010/main" val="21364414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6642F223-321D-454A-B4F0-0128517074C4}"/>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BD0B7AF-0FF0-4E36-A78D-023964615237}" type="slidenum">
              <a:rPr lang="en-US" altLang="zh-CN"/>
              <a:pPr/>
              <a:t>‹#›</a:t>
            </a:fld>
            <a:endParaRPr lang="en-US" altLang="zh-CN"/>
          </a:p>
        </p:txBody>
      </p:sp>
    </p:spTree>
    <p:extLst>
      <p:ext uri="{BB962C8B-B14F-4D97-AF65-F5344CB8AC3E}">
        <p14:creationId xmlns:p14="http://schemas.microsoft.com/office/powerpoint/2010/main" val="30581358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97FBFB0B-936D-4E5D-8984-D3DA0E4166C9}"/>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AB2E192-6313-4DBA-9FE2-F66505AC4779}" type="slidenum">
              <a:rPr lang="en-US" altLang="zh-CN"/>
              <a:pPr/>
              <a:t>‹#›</a:t>
            </a:fld>
            <a:endParaRPr lang="en-US" altLang="zh-CN"/>
          </a:p>
        </p:txBody>
      </p:sp>
    </p:spTree>
    <p:extLst>
      <p:ext uri="{BB962C8B-B14F-4D97-AF65-F5344CB8AC3E}">
        <p14:creationId xmlns:p14="http://schemas.microsoft.com/office/powerpoint/2010/main" val="11678354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176023C2-551B-4724-BB88-6BFB7F0EF8C5}"/>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8667447-4974-4787-BCB2-FEC453483A80}" type="slidenum">
              <a:rPr lang="en-US" altLang="zh-CN"/>
              <a:pPr/>
              <a:t>‹#›</a:t>
            </a:fld>
            <a:endParaRPr lang="en-US" altLang="zh-CN"/>
          </a:p>
        </p:txBody>
      </p:sp>
    </p:spTree>
    <p:extLst>
      <p:ext uri="{BB962C8B-B14F-4D97-AF65-F5344CB8AC3E}">
        <p14:creationId xmlns:p14="http://schemas.microsoft.com/office/powerpoint/2010/main" val="30465575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ECA47923-7EDB-43DE-A4F7-FB18344CD31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5CEBB2B4-6B7F-45CF-B9FA-D12770A776A0}" type="slidenum">
              <a:rPr lang="en-US" altLang="zh-CN"/>
              <a:pPr/>
              <a:t>‹#›</a:t>
            </a:fld>
            <a:endParaRPr lang="en-US" altLang="zh-CN"/>
          </a:p>
        </p:txBody>
      </p:sp>
    </p:spTree>
    <p:extLst>
      <p:ext uri="{BB962C8B-B14F-4D97-AF65-F5344CB8AC3E}">
        <p14:creationId xmlns:p14="http://schemas.microsoft.com/office/powerpoint/2010/main" val="39598607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DACFB46E-AF95-4B00-B2F8-B4A8FAA44DA5}"/>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C8F0FA13-0316-4894-B066-0AFA15DAC0DE}" type="slidenum">
              <a:rPr lang="en-US" altLang="zh-CN"/>
              <a:pPr/>
              <a:t>‹#›</a:t>
            </a:fld>
            <a:endParaRPr lang="en-US" altLang="zh-CN"/>
          </a:p>
        </p:txBody>
      </p:sp>
    </p:spTree>
    <p:extLst>
      <p:ext uri="{BB962C8B-B14F-4D97-AF65-F5344CB8AC3E}">
        <p14:creationId xmlns:p14="http://schemas.microsoft.com/office/powerpoint/2010/main" val="18028489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E815242A-7513-43EE-AF8B-F03C89D0754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2A8A97E-0401-4C5F-A79F-F6DDF4261661}" type="slidenum">
              <a:rPr lang="en-US" altLang="zh-CN"/>
              <a:pPr/>
              <a:t>‹#›</a:t>
            </a:fld>
            <a:endParaRPr lang="en-US" altLang="zh-CN"/>
          </a:p>
        </p:txBody>
      </p:sp>
    </p:spTree>
    <p:extLst>
      <p:ext uri="{BB962C8B-B14F-4D97-AF65-F5344CB8AC3E}">
        <p14:creationId xmlns:p14="http://schemas.microsoft.com/office/powerpoint/2010/main" val="32470970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0715A863-996B-4502-B152-0DDD1846432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01F2FD5-27D8-4631-99F6-52DFB84A206D}" type="slidenum">
              <a:rPr lang="en-US" altLang="zh-CN"/>
              <a:pPr/>
              <a:t>‹#›</a:t>
            </a:fld>
            <a:endParaRPr lang="en-US" altLang="zh-CN"/>
          </a:p>
        </p:txBody>
      </p:sp>
    </p:spTree>
    <p:extLst>
      <p:ext uri="{BB962C8B-B14F-4D97-AF65-F5344CB8AC3E}">
        <p14:creationId xmlns:p14="http://schemas.microsoft.com/office/powerpoint/2010/main" val="14600391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96E72A8-5BE2-422C-9279-9C67A3F09387}"/>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467633A-60CA-4925-8BBD-27A886128B68}" type="slidenum">
              <a:rPr lang="en-US" altLang="zh-CN"/>
              <a:pPr/>
              <a:t>‹#›</a:t>
            </a:fld>
            <a:endParaRPr lang="en-US" altLang="zh-CN"/>
          </a:p>
        </p:txBody>
      </p:sp>
    </p:spTree>
    <p:extLst>
      <p:ext uri="{BB962C8B-B14F-4D97-AF65-F5344CB8AC3E}">
        <p14:creationId xmlns:p14="http://schemas.microsoft.com/office/powerpoint/2010/main" val="10991121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5C54E724-D761-424C-A618-40CF3FFEF72C}"/>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A1706885-C5D6-46E8-AE12-294EBE7475FD}" type="slidenum">
              <a:rPr lang="en-US" altLang="zh-CN"/>
              <a:pPr/>
              <a:t>‹#›</a:t>
            </a:fld>
            <a:endParaRPr lang="en-US" altLang="zh-CN"/>
          </a:p>
        </p:txBody>
      </p:sp>
    </p:spTree>
    <p:extLst>
      <p:ext uri="{BB962C8B-B14F-4D97-AF65-F5344CB8AC3E}">
        <p14:creationId xmlns:p14="http://schemas.microsoft.com/office/powerpoint/2010/main" val="20039754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4C98FC6F-5E48-4DF6-99BC-C7327E9EB766}"/>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2EF34DF-112C-49F7-A8C2-AEC88B558218}" type="slidenum">
              <a:rPr lang="en-US" altLang="zh-CN"/>
              <a:pPr/>
              <a:t>‹#›</a:t>
            </a:fld>
            <a:endParaRPr lang="en-US" altLang="zh-CN"/>
          </a:p>
        </p:txBody>
      </p:sp>
    </p:spTree>
    <p:extLst>
      <p:ext uri="{BB962C8B-B14F-4D97-AF65-F5344CB8AC3E}">
        <p14:creationId xmlns:p14="http://schemas.microsoft.com/office/powerpoint/2010/main" val="228931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1">
            <a:extLst>
              <a:ext uri="{FF2B5EF4-FFF2-40B4-BE49-F238E27FC236}">
                <a16:creationId xmlns:a16="http://schemas.microsoft.com/office/drawing/2014/main" id="{56548D84-6373-4986-AC44-F56D8F57EA05}"/>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2">
            <a:extLst>
              <a:ext uri="{FF2B5EF4-FFF2-40B4-BE49-F238E27FC236}">
                <a16:creationId xmlns:a16="http://schemas.microsoft.com/office/drawing/2014/main" id="{54510014-4154-4BBA-9D28-CCF02F044F96}"/>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9" name="Rectangle 63">
            <a:extLst>
              <a:ext uri="{FF2B5EF4-FFF2-40B4-BE49-F238E27FC236}">
                <a16:creationId xmlns:a16="http://schemas.microsoft.com/office/drawing/2014/main" id="{70A442DF-2049-4097-86D4-52F72082B238}"/>
              </a:ext>
            </a:extLst>
          </p:cNvPr>
          <p:cNvSpPr>
            <a:spLocks noGrp="1" noChangeArrowheads="1"/>
          </p:cNvSpPr>
          <p:nvPr>
            <p:ph type="sldNum" sz="quarter" idx="12"/>
          </p:nvPr>
        </p:nvSpPr>
        <p:spPr/>
        <p:txBody>
          <a:bodyPr/>
          <a:lstStyle>
            <a:lvl1pPr>
              <a:defRPr/>
            </a:lvl1pPr>
          </a:lstStyle>
          <a:p>
            <a:fld id="{AB5B65FE-AD44-43AE-AB4B-C4A572CFADF5}" type="slidenum">
              <a:rPr lang="en-US" altLang="zh-CN"/>
              <a:pPr/>
              <a:t>‹#›</a:t>
            </a:fld>
            <a:endParaRPr lang="en-US" altLang="zh-CN"/>
          </a:p>
        </p:txBody>
      </p:sp>
    </p:spTree>
    <p:extLst>
      <p:ext uri="{BB962C8B-B14F-4D97-AF65-F5344CB8AC3E}">
        <p14:creationId xmlns:p14="http://schemas.microsoft.com/office/powerpoint/2010/main" val="9950642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5591589C-BAD5-45CC-977D-A68005861C93}"/>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AE576FC1-EBDE-4390-BC3B-732854A3A072}" type="slidenum">
              <a:rPr lang="en-US" altLang="zh-CN"/>
              <a:pPr/>
              <a:t>‹#›</a:t>
            </a:fld>
            <a:endParaRPr lang="en-US" altLang="zh-CN"/>
          </a:p>
        </p:txBody>
      </p:sp>
    </p:spTree>
    <p:extLst>
      <p:ext uri="{BB962C8B-B14F-4D97-AF65-F5344CB8AC3E}">
        <p14:creationId xmlns:p14="http://schemas.microsoft.com/office/powerpoint/2010/main" val="30187937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6F036D48-231D-4F0F-BC12-A9B2B578A12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291F662-13A3-4039-97BA-710F809C785C}" type="slidenum">
              <a:rPr lang="en-US" altLang="zh-CN"/>
              <a:pPr/>
              <a:t>‹#›</a:t>
            </a:fld>
            <a:endParaRPr lang="en-US" altLang="zh-CN"/>
          </a:p>
        </p:txBody>
      </p:sp>
    </p:spTree>
    <p:extLst>
      <p:ext uri="{BB962C8B-B14F-4D97-AF65-F5344CB8AC3E}">
        <p14:creationId xmlns:p14="http://schemas.microsoft.com/office/powerpoint/2010/main" val="23536367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表格占位符 2"/>
          <p:cNvSpPr>
            <a:spLocks noGrp="1"/>
          </p:cNvSpPr>
          <p:nvPr>
            <p:ph type="tbl" idx="1"/>
          </p:nvPr>
        </p:nvSpPr>
        <p:spPr>
          <a:xfrm>
            <a:off x="0" y="990600"/>
            <a:ext cx="9144000" cy="5867400"/>
          </a:xfrm>
        </p:spPr>
        <p:txBody>
          <a:bodyPr/>
          <a:lstStyle/>
          <a:p>
            <a:pPr lvl="0"/>
            <a:endParaRPr lang="zh-CN" altLang="en-US" noProof="0"/>
          </a:p>
        </p:txBody>
      </p:sp>
      <p:sp>
        <p:nvSpPr>
          <p:cNvPr id="4" name="灯片编号占位符 3">
            <a:extLst>
              <a:ext uri="{FF2B5EF4-FFF2-40B4-BE49-F238E27FC236}">
                <a16:creationId xmlns:a16="http://schemas.microsoft.com/office/drawing/2014/main" id="{74A847FB-00EB-40C1-A4E0-10487100F485}"/>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9C99FEC-2E19-4D60-A02B-16BF9B28C4B8}" type="slidenum">
              <a:rPr lang="en-US" altLang="zh-CN"/>
              <a:pPr/>
              <a:t>‹#›</a:t>
            </a:fld>
            <a:endParaRPr lang="en-US" altLang="zh-CN"/>
          </a:p>
        </p:txBody>
      </p:sp>
    </p:spTree>
    <p:extLst>
      <p:ext uri="{BB962C8B-B14F-4D97-AF65-F5344CB8AC3E}">
        <p14:creationId xmlns:p14="http://schemas.microsoft.com/office/powerpoint/2010/main" val="15030129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10B9ED6C-1494-4EC8-B233-FA83A8BCA5CE}"/>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411714E3-98F8-453B-A711-1D002ADC27F8}" type="slidenum">
              <a:rPr lang="en-US" altLang="zh-CN"/>
              <a:pPr/>
              <a:t>‹#›</a:t>
            </a:fld>
            <a:endParaRPr lang="en-US" altLang="zh-CN"/>
          </a:p>
        </p:txBody>
      </p:sp>
    </p:spTree>
    <p:extLst>
      <p:ext uri="{BB962C8B-B14F-4D97-AF65-F5344CB8AC3E}">
        <p14:creationId xmlns:p14="http://schemas.microsoft.com/office/powerpoint/2010/main" val="30910978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355880A8-1F78-4E28-9F3F-A311E7E899D6}"/>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1DF007C3-D11A-4987-990D-4E377BAEBDE0}" type="slidenum">
              <a:rPr lang="en-US" altLang="zh-CN"/>
              <a:pPr/>
              <a:t>‹#›</a:t>
            </a:fld>
            <a:endParaRPr lang="en-US" altLang="zh-CN"/>
          </a:p>
        </p:txBody>
      </p:sp>
    </p:spTree>
    <p:extLst>
      <p:ext uri="{BB962C8B-B14F-4D97-AF65-F5344CB8AC3E}">
        <p14:creationId xmlns:p14="http://schemas.microsoft.com/office/powerpoint/2010/main" val="28012811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B225C1F1-1446-4EFC-B370-A0FCD5A24786}"/>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0A1BF87-2086-41B2-9264-FCCCD4FF9642}" type="slidenum">
              <a:rPr lang="en-US" altLang="zh-CN"/>
              <a:pPr/>
              <a:t>‹#›</a:t>
            </a:fld>
            <a:endParaRPr lang="en-US" altLang="zh-CN"/>
          </a:p>
        </p:txBody>
      </p:sp>
    </p:spTree>
    <p:extLst>
      <p:ext uri="{BB962C8B-B14F-4D97-AF65-F5344CB8AC3E}">
        <p14:creationId xmlns:p14="http://schemas.microsoft.com/office/powerpoint/2010/main" val="34232293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089FF906-67E4-4C46-9EB7-7F708D7946EE}"/>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E7589554-6D8B-41DE-8C5E-17FF2C965019}" type="slidenum">
              <a:rPr lang="en-US" altLang="zh-CN"/>
              <a:pPr/>
              <a:t>‹#›</a:t>
            </a:fld>
            <a:endParaRPr lang="en-US" altLang="zh-CN"/>
          </a:p>
        </p:txBody>
      </p:sp>
    </p:spTree>
    <p:extLst>
      <p:ext uri="{BB962C8B-B14F-4D97-AF65-F5344CB8AC3E}">
        <p14:creationId xmlns:p14="http://schemas.microsoft.com/office/powerpoint/2010/main" val="32363779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30666B32-2264-4E5A-A1D8-BE0842988043}"/>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F3D4E429-D1EA-4647-9AFC-53169AF6CA69}" type="slidenum">
              <a:rPr lang="en-US" altLang="zh-CN"/>
              <a:pPr/>
              <a:t>‹#›</a:t>
            </a:fld>
            <a:endParaRPr lang="en-US" altLang="zh-CN"/>
          </a:p>
        </p:txBody>
      </p:sp>
    </p:spTree>
    <p:extLst>
      <p:ext uri="{BB962C8B-B14F-4D97-AF65-F5344CB8AC3E}">
        <p14:creationId xmlns:p14="http://schemas.microsoft.com/office/powerpoint/2010/main" val="39191648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B51B49FD-A757-4FD3-91B9-A420EFB1F43D}"/>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E8E46DE-4C8D-44BB-B943-B1A7B2313047}" type="slidenum">
              <a:rPr lang="en-US" altLang="zh-CN"/>
              <a:pPr/>
              <a:t>‹#›</a:t>
            </a:fld>
            <a:endParaRPr lang="en-US" altLang="zh-CN"/>
          </a:p>
        </p:txBody>
      </p:sp>
    </p:spTree>
    <p:extLst>
      <p:ext uri="{BB962C8B-B14F-4D97-AF65-F5344CB8AC3E}">
        <p14:creationId xmlns:p14="http://schemas.microsoft.com/office/powerpoint/2010/main" val="5515390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BDA77BC4-4CE7-4117-B1DA-E47DA00550B0}"/>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C610B2A-0B84-468E-929A-A0743561F085}" type="slidenum">
              <a:rPr lang="en-US" altLang="zh-CN"/>
              <a:pPr/>
              <a:t>‹#›</a:t>
            </a:fld>
            <a:endParaRPr lang="en-US" altLang="zh-CN"/>
          </a:p>
        </p:txBody>
      </p:sp>
    </p:spTree>
    <p:extLst>
      <p:ext uri="{BB962C8B-B14F-4D97-AF65-F5344CB8AC3E}">
        <p14:creationId xmlns:p14="http://schemas.microsoft.com/office/powerpoint/2010/main" val="407937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1">
            <a:extLst>
              <a:ext uri="{FF2B5EF4-FFF2-40B4-BE49-F238E27FC236}">
                <a16:creationId xmlns:a16="http://schemas.microsoft.com/office/drawing/2014/main" id="{1A39187F-A219-49FF-A4CD-4F7BDF68A1A2}"/>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2">
            <a:extLst>
              <a:ext uri="{FF2B5EF4-FFF2-40B4-BE49-F238E27FC236}">
                <a16:creationId xmlns:a16="http://schemas.microsoft.com/office/drawing/2014/main" id="{A33D3F0A-18D8-4782-9366-95DD3E546B98}"/>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5" name="Rectangle 63">
            <a:extLst>
              <a:ext uri="{FF2B5EF4-FFF2-40B4-BE49-F238E27FC236}">
                <a16:creationId xmlns:a16="http://schemas.microsoft.com/office/drawing/2014/main" id="{BD7E9ADF-F539-4C21-82FE-B6C2DF751E82}"/>
              </a:ext>
            </a:extLst>
          </p:cNvPr>
          <p:cNvSpPr>
            <a:spLocks noGrp="1" noChangeArrowheads="1"/>
          </p:cNvSpPr>
          <p:nvPr>
            <p:ph type="sldNum" sz="quarter" idx="12"/>
          </p:nvPr>
        </p:nvSpPr>
        <p:spPr/>
        <p:txBody>
          <a:bodyPr/>
          <a:lstStyle>
            <a:lvl1pPr>
              <a:defRPr/>
            </a:lvl1pPr>
          </a:lstStyle>
          <a:p>
            <a:fld id="{DDFF8D9A-9813-483B-B707-93624BC4C3F9}" type="slidenum">
              <a:rPr lang="en-US" altLang="zh-CN"/>
              <a:pPr/>
              <a:t>‹#›</a:t>
            </a:fld>
            <a:endParaRPr lang="en-US" altLang="zh-CN"/>
          </a:p>
        </p:txBody>
      </p:sp>
    </p:spTree>
    <p:extLst>
      <p:ext uri="{BB962C8B-B14F-4D97-AF65-F5344CB8AC3E}">
        <p14:creationId xmlns:p14="http://schemas.microsoft.com/office/powerpoint/2010/main" val="236903710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7C8C685-D700-4A44-A9E7-5866AA3587B7}"/>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CD21002-BD07-476B-9F01-AC8B365CE445}" type="slidenum">
              <a:rPr lang="en-US" altLang="zh-CN"/>
              <a:pPr/>
              <a:t>‹#›</a:t>
            </a:fld>
            <a:endParaRPr lang="en-US" altLang="zh-CN"/>
          </a:p>
        </p:txBody>
      </p:sp>
    </p:spTree>
    <p:extLst>
      <p:ext uri="{BB962C8B-B14F-4D97-AF65-F5344CB8AC3E}">
        <p14:creationId xmlns:p14="http://schemas.microsoft.com/office/powerpoint/2010/main" val="8778019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4E823CE2-8ED9-4FC6-955A-DC14ADA31FE2}"/>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2CA51FB1-82FF-4619-A87E-508CE109D104}" type="slidenum">
              <a:rPr lang="en-US" altLang="zh-CN"/>
              <a:pPr/>
              <a:t>‹#›</a:t>
            </a:fld>
            <a:endParaRPr lang="en-US" altLang="zh-CN"/>
          </a:p>
        </p:txBody>
      </p:sp>
    </p:spTree>
    <p:extLst>
      <p:ext uri="{BB962C8B-B14F-4D97-AF65-F5344CB8AC3E}">
        <p14:creationId xmlns:p14="http://schemas.microsoft.com/office/powerpoint/2010/main" val="18663998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6840DDED-5D08-481F-84D6-DA9D4D478A8C}"/>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9AC00F0F-94B3-47B1-B173-5E4F680C4AAD}" type="slidenum">
              <a:rPr lang="en-US" altLang="zh-CN"/>
              <a:pPr/>
              <a:t>‹#›</a:t>
            </a:fld>
            <a:endParaRPr lang="en-US" altLang="zh-CN"/>
          </a:p>
        </p:txBody>
      </p:sp>
    </p:spTree>
    <p:extLst>
      <p:ext uri="{BB962C8B-B14F-4D97-AF65-F5344CB8AC3E}">
        <p14:creationId xmlns:p14="http://schemas.microsoft.com/office/powerpoint/2010/main" val="23502837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485458FF-E31B-4B49-B878-9697B21E9D5D}"/>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9B7622B6-26F9-4A51-A5DD-DD8EBB38F867}" type="slidenum">
              <a:rPr lang="en-US" altLang="zh-CN"/>
              <a:pPr/>
              <a:t>‹#›</a:t>
            </a:fld>
            <a:endParaRPr lang="en-US" altLang="zh-CN"/>
          </a:p>
        </p:txBody>
      </p:sp>
    </p:spTree>
    <p:extLst>
      <p:ext uri="{BB962C8B-B14F-4D97-AF65-F5344CB8AC3E}">
        <p14:creationId xmlns:p14="http://schemas.microsoft.com/office/powerpoint/2010/main" val="23218009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9AEACCD2-BAE3-47BE-B95C-6F8D95E6A3F4}"/>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A25677D5-4ABD-405B-AA35-FBF89E0219A8}" type="slidenum">
              <a:rPr lang="en-US" altLang="zh-CN"/>
              <a:pPr/>
              <a:t>‹#›</a:t>
            </a:fld>
            <a:endParaRPr lang="en-US" altLang="zh-CN"/>
          </a:p>
        </p:txBody>
      </p:sp>
    </p:spTree>
    <p:extLst>
      <p:ext uri="{BB962C8B-B14F-4D97-AF65-F5344CB8AC3E}">
        <p14:creationId xmlns:p14="http://schemas.microsoft.com/office/powerpoint/2010/main" val="7328863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表格占位符 2"/>
          <p:cNvSpPr>
            <a:spLocks noGrp="1"/>
          </p:cNvSpPr>
          <p:nvPr>
            <p:ph type="tbl" idx="1"/>
          </p:nvPr>
        </p:nvSpPr>
        <p:spPr>
          <a:xfrm>
            <a:off x="0" y="990600"/>
            <a:ext cx="9144000" cy="5867400"/>
          </a:xfrm>
        </p:spPr>
        <p:txBody>
          <a:bodyPr/>
          <a:lstStyle/>
          <a:p>
            <a:pPr lvl="0"/>
            <a:endParaRPr lang="zh-CN" altLang="en-US" noProof="0"/>
          </a:p>
        </p:txBody>
      </p:sp>
      <p:sp>
        <p:nvSpPr>
          <p:cNvPr id="4" name="灯片编号占位符 3">
            <a:extLst>
              <a:ext uri="{FF2B5EF4-FFF2-40B4-BE49-F238E27FC236}">
                <a16:creationId xmlns:a16="http://schemas.microsoft.com/office/drawing/2014/main" id="{732D1AEF-B2C7-4352-B3FE-597081204998}"/>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431587C0-43FF-4DD5-BD3E-55862CE93E38}" type="slidenum">
              <a:rPr lang="en-US" altLang="zh-CN"/>
              <a:pPr/>
              <a:t>‹#›</a:t>
            </a:fld>
            <a:endParaRPr lang="en-US" altLang="zh-CN"/>
          </a:p>
        </p:txBody>
      </p:sp>
    </p:spTree>
    <p:extLst>
      <p:ext uri="{BB962C8B-B14F-4D97-AF65-F5344CB8AC3E}">
        <p14:creationId xmlns:p14="http://schemas.microsoft.com/office/powerpoint/2010/main" val="305785599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ECB75913-18CB-4C78-BD0E-D791D0238708}"/>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E974B77B-227D-42A1-A1BA-FBF7D1C51572}" type="slidenum">
              <a:rPr lang="en-US" altLang="zh-CN"/>
              <a:pPr/>
              <a:t>‹#›</a:t>
            </a:fld>
            <a:endParaRPr lang="en-US" altLang="zh-CN"/>
          </a:p>
        </p:txBody>
      </p:sp>
    </p:spTree>
    <p:extLst>
      <p:ext uri="{BB962C8B-B14F-4D97-AF65-F5344CB8AC3E}">
        <p14:creationId xmlns:p14="http://schemas.microsoft.com/office/powerpoint/2010/main" val="26646195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8BE179F8-9C0B-4FA5-99A9-0D630748D07E}"/>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D49CEEB-591B-41BE-B6FE-BE9CBCE63DD9}" type="slidenum">
              <a:rPr lang="en-US" altLang="zh-CN"/>
              <a:pPr/>
              <a:t>‹#›</a:t>
            </a:fld>
            <a:endParaRPr lang="en-US" altLang="zh-CN"/>
          </a:p>
        </p:txBody>
      </p:sp>
    </p:spTree>
    <p:extLst>
      <p:ext uri="{BB962C8B-B14F-4D97-AF65-F5344CB8AC3E}">
        <p14:creationId xmlns:p14="http://schemas.microsoft.com/office/powerpoint/2010/main" val="294361547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2E0AC400-B8DF-464A-A52F-DBDAE2B73ED6}"/>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90679E70-7CE9-4287-82F5-BA141F55F517}" type="slidenum">
              <a:rPr lang="en-US" altLang="zh-CN"/>
              <a:pPr/>
              <a:t>‹#›</a:t>
            </a:fld>
            <a:endParaRPr lang="en-US" altLang="zh-CN"/>
          </a:p>
        </p:txBody>
      </p:sp>
    </p:spTree>
    <p:extLst>
      <p:ext uri="{BB962C8B-B14F-4D97-AF65-F5344CB8AC3E}">
        <p14:creationId xmlns:p14="http://schemas.microsoft.com/office/powerpoint/2010/main" val="9264885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4E0524C6-8A1E-48F2-8AE2-845C545FC924}"/>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9CABECCA-9BBC-4DF2-ACB0-81662CAF837D}" type="slidenum">
              <a:rPr lang="en-US" altLang="zh-CN"/>
              <a:pPr/>
              <a:t>‹#›</a:t>
            </a:fld>
            <a:endParaRPr lang="en-US" altLang="zh-CN"/>
          </a:p>
        </p:txBody>
      </p:sp>
    </p:spTree>
    <p:extLst>
      <p:ext uri="{BB962C8B-B14F-4D97-AF65-F5344CB8AC3E}">
        <p14:creationId xmlns:p14="http://schemas.microsoft.com/office/powerpoint/2010/main" val="186212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61">
            <a:extLst>
              <a:ext uri="{FF2B5EF4-FFF2-40B4-BE49-F238E27FC236}">
                <a16:creationId xmlns:a16="http://schemas.microsoft.com/office/drawing/2014/main" id="{30EC0517-18F1-46D3-AF01-BC57DD91C34C}"/>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2">
            <a:extLst>
              <a:ext uri="{FF2B5EF4-FFF2-40B4-BE49-F238E27FC236}">
                <a16:creationId xmlns:a16="http://schemas.microsoft.com/office/drawing/2014/main" id="{D1A7E28D-765E-4D6E-85EE-BCAA69BA4354}"/>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 name="Rectangle 63">
            <a:extLst>
              <a:ext uri="{FF2B5EF4-FFF2-40B4-BE49-F238E27FC236}">
                <a16:creationId xmlns:a16="http://schemas.microsoft.com/office/drawing/2014/main" id="{0E5065BB-727F-43CB-94ED-A381909D1DD8}"/>
              </a:ext>
            </a:extLst>
          </p:cNvPr>
          <p:cNvSpPr>
            <a:spLocks noGrp="1" noChangeArrowheads="1"/>
          </p:cNvSpPr>
          <p:nvPr>
            <p:ph type="sldNum" sz="quarter" idx="12"/>
          </p:nvPr>
        </p:nvSpPr>
        <p:spPr/>
        <p:txBody>
          <a:bodyPr/>
          <a:lstStyle>
            <a:lvl1pPr>
              <a:defRPr/>
            </a:lvl1pPr>
          </a:lstStyle>
          <a:p>
            <a:fld id="{B7923B6D-D09F-44BC-87D6-67A2406C9474}" type="slidenum">
              <a:rPr lang="en-US" altLang="zh-CN"/>
              <a:pPr/>
              <a:t>‹#›</a:t>
            </a:fld>
            <a:endParaRPr lang="en-US" altLang="zh-CN"/>
          </a:p>
        </p:txBody>
      </p:sp>
    </p:spTree>
    <p:extLst>
      <p:ext uri="{BB962C8B-B14F-4D97-AF65-F5344CB8AC3E}">
        <p14:creationId xmlns:p14="http://schemas.microsoft.com/office/powerpoint/2010/main" val="5473563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0517B00E-DA6A-48B6-B197-C7D6B25F52D7}"/>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2FC2311-3D12-4730-A4EA-EA0240320A72}" type="slidenum">
              <a:rPr lang="en-US" altLang="zh-CN"/>
              <a:pPr/>
              <a:t>‹#›</a:t>
            </a:fld>
            <a:endParaRPr lang="en-US" altLang="zh-CN"/>
          </a:p>
        </p:txBody>
      </p:sp>
    </p:spTree>
    <p:extLst>
      <p:ext uri="{BB962C8B-B14F-4D97-AF65-F5344CB8AC3E}">
        <p14:creationId xmlns:p14="http://schemas.microsoft.com/office/powerpoint/2010/main" val="1977215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B42CBB88-0EDA-4145-9852-3D56283AD844}"/>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945A62A8-A0B2-491B-87CE-6FE12A2C9D94}" type="slidenum">
              <a:rPr lang="en-US" altLang="zh-CN"/>
              <a:pPr/>
              <a:t>‹#›</a:t>
            </a:fld>
            <a:endParaRPr lang="en-US" altLang="zh-CN"/>
          </a:p>
        </p:txBody>
      </p:sp>
    </p:spTree>
    <p:extLst>
      <p:ext uri="{BB962C8B-B14F-4D97-AF65-F5344CB8AC3E}">
        <p14:creationId xmlns:p14="http://schemas.microsoft.com/office/powerpoint/2010/main" val="35384950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177309D6-41C8-4307-9357-DA0C5B70CE30}"/>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4EF01B7A-1E89-44E1-BB56-1A3780CD80E3}" type="slidenum">
              <a:rPr lang="en-US" altLang="zh-CN"/>
              <a:pPr/>
              <a:t>‹#›</a:t>
            </a:fld>
            <a:endParaRPr lang="en-US" altLang="zh-CN"/>
          </a:p>
        </p:txBody>
      </p:sp>
    </p:spTree>
    <p:extLst>
      <p:ext uri="{BB962C8B-B14F-4D97-AF65-F5344CB8AC3E}">
        <p14:creationId xmlns:p14="http://schemas.microsoft.com/office/powerpoint/2010/main" val="8772986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BB32B14-9978-4AAC-9F0C-EDEED5B81FBB}"/>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3FC45578-1041-4B1A-95A9-BB32C0A2F2EB}" type="slidenum">
              <a:rPr lang="en-US" altLang="zh-CN"/>
              <a:pPr/>
              <a:t>‹#›</a:t>
            </a:fld>
            <a:endParaRPr lang="en-US" altLang="zh-CN"/>
          </a:p>
        </p:txBody>
      </p:sp>
    </p:spTree>
    <p:extLst>
      <p:ext uri="{BB962C8B-B14F-4D97-AF65-F5344CB8AC3E}">
        <p14:creationId xmlns:p14="http://schemas.microsoft.com/office/powerpoint/2010/main" val="19839782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CA43648E-4E47-4CAE-82AF-23B139DC57FB}"/>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B4457E64-1C16-4603-9608-FBA1BA5326DE}" type="slidenum">
              <a:rPr lang="en-US" altLang="zh-CN"/>
              <a:pPr/>
              <a:t>‹#›</a:t>
            </a:fld>
            <a:endParaRPr lang="en-US" altLang="zh-CN"/>
          </a:p>
        </p:txBody>
      </p:sp>
    </p:spTree>
    <p:extLst>
      <p:ext uri="{BB962C8B-B14F-4D97-AF65-F5344CB8AC3E}">
        <p14:creationId xmlns:p14="http://schemas.microsoft.com/office/powerpoint/2010/main" val="36031487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7061FD8D-D74E-427C-BFAA-DEADB75C808D}"/>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F0DBC29C-0C54-4FAE-988A-003CE557972A}" type="slidenum">
              <a:rPr lang="en-US" altLang="zh-CN"/>
              <a:pPr/>
              <a:t>‹#›</a:t>
            </a:fld>
            <a:endParaRPr lang="en-US" altLang="zh-CN"/>
          </a:p>
        </p:txBody>
      </p:sp>
    </p:spTree>
    <p:extLst>
      <p:ext uri="{BB962C8B-B14F-4D97-AF65-F5344CB8AC3E}">
        <p14:creationId xmlns:p14="http://schemas.microsoft.com/office/powerpoint/2010/main" val="94850305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457B94C3-5F31-413B-BC76-360FB39B8D99}"/>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96299940-730E-41BF-ACBC-90F6A4C06425}" type="slidenum">
              <a:rPr lang="en-US" altLang="zh-CN"/>
              <a:pPr/>
              <a:t>‹#›</a:t>
            </a:fld>
            <a:endParaRPr lang="en-US" altLang="zh-CN"/>
          </a:p>
        </p:txBody>
      </p:sp>
    </p:spTree>
    <p:extLst>
      <p:ext uri="{BB962C8B-B14F-4D97-AF65-F5344CB8AC3E}">
        <p14:creationId xmlns:p14="http://schemas.microsoft.com/office/powerpoint/2010/main" val="1404635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004DBEAD-7CC8-46CC-9DE3-DEBB36369DF7}"/>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D68BF1E-0A6D-4F33-B508-735DBBD984FF}" type="slidenum">
              <a:rPr lang="en-US" altLang="zh-CN"/>
              <a:pPr/>
              <a:t>‹#›</a:t>
            </a:fld>
            <a:endParaRPr lang="en-US" altLang="zh-CN"/>
          </a:p>
        </p:txBody>
      </p:sp>
    </p:spTree>
    <p:extLst>
      <p:ext uri="{BB962C8B-B14F-4D97-AF65-F5344CB8AC3E}">
        <p14:creationId xmlns:p14="http://schemas.microsoft.com/office/powerpoint/2010/main" val="78102952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表格占位符 2"/>
          <p:cNvSpPr>
            <a:spLocks noGrp="1"/>
          </p:cNvSpPr>
          <p:nvPr>
            <p:ph type="tbl" idx="1"/>
          </p:nvPr>
        </p:nvSpPr>
        <p:spPr>
          <a:xfrm>
            <a:off x="0" y="990600"/>
            <a:ext cx="9144000" cy="5867400"/>
          </a:xfrm>
        </p:spPr>
        <p:txBody>
          <a:bodyPr/>
          <a:lstStyle/>
          <a:p>
            <a:pPr lvl="0"/>
            <a:endParaRPr lang="zh-CN" altLang="en-US" noProof="0"/>
          </a:p>
        </p:txBody>
      </p:sp>
      <p:sp>
        <p:nvSpPr>
          <p:cNvPr id="4" name="灯片编号占位符 3">
            <a:extLst>
              <a:ext uri="{FF2B5EF4-FFF2-40B4-BE49-F238E27FC236}">
                <a16:creationId xmlns:a16="http://schemas.microsoft.com/office/drawing/2014/main" id="{952CD43E-5925-4ECC-AAAF-EC37A24BACCB}"/>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C91A9114-12BB-4D5B-A90B-ACD29AD7C691}" type="slidenum">
              <a:rPr lang="en-US" altLang="zh-CN"/>
              <a:pPr/>
              <a:t>‹#›</a:t>
            </a:fld>
            <a:endParaRPr lang="en-US" altLang="zh-CN"/>
          </a:p>
        </p:txBody>
      </p:sp>
    </p:spTree>
    <p:extLst>
      <p:ext uri="{BB962C8B-B14F-4D97-AF65-F5344CB8AC3E}">
        <p14:creationId xmlns:p14="http://schemas.microsoft.com/office/powerpoint/2010/main" val="350844682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F9D005C9-A9DE-442D-9FA5-32A0A28AC54F}"/>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312CEB4-87B9-4DD8-91E9-2A3119A38053}" type="slidenum">
              <a:rPr lang="en-US" altLang="zh-CN"/>
              <a:pPr/>
              <a:t>‹#›</a:t>
            </a:fld>
            <a:endParaRPr lang="en-US" altLang="zh-CN"/>
          </a:p>
        </p:txBody>
      </p:sp>
    </p:spTree>
    <p:extLst>
      <p:ext uri="{BB962C8B-B14F-4D97-AF65-F5344CB8AC3E}">
        <p14:creationId xmlns:p14="http://schemas.microsoft.com/office/powerpoint/2010/main" val="1141185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1">
            <a:extLst>
              <a:ext uri="{FF2B5EF4-FFF2-40B4-BE49-F238E27FC236}">
                <a16:creationId xmlns:a16="http://schemas.microsoft.com/office/drawing/2014/main" id="{64C72C20-F3D6-4D2B-BE39-0CC443D6BF28}"/>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2">
            <a:extLst>
              <a:ext uri="{FF2B5EF4-FFF2-40B4-BE49-F238E27FC236}">
                <a16:creationId xmlns:a16="http://schemas.microsoft.com/office/drawing/2014/main" id="{06DEF8B1-6DAD-42D4-A383-9D7079F0DCAF}"/>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3">
            <a:extLst>
              <a:ext uri="{FF2B5EF4-FFF2-40B4-BE49-F238E27FC236}">
                <a16:creationId xmlns:a16="http://schemas.microsoft.com/office/drawing/2014/main" id="{6E9E86F7-B7B4-4970-8F42-6E358F83F83F}"/>
              </a:ext>
            </a:extLst>
          </p:cNvPr>
          <p:cNvSpPr>
            <a:spLocks noGrp="1" noChangeArrowheads="1"/>
          </p:cNvSpPr>
          <p:nvPr>
            <p:ph type="sldNum" sz="quarter" idx="12"/>
          </p:nvPr>
        </p:nvSpPr>
        <p:spPr/>
        <p:txBody>
          <a:bodyPr/>
          <a:lstStyle>
            <a:lvl1pPr>
              <a:defRPr/>
            </a:lvl1pPr>
          </a:lstStyle>
          <a:p>
            <a:fld id="{6F08FA2F-FE57-4FBD-B692-9DEBFDFCA37E}" type="slidenum">
              <a:rPr lang="en-US" altLang="zh-CN"/>
              <a:pPr/>
              <a:t>‹#›</a:t>
            </a:fld>
            <a:endParaRPr lang="en-US" altLang="zh-CN"/>
          </a:p>
        </p:txBody>
      </p:sp>
    </p:spTree>
    <p:extLst>
      <p:ext uri="{BB962C8B-B14F-4D97-AF65-F5344CB8AC3E}">
        <p14:creationId xmlns:p14="http://schemas.microsoft.com/office/powerpoint/2010/main" val="76256333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FBA13EEE-E408-4093-B541-4E8AFBCE47CE}"/>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07FEEAB-E5FD-424E-BCD3-BF2DB0A48011}" type="slidenum">
              <a:rPr lang="en-US" altLang="zh-CN"/>
              <a:pPr/>
              <a:t>‹#›</a:t>
            </a:fld>
            <a:endParaRPr lang="en-US" altLang="zh-CN"/>
          </a:p>
        </p:txBody>
      </p:sp>
    </p:spTree>
    <p:extLst>
      <p:ext uri="{BB962C8B-B14F-4D97-AF65-F5344CB8AC3E}">
        <p14:creationId xmlns:p14="http://schemas.microsoft.com/office/powerpoint/2010/main" val="339067123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CA9CE339-2C01-4EB6-ABA1-AC319A9B6CF7}"/>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15123549-5AED-4451-B295-99905778F97D}" type="slidenum">
              <a:rPr lang="en-US" altLang="zh-CN"/>
              <a:pPr/>
              <a:t>‹#›</a:t>
            </a:fld>
            <a:endParaRPr lang="en-US" altLang="zh-CN"/>
          </a:p>
        </p:txBody>
      </p:sp>
    </p:spTree>
    <p:extLst>
      <p:ext uri="{BB962C8B-B14F-4D97-AF65-F5344CB8AC3E}">
        <p14:creationId xmlns:p14="http://schemas.microsoft.com/office/powerpoint/2010/main" val="308116829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D5DC335A-08C3-4B5C-A21D-80595816FD43}"/>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CF7DC3E7-0FBB-4EA9-B2F5-C0AC42B376E3}" type="slidenum">
              <a:rPr lang="en-US" altLang="zh-CN"/>
              <a:pPr/>
              <a:t>‹#›</a:t>
            </a:fld>
            <a:endParaRPr lang="en-US" altLang="zh-CN"/>
          </a:p>
        </p:txBody>
      </p:sp>
    </p:spTree>
    <p:extLst>
      <p:ext uri="{BB962C8B-B14F-4D97-AF65-F5344CB8AC3E}">
        <p14:creationId xmlns:p14="http://schemas.microsoft.com/office/powerpoint/2010/main" val="97528001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A334B71D-4CB3-46DF-BFE9-4DE8894721DC}"/>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12E7B1B0-824C-47C1-B033-78F7B22209BE}" type="slidenum">
              <a:rPr lang="en-US" altLang="zh-CN"/>
              <a:pPr/>
              <a:t>‹#›</a:t>
            </a:fld>
            <a:endParaRPr lang="en-US" altLang="zh-CN"/>
          </a:p>
        </p:txBody>
      </p:sp>
    </p:spTree>
    <p:extLst>
      <p:ext uri="{BB962C8B-B14F-4D97-AF65-F5344CB8AC3E}">
        <p14:creationId xmlns:p14="http://schemas.microsoft.com/office/powerpoint/2010/main" val="23239868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97727D16-AF57-49AE-9413-F875310FDC66}"/>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218ACD0-4503-4238-8138-A9EEBAF3D816}" type="slidenum">
              <a:rPr lang="en-US" altLang="zh-CN"/>
              <a:pPr/>
              <a:t>‹#›</a:t>
            </a:fld>
            <a:endParaRPr lang="en-US" altLang="zh-CN"/>
          </a:p>
        </p:txBody>
      </p:sp>
    </p:spTree>
    <p:extLst>
      <p:ext uri="{BB962C8B-B14F-4D97-AF65-F5344CB8AC3E}">
        <p14:creationId xmlns:p14="http://schemas.microsoft.com/office/powerpoint/2010/main" val="327784264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B363A9E9-87B5-4444-A2DD-1A1E8A749389}"/>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4149ED1F-21A3-4800-B549-7114AD9EA1DE}" type="slidenum">
              <a:rPr lang="en-US" altLang="zh-CN"/>
              <a:pPr/>
              <a:t>‹#›</a:t>
            </a:fld>
            <a:endParaRPr lang="en-US" altLang="zh-CN"/>
          </a:p>
        </p:txBody>
      </p:sp>
    </p:spTree>
    <p:extLst>
      <p:ext uri="{BB962C8B-B14F-4D97-AF65-F5344CB8AC3E}">
        <p14:creationId xmlns:p14="http://schemas.microsoft.com/office/powerpoint/2010/main" val="142015535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67B0F18-321F-4136-82F1-CCF4682F755E}"/>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CF8E59D7-E3CE-4045-BE5C-3CCB1AC1E8F3}" type="slidenum">
              <a:rPr lang="en-US" altLang="zh-CN"/>
              <a:pPr/>
              <a:t>‹#›</a:t>
            </a:fld>
            <a:endParaRPr lang="en-US" altLang="zh-CN"/>
          </a:p>
        </p:txBody>
      </p:sp>
    </p:spTree>
    <p:extLst>
      <p:ext uri="{BB962C8B-B14F-4D97-AF65-F5344CB8AC3E}">
        <p14:creationId xmlns:p14="http://schemas.microsoft.com/office/powerpoint/2010/main" val="9300221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206F16AC-3716-4B17-B736-DA073BB13236}"/>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78649671-8F8C-4F29-B0E8-674194488C1D}" type="slidenum">
              <a:rPr lang="en-US" altLang="zh-CN"/>
              <a:pPr/>
              <a:t>‹#›</a:t>
            </a:fld>
            <a:endParaRPr lang="en-US" altLang="zh-CN"/>
          </a:p>
        </p:txBody>
      </p:sp>
    </p:spTree>
    <p:extLst>
      <p:ext uri="{BB962C8B-B14F-4D97-AF65-F5344CB8AC3E}">
        <p14:creationId xmlns:p14="http://schemas.microsoft.com/office/powerpoint/2010/main" val="227664345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A0B5BE6A-6EF8-43B0-AC08-C5B66A8E9EED}"/>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CC736F9-11D1-4116-9ED9-D015F3E31928}" type="slidenum">
              <a:rPr lang="en-US" altLang="zh-CN"/>
              <a:pPr/>
              <a:t>‹#›</a:t>
            </a:fld>
            <a:endParaRPr lang="en-US" altLang="zh-CN"/>
          </a:p>
        </p:txBody>
      </p:sp>
    </p:spTree>
    <p:extLst>
      <p:ext uri="{BB962C8B-B14F-4D97-AF65-F5344CB8AC3E}">
        <p14:creationId xmlns:p14="http://schemas.microsoft.com/office/powerpoint/2010/main" val="176180075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BDD93A53-DD67-4993-85FB-1539145B12F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D19D7C5C-AA64-4BA9-94E9-9A4831A82E6E}" type="slidenum">
              <a:rPr lang="en-US" altLang="zh-CN"/>
              <a:pPr/>
              <a:t>‹#›</a:t>
            </a:fld>
            <a:endParaRPr lang="en-US" altLang="zh-CN"/>
          </a:p>
        </p:txBody>
      </p:sp>
    </p:spTree>
    <p:extLst>
      <p:ext uri="{BB962C8B-B14F-4D97-AF65-F5344CB8AC3E}">
        <p14:creationId xmlns:p14="http://schemas.microsoft.com/office/powerpoint/2010/main" val="172894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1">
            <a:extLst>
              <a:ext uri="{FF2B5EF4-FFF2-40B4-BE49-F238E27FC236}">
                <a16:creationId xmlns:a16="http://schemas.microsoft.com/office/drawing/2014/main" id="{B703293C-AC62-4CA4-B396-166AF8C60AD4}"/>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2">
            <a:extLst>
              <a:ext uri="{FF2B5EF4-FFF2-40B4-BE49-F238E27FC236}">
                <a16:creationId xmlns:a16="http://schemas.microsoft.com/office/drawing/2014/main" id="{DF2F78A8-AF92-41A5-B624-FA65E75EE2FE}"/>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3">
            <a:extLst>
              <a:ext uri="{FF2B5EF4-FFF2-40B4-BE49-F238E27FC236}">
                <a16:creationId xmlns:a16="http://schemas.microsoft.com/office/drawing/2014/main" id="{4D377AA4-A525-4C38-B32B-E9B1227498FD}"/>
              </a:ext>
            </a:extLst>
          </p:cNvPr>
          <p:cNvSpPr>
            <a:spLocks noGrp="1" noChangeArrowheads="1"/>
          </p:cNvSpPr>
          <p:nvPr>
            <p:ph type="sldNum" sz="quarter" idx="12"/>
          </p:nvPr>
        </p:nvSpPr>
        <p:spPr/>
        <p:txBody>
          <a:bodyPr/>
          <a:lstStyle>
            <a:lvl1pPr>
              <a:defRPr/>
            </a:lvl1pPr>
          </a:lstStyle>
          <a:p>
            <a:fld id="{0171D8F0-359C-4F9B-A139-FA7C37451A17}" type="slidenum">
              <a:rPr lang="en-US" altLang="zh-CN"/>
              <a:pPr/>
              <a:t>‹#›</a:t>
            </a:fld>
            <a:endParaRPr lang="en-US" altLang="zh-CN"/>
          </a:p>
        </p:txBody>
      </p:sp>
    </p:spTree>
    <p:extLst>
      <p:ext uri="{BB962C8B-B14F-4D97-AF65-F5344CB8AC3E}">
        <p14:creationId xmlns:p14="http://schemas.microsoft.com/office/powerpoint/2010/main" val="256643061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9A953589-6208-4F15-9E47-6EC85A461A3B}"/>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75584D1-847E-4BFC-B2F6-ADF101BFBBA5}" type="slidenum">
              <a:rPr lang="en-US" altLang="zh-CN"/>
              <a:pPr/>
              <a:t>‹#›</a:t>
            </a:fld>
            <a:endParaRPr lang="en-US" altLang="zh-CN"/>
          </a:p>
        </p:txBody>
      </p:sp>
    </p:spTree>
    <p:extLst>
      <p:ext uri="{BB962C8B-B14F-4D97-AF65-F5344CB8AC3E}">
        <p14:creationId xmlns:p14="http://schemas.microsoft.com/office/powerpoint/2010/main" val="421501917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3FBBBA04-2314-42DC-8A96-1934BFFD189B}"/>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FDD9B4D7-5350-46D2-930C-87F3570871E2}" type="slidenum">
              <a:rPr lang="en-US" altLang="zh-CN"/>
              <a:pPr/>
              <a:t>‹#›</a:t>
            </a:fld>
            <a:endParaRPr lang="en-US" altLang="zh-CN"/>
          </a:p>
        </p:txBody>
      </p:sp>
    </p:spTree>
    <p:extLst>
      <p:ext uri="{BB962C8B-B14F-4D97-AF65-F5344CB8AC3E}">
        <p14:creationId xmlns:p14="http://schemas.microsoft.com/office/powerpoint/2010/main" val="214534837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43148E0B-3E6A-46A5-9679-403F997C2B57}"/>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83527BA1-7ED6-406D-8463-E46AE7F11E1A}" type="slidenum">
              <a:rPr lang="en-US" altLang="zh-CN"/>
              <a:pPr/>
              <a:t>‹#›</a:t>
            </a:fld>
            <a:endParaRPr lang="en-US" altLang="zh-CN"/>
          </a:p>
        </p:txBody>
      </p:sp>
    </p:spTree>
    <p:extLst>
      <p:ext uri="{BB962C8B-B14F-4D97-AF65-F5344CB8AC3E}">
        <p14:creationId xmlns:p14="http://schemas.microsoft.com/office/powerpoint/2010/main" val="76306448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F7B240BE-8BB5-4B7F-B262-9485A1F16813}"/>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0CAFFCA7-8A70-48E4-BD66-B26B616470BC}" type="slidenum">
              <a:rPr lang="en-US" altLang="zh-CN"/>
              <a:pPr/>
              <a:t>‹#›</a:t>
            </a:fld>
            <a:endParaRPr lang="en-US" altLang="zh-CN"/>
          </a:p>
        </p:txBody>
      </p:sp>
    </p:spTree>
    <p:extLst>
      <p:ext uri="{BB962C8B-B14F-4D97-AF65-F5344CB8AC3E}">
        <p14:creationId xmlns:p14="http://schemas.microsoft.com/office/powerpoint/2010/main" val="397657738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0B1FA35C-C233-41F8-B524-68B0428FD345}"/>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48606990-F676-4EEA-A355-0541E34849A4}" type="slidenum">
              <a:rPr lang="en-US" altLang="zh-CN"/>
              <a:pPr/>
              <a:t>‹#›</a:t>
            </a:fld>
            <a:endParaRPr lang="en-US" altLang="zh-CN"/>
          </a:p>
        </p:txBody>
      </p:sp>
    </p:spTree>
    <p:extLst>
      <p:ext uri="{BB962C8B-B14F-4D97-AF65-F5344CB8AC3E}">
        <p14:creationId xmlns:p14="http://schemas.microsoft.com/office/powerpoint/2010/main" val="61798965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45D9147E-2171-4622-966B-1854D74ED126}"/>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69D06E97-7112-400B-A835-FF2C70AB1749}" type="slidenum">
              <a:rPr lang="en-US" altLang="zh-CN"/>
              <a:pPr/>
              <a:t>‹#›</a:t>
            </a:fld>
            <a:endParaRPr lang="en-US" altLang="zh-CN"/>
          </a:p>
        </p:txBody>
      </p:sp>
    </p:spTree>
    <p:extLst>
      <p:ext uri="{BB962C8B-B14F-4D97-AF65-F5344CB8AC3E}">
        <p14:creationId xmlns:p14="http://schemas.microsoft.com/office/powerpoint/2010/main" val="279277406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EE5E1208-BF29-4A47-89A3-CD2AB2FB720B}"/>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18161BDA-184C-4AE0-8854-0E8319444C35}" type="slidenum">
              <a:rPr lang="en-US" altLang="zh-CN"/>
              <a:pPr/>
              <a:t>‹#›</a:t>
            </a:fld>
            <a:endParaRPr lang="en-US" altLang="zh-CN"/>
          </a:p>
        </p:txBody>
      </p:sp>
    </p:spTree>
    <p:extLst>
      <p:ext uri="{BB962C8B-B14F-4D97-AF65-F5344CB8AC3E}">
        <p14:creationId xmlns:p14="http://schemas.microsoft.com/office/powerpoint/2010/main" val="362599740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617D9114-73B8-40D8-808B-78F86E524E76}"/>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C0B25EEF-DE75-46D5-A383-B14137744B4D}" type="slidenum">
              <a:rPr lang="en-US" altLang="zh-CN"/>
              <a:pPr/>
              <a:t>‹#›</a:t>
            </a:fld>
            <a:endParaRPr lang="en-US" altLang="zh-CN"/>
          </a:p>
        </p:txBody>
      </p:sp>
    </p:spTree>
    <p:extLst>
      <p:ext uri="{BB962C8B-B14F-4D97-AF65-F5344CB8AC3E}">
        <p14:creationId xmlns:p14="http://schemas.microsoft.com/office/powerpoint/2010/main" val="34604976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F809D0D8-DB60-4D3C-BBA9-856BE011E019}"/>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5FA9CF1F-A2C9-48C1-ADFE-C06AAC58AF8C}" type="slidenum">
              <a:rPr lang="en-US" altLang="zh-CN"/>
              <a:pPr/>
              <a:t>‹#›</a:t>
            </a:fld>
            <a:endParaRPr lang="en-US" altLang="zh-CN"/>
          </a:p>
        </p:txBody>
      </p:sp>
    </p:spTree>
    <p:extLst>
      <p:ext uri="{BB962C8B-B14F-4D97-AF65-F5344CB8AC3E}">
        <p14:creationId xmlns:p14="http://schemas.microsoft.com/office/powerpoint/2010/main" val="110813621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2E6B661-5F37-45BA-A43D-B5D322B05841}"/>
              </a:ext>
            </a:extLst>
          </p:cNvPr>
          <p:cNvSpPr>
            <a:spLocks noGrp="1"/>
          </p:cNvSpPr>
          <p:nvPr>
            <p:ph type="sldNum" sz="quarter" idx="10"/>
          </p:nvPr>
        </p:nvSpPr>
        <p:spPr/>
        <p:txBody>
          <a:bodyPr/>
          <a:lstStyle>
            <a:lvl1pPr eaLnBrk="0" hangingPunct="0">
              <a:defRPr>
                <a:ea typeface="华文楷体" panose="02010600040101010101" pitchFamily="2" charset="-122"/>
              </a:defRPr>
            </a:lvl1pPr>
          </a:lstStyle>
          <a:p>
            <a:fld id="{A119E1F1-7259-48B6-BAC8-D1A252963486}" type="slidenum">
              <a:rPr lang="en-US" altLang="zh-CN"/>
              <a:pPr/>
              <a:t>‹#›</a:t>
            </a:fld>
            <a:endParaRPr lang="en-US" altLang="zh-CN"/>
          </a:p>
        </p:txBody>
      </p:sp>
    </p:spTree>
    <p:extLst>
      <p:ext uri="{BB962C8B-B14F-4D97-AF65-F5344CB8AC3E}">
        <p14:creationId xmlns:p14="http://schemas.microsoft.com/office/powerpoint/2010/main" val="345548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2" Type="http://schemas.openxmlformats.org/officeDocument/2006/relationships/slideLayout" Target="../slideLayouts/slideLayout120.xml"/><Relationship Id="rId16" Type="http://schemas.openxmlformats.org/officeDocument/2006/relationships/theme" Target="../theme/theme1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slideLayout" Target="../slideLayouts/slideLayout146.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2" Type="http://schemas.openxmlformats.org/officeDocument/2006/relationships/slideLayout" Target="../slideLayouts/slideLayout135.xml"/><Relationship Id="rId16" Type="http://schemas.openxmlformats.org/officeDocument/2006/relationships/theme" Target="../theme/theme11.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5" Type="http://schemas.openxmlformats.org/officeDocument/2006/relationships/slideLayout" Target="../slideLayouts/slideLayout14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slideLayout" Target="../slideLayouts/slideLayout14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6.xml"/><Relationship Id="rId13" Type="http://schemas.openxmlformats.org/officeDocument/2006/relationships/slideLayout" Target="../slideLayouts/slideLayout161.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slideLayout" Target="../slideLayouts/slideLayout160.xml"/><Relationship Id="rId2" Type="http://schemas.openxmlformats.org/officeDocument/2006/relationships/slideLayout" Target="../slideLayouts/slideLayout150.xml"/><Relationship Id="rId16" Type="http://schemas.openxmlformats.org/officeDocument/2006/relationships/theme" Target="../theme/theme12.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5" Type="http://schemas.openxmlformats.org/officeDocument/2006/relationships/slideLayout" Target="../slideLayouts/slideLayout16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 Id="rId14" Type="http://schemas.openxmlformats.org/officeDocument/2006/relationships/slideLayout" Target="../slideLayouts/slideLayout16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71.xml"/><Relationship Id="rId13" Type="http://schemas.openxmlformats.org/officeDocument/2006/relationships/slideLayout" Target="../slideLayouts/slideLayout176.xml"/><Relationship Id="rId3" Type="http://schemas.openxmlformats.org/officeDocument/2006/relationships/slideLayout" Target="../slideLayouts/slideLayout166.xml"/><Relationship Id="rId7" Type="http://schemas.openxmlformats.org/officeDocument/2006/relationships/slideLayout" Target="../slideLayouts/slideLayout170.xml"/><Relationship Id="rId12" Type="http://schemas.openxmlformats.org/officeDocument/2006/relationships/slideLayout" Target="../slideLayouts/slideLayout175.xml"/><Relationship Id="rId2" Type="http://schemas.openxmlformats.org/officeDocument/2006/relationships/slideLayout" Target="../slideLayouts/slideLayout165.xml"/><Relationship Id="rId16" Type="http://schemas.openxmlformats.org/officeDocument/2006/relationships/theme" Target="../theme/theme13.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slideLayout" Target="../slideLayouts/slideLayout174.xml"/><Relationship Id="rId5" Type="http://schemas.openxmlformats.org/officeDocument/2006/relationships/slideLayout" Target="../slideLayouts/slideLayout168.xml"/><Relationship Id="rId15" Type="http://schemas.openxmlformats.org/officeDocument/2006/relationships/slideLayout" Target="../slideLayouts/slideLayout178.xml"/><Relationship Id="rId10" Type="http://schemas.openxmlformats.org/officeDocument/2006/relationships/slideLayout" Target="../slideLayouts/slideLayout173.xml"/><Relationship Id="rId4" Type="http://schemas.openxmlformats.org/officeDocument/2006/relationships/slideLayout" Target="../slideLayouts/slideLayout167.xml"/><Relationship Id="rId9" Type="http://schemas.openxmlformats.org/officeDocument/2006/relationships/slideLayout" Target="../slideLayouts/slideLayout172.xml"/><Relationship Id="rId14" Type="http://schemas.openxmlformats.org/officeDocument/2006/relationships/slideLayout" Target="../slideLayouts/slideLayout177.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86.xml"/><Relationship Id="rId13" Type="http://schemas.openxmlformats.org/officeDocument/2006/relationships/slideLayout" Target="../slideLayouts/slideLayout191.xml"/><Relationship Id="rId3" Type="http://schemas.openxmlformats.org/officeDocument/2006/relationships/slideLayout" Target="../slideLayouts/slideLayout181.xml"/><Relationship Id="rId7" Type="http://schemas.openxmlformats.org/officeDocument/2006/relationships/slideLayout" Target="../slideLayouts/slideLayout185.xml"/><Relationship Id="rId12" Type="http://schemas.openxmlformats.org/officeDocument/2006/relationships/slideLayout" Target="../slideLayouts/slideLayout190.xml"/><Relationship Id="rId2" Type="http://schemas.openxmlformats.org/officeDocument/2006/relationships/slideLayout" Target="../slideLayouts/slideLayout180.xml"/><Relationship Id="rId16" Type="http://schemas.openxmlformats.org/officeDocument/2006/relationships/theme" Target="../theme/theme14.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5" Type="http://schemas.openxmlformats.org/officeDocument/2006/relationships/slideLayout" Target="../slideLayouts/slideLayout183.xml"/><Relationship Id="rId15" Type="http://schemas.openxmlformats.org/officeDocument/2006/relationships/slideLayout" Target="../slideLayouts/slideLayout193.xml"/><Relationship Id="rId10" Type="http://schemas.openxmlformats.org/officeDocument/2006/relationships/slideLayout" Target="../slideLayouts/slideLayout188.xml"/><Relationship Id="rId4" Type="http://schemas.openxmlformats.org/officeDocument/2006/relationships/slideLayout" Target="../slideLayouts/slideLayout182.xml"/><Relationship Id="rId9" Type="http://schemas.openxmlformats.org/officeDocument/2006/relationships/slideLayout" Target="../slideLayouts/slideLayout187.xml"/><Relationship Id="rId14" Type="http://schemas.openxmlformats.org/officeDocument/2006/relationships/slideLayout" Target="../slideLayouts/slideLayout19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01.xml"/><Relationship Id="rId13" Type="http://schemas.openxmlformats.org/officeDocument/2006/relationships/slideLayout" Target="../slideLayouts/slideLayout206.xml"/><Relationship Id="rId3" Type="http://schemas.openxmlformats.org/officeDocument/2006/relationships/slideLayout" Target="../slideLayouts/slideLayout196.xml"/><Relationship Id="rId7" Type="http://schemas.openxmlformats.org/officeDocument/2006/relationships/slideLayout" Target="../slideLayouts/slideLayout200.xml"/><Relationship Id="rId12" Type="http://schemas.openxmlformats.org/officeDocument/2006/relationships/slideLayout" Target="../slideLayouts/slideLayout205.xml"/><Relationship Id="rId2" Type="http://schemas.openxmlformats.org/officeDocument/2006/relationships/slideLayout" Target="../slideLayouts/slideLayout195.xml"/><Relationship Id="rId16" Type="http://schemas.openxmlformats.org/officeDocument/2006/relationships/theme" Target="../theme/theme15.xml"/><Relationship Id="rId1" Type="http://schemas.openxmlformats.org/officeDocument/2006/relationships/slideLayout" Target="../slideLayouts/slideLayout194.xml"/><Relationship Id="rId6" Type="http://schemas.openxmlformats.org/officeDocument/2006/relationships/slideLayout" Target="../slideLayouts/slideLayout199.xml"/><Relationship Id="rId11" Type="http://schemas.openxmlformats.org/officeDocument/2006/relationships/slideLayout" Target="../slideLayouts/slideLayout204.xml"/><Relationship Id="rId5" Type="http://schemas.openxmlformats.org/officeDocument/2006/relationships/slideLayout" Target="../slideLayouts/slideLayout198.xml"/><Relationship Id="rId15" Type="http://schemas.openxmlformats.org/officeDocument/2006/relationships/slideLayout" Target="../slideLayouts/slideLayout208.xml"/><Relationship Id="rId10" Type="http://schemas.openxmlformats.org/officeDocument/2006/relationships/slideLayout" Target="../slideLayouts/slideLayout203.xml"/><Relationship Id="rId4" Type="http://schemas.openxmlformats.org/officeDocument/2006/relationships/slideLayout" Target="../slideLayouts/slideLayout197.xml"/><Relationship Id="rId9" Type="http://schemas.openxmlformats.org/officeDocument/2006/relationships/slideLayout" Target="../slideLayouts/slideLayout202.xml"/><Relationship Id="rId14" Type="http://schemas.openxmlformats.org/officeDocument/2006/relationships/slideLayout" Target="../slideLayouts/slideLayout20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16.xml"/><Relationship Id="rId13" Type="http://schemas.openxmlformats.org/officeDocument/2006/relationships/slideLayout" Target="../slideLayouts/slideLayout221.xml"/><Relationship Id="rId3" Type="http://schemas.openxmlformats.org/officeDocument/2006/relationships/slideLayout" Target="../slideLayouts/slideLayout211.xml"/><Relationship Id="rId7" Type="http://schemas.openxmlformats.org/officeDocument/2006/relationships/slideLayout" Target="../slideLayouts/slideLayout215.xml"/><Relationship Id="rId12" Type="http://schemas.openxmlformats.org/officeDocument/2006/relationships/slideLayout" Target="../slideLayouts/slideLayout220.xml"/><Relationship Id="rId2" Type="http://schemas.openxmlformats.org/officeDocument/2006/relationships/slideLayout" Target="../slideLayouts/slideLayout210.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11" Type="http://schemas.openxmlformats.org/officeDocument/2006/relationships/slideLayout" Target="../slideLayouts/slideLayout219.xml"/><Relationship Id="rId5" Type="http://schemas.openxmlformats.org/officeDocument/2006/relationships/slideLayout" Target="../slideLayouts/slideLayout213.xml"/><Relationship Id="rId15" Type="http://schemas.openxmlformats.org/officeDocument/2006/relationships/theme" Target="../theme/theme16.xml"/><Relationship Id="rId10" Type="http://schemas.openxmlformats.org/officeDocument/2006/relationships/slideLayout" Target="../slideLayouts/slideLayout218.xml"/><Relationship Id="rId4" Type="http://schemas.openxmlformats.org/officeDocument/2006/relationships/slideLayout" Target="../slideLayouts/slideLayout212.xml"/><Relationship Id="rId9" Type="http://schemas.openxmlformats.org/officeDocument/2006/relationships/slideLayout" Target="../slideLayouts/slideLayout217.xml"/><Relationship Id="rId14" Type="http://schemas.openxmlformats.org/officeDocument/2006/relationships/slideLayout" Target="../slideLayouts/slideLayout222.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30.xml"/><Relationship Id="rId13" Type="http://schemas.openxmlformats.org/officeDocument/2006/relationships/slideLayout" Target="../slideLayouts/slideLayout235.xml"/><Relationship Id="rId3" Type="http://schemas.openxmlformats.org/officeDocument/2006/relationships/slideLayout" Target="../slideLayouts/slideLayout225.xml"/><Relationship Id="rId7" Type="http://schemas.openxmlformats.org/officeDocument/2006/relationships/slideLayout" Target="../slideLayouts/slideLayout229.xml"/><Relationship Id="rId12" Type="http://schemas.openxmlformats.org/officeDocument/2006/relationships/slideLayout" Target="../slideLayouts/slideLayout234.xml"/><Relationship Id="rId2" Type="http://schemas.openxmlformats.org/officeDocument/2006/relationships/slideLayout" Target="../slideLayouts/slideLayout224.xml"/><Relationship Id="rId1" Type="http://schemas.openxmlformats.org/officeDocument/2006/relationships/slideLayout" Target="../slideLayouts/slideLayout223.xml"/><Relationship Id="rId6" Type="http://schemas.openxmlformats.org/officeDocument/2006/relationships/slideLayout" Target="../slideLayouts/slideLayout228.xml"/><Relationship Id="rId11" Type="http://schemas.openxmlformats.org/officeDocument/2006/relationships/slideLayout" Target="../slideLayouts/slideLayout233.xml"/><Relationship Id="rId5" Type="http://schemas.openxmlformats.org/officeDocument/2006/relationships/slideLayout" Target="../slideLayouts/slideLayout227.xml"/><Relationship Id="rId10" Type="http://schemas.openxmlformats.org/officeDocument/2006/relationships/slideLayout" Target="../slideLayouts/slideLayout232.xml"/><Relationship Id="rId4" Type="http://schemas.openxmlformats.org/officeDocument/2006/relationships/slideLayout" Target="../slideLayouts/slideLayout226.xml"/><Relationship Id="rId9" Type="http://schemas.openxmlformats.org/officeDocument/2006/relationships/slideLayout" Target="../slideLayouts/slideLayout231.xml"/><Relationship Id="rId14"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43.xml"/><Relationship Id="rId13" Type="http://schemas.openxmlformats.org/officeDocument/2006/relationships/slideLayout" Target="../slideLayouts/slideLayout248.xml"/><Relationship Id="rId3" Type="http://schemas.openxmlformats.org/officeDocument/2006/relationships/slideLayout" Target="../slideLayouts/slideLayout238.xml"/><Relationship Id="rId7" Type="http://schemas.openxmlformats.org/officeDocument/2006/relationships/slideLayout" Target="../slideLayouts/slideLayout242.xml"/><Relationship Id="rId12" Type="http://schemas.openxmlformats.org/officeDocument/2006/relationships/slideLayout" Target="../slideLayouts/slideLayout247.xml"/><Relationship Id="rId2" Type="http://schemas.openxmlformats.org/officeDocument/2006/relationships/slideLayout" Target="../slideLayouts/slideLayout237.xml"/><Relationship Id="rId16" Type="http://schemas.openxmlformats.org/officeDocument/2006/relationships/theme" Target="../theme/theme18.xml"/><Relationship Id="rId1" Type="http://schemas.openxmlformats.org/officeDocument/2006/relationships/slideLayout" Target="../slideLayouts/slideLayout236.xml"/><Relationship Id="rId6" Type="http://schemas.openxmlformats.org/officeDocument/2006/relationships/slideLayout" Target="../slideLayouts/slideLayout241.xml"/><Relationship Id="rId11" Type="http://schemas.openxmlformats.org/officeDocument/2006/relationships/slideLayout" Target="../slideLayouts/slideLayout246.xml"/><Relationship Id="rId5" Type="http://schemas.openxmlformats.org/officeDocument/2006/relationships/slideLayout" Target="../slideLayouts/slideLayout240.xml"/><Relationship Id="rId15" Type="http://schemas.openxmlformats.org/officeDocument/2006/relationships/slideLayout" Target="../slideLayouts/slideLayout250.xml"/><Relationship Id="rId10" Type="http://schemas.openxmlformats.org/officeDocument/2006/relationships/slideLayout" Target="../slideLayouts/slideLayout245.xml"/><Relationship Id="rId4" Type="http://schemas.openxmlformats.org/officeDocument/2006/relationships/slideLayout" Target="../slideLayouts/slideLayout239.xml"/><Relationship Id="rId9" Type="http://schemas.openxmlformats.org/officeDocument/2006/relationships/slideLayout" Target="../slideLayouts/slideLayout244.xml"/><Relationship Id="rId14" Type="http://schemas.openxmlformats.org/officeDocument/2006/relationships/slideLayout" Target="../slideLayouts/slideLayout249.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58.xml"/><Relationship Id="rId3" Type="http://schemas.openxmlformats.org/officeDocument/2006/relationships/slideLayout" Target="../slideLayouts/slideLayout253.xml"/><Relationship Id="rId7" Type="http://schemas.openxmlformats.org/officeDocument/2006/relationships/slideLayout" Target="../slideLayouts/slideLayout257.xml"/><Relationship Id="rId12" Type="http://schemas.openxmlformats.org/officeDocument/2006/relationships/theme" Target="../theme/theme19.xml"/><Relationship Id="rId2" Type="http://schemas.openxmlformats.org/officeDocument/2006/relationships/slideLayout" Target="../slideLayouts/slideLayout252.xml"/><Relationship Id="rId1" Type="http://schemas.openxmlformats.org/officeDocument/2006/relationships/slideLayout" Target="../slideLayouts/slideLayout251.xml"/><Relationship Id="rId6" Type="http://schemas.openxmlformats.org/officeDocument/2006/relationships/slideLayout" Target="../slideLayouts/slideLayout256.xml"/><Relationship Id="rId11" Type="http://schemas.openxmlformats.org/officeDocument/2006/relationships/slideLayout" Target="../slideLayouts/slideLayout261.xml"/><Relationship Id="rId5" Type="http://schemas.openxmlformats.org/officeDocument/2006/relationships/slideLayout" Target="../slideLayouts/slideLayout255.xml"/><Relationship Id="rId10" Type="http://schemas.openxmlformats.org/officeDocument/2006/relationships/slideLayout" Target="../slideLayouts/slideLayout260.xml"/><Relationship Id="rId4" Type="http://schemas.openxmlformats.org/officeDocument/2006/relationships/slideLayout" Target="../slideLayouts/slideLayout254.xml"/><Relationship Id="rId9" Type="http://schemas.openxmlformats.org/officeDocument/2006/relationships/slideLayout" Target="../slideLayouts/slideLayout25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slideLayout" Target="../slideLayouts/slideLayout105.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5E0CBC74-E03C-4CC5-89A6-0B6A89F36D58}"/>
              </a:ext>
            </a:extLst>
          </p:cNvPr>
          <p:cNvGrpSpPr>
            <a:grpSpLocks/>
          </p:cNvGrpSpPr>
          <p:nvPr/>
        </p:nvGrpSpPr>
        <p:grpSpPr bwMode="auto">
          <a:xfrm>
            <a:off x="215900" y="76200"/>
            <a:ext cx="8686800" cy="6781800"/>
            <a:chOff x="136" y="48"/>
            <a:chExt cx="5472" cy="4272"/>
          </a:xfrm>
        </p:grpSpPr>
        <p:grpSp>
          <p:nvGrpSpPr>
            <p:cNvPr id="1032" name="Group 3">
              <a:extLst>
                <a:ext uri="{FF2B5EF4-FFF2-40B4-BE49-F238E27FC236}">
                  <a16:creationId xmlns:a16="http://schemas.microsoft.com/office/drawing/2014/main" id="{16C4406D-542F-4933-8A7D-927E7A7032B5}"/>
                </a:ext>
              </a:extLst>
            </p:cNvPr>
            <p:cNvGrpSpPr>
              <a:grpSpLocks/>
            </p:cNvGrpSpPr>
            <p:nvPr userDrawn="1"/>
          </p:nvGrpSpPr>
          <p:grpSpPr bwMode="auto">
            <a:xfrm>
              <a:off x="136" y="48"/>
              <a:ext cx="5472" cy="212"/>
              <a:chOff x="136" y="48"/>
              <a:chExt cx="5472" cy="212"/>
            </a:xfrm>
          </p:grpSpPr>
          <p:grpSp>
            <p:nvGrpSpPr>
              <p:cNvPr id="1058" name="Group 4">
                <a:extLst>
                  <a:ext uri="{FF2B5EF4-FFF2-40B4-BE49-F238E27FC236}">
                    <a16:creationId xmlns:a16="http://schemas.microsoft.com/office/drawing/2014/main" id="{BB185DC5-A438-41FC-B7E0-4C6A5FA0DA53}"/>
                  </a:ext>
                </a:extLst>
              </p:cNvPr>
              <p:cNvGrpSpPr>
                <a:grpSpLocks/>
              </p:cNvGrpSpPr>
              <p:nvPr/>
            </p:nvGrpSpPr>
            <p:grpSpPr bwMode="auto">
              <a:xfrm>
                <a:off x="136" y="48"/>
                <a:ext cx="1056" cy="212"/>
                <a:chOff x="2544" y="2160"/>
                <a:chExt cx="1920" cy="384"/>
              </a:xfrm>
            </p:grpSpPr>
            <p:sp>
              <p:nvSpPr>
                <p:cNvPr id="1083" name="Rectangle 5">
                  <a:extLst>
                    <a:ext uri="{FF2B5EF4-FFF2-40B4-BE49-F238E27FC236}">
                      <a16:creationId xmlns:a16="http://schemas.microsoft.com/office/drawing/2014/main" id="{85A31828-90DD-4B25-BD42-E3EFE9B10CBF}"/>
                    </a:ext>
                  </a:extLst>
                </p:cNvPr>
                <p:cNvSpPr>
                  <a:spLocks noChangeArrowheads="1"/>
                </p:cNvSpPr>
                <p:nvPr/>
              </p:nvSpPr>
              <p:spPr bwMode="auto">
                <a:xfrm>
                  <a:off x="3504" y="2160"/>
                  <a:ext cx="960" cy="19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84" name="Rectangle 6">
                  <a:extLst>
                    <a:ext uri="{FF2B5EF4-FFF2-40B4-BE49-F238E27FC236}">
                      <a16:creationId xmlns:a16="http://schemas.microsoft.com/office/drawing/2014/main" id="{758A5EB2-5934-417F-AF26-6FF9B692C54B}"/>
                    </a:ext>
                  </a:extLst>
                </p:cNvPr>
                <p:cNvSpPr>
                  <a:spLocks noChangeArrowheads="1"/>
                </p:cNvSpPr>
                <p:nvPr/>
              </p:nvSpPr>
              <p:spPr bwMode="auto">
                <a:xfrm>
                  <a:off x="3504" y="2352"/>
                  <a:ext cx="960" cy="19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85" name="Rectangle 7">
                  <a:extLst>
                    <a:ext uri="{FF2B5EF4-FFF2-40B4-BE49-F238E27FC236}">
                      <a16:creationId xmlns:a16="http://schemas.microsoft.com/office/drawing/2014/main" id="{85AA4724-ADA7-4CE1-8352-91E01A202314}"/>
                    </a:ext>
                  </a:extLst>
                </p:cNvPr>
                <p:cNvSpPr>
                  <a:spLocks noChangeArrowheads="1"/>
                </p:cNvSpPr>
                <p:nvPr/>
              </p:nvSpPr>
              <p:spPr bwMode="auto">
                <a:xfrm>
                  <a:off x="2544" y="2352"/>
                  <a:ext cx="960"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86" name="Rectangle 8">
                  <a:extLst>
                    <a:ext uri="{FF2B5EF4-FFF2-40B4-BE49-F238E27FC236}">
                      <a16:creationId xmlns:a16="http://schemas.microsoft.com/office/drawing/2014/main" id="{328F71BA-7DBA-4CA3-B342-B7C1991F532D}"/>
                    </a:ext>
                  </a:extLst>
                </p:cNvPr>
                <p:cNvSpPr>
                  <a:spLocks noChangeArrowheads="1"/>
                </p:cNvSpPr>
                <p:nvPr/>
              </p:nvSpPr>
              <p:spPr bwMode="auto">
                <a:xfrm>
                  <a:off x="2544" y="2160"/>
                  <a:ext cx="96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87" name="Rectangle 9">
                  <a:extLst>
                    <a:ext uri="{FF2B5EF4-FFF2-40B4-BE49-F238E27FC236}">
                      <a16:creationId xmlns:a16="http://schemas.microsoft.com/office/drawing/2014/main" id="{F27BB903-C0C8-4331-B36B-C27BF69A2771}"/>
                    </a:ext>
                  </a:extLst>
                </p:cNvPr>
                <p:cNvSpPr>
                  <a:spLocks noChangeArrowheads="1"/>
                </p:cNvSpPr>
                <p:nvPr/>
              </p:nvSpPr>
              <p:spPr bwMode="auto">
                <a:xfrm>
                  <a:off x="2640" y="2256"/>
                  <a:ext cx="1727" cy="192"/>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59" name="Group 10">
                <a:extLst>
                  <a:ext uri="{FF2B5EF4-FFF2-40B4-BE49-F238E27FC236}">
                    <a16:creationId xmlns:a16="http://schemas.microsoft.com/office/drawing/2014/main" id="{158F1BD2-0F42-4387-B2D1-C2DC94FD7B78}"/>
                  </a:ext>
                </a:extLst>
              </p:cNvPr>
              <p:cNvGrpSpPr>
                <a:grpSpLocks/>
              </p:cNvGrpSpPr>
              <p:nvPr/>
            </p:nvGrpSpPr>
            <p:grpSpPr bwMode="auto">
              <a:xfrm>
                <a:off x="1240" y="48"/>
                <a:ext cx="1056" cy="212"/>
                <a:chOff x="2544" y="2160"/>
                <a:chExt cx="1920" cy="384"/>
              </a:xfrm>
            </p:grpSpPr>
            <p:sp>
              <p:nvSpPr>
                <p:cNvPr id="1078" name="Rectangle 11">
                  <a:extLst>
                    <a:ext uri="{FF2B5EF4-FFF2-40B4-BE49-F238E27FC236}">
                      <a16:creationId xmlns:a16="http://schemas.microsoft.com/office/drawing/2014/main" id="{9DF58C87-CE63-489D-9709-0973773A6801}"/>
                    </a:ext>
                  </a:extLst>
                </p:cNvPr>
                <p:cNvSpPr>
                  <a:spLocks noChangeArrowheads="1"/>
                </p:cNvSpPr>
                <p:nvPr/>
              </p:nvSpPr>
              <p:spPr bwMode="auto">
                <a:xfrm>
                  <a:off x="3504" y="2160"/>
                  <a:ext cx="960" cy="19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79" name="Rectangle 12">
                  <a:extLst>
                    <a:ext uri="{FF2B5EF4-FFF2-40B4-BE49-F238E27FC236}">
                      <a16:creationId xmlns:a16="http://schemas.microsoft.com/office/drawing/2014/main" id="{0F7A7F8D-6768-4EE4-A8DC-47476F3A9531}"/>
                    </a:ext>
                  </a:extLst>
                </p:cNvPr>
                <p:cNvSpPr>
                  <a:spLocks noChangeArrowheads="1"/>
                </p:cNvSpPr>
                <p:nvPr/>
              </p:nvSpPr>
              <p:spPr bwMode="auto">
                <a:xfrm>
                  <a:off x="3504" y="2352"/>
                  <a:ext cx="960" cy="19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80" name="Rectangle 13">
                  <a:extLst>
                    <a:ext uri="{FF2B5EF4-FFF2-40B4-BE49-F238E27FC236}">
                      <a16:creationId xmlns:a16="http://schemas.microsoft.com/office/drawing/2014/main" id="{3ECF585B-E386-4946-9A5C-F594B12B25E4}"/>
                    </a:ext>
                  </a:extLst>
                </p:cNvPr>
                <p:cNvSpPr>
                  <a:spLocks noChangeArrowheads="1"/>
                </p:cNvSpPr>
                <p:nvPr/>
              </p:nvSpPr>
              <p:spPr bwMode="auto">
                <a:xfrm>
                  <a:off x="2544" y="2352"/>
                  <a:ext cx="960"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81" name="Rectangle 14">
                  <a:extLst>
                    <a:ext uri="{FF2B5EF4-FFF2-40B4-BE49-F238E27FC236}">
                      <a16:creationId xmlns:a16="http://schemas.microsoft.com/office/drawing/2014/main" id="{4FB5D20E-97B5-48B2-9100-8C42DA54328F}"/>
                    </a:ext>
                  </a:extLst>
                </p:cNvPr>
                <p:cNvSpPr>
                  <a:spLocks noChangeArrowheads="1"/>
                </p:cNvSpPr>
                <p:nvPr/>
              </p:nvSpPr>
              <p:spPr bwMode="auto">
                <a:xfrm>
                  <a:off x="2544" y="2160"/>
                  <a:ext cx="96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82" name="Rectangle 15">
                  <a:extLst>
                    <a:ext uri="{FF2B5EF4-FFF2-40B4-BE49-F238E27FC236}">
                      <a16:creationId xmlns:a16="http://schemas.microsoft.com/office/drawing/2014/main" id="{14029D35-93C5-42C8-9178-4BFDC07E7CB4}"/>
                    </a:ext>
                  </a:extLst>
                </p:cNvPr>
                <p:cNvSpPr>
                  <a:spLocks noChangeArrowheads="1"/>
                </p:cNvSpPr>
                <p:nvPr/>
              </p:nvSpPr>
              <p:spPr bwMode="auto">
                <a:xfrm>
                  <a:off x="2640" y="2256"/>
                  <a:ext cx="1727" cy="192"/>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60" name="Group 16">
                <a:extLst>
                  <a:ext uri="{FF2B5EF4-FFF2-40B4-BE49-F238E27FC236}">
                    <a16:creationId xmlns:a16="http://schemas.microsoft.com/office/drawing/2014/main" id="{F0C5581D-2C22-48A3-BB01-03DF54BF8AD7}"/>
                  </a:ext>
                </a:extLst>
              </p:cNvPr>
              <p:cNvGrpSpPr>
                <a:grpSpLocks/>
              </p:cNvGrpSpPr>
              <p:nvPr/>
            </p:nvGrpSpPr>
            <p:grpSpPr bwMode="auto">
              <a:xfrm>
                <a:off x="2344" y="48"/>
                <a:ext cx="1056" cy="212"/>
                <a:chOff x="2544" y="2160"/>
                <a:chExt cx="1920" cy="384"/>
              </a:xfrm>
            </p:grpSpPr>
            <p:sp>
              <p:nvSpPr>
                <p:cNvPr id="1073" name="Rectangle 17">
                  <a:extLst>
                    <a:ext uri="{FF2B5EF4-FFF2-40B4-BE49-F238E27FC236}">
                      <a16:creationId xmlns:a16="http://schemas.microsoft.com/office/drawing/2014/main" id="{420ECB81-93D3-4D09-A145-3E4EF4145AF7}"/>
                    </a:ext>
                  </a:extLst>
                </p:cNvPr>
                <p:cNvSpPr>
                  <a:spLocks noChangeArrowheads="1"/>
                </p:cNvSpPr>
                <p:nvPr/>
              </p:nvSpPr>
              <p:spPr bwMode="auto">
                <a:xfrm>
                  <a:off x="3504" y="2160"/>
                  <a:ext cx="960" cy="19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74" name="Rectangle 18">
                  <a:extLst>
                    <a:ext uri="{FF2B5EF4-FFF2-40B4-BE49-F238E27FC236}">
                      <a16:creationId xmlns:a16="http://schemas.microsoft.com/office/drawing/2014/main" id="{EE6D3F5F-E042-4EC8-86EA-062F644F6FF4}"/>
                    </a:ext>
                  </a:extLst>
                </p:cNvPr>
                <p:cNvSpPr>
                  <a:spLocks noChangeArrowheads="1"/>
                </p:cNvSpPr>
                <p:nvPr/>
              </p:nvSpPr>
              <p:spPr bwMode="auto">
                <a:xfrm>
                  <a:off x="3504" y="2352"/>
                  <a:ext cx="960" cy="19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75" name="Rectangle 19">
                  <a:extLst>
                    <a:ext uri="{FF2B5EF4-FFF2-40B4-BE49-F238E27FC236}">
                      <a16:creationId xmlns:a16="http://schemas.microsoft.com/office/drawing/2014/main" id="{5563DAC9-3650-4D73-97E2-E913885249EC}"/>
                    </a:ext>
                  </a:extLst>
                </p:cNvPr>
                <p:cNvSpPr>
                  <a:spLocks noChangeArrowheads="1"/>
                </p:cNvSpPr>
                <p:nvPr/>
              </p:nvSpPr>
              <p:spPr bwMode="auto">
                <a:xfrm>
                  <a:off x="2544" y="2352"/>
                  <a:ext cx="960"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76" name="Rectangle 20">
                  <a:extLst>
                    <a:ext uri="{FF2B5EF4-FFF2-40B4-BE49-F238E27FC236}">
                      <a16:creationId xmlns:a16="http://schemas.microsoft.com/office/drawing/2014/main" id="{2461A969-CBC5-4C89-A3B2-6418F08125AA}"/>
                    </a:ext>
                  </a:extLst>
                </p:cNvPr>
                <p:cNvSpPr>
                  <a:spLocks noChangeArrowheads="1"/>
                </p:cNvSpPr>
                <p:nvPr/>
              </p:nvSpPr>
              <p:spPr bwMode="auto">
                <a:xfrm>
                  <a:off x="2544" y="2160"/>
                  <a:ext cx="96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77" name="Rectangle 21">
                  <a:extLst>
                    <a:ext uri="{FF2B5EF4-FFF2-40B4-BE49-F238E27FC236}">
                      <a16:creationId xmlns:a16="http://schemas.microsoft.com/office/drawing/2014/main" id="{C791ECC2-4874-4260-9487-0CF27B86BA35}"/>
                    </a:ext>
                  </a:extLst>
                </p:cNvPr>
                <p:cNvSpPr>
                  <a:spLocks noChangeArrowheads="1"/>
                </p:cNvSpPr>
                <p:nvPr/>
              </p:nvSpPr>
              <p:spPr bwMode="auto">
                <a:xfrm>
                  <a:off x="2640" y="2256"/>
                  <a:ext cx="1727" cy="192"/>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61" name="Group 22">
                <a:extLst>
                  <a:ext uri="{FF2B5EF4-FFF2-40B4-BE49-F238E27FC236}">
                    <a16:creationId xmlns:a16="http://schemas.microsoft.com/office/drawing/2014/main" id="{33C1949E-9115-4EA0-829A-1832E403B799}"/>
                  </a:ext>
                </a:extLst>
              </p:cNvPr>
              <p:cNvGrpSpPr>
                <a:grpSpLocks/>
              </p:cNvGrpSpPr>
              <p:nvPr/>
            </p:nvGrpSpPr>
            <p:grpSpPr bwMode="auto">
              <a:xfrm>
                <a:off x="3448" y="48"/>
                <a:ext cx="1056" cy="212"/>
                <a:chOff x="2544" y="2160"/>
                <a:chExt cx="1920" cy="384"/>
              </a:xfrm>
            </p:grpSpPr>
            <p:sp>
              <p:nvSpPr>
                <p:cNvPr id="1068" name="Rectangle 23">
                  <a:extLst>
                    <a:ext uri="{FF2B5EF4-FFF2-40B4-BE49-F238E27FC236}">
                      <a16:creationId xmlns:a16="http://schemas.microsoft.com/office/drawing/2014/main" id="{7AE2E85E-7F3F-4F55-8C17-C17DF7EE36E2}"/>
                    </a:ext>
                  </a:extLst>
                </p:cNvPr>
                <p:cNvSpPr>
                  <a:spLocks noChangeArrowheads="1"/>
                </p:cNvSpPr>
                <p:nvPr/>
              </p:nvSpPr>
              <p:spPr bwMode="auto">
                <a:xfrm>
                  <a:off x="3504" y="2160"/>
                  <a:ext cx="960" cy="19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69" name="Rectangle 24">
                  <a:extLst>
                    <a:ext uri="{FF2B5EF4-FFF2-40B4-BE49-F238E27FC236}">
                      <a16:creationId xmlns:a16="http://schemas.microsoft.com/office/drawing/2014/main" id="{0A4079A0-B93F-4925-BCF0-A2E0FD532882}"/>
                    </a:ext>
                  </a:extLst>
                </p:cNvPr>
                <p:cNvSpPr>
                  <a:spLocks noChangeArrowheads="1"/>
                </p:cNvSpPr>
                <p:nvPr/>
              </p:nvSpPr>
              <p:spPr bwMode="auto">
                <a:xfrm>
                  <a:off x="3504" y="2352"/>
                  <a:ext cx="960" cy="19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70" name="Rectangle 25">
                  <a:extLst>
                    <a:ext uri="{FF2B5EF4-FFF2-40B4-BE49-F238E27FC236}">
                      <a16:creationId xmlns:a16="http://schemas.microsoft.com/office/drawing/2014/main" id="{8B20FA1B-CAEE-406E-B9C9-A771717D3E48}"/>
                    </a:ext>
                  </a:extLst>
                </p:cNvPr>
                <p:cNvSpPr>
                  <a:spLocks noChangeArrowheads="1"/>
                </p:cNvSpPr>
                <p:nvPr/>
              </p:nvSpPr>
              <p:spPr bwMode="auto">
                <a:xfrm>
                  <a:off x="2544" y="2352"/>
                  <a:ext cx="960"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71" name="Rectangle 26">
                  <a:extLst>
                    <a:ext uri="{FF2B5EF4-FFF2-40B4-BE49-F238E27FC236}">
                      <a16:creationId xmlns:a16="http://schemas.microsoft.com/office/drawing/2014/main" id="{175826AF-CEDD-4199-B09E-7A9EB2CACB4A}"/>
                    </a:ext>
                  </a:extLst>
                </p:cNvPr>
                <p:cNvSpPr>
                  <a:spLocks noChangeArrowheads="1"/>
                </p:cNvSpPr>
                <p:nvPr/>
              </p:nvSpPr>
              <p:spPr bwMode="auto">
                <a:xfrm>
                  <a:off x="2544" y="2160"/>
                  <a:ext cx="96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72" name="Rectangle 27">
                  <a:extLst>
                    <a:ext uri="{FF2B5EF4-FFF2-40B4-BE49-F238E27FC236}">
                      <a16:creationId xmlns:a16="http://schemas.microsoft.com/office/drawing/2014/main" id="{90965C7F-474E-4427-ADCF-005896AA2058}"/>
                    </a:ext>
                  </a:extLst>
                </p:cNvPr>
                <p:cNvSpPr>
                  <a:spLocks noChangeArrowheads="1"/>
                </p:cNvSpPr>
                <p:nvPr/>
              </p:nvSpPr>
              <p:spPr bwMode="auto">
                <a:xfrm>
                  <a:off x="2640" y="2256"/>
                  <a:ext cx="1727" cy="192"/>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62" name="Group 28">
                <a:extLst>
                  <a:ext uri="{FF2B5EF4-FFF2-40B4-BE49-F238E27FC236}">
                    <a16:creationId xmlns:a16="http://schemas.microsoft.com/office/drawing/2014/main" id="{CEE99198-4E77-412B-B13B-B7EA5EF5C389}"/>
                  </a:ext>
                </a:extLst>
              </p:cNvPr>
              <p:cNvGrpSpPr>
                <a:grpSpLocks/>
              </p:cNvGrpSpPr>
              <p:nvPr/>
            </p:nvGrpSpPr>
            <p:grpSpPr bwMode="auto">
              <a:xfrm>
                <a:off x="4552" y="48"/>
                <a:ext cx="1056" cy="212"/>
                <a:chOff x="2544" y="2160"/>
                <a:chExt cx="1920" cy="384"/>
              </a:xfrm>
            </p:grpSpPr>
            <p:sp>
              <p:nvSpPr>
                <p:cNvPr id="1063" name="Rectangle 29">
                  <a:extLst>
                    <a:ext uri="{FF2B5EF4-FFF2-40B4-BE49-F238E27FC236}">
                      <a16:creationId xmlns:a16="http://schemas.microsoft.com/office/drawing/2014/main" id="{566B5C32-6F73-4036-AC23-73235E70E724}"/>
                    </a:ext>
                  </a:extLst>
                </p:cNvPr>
                <p:cNvSpPr>
                  <a:spLocks noChangeArrowheads="1"/>
                </p:cNvSpPr>
                <p:nvPr/>
              </p:nvSpPr>
              <p:spPr bwMode="auto">
                <a:xfrm>
                  <a:off x="3504" y="2160"/>
                  <a:ext cx="960" cy="19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64" name="Rectangle 30">
                  <a:extLst>
                    <a:ext uri="{FF2B5EF4-FFF2-40B4-BE49-F238E27FC236}">
                      <a16:creationId xmlns:a16="http://schemas.microsoft.com/office/drawing/2014/main" id="{5E3D1CEE-1812-4D37-8998-D20B46BAF72B}"/>
                    </a:ext>
                  </a:extLst>
                </p:cNvPr>
                <p:cNvSpPr>
                  <a:spLocks noChangeArrowheads="1"/>
                </p:cNvSpPr>
                <p:nvPr/>
              </p:nvSpPr>
              <p:spPr bwMode="auto">
                <a:xfrm>
                  <a:off x="3504" y="2352"/>
                  <a:ext cx="960" cy="19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65" name="Rectangle 31">
                  <a:extLst>
                    <a:ext uri="{FF2B5EF4-FFF2-40B4-BE49-F238E27FC236}">
                      <a16:creationId xmlns:a16="http://schemas.microsoft.com/office/drawing/2014/main" id="{E1D4E3DE-2B25-4265-9BCB-57D418C1701E}"/>
                    </a:ext>
                  </a:extLst>
                </p:cNvPr>
                <p:cNvSpPr>
                  <a:spLocks noChangeArrowheads="1"/>
                </p:cNvSpPr>
                <p:nvPr/>
              </p:nvSpPr>
              <p:spPr bwMode="auto">
                <a:xfrm>
                  <a:off x="2544" y="2352"/>
                  <a:ext cx="960"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66" name="Rectangle 32">
                  <a:extLst>
                    <a:ext uri="{FF2B5EF4-FFF2-40B4-BE49-F238E27FC236}">
                      <a16:creationId xmlns:a16="http://schemas.microsoft.com/office/drawing/2014/main" id="{305E6D85-A5C0-411E-9F33-CDA18F3C286C}"/>
                    </a:ext>
                  </a:extLst>
                </p:cNvPr>
                <p:cNvSpPr>
                  <a:spLocks noChangeArrowheads="1"/>
                </p:cNvSpPr>
                <p:nvPr/>
              </p:nvSpPr>
              <p:spPr bwMode="auto">
                <a:xfrm>
                  <a:off x="2544" y="2160"/>
                  <a:ext cx="960"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67" name="Rectangle 33">
                  <a:extLst>
                    <a:ext uri="{FF2B5EF4-FFF2-40B4-BE49-F238E27FC236}">
                      <a16:creationId xmlns:a16="http://schemas.microsoft.com/office/drawing/2014/main" id="{792CD334-286F-4308-972D-C2D2D911459B}"/>
                    </a:ext>
                  </a:extLst>
                </p:cNvPr>
                <p:cNvSpPr>
                  <a:spLocks noChangeArrowheads="1"/>
                </p:cNvSpPr>
                <p:nvPr/>
              </p:nvSpPr>
              <p:spPr bwMode="auto">
                <a:xfrm>
                  <a:off x="2640" y="2256"/>
                  <a:ext cx="1727" cy="192"/>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grpSp>
          <p:nvGrpSpPr>
            <p:cNvPr id="1033" name="Group 34">
              <a:extLst>
                <a:ext uri="{FF2B5EF4-FFF2-40B4-BE49-F238E27FC236}">
                  <a16:creationId xmlns:a16="http://schemas.microsoft.com/office/drawing/2014/main" id="{439EC359-CC9B-49B9-8EE8-E0EE22ABB761}"/>
                </a:ext>
              </a:extLst>
            </p:cNvPr>
            <p:cNvGrpSpPr>
              <a:grpSpLocks/>
            </p:cNvGrpSpPr>
            <p:nvPr userDrawn="1"/>
          </p:nvGrpSpPr>
          <p:grpSpPr bwMode="auto">
            <a:xfrm>
              <a:off x="192" y="4273"/>
              <a:ext cx="5328" cy="47"/>
              <a:chOff x="192" y="3840"/>
              <a:chExt cx="5328" cy="47"/>
            </a:xfrm>
          </p:grpSpPr>
          <p:grpSp>
            <p:nvGrpSpPr>
              <p:cNvPr id="1034" name="Group 35">
                <a:extLst>
                  <a:ext uri="{FF2B5EF4-FFF2-40B4-BE49-F238E27FC236}">
                    <a16:creationId xmlns:a16="http://schemas.microsoft.com/office/drawing/2014/main" id="{6134AE97-4F8B-42F3-B8E4-64B15D9846D7}"/>
                  </a:ext>
                </a:extLst>
              </p:cNvPr>
              <p:cNvGrpSpPr>
                <a:grpSpLocks/>
              </p:cNvGrpSpPr>
              <p:nvPr userDrawn="1"/>
            </p:nvGrpSpPr>
            <p:grpSpPr bwMode="auto">
              <a:xfrm>
                <a:off x="192" y="3840"/>
                <a:ext cx="624" cy="47"/>
                <a:chOff x="624" y="3706"/>
                <a:chExt cx="1056" cy="106"/>
              </a:xfrm>
            </p:grpSpPr>
            <p:sp>
              <p:nvSpPr>
                <p:cNvPr id="1056" name="Rectangle 36">
                  <a:extLst>
                    <a:ext uri="{FF2B5EF4-FFF2-40B4-BE49-F238E27FC236}">
                      <a16:creationId xmlns:a16="http://schemas.microsoft.com/office/drawing/2014/main" id="{CB0B15FC-F817-4AA2-802B-147AE9CBBCB0}"/>
                    </a:ext>
                  </a:extLst>
                </p:cNvPr>
                <p:cNvSpPr>
                  <a:spLocks noChangeArrowheads="1"/>
                </p:cNvSpPr>
                <p:nvPr userDrawn="1"/>
              </p:nvSpPr>
              <p:spPr bwMode="ltGray">
                <a:xfrm>
                  <a:off x="1152" y="3706"/>
                  <a:ext cx="528" cy="10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57" name="Rectangle 37">
                  <a:extLst>
                    <a:ext uri="{FF2B5EF4-FFF2-40B4-BE49-F238E27FC236}">
                      <a16:creationId xmlns:a16="http://schemas.microsoft.com/office/drawing/2014/main" id="{9E839A83-9B05-4A0E-BB50-F5421CA5F6C5}"/>
                    </a:ext>
                  </a:extLst>
                </p:cNvPr>
                <p:cNvSpPr>
                  <a:spLocks noChangeArrowheads="1"/>
                </p:cNvSpPr>
                <p:nvPr userDrawn="1"/>
              </p:nvSpPr>
              <p:spPr bwMode="ltGray">
                <a:xfrm>
                  <a:off x="624" y="3706"/>
                  <a:ext cx="528" cy="10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35" name="Group 38">
                <a:extLst>
                  <a:ext uri="{FF2B5EF4-FFF2-40B4-BE49-F238E27FC236}">
                    <a16:creationId xmlns:a16="http://schemas.microsoft.com/office/drawing/2014/main" id="{8FECCF7B-F40B-481C-A3DD-6722F0A25242}"/>
                  </a:ext>
                </a:extLst>
              </p:cNvPr>
              <p:cNvGrpSpPr>
                <a:grpSpLocks/>
              </p:cNvGrpSpPr>
              <p:nvPr userDrawn="1"/>
            </p:nvGrpSpPr>
            <p:grpSpPr bwMode="auto">
              <a:xfrm>
                <a:off x="864" y="3840"/>
                <a:ext cx="624" cy="47"/>
                <a:chOff x="624" y="3600"/>
                <a:chExt cx="1056" cy="106"/>
              </a:xfrm>
            </p:grpSpPr>
            <p:sp>
              <p:nvSpPr>
                <p:cNvPr id="1054" name="Rectangle 39">
                  <a:extLst>
                    <a:ext uri="{FF2B5EF4-FFF2-40B4-BE49-F238E27FC236}">
                      <a16:creationId xmlns:a16="http://schemas.microsoft.com/office/drawing/2014/main" id="{A09AB10E-5218-4217-B5F4-A092522911B6}"/>
                    </a:ext>
                  </a:extLst>
                </p:cNvPr>
                <p:cNvSpPr>
                  <a:spLocks noChangeArrowheads="1"/>
                </p:cNvSpPr>
                <p:nvPr userDrawn="1"/>
              </p:nvSpPr>
              <p:spPr bwMode="ltGray">
                <a:xfrm>
                  <a:off x="1152" y="3600"/>
                  <a:ext cx="528" cy="1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55" name="Rectangle 40">
                  <a:extLst>
                    <a:ext uri="{FF2B5EF4-FFF2-40B4-BE49-F238E27FC236}">
                      <a16:creationId xmlns:a16="http://schemas.microsoft.com/office/drawing/2014/main" id="{CDCBF032-1B9C-4085-AB2C-417CB9C608F1}"/>
                    </a:ext>
                  </a:extLst>
                </p:cNvPr>
                <p:cNvSpPr>
                  <a:spLocks noChangeArrowheads="1"/>
                </p:cNvSpPr>
                <p:nvPr userDrawn="1"/>
              </p:nvSpPr>
              <p:spPr bwMode="ltGray">
                <a:xfrm>
                  <a:off x="624" y="3600"/>
                  <a:ext cx="528" cy="10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36" name="Group 41">
                <a:extLst>
                  <a:ext uri="{FF2B5EF4-FFF2-40B4-BE49-F238E27FC236}">
                    <a16:creationId xmlns:a16="http://schemas.microsoft.com/office/drawing/2014/main" id="{60B84B74-316D-4B0E-8902-99BE63A999F7}"/>
                  </a:ext>
                </a:extLst>
              </p:cNvPr>
              <p:cNvGrpSpPr>
                <a:grpSpLocks/>
              </p:cNvGrpSpPr>
              <p:nvPr userDrawn="1"/>
            </p:nvGrpSpPr>
            <p:grpSpPr bwMode="auto">
              <a:xfrm>
                <a:off x="1536" y="3840"/>
                <a:ext cx="624" cy="47"/>
                <a:chOff x="624" y="3706"/>
                <a:chExt cx="1056" cy="106"/>
              </a:xfrm>
            </p:grpSpPr>
            <p:sp>
              <p:nvSpPr>
                <p:cNvPr id="1052" name="Rectangle 42">
                  <a:extLst>
                    <a:ext uri="{FF2B5EF4-FFF2-40B4-BE49-F238E27FC236}">
                      <a16:creationId xmlns:a16="http://schemas.microsoft.com/office/drawing/2014/main" id="{728F070C-B19F-4CD4-863E-C163C6F265B0}"/>
                    </a:ext>
                  </a:extLst>
                </p:cNvPr>
                <p:cNvSpPr>
                  <a:spLocks noChangeArrowheads="1"/>
                </p:cNvSpPr>
                <p:nvPr userDrawn="1"/>
              </p:nvSpPr>
              <p:spPr bwMode="ltGray">
                <a:xfrm>
                  <a:off x="1152" y="3706"/>
                  <a:ext cx="528" cy="10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53" name="Rectangle 43">
                  <a:extLst>
                    <a:ext uri="{FF2B5EF4-FFF2-40B4-BE49-F238E27FC236}">
                      <a16:creationId xmlns:a16="http://schemas.microsoft.com/office/drawing/2014/main" id="{3DEB35D4-FB5B-4A5D-AE20-7D9DBA5829A8}"/>
                    </a:ext>
                  </a:extLst>
                </p:cNvPr>
                <p:cNvSpPr>
                  <a:spLocks noChangeArrowheads="1"/>
                </p:cNvSpPr>
                <p:nvPr userDrawn="1"/>
              </p:nvSpPr>
              <p:spPr bwMode="ltGray">
                <a:xfrm>
                  <a:off x="624" y="3706"/>
                  <a:ext cx="528" cy="10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37" name="Group 44">
                <a:extLst>
                  <a:ext uri="{FF2B5EF4-FFF2-40B4-BE49-F238E27FC236}">
                    <a16:creationId xmlns:a16="http://schemas.microsoft.com/office/drawing/2014/main" id="{CAC58CE5-8DD1-4494-9CB6-AA1858527ECC}"/>
                  </a:ext>
                </a:extLst>
              </p:cNvPr>
              <p:cNvGrpSpPr>
                <a:grpSpLocks/>
              </p:cNvGrpSpPr>
              <p:nvPr userDrawn="1"/>
            </p:nvGrpSpPr>
            <p:grpSpPr bwMode="auto">
              <a:xfrm>
                <a:off x="2208" y="3840"/>
                <a:ext cx="624" cy="47"/>
                <a:chOff x="624" y="3600"/>
                <a:chExt cx="1056" cy="106"/>
              </a:xfrm>
            </p:grpSpPr>
            <p:sp>
              <p:nvSpPr>
                <p:cNvPr id="1050" name="Rectangle 45">
                  <a:extLst>
                    <a:ext uri="{FF2B5EF4-FFF2-40B4-BE49-F238E27FC236}">
                      <a16:creationId xmlns:a16="http://schemas.microsoft.com/office/drawing/2014/main" id="{21A5D274-A460-4432-BB18-A612B071EE14}"/>
                    </a:ext>
                  </a:extLst>
                </p:cNvPr>
                <p:cNvSpPr>
                  <a:spLocks noChangeArrowheads="1"/>
                </p:cNvSpPr>
                <p:nvPr userDrawn="1"/>
              </p:nvSpPr>
              <p:spPr bwMode="ltGray">
                <a:xfrm>
                  <a:off x="1152" y="3600"/>
                  <a:ext cx="528" cy="1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51" name="Rectangle 46">
                  <a:extLst>
                    <a:ext uri="{FF2B5EF4-FFF2-40B4-BE49-F238E27FC236}">
                      <a16:creationId xmlns:a16="http://schemas.microsoft.com/office/drawing/2014/main" id="{3C608D2D-5F9F-4CA0-B1C1-8F9E64CE19EE}"/>
                    </a:ext>
                  </a:extLst>
                </p:cNvPr>
                <p:cNvSpPr>
                  <a:spLocks noChangeArrowheads="1"/>
                </p:cNvSpPr>
                <p:nvPr userDrawn="1"/>
              </p:nvSpPr>
              <p:spPr bwMode="ltGray">
                <a:xfrm>
                  <a:off x="624" y="3600"/>
                  <a:ext cx="528" cy="10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38" name="Group 47">
                <a:extLst>
                  <a:ext uri="{FF2B5EF4-FFF2-40B4-BE49-F238E27FC236}">
                    <a16:creationId xmlns:a16="http://schemas.microsoft.com/office/drawing/2014/main" id="{783C0DBF-ED5F-4A45-AEE9-51392A987BE4}"/>
                  </a:ext>
                </a:extLst>
              </p:cNvPr>
              <p:cNvGrpSpPr>
                <a:grpSpLocks/>
              </p:cNvGrpSpPr>
              <p:nvPr userDrawn="1"/>
            </p:nvGrpSpPr>
            <p:grpSpPr bwMode="auto">
              <a:xfrm>
                <a:off x="2880" y="3840"/>
                <a:ext cx="624" cy="47"/>
                <a:chOff x="624" y="3706"/>
                <a:chExt cx="1056" cy="106"/>
              </a:xfrm>
            </p:grpSpPr>
            <p:sp>
              <p:nvSpPr>
                <p:cNvPr id="1048" name="Rectangle 48">
                  <a:extLst>
                    <a:ext uri="{FF2B5EF4-FFF2-40B4-BE49-F238E27FC236}">
                      <a16:creationId xmlns:a16="http://schemas.microsoft.com/office/drawing/2014/main" id="{F1D3A8D1-D989-4878-BD87-9A5E6F4F216B}"/>
                    </a:ext>
                  </a:extLst>
                </p:cNvPr>
                <p:cNvSpPr>
                  <a:spLocks noChangeArrowheads="1"/>
                </p:cNvSpPr>
                <p:nvPr userDrawn="1"/>
              </p:nvSpPr>
              <p:spPr bwMode="ltGray">
                <a:xfrm>
                  <a:off x="1152" y="3706"/>
                  <a:ext cx="528" cy="10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49" name="Rectangle 49">
                  <a:extLst>
                    <a:ext uri="{FF2B5EF4-FFF2-40B4-BE49-F238E27FC236}">
                      <a16:creationId xmlns:a16="http://schemas.microsoft.com/office/drawing/2014/main" id="{2C3E4768-C8F4-425E-9214-1D96684845B3}"/>
                    </a:ext>
                  </a:extLst>
                </p:cNvPr>
                <p:cNvSpPr>
                  <a:spLocks noChangeArrowheads="1"/>
                </p:cNvSpPr>
                <p:nvPr userDrawn="1"/>
              </p:nvSpPr>
              <p:spPr bwMode="ltGray">
                <a:xfrm>
                  <a:off x="624" y="3706"/>
                  <a:ext cx="528" cy="10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39" name="Group 50">
                <a:extLst>
                  <a:ext uri="{FF2B5EF4-FFF2-40B4-BE49-F238E27FC236}">
                    <a16:creationId xmlns:a16="http://schemas.microsoft.com/office/drawing/2014/main" id="{FD343EB6-746F-4865-9B16-666AFEEFE09B}"/>
                  </a:ext>
                </a:extLst>
              </p:cNvPr>
              <p:cNvGrpSpPr>
                <a:grpSpLocks/>
              </p:cNvGrpSpPr>
              <p:nvPr userDrawn="1"/>
            </p:nvGrpSpPr>
            <p:grpSpPr bwMode="auto">
              <a:xfrm>
                <a:off x="3552" y="3840"/>
                <a:ext cx="624" cy="47"/>
                <a:chOff x="624" y="3600"/>
                <a:chExt cx="1056" cy="106"/>
              </a:xfrm>
            </p:grpSpPr>
            <p:sp>
              <p:nvSpPr>
                <p:cNvPr id="1046" name="Rectangle 51">
                  <a:extLst>
                    <a:ext uri="{FF2B5EF4-FFF2-40B4-BE49-F238E27FC236}">
                      <a16:creationId xmlns:a16="http://schemas.microsoft.com/office/drawing/2014/main" id="{CE404FE8-47E7-4873-8CCC-90FB3968F4AD}"/>
                    </a:ext>
                  </a:extLst>
                </p:cNvPr>
                <p:cNvSpPr>
                  <a:spLocks noChangeArrowheads="1"/>
                </p:cNvSpPr>
                <p:nvPr userDrawn="1"/>
              </p:nvSpPr>
              <p:spPr bwMode="ltGray">
                <a:xfrm>
                  <a:off x="1152" y="3600"/>
                  <a:ext cx="528" cy="1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47" name="Rectangle 52">
                  <a:extLst>
                    <a:ext uri="{FF2B5EF4-FFF2-40B4-BE49-F238E27FC236}">
                      <a16:creationId xmlns:a16="http://schemas.microsoft.com/office/drawing/2014/main" id="{05C1B8BD-BF7D-4255-94CD-5CD6395A50F6}"/>
                    </a:ext>
                  </a:extLst>
                </p:cNvPr>
                <p:cNvSpPr>
                  <a:spLocks noChangeArrowheads="1"/>
                </p:cNvSpPr>
                <p:nvPr userDrawn="1"/>
              </p:nvSpPr>
              <p:spPr bwMode="ltGray">
                <a:xfrm>
                  <a:off x="624" y="3600"/>
                  <a:ext cx="528" cy="10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40" name="Group 53">
                <a:extLst>
                  <a:ext uri="{FF2B5EF4-FFF2-40B4-BE49-F238E27FC236}">
                    <a16:creationId xmlns:a16="http://schemas.microsoft.com/office/drawing/2014/main" id="{4D32EECC-2C6E-4F93-94EB-92209F8F07EB}"/>
                  </a:ext>
                </a:extLst>
              </p:cNvPr>
              <p:cNvGrpSpPr>
                <a:grpSpLocks/>
              </p:cNvGrpSpPr>
              <p:nvPr userDrawn="1"/>
            </p:nvGrpSpPr>
            <p:grpSpPr bwMode="auto">
              <a:xfrm>
                <a:off x="4224" y="3840"/>
                <a:ext cx="624" cy="47"/>
                <a:chOff x="624" y="3706"/>
                <a:chExt cx="1056" cy="106"/>
              </a:xfrm>
            </p:grpSpPr>
            <p:sp>
              <p:nvSpPr>
                <p:cNvPr id="1044" name="Rectangle 54">
                  <a:extLst>
                    <a:ext uri="{FF2B5EF4-FFF2-40B4-BE49-F238E27FC236}">
                      <a16:creationId xmlns:a16="http://schemas.microsoft.com/office/drawing/2014/main" id="{E9BF82B2-D8A9-4D62-B6E7-9339BE14B757}"/>
                    </a:ext>
                  </a:extLst>
                </p:cNvPr>
                <p:cNvSpPr>
                  <a:spLocks noChangeArrowheads="1"/>
                </p:cNvSpPr>
                <p:nvPr userDrawn="1"/>
              </p:nvSpPr>
              <p:spPr bwMode="ltGray">
                <a:xfrm>
                  <a:off x="1152" y="3706"/>
                  <a:ext cx="528" cy="10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45" name="Rectangle 55">
                  <a:extLst>
                    <a:ext uri="{FF2B5EF4-FFF2-40B4-BE49-F238E27FC236}">
                      <a16:creationId xmlns:a16="http://schemas.microsoft.com/office/drawing/2014/main" id="{9E48A57F-5A79-441E-B31C-AC67531DC38C}"/>
                    </a:ext>
                  </a:extLst>
                </p:cNvPr>
                <p:cNvSpPr>
                  <a:spLocks noChangeArrowheads="1"/>
                </p:cNvSpPr>
                <p:nvPr userDrawn="1"/>
              </p:nvSpPr>
              <p:spPr bwMode="ltGray">
                <a:xfrm>
                  <a:off x="624" y="3706"/>
                  <a:ext cx="528" cy="10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nvGrpSpPr>
              <p:cNvPr id="1041" name="Group 56">
                <a:extLst>
                  <a:ext uri="{FF2B5EF4-FFF2-40B4-BE49-F238E27FC236}">
                    <a16:creationId xmlns:a16="http://schemas.microsoft.com/office/drawing/2014/main" id="{C7D41E79-1B36-4CA5-8711-BA39A6A2B924}"/>
                  </a:ext>
                </a:extLst>
              </p:cNvPr>
              <p:cNvGrpSpPr>
                <a:grpSpLocks/>
              </p:cNvGrpSpPr>
              <p:nvPr userDrawn="1"/>
            </p:nvGrpSpPr>
            <p:grpSpPr bwMode="auto">
              <a:xfrm>
                <a:off x="4896" y="3840"/>
                <a:ext cx="624" cy="47"/>
                <a:chOff x="624" y="3600"/>
                <a:chExt cx="1056" cy="106"/>
              </a:xfrm>
            </p:grpSpPr>
            <p:sp>
              <p:nvSpPr>
                <p:cNvPr id="1042" name="Rectangle 57">
                  <a:extLst>
                    <a:ext uri="{FF2B5EF4-FFF2-40B4-BE49-F238E27FC236}">
                      <a16:creationId xmlns:a16="http://schemas.microsoft.com/office/drawing/2014/main" id="{B5D0092E-E7D4-41AC-9629-9EF4E3679E9D}"/>
                    </a:ext>
                  </a:extLst>
                </p:cNvPr>
                <p:cNvSpPr>
                  <a:spLocks noChangeArrowheads="1"/>
                </p:cNvSpPr>
                <p:nvPr userDrawn="1"/>
              </p:nvSpPr>
              <p:spPr bwMode="ltGray">
                <a:xfrm>
                  <a:off x="1152" y="3600"/>
                  <a:ext cx="528" cy="1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1043" name="Rectangle 58">
                  <a:extLst>
                    <a:ext uri="{FF2B5EF4-FFF2-40B4-BE49-F238E27FC236}">
                      <a16:creationId xmlns:a16="http://schemas.microsoft.com/office/drawing/2014/main" id="{25B769F2-E2C2-47AD-A526-D56D7BDC7FA9}"/>
                    </a:ext>
                  </a:extLst>
                </p:cNvPr>
                <p:cNvSpPr>
                  <a:spLocks noChangeArrowheads="1"/>
                </p:cNvSpPr>
                <p:nvPr userDrawn="1"/>
              </p:nvSpPr>
              <p:spPr bwMode="ltGray">
                <a:xfrm>
                  <a:off x="624" y="3600"/>
                  <a:ext cx="528" cy="10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grpSp>
      </p:grpSp>
      <p:sp>
        <p:nvSpPr>
          <p:cNvPr id="1027" name="Rectangle 59">
            <a:extLst>
              <a:ext uri="{FF2B5EF4-FFF2-40B4-BE49-F238E27FC236}">
                <a16:creationId xmlns:a16="http://schemas.microsoft.com/office/drawing/2014/main" id="{22747CF8-1EDC-4B5E-9076-C766EB40B1B8}"/>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60">
            <a:extLst>
              <a:ext uri="{FF2B5EF4-FFF2-40B4-BE49-F238E27FC236}">
                <a16:creationId xmlns:a16="http://schemas.microsoft.com/office/drawing/2014/main" id="{14872227-91EF-4696-91C7-D8B63B51EE9F}"/>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9501" name="Rectangle 61">
            <a:extLst>
              <a:ext uri="{FF2B5EF4-FFF2-40B4-BE49-F238E27FC236}">
                <a16:creationId xmlns:a16="http://schemas.microsoft.com/office/drawing/2014/main" id="{B3A79857-896C-4BD5-8B96-F838DAE59E20}"/>
              </a:ext>
            </a:extLst>
          </p:cNvPr>
          <p:cNvSpPr>
            <a:spLocks noGrp="1" noChangeArrowheads="1"/>
          </p:cNvSpPr>
          <p:nvPr>
            <p:ph type="dt" sz="half" idx="2"/>
          </p:nvPr>
        </p:nvSpPr>
        <p:spPr bwMode="auto">
          <a:xfrm>
            <a:off x="6858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400">
                <a:solidFill>
                  <a:schemeClr val="tx2"/>
                </a:solidFill>
                <a:latin typeface="Arial Narrow" panose="020B0606020202030204" pitchFamily="34" charset="0"/>
                <a:ea typeface="+mn-ea"/>
              </a:defRPr>
            </a:lvl1pPr>
          </a:lstStyle>
          <a:p>
            <a:pPr>
              <a:defRPr/>
            </a:pPr>
            <a:endParaRPr lang="en-US" altLang="zh-CN"/>
          </a:p>
        </p:txBody>
      </p:sp>
      <p:sp>
        <p:nvSpPr>
          <p:cNvPr id="189502" name="Rectangle 62">
            <a:extLst>
              <a:ext uri="{FF2B5EF4-FFF2-40B4-BE49-F238E27FC236}">
                <a16:creationId xmlns:a16="http://schemas.microsoft.com/office/drawing/2014/main" id="{7032BFD5-7BC1-418D-BE36-1BCD06C3904E}"/>
              </a:ext>
            </a:extLst>
          </p:cNvPr>
          <p:cNvSpPr>
            <a:spLocks noGrp="1" noChangeArrowheads="1"/>
          </p:cNvSpPr>
          <p:nvPr>
            <p:ph type="ftr" sz="quarter" idx="3"/>
          </p:nvPr>
        </p:nvSpPr>
        <p:spPr bwMode="auto">
          <a:xfrm>
            <a:off x="3124200" y="6172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400">
                <a:solidFill>
                  <a:schemeClr val="tx2"/>
                </a:solidFill>
                <a:latin typeface="Arial Narrow" panose="020B0606020202030204" pitchFamily="34" charset="0"/>
                <a:ea typeface="+mn-ea"/>
              </a:defRPr>
            </a:lvl1pPr>
          </a:lstStyle>
          <a:p>
            <a:pPr>
              <a:defRPr/>
            </a:pPr>
            <a:endParaRPr lang="en-US" altLang="zh-CN"/>
          </a:p>
        </p:txBody>
      </p:sp>
      <p:sp>
        <p:nvSpPr>
          <p:cNvPr id="189503" name="Rectangle 63">
            <a:extLst>
              <a:ext uri="{FF2B5EF4-FFF2-40B4-BE49-F238E27FC236}">
                <a16:creationId xmlns:a16="http://schemas.microsoft.com/office/drawing/2014/main" id="{A2431DF3-5BC1-4F9E-90D9-72E8CCE1FCF3}"/>
              </a:ext>
            </a:extLst>
          </p:cNvPr>
          <p:cNvSpPr>
            <a:spLocks noGrp="1" noChangeArrowheads="1"/>
          </p:cNvSpPr>
          <p:nvPr>
            <p:ph type="sldNum" sz="quarter" idx="4"/>
          </p:nvPr>
        </p:nvSpPr>
        <p:spPr bwMode="auto">
          <a:xfrm>
            <a:off x="6553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a:solidFill>
                  <a:schemeClr val="tx2"/>
                </a:solidFill>
                <a:latin typeface="Arial Narrow" panose="020B0606020202030204" pitchFamily="34" charset="0"/>
                <a:ea typeface="宋体" panose="02010600030101010101" pitchFamily="2" charset="-122"/>
              </a:defRPr>
            </a:lvl1pPr>
          </a:lstStyle>
          <a:p>
            <a:fld id="{59C95571-D950-4D2A-A142-2E21294461F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6956" r:id="rId1"/>
    <p:sldLayoutId id="2147486957" r:id="rId2"/>
    <p:sldLayoutId id="2147486958" r:id="rId3"/>
    <p:sldLayoutId id="2147486959" r:id="rId4"/>
    <p:sldLayoutId id="2147486960" r:id="rId5"/>
    <p:sldLayoutId id="2147486961" r:id="rId6"/>
    <p:sldLayoutId id="2147486962" r:id="rId7"/>
    <p:sldLayoutId id="2147486963" r:id="rId8"/>
    <p:sldLayoutId id="2147486964" r:id="rId9"/>
    <p:sldLayoutId id="2147486965" r:id="rId10"/>
    <p:sldLayoutId id="2147486966" r:id="rId11"/>
    <p:sldLayoutId id="2147486967" r:id="rId12"/>
    <p:sldLayoutId id="2147486968" r:id="rId13"/>
    <p:sldLayoutId id="2147486969" r:id="rId14"/>
  </p:sldLayoutIdLst>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80000"/>
        <a:buBlip>
          <a:blip r:embed="rId16"/>
        </a:buBlip>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anose="05000000000000000000" pitchFamily="2" charset="2"/>
        <a:buChar char="l"/>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l"/>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F1520B1-B16F-4EEF-A13A-152E30FC697E}"/>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267" name="Rectangle 3">
            <a:extLst>
              <a:ext uri="{FF2B5EF4-FFF2-40B4-BE49-F238E27FC236}">
                <a16:creationId xmlns:a16="http://schemas.microsoft.com/office/drawing/2014/main" id="{5488DE4E-67BA-4C01-A8A1-C2F92F31AA2B}"/>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7D070C0D-F5CE-4038-B18C-E9B71EE7F37E}"/>
              </a:ext>
            </a:extLst>
          </p:cNvPr>
          <p:cNvSpPr>
            <a:spLocks noGrp="1" noChangeArrowheads="1"/>
          </p:cNvSpPr>
          <p:nvPr>
            <p:ph type="sldNum" sz="quarter" idx="4"/>
          </p:nvPr>
        </p:nvSpPr>
        <p:spPr bwMode="auto">
          <a:xfrm>
            <a:off x="79248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ea typeface="宋体" panose="02010600030101010101" pitchFamily="2" charset="-122"/>
              </a:defRPr>
            </a:lvl1pPr>
          </a:lstStyle>
          <a:p>
            <a:fld id="{C2A19BE7-84FA-4939-AE6C-9B34E6847C46}"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7087" r:id="rId1"/>
    <p:sldLayoutId id="2147487088" r:id="rId2"/>
    <p:sldLayoutId id="2147487089" r:id="rId3"/>
    <p:sldLayoutId id="2147487090" r:id="rId4"/>
    <p:sldLayoutId id="2147487091" r:id="rId5"/>
    <p:sldLayoutId id="2147487092" r:id="rId6"/>
    <p:sldLayoutId id="2147487093" r:id="rId7"/>
    <p:sldLayoutId id="2147487094" r:id="rId8"/>
    <p:sldLayoutId id="2147487095" r:id="rId9"/>
    <p:sldLayoutId id="2147487096" r:id="rId10"/>
    <p:sldLayoutId id="2147487097" r:id="rId11"/>
    <p:sldLayoutId id="2147487098" r:id="rId12"/>
    <p:sldLayoutId id="2147487099" r:id="rId13"/>
    <p:sldLayoutId id="2147487100" r:id="rId14"/>
    <p:sldLayoutId id="2147487101" r:id="rId15"/>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6B7480B-2831-4340-BC2A-5F997F41E740}"/>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2291" name="Rectangle 3">
            <a:extLst>
              <a:ext uri="{FF2B5EF4-FFF2-40B4-BE49-F238E27FC236}">
                <a16:creationId xmlns:a16="http://schemas.microsoft.com/office/drawing/2014/main" id="{2E014F68-5DC7-4022-A02E-C01468AFF5ED}"/>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37417D83-67B6-422B-984B-BD4013271D45}"/>
              </a:ext>
            </a:extLst>
          </p:cNvPr>
          <p:cNvSpPr>
            <a:spLocks noGrp="1" noChangeArrowheads="1"/>
          </p:cNvSpPr>
          <p:nvPr>
            <p:ph type="sldNum" sz="quarter" idx="4"/>
          </p:nvPr>
        </p:nvSpPr>
        <p:spPr bwMode="auto">
          <a:xfrm>
            <a:off x="79248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ea typeface="宋体" panose="02010600030101010101" pitchFamily="2" charset="-122"/>
              </a:defRPr>
            </a:lvl1pPr>
          </a:lstStyle>
          <a:p>
            <a:fld id="{815623E3-5599-4003-B8DA-37205A087734}"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7102" r:id="rId1"/>
    <p:sldLayoutId id="2147487103" r:id="rId2"/>
    <p:sldLayoutId id="2147487104" r:id="rId3"/>
    <p:sldLayoutId id="2147487105" r:id="rId4"/>
    <p:sldLayoutId id="2147487106" r:id="rId5"/>
    <p:sldLayoutId id="2147487107" r:id="rId6"/>
    <p:sldLayoutId id="2147487108" r:id="rId7"/>
    <p:sldLayoutId id="2147487109" r:id="rId8"/>
    <p:sldLayoutId id="2147487110" r:id="rId9"/>
    <p:sldLayoutId id="2147487111" r:id="rId10"/>
    <p:sldLayoutId id="2147487112" r:id="rId11"/>
    <p:sldLayoutId id="2147487113" r:id="rId12"/>
    <p:sldLayoutId id="2147487114" r:id="rId13"/>
    <p:sldLayoutId id="2147487115" r:id="rId14"/>
    <p:sldLayoutId id="2147487116" r:id="rId15"/>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7A1B524-8208-4B96-A64C-DB0FBEE53F99}"/>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5" name="Rectangle 3">
            <a:extLst>
              <a:ext uri="{FF2B5EF4-FFF2-40B4-BE49-F238E27FC236}">
                <a16:creationId xmlns:a16="http://schemas.microsoft.com/office/drawing/2014/main" id="{BC90ADF1-E4F9-4DA8-8755-3D83040F0B43}"/>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9BA23125-D2E0-49DC-839F-94F13E1B33CE}"/>
              </a:ext>
            </a:extLst>
          </p:cNvPr>
          <p:cNvSpPr>
            <a:spLocks noGrp="1" noChangeArrowheads="1"/>
          </p:cNvSpPr>
          <p:nvPr>
            <p:ph type="sldNum" sz="quarter" idx="4"/>
          </p:nvPr>
        </p:nvSpPr>
        <p:spPr bwMode="auto">
          <a:xfrm>
            <a:off x="79248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ea typeface="宋体" panose="02010600030101010101" pitchFamily="2" charset="-122"/>
              </a:defRPr>
            </a:lvl1pPr>
          </a:lstStyle>
          <a:p>
            <a:fld id="{5E685B22-499A-48DE-BD64-9670CDD11518}"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7117" r:id="rId1"/>
    <p:sldLayoutId id="2147487118" r:id="rId2"/>
    <p:sldLayoutId id="2147487119" r:id="rId3"/>
    <p:sldLayoutId id="2147487120" r:id="rId4"/>
    <p:sldLayoutId id="2147487121" r:id="rId5"/>
    <p:sldLayoutId id="2147487122" r:id="rId6"/>
    <p:sldLayoutId id="2147487123" r:id="rId7"/>
    <p:sldLayoutId id="2147487124" r:id="rId8"/>
    <p:sldLayoutId id="2147487125" r:id="rId9"/>
    <p:sldLayoutId id="2147487126" r:id="rId10"/>
    <p:sldLayoutId id="2147487127" r:id="rId11"/>
    <p:sldLayoutId id="2147487128" r:id="rId12"/>
    <p:sldLayoutId id="2147487129" r:id="rId13"/>
    <p:sldLayoutId id="2147487130" r:id="rId14"/>
    <p:sldLayoutId id="2147487131" r:id="rId15"/>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7D82AE3-FADB-4B01-9706-1AEAD8BEB57B}"/>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4339" name="Rectangle 3">
            <a:extLst>
              <a:ext uri="{FF2B5EF4-FFF2-40B4-BE49-F238E27FC236}">
                <a16:creationId xmlns:a16="http://schemas.microsoft.com/office/drawing/2014/main" id="{ADDAAD3B-A3A8-4C7E-9FAA-D7A5503B5754}"/>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ECD55B60-061A-4FF0-876C-38B6D7CB6E5B}"/>
              </a:ext>
            </a:extLst>
          </p:cNvPr>
          <p:cNvSpPr>
            <a:spLocks noGrp="1" noChangeArrowheads="1"/>
          </p:cNvSpPr>
          <p:nvPr>
            <p:ph type="sldNum" sz="quarter" idx="4"/>
          </p:nvPr>
        </p:nvSpPr>
        <p:spPr bwMode="auto">
          <a:xfrm>
            <a:off x="79248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ea typeface="宋体" panose="02010600030101010101" pitchFamily="2" charset="-122"/>
              </a:defRPr>
            </a:lvl1pPr>
          </a:lstStyle>
          <a:p>
            <a:fld id="{B365B05F-05CD-409A-BC3E-5EFA007D7953}"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7132" r:id="rId1"/>
    <p:sldLayoutId id="2147487133" r:id="rId2"/>
    <p:sldLayoutId id="2147487134" r:id="rId3"/>
    <p:sldLayoutId id="2147487135" r:id="rId4"/>
    <p:sldLayoutId id="2147487136" r:id="rId5"/>
    <p:sldLayoutId id="2147487137" r:id="rId6"/>
    <p:sldLayoutId id="2147487138" r:id="rId7"/>
    <p:sldLayoutId id="2147487139" r:id="rId8"/>
    <p:sldLayoutId id="2147487140" r:id="rId9"/>
    <p:sldLayoutId id="2147487141" r:id="rId10"/>
    <p:sldLayoutId id="2147487142" r:id="rId11"/>
    <p:sldLayoutId id="2147487143" r:id="rId12"/>
    <p:sldLayoutId id="2147487144" r:id="rId13"/>
    <p:sldLayoutId id="2147487145" r:id="rId14"/>
    <p:sldLayoutId id="2147487146" r:id="rId15"/>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50D82BA-DC0E-462A-972F-610DFC8254B6}"/>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5363" name="Rectangle 3">
            <a:extLst>
              <a:ext uri="{FF2B5EF4-FFF2-40B4-BE49-F238E27FC236}">
                <a16:creationId xmlns:a16="http://schemas.microsoft.com/office/drawing/2014/main" id="{D74CB519-9DBB-4995-8D20-58782EAD1E05}"/>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9CD7738C-0712-468C-A8C6-B4CD81A10B6F}"/>
              </a:ext>
            </a:extLst>
          </p:cNvPr>
          <p:cNvSpPr>
            <a:spLocks noGrp="1" noChangeArrowheads="1"/>
          </p:cNvSpPr>
          <p:nvPr>
            <p:ph type="sldNum" sz="quarter" idx="4"/>
          </p:nvPr>
        </p:nvSpPr>
        <p:spPr bwMode="auto">
          <a:xfrm>
            <a:off x="79248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ea typeface="宋体" panose="02010600030101010101" pitchFamily="2" charset="-122"/>
              </a:defRPr>
            </a:lvl1pPr>
          </a:lstStyle>
          <a:p>
            <a:fld id="{8EAB3D78-6C5A-44F7-9F46-CEFFD11ED370}"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7147" r:id="rId1"/>
    <p:sldLayoutId id="2147487148" r:id="rId2"/>
    <p:sldLayoutId id="2147487149" r:id="rId3"/>
    <p:sldLayoutId id="2147487150" r:id="rId4"/>
    <p:sldLayoutId id="2147487151" r:id="rId5"/>
    <p:sldLayoutId id="2147487152" r:id="rId6"/>
    <p:sldLayoutId id="2147487153" r:id="rId7"/>
    <p:sldLayoutId id="2147487154" r:id="rId8"/>
    <p:sldLayoutId id="2147487155" r:id="rId9"/>
    <p:sldLayoutId id="2147487156" r:id="rId10"/>
    <p:sldLayoutId id="2147487157" r:id="rId11"/>
    <p:sldLayoutId id="2147487158" r:id="rId12"/>
    <p:sldLayoutId id="2147487159" r:id="rId13"/>
    <p:sldLayoutId id="2147487160" r:id="rId14"/>
    <p:sldLayoutId id="2147487161" r:id="rId15"/>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3C901B1-5ED9-4866-AF0D-1FA4115B4971}"/>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6387" name="Rectangle 3">
            <a:extLst>
              <a:ext uri="{FF2B5EF4-FFF2-40B4-BE49-F238E27FC236}">
                <a16:creationId xmlns:a16="http://schemas.microsoft.com/office/drawing/2014/main" id="{8472D3B1-2EAC-436F-A514-CCE02F992E16}"/>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B35C37A7-D4AC-4291-B4E1-BD362FF9A532}"/>
              </a:ext>
            </a:extLst>
          </p:cNvPr>
          <p:cNvSpPr>
            <a:spLocks noGrp="1" noChangeArrowheads="1"/>
          </p:cNvSpPr>
          <p:nvPr>
            <p:ph type="sldNum" sz="quarter" idx="4"/>
          </p:nvPr>
        </p:nvSpPr>
        <p:spPr bwMode="auto">
          <a:xfrm>
            <a:off x="79248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ea typeface="宋体" panose="02010600030101010101" pitchFamily="2" charset="-122"/>
              </a:defRPr>
            </a:lvl1pPr>
          </a:lstStyle>
          <a:p>
            <a:fld id="{D3B0D043-09A1-4DF8-AF03-7C9B411E83D7}"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7162" r:id="rId1"/>
    <p:sldLayoutId id="2147487163" r:id="rId2"/>
    <p:sldLayoutId id="2147487164" r:id="rId3"/>
    <p:sldLayoutId id="2147487165" r:id="rId4"/>
    <p:sldLayoutId id="2147487166" r:id="rId5"/>
    <p:sldLayoutId id="2147487167" r:id="rId6"/>
    <p:sldLayoutId id="2147487168" r:id="rId7"/>
    <p:sldLayoutId id="2147487169" r:id="rId8"/>
    <p:sldLayoutId id="2147487170" r:id="rId9"/>
    <p:sldLayoutId id="2147487171" r:id="rId10"/>
    <p:sldLayoutId id="2147487172" r:id="rId11"/>
    <p:sldLayoutId id="2147487173" r:id="rId12"/>
    <p:sldLayoutId id="2147487174" r:id="rId13"/>
    <p:sldLayoutId id="2147487175" r:id="rId14"/>
    <p:sldLayoutId id="2147487176" r:id="rId15"/>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1849B28-097F-4DC1-AB79-3E51D255C24F}"/>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7411" name="Rectangle 3">
            <a:extLst>
              <a:ext uri="{FF2B5EF4-FFF2-40B4-BE49-F238E27FC236}">
                <a16:creationId xmlns:a16="http://schemas.microsoft.com/office/drawing/2014/main" id="{32F654E0-5A3C-4C1B-9A6C-CCAFB70CA10D}"/>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9FF2781A-3618-40C1-856A-4DF48304E240}"/>
              </a:ext>
            </a:extLst>
          </p:cNvPr>
          <p:cNvSpPr>
            <a:spLocks noGrp="1" noChangeArrowheads="1"/>
          </p:cNvSpPr>
          <p:nvPr>
            <p:ph type="sldNum" sz="quarter" idx="4"/>
          </p:nvPr>
        </p:nvSpPr>
        <p:spPr bwMode="auto">
          <a:xfrm>
            <a:off x="79248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ea typeface="宋体" panose="02010600030101010101" pitchFamily="2" charset="-122"/>
              </a:defRPr>
            </a:lvl1pPr>
          </a:lstStyle>
          <a:p>
            <a:fld id="{9AEACF7D-7778-4C48-8F6D-037D36FF312C}"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7177" r:id="rId1"/>
    <p:sldLayoutId id="2147487178" r:id="rId2"/>
    <p:sldLayoutId id="2147487179" r:id="rId3"/>
    <p:sldLayoutId id="2147487180" r:id="rId4"/>
    <p:sldLayoutId id="2147487181" r:id="rId5"/>
    <p:sldLayoutId id="2147487182" r:id="rId6"/>
    <p:sldLayoutId id="2147487183" r:id="rId7"/>
    <p:sldLayoutId id="2147487184" r:id="rId8"/>
    <p:sldLayoutId id="2147487185" r:id="rId9"/>
    <p:sldLayoutId id="2147487186" r:id="rId10"/>
    <p:sldLayoutId id="2147487187" r:id="rId11"/>
    <p:sldLayoutId id="2147487188" r:id="rId12"/>
    <p:sldLayoutId id="2147487189" r:id="rId13"/>
    <p:sldLayoutId id="2147487190" r:id="rId14"/>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B77CC50-DC19-4637-9F12-5D6B9AB27FBA}"/>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35" name="Rectangle 3">
            <a:extLst>
              <a:ext uri="{FF2B5EF4-FFF2-40B4-BE49-F238E27FC236}">
                <a16:creationId xmlns:a16="http://schemas.microsoft.com/office/drawing/2014/main" id="{477E9923-9C41-437E-9B64-F27A39F358B6}"/>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339EB6B4-ADDC-4E04-9D67-696ADACCA9AC}"/>
              </a:ext>
            </a:extLst>
          </p:cNvPr>
          <p:cNvSpPr>
            <a:spLocks noGrp="1" noChangeArrowheads="1"/>
          </p:cNvSpPr>
          <p:nvPr>
            <p:ph type="sldNum" sz="quarter" idx="4"/>
          </p:nvPr>
        </p:nvSpPr>
        <p:spPr bwMode="auto">
          <a:xfrm>
            <a:off x="79248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ea typeface="宋体" panose="02010600030101010101" pitchFamily="2" charset="-122"/>
              </a:defRPr>
            </a:lvl1pPr>
          </a:lstStyle>
          <a:p>
            <a:fld id="{8779B847-63DA-43D8-9083-DD4E593C759A}"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7191" r:id="rId1"/>
    <p:sldLayoutId id="2147487192" r:id="rId2"/>
    <p:sldLayoutId id="2147487193" r:id="rId3"/>
    <p:sldLayoutId id="2147487194" r:id="rId4"/>
    <p:sldLayoutId id="2147487195" r:id="rId5"/>
    <p:sldLayoutId id="2147487196" r:id="rId6"/>
    <p:sldLayoutId id="2147487197" r:id="rId7"/>
    <p:sldLayoutId id="2147487198" r:id="rId8"/>
    <p:sldLayoutId id="2147487199" r:id="rId9"/>
    <p:sldLayoutId id="2147487200" r:id="rId10"/>
    <p:sldLayoutId id="2147487201" r:id="rId11"/>
    <p:sldLayoutId id="2147487202" r:id="rId12"/>
    <p:sldLayoutId id="2147487203" r:id="rId13"/>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F7118CD-0D8A-4AB5-9443-C11B87E4F807}"/>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9459" name="Rectangle 3">
            <a:extLst>
              <a:ext uri="{FF2B5EF4-FFF2-40B4-BE49-F238E27FC236}">
                <a16:creationId xmlns:a16="http://schemas.microsoft.com/office/drawing/2014/main" id="{3EC1285C-3055-442E-9354-7AC98308243F}"/>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2E0E786E-91FE-437B-A749-EF860B2FB395}"/>
              </a:ext>
            </a:extLst>
          </p:cNvPr>
          <p:cNvSpPr>
            <a:spLocks noGrp="1" noChangeArrowheads="1"/>
          </p:cNvSpPr>
          <p:nvPr>
            <p:ph type="sldNum" sz="quarter" idx="4"/>
          </p:nvPr>
        </p:nvSpPr>
        <p:spPr bwMode="auto">
          <a:xfrm>
            <a:off x="79248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ea typeface="宋体" panose="02010600030101010101" pitchFamily="2" charset="-122"/>
              </a:defRPr>
            </a:lvl1pPr>
          </a:lstStyle>
          <a:p>
            <a:fld id="{AA5A85F7-20BC-4619-96AC-93D9620EC0FB}"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7204" r:id="rId1"/>
    <p:sldLayoutId id="2147487205" r:id="rId2"/>
    <p:sldLayoutId id="2147487206" r:id="rId3"/>
    <p:sldLayoutId id="2147487207" r:id="rId4"/>
    <p:sldLayoutId id="2147487208" r:id="rId5"/>
    <p:sldLayoutId id="2147487209" r:id="rId6"/>
    <p:sldLayoutId id="2147487210" r:id="rId7"/>
    <p:sldLayoutId id="2147487211" r:id="rId8"/>
    <p:sldLayoutId id="2147487212" r:id="rId9"/>
    <p:sldLayoutId id="2147487213" r:id="rId10"/>
    <p:sldLayoutId id="2147487214" r:id="rId11"/>
    <p:sldLayoutId id="2147487215" r:id="rId12"/>
    <p:sldLayoutId id="2147487216" r:id="rId13"/>
    <p:sldLayoutId id="2147487217" r:id="rId14"/>
    <p:sldLayoutId id="2147487218" r:id="rId15"/>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84CCDF8-1E90-45A3-B652-C4B5103D8B78}"/>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483" name="Rectangle 3">
            <a:extLst>
              <a:ext uri="{FF2B5EF4-FFF2-40B4-BE49-F238E27FC236}">
                <a16:creationId xmlns:a16="http://schemas.microsoft.com/office/drawing/2014/main" id="{9A0DF38C-A0DF-4B0E-9432-D0D3DDAD3F1A}"/>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D20913A8-EDE3-435F-BD2C-C7288EB28ADD}"/>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400" b="0">
                <a:solidFill>
                  <a:srgbClr val="000000"/>
                </a:solidFill>
                <a:latin typeface="+mn-lt"/>
                <a:ea typeface="+mn-ea"/>
              </a:defRPr>
            </a:lvl1pPr>
          </a:lstStyle>
          <a:p>
            <a:pPr>
              <a:defRPr/>
            </a:pPr>
            <a:endParaRPr lang="en-US" altLang="zh-CN"/>
          </a:p>
        </p:txBody>
      </p:sp>
      <p:sp>
        <p:nvSpPr>
          <p:cNvPr id="1029" name="Rectangle 5">
            <a:extLst>
              <a:ext uri="{FF2B5EF4-FFF2-40B4-BE49-F238E27FC236}">
                <a16:creationId xmlns:a16="http://schemas.microsoft.com/office/drawing/2014/main" id="{A204A72C-CF22-4FBF-A3C9-CD6621D05E3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1400" b="0">
                <a:solidFill>
                  <a:srgbClr val="000000"/>
                </a:solidFill>
                <a:latin typeface="+mn-lt"/>
                <a:ea typeface="+mn-ea"/>
              </a:defRPr>
            </a:lvl1pPr>
          </a:lstStyle>
          <a:p>
            <a:pPr>
              <a:defRPr/>
            </a:pPr>
            <a:endParaRPr lang="en-US" altLang="zh-CN"/>
          </a:p>
        </p:txBody>
      </p:sp>
      <p:sp>
        <p:nvSpPr>
          <p:cNvPr id="1030" name="Rectangle 6">
            <a:extLst>
              <a:ext uri="{FF2B5EF4-FFF2-40B4-BE49-F238E27FC236}">
                <a16:creationId xmlns:a16="http://schemas.microsoft.com/office/drawing/2014/main" id="{80EA6015-6507-4E09-80E0-D61E68A03098}"/>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400">
                <a:solidFill>
                  <a:srgbClr val="000000"/>
                </a:solidFill>
                <a:latin typeface="Arial" panose="020B0604020202020204" pitchFamily="34" charset="0"/>
                <a:ea typeface="宋体" panose="02010600030101010101" pitchFamily="2" charset="-122"/>
              </a:defRPr>
            </a:lvl1pPr>
          </a:lstStyle>
          <a:p>
            <a:fld id="{A6800A73-98CB-41F6-936B-3530F350B53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7219" r:id="rId1"/>
    <p:sldLayoutId id="2147487220" r:id="rId2"/>
    <p:sldLayoutId id="2147487221" r:id="rId3"/>
    <p:sldLayoutId id="2147487222" r:id="rId4"/>
    <p:sldLayoutId id="2147487223" r:id="rId5"/>
    <p:sldLayoutId id="2147487224" r:id="rId6"/>
    <p:sldLayoutId id="2147487225" r:id="rId7"/>
    <p:sldLayoutId id="2147487226" r:id="rId8"/>
    <p:sldLayoutId id="2147487227" r:id="rId9"/>
    <p:sldLayoutId id="2147487228" r:id="rId10"/>
    <p:sldLayoutId id="214748722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164ACD5-58E4-4781-A283-7F6B86775F57}"/>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71FE5658-36F5-4E20-A864-3D5D823E2B67}"/>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2F9F92B0-92D5-406A-8BE6-207D6D46B3BD}"/>
              </a:ext>
            </a:extLst>
          </p:cNvPr>
          <p:cNvSpPr>
            <a:spLocks noGrp="1" noChangeArrowheads="1"/>
          </p:cNvSpPr>
          <p:nvPr>
            <p:ph type="sldNum" sz="quarter" idx="4"/>
          </p:nvPr>
        </p:nvSpPr>
        <p:spPr bwMode="auto">
          <a:xfrm>
            <a:off x="79248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ea typeface="宋体" panose="02010600030101010101" pitchFamily="2" charset="-122"/>
              </a:defRPr>
            </a:lvl1pPr>
          </a:lstStyle>
          <a:p>
            <a:fld id="{48B06FAC-8C7B-490F-A3BC-14BFF7AFD024}"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6970" r:id="rId1"/>
    <p:sldLayoutId id="2147486971" r:id="rId2"/>
    <p:sldLayoutId id="2147486972" r:id="rId3"/>
    <p:sldLayoutId id="2147486973" r:id="rId4"/>
    <p:sldLayoutId id="2147486974" r:id="rId5"/>
    <p:sldLayoutId id="2147486975" r:id="rId6"/>
    <p:sldLayoutId id="2147486976" r:id="rId7"/>
    <p:sldLayoutId id="2147486977" r:id="rId8"/>
    <p:sldLayoutId id="2147486978" r:id="rId9"/>
    <p:sldLayoutId id="2147486979" r:id="rId10"/>
    <p:sldLayoutId id="2147486980" r:id="rId11"/>
    <p:sldLayoutId id="2147486981" r:id="rId12"/>
    <p:sldLayoutId id="2147486982" r:id="rId13"/>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E7CBDD6-3797-4A95-BC44-4A15C5FE4257}"/>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a:extLst>
              <a:ext uri="{FF2B5EF4-FFF2-40B4-BE49-F238E27FC236}">
                <a16:creationId xmlns:a16="http://schemas.microsoft.com/office/drawing/2014/main" id="{F9139D5B-1123-4A12-9F5C-711DA4EFA3D7}"/>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05C81FA4-1598-49A1-B940-83974FD82286}"/>
              </a:ext>
            </a:extLst>
          </p:cNvPr>
          <p:cNvSpPr>
            <a:spLocks noGrp="1" noChangeArrowheads="1"/>
          </p:cNvSpPr>
          <p:nvPr>
            <p:ph type="sldNum" sz="quarter" idx="4"/>
          </p:nvPr>
        </p:nvSpPr>
        <p:spPr bwMode="auto">
          <a:xfrm>
            <a:off x="79248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ea typeface="宋体" panose="02010600030101010101" pitchFamily="2" charset="-122"/>
              </a:defRPr>
            </a:lvl1pPr>
          </a:lstStyle>
          <a:p>
            <a:fld id="{17D29206-D63C-479B-8B94-116634E46553}"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6983" r:id="rId1"/>
    <p:sldLayoutId id="2147486984" r:id="rId2"/>
    <p:sldLayoutId id="2147486985" r:id="rId3"/>
    <p:sldLayoutId id="2147486986" r:id="rId4"/>
    <p:sldLayoutId id="2147486987" r:id="rId5"/>
    <p:sldLayoutId id="2147486988" r:id="rId6"/>
    <p:sldLayoutId id="2147486989" r:id="rId7"/>
    <p:sldLayoutId id="2147486990" r:id="rId8"/>
    <p:sldLayoutId id="2147486991" r:id="rId9"/>
    <p:sldLayoutId id="2147486992" r:id="rId10"/>
    <p:sldLayoutId id="2147486993" r:id="rId11"/>
    <p:sldLayoutId id="2147486994" r:id="rId12"/>
    <p:sldLayoutId id="2147486995" r:id="rId13"/>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DD2740B-52DC-48DE-972F-8C8886B8277E}"/>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a:extLst>
              <a:ext uri="{FF2B5EF4-FFF2-40B4-BE49-F238E27FC236}">
                <a16:creationId xmlns:a16="http://schemas.microsoft.com/office/drawing/2014/main" id="{D4CD0960-B285-4D58-838A-5C4BE531BA50}"/>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32BA9562-E67B-4E06-85E5-E9729888FBE9}"/>
              </a:ext>
            </a:extLst>
          </p:cNvPr>
          <p:cNvSpPr>
            <a:spLocks noGrp="1" noChangeArrowheads="1"/>
          </p:cNvSpPr>
          <p:nvPr>
            <p:ph type="sldNum" sz="quarter" idx="4"/>
          </p:nvPr>
        </p:nvSpPr>
        <p:spPr bwMode="auto">
          <a:xfrm>
            <a:off x="79248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ea typeface="宋体" panose="02010600030101010101" pitchFamily="2" charset="-122"/>
              </a:defRPr>
            </a:lvl1pPr>
          </a:lstStyle>
          <a:p>
            <a:fld id="{68AD05A5-7683-4E2C-8F13-36881CF72713}"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6996" r:id="rId1"/>
    <p:sldLayoutId id="2147486997" r:id="rId2"/>
    <p:sldLayoutId id="2147486998" r:id="rId3"/>
    <p:sldLayoutId id="2147486999" r:id="rId4"/>
    <p:sldLayoutId id="2147487000" r:id="rId5"/>
    <p:sldLayoutId id="2147487001" r:id="rId6"/>
    <p:sldLayoutId id="2147487002" r:id="rId7"/>
    <p:sldLayoutId id="2147487003" r:id="rId8"/>
    <p:sldLayoutId id="2147487004" r:id="rId9"/>
    <p:sldLayoutId id="2147487005" r:id="rId10"/>
    <p:sldLayoutId id="2147487006" r:id="rId11"/>
    <p:sldLayoutId id="2147487007" r:id="rId12"/>
    <p:sldLayoutId id="2147487008" r:id="rId13"/>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3D47EEE-600F-4859-91DB-92C41614272B}"/>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Rectangle 3">
            <a:extLst>
              <a:ext uri="{FF2B5EF4-FFF2-40B4-BE49-F238E27FC236}">
                <a16:creationId xmlns:a16="http://schemas.microsoft.com/office/drawing/2014/main" id="{26D86957-1D2A-4C96-9BE8-4F9BB17AEF10}"/>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5985B183-5FF2-4E66-BA25-F32D3CE570D7}"/>
              </a:ext>
            </a:extLst>
          </p:cNvPr>
          <p:cNvSpPr>
            <a:spLocks noGrp="1" noChangeArrowheads="1"/>
          </p:cNvSpPr>
          <p:nvPr>
            <p:ph type="sldNum" sz="quarter" idx="4"/>
          </p:nvPr>
        </p:nvSpPr>
        <p:spPr bwMode="auto">
          <a:xfrm>
            <a:off x="79248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ea typeface="宋体" panose="02010600030101010101" pitchFamily="2" charset="-122"/>
              </a:defRPr>
            </a:lvl1pPr>
          </a:lstStyle>
          <a:p>
            <a:fld id="{AC08053A-E804-4DC6-AFB1-26A0451C6383}"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7009" r:id="rId1"/>
    <p:sldLayoutId id="2147487010" r:id="rId2"/>
    <p:sldLayoutId id="2147487011" r:id="rId3"/>
    <p:sldLayoutId id="2147487012" r:id="rId4"/>
    <p:sldLayoutId id="2147487013" r:id="rId5"/>
    <p:sldLayoutId id="2147487014" r:id="rId6"/>
    <p:sldLayoutId id="2147487015" r:id="rId7"/>
    <p:sldLayoutId id="2147487016" r:id="rId8"/>
    <p:sldLayoutId id="2147487017" r:id="rId9"/>
    <p:sldLayoutId id="2147487018" r:id="rId10"/>
    <p:sldLayoutId id="2147487019" r:id="rId11"/>
    <p:sldLayoutId id="2147487020" r:id="rId12"/>
    <p:sldLayoutId id="2147487021" r:id="rId13"/>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BCAFED3-7E04-4706-B824-2CFEC33ED423}"/>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Rectangle 3">
            <a:extLst>
              <a:ext uri="{FF2B5EF4-FFF2-40B4-BE49-F238E27FC236}">
                <a16:creationId xmlns:a16="http://schemas.microsoft.com/office/drawing/2014/main" id="{4797977D-695E-44A5-8347-34E65750551E}"/>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394E207D-5632-4C76-BB6E-CC32B45D2A2C}"/>
              </a:ext>
            </a:extLst>
          </p:cNvPr>
          <p:cNvSpPr>
            <a:spLocks noGrp="1" noChangeArrowheads="1"/>
          </p:cNvSpPr>
          <p:nvPr>
            <p:ph type="sldNum" sz="quarter" idx="4"/>
          </p:nvPr>
        </p:nvSpPr>
        <p:spPr bwMode="auto">
          <a:xfrm>
            <a:off x="79248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ea typeface="宋体" panose="02010600030101010101" pitchFamily="2" charset="-122"/>
              </a:defRPr>
            </a:lvl1pPr>
          </a:lstStyle>
          <a:p>
            <a:fld id="{4D46D438-388D-44EE-9272-6EFD4543CA47}"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7022" r:id="rId1"/>
    <p:sldLayoutId id="2147487023" r:id="rId2"/>
    <p:sldLayoutId id="2147487024" r:id="rId3"/>
    <p:sldLayoutId id="2147487025" r:id="rId4"/>
    <p:sldLayoutId id="2147487026" r:id="rId5"/>
    <p:sldLayoutId id="2147487027" r:id="rId6"/>
    <p:sldLayoutId id="2147487028" r:id="rId7"/>
    <p:sldLayoutId id="2147487029" r:id="rId8"/>
    <p:sldLayoutId id="2147487030" r:id="rId9"/>
    <p:sldLayoutId id="2147487031" r:id="rId10"/>
    <p:sldLayoutId id="2147487032" r:id="rId11"/>
    <p:sldLayoutId id="2147487033" r:id="rId12"/>
    <p:sldLayoutId id="2147487034" r:id="rId13"/>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13ECD30-0D67-4ECC-834C-D41EB0C2A7A1}"/>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1" name="Rectangle 3">
            <a:extLst>
              <a:ext uri="{FF2B5EF4-FFF2-40B4-BE49-F238E27FC236}">
                <a16:creationId xmlns:a16="http://schemas.microsoft.com/office/drawing/2014/main" id="{ACBF2973-5401-4B6D-A8FB-0F46AF11ECD3}"/>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EA4B8C30-8FC3-47EA-9338-2DAE67E8B3BC}"/>
              </a:ext>
            </a:extLst>
          </p:cNvPr>
          <p:cNvSpPr>
            <a:spLocks noGrp="1" noChangeArrowheads="1"/>
          </p:cNvSpPr>
          <p:nvPr>
            <p:ph type="sldNum" sz="quarter" idx="4"/>
          </p:nvPr>
        </p:nvSpPr>
        <p:spPr bwMode="auto">
          <a:xfrm>
            <a:off x="79248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ea typeface="宋体" panose="02010600030101010101" pitchFamily="2" charset="-122"/>
              </a:defRPr>
            </a:lvl1pPr>
          </a:lstStyle>
          <a:p>
            <a:fld id="{B9306747-FDDD-45E4-8712-66AC9344B863}"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7035" r:id="rId1"/>
    <p:sldLayoutId id="2147487036" r:id="rId2"/>
    <p:sldLayoutId id="2147487037" r:id="rId3"/>
    <p:sldLayoutId id="2147487038" r:id="rId4"/>
    <p:sldLayoutId id="2147487039" r:id="rId5"/>
    <p:sldLayoutId id="2147487040" r:id="rId6"/>
    <p:sldLayoutId id="2147487041" r:id="rId7"/>
    <p:sldLayoutId id="2147487042" r:id="rId8"/>
    <p:sldLayoutId id="2147487043" r:id="rId9"/>
    <p:sldLayoutId id="2147487044" r:id="rId10"/>
    <p:sldLayoutId id="2147487045" r:id="rId11"/>
    <p:sldLayoutId id="2147487046" r:id="rId12"/>
    <p:sldLayoutId id="2147487047" r:id="rId13"/>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D338178-ECE4-4FDA-9DB0-2C7E703D94BD}"/>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Rectangle 3">
            <a:extLst>
              <a:ext uri="{FF2B5EF4-FFF2-40B4-BE49-F238E27FC236}">
                <a16:creationId xmlns:a16="http://schemas.microsoft.com/office/drawing/2014/main" id="{1E8B7ED5-B5AA-49FB-9D72-2A78DDCCFA6F}"/>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BD601D60-F2A8-42C5-B9E1-949436F36A40}"/>
              </a:ext>
            </a:extLst>
          </p:cNvPr>
          <p:cNvSpPr>
            <a:spLocks noGrp="1" noChangeArrowheads="1"/>
          </p:cNvSpPr>
          <p:nvPr>
            <p:ph type="sldNum" sz="quarter" idx="4"/>
          </p:nvPr>
        </p:nvSpPr>
        <p:spPr bwMode="auto">
          <a:xfrm>
            <a:off x="79248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ea typeface="宋体" panose="02010600030101010101" pitchFamily="2" charset="-122"/>
              </a:defRPr>
            </a:lvl1pPr>
          </a:lstStyle>
          <a:p>
            <a:fld id="{21FD6029-0C21-4A4E-8828-036B9C96DAFF}"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7061" r:id="rId1"/>
    <p:sldLayoutId id="2147487062" r:id="rId2"/>
    <p:sldLayoutId id="2147487063" r:id="rId3"/>
    <p:sldLayoutId id="2147487064" r:id="rId4"/>
    <p:sldLayoutId id="2147487065" r:id="rId5"/>
    <p:sldLayoutId id="2147487066" r:id="rId6"/>
    <p:sldLayoutId id="2147487067" r:id="rId7"/>
    <p:sldLayoutId id="2147487068" r:id="rId8"/>
    <p:sldLayoutId id="2147487069" r:id="rId9"/>
    <p:sldLayoutId id="2147487070" r:id="rId10"/>
    <p:sldLayoutId id="2147487071" r:id="rId11"/>
    <p:sldLayoutId id="2147487072" r:id="rId12"/>
    <p:sldLayoutId id="2147487073" r:id="rId13"/>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DB33295-9073-4ADF-BCFE-9CA07CD1B3AF}"/>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43" name="Rectangle 3">
            <a:extLst>
              <a:ext uri="{FF2B5EF4-FFF2-40B4-BE49-F238E27FC236}">
                <a16:creationId xmlns:a16="http://schemas.microsoft.com/office/drawing/2014/main" id="{64B37D16-3DDA-497B-AA30-773095BA78AD}"/>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AF04A89E-9BFE-44DF-A339-6DEA57D08E50}"/>
              </a:ext>
            </a:extLst>
          </p:cNvPr>
          <p:cNvSpPr>
            <a:spLocks noGrp="1" noChangeArrowheads="1"/>
          </p:cNvSpPr>
          <p:nvPr>
            <p:ph type="sldNum" sz="quarter" idx="4"/>
          </p:nvPr>
        </p:nvSpPr>
        <p:spPr bwMode="auto">
          <a:xfrm>
            <a:off x="79248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ea typeface="宋体" panose="02010600030101010101" pitchFamily="2" charset="-122"/>
              </a:defRPr>
            </a:lvl1pPr>
          </a:lstStyle>
          <a:p>
            <a:fld id="{55CD99B7-9642-45F5-B739-758B16CB9791}"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7074" r:id="rId1"/>
    <p:sldLayoutId id="2147487075" r:id="rId2"/>
    <p:sldLayoutId id="2147487076" r:id="rId3"/>
    <p:sldLayoutId id="2147487077" r:id="rId4"/>
    <p:sldLayoutId id="2147487078" r:id="rId5"/>
    <p:sldLayoutId id="2147487079" r:id="rId6"/>
    <p:sldLayoutId id="2147487080" r:id="rId7"/>
    <p:sldLayoutId id="2147487081" r:id="rId8"/>
    <p:sldLayoutId id="2147487082" r:id="rId9"/>
    <p:sldLayoutId id="2147487083" r:id="rId10"/>
    <p:sldLayoutId id="2147487084" r:id="rId11"/>
    <p:sldLayoutId id="2147487085" r:id="rId12"/>
    <p:sldLayoutId id="2147487086" r:id="rId13"/>
  </p:sldLayoutIdLst>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4.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png"/><Relationship Id="rId11" Type="http://schemas.openxmlformats.org/officeDocument/2006/relationships/audio" Target="../media/audio1.wav"/><Relationship Id="rId5" Type="http://schemas.openxmlformats.org/officeDocument/2006/relationships/oleObject" Target="../embeddings/oleObject5.bin"/><Relationship Id="rId10" Type="http://schemas.openxmlformats.org/officeDocument/2006/relationships/image" Target="../media/image8.wmf"/><Relationship Id="rId4" Type="http://schemas.openxmlformats.org/officeDocument/2006/relationships/audio" Target="../media/audio1.wav"/><Relationship Id="rId9" Type="http://schemas.openxmlformats.org/officeDocument/2006/relationships/oleObject" Target="../embeddings/oleObject6.bin"/></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5.wav"/><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6.wav"/><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audio" Target="../media/audio1.wav"/><Relationship Id="rId7"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89.wmf"/><Relationship Id="rId5" Type="http://schemas.openxmlformats.org/officeDocument/2006/relationships/oleObject" Target="../embeddings/oleObject95.bin"/><Relationship Id="rId4" Type="http://schemas.openxmlformats.org/officeDocument/2006/relationships/image" Target="../media/image1.png"/><Relationship Id="rId9" Type="http://schemas.openxmlformats.org/officeDocument/2006/relationships/audio" Target="../media/audio1.wav"/></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48.vml"/><Relationship Id="rId5" Type="http://schemas.openxmlformats.org/officeDocument/2006/relationships/image" Target="../media/image91.wmf"/><Relationship Id="rId4" Type="http://schemas.openxmlformats.org/officeDocument/2006/relationships/oleObject" Target="../embeddings/oleObject97.bin"/></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49.vml"/><Relationship Id="rId5" Type="http://schemas.openxmlformats.org/officeDocument/2006/relationships/image" Target="../media/image92.wmf"/><Relationship Id="rId4" Type="http://schemas.openxmlformats.org/officeDocument/2006/relationships/oleObject" Target="../embeddings/oleObject98.bin"/></Relationships>
</file>

<file path=ppt/slides/_rels/slide108.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oleObject" Target="../embeddings/oleObject99.bin"/><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vmlDrawing" Target="../drawings/vmlDrawing50.vml"/><Relationship Id="rId6" Type="http://schemas.openxmlformats.org/officeDocument/2006/relationships/image" Target="../media/image94.wmf"/><Relationship Id="rId11" Type="http://schemas.openxmlformats.org/officeDocument/2006/relationships/image" Target="../media/image96.wmf"/><Relationship Id="rId5" Type="http://schemas.openxmlformats.org/officeDocument/2006/relationships/oleObject" Target="../embeddings/oleObject100.bin"/><Relationship Id="rId10" Type="http://schemas.openxmlformats.org/officeDocument/2006/relationships/oleObject" Target="../embeddings/oleObject102.bin"/><Relationship Id="rId4" Type="http://schemas.openxmlformats.org/officeDocument/2006/relationships/image" Target="../media/image93.wmf"/><Relationship Id="rId9" Type="http://schemas.openxmlformats.org/officeDocument/2006/relationships/image" Target="../media/image95.wmf"/></Relationships>
</file>

<file path=ppt/slides/_rels/slide109.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4.xml"/><Relationship Id="rId1" Type="http://schemas.openxmlformats.org/officeDocument/2006/relationships/vmlDrawing" Target="../drawings/vmlDrawing51.vml"/><Relationship Id="rId6" Type="http://schemas.openxmlformats.org/officeDocument/2006/relationships/image" Target="../media/image98.wmf"/><Relationship Id="rId5" Type="http://schemas.openxmlformats.org/officeDocument/2006/relationships/oleObject" Target="../embeddings/oleObject104.bin"/><Relationship Id="rId4" Type="http://schemas.openxmlformats.org/officeDocument/2006/relationships/image" Target="../media/image97.wmf"/><Relationship Id="rId9"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png"/><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5.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65.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12.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png"/><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audio" Target="../media/audio3.wav"/><Relationship Id="rId1" Type="http://schemas.openxmlformats.org/officeDocument/2006/relationships/slideLayout" Target="../slideLayouts/slideLayout78.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8.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9.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8.xml"/><Relationship Id="rId1" Type="http://schemas.openxmlformats.org/officeDocument/2006/relationships/vmlDrawing" Target="../drawings/vmlDrawing7.vml"/><Relationship Id="rId6" Type="http://schemas.openxmlformats.org/officeDocument/2006/relationships/image" Target="../media/image14.emf"/><Relationship Id="rId5" Type="http://schemas.openxmlformats.org/officeDocument/2006/relationships/oleObject" Target="../embeddings/oleObject12.bin"/><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1.png"/><Relationship Id="rId5" Type="http://schemas.openxmlformats.org/officeDocument/2006/relationships/image" Target="../media/image15.wmf"/><Relationship Id="rId4" Type="http://schemas.openxmlformats.org/officeDocument/2006/relationships/oleObject" Target="../embeddings/oleObject1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1.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1.xml"/></Relationships>
</file>

<file path=ppt/slides/_rels/slide3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audio" Target="../media/audio3.wav"/><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35.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1.png"/><Relationship Id="rId4" Type="http://schemas.openxmlformats.org/officeDocument/2006/relationships/image" Target="../media/image19.wmf"/></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9.png"/><Relationship Id="rId5" Type="http://schemas.openxmlformats.org/officeDocument/2006/relationships/image" Target="../media/image20.png"/><Relationship Id="rId4" Type="http://schemas.openxmlformats.org/officeDocument/2006/relationships/oleObject" Target="../embeddings/oleObject18.bin"/></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24.xml"/><Relationship Id="rId1" Type="http://schemas.openxmlformats.org/officeDocument/2006/relationships/vmlDrawing" Target="../drawings/vmlDrawing14.vml"/><Relationship Id="rId4" Type="http://schemas.openxmlformats.org/officeDocument/2006/relationships/image" Target="../media/image21.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24.xml"/><Relationship Id="rId1" Type="http://schemas.openxmlformats.org/officeDocument/2006/relationships/vmlDrawing" Target="../drawings/vmlDrawing15.vml"/><Relationship Id="rId6" Type="http://schemas.openxmlformats.org/officeDocument/2006/relationships/image" Target="../media/image23.emf"/><Relationship Id="rId5" Type="http://schemas.openxmlformats.org/officeDocument/2006/relationships/oleObject" Target="../embeddings/oleObject21.bin"/><Relationship Id="rId4" Type="http://schemas.openxmlformats.org/officeDocument/2006/relationships/image" Target="../media/image22.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05.xml"/><Relationship Id="rId1" Type="http://schemas.openxmlformats.org/officeDocument/2006/relationships/vmlDrawing" Target="../drawings/vmlDrawing16.vml"/><Relationship Id="rId6" Type="http://schemas.openxmlformats.org/officeDocument/2006/relationships/image" Target="../media/image25.emf"/><Relationship Id="rId5" Type="http://schemas.openxmlformats.org/officeDocument/2006/relationships/oleObject" Target="../embeddings/oleObject23.bin"/><Relationship Id="rId4" Type="http://schemas.openxmlformats.org/officeDocument/2006/relationships/image" Target="../media/image24.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94.xml"/><Relationship Id="rId1" Type="http://schemas.openxmlformats.org/officeDocument/2006/relationships/vmlDrawing" Target="../drawings/vmlDrawing17.vml"/><Relationship Id="rId6" Type="http://schemas.openxmlformats.org/officeDocument/2006/relationships/image" Target="../media/image27.emf"/><Relationship Id="rId5" Type="http://schemas.openxmlformats.org/officeDocument/2006/relationships/oleObject" Target="../embeddings/oleObject25.bin"/><Relationship Id="rId4" Type="http://schemas.openxmlformats.org/officeDocument/2006/relationships/image" Target="../media/image26.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image" Target="../media/image33.png"/><Relationship Id="rId2" Type="http://schemas.openxmlformats.org/officeDocument/2006/relationships/slideLayout" Target="../slideLayouts/slideLayout94.xml"/><Relationship Id="rId1" Type="http://schemas.openxmlformats.org/officeDocument/2006/relationships/vmlDrawing" Target="../drawings/vmlDrawing18.vml"/><Relationship Id="rId6" Type="http://schemas.openxmlformats.org/officeDocument/2006/relationships/image" Target="../media/image29.emf"/><Relationship Id="rId5" Type="http://schemas.openxmlformats.org/officeDocument/2006/relationships/oleObject" Target="../embeddings/oleObject27.bin"/><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94.xml"/><Relationship Id="rId1" Type="http://schemas.openxmlformats.org/officeDocument/2006/relationships/vmlDrawing" Target="../drawings/vmlDrawing19.vml"/><Relationship Id="rId6" Type="http://schemas.openxmlformats.org/officeDocument/2006/relationships/image" Target="../media/image35.emf"/><Relationship Id="rId5" Type="http://schemas.openxmlformats.org/officeDocument/2006/relationships/oleObject" Target="../embeddings/oleObject29.bin"/><Relationship Id="rId4" Type="http://schemas.openxmlformats.org/officeDocument/2006/relationships/image" Target="../media/image34.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0.bin"/><Relationship Id="rId7" Type="http://schemas.openxmlformats.org/officeDocument/2006/relationships/image" Target="../media/image33.png"/><Relationship Id="rId2" Type="http://schemas.openxmlformats.org/officeDocument/2006/relationships/slideLayout" Target="../slideLayouts/slideLayout94.xml"/><Relationship Id="rId1" Type="http://schemas.openxmlformats.org/officeDocument/2006/relationships/vmlDrawing" Target="../drawings/vmlDrawing20.vml"/><Relationship Id="rId6" Type="http://schemas.openxmlformats.org/officeDocument/2006/relationships/image" Target="../media/image37.emf"/><Relationship Id="rId5" Type="http://schemas.openxmlformats.org/officeDocument/2006/relationships/oleObject" Target="../embeddings/oleObject31.bin"/><Relationship Id="rId4" Type="http://schemas.openxmlformats.org/officeDocument/2006/relationships/image" Target="../media/image36.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94.xml"/><Relationship Id="rId1" Type="http://schemas.openxmlformats.org/officeDocument/2006/relationships/vmlDrawing" Target="../drawings/vmlDrawing21.vml"/><Relationship Id="rId4" Type="http://schemas.openxmlformats.org/officeDocument/2006/relationships/image" Target="../media/image3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94.xml"/><Relationship Id="rId1" Type="http://schemas.openxmlformats.org/officeDocument/2006/relationships/vmlDrawing" Target="../drawings/vmlDrawing22.vml"/><Relationship Id="rId4" Type="http://schemas.openxmlformats.org/officeDocument/2006/relationships/image" Target="../media/image39.emf"/></Relationships>
</file>

<file path=ppt/slides/_rels/slide49.xml.rels><?xml version="1.0" encoding="UTF-8" standalone="yes"?>
<Relationships xmlns="http://schemas.openxmlformats.org/package/2006/relationships"><Relationship Id="rId3" Type="http://schemas.openxmlformats.org/officeDocument/2006/relationships/audio" Target="../media/audio3.wav"/><Relationship Id="rId7" Type="http://schemas.openxmlformats.org/officeDocument/2006/relationships/image" Target="../media/image41.emf"/><Relationship Id="rId2" Type="http://schemas.openxmlformats.org/officeDocument/2006/relationships/slideLayout" Target="../slideLayouts/slideLayout118.xml"/><Relationship Id="rId1" Type="http://schemas.openxmlformats.org/officeDocument/2006/relationships/vmlDrawing" Target="../drawings/vmlDrawing23.vml"/><Relationship Id="rId6" Type="http://schemas.openxmlformats.org/officeDocument/2006/relationships/oleObject" Target="../embeddings/oleObject35.bin"/><Relationship Id="rId5" Type="http://schemas.openxmlformats.org/officeDocument/2006/relationships/image" Target="../media/image40.emf"/><Relationship Id="rId4" Type="http://schemas.openxmlformats.org/officeDocument/2006/relationships/oleObject" Target="../embeddings/oleObject34.bin"/></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07.xml"/><Relationship Id="rId1" Type="http://schemas.openxmlformats.org/officeDocument/2006/relationships/vmlDrawing" Target="../drawings/vmlDrawing24.vml"/><Relationship Id="rId6" Type="http://schemas.openxmlformats.org/officeDocument/2006/relationships/image" Target="../media/image43.emf"/><Relationship Id="rId5" Type="http://schemas.openxmlformats.org/officeDocument/2006/relationships/oleObject" Target="../embeddings/oleObject37.bin"/><Relationship Id="rId4" Type="http://schemas.openxmlformats.org/officeDocument/2006/relationships/image" Target="../media/image42.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07.xml"/><Relationship Id="rId1" Type="http://schemas.openxmlformats.org/officeDocument/2006/relationships/vmlDrawing" Target="../drawings/vmlDrawing25.vml"/><Relationship Id="rId5" Type="http://schemas.openxmlformats.org/officeDocument/2006/relationships/image" Target="../media/image33.png"/><Relationship Id="rId4" Type="http://schemas.openxmlformats.org/officeDocument/2006/relationships/image" Target="../media/image44.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07.xml"/><Relationship Id="rId1" Type="http://schemas.openxmlformats.org/officeDocument/2006/relationships/vmlDrawing" Target="../drawings/vmlDrawing26.vml"/><Relationship Id="rId5" Type="http://schemas.openxmlformats.org/officeDocument/2006/relationships/image" Target="../media/image33.png"/><Relationship Id="rId4" Type="http://schemas.openxmlformats.org/officeDocument/2006/relationships/image" Target="../media/image45.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07.xml"/><Relationship Id="rId1" Type="http://schemas.openxmlformats.org/officeDocument/2006/relationships/vmlDrawing" Target="../drawings/vmlDrawing27.vml"/><Relationship Id="rId5" Type="http://schemas.openxmlformats.org/officeDocument/2006/relationships/image" Target="../media/image33.png"/><Relationship Id="rId4" Type="http://schemas.openxmlformats.org/officeDocument/2006/relationships/image" Target="../media/image46.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07.xml"/><Relationship Id="rId1" Type="http://schemas.openxmlformats.org/officeDocument/2006/relationships/vmlDrawing" Target="../drawings/vmlDrawing28.vml"/><Relationship Id="rId4" Type="http://schemas.openxmlformats.org/officeDocument/2006/relationships/image" Target="../media/image47.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17.xml"/><Relationship Id="rId1" Type="http://schemas.openxmlformats.org/officeDocument/2006/relationships/vmlDrawing" Target="../drawings/vmlDrawing29.vml"/><Relationship Id="rId4" Type="http://schemas.openxmlformats.org/officeDocument/2006/relationships/image" Target="../media/image48.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6.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oleObject" Target="../embeddings/oleObject1.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oleObject" Target="../embeddings/oleObject3.bin"/><Relationship Id="rId5" Type="http://schemas.openxmlformats.org/officeDocument/2006/relationships/image" Target="../media/image1.png"/><Relationship Id="rId10" Type="http://schemas.openxmlformats.org/officeDocument/2006/relationships/image" Target="../media/image4.wmf"/><Relationship Id="rId4" Type="http://schemas.openxmlformats.org/officeDocument/2006/relationships/audio" Target="../media/audio1.wav"/><Relationship Id="rId9"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0.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65.xml"/><Relationship Id="rId1" Type="http://schemas.openxmlformats.org/officeDocument/2006/relationships/vmlDrawing" Target="../drawings/vmlDrawing30.vml"/><Relationship Id="rId4" Type="http://schemas.openxmlformats.org/officeDocument/2006/relationships/image" Target="../media/image49.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0.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80.xml"/><Relationship Id="rId1" Type="http://schemas.openxmlformats.org/officeDocument/2006/relationships/vmlDrawing" Target="../drawings/vmlDrawing31.vml"/><Relationship Id="rId4" Type="http://schemas.openxmlformats.org/officeDocument/2006/relationships/image" Target="../media/image50.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80.xml"/><Relationship Id="rId1" Type="http://schemas.openxmlformats.org/officeDocument/2006/relationships/vmlDrawing" Target="../drawings/vmlDrawing32.vml"/><Relationship Id="rId4" Type="http://schemas.openxmlformats.org/officeDocument/2006/relationships/image" Target="../media/image51.em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0.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80.xml"/><Relationship Id="rId1" Type="http://schemas.openxmlformats.org/officeDocument/2006/relationships/vmlDrawing" Target="../drawings/vmlDrawing33.vml"/><Relationship Id="rId4" Type="http://schemas.openxmlformats.org/officeDocument/2006/relationships/image" Target="../media/image52.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91.xml"/><Relationship Id="rId1" Type="http://schemas.openxmlformats.org/officeDocument/2006/relationships/vmlDrawing" Target="../drawings/vmlDrawing34.vml"/><Relationship Id="rId6" Type="http://schemas.openxmlformats.org/officeDocument/2006/relationships/image" Target="../media/image54.emf"/><Relationship Id="rId5" Type="http://schemas.openxmlformats.org/officeDocument/2006/relationships/oleObject" Target="../embeddings/oleObject48.bin"/><Relationship Id="rId4" Type="http://schemas.openxmlformats.org/officeDocument/2006/relationships/image" Target="../media/image53.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92.xml"/><Relationship Id="rId1" Type="http://schemas.openxmlformats.org/officeDocument/2006/relationships/vmlDrawing" Target="../drawings/vmlDrawing35.vml"/><Relationship Id="rId6" Type="http://schemas.openxmlformats.org/officeDocument/2006/relationships/image" Target="../media/image56.emf"/><Relationship Id="rId5" Type="http://schemas.openxmlformats.org/officeDocument/2006/relationships/oleObject" Target="../embeddings/oleObject50.bin"/><Relationship Id="rId4" Type="http://schemas.openxmlformats.org/officeDocument/2006/relationships/image" Target="../media/image55.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92.xml"/><Relationship Id="rId1" Type="http://schemas.openxmlformats.org/officeDocument/2006/relationships/vmlDrawing" Target="../drawings/vmlDrawing36.vml"/><Relationship Id="rId6" Type="http://schemas.openxmlformats.org/officeDocument/2006/relationships/image" Target="../media/image58.emf"/><Relationship Id="rId5" Type="http://schemas.openxmlformats.org/officeDocument/2006/relationships/oleObject" Target="../embeddings/oleObject52.bin"/><Relationship Id="rId4" Type="http://schemas.openxmlformats.org/officeDocument/2006/relationships/image" Target="../media/image57.emf"/></Relationships>
</file>

<file path=ppt/slides/_rels/slide7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audio" Target="../media/audio3.wav"/><Relationship Id="rId5" Type="http://schemas.openxmlformats.org/officeDocument/2006/relationships/image" Target="../media/image59.wmf"/><Relationship Id="rId4" Type="http://schemas.openxmlformats.org/officeDocument/2006/relationships/oleObject" Target="../embeddings/oleObject53.bin"/></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60.wmf"/><Relationship Id="rId5" Type="http://schemas.openxmlformats.org/officeDocument/2006/relationships/oleObject" Target="../embeddings/oleObject54.bin"/><Relationship Id="rId4" Type="http://schemas.openxmlformats.org/officeDocument/2006/relationships/audio" Target="../media/audio4.wav"/></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55.bin"/><Relationship Id="rId7" Type="http://schemas.openxmlformats.org/officeDocument/2006/relationships/image" Target="../media/image62.wmf"/><Relationship Id="rId2" Type="http://schemas.openxmlformats.org/officeDocument/2006/relationships/slideLayout" Target="../slideLayouts/slideLayout12.xml"/><Relationship Id="rId1" Type="http://schemas.openxmlformats.org/officeDocument/2006/relationships/vmlDrawing" Target="../drawings/vmlDrawing39.vml"/><Relationship Id="rId6" Type="http://schemas.openxmlformats.org/officeDocument/2006/relationships/oleObject" Target="../embeddings/oleObject56.bin"/><Relationship Id="rId5" Type="http://schemas.openxmlformats.org/officeDocument/2006/relationships/image" Target="../media/image1.png"/><Relationship Id="rId4" Type="http://schemas.openxmlformats.org/officeDocument/2006/relationships/image" Target="../media/image61.wmf"/></Relationships>
</file>

<file path=ppt/slides/_rels/slide82.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audio" Target="../media/audio3.wav"/><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63.wmf"/><Relationship Id="rId5" Type="http://schemas.openxmlformats.org/officeDocument/2006/relationships/oleObject" Target="../embeddings/oleObject57.bin"/><Relationship Id="rId4" Type="http://schemas.openxmlformats.org/officeDocument/2006/relationships/image" Target="../media/image1.png"/><Relationship Id="rId9" Type="http://schemas.openxmlformats.org/officeDocument/2006/relationships/audio" Target="../media/audio3.wav"/></Relationships>
</file>

<file path=ppt/slides/_rels/slide83.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audio" Target="../media/audio3.wav"/><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65.wmf"/><Relationship Id="rId5" Type="http://schemas.openxmlformats.org/officeDocument/2006/relationships/oleObject" Target="../embeddings/oleObject59.bin"/><Relationship Id="rId4" Type="http://schemas.openxmlformats.org/officeDocument/2006/relationships/image" Target="../media/image1.png"/><Relationship Id="rId9" Type="http://schemas.openxmlformats.org/officeDocument/2006/relationships/audio" Target="../media/audio3.wav"/></Relationships>
</file>

<file path=ppt/slides/_rels/slide8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49.xml"/><Relationship Id="rId4" Type="http://schemas.openxmlformats.org/officeDocument/2006/relationships/image" Target="../media/image85.png"/></Relationships>
</file>

<file path=ppt/slides/_rels/slide8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9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07.xml"/><Relationship Id="rId1" Type="http://schemas.openxmlformats.org/officeDocument/2006/relationships/vmlDrawing" Target="../drawings/vmlDrawing42.vml"/><Relationship Id="rId6" Type="http://schemas.openxmlformats.org/officeDocument/2006/relationships/image" Target="../media/image68.emf"/><Relationship Id="rId5" Type="http://schemas.openxmlformats.org/officeDocument/2006/relationships/oleObject" Target="../embeddings/oleObject62.bin"/><Relationship Id="rId4" Type="http://schemas.openxmlformats.org/officeDocument/2006/relationships/image" Target="../media/image67.emf"/></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72.wmf"/><Relationship Id="rId3" Type="http://schemas.openxmlformats.org/officeDocument/2006/relationships/hyperlink" Target="ProRunFile.exe%20zsdList" TargetMode="External"/><Relationship Id="rId7" Type="http://schemas.openxmlformats.org/officeDocument/2006/relationships/image" Target="../media/image69.wmf"/><Relationship Id="rId12" Type="http://schemas.openxmlformats.org/officeDocument/2006/relationships/oleObject" Target="../embeddings/oleObject66.bin"/><Relationship Id="rId2" Type="http://schemas.openxmlformats.org/officeDocument/2006/relationships/slideLayout" Target="../slideLayouts/slideLayout257.xml"/><Relationship Id="rId1" Type="http://schemas.openxmlformats.org/officeDocument/2006/relationships/vmlDrawing" Target="../drawings/vmlDrawing43.vml"/><Relationship Id="rId6" Type="http://schemas.openxmlformats.org/officeDocument/2006/relationships/oleObject" Target="../embeddings/oleObject63.bin"/><Relationship Id="rId11" Type="http://schemas.openxmlformats.org/officeDocument/2006/relationships/image" Target="../media/image71.wmf"/><Relationship Id="rId5" Type="http://schemas.openxmlformats.org/officeDocument/2006/relationships/image" Target="../media/image74.png"/><Relationship Id="rId15" Type="http://schemas.openxmlformats.org/officeDocument/2006/relationships/oleObject" Target="../embeddings/oleObject68.bin"/><Relationship Id="rId10" Type="http://schemas.openxmlformats.org/officeDocument/2006/relationships/oleObject" Target="../embeddings/oleObject65.bin"/><Relationship Id="rId4" Type="http://schemas.openxmlformats.org/officeDocument/2006/relationships/image" Target="../media/image73.png"/><Relationship Id="rId9" Type="http://schemas.openxmlformats.org/officeDocument/2006/relationships/image" Target="../media/image70.wmf"/><Relationship Id="rId14" Type="http://schemas.openxmlformats.org/officeDocument/2006/relationships/oleObject" Target="../embeddings/oleObject67.bin"/></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76.wmf"/><Relationship Id="rId18" Type="http://schemas.openxmlformats.org/officeDocument/2006/relationships/oleObject" Target="../embeddings/oleObject75.bin"/><Relationship Id="rId26" Type="http://schemas.openxmlformats.org/officeDocument/2006/relationships/oleObject" Target="../embeddings/oleObject80.bin"/><Relationship Id="rId3" Type="http://schemas.openxmlformats.org/officeDocument/2006/relationships/hyperlink" Target="ProRunFile.exe%20zsdList" TargetMode="External"/><Relationship Id="rId21" Type="http://schemas.openxmlformats.org/officeDocument/2006/relationships/image" Target="../media/image80.wmf"/><Relationship Id="rId7" Type="http://schemas.openxmlformats.org/officeDocument/2006/relationships/image" Target="../media/image71.wmf"/><Relationship Id="rId12" Type="http://schemas.openxmlformats.org/officeDocument/2006/relationships/oleObject" Target="../embeddings/oleObject72.bin"/><Relationship Id="rId17" Type="http://schemas.openxmlformats.org/officeDocument/2006/relationships/image" Target="../media/image78.wmf"/><Relationship Id="rId25" Type="http://schemas.openxmlformats.org/officeDocument/2006/relationships/oleObject" Target="../embeddings/oleObject79.bin"/><Relationship Id="rId2" Type="http://schemas.openxmlformats.org/officeDocument/2006/relationships/slideLayout" Target="../slideLayouts/slideLayout257.xml"/><Relationship Id="rId16" Type="http://schemas.openxmlformats.org/officeDocument/2006/relationships/oleObject" Target="../embeddings/oleObject74.bin"/><Relationship Id="rId20" Type="http://schemas.openxmlformats.org/officeDocument/2006/relationships/oleObject" Target="../embeddings/oleObject76.bin"/><Relationship Id="rId29" Type="http://schemas.openxmlformats.org/officeDocument/2006/relationships/image" Target="../media/image83.wmf"/><Relationship Id="rId1" Type="http://schemas.openxmlformats.org/officeDocument/2006/relationships/vmlDrawing" Target="../drawings/vmlDrawing44.vml"/><Relationship Id="rId6" Type="http://schemas.openxmlformats.org/officeDocument/2006/relationships/oleObject" Target="../embeddings/oleObject69.bin"/><Relationship Id="rId11" Type="http://schemas.openxmlformats.org/officeDocument/2006/relationships/image" Target="../media/image75.wmf"/><Relationship Id="rId24" Type="http://schemas.openxmlformats.org/officeDocument/2006/relationships/oleObject" Target="../embeddings/oleObject78.bin"/><Relationship Id="rId5" Type="http://schemas.openxmlformats.org/officeDocument/2006/relationships/image" Target="../media/image74.png"/><Relationship Id="rId15" Type="http://schemas.openxmlformats.org/officeDocument/2006/relationships/image" Target="../media/image77.wmf"/><Relationship Id="rId23" Type="http://schemas.openxmlformats.org/officeDocument/2006/relationships/image" Target="../media/image81.wmf"/><Relationship Id="rId28" Type="http://schemas.openxmlformats.org/officeDocument/2006/relationships/oleObject" Target="../embeddings/oleObject81.bin"/><Relationship Id="rId10" Type="http://schemas.openxmlformats.org/officeDocument/2006/relationships/oleObject" Target="../embeddings/oleObject71.bin"/><Relationship Id="rId19" Type="http://schemas.openxmlformats.org/officeDocument/2006/relationships/image" Target="../media/image79.wmf"/><Relationship Id="rId4" Type="http://schemas.openxmlformats.org/officeDocument/2006/relationships/image" Target="../media/image73.png"/><Relationship Id="rId9" Type="http://schemas.openxmlformats.org/officeDocument/2006/relationships/image" Target="../media/image72.wmf"/><Relationship Id="rId14" Type="http://schemas.openxmlformats.org/officeDocument/2006/relationships/oleObject" Target="../embeddings/oleObject73.bin"/><Relationship Id="rId22" Type="http://schemas.openxmlformats.org/officeDocument/2006/relationships/oleObject" Target="../embeddings/oleObject77.bin"/><Relationship Id="rId27" Type="http://schemas.openxmlformats.org/officeDocument/2006/relationships/image" Target="../media/image82.wmf"/></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oleObject" Target="../embeddings/oleObject86.bin"/><Relationship Id="rId18" Type="http://schemas.openxmlformats.org/officeDocument/2006/relationships/oleObject" Target="../embeddings/oleObject89.bin"/><Relationship Id="rId3" Type="http://schemas.openxmlformats.org/officeDocument/2006/relationships/hyperlink" Target="ProRunFile.exe%20zsdList" TargetMode="External"/><Relationship Id="rId21" Type="http://schemas.openxmlformats.org/officeDocument/2006/relationships/image" Target="../media/image85.wmf"/><Relationship Id="rId7" Type="http://schemas.openxmlformats.org/officeDocument/2006/relationships/image" Target="../media/image71.wmf"/><Relationship Id="rId12" Type="http://schemas.openxmlformats.org/officeDocument/2006/relationships/oleObject" Target="../embeddings/oleObject85.bin"/><Relationship Id="rId17" Type="http://schemas.openxmlformats.org/officeDocument/2006/relationships/image" Target="../media/image83.wmf"/><Relationship Id="rId2" Type="http://schemas.openxmlformats.org/officeDocument/2006/relationships/slideLayout" Target="../slideLayouts/slideLayout257.xml"/><Relationship Id="rId16" Type="http://schemas.openxmlformats.org/officeDocument/2006/relationships/oleObject" Target="../embeddings/oleObject88.bin"/><Relationship Id="rId20" Type="http://schemas.openxmlformats.org/officeDocument/2006/relationships/oleObject" Target="../embeddings/oleObject90.bin"/><Relationship Id="rId1" Type="http://schemas.openxmlformats.org/officeDocument/2006/relationships/vmlDrawing" Target="../drawings/vmlDrawing45.vml"/><Relationship Id="rId6" Type="http://schemas.openxmlformats.org/officeDocument/2006/relationships/oleObject" Target="../embeddings/oleObject82.bin"/><Relationship Id="rId11" Type="http://schemas.openxmlformats.org/officeDocument/2006/relationships/image" Target="../media/image81.wmf"/><Relationship Id="rId24" Type="http://schemas.openxmlformats.org/officeDocument/2006/relationships/oleObject" Target="../embeddings/oleObject92.bin"/><Relationship Id="rId5" Type="http://schemas.openxmlformats.org/officeDocument/2006/relationships/image" Target="../media/image74.png"/><Relationship Id="rId15" Type="http://schemas.openxmlformats.org/officeDocument/2006/relationships/image" Target="../media/image82.wmf"/><Relationship Id="rId23" Type="http://schemas.openxmlformats.org/officeDocument/2006/relationships/image" Target="../media/image86.wmf"/><Relationship Id="rId10" Type="http://schemas.openxmlformats.org/officeDocument/2006/relationships/oleObject" Target="../embeddings/oleObject84.bin"/><Relationship Id="rId19" Type="http://schemas.openxmlformats.org/officeDocument/2006/relationships/image" Target="../media/image84.wmf"/><Relationship Id="rId4" Type="http://schemas.openxmlformats.org/officeDocument/2006/relationships/image" Target="../media/image73.png"/><Relationship Id="rId9" Type="http://schemas.openxmlformats.org/officeDocument/2006/relationships/image" Target="../media/image72.wmf"/><Relationship Id="rId14" Type="http://schemas.openxmlformats.org/officeDocument/2006/relationships/oleObject" Target="../embeddings/oleObject87.bin"/><Relationship Id="rId22" Type="http://schemas.openxmlformats.org/officeDocument/2006/relationships/oleObject" Target="../embeddings/oleObject91.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10.xml"/></Relationships>
</file>

<file path=ppt/slides/_rels/slide96.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audio" Target="../media/audio1.wav"/><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87.wmf"/><Relationship Id="rId5" Type="http://schemas.openxmlformats.org/officeDocument/2006/relationships/oleObject" Target="../embeddings/oleObject93.bin"/><Relationship Id="rId4" Type="http://schemas.openxmlformats.org/officeDocument/2006/relationships/image" Target="../media/image1.png"/><Relationship Id="rId9" Type="http://schemas.openxmlformats.org/officeDocument/2006/relationships/audio" Target="../media/audio1.wav"/></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385C19CF-1B76-48F8-A5BD-5E27438E3199}"/>
              </a:ext>
            </a:extLst>
          </p:cNvPr>
          <p:cNvSpPr>
            <a:spLocks noGrp="1" noChangeArrowheads="1"/>
          </p:cNvSpPr>
          <p:nvPr>
            <p:ph type="title"/>
          </p:nvPr>
        </p:nvSpPr>
        <p:spPr/>
        <p:txBody>
          <a:bodyPr/>
          <a:lstStyle/>
          <a:p>
            <a:pPr eaLnBrk="1" hangingPunct="1">
              <a:spcBef>
                <a:spcPts val="500"/>
              </a:spcBef>
              <a:spcAft>
                <a:spcPts val="500"/>
              </a:spcAft>
            </a:pPr>
            <a:r>
              <a:rPr lang="zh-CN" altLang="en-US" b="1" dirty="0">
                <a:solidFill>
                  <a:srgbClr val="FFFFFF"/>
                </a:solidFill>
                <a:latin typeface="仿宋_GB2312" pitchFamily="49" charset="-122"/>
                <a:ea typeface="华文仿宋" panose="02010600040101010101" pitchFamily="2" charset="-122"/>
              </a:rPr>
              <a:t>第二章随机变量</a:t>
            </a:r>
            <a:endParaRPr lang="zh-CN" altLang="en-US" b="1" dirty="0">
              <a:solidFill>
                <a:srgbClr val="FFFFFF"/>
              </a:solidFill>
              <a:latin typeface="宋体" panose="02010600030101010101" pitchFamily="2" charset="-122"/>
              <a:ea typeface="华文仿宋" panose="02010600040101010101" pitchFamily="2" charset="-122"/>
            </a:endParaRPr>
          </a:p>
        </p:txBody>
      </p:sp>
      <p:sp>
        <p:nvSpPr>
          <p:cNvPr id="142339" name="Rectangle 3">
            <a:extLst>
              <a:ext uri="{FF2B5EF4-FFF2-40B4-BE49-F238E27FC236}">
                <a16:creationId xmlns:a16="http://schemas.microsoft.com/office/drawing/2014/main" id="{9C8AF704-DDD2-488B-A86A-39187B1C946A}"/>
              </a:ext>
            </a:extLst>
          </p:cNvPr>
          <p:cNvSpPr>
            <a:spLocks noGrp="1" noChangeArrowheads="1"/>
          </p:cNvSpPr>
          <p:nvPr>
            <p:ph type="body" idx="1"/>
          </p:nvPr>
        </p:nvSpPr>
        <p:spPr>
          <a:xfrm>
            <a:off x="685800" y="1600200"/>
            <a:ext cx="7924800" cy="4572000"/>
          </a:xfrm>
        </p:spPr>
        <p:txBody>
          <a:bodyPr/>
          <a:lstStyle/>
          <a:p>
            <a:pPr eaLnBrk="1" hangingPunct="1">
              <a:buFontTx/>
              <a:buNone/>
            </a:pPr>
            <a:r>
              <a:rPr lang="en-US" altLang="zh-CN" sz="3600" dirty="0">
                <a:solidFill>
                  <a:srgbClr val="FFFFFF"/>
                </a:solidFill>
                <a:latin typeface="楷体_GB2312" pitchFamily="49" charset="-122"/>
                <a:ea typeface="楷体_GB2312" pitchFamily="49" charset="-122"/>
              </a:rPr>
              <a:t>2.1</a:t>
            </a:r>
            <a:r>
              <a:rPr lang="en-US" altLang="zh-CN" sz="3600" dirty="0">
                <a:latin typeface="楷体_GB2312" pitchFamily="49" charset="-122"/>
                <a:ea typeface="楷体_GB2312" pitchFamily="49" charset="-122"/>
              </a:rPr>
              <a:t>  </a:t>
            </a:r>
            <a:r>
              <a:rPr lang="zh-CN" altLang="en-US" sz="3600" dirty="0">
                <a:solidFill>
                  <a:srgbClr val="FFFFFF"/>
                </a:solidFill>
                <a:latin typeface="楷体_GB2312" pitchFamily="49" charset="-122"/>
                <a:ea typeface="楷体_GB2312" pitchFamily="49" charset="-122"/>
              </a:rPr>
              <a:t>随机变量的概念</a:t>
            </a:r>
          </a:p>
          <a:p>
            <a:pPr eaLnBrk="1" hangingPunct="1">
              <a:buFontTx/>
              <a:buNone/>
            </a:pPr>
            <a:r>
              <a:rPr lang="en-US" altLang="zh-CN" sz="3600" dirty="0">
                <a:solidFill>
                  <a:srgbClr val="FFFFFF"/>
                </a:solidFill>
                <a:latin typeface="楷体_GB2312" pitchFamily="49" charset="-122"/>
                <a:ea typeface="楷体_GB2312" pitchFamily="49" charset="-122"/>
              </a:rPr>
              <a:t>2.2  </a:t>
            </a:r>
            <a:r>
              <a:rPr lang="zh-CN" altLang="en-US" sz="3600" dirty="0">
                <a:solidFill>
                  <a:srgbClr val="FFFFFF"/>
                </a:solidFill>
                <a:latin typeface="楷体_GB2312" pitchFamily="49" charset="-122"/>
                <a:ea typeface="楷体_GB2312" pitchFamily="49" charset="-122"/>
              </a:rPr>
              <a:t>随机变量的分布</a:t>
            </a:r>
          </a:p>
          <a:p>
            <a:pPr eaLnBrk="1" hangingPunct="1">
              <a:buFontTx/>
              <a:buNone/>
            </a:pPr>
            <a:r>
              <a:rPr lang="en-US" altLang="zh-CN" sz="3600" dirty="0">
                <a:solidFill>
                  <a:srgbClr val="FFFFFF"/>
                </a:solidFill>
                <a:latin typeface="楷体_GB2312" pitchFamily="49" charset="-122"/>
                <a:ea typeface="楷体_GB2312" pitchFamily="49" charset="-122"/>
              </a:rPr>
              <a:t>2.3  </a:t>
            </a:r>
            <a:r>
              <a:rPr lang="zh-CN" altLang="en-US" sz="3600" dirty="0">
                <a:solidFill>
                  <a:srgbClr val="FFFFFF"/>
                </a:solidFill>
                <a:latin typeface="楷体_GB2312" pitchFamily="49" charset="-122"/>
                <a:ea typeface="楷体_GB2312" pitchFamily="49" charset="-122"/>
              </a:rPr>
              <a:t>二维随机变量</a:t>
            </a:r>
          </a:p>
          <a:p>
            <a:pPr eaLnBrk="1" hangingPunct="1">
              <a:buFontTx/>
              <a:buNone/>
            </a:pPr>
            <a:r>
              <a:rPr lang="en-US" altLang="zh-CN" sz="3600" dirty="0">
                <a:solidFill>
                  <a:srgbClr val="FFFFFF"/>
                </a:solidFill>
                <a:latin typeface="楷体_GB2312" pitchFamily="49" charset="-122"/>
                <a:ea typeface="楷体_GB2312" pitchFamily="49" charset="-122"/>
              </a:rPr>
              <a:t>2.4  </a:t>
            </a:r>
            <a:r>
              <a:rPr lang="zh-CN" altLang="en-US" sz="3600" dirty="0">
                <a:solidFill>
                  <a:srgbClr val="FFFFFF"/>
                </a:solidFill>
                <a:latin typeface="楷体_GB2312" pitchFamily="49" charset="-122"/>
                <a:ea typeface="楷体_GB2312" pitchFamily="49" charset="-122"/>
              </a:rPr>
              <a:t>随机变量函数的分布</a:t>
            </a:r>
          </a:p>
          <a:p>
            <a:pPr eaLnBrk="1" hangingPunct="1">
              <a:buFontTx/>
              <a:buNone/>
            </a:pPr>
            <a:endParaRPr lang="en-US" altLang="zh-CN" dirty="0">
              <a:solidFill>
                <a:srgbClr val="FFFFFF"/>
              </a:solidFill>
              <a:latin typeface="楷体_GB2312" pitchFamily="49" charset="-122"/>
              <a:ea typeface="楷体_GB2312" pitchFamily="49" charset="-122"/>
            </a:endParaRPr>
          </a:p>
        </p:txBody>
      </p:sp>
    </p:spTree>
  </p:cSld>
  <p:clrMapOvr>
    <a:masterClrMapping/>
  </p:clrMapOvr>
  <p:transition advTm="10000">
    <p:zoom/>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338">
                                            <p:txEl>
                                              <p:pRg st="0" end="0"/>
                                            </p:txEl>
                                          </p:spTgt>
                                        </p:tgtEl>
                                        <p:attrNameLst>
                                          <p:attrName>style.visibility</p:attrName>
                                        </p:attrNameLst>
                                      </p:cBhvr>
                                      <p:to>
                                        <p:strVal val="visible"/>
                                      </p:to>
                                    </p:set>
                                    <p:anim calcmode="lin" valueType="num">
                                      <p:cBhvr additive="base">
                                        <p:cTn id="7" dur="500" fill="hold"/>
                                        <p:tgtEl>
                                          <p:spTgt spid="1423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grpId="0" nodeType="clickEffect">
                                  <p:stCondLst>
                                    <p:cond delay="0"/>
                                  </p:stCondLst>
                                  <p:childTnLst>
                                    <p:set>
                                      <p:cBhvr>
                                        <p:cTn id="12" dur="1" fill="hold">
                                          <p:stCondLst>
                                            <p:cond delay="0"/>
                                          </p:stCondLst>
                                        </p:cTn>
                                        <p:tgtEl>
                                          <p:spTgt spid="142339"/>
                                        </p:tgtEl>
                                        <p:attrNameLst>
                                          <p:attrName>style.visibility</p:attrName>
                                        </p:attrNameLst>
                                      </p:cBhvr>
                                      <p:to>
                                        <p:strVal val="visible"/>
                                      </p:to>
                                    </p:set>
                                    <p:anim calcmode="lin" valueType="num">
                                      <p:cBhvr>
                                        <p:cTn id="13" dur="500" fill="hold"/>
                                        <p:tgtEl>
                                          <p:spTgt spid="142339"/>
                                        </p:tgtEl>
                                        <p:attrNameLst>
                                          <p:attrName>ppt_w</p:attrName>
                                        </p:attrNameLst>
                                      </p:cBhvr>
                                      <p:tavLst>
                                        <p:tav tm="0">
                                          <p:val>
                                            <p:fltVal val="0"/>
                                          </p:val>
                                        </p:tav>
                                        <p:tav tm="100000">
                                          <p:val>
                                            <p:strVal val="#ppt_w"/>
                                          </p:val>
                                        </p:tav>
                                      </p:tavLst>
                                    </p:anim>
                                    <p:anim calcmode="lin" valueType="num">
                                      <p:cBhvr>
                                        <p:cTn id="14" dur="500" fill="hold"/>
                                        <p:tgtEl>
                                          <p:spTgt spid="142339"/>
                                        </p:tgtEl>
                                        <p:attrNameLst>
                                          <p:attrName>ppt_h</p:attrName>
                                        </p:attrNameLst>
                                      </p:cBhvr>
                                      <p:tavLst>
                                        <p:tav tm="0">
                                          <p:val>
                                            <p:fltVal val="0"/>
                                          </p:val>
                                        </p:tav>
                                        <p:tav tm="100000">
                                          <p:val>
                                            <p:strVal val="#ppt_h"/>
                                          </p:val>
                                        </p:tav>
                                      </p:tavLst>
                                    </p:anim>
                                    <p:anim calcmode="lin" valueType="num">
                                      <p:cBhvr>
                                        <p:cTn id="15" dur="500" fill="hold"/>
                                        <p:tgtEl>
                                          <p:spTgt spid="142339"/>
                                        </p:tgtEl>
                                        <p:attrNameLst>
                                          <p:attrName>ppt_x</p:attrName>
                                        </p:attrNameLst>
                                      </p:cBhvr>
                                      <p:tavLst>
                                        <p:tav tm="0">
                                          <p:val>
                                            <p:fltVal val="0.5"/>
                                          </p:val>
                                        </p:tav>
                                        <p:tav tm="100000">
                                          <p:val>
                                            <p:strVal val="#ppt_x"/>
                                          </p:val>
                                        </p:tav>
                                      </p:tavLst>
                                    </p:anim>
                                    <p:anim calcmode="lin" valueType="num">
                                      <p:cBhvr>
                                        <p:cTn id="16" dur="500" fill="hold"/>
                                        <p:tgtEl>
                                          <p:spTgt spid="14233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build="p" autoUpdateAnimBg="0"/>
      <p:bldP spid="142339"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5F3259A5-5F7B-442A-9209-54B31D67164F}"/>
              </a:ext>
            </a:extLst>
          </p:cNvPr>
          <p:cNvSpPr>
            <a:spLocks noGrp="1" noChangeArrowheads="1"/>
          </p:cNvSpPr>
          <p:nvPr>
            <p:ph type="title"/>
          </p:nvPr>
        </p:nvSpPr>
        <p:spPr>
          <a:xfrm>
            <a:off x="520497" y="102123"/>
            <a:ext cx="7772400" cy="851285"/>
          </a:xfrm>
        </p:spPr>
        <p:txBody>
          <a:bodyPr/>
          <a:lstStyle/>
          <a:p>
            <a:pPr algn="l" eaLnBrk="1" hangingPunct="1">
              <a:lnSpc>
                <a:spcPct val="140000"/>
              </a:lnSpc>
              <a:defRPr/>
            </a:pPr>
            <a:r>
              <a:rPr lang="en-US" altLang="zh-CN" sz="3200" b="1" dirty="0">
                <a:solidFill>
                  <a:schemeClr val="accent3"/>
                </a:solidFill>
                <a:latin typeface="楷体_GB2312" pitchFamily="49" charset="-122"/>
              </a:rPr>
              <a:t>2.2 </a:t>
            </a:r>
            <a:r>
              <a:rPr lang="zh-CN" altLang="en-US" sz="3200" b="1" dirty="0">
                <a:solidFill>
                  <a:schemeClr val="accent3"/>
                </a:solidFill>
                <a:latin typeface="楷体_GB2312" pitchFamily="49" charset="-122"/>
              </a:rPr>
              <a:t>随机变量的分布</a:t>
            </a:r>
          </a:p>
        </p:txBody>
      </p:sp>
      <p:sp>
        <p:nvSpPr>
          <p:cNvPr id="148485" name="Text Box 5">
            <a:extLst>
              <a:ext uri="{FF2B5EF4-FFF2-40B4-BE49-F238E27FC236}">
                <a16:creationId xmlns:a16="http://schemas.microsoft.com/office/drawing/2014/main" id="{23DC2E12-7BFE-4E5A-A845-71D4B30965AC}"/>
              </a:ext>
            </a:extLst>
          </p:cNvPr>
          <p:cNvSpPr txBox="1">
            <a:spLocks noChangeArrowheads="1"/>
          </p:cNvSpPr>
          <p:nvPr/>
        </p:nvSpPr>
        <p:spPr bwMode="auto">
          <a:xfrm>
            <a:off x="1908175" y="4581525"/>
            <a:ext cx="5486400" cy="1739900"/>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flatTx/>
          </a:bodyPr>
          <a:lstStyle/>
          <a:p>
            <a:pPr eaLnBrk="1" hangingPunct="1">
              <a:defRPr/>
            </a:pPr>
            <a:r>
              <a:rPr lang="el-GR" altLang="zh-CN" sz="3600" b="1" dirty="0">
                <a:solidFill>
                  <a:srgbClr val="FFFFFF"/>
                </a:solidFill>
                <a:latin typeface="仿宋_GB2312" pitchFamily="49" charset="-122"/>
                <a:ea typeface="仿宋_GB2312" pitchFamily="49" charset="-122"/>
              </a:rPr>
              <a:t>ξ</a:t>
            </a:r>
            <a:r>
              <a:rPr lang="en-US" altLang="zh-CN" sz="3600" b="1" baseline="-25000" dirty="0">
                <a:solidFill>
                  <a:srgbClr val="FFFFFF"/>
                </a:solidFill>
                <a:latin typeface="仿宋_GB2312" pitchFamily="49" charset="-122"/>
                <a:ea typeface="宋体" panose="02010600030101010101" pitchFamily="2" charset="-122"/>
              </a:rPr>
              <a:t>	</a:t>
            </a:r>
            <a:r>
              <a:rPr lang="en-US" altLang="zh-CN" sz="3600" b="1" dirty="0">
                <a:solidFill>
                  <a:srgbClr val="FFFFFF"/>
                </a:solidFill>
                <a:latin typeface="仿宋_GB2312" pitchFamily="49" charset="-122"/>
                <a:ea typeface="宋体" panose="02010600030101010101" pitchFamily="2" charset="-122"/>
              </a:rPr>
              <a:t>x</a:t>
            </a:r>
            <a:r>
              <a:rPr lang="en-US" altLang="zh-CN" sz="3600" b="1" baseline="-25000" dirty="0">
                <a:solidFill>
                  <a:srgbClr val="FFFFFF"/>
                </a:solidFill>
                <a:latin typeface="仿宋_GB2312" pitchFamily="49" charset="-122"/>
                <a:ea typeface="宋体" panose="02010600030101010101" pitchFamily="2" charset="-122"/>
              </a:rPr>
              <a:t>1 	</a:t>
            </a:r>
            <a:r>
              <a:rPr lang="en-US" altLang="zh-CN" sz="3600" b="1" dirty="0">
                <a:solidFill>
                  <a:srgbClr val="FFFFFF"/>
                </a:solidFill>
                <a:latin typeface="仿宋_GB2312" pitchFamily="49" charset="-122"/>
                <a:ea typeface="宋体" panose="02010600030101010101" pitchFamily="2" charset="-122"/>
              </a:rPr>
              <a:t>x</a:t>
            </a:r>
            <a:r>
              <a:rPr lang="en-US" altLang="zh-CN" sz="3600" b="1" baseline="-25000" dirty="0">
                <a:solidFill>
                  <a:srgbClr val="FFFFFF"/>
                </a:solidFill>
                <a:latin typeface="仿宋_GB2312" pitchFamily="49" charset="-122"/>
                <a:ea typeface="宋体" panose="02010600030101010101" pitchFamily="2" charset="-122"/>
              </a:rPr>
              <a:t>2</a:t>
            </a:r>
            <a:r>
              <a:rPr lang="en-US" altLang="zh-CN" sz="3600" b="1" dirty="0">
                <a:solidFill>
                  <a:srgbClr val="FFFFFF"/>
                </a:solidFill>
                <a:latin typeface="仿宋_GB2312" pitchFamily="49" charset="-122"/>
                <a:ea typeface="宋体" panose="02010600030101010101" pitchFamily="2" charset="-122"/>
              </a:rPr>
              <a:t>	</a:t>
            </a:r>
            <a:r>
              <a:rPr lang="en-US" altLang="zh-CN" sz="3600" b="1" dirty="0">
                <a:solidFill>
                  <a:srgbClr val="FFFFFF"/>
                </a:solidFill>
                <a:ea typeface="宋体" panose="02010600030101010101" pitchFamily="2" charset="-122"/>
              </a:rPr>
              <a:t>…</a:t>
            </a:r>
            <a:r>
              <a:rPr lang="en-US" altLang="zh-CN" sz="3600" b="1" baseline="-25000" dirty="0">
                <a:solidFill>
                  <a:srgbClr val="FFFFFF"/>
                </a:solidFill>
                <a:latin typeface="仿宋_GB2312" pitchFamily="49" charset="-122"/>
                <a:ea typeface="宋体" panose="02010600030101010101" pitchFamily="2" charset="-122"/>
              </a:rPr>
              <a:t>	</a:t>
            </a:r>
            <a:r>
              <a:rPr lang="en-US" altLang="zh-CN" sz="3600" b="1" dirty="0" err="1">
                <a:solidFill>
                  <a:srgbClr val="FFFFFF"/>
                </a:solidFill>
                <a:latin typeface="仿宋_GB2312" pitchFamily="49" charset="-122"/>
                <a:ea typeface="宋体" panose="02010600030101010101" pitchFamily="2" charset="-122"/>
              </a:rPr>
              <a:t>x</a:t>
            </a:r>
            <a:r>
              <a:rPr lang="en-US" altLang="zh-CN" sz="3600" b="1" baseline="-25000" dirty="0" err="1">
                <a:solidFill>
                  <a:srgbClr val="FFFFFF"/>
                </a:solidFill>
                <a:latin typeface="仿宋_GB2312" pitchFamily="49" charset="-122"/>
                <a:ea typeface="宋体" panose="02010600030101010101" pitchFamily="2" charset="-122"/>
              </a:rPr>
              <a:t>K</a:t>
            </a:r>
            <a:r>
              <a:rPr lang="en-US" altLang="zh-CN" sz="3600" b="1" baseline="-25000" dirty="0">
                <a:solidFill>
                  <a:srgbClr val="FFFFFF"/>
                </a:solidFill>
                <a:latin typeface="仿宋_GB2312" pitchFamily="49" charset="-122"/>
                <a:ea typeface="宋体" panose="02010600030101010101" pitchFamily="2" charset="-122"/>
              </a:rPr>
              <a:t>	</a:t>
            </a:r>
            <a:r>
              <a:rPr lang="en-US" altLang="zh-CN" sz="3600" b="1" dirty="0">
                <a:solidFill>
                  <a:srgbClr val="FFFFFF"/>
                </a:solidFill>
                <a:ea typeface="宋体" panose="02010600030101010101" pitchFamily="2" charset="-122"/>
              </a:rPr>
              <a:t>…</a:t>
            </a:r>
            <a:r>
              <a:rPr lang="en-US" altLang="zh-CN" sz="3600" b="1" dirty="0">
                <a:solidFill>
                  <a:srgbClr val="FFFFFF"/>
                </a:solidFill>
                <a:latin typeface="仿宋_GB2312" pitchFamily="49" charset="-122"/>
                <a:ea typeface="宋体" panose="02010600030101010101" pitchFamily="2" charset="-122"/>
              </a:rPr>
              <a:t>	</a:t>
            </a:r>
          </a:p>
          <a:p>
            <a:pPr eaLnBrk="1" hangingPunct="1">
              <a:defRPr/>
            </a:pPr>
            <a:r>
              <a:rPr lang="en-US" altLang="zh-CN" sz="3600" b="1" dirty="0">
                <a:solidFill>
                  <a:srgbClr val="FFFFFF"/>
                </a:solidFill>
                <a:latin typeface="仿宋_GB2312" pitchFamily="49" charset="-122"/>
                <a:ea typeface="宋体" panose="02010600030101010101" pitchFamily="2" charset="-122"/>
              </a:rPr>
              <a:t>P</a:t>
            </a:r>
            <a:r>
              <a:rPr lang="en-US" altLang="zh-CN" sz="3600" b="1" baseline="-25000" dirty="0">
                <a:solidFill>
                  <a:srgbClr val="FFFFFF"/>
                </a:solidFill>
                <a:latin typeface="仿宋_GB2312" pitchFamily="49" charset="-122"/>
                <a:ea typeface="宋体" panose="02010600030101010101" pitchFamily="2" charset="-122"/>
              </a:rPr>
              <a:t>	</a:t>
            </a:r>
            <a:r>
              <a:rPr lang="en-US" altLang="zh-CN" sz="3600" dirty="0">
                <a:solidFill>
                  <a:srgbClr val="FFFFFF"/>
                </a:solidFill>
                <a:latin typeface="仿宋_GB2312" pitchFamily="49" charset="-122"/>
                <a:ea typeface="宋体" panose="02010600030101010101" pitchFamily="2" charset="-122"/>
              </a:rPr>
              <a:t>p</a:t>
            </a:r>
            <a:r>
              <a:rPr lang="en-US" altLang="zh-CN" sz="3600" baseline="-25000" dirty="0">
                <a:solidFill>
                  <a:srgbClr val="FFFFFF"/>
                </a:solidFill>
                <a:latin typeface="仿宋_GB2312" pitchFamily="49" charset="-122"/>
                <a:ea typeface="宋体" panose="02010600030101010101" pitchFamily="2" charset="-122"/>
              </a:rPr>
              <a:t>1	</a:t>
            </a:r>
            <a:r>
              <a:rPr lang="en-US" altLang="zh-CN" sz="3600" dirty="0">
                <a:solidFill>
                  <a:srgbClr val="FFFFFF"/>
                </a:solidFill>
                <a:latin typeface="仿宋_GB2312" pitchFamily="49" charset="-122"/>
                <a:ea typeface="宋体" panose="02010600030101010101" pitchFamily="2" charset="-122"/>
              </a:rPr>
              <a:t>p</a:t>
            </a:r>
            <a:r>
              <a:rPr lang="en-US" altLang="zh-CN" sz="3600" baseline="-25000" dirty="0">
                <a:solidFill>
                  <a:srgbClr val="FFFFFF"/>
                </a:solidFill>
                <a:latin typeface="仿宋_GB2312" pitchFamily="49" charset="-122"/>
                <a:ea typeface="宋体" panose="02010600030101010101" pitchFamily="2" charset="-122"/>
              </a:rPr>
              <a:t>2	</a:t>
            </a:r>
            <a:r>
              <a:rPr lang="en-US" altLang="zh-CN" sz="3600" dirty="0">
                <a:solidFill>
                  <a:srgbClr val="FFFFFF"/>
                </a:solidFill>
                <a:ea typeface="宋体" panose="02010600030101010101" pitchFamily="2" charset="-122"/>
              </a:rPr>
              <a:t>…</a:t>
            </a:r>
            <a:r>
              <a:rPr lang="en-US" altLang="zh-CN" sz="3600" dirty="0">
                <a:solidFill>
                  <a:srgbClr val="FFFFFF"/>
                </a:solidFill>
                <a:latin typeface="仿宋_GB2312" pitchFamily="49" charset="-122"/>
                <a:ea typeface="宋体" panose="02010600030101010101" pitchFamily="2" charset="-122"/>
              </a:rPr>
              <a:t>	p</a:t>
            </a:r>
            <a:r>
              <a:rPr lang="en-US" altLang="zh-CN" sz="3600" baseline="-25000" dirty="0">
                <a:solidFill>
                  <a:srgbClr val="FFFFFF"/>
                </a:solidFill>
                <a:latin typeface="仿宋_GB2312" pitchFamily="49" charset="-122"/>
                <a:ea typeface="宋体" panose="02010600030101010101" pitchFamily="2" charset="-122"/>
              </a:rPr>
              <a:t>k	</a:t>
            </a:r>
            <a:r>
              <a:rPr lang="en-US" altLang="zh-CN" sz="3600" dirty="0">
                <a:solidFill>
                  <a:srgbClr val="FFFFFF"/>
                </a:solidFill>
                <a:ea typeface="宋体" panose="02010600030101010101" pitchFamily="2" charset="-122"/>
              </a:rPr>
              <a:t>…</a:t>
            </a:r>
            <a:endParaRPr lang="en-US" altLang="zh-CN" sz="4000" b="1" dirty="0">
              <a:solidFill>
                <a:srgbClr val="FFFFFF"/>
              </a:solidFill>
              <a:effectLst>
                <a:outerShdw blurRad="38100" dist="38100" dir="2700000" algn="tl">
                  <a:srgbClr val="000000"/>
                </a:outerShdw>
              </a:effectLst>
              <a:latin typeface="楷体_GB2312" pitchFamily="49" charset="-122"/>
              <a:ea typeface="楷体_GB2312" pitchFamily="49" charset="-122"/>
            </a:endParaRPr>
          </a:p>
        </p:txBody>
      </p:sp>
      <p:graphicFrame>
        <p:nvGraphicFramePr>
          <p:cNvPr id="148487" name="Object 7">
            <a:extLst>
              <a:ext uri="{FF2B5EF4-FFF2-40B4-BE49-F238E27FC236}">
                <a16:creationId xmlns:a16="http://schemas.microsoft.com/office/drawing/2014/main" id="{4D6F2839-A19A-41EE-B8D6-C56F8F82AF16}"/>
              </a:ext>
            </a:extLst>
          </p:cNvPr>
          <p:cNvGraphicFramePr>
            <a:graphicFrameLocks noChangeAspect="1"/>
          </p:cNvGraphicFramePr>
          <p:nvPr/>
        </p:nvGraphicFramePr>
        <p:xfrm>
          <a:off x="2555875" y="4724400"/>
          <a:ext cx="76200" cy="1371600"/>
        </p:xfrm>
        <a:graphic>
          <a:graphicData uri="http://schemas.openxmlformats.org/presentationml/2006/ole">
            <mc:AlternateContent xmlns:mc="http://schemas.openxmlformats.org/markup-compatibility/2006">
              <mc:Choice xmlns:v="urn:schemas-microsoft-com:vml" Requires="v">
                <p:oleObj spid="_x0000_s3078" name="BMP 图象" r:id="rId5" imgW="38160" imgH="693333" progId="Paint.Picture">
                  <p:embed/>
                </p:oleObj>
              </mc:Choice>
              <mc:Fallback>
                <p:oleObj name="BMP 图象" r:id="rId5" imgW="38160" imgH="693333"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4724400"/>
                        <a:ext cx="76200" cy="1371600"/>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
        <p:nvSpPr>
          <p:cNvPr id="148488" name="Line 8">
            <a:extLst>
              <a:ext uri="{FF2B5EF4-FFF2-40B4-BE49-F238E27FC236}">
                <a16:creationId xmlns:a16="http://schemas.microsoft.com/office/drawing/2014/main" id="{2FCACBEB-34E2-4255-9AD6-C1FB519284F3}"/>
              </a:ext>
            </a:extLst>
          </p:cNvPr>
          <p:cNvSpPr>
            <a:spLocks noChangeShapeType="1"/>
          </p:cNvSpPr>
          <p:nvPr/>
        </p:nvSpPr>
        <p:spPr bwMode="auto">
          <a:xfrm>
            <a:off x="1908175" y="5445125"/>
            <a:ext cx="54102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mc:AlternateContent xmlns:mc="http://schemas.openxmlformats.org/markup-compatibility/2006" xmlns:a14="http://schemas.microsoft.com/office/drawing/2010/main">
        <mc:Choice Requires="a14">
          <p:sp>
            <p:nvSpPr>
              <p:cNvPr id="148490" name="Text Box 10">
                <a:extLst>
                  <a:ext uri="{FF2B5EF4-FFF2-40B4-BE49-F238E27FC236}">
                    <a16:creationId xmlns:a16="http://schemas.microsoft.com/office/drawing/2014/main" id="{D2A55811-40C4-4B18-A9D4-0B0308C27185}"/>
                  </a:ext>
                </a:extLst>
              </p:cNvPr>
              <p:cNvSpPr txBox="1">
                <a:spLocks noChangeArrowheads="1"/>
              </p:cNvSpPr>
              <p:nvPr/>
            </p:nvSpPr>
            <p:spPr bwMode="auto">
              <a:xfrm>
                <a:off x="494542" y="880138"/>
                <a:ext cx="8135937" cy="388414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spcBef>
                    <a:spcPct val="20000"/>
                  </a:spcBef>
                  <a:buSzPct val="80000"/>
                  <a:buBlip>
                    <a:blip r:embed="rId7"/>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SzTx/>
                  <a:buFontTx/>
                  <a:buNone/>
                </a:pPr>
                <a:r>
                  <a:rPr lang="zh-CN" altLang="en-US" sz="2800" dirty="0">
                    <a:solidFill>
                      <a:srgbClr val="FFFFFF"/>
                    </a:solidFill>
                    <a:latin typeface="宋体" panose="02010600030101010101" pitchFamily="2" charset="-122"/>
                  </a:rPr>
                  <a:t>（一）离散型随机变量的分布</a:t>
                </a:r>
              </a:p>
              <a:p>
                <a:pPr eaLnBrk="1" hangingPunct="1">
                  <a:lnSpc>
                    <a:spcPct val="130000"/>
                  </a:lnSpc>
                  <a:spcBef>
                    <a:spcPct val="0"/>
                  </a:spcBef>
                  <a:buSzTx/>
                  <a:buFontTx/>
                  <a:buNone/>
                </a:pPr>
                <a:r>
                  <a:rPr lang="zh-CN" altLang="en-US" sz="2800" dirty="0">
                    <a:solidFill>
                      <a:srgbClr val="FFFFFF"/>
                    </a:solidFill>
                    <a:latin typeface="宋体" panose="02010600030101010101" pitchFamily="2" charset="-122"/>
                  </a:rPr>
                  <a:t>定义</a:t>
                </a:r>
                <a:r>
                  <a:rPr lang="en-US" altLang="zh-CN" sz="2800" dirty="0">
                    <a:solidFill>
                      <a:srgbClr val="FFFFFF"/>
                    </a:solidFill>
                    <a:latin typeface="宋体" panose="02010600030101010101" pitchFamily="2" charset="-122"/>
                  </a:rPr>
                  <a:t>2.1   </a:t>
                </a:r>
                <a:r>
                  <a:rPr lang="zh-CN" altLang="en-US" sz="2800" dirty="0">
                    <a:solidFill>
                      <a:srgbClr val="FFFFFF"/>
                    </a:solidFill>
                    <a:latin typeface="宋体" panose="02010600030101010101" pitchFamily="2" charset="-122"/>
                  </a:rPr>
                  <a:t>离散型随机变量 </a:t>
                </a:r>
                <a:r>
                  <a:rPr lang="en-US" altLang="zh-CN" sz="2800" dirty="0">
                    <a:solidFill>
                      <a:srgbClr val="FFFFFF"/>
                    </a:solidFill>
                    <a:latin typeface="Times New Roman" panose="02020603050405020304" pitchFamily="18" charset="0"/>
                    <a:cs typeface="Times New Roman" panose="02020603050405020304" pitchFamily="18" charset="0"/>
                  </a:rPr>
                  <a:t>ξ </a:t>
                </a:r>
                <a:r>
                  <a:rPr lang="zh-CN" altLang="en-US" sz="2800" dirty="0">
                    <a:solidFill>
                      <a:srgbClr val="FFFFFF"/>
                    </a:solidFill>
                    <a:latin typeface="Times New Roman" panose="02020603050405020304" pitchFamily="18" charset="0"/>
                    <a:cs typeface="Times New Roman" panose="02020603050405020304" pitchFamily="18" charset="0"/>
                  </a:rPr>
                  <a:t>的所有取值为</a:t>
                </a:r>
                <a14:m>
                  <m:oMath xmlns:m="http://schemas.openxmlformats.org/officeDocument/2006/math">
                    <m:sSub>
                      <m:sSubPr>
                        <m:ctrlPr>
                          <a:rPr lang="en-US" altLang="zh-CN" sz="2800" b="0" i="1" smtClean="0">
                            <a:solidFill>
                              <a:srgbClr val="FFFFFF"/>
                            </a:solidFill>
                            <a:latin typeface="Cambria Math" panose="02040503050406030204" pitchFamily="18" charset="0"/>
                            <a:cs typeface="Times New Roman" panose="02020603050405020304" pitchFamily="18" charset="0"/>
                          </a:rPr>
                        </m:ctrlPr>
                      </m:sSubPr>
                      <m:e>
                        <m:r>
                          <a:rPr lang="en-US" altLang="zh-CN" sz="2800" b="0" i="1" smtClean="0">
                            <a:solidFill>
                              <a:srgbClr val="FFFFFF"/>
                            </a:solidFill>
                            <a:latin typeface="Cambria Math" panose="02040503050406030204" pitchFamily="18" charset="0"/>
                            <a:cs typeface="Times New Roman" panose="02020603050405020304" pitchFamily="18" charset="0"/>
                          </a:rPr>
                          <m:t>𝑥</m:t>
                        </m:r>
                      </m:e>
                      <m:sub>
                        <m:r>
                          <a:rPr lang="en-US" altLang="zh-CN" sz="2800" b="0" i="1" smtClean="0">
                            <a:solidFill>
                              <a:srgbClr val="FFFFFF"/>
                            </a:solidFill>
                            <a:latin typeface="Cambria Math" panose="02040503050406030204" pitchFamily="18" charset="0"/>
                            <a:cs typeface="Times New Roman" panose="02020603050405020304" pitchFamily="18" charset="0"/>
                          </a:rPr>
                          <m:t>1</m:t>
                        </m:r>
                      </m:sub>
                    </m:sSub>
                    <m:r>
                      <a:rPr lang="en-US" altLang="zh-CN" sz="2800" b="0" i="1" smtClean="0">
                        <a:solidFill>
                          <a:srgbClr val="FFFFFF"/>
                        </a:solidFill>
                        <a:latin typeface="Cambria Math" panose="02040503050406030204" pitchFamily="18" charset="0"/>
                        <a:cs typeface="Times New Roman" panose="02020603050405020304" pitchFamily="18" charset="0"/>
                      </a:rPr>
                      <m:t>,…,</m:t>
                    </m:r>
                    <m:sSub>
                      <m:sSubPr>
                        <m:ctrlPr>
                          <a:rPr lang="en-US" altLang="zh-CN" sz="2800" b="0" i="1" smtClean="0">
                            <a:solidFill>
                              <a:srgbClr val="FFFFFF"/>
                            </a:solidFill>
                            <a:latin typeface="Cambria Math" panose="02040503050406030204" pitchFamily="18" charset="0"/>
                            <a:cs typeface="Times New Roman" panose="02020603050405020304" pitchFamily="18" charset="0"/>
                          </a:rPr>
                        </m:ctrlPr>
                      </m:sSubPr>
                      <m:e>
                        <m:r>
                          <a:rPr lang="en-US" altLang="zh-CN" sz="2800" b="0" i="1" smtClean="0">
                            <a:solidFill>
                              <a:srgbClr val="FFFFFF"/>
                            </a:solidFill>
                            <a:latin typeface="Cambria Math" panose="02040503050406030204" pitchFamily="18" charset="0"/>
                            <a:cs typeface="Times New Roman" panose="02020603050405020304" pitchFamily="18" charset="0"/>
                          </a:rPr>
                          <m:t>𝑥</m:t>
                        </m:r>
                      </m:e>
                      <m:sub>
                        <m:r>
                          <a:rPr lang="en-US" altLang="zh-CN" sz="2800" b="0" i="1" smtClean="0">
                            <a:solidFill>
                              <a:srgbClr val="FFFFFF"/>
                            </a:solidFill>
                            <a:latin typeface="Cambria Math" panose="02040503050406030204" pitchFamily="18" charset="0"/>
                            <a:cs typeface="Times New Roman" panose="02020603050405020304" pitchFamily="18" charset="0"/>
                          </a:rPr>
                          <m:t>𝑘</m:t>
                        </m:r>
                      </m:sub>
                    </m:sSub>
                    <m:r>
                      <a:rPr lang="en-US" altLang="zh-CN" sz="2800" b="0" i="1" smtClean="0">
                        <a:solidFill>
                          <a:srgbClr val="FFFFFF"/>
                        </a:solidFill>
                        <a:latin typeface="Cambria Math" panose="02040503050406030204" pitchFamily="18" charset="0"/>
                        <a:cs typeface="Times New Roman" panose="02020603050405020304" pitchFamily="18" charset="0"/>
                      </a:rPr>
                      <m:t>,…</m:t>
                    </m:r>
                    <m:r>
                      <a:rPr lang="zh-CN" altLang="en-US" sz="2800" i="1">
                        <a:solidFill>
                          <a:srgbClr val="FFFFFF"/>
                        </a:solidFill>
                        <a:latin typeface="Cambria Math" panose="02040503050406030204" pitchFamily="18" charset="0"/>
                        <a:cs typeface="Times New Roman" panose="02020603050405020304" pitchFamily="18" charset="0"/>
                      </a:rPr>
                      <m:t>且</m:t>
                    </m:r>
                  </m:oMath>
                </a14:m>
                <a:r>
                  <a:rPr lang="zh-CN" altLang="en-US" sz="2800" dirty="0">
                    <a:solidFill>
                      <a:srgbClr val="FFFFFF"/>
                    </a:solidFill>
                    <a:latin typeface="Times New Roman" panose="02020603050405020304" pitchFamily="18" charset="0"/>
                    <a:cs typeface="Times New Roman" panose="02020603050405020304" pitchFamily="18" charset="0"/>
                  </a:rPr>
                  <a:t>取</a:t>
                </a:r>
                <a14:m>
                  <m:oMath xmlns:m="http://schemas.openxmlformats.org/officeDocument/2006/math">
                    <m:sSub>
                      <m:sSubPr>
                        <m:ctrlPr>
                          <a:rPr lang="en-US" altLang="zh-CN" sz="2800" b="0" i="1" dirty="0" smtClean="0">
                            <a:solidFill>
                              <a:srgbClr val="FFFFFF"/>
                            </a:solidFill>
                            <a:latin typeface="Cambria Math" panose="02040503050406030204" pitchFamily="18" charset="0"/>
                            <a:cs typeface="Times New Roman" panose="02020603050405020304" pitchFamily="18" charset="0"/>
                          </a:rPr>
                        </m:ctrlPr>
                      </m:sSubPr>
                      <m:e>
                        <m:r>
                          <a:rPr lang="en-US" altLang="zh-CN" sz="2800" b="0" i="1" dirty="0" smtClean="0">
                            <a:solidFill>
                              <a:srgbClr val="FFFFFF"/>
                            </a:solidFill>
                            <a:latin typeface="Cambria Math" panose="02040503050406030204" pitchFamily="18" charset="0"/>
                            <a:cs typeface="Times New Roman" panose="02020603050405020304" pitchFamily="18" charset="0"/>
                          </a:rPr>
                          <m:t>𝑥</m:t>
                        </m:r>
                      </m:e>
                      <m:sub>
                        <m:r>
                          <a:rPr lang="en-US" altLang="zh-CN" sz="2800" b="0" i="1" dirty="0" smtClean="0">
                            <a:solidFill>
                              <a:srgbClr val="FFFFFF"/>
                            </a:solidFill>
                            <a:latin typeface="Cambria Math" panose="02040503050406030204" pitchFamily="18" charset="0"/>
                            <a:cs typeface="Times New Roman" panose="02020603050405020304" pitchFamily="18" charset="0"/>
                          </a:rPr>
                          <m:t>𝑘</m:t>
                        </m:r>
                      </m:sub>
                    </m:sSub>
                  </m:oMath>
                </a14:m>
                <a:r>
                  <a:rPr lang="zh-CN" altLang="en-US" sz="2800" dirty="0">
                    <a:solidFill>
                      <a:srgbClr val="FFFFFF"/>
                    </a:solidFill>
                    <a:latin typeface="Times New Roman" panose="02020603050405020304" pitchFamily="18" charset="0"/>
                    <a:cs typeface="Times New Roman" panose="02020603050405020304" pitchFamily="18" charset="0"/>
                  </a:rPr>
                  <a:t>的概率</a:t>
                </a:r>
                <a:endParaRPr lang="en-US" altLang="zh-CN" sz="2800" dirty="0">
                  <a:solidFill>
                    <a:srgbClr val="FFFFFF"/>
                  </a:solidFill>
                  <a:latin typeface="Times New Roman" panose="02020603050405020304" pitchFamily="18" charset="0"/>
                  <a:cs typeface="Times New Roman" panose="02020603050405020304" pitchFamily="18" charset="0"/>
                </a:endParaRPr>
              </a:p>
              <a:p>
                <a:pPr eaLnBrk="1" hangingPunct="1">
                  <a:lnSpc>
                    <a:spcPct val="130000"/>
                  </a:lnSpc>
                  <a:spcBef>
                    <a:spcPct val="0"/>
                  </a:spcBef>
                  <a:buSzTx/>
                  <a:buFontTx/>
                  <a:buNone/>
                </a:pPr>
                <a14:m>
                  <m:oMathPara xmlns:m="http://schemas.openxmlformats.org/officeDocument/2006/math">
                    <m:oMathParaPr>
                      <m:jc m:val="centerGroup"/>
                    </m:oMathParaPr>
                    <m:oMath xmlns:m="http://schemas.openxmlformats.org/officeDocument/2006/math">
                      <m:r>
                        <a:rPr lang="en-US" altLang="zh-CN" sz="2800" b="0" i="1" smtClean="0">
                          <a:solidFill>
                            <a:srgbClr val="FFFFFF"/>
                          </a:solidFill>
                          <a:latin typeface="Cambria Math" panose="02040503050406030204" pitchFamily="18" charset="0"/>
                          <a:cs typeface="Times New Roman" panose="02020603050405020304" pitchFamily="18" charset="0"/>
                        </a:rPr>
                        <m:t>𝑃</m:t>
                      </m:r>
                      <m:d>
                        <m:dPr>
                          <m:ctrlPr>
                            <a:rPr lang="en-US" altLang="zh-CN" sz="2800" b="0" i="1" smtClean="0">
                              <a:solidFill>
                                <a:srgbClr val="FFFFFF"/>
                              </a:solidFill>
                              <a:latin typeface="Cambria Math" panose="02040503050406030204" pitchFamily="18" charset="0"/>
                              <a:cs typeface="Times New Roman" panose="02020603050405020304" pitchFamily="18" charset="0"/>
                            </a:rPr>
                          </m:ctrlPr>
                        </m:dPr>
                        <m:e>
                          <m:r>
                            <a:rPr lang="en-US" altLang="zh-CN" sz="2800" b="0" i="1" smtClean="0">
                              <a:solidFill>
                                <a:srgbClr val="FFFFFF"/>
                              </a:solidFill>
                              <a:latin typeface="Cambria Math" panose="02040503050406030204" pitchFamily="18" charset="0"/>
                              <a:cs typeface="Times New Roman" panose="02020603050405020304" pitchFamily="18" charset="0"/>
                            </a:rPr>
                            <m:t>𝜉</m:t>
                          </m:r>
                          <m:r>
                            <a:rPr lang="en-US" altLang="zh-CN" sz="2800" b="0" i="1" smtClean="0">
                              <a:solidFill>
                                <a:srgbClr val="FFFFFF"/>
                              </a:solidFill>
                              <a:latin typeface="Cambria Math" panose="02040503050406030204" pitchFamily="18" charset="0"/>
                              <a:cs typeface="Times New Roman" panose="02020603050405020304" pitchFamily="18" charset="0"/>
                            </a:rPr>
                            <m:t>=</m:t>
                          </m:r>
                          <m:sSub>
                            <m:sSubPr>
                              <m:ctrlPr>
                                <a:rPr lang="en-US" altLang="zh-CN" sz="2800" b="0" i="1" smtClean="0">
                                  <a:solidFill>
                                    <a:srgbClr val="FFFFFF"/>
                                  </a:solidFill>
                                  <a:latin typeface="Cambria Math" panose="02040503050406030204" pitchFamily="18" charset="0"/>
                                  <a:cs typeface="Times New Roman" panose="02020603050405020304" pitchFamily="18" charset="0"/>
                                </a:rPr>
                              </m:ctrlPr>
                            </m:sSubPr>
                            <m:e>
                              <m:r>
                                <a:rPr lang="en-US" altLang="zh-CN" sz="2800" b="0" i="1" smtClean="0">
                                  <a:solidFill>
                                    <a:srgbClr val="FFFFFF"/>
                                  </a:solidFill>
                                  <a:latin typeface="Cambria Math" panose="02040503050406030204" pitchFamily="18" charset="0"/>
                                  <a:cs typeface="Times New Roman" panose="02020603050405020304" pitchFamily="18" charset="0"/>
                                </a:rPr>
                                <m:t>𝑥</m:t>
                              </m:r>
                            </m:e>
                            <m:sub>
                              <m:r>
                                <a:rPr lang="en-US" altLang="zh-CN" sz="2800" b="0" i="1" smtClean="0">
                                  <a:solidFill>
                                    <a:srgbClr val="FFFFFF"/>
                                  </a:solidFill>
                                  <a:latin typeface="Cambria Math" panose="02040503050406030204" pitchFamily="18" charset="0"/>
                                  <a:cs typeface="Times New Roman" panose="02020603050405020304" pitchFamily="18" charset="0"/>
                                </a:rPr>
                                <m:t>𝑘</m:t>
                              </m:r>
                            </m:sub>
                          </m:sSub>
                        </m:e>
                      </m:d>
                      <m:r>
                        <a:rPr lang="en-US" altLang="zh-CN" sz="2800" b="0" i="1" smtClean="0">
                          <a:solidFill>
                            <a:srgbClr val="FFFFFF"/>
                          </a:solidFill>
                          <a:latin typeface="Cambria Math" panose="02040503050406030204" pitchFamily="18" charset="0"/>
                          <a:cs typeface="Times New Roman" panose="02020603050405020304" pitchFamily="18" charset="0"/>
                        </a:rPr>
                        <m:t>=</m:t>
                      </m:r>
                      <m:sSub>
                        <m:sSubPr>
                          <m:ctrlPr>
                            <a:rPr lang="en-US" altLang="zh-CN" sz="2800" b="0" i="1" smtClean="0">
                              <a:solidFill>
                                <a:srgbClr val="FFFFFF"/>
                              </a:solidFill>
                              <a:latin typeface="Cambria Math" panose="02040503050406030204" pitchFamily="18" charset="0"/>
                              <a:cs typeface="Times New Roman" panose="02020603050405020304" pitchFamily="18" charset="0"/>
                            </a:rPr>
                          </m:ctrlPr>
                        </m:sSubPr>
                        <m:e>
                          <m:r>
                            <a:rPr lang="en-US" altLang="zh-CN" sz="2800" b="0" i="1" smtClean="0">
                              <a:solidFill>
                                <a:srgbClr val="FFFFFF"/>
                              </a:solidFill>
                              <a:latin typeface="Cambria Math" panose="02040503050406030204" pitchFamily="18" charset="0"/>
                              <a:cs typeface="Times New Roman" panose="02020603050405020304" pitchFamily="18" charset="0"/>
                            </a:rPr>
                            <m:t>𝑝</m:t>
                          </m:r>
                        </m:e>
                        <m:sub>
                          <m:r>
                            <a:rPr lang="en-US" altLang="zh-CN" sz="2800" b="0" i="1" smtClean="0">
                              <a:solidFill>
                                <a:srgbClr val="FFFFFF"/>
                              </a:solidFill>
                              <a:latin typeface="Cambria Math" panose="02040503050406030204" pitchFamily="18" charset="0"/>
                              <a:cs typeface="Times New Roman" panose="02020603050405020304" pitchFamily="18" charset="0"/>
                            </a:rPr>
                            <m:t>𝑘</m:t>
                          </m:r>
                        </m:sub>
                      </m:sSub>
                      <m:r>
                        <a:rPr lang="en-US" altLang="zh-CN" sz="2800" b="0" i="1" smtClean="0">
                          <a:solidFill>
                            <a:srgbClr val="FFFFFF"/>
                          </a:solidFill>
                          <a:latin typeface="Cambria Math" panose="02040503050406030204" pitchFamily="18" charset="0"/>
                          <a:cs typeface="Times New Roman" panose="02020603050405020304" pitchFamily="18" charset="0"/>
                        </a:rPr>
                        <m:t>,  </m:t>
                      </m:r>
                      <m:r>
                        <a:rPr lang="en-US" altLang="zh-CN" sz="2800" b="0" i="1" smtClean="0">
                          <a:solidFill>
                            <a:srgbClr val="FFFFFF"/>
                          </a:solidFill>
                          <a:latin typeface="Cambria Math" panose="02040503050406030204" pitchFamily="18" charset="0"/>
                          <a:cs typeface="Times New Roman" panose="02020603050405020304" pitchFamily="18" charset="0"/>
                        </a:rPr>
                        <m:t>𝑘</m:t>
                      </m:r>
                      <m:r>
                        <a:rPr lang="en-US" altLang="zh-CN" sz="2800" b="0" i="1" smtClean="0">
                          <a:solidFill>
                            <a:srgbClr val="FFFFFF"/>
                          </a:solidFill>
                          <a:latin typeface="Cambria Math" panose="02040503050406030204" pitchFamily="18" charset="0"/>
                          <a:cs typeface="Times New Roman" panose="02020603050405020304" pitchFamily="18" charset="0"/>
                        </a:rPr>
                        <m:t>=1, 2, ….</m:t>
                      </m:r>
                    </m:oMath>
                  </m:oMathPara>
                </a14:m>
                <a:endParaRPr lang="en-US" altLang="zh-CN" sz="2800" dirty="0">
                  <a:solidFill>
                    <a:srgbClr val="FFFFFF"/>
                  </a:solidFill>
                  <a:latin typeface="Times New Roman" panose="02020603050405020304" pitchFamily="18" charset="0"/>
                  <a:cs typeface="Times New Roman" panose="02020603050405020304" pitchFamily="18" charset="0"/>
                </a:endParaRPr>
              </a:p>
              <a:p>
                <a:pPr eaLnBrk="1" hangingPunct="1">
                  <a:lnSpc>
                    <a:spcPct val="130000"/>
                  </a:lnSpc>
                  <a:spcBef>
                    <a:spcPct val="0"/>
                  </a:spcBef>
                  <a:buSzTx/>
                  <a:buFontTx/>
                  <a:buNone/>
                </a:pPr>
                <a:r>
                  <a:rPr lang="zh-CN" altLang="en-US" sz="2800" dirty="0">
                    <a:solidFill>
                      <a:srgbClr val="FFFFFF"/>
                    </a:solidFill>
                    <a:latin typeface="宋体" panose="02010600030101010101" pitchFamily="2" charset="-122"/>
                  </a:rPr>
                  <a:t>则称上式为</a:t>
                </a:r>
                <a:r>
                  <a:rPr lang="en-US" altLang="zh-CN" sz="2800" dirty="0">
                    <a:solidFill>
                      <a:srgbClr val="FFFFFF"/>
                    </a:solidFill>
                    <a:latin typeface="Times New Roman" panose="02020603050405020304" pitchFamily="18" charset="0"/>
                    <a:cs typeface="Times New Roman" panose="02020603050405020304" pitchFamily="18" charset="0"/>
                  </a:rPr>
                  <a:t>ξ </a:t>
                </a:r>
                <a:r>
                  <a:rPr lang="zh-CN" altLang="en-US" sz="2800" dirty="0">
                    <a:solidFill>
                      <a:srgbClr val="FFFFFF"/>
                    </a:solidFill>
                    <a:latin typeface="Times New Roman" panose="02020603050405020304" pitchFamily="18" charset="0"/>
                    <a:cs typeface="Times New Roman" panose="02020603050405020304" pitchFamily="18" charset="0"/>
                  </a:rPr>
                  <a:t>的概率函数（概率分布；概率分布列；分布列）</a:t>
                </a:r>
                <a:r>
                  <a:rPr lang="zh-CN" altLang="en-US" sz="2800" dirty="0">
                    <a:solidFill>
                      <a:srgbClr val="FFFFFF"/>
                    </a:solidFill>
                    <a:latin typeface="宋体" panose="02010600030101010101" pitchFamily="2" charset="-122"/>
                  </a:rPr>
                  <a:t>。</a:t>
                </a:r>
              </a:p>
              <a:p>
                <a:pPr eaLnBrk="1" hangingPunct="1">
                  <a:spcBef>
                    <a:spcPct val="0"/>
                  </a:spcBef>
                  <a:buSzTx/>
                  <a:buFontTx/>
                  <a:buNone/>
                </a:pPr>
                <a:endParaRPr lang="en-US" altLang="zh-CN" sz="2800" dirty="0">
                  <a:solidFill>
                    <a:srgbClr val="FFFFFF"/>
                  </a:solidFill>
                  <a:latin typeface="宋体" panose="02010600030101010101" pitchFamily="2" charset="-122"/>
                </a:endParaRPr>
              </a:p>
            </p:txBody>
          </p:sp>
        </mc:Choice>
        <mc:Fallback xmlns="">
          <p:sp>
            <p:nvSpPr>
              <p:cNvPr id="148490" name="Text Box 10">
                <a:extLst>
                  <a:ext uri="{FF2B5EF4-FFF2-40B4-BE49-F238E27FC236}">
                    <a16:creationId xmlns:a16="http://schemas.microsoft.com/office/drawing/2014/main" id="{D2A55811-40C4-4B18-A9D4-0B0308C27185}"/>
                  </a:ext>
                </a:extLst>
              </p:cNvPr>
              <p:cNvSpPr txBox="1">
                <a:spLocks noRot="1" noChangeAspect="1" noMove="1" noResize="1" noEditPoints="1" noAdjustHandles="1" noChangeArrowheads="1" noChangeShapeType="1" noTextEdit="1"/>
              </p:cNvSpPr>
              <p:nvPr/>
            </p:nvSpPr>
            <p:spPr bwMode="auto">
              <a:xfrm>
                <a:off x="494542" y="880138"/>
                <a:ext cx="8135937" cy="3884140"/>
              </a:xfrm>
              <a:prstGeom prst="rect">
                <a:avLst/>
              </a:prstGeom>
              <a:blipFill>
                <a:blip r:embed="rId8"/>
                <a:stretch>
                  <a:fillRect l="-1498" t="-313" r="-299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48491" name="Object 11">
            <a:extLst>
              <a:ext uri="{FF2B5EF4-FFF2-40B4-BE49-F238E27FC236}">
                <a16:creationId xmlns:a16="http://schemas.microsoft.com/office/drawing/2014/main" id="{86A92B0D-1772-4142-B269-C9BDC219FD5B}"/>
              </a:ext>
            </a:extLst>
          </p:cNvPr>
          <p:cNvGraphicFramePr>
            <a:graphicFrameLocks noChangeAspect="1"/>
          </p:cNvGraphicFramePr>
          <p:nvPr>
            <p:extLst>
              <p:ext uri="{D42A27DB-BD31-4B8C-83A1-F6EECF244321}">
                <p14:modId xmlns:p14="http://schemas.microsoft.com/office/powerpoint/2010/main" val="1742799552"/>
              </p:ext>
            </p:extLst>
          </p:nvPr>
        </p:nvGraphicFramePr>
        <p:xfrm>
          <a:off x="755518" y="5042693"/>
          <a:ext cx="1008063" cy="804863"/>
        </p:xfrm>
        <a:graphic>
          <a:graphicData uri="http://schemas.openxmlformats.org/presentationml/2006/ole">
            <mc:AlternateContent xmlns:mc="http://schemas.openxmlformats.org/markup-compatibility/2006">
              <mc:Choice xmlns:v="urn:schemas-microsoft-com:vml" Requires="v">
                <p:oleObj spid="_x0000_s3079" name="Equation" r:id="rId9" imgW="253780" imgH="203024" progId="Equation.DSMT4">
                  <p:embed/>
                </p:oleObj>
              </mc:Choice>
              <mc:Fallback>
                <p:oleObj name="Equation" r:id="rId9" imgW="253780" imgH="203024"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518" y="5042693"/>
                        <a:ext cx="1008063"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advTm="10000">
        <p:sndAc>
          <p:stSnd>
            <p:snd r:embed="rId4" name="TYPE.WAV"/>
          </p:stSnd>
        </p:sndAc>
      </p:transition>
    </mc:Choice>
    <mc:Fallback xmlns="">
      <p:transition advTm="10000">
        <p:sndAc>
          <p:stSnd>
            <p:snd r:embed="rId11" name="TYPE.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48491"/>
                                        </p:tgtEl>
                                        <p:attrNameLst>
                                          <p:attrName>style.visibility</p:attrName>
                                        </p:attrNameLst>
                                      </p:cBhvr>
                                      <p:to>
                                        <p:strVal val="visible"/>
                                      </p:to>
                                    </p:set>
                                    <p:anim calcmode="lin" valueType="num">
                                      <p:cBhvr additive="base">
                                        <p:cTn id="11" dur="500" fill="hold"/>
                                        <p:tgtEl>
                                          <p:spTgt spid="148491"/>
                                        </p:tgtEl>
                                        <p:attrNameLst>
                                          <p:attrName>ppt_x</p:attrName>
                                        </p:attrNameLst>
                                      </p:cBhvr>
                                      <p:tavLst>
                                        <p:tav tm="0">
                                          <p:val>
                                            <p:strVal val="#ppt_x"/>
                                          </p:val>
                                        </p:tav>
                                        <p:tav tm="100000">
                                          <p:val>
                                            <p:strVal val="#ppt_x"/>
                                          </p:val>
                                        </p:tav>
                                      </p:tavLst>
                                    </p:anim>
                                    <p:anim calcmode="lin" valueType="num">
                                      <p:cBhvr additive="base">
                                        <p:cTn id="12" dur="500" fill="hold"/>
                                        <p:tgtEl>
                                          <p:spTgt spid="14849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848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848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iterate type="lt">
                                    <p:tmPct val="100000"/>
                                  </p:iterate>
                                  <p:childTnLst>
                                    <p:set>
                                      <p:cBhvr>
                                        <p:cTn id="22" dur="1" fill="hold">
                                          <p:stCondLst>
                                            <p:cond delay="0"/>
                                          </p:stCondLst>
                                        </p:cTn>
                                        <p:tgtEl>
                                          <p:spTgt spid="148485"/>
                                        </p:tgtEl>
                                        <p:attrNameLst>
                                          <p:attrName>style.visibility</p:attrName>
                                        </p:attrNameLst>
                                      </p:cBhvr>
                                      <p:to>
                                        <p:strVal val="visible"/>
                                      </p:to>
                                    </p:set>
                                    <p:animEffect transition="in" filter="wipe(left)">
                                      <p:cBhvr>
                                        <p:cTn id="23" dur="75"/>
                                        <p:tgtEl>
                                          <p:spTgt spid="148485"/>
                                        </p:tgtEl>
                                      </p:cBhvr>
                                    </p:animEffect>
                                  </p:childTnLst>
                                </p:cTn>
                              </p:par>
                              <p:par>
                                <p:cTn id="24" presetID="1" presetClass="entr" presetSubtype="0" fill="hold" nodeType="withEffect">
                                  <p:stCondLst>
                                    <p:cond delay="0"/>
                                  </p:stCondLst>
                                  <p:childTnLst>
                                    <p:set>
                                      <p:cBhvr>
                                        <p:cTn id="25" dur="1" fill="hold">
                                          <p:stCondLst>
                                            <p:cond delay="0"/>
                                          </p:stCondLst>
                                        </p:cTn>
                                        <p:tgtEl>
                                          <p:spTgt spid="148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autoUpdateAnimBg="0"/>
      <p:bldP spid="148490"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7858" name="Text Box 2">
            <a:extLst>
              <a:ext uri="{FF2B5EF4-FFF2-40B4-BE49-F238E27FC236}">
                <a16:creationId xmlns:a16="http://schemas.microsoft.com/office/drawing/2014/main" id="{418EC327-C10A-4800-BDCA-BA0BD82743AB}"/>
              </a:ext>
            </a:extLst>
          </p:cNvPr>
          <p:cNvSpPr txBox="1">
            <a:spLocks noChangeArrowheads="1"/>
          </p:cNvSpPr>
          <p:nvPr/>
        </p:nvSpPr>
        <p:spPr bwMode="auto">
          <a:xfrm>
            <a:off x="539750" y="333375"/>
            <a:ext cx="807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a:solidFill>
                  <a:srgbClr val="FFFFFF"/>
                </a:solidFill>
                <a:latin typeface="楷体_GB2312" pitchFamily="49" charset="-122"/>
                <a:ea typeface="楷体_GB2312" pitchFamily="49" charset="-122"/>
              </a:rPr>
              <a:t>例</a:t>
            </a:r>
            <a:r>
              <a:rPr lang="en-US" altLang="zh-CN">
                <a:solidFill>
                  <a:srgbClr val="FFFFFF"/>
                </a:solidFill>
                <a:latin typeface="楷体_GB2312" pitchFamily="49" charset="-122"/>
                <a:ea typeface="楷体_GB2312" pitchFamily="49" charset="-122"/>
              </a:rPr>
              <a:t>2  </a:t>
            </a:r>
            <a:r>
              <a:rPr lang="en-US" altLang="zh-CN">
                <a:solidFill>
                  <a:srgbClr val="FFFFFF"/>
                </a:solidFill>
                <a:latin typeface="楷体_GB2312" pitchFamily="49" charset="-122"/>
                <a:ea typeface="楷体_GB2312" pitchFamily="49" charset="-122"/>
                <a:cs typeface="Times New Roman" panose="02020603050405020304" pitchFamily="18" charset="0"/>
              </a:rPr>
              <a:t>ξ</a:t>
            </a:r>
            <a:r>
              <a:rPr lang="zh-CN" altLang="en-US">
                <a:solidFill>
                  <a:srgbClr val="FFFFFF"/>
                </a:solidFill>
                <a:latin typeface="楷体_GB2312" pitchFamily="49" charset="-122"/>
                <a:ea typeface="楷体_GB2312" pitchFamily="49" charset="-122"/>
              </a:rPr>
              <a:t>的分布如表</a:t>
            </a:r>
            <a:r>
              <a:rPr lang="en-US" altLang="zh-CN">
                <a:solidFill>
                  <a:srgbClr val="FFFFFF"/>
                </a:solidFill>
                <a:latin typeface="楷体_GB2312" pitchFamily="49" charset="-122"/>
                <a:ea typeface="楷体_GB2312" pitchFamily="49" charset="-122"/>
              </a:rPr>
              <a:t>2-14</a:t>
            </a:r>
            <a:r>
              <a:rPr lang="zh-CN" altLang="en-US">
                <a:solidFill>
                  <a:srgbClr val="FFFFFF"/>
                </a:solidFill>
                <a:latin typeface="楷体_GB2312" pitchFamily="49" charset="-122"/>
                <a:ea typeface="楷体_GB2312" pitchFamily="49" charset="-122"/>
              </a:rPr>
              <a:t>：</a:t>
            </a:r>
          </a:p>
        </p:txBody>
      </p:sp>
      <p:graphicFrame>
        <p:nvGraphicFramePr>
          <p:cNvPr id="377905" name="Group 49">
            <a:extLst>
              <a:ext uri="{FF2B5EF4-FFF2-40B4-BE49-F238E27FC236}">
                <a16:creationId xmlns:a16="http://schemas.microsoft.com/office/drawing/2014/main" id="{B3406F49-1CEB-49D6-8C82-ABB74B5B89A5}"/>
              </a:ext>
            </a:extLst>
          </p:cNvPr>
          <p:cNvGraphicFramePr>
            <a:graphicFrameLocks noGrp="1"/>
          </p:cNvGraphicFramePr>
          <p:nvPr/>
        </p:nvGraphicFramePr>
        <p:xfrm>
          <a:off x="1547813" y="1125538"/>
          <a:ext cx="6172200" cy="1030287"/>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tblGrid>
              <a:tr h="1030287">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ξ</a:t>
                      </a:r>
                      <a:endParaRPr kumimoji="1" lang="en-US" altLang="zh-CN" sz="2400" b="0" i="0" u="none" strike="noStrike" cap="none" normalizeH="0" baseline="3000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   P</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0.2</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0.1</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0.3</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1.5</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0.3</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3</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0.1</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7875" name="Text Box 19">
            <a:extLst>
              <a:ext uri="{FF2B5EF4-FFF2-40B4-BE49-F238E27FC236}">
                <a16:creationId xmlns:a16="http://schemas.microsoft.com/office/drawing/2014/main" id="{949FD397-0B29-45EC-8CA4-8BDA0BD9C137}"/>
              </a:ext>
            </a:extLst>
          </p:cNvPr>
          <p:cNvSpPr txBox="1">
            <a:spLocks noChangeArrowheads="1"/>
          </p:cNvSpPr>
          <p:nvPr/>
        </p:nvSpPr>
        <p:spPr bwMode="auto">
          <a:xfrm>
            <a:off x="250825" y="2420938"/>
            <a:ext cx="8497888" cy="399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dirty="0">
                <a:solidFill>
                  <a:srgbClr val="FFFFFF"/>
                </a:solidFill>
                <a:latin typeface="Times New Roman" panose="02020603050405020304" pitchFamily="18" charset="0"/>
              </a:rPr>
              <a:t>解     事件“</a:t>
            </a:r>
            <a:r>
              <a:rPr lang="en-US" altLang="zh-CN" dirty="0">
                <a:solidFill>
                  <a:srgbClr val="FFFFFF"/>
                </a:solidFill>
                <a:latin typeface="Times New Roman" panose="02020603050405020304" pitchFamily="18" charset="0"/>
                <a:cs typeface="Times New Roman" panose="02020603050405020304" pitchFamily="18" charset="0"/>
              </a:rPr>
              <a:t>ξ</a:t>
            </a:r>
            <a:r>
              <a:rPr lang="en-US" altLang="zh-CN" baseline="30000" dirty="0">
                <a:solidFill>
                  <a:srgbClr val="FFFFFF"/>
                </a:solidFill>
                <a:latin typeface="Times New Roman" panose="02020603050405020304" pitchFamily="18" charset="0"/>
                <a:cs typeface="Times New Roman" panose="02020603050405020304" pitchFamily="18" charset="0"/>
              </a:rPr>
              <a:t>2</a:t>
            </a:r>
            <a:r>
              <a:rPr lang="en-US" altLang="zh-CN" dirty="0">
                <a:solidFill>
                  <a:srgbClr val="FFFFFF"/>
                </a:solidFill>
                <a:latin typeface="Times New Roman" panose="02020603050405020304" pitchFamily="18" charset="0"/>
              </a:rPr>
              <a:t> =0”</a:t>
            </a:r>
            <a:r>
              <a:rPr lang="zh-CN" altLang="en-US" dirty="0">
                <a:solidFill>
                  <a:srgbClr val="FFFFFF"/>
                </a:solidFill>
                <a:latin typeface="Times New Roman" panose="02020603050405020304" pitchFamily="18" charset="0"/>
              </a:rPr>
              <a:t>， “</a:t>
            </a:r>
            <a:r>
              <a:rPr lang="en-US" altLang="zh-CN" dirty="0">
                <a:solidFill>
                  <a:srgbClr val="FFFFFF"/>
                </a:solidFill>
                <a:latin typeface="Times New Roman" panose="02020603050405020304" pitchFamily="18" charset="0"/>
                <a:cs typeface="Times New Roman" panose="02020603050405020304" pitchFamily="18" charset="0"/>
              </a:rPr>
              <a:t>ξ</a:t>
            </a:r>
            <a:r>
              <a:rPr lang="en-US" altLang="zh-CN" baseline="30000" dirty="0">
                <a:solidFill>
                  <a:srgbClr val="FFFFFF"/>
                </a:solidFill>
                <a:latin typeface="Times New Roman" panose="02020603050405020304" pitchFamily="18" charset="0"/>
                <a:cs typeface="Times New Roman" panose="02020603050405020304" pitchFamily="18" charset="0"/>
              </a:rPr>
              <a:t>2</a:t>
            </a:r>
            <a:r>
              <a:rPr lang="en-US" altLang="zh-CN" dirty="0">
                <a:solidFill>
                  <a:srgbClr val="FFFFFF"/>
                </a:solidFill>
                <a:latin typeface="Times New Roman" panose="02020603050405020304" pitchFamily="18" charset="0"/>
              </a:rPr>
              <a:t> =2.25”,“ξ</a:t>
            </a:r>
            <a:r>
              <a:rPr lang="en-US" altLang="zh-CN" baseline="30000" dirty="0">
                <a:solidFill>
                  <a:srgbClr val="FFFFFF"/>
                </a:solidFill>
                <a:latin typeface="Times New Roman" panose="02020603050405020304" pitchFamily="18" charset="0"/>
              </a:rPr>
              <a:t>2</a:t>
            </a:r>
            <a:r>
              <a:rPr lang="en-US" altLang="zh-CN" dirty="0">
                <a:solidFill>
                  <a:srgbClr val="FFFFFF"/>
                </a:solidFill>
                <a:latin typeface="Times New Roman" panose="02020603050405020304" pitchFamily="18" charset="0"/>
              </a:rPr>
              <a:t> =9”,</a:t>
            </a:r>
            <a:r>
              <a:rPr lang="zh-CN" altLang="en-US" dirty="0">
                <a:solidFill>
                  <a:srgbClr val="FFFFFF"/>
                </a:solidFill>
                <a:latin typeface="Times New Roman" panose="02020603050405020304" pitchFamily="18" charset="0"/>
              </a:rPr>
              <a:t>分别与事件 “</a:t>
            </a:r>
            <a:r>
              <a:rPr lang="en-US" altLang="zh-CN" dirty="0">
                <a:solidFill>
                  <a:srgbClr val="FFFFFF"/>
                </a:solidFill>
                <a:latin typeface="Times New Roman" panose="02020603050405020304" pitchFamily="18" charset="0"/>
              </a:rPr>
              <a:t>ξ=0”,“ξ=1.5”,“ξ =3”</a:t>
            </a:r>
            <a:r>
              <a:rPr lang="zh-CN" altLang="en-US" dirty="0">
                <a:solidFill>
                  <a:srgbClr val="FFFFFF"/>
                </a:solidFill>
                <a:latin typeface="Times New Roman" panose="02020603050405020304" pitchFamily="18" charset="0"/>
              </a:rPr>
              <a:t>相等 </a:t>
            </a:r>
            <a:r>
              <a:rPr lang="en-US" altLang="zh-CN" dirty="0">
                <a:solidFill>
                  <a:srgbClr val="FFFFFF"/>
                </a:solidFill>
                <a:latin typeface="Times New Roman" panose="02020603050405020304" pitchFamily="18" charset="0"/>
              </a:rPr>
              <a:t>,</a:t>
            </a:r>
            <a:r>
              <a:rPr lang="zh-CN" altLang="en-US" dirty="0">
                <a:solidFill>
                  <a:srgbClr val="FFFFFF"/>
                </a:solidFill>
                <a:latin typeface="Times New Roman" panose="02020603050405020304" pitchFamily="18" charset="0"/>
              </a:rPr>
              <a:t>其概率当然分别相等。</a:t>
            </a:r>
          </a:p>
          <a:p>
            <a:pPr eaLnBrk="1" hangingPunct="1">
              <a:spcBef>
                <a:spcPct val="50000"/>
              </a:spcBef>
              <a:buSzTx/>
              <a:buFontTx/>
              <a:buNone/>
            </a:pPr>
            <a:r>
              <a:rPr lang="zh-CN" altLang="en-US" dirty="0">
                <a:solidFill>
                  <a:srgbClr val="FFFFFF"/>
                </a:solidFill>
                <a:latin typeface="Times New Roman" panose="02020603050405020304" pitchFamily="18" charset="0"/>
              </a:rPr>
              <a:t>事件“</a:t>
            </a:r>
            <a:r>
              <a:rPr lang="en-US" altLang="zh-CN" dirty="0">
                <a:solidFill>
                  <a:srgbClr val="FFFFFF"/>
                </a:solidFill>
                <a:latin typeface="Times New Roman" panose="02020603050405020304" pitchFamily="18" charset="0"/>
              </a:rPr>
              <a:t>ξ</a:t>
            </a:r>
            <a:r>
              <a:rPr lang="en-US" altLang="zh-CN" baseline="30000" dirty="0">
                <a:solidFill>
                  <a:srgbClr val="FFFFFF"/>
                </a:solidFill>
                <a:latin typeface="Times New Roman" panose="02020603050405020304" pitchFamily="18" charset="0"/>
              </a:rPr>
              <a:t>2</a:t>
            </a:r>
            <a:r>
              <a:rPr lang="en-US" altLang="zh-CN" dirty="0">
                <a:solidFill>
                  <a:srgbClr val="FFFFFF"/>
                </a:solidFill>
                <a:latin typeface="Times New Roman" panose="02020603050405020304" pitchFamily="18" charset="0"/>
              </a:rPr>
              <a:t>=1”</a:t>
            </a:r>
            <a:r>
              <a:rPr lang="zh-CN" altLang="en-US" dirty="0">
                <a:solidFill>
                  <a:srgbClr val="FFFFFF"/>
                </a:solidFill>
                <a:latin typeface="Times New Roman" panose="02020603050405020304" pitchFamily="18" charset="0"/>
              </a:rPr>
              <a:t>与两个互斥事件“</a:t>
            </a:r>
            <a:r>
              <a:rPr lang="en-US" altLang="zh-CN" dirty="0">
                <a:solidFill>
                  <a:srgbClr val="FFFFFF"/>
                </a:solidFill>
                <a:latin typeface="Times New Roman" panose="02020603050405020304" pitchFamily="18" charset="0"/>
              </a:rPr>
              <a:t>ξ =-1”</a:t>
            </a:r>
            <a:r>
              <a:rPr lang="zh-CN" altLang="en-US" dirty="0">
                <a:solidFill>
                  <a:srgbClr val="FFFFFF"/>
                </a:solidFill>
                <a:latin typeface="Times New Roman" panose="02020603050405020304" pitchFamily="18" charset="0"/>
              </a:rPr>
              <a:t>及“</a:t>
            </a:r>
            <a:r>
              <a:rPr lang="en-US" altLang="zh-CN" dirty="0">
                <a:solidFill>
                  <a:srgbClr val="FFFFFF"/>
                </a:solidFill>
                <a:latin typeface="Times New Roman" panose="02020603050405020304" pitchFamily="18" charset="0"/>
              </a:rPr>
              <a:t>ξ =1”</a:t>
            </a:r>
            <a:r>
              <a:rPr lang="zh-CN" altLang="en-US" dirty="0">
                <a:solidFill>
                  <a:srgbClr val="FFFFFF"/>
                </a:solidFill>
                <a:latin typeface="Times New Roman" panose="02020603050405020304" pitchFamily="18" charset="0"/>
              </a:rPr>
              <a:t>的和相等，其概率是这两个事件概率的和。 </a:t>
            </a:r>
            <a:r>
              <a:rPr lang="en-US" altLang="zh-CN" dirty="0">
                <a:solidFill>
                  <a:srgbClr val="FFFFFF"/>
                </a:solidFill>
                <a:latin typeface="Times New Roman" panose="02020603050405020304" pitchFamily="18" charset="0"/>
              </a:rPr>
              <a:t>ξ</a:t>
            </a:r>
            <a:r>
              <a:rPr lang="en-US" altLang="zh-CN" baseline="30000" dirty="0">
                <a:solidFill>
                  <a:srgbClr val="FFFFFF"/>
                </a:solidFill>
                <a:latin typeface="Times New Roman" panose="02020603050405020304" pitchFamily="18" charset="0"/>
              </a:rPr>
              <a:t>2</a:t>
            </a:r>
            <a:r>
              <a:rPr lang="zh-CN" altLang="en-US" dirty="0">
                <a:solidFill>
                  <a:srgbClr val="FFFFFF"/>
                </a:solidFill>
                <a:latin typeface="Times New Roman" panose="02020603050405020304" pitchFamily="18" charset="0"/>
              </a:rPr>
              <a:t>的分布如表</a:t>
            </a:r>
            <a:r>
              <a:rPr lang="en-US" altLang="zh-CN" dirty="0">
                <a:solidFill>
                  <a:srgbClr val="FFFFFF"/>
                </a:solidFill>
                <a:latin typeface="Times New Roman" panose="02020603050405020304" pitchFamily="18" charset="0"/>
              </a:rPr>
              <a:t>2-15</a:t>
            </a:r>
            <a:r>
              <a:rPr lang="zh-CN" altLang="en-US" dirty="0">
                <a:solidFill>
                  <a:srgbClr val="FFFFFF"/>
                </a:solidFill>
                <a:latin typeface="Times New Roman" panose="02020603050405020304" pitchFamily="18" charset="0"/>
              </a:rPr>
              <a:t>所示。</a:t>
            </a:r>
          </a:p>
          <a:p>
            <a:pPr eaLnBrk="1" hangingPunct="1">
              <a:spcBef>
                <a:spcPct val="50000"/>
              </a:spcBef>
              <a:buSzTx/>
              <a:buFontTx/>
              <a:buNone/>
            </a:pPr>
            <a:r>
              <a:rPr lang="zh-CN" altLang="en-US" dirty="0">
                <a:solidFill>
                  <a:srgbClr val="FFFFFF"/>
                </a:solidFill>
                <a:latin typeface="Times New Roman" panose="02020603050405020304" pitchFamily="18" charset="0"/>
              </a:rPr>
              <a:t>表</a:t>
            </a:r>
            <a:r>
              <a:rPr lang="en-US" altLang="zh-CN" dirty="0">
                <a:solidFill>
                  <a:srgbClr val="FFFFFF"/>
                </a:solidFill>
                <a:latin typeface="Times New Roman" panose="02020603050405020304" pitchFamily="18" charset="0"/>
              </a:rPr>
              <a:t>2-15</a:t>
            </a:r>
            <a:endParaRPr lang="en-US" altLang="zh-CN" sz="2400" dirty="0">
              <a:latin typeface="Times New Roman" panose="02020603050405020304" pitchFamily="18" charset="0"/>
            </a:endParaRPr>
          </a:p>
        </p:txBody>
      </p:sp>
      <p:graphicFrame>
        <p:nvGraphicFramePr>
          <p:cNvPr id="377914" name="Group 58">
            <a:extLst>
              <a:ext uri="{FF2B5EF4-FFF2-40B4-BE49-F238E27FC236}">
                <a16:creationId xmlns:a16="http://schemas.microsoft.com/office/drawing/2014/main" id="{847A77D6-0DC0-4F71-B6AC-9D9899E4444E}"/>
              </a:ext>
            </a:extLst>
          </p:cNvPr>
          <p:cNvGraphicFramePr>
            <a:graphicFrameLocks noGrp="1"/>
          </p:cNvGraphicFramePr>
          <p:nvPr/>
        </p:nvGraphicFramePr>
        <p:xfrm>
          <a:off x="3048000" y="5791200"/>
          <a:ext cx="6096000" cy="10668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1066800">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Times New Roman" panose="02020603050405020304" pitchFamily="18" charset="0"/>
                        </a:rPr>
                        <a:t>ξ</a:t>
                      </a:r>
                      <a:r>
                        <a:rPr kumimoji="1" lang="en-US" altLang="zh-CN" sz="2400" b="0" i="0" u="none" strike="noStrike" cap="none" normalizeH="0" baseline="30000">
                          <a:ln>
                            <a:noFill/>
                          </a:ln>
                          <a:solidFill>
                            <a:srgbClr val="FFFFFF"/>
                          </a:solidFill>
                          <a:effectLst/>
                          <a:latin typeface="Arial" panose="020B0604020202020204" pitchFamily="34" charset="0"/>
                          <a:ea typeface="宋体" panose="02010600030101010101" pitchFamily="2" charset="-122"/>
                          <a:cs typeface="Times New Roman" panose="02020603050405020304" pitchFamily="18" charset="0"/>
                        </a:rPr>
                        <a:t>2</a:t>
                      </a:r>
                      <a:endPar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P</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0.5</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2.25</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0.3</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9</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7891" name="Text Box 35">
            <a:extLst>
              <a:ext uri="{FF2B5EF4-FFF2-40B4-BE49-F238E27FC236}">
                <a16:creationId xmlns:a16="http://schemas.microsoft.com/office/drawing/2014/main" id="{985128F2-161A-40CE-B5EF-EC767736AD14}"/>
              </a:ext>
            </a:extLst>
          </p:cNvPr>
          <p:cNvSpPr txBox="1">
            <a:spLocks noChangeArrowheads="1"/>
          </p:cNvSpPr>
          <p:nvPr/>
        </p:nvSpPr>
        <p:spPr bwMode="auto">
          <a:xfrm>
            <a:off x="376238" y="90805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400">
                <a:solidFill>
                  <a:srgbClr val="FFFFFF"/>
                </a:solidFill>
                <a:latin typeface="宋体" panose="02010600030101010101" pitchFamily="2" charset="-122"/>
                <a:ea typeface="Arial Unicode MS" pitchFamily="34" charset="-122"/>
              </a:rPr>
              <a:t>表</a:t>
            </a:r>
            <a:r>
              <a:rPr lang="en-US" altLang="zh-CN" sz="2400">
                <a:solidFill>
                  <a:srgbClr val="FFFFFF"/>
                </a:solidFill>
                <a:latin typeface="宋体" panose="02010600030101010101" pitchFamily="2" charset="-122"/>
                <a:ea typeface="Arial Unicode MS" pitchFamily="34" charset="-122"/>
              </a:rPr>
              <a:t>2-14</a:t>
            </a:r>
          </a:p>
        </p:txBody>
      </p:sp>
      <p:sp>
        <p:nvSpPr>
          <p:cNvPr id="377894" name="Text Box 38">
            <a:extLst>
              <a:ext uri="{FF2B5EF4-FFF2-40B4-BE49-F238E27FC236}">
                <a16:creationId xmlns:a16="http://schemas.microsoft.com/office/drawing/2014/main" id="{7E097818-A174-400D-A3E2-F63CD9970710}"/>
              </a:ext>
            </a:extLst>
          </p:cNvPr>
          <p:cNvSpPr txBox="1">
            <a:spLocks noChangeArrowheads="1"/>
          </p:cNvSpPr>
          <p:nvPr/>
        </p:nvSpPr>
        <p:spPr bwMode="auto">
          <a:xfrm>
            <a:off x="5580063" y="260350"/>
            <a:ext cx="2497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rgbClr val="FFFFFF"/>
                </a:solidFill>
                <a:latin typeface="华文楷体" panose="02010600040101010101" pitchFamily="2" charset="-122"/>
                <a:ea typeface="Arial Unicode MS" pitchFamily="34" charset="-122"/>
              </a:rPr>
              <a:t>求</a:t>
            </a:r>
            <a:r>
              <a:rPr lang="en-US" altLang="zh-CN">
                <a:solidFill>
                  <a:srgbClr val="FFFFFF"/>
                </a:solidFill>
                <a:latin typeface="华文楷体" panose="02010600040101010101" pitchFamily="2" charset="-122"/>
                <a:ea typeface="Arial Unicode MS" pitchFamily="34" charset="-122"/>
              </a:rPr>
              <a:t>ξ</a:t>
            </a:r>
            <a:r>
              <a:rPr lang="en-US" altLang="zh-CN" baseline="30000">
                <a:solidFill>
                  <a:srgbClr val="FFFFFF"/>
                </a:solidFill>
                <a:latin typeface="华文楷体" panose="02010600040101010101" pitchFamily="2" charset="-122"/>
                <a:ea typeface="Arial Unicode MS" pitchFamily="34" charset="-122"/>
              </a:rPr>
              <a:t>2</a:t>
            </a:r>
            <a:r>
              <a:rPr lang="zh-CN" altLang="en-US">
                <a:solidFill>
                  <a:srgbClr val="FFFFFF"/>
                </a:solidFill>
                <a:latin typeface="华文楷体" panose="02010600040101010101" pitchFamily="2" charset="-122"/>
                <a:ea typeface="Arial Unicode MS" pitchFamily="34" charset="-122"/>
              </a:rPr>
              <a:t>的分布</a:t>
            </a:r>
            <a:r>
              <a:rPr lang="zh-CN" altLang="en-US">
                <a:solidFill>
                  <a:srgbClr val="FFFFFF"/>
                </a:solidFill>
                <a:latin typeface="Times New Roman" panose="02020603050405020304" pitchFamily="18" charset="0"/>
                <a:ea typeface="Arial Unicode MS"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77858"/>
                                        </p:tgtEl>
                                        <p:attrNameLst>
                                          <p:attrName>style.visibility</p:attrName>
                                        </p:attrNameLst>
                                      </p:cBhvr>
                                      <p:to>
                                        <p:strVal val="visible"/>
                                      </p:to>
                                    </p:set>
                                    <p:anim calcmode="lin" valueType="num">
                                      <p:cBhvr additive="base">
                                        <p:cTn id="7" dur="5000" fill="hold"/>
                                        <p:tgtEl>
                                          <p:spTgt spid="377858"/>
                                        </p:tgtEl>
                                        <p:attrNameLst>
                                          <p:attrName>ppt_x</p:attrName>
                                        </p:attrNameLst>
                                      </p:cBhvr>
                                      <p:tavLst>
                                        <p:tav tm="0">
                                          <p:val>
                                            <p:strVal val="#ppt_x"/>
                                          </p:val>
                                        </p:tav>
                                        <p:tav tm="100000">
                                          <p:val>
                                            <p:strVal val="#ppt_x"/>
                                          </p:val>
                                        </p:tav>
                                      </p:tavLst>
                                    </p:anim>
                                    <p:anim calcmode="lin" valueType="num">
                                      <p:cBhvr additive="base">
                                        <p:cTn id="8" dur="5000" fill="hold"/>
                                        <p:tgtEl>
                                          <p:spTgt spid="37785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0"/>
                            </p:stCondLst>
                            <p:childTnLst>
                              <p:par>
                                <p:cTn id="10" presetID="2" presetClass="entr" presetSubtype="4" fill="hold" grpId="0" nodeType="afterEffect">
                                  <p:stCondLst>
                                    <p:cond delay="0"/>
                                  </p:stCondLst>
                                  <p:childTnLst>
                                    <p:set>
                                      <p:cBhvr>
                                        <p:cTn id="11" dur="1" fill="hold">
                                          <p:stCondLst>
                                            <p:cond delay="0"/>
                                          </p:stCondLst>
                                        </p:cTn>
                                        <p:tgtEl>
                                          <p:spTgt spid="377891"/>
                                        </p:tgtEl>
                                        <p:attrNameLst>
                                          <p:attrName>style.visibility</p:attrName>
                                        </p:attrNameLst>
                                      </p:cBhvr>
                                      <p:to>
                                        <p:strVal val="visible"/>
                                      </p:to>
                                    </p:set>
                                    <p:anim calcmode="lin" valueType="num">
                                      <p:cBhvr additive="base">
                                        <p:cTn id="12" dur="500" fill="hold"/>
                                        <p:tgtEl>
                                          <p:spTgt spid="377891"/>
                                        </p:tgtEl>
                                        <p:attrNameLst>
                                          <p:attrName>ppt_x</p:attrName>
                                        </p:attrNameLst>
                                      </p:cBhvr>
                                      <p:tavLst>
                                        <p:tav tm="0">
                                          <p:val>
                                            <p:strVal val="#ppt_x"/>
                                          </p:val>
                                        </p:tav>
                                        <p:tav tm="100000">
                                          <p:val>
                                            <p:strVal val="#ppt_x"/>
                                          </p:val>
                                        </p:tav>
                                      </p:tavLst>
                                    </p:anim>
                                    <p:anim calcmode="lin" valueType="num">
                                      <p:cBhvr additive="base">
                                        <p:cTn id="13" dur="500" fill="hold"/>
                                        <p:tgtEl>
                                          <p:spTgt spid="37789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377905"/>
                                        </p:tgtEl>
                                        <p:attrNameLst>
                                          <p:attrName>style.visibility</p:attrName>
                                        </p:attrNameLst>
                                      </p:cBhvr>
                                      <p:to>
                                        <p:strVal val="visible"/>
                                      </p:to>
                                    </p:set>
                                    <p:anim calcmode="lin" valueType="num">
                                      <p:cBhvr additive="base">
                                        <p:cTn id="18" dur="500"/>
                                        <p:tgtEl>
                                          <p:spTgt spid="377905"/>
                                        </p:tgtEl>
                                        <p:attrNameLst>
                                          <p:attrName>ppt_y</p:attrName>
                                        </p:attrNameLst>
                                      </p:cBhvr>
                                      <p:tavLst>
                                        <p:tav tm="0">
                                          <p:val>
                                            <p:strVal val="#ppt_y+#ppt_h*1.125000"/>
                                          </p:val>
                                        </p:tav>
                                        <p:tav tm="100000">
                                          <p:val>
                                            <p:strVal val="#ppt_y"/>
                                          </p:val>
                                        </p:tav>
                                      </p:tavLst>
                                    </p:anim>
                                    <p:animEffect transition="in" filter="wipe(up)">
                                      <p:cBhvr>
                                        <p:cTn id="19" dur="500"/>
                                        <p:tgtEl>
                                          <p:spTgt spid="37790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77894"/>
                                        </p:tgtEl>
                                        <p:attrNameLst>
                                          <p:attrName>style.visibility</p:attrName>
                                        </p:attrNameLst>
                                      </p:cBhvr>
                                      <p:to>
                                        <p:strVal val="visible"/>
                                      </p:to>
                                    </p:set>
                                    <p:anim calcmode="lin" valueType="num">
                                      <p:cBhvr additive="base">
                                        <p:cTn id="24" dur="500" fill="hold"/>
                                        <p:tgtEl>
                                          <p:spTgt spid="377894"/>
                                        </p:tgtEl>
                                        <p:attrNameLst>
                                          <p:attrName>ppt_x</p:attrName>
                                        </p:attrNameLst>
                                      </p:cBhvr>
                                      <p:tavLst>
                                        <p:tav tm="0">
                                          <p:val>
                                            <p:strVal val="#ppt_x"/>
                                          </p:val>
                                        </p:tav>
                                        <p:tav tm="100000">
                                          <p:val>
                                            <p:strVal val="#ppt_x"/>
                                          </p:val>
                                        </p:tav>
                                      </p:tavLst>
                                    </p:anim>
                                    <p:anim calcmode="lin" valueType="num">
                                      <p:cBhvr additive="base">
                                        <p:cTn id="25" dur="500" fill="hold"/>
                                        <p:tgtEl>
                                          <p:spTgt spid="377894"/>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77875">
                                            <p:txEl>
                                              <p:pRg st="0" end="0"/>
                                            </p:txEl>
                                          </p:spTgt>
                                        </p:tgtEl>
                                        <p:attrNameLst>
                                          <p:attrName>style.visibility</p:attrName>
                                        </p:attrNameLst>
                                      </p:cBhvr>
                                      <p:to>
                                        <p:strVal val="visible"/>
                                      </p:to>
                                    </p:set>
                                    <p:anim calcmode="lin" valueType="num">
                                      <p:cBhvr additive="base">
                                        <p:cTn id="30" dur="500" fill="hold"/>
                                        <p:tgtEl>
                                          <p:spTgt spid="377875">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77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77875">
                                            <p:txEl>
                                              <p:pRg st="1" end="1"/>
                                            </p:txEl>
                                          </p:spTgt>
                                        </p:tgtEl>
                                        <p:attrNameLst>
                                          <p:attrName>style.visibility</p:attrName>
                                        </p:attrNameLst>
                                      </p:cBhvr>
                                      <p:to>
                                        <p:strVal val="visible"/>
                                      </p:to>
                                    </p:set>
                                    <p:anim calcmode="lin" valueType="num">
                                      <p:cBhvr additive="base">
                                        <p:cTn id="36" dur="500" fill="hold"/>
                                        <p:tgtEl>
                                          <p:spTgt spid="377875">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77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77875">
                                            <p:txEl>
                                              <p:pRg st="2" end="2"/>
                                            </p:txEl>
                                          </p:spTgt>
                                        </p:tgtEl>
                                        <p:attrNameLst>
                                          <p:attrName>style.visibility</p:attrName>
                                        </p:attrNameLst>
                                      </p:cBhvr>
                                      <p:to>
                                        <p:strVal val="visible"/>
                                      </p:to>
                                    </p:set>
                                    <p:anim calcmode="lin" valueType="num">
                                      <p:cBhvr additive="base">
                                        <p:cTn id="42" dur="500" fill="hold"/>
                                        <p:tgtEl>
                                          <p:spTgt spid="377875">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778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nodeType="clickEffect">
                                  <p:stCondLst>
                                    <p:cond delay="0"/>
                                  </p:stCondLst>
                                  <p:childTnLst>
                                    <p:set>
                                      <p:cBhvr>
                                        <p:cTn id="47" dur="1" fill="hold">
                                          <p:stCondLst>
                                            <p:cond delay="0"/>
                                          </p:stCondLst>
                                        </p:cTn>
                                        <p:tgtEl>
                                          <p:spTgt spid="377914"/>
                                        </p:tgtEl>
                                        <p:attrNameLst>
                                          <p:attrName>style.visibility</p:attrName>
                                        </p:attrNameLst>
                                      </p:cBhvr>
                                      <p:to>
                                        <p:strVal val="visible"/>
                                      </p:to>
                                    </p:set>
                                    <p:anim calcmode="lin" valueType="num">
                                      <p:cBhvr additive="base">
                                        <p:cTn id="48" dur="500" fill="hold"/>
                                        <p:tgtEl>
                                          <p:spTgt spid="377914"/>
                                        </p:tgtEl>
                                        <p:attrNameLst>
                                          <p:attrName>ppt_x</p:attrName>
                                        </p:attrNameLst>
                                      </p:cBhvr>
                                      <p:tavLst>
                                        <p:tav tm="0">
                                          <p:val>
                                            <p:strVal val="0-#ppt_w/2"/>
                                          </p:val>
                                        </p:tav>
                                        <p:tav tm="100000">
                                          <p:val>
                                            <p:strVal val="#ppt_x"/>
                                          </p:val>
                                        </p:tav>
                                      </p:tavLst>
                                    </p:anim>
                                    <p:anim calcmode="lin" valueType="num">
                                      <p:cBhvr additive="base">
                                        <p:cTn id="49" dur="500" fill="hold"/>
                                        <p:tgtEl>
                                          <p:spTgt spid="3779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utoUpdateAnimBg="0"/>
      <p:bldP spid="377875" grpId="0" build="p" autoUpdateAnimBg="0"/>
      <p:bldP spid="377891" grpId="0" autoUpdateAnimBg="0"/>
      <p:bldP spid="377894"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82" name="Text Box 2">
            <a:extLst>
              <a:ext uri="{FF2B5EF4-FFF2-40B4-BE49-F238E27FC236}">
                <a16:creationId xmlns:a16="http://schemas.microsoft.com/office/drawing/2014/main" id="{6AE00D4A-4C89-46F2-8742-92BB69D32047}"/>
              </a:ext>
            </a:extLst>
          </p:cNvPr>
          <p:cNvSpPr txBox="1">
            <a:spLocks noChangeArrowheads="1"/>
          </p:cNvSpPr>
          <p:nvPr/>
        </p:nvSpPr>
        <p:spPr bwMode="auto">
          <a:xfrm>
            <a:off x="323850" y="260350"/>
            <a:ext cx="843597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a:solidFill>
                  <a:srgbClr val="FFFFFF"/>
                </a:solidFill>
                <a:latin typeface="华文楷体" panose="02010600040101010101" pitchFamily="2" charset="-122"/>
                <a:ea typeface="华文楷体" panose="02010600040101010101" pitchFamily="2" charset="-122"/>
              </a:rPr>
              <a:t>例</a:t>
            </a:r>
            <a:r>
              <a:rPr lang="en-US" altLang="zh-CN">
                <a:solidFill>
                  <a:srgbClr val="FFFFFF"/>
                </a:solidFill>
                <a:latin typeface="华文楷体" panose="02010600040101010101" pitchFamily="2" charset="-122"/>
                <a:ea typeface="华文楷体" panose="02010600040101010101" pitchFamily="2" charset="-122"/>
              </a:rPr>
              <a:t>3   </a:t>
            </a:r>
            <a:r>
              <a:rPr lang="zh-CN" altLang="en-US">
                <a:solidFill>
                  <a:srgbClr val="FFFFFF"/>
                </a:solidFill>
                <a:latin typeface="华文楷体" panose="02010600040101010101" pitchFamily="2" charset="-122"/>
                <a:ea typeface="华文楷体" panose="02010600040101010101" pitchFamily="2" charset="-122"/>
              </a:rPr>
              <a:t>一个仪器由两个主要部件组成</a:t>
            </a:r>
            <a:r>
              <a:rPr lang="en-US" altLang="zh-CN">
                <a:solidFill>
                  <a:srgbClr val="FFFFFF"/>
                </a:solidFill>
                <a:latin typeface="华文楷体" panose="02010600040101010101" pitchFamily="2" charset="-122"/>
                <a:ea typeface="华文楷体" panose="02010600040101010101" pitchFamily="2" charset="-122"/>
              </a:rPr>
              <a:t>,</a:t>
            </a:r>
            <a:r>
              <a:rPr lang="zh-CN" altLang="en-US">
                <a:solidFill>
                  <a:srgbClr val="FFFFFF"/>
                </a:solidFill>
                <a:latin typeface="华文楷体" panose="02010600040101010101" pitchFamily="2" charset="-122"/>
                <a:ea typeface="华文楷体" panose="02010600040101010101" pitchFamily="2" charset="-122"/>
              </a:rPr>
              <a:t>其总长度为此二部件长度的和</a:t>
            </a:r>
            <a:r>
              <a:rPr lang="en-US" altLang="zh-CN">
                <a:solidFill>
                  <a:srgbClr val="FFFFFF"/>
                </a:solidFill>
                <a:latin typeface="华文楷体" panose="02010600040101010101" pitchFamily="2" charset="-122"/>
                <a:ea typeface="华文楷体" panose="02010600040101010101" pitchFamily="2" charset="-122"/>
              </a:rPr>
              <a:t>,</a:t>
            </a:r>
            <a:r>
              <a:rPr lang="zh-CN" altLang="en-US">
                <a:solidFill>
                  <a:srgbClr val="FFFFFF"/>
                </a:solidFill>
                <a:latin typeface="华文楷体" panose="02010600040101010101" pitchFamily="2" charset="-122"/>
                <a:ea typeface="华文楷体" panose="02010600040101010101" pitchFamily="2" charset="-122"/>
              </a:rPr>
              <a:t>这两个部件的长度</a:t>
            </a:r>
            <a:r>
              <a:rPr lang="en-US" altLang="zh-CN">
                <a:solidFill>
                  <a:srgbClr val="FFFFFF"/>
                </a:solidFill>
                <a:latin typeface="华文楷体" panose="02010600040101010101" pitchFamily="2" charset="-122"/>
                <a:ea typeface="华文楷体" panose="02010600040101010101" pitchFamily="2" charset="-122"/>
                <a:cs typeface="Times New Roman" panose="02020603050405020304" pitchFamily="18" charset="0"/>
              </a:rPr>
              <a:t>ξ</a:t>
            </a:r>
            <a:r>
              <a:rPr lang="zh-CN" altLang="en-US">
                <a:solidFill>
                  <a:srgbClr val="FFFFFF"/>
                </a:solidFill>
                <a:latin typeface="华文楷体" panose="02010600040101010101" pitchFamily="2" charset="-122"/>
                <a:ea typeface="华文楷体" panose="02010600040101010101" pitchFamily="2" charset="-122"/>
              </a:rPr>
              <a:t>和</a:t>
            </a:r>
            <a:r>
              <a:rPr lang="en-US" altLang="zh-CN">
                <a:solidFill>
                  <a:srgbClr val="FFFFFF"/>
                </a:solidFill>
                <a:latin typeface="华文楷体" panose="02010600040101010101" pitchFamily="2" charset="-122"/>
                <a:ea typeface="华文楷体" panose="02010600040101010101" pitchFamily="2" charset="-122"/>
              </a:rPr>
              <a:t>η </a:t>
            </a:r>
            <a:r>
              <a:rPr lang="zh-CN" altLang="en-US">
                <a:solidFill>
                  <a:srgbClr val="FFFFFF"/>
                </a:solidFill>
                <a:latin typeface="华文楷体" panose="02010600040101010101" pitchFamily="2" charset="-122"/>
                <a:ea typeface="华文楷体" panose="02010600040101010101" pitchFamily="2" charset="-122"/>
              </a:rPr>
              <a:t>为两个相互独立的随机变量</a:t>
            </a:r>
            <a:r>
              <a:rPr lang="en-US" altLang="zh-CN">
                <a:solidFill>
                  <a:srgbClr val="FFFFFF"/>
                </a:solidFill>
                <a:latin typeface="华文楷体" panose="02010600040101010101" pitchFamily="2" charset="-122"/>
                <a:ea typeface="华文楷体" panose="02010600040101010101" pitchFamily="2" charset="-122"/>
              </a:rPr>
              <a:t>,</a:t>
            </a:r>
            <a:r>
              <a:rPr lang="zh-CN" altLang="en-US">
                <a:solidFill>
                  <a:srgbClr val="FFFFFF"/>
                </a:solidFill>
                <a:latin typeface="华文楷体" panose="02010600040101010101" pitchFamily="2" charset="-122"/>
                <a:ea typeface="华文楷体" panose="02010600040101010101" pitchFamily="2" charset="-122"/>
              </a:rPr>
              <a:t>其分布律如表</a:t>
            </a:r>
            <a:r>
              <a:rPr lang="en-US" altLang="zh-CN">
                <a:solidFill>
                  <a:srgbClr val="FFFFFF"/>
                </a:solidFill>
                <a:latin typeface="华文楷体" panose="02010600040101010101" pitchFamily="2" charset="-122"/>
                <a:ea typeface="华文楷体" panose="02010600040101010101" pitchFamily="2" charset="-122"/>
              </a:rPr>
              <a:t>2-16</a:t>
            </a:r>
            <a:r>
              <a:rPr lang="zh-CN" altLang="en-US">
                <a:solidFill>
                  <a:srgbClr val="FFFFFF"/>
                </a:solidFill>
                <a:latin typeface="华文楷体" panose="02010600040101010101" pitchFamily="2" charset="-122"/>
                <a:ea typeface="华文楷体" panose="02010600040101010101" pitchFamily="2" charset="-122"/>
              </a:rPr>
              <a:t>、</a:t>
            </a:r>
            <a:r>
              <a:rPr lang="en-US" altLang="zh-CN">
                <a:solidFill>
                  <a:srgbClr val="FFFFFF"/>
                </a:solidFill>
                <a:latin typeface="华文楷体" panose="02010600040101010101" pitchFamily="2" charset="-122"/>
                <a:ea typeface="华文楷体" panose="02010600040101010101" pitchFamily="2" charset="-122"/>
              </a:rPr>
              <a:t>2-17</a:t>
            </a:r>
            <a:r>
              <a:rPr lang="zh-CN" altLang="en-US">
                <a:solidFill>
                  <a:srgbClr val="FFFFFF"/>
                </a:solidFill>
                <a:latin typeface="华文楷体" panose="02010600040101010101" pitchFamily="2" charset="-122"/>
                <a:ea typeface="华文楷体" panose="02010600040101010101" pitchFamily="2" charset="-122"/>
              </a:rPr>
              <a:t>所示。求此仪器长度的分布律。</a:t>
            </a:r>
            <a:endParaRPr lang="zh-CN" altLang="en-US" sz="2400">
              <a:latin typeface="Times New Roman" panose="02020603050405020304" pitchFamily="18" charset="0"/>
            </a:endParaRPr>
          </a:p>
        </p:txBody>
      </p:sp>
      <p:graphicFrame>
        <p:nvGraphicFramePr>
          <p:cNvPr id="378940" name="Group 60">
            <a:extLst>
              <a:ext uri="{FF2B5EF4-FFF2-40B4-BE49-F238E27FC236}">
                <a16:creationId xmlns:a16="http://schemas.microsoft.com/office/drawing/2014/main" id="{ED35FF77-E99C-40CF-8C91-40B07BE8287D}"/>
              </a:ext>
            </a:extLst>
          </p:cNvPr>
          <p:cNvGraphicFramePr>
            <a:graphicFrameLocks noGrp="1"/>
          </p:cNvGraphicFramePr>
          <p:nvPr/>
        </p:nvGraphicFramePr>
        <p:xfrm>
          <a:off x="900113" y="2708275"/>
          <a:ext cx="3048000" cy="895586"/>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895350">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Times New Roman" panose="02020603050405020304" pitchFamily="18" charset="0"/>
                        </a:rPr>
                        <a:t>ξ</a:t>
                      </a:r>
                      <a:endPar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P</a:t>
                      </a:r>
                    </a:p>
                  </a:txBody>
                  <a:tcPr marT="45457" marB="4545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9</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0.3</a:t>
                      </a:r>
                    </a:p>
                  </a:txBody>
                  <a:tcPr marT="45457" marB="4545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10</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0.5</a:t>
                      </a:r>
                    </a:p>
                  </a:txBody>
                  <a:tcPr marT="45457" marB="4545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11</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rPr>
                        <a:t>0.2</a:t>
                      </a:r>
                    </a:p>
                  </a:txBody>
                  <a:tcPr marT="45457" marB="4545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78945" name="Group 65">
            <a:extLst>
              <a:ext uri="{FF2B5EF4-FFF2-40B4-BE49-F238E27FC236}">
                <a16:creationId xmlns:a16="http://schemas.microsoft.com/office/drawing/2014/main" id="{E5B54F15-558D-4D60-9874-81024BB88FC5}"/>
              </a:ext>
            </a:extLst>
          </p:cNvPr>
          <p:cNvGraphicFramePr>
            <a:graphicFrameLocks noGrp="1"/>
          </p:cNvGraphicFramePr>
          <p:nvPr/>
        </p:nvGraphicFramePr>
        <p:xfrm>
          <a:off x="6300788" y="2349500"/>
          <a:ext cx="2471737" cy="1030288"/>
        </p:xfrm>
        <a:graphic>
          <a:graphicData uri="http://schemas.openxmlformats.org/drawingml/2006/table">
            <a:tbl>
              <a:tblPr/>
              <a:tblGrid>
                <a:gridCol w="823912">
                  <a:extLst>
                    <a:ext uri="{9D8B030D-6E8A-4147-A177-3AD203B41FA5}">
                      <a16:colId xmlns:a16="http://schemas.microsoft.com/office/drawing/2014/main" val="20000"/>
                    </a:ext>
                  </a:extLst>
                </a:gridCol>
                <a:gridCol w="823913">
                  <a:extLst>
                    <a:ext uri="{9D8B030D-6E8A-4147-A177-3AD203B41FA5}">
                      <a16:colId xmlns:a16="http://schemas.microsoft.com/office/drawing/2014/main" val="20001"/>
                    </a:ext>
                  </a:extLst>
                </a:gridCol>
                <a:gridCol w="823912">
                  <a:extLst>
                    <a:ext uri="{9D8B030D-6E8A-4147-A177-3AD203B41FA5}">
                      <a16:colId xmlns:a16="http://schemas.microsoft.com/office/drawing/2014/main" val="20002"/>
                    </a:ext>
                  </a:extLst>
                </a:gridCol>
              </a:tblGrid>
              <a:tr h="1030288">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Times New Roman" panose="02020603050405020304" pitchFamily="18" charset="0"/>
                        </a:rPr>
                        <a:t>η</a:t>
                      </a:r>
                      <a:endPar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P</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6</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0.4</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7</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0.6</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8905" name="Text Box 25">
            <a:extLst>
              <a:ext uri="{FF2B5EF4-FFF2-40B4-BE49-F238E27FC236}">
                <a16:creationId xmlns:a16="http://schemas.microsoft.com/office/drawing/2014/main" id="{B05AF488-D1C6-4B2D-8819-AB6905AE71C0}"/>
              </a:ext>
            </a:extLst>
          </p:cNvPr>
          <p:cNvSpPr txBox="1">
            <a:spLocks noChangeArrowheads="1"/>
          </p:cNvSpPr>
          <p:nvPr/>
        </p:nvSpPr>
        <p:spPr bwMode="auto">
          <a:xfrm>
            <a:off x="323850" y="3810000"/>
            <a:ext cx="83518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400">
                <a:latin typeface="Times New Roman" panose="02020603050405020304" pitchFamily="18" charset="0"/>
              </a:rPr>
              <a:t>    </a:t>
            </a:r>
            <a:r>
              <a:rPr lang="zh-CN" altLang="en-US">
                <a:solidFill>
                  <a:srgbClr val="FFFFFF"/>
                </a:solidFill>
                <a:latin typeface="华文楷体" panose="02010600040101010101" pitchFamily="2" charset="-122"/>
                <a:ea typeface="华文楷体" panose="02010600040101010101" pitchFamily="2" charset="-122"/>
              </a:rPr>
              <a:t>解    设仪器总长度为 </a:t>
            </a:r>
            <a:r>
              <a:rPr lang="en-US" altLang="zh-CN">
                <a:solidFill>
                  <a:srgbClr val="FFFFFF"/>
                </a:solidFill>
                <a:latin typeface="华文楷体" panose="02010600040101010101" pitchFamily="2" charset="-122"/>
                <a:ea typeface="华文楷体" panose="02010600040101010101" pitchFamily="2" charset="-122"/>
                <a:cs typeface="Times New Roman" panose="02020603050405020304" pitchFamily="18" charset="0"/>
              </a:rPr>
              <a:t>ζ</a:t>
            </a:r>
            <a:r>
              <a:rPr lang="en-US" altLang="zh-CN">
                <a:solidFill>
                  <a:srgbClr val="FFFFFF"/>
                </a:solidFill>
                <a:latin typeface="华文楷体" panose="02010600040101010101" pitchFamily="2" charset="-122"/>
                <a:ea typeface="华文楷体" panose="02010600040101010101" pitchFamily="2" charset="-122"/>
              </a:rPr>
              <a:t> =ξ+ η ,</a:t>
            </a:r>
            <a:r>
              <a:rPr lang="zh-CN" altLang="en-US">
                <a:solidFill>
                  <a:srgbClr val="FFFFFF"/>
                </a:solidFill>
                <a:latin typeface="华文楷体" panose="02010600040101010101" pitchFamily="2" charset="-122"/>
                <a:ea typeface="华文楷体" panose="02010600040101010101" pitchFamily="2" charset="-122"/>
              </a:rPr>
              <a:t>其可能取值如表</a:t>
            </a:r>
            <a:r>
              <a:rPr lang="en-US" altLang="zh-CN">
                <a:solidFill>
                  <a:srgbClr val="FFFFFF"/>
                </a:solidFill>
                <a:latin typeface="华文楷体" panose="02010600040101010101" pitchFamily="2" charset="-122"/>
                <a:ea typeface="华文楷体" panose="02010600040101010101" pitchFamily="2" charset="-122"/>
              </a:rPr>
              <a:t>2-18</a:t>
            </a:r>
            <a:r>
              <a:rPr lang="zh-CN" altLang="en-US">
                <a:solidFill>
                  <a:srgbClr val="FFFFFF"/>
                </a:solidFill>
                <a:latin typeface="华文楷体" panose="02010600040101010101" pitchFamily="2" charset="-122"/>
                <a:ea typeface="华文楷体" panose="02010600040101010101" pitchFamily="2" charset="-122"/>
              </a:rPr>
              <a:t>所示</a:t>
            </a:r>
            <a:r>
              <a:rPr lang="en-US" altLang="zh-CN">
                <a:solidFill>
                  <a:srgbClr val="FFFFFF"/>
                </a:solidFill>
                <a:latin typeface="华文楷体" panose="02010600040101010101" pitchFamily="2" charset="-122"/>
                <a:ea typeface="华文楷体" panose="02010600040101010101" pitchFamily="2" charset="-122"/>
              </a:rPr>
              <a:t>:</a:t>
            </a:r>
          </a:p>
        </p:txBody>
      </p:sp>
      <p:graphicFrame>
        <p:nvGraphicFramePr>
          <p:cNvPr id="378958" name="Group 78">
            <a:extLst>
              <a:ext uri="{FF2B5EF4-FFF2-40B4-BE49-F238E27FC236}">
                <a16:creationId xmlns:a16="http://schemas.microsoft.com/office/drawing/2014/main" id="{A9A04D43-386B-459D-94F1-366719271509}"/>
              </a:ext>
            </a:extLst>
          </p:cNvPr>
          <p:cNvGraphicFramePr>
            <a:graphicFrameLocks noGrp="1"/>
          </p:cNvGraphicFramePr>
          <p:nvPr/>
        </p:nvGraphicFramePr>
        <p:xfrm>
          <a:off x="1258888" y="5013325"/>
          <a:ext cx="7564437" cy="1543050"/>
        </p:xfrm>
        <a:graphic>
          <a:graphicData uri="http://schemas.openxmlformats.org/drawingml/2006/table">
            <a:tbl>
              <a:tblPr/>
              <a:tblGrid>
                <a:gridCol w="1944687">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936625">
                  <a:extLst>
                    <a:ext uri="{9D8B030D-6E8A-4147-A177-3AD203B41FA5}">
                      <a16:colId xmlns:a16="http://schemas.microsoft.com/office/drawing/2014/main" val="20005"/>
                    </a:ext>
                  </a:extLst>
                </a:gridCol>
                <a:gridCol w="936625">
                  <a:extLst>
                    <a:ext uri="{9D8B030D-6E8A-4147-A177-3AD203B41FA5}">
                      <a16:colId xmlns:a16="http://schemas.microsoft.com/office/drawing/2014/main" val="20006"/>
                    </a:ext>
                  </a:extLst>
                </a:gridCol>
              </a:tblGrid>
              <a:tr h="1543050">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Times New Roman" panose="02020603050405020304" pitchFamily="18" charset="0"/>
                        </a:rPr>
                        <a:t>ξ</a:t>
                      </a:r>
                      <a:endParaRPr kumimoji="1" lang="en-US" altLang="zh-CN" sz="28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Times New Roman" panose="02020603050405020304" pitchFamily="18" charset="0"/>
                        </a:rPr>
                        <a:t>η</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Times New Roman" panose="02020603050405020304" pitchFamily="18" charset="0"/>
                        </a:rPr>
                        <a:t>ζ</a:t>
                      </a:r>
                      <a:r>
                        <a:rPr kumimoji="1"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 =</a:t>
                      </a:r>
                      <a:r>
                        <a:rPr kumimoji="1"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Times New Roman" panose="02020603050405020304" pitchFamily="18" charset="0"/>
                        </a:rPr>
                        <a:t>ξ+η</a:t>
                      </a:r>
                    </a:p>
                  </a:txBody>
                  <a:tcPr marT="45743" marB="4574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9</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6</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15</a:t>
                      </a:r>
                    </a:p>
                  </a:txBody>
                  <a:tcPr marT="45743" marB="4574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9</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7</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16</a:t>
                      </a:r>
                    </a:p>
                  </a:txBody>
                  <a:tcPr marT="45743" marB="4574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10</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6</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16</a:t>
                      </a:r>
                    </a:p>
                  </a:txBody>
                  <a:tcPr marT="45743" marB="4574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10</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7</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17</a:t>
                      </a:r>
                    </a:p>
                  </a:txBody>
                  <a:tcPr marT="45743" marB="4574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11</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6</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17</a:t>
                      </a:r>
                    </a:p>
                  </a:txBody>
                  <a:tcPr marT="45743" marB="4574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11</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7</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18</a:t>
                      </a:r>
                    </a:p>
                  </a:txBody>
                  <a:tcPr marT="45743" marB="4574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8924" name="Text Box 44">
            <a:extLst>
              <a:ext uri="{FF2B5EF4-FFF2-40B4-BE49-F238E27FC236}">
                <a16:creationId xmlns:a16="http://schemas.microsoft.com/office/drawing/2014/main" id="{5472BFB0-A1C9-4F7A-9143-F2AD39AAA7AD}"/>
              </a:ext>
            </a:extLst>
          </p:cNvPr>
          <p:cNvSpPr txBox="1">
            <a:spLocks noChangeArrowheads="1"/>
          </p:cNvSpPr>
          <p:nvPr/>
        </p:nvSpPr>
        <p:spPr bwMode="auto">
          <a:xfrm>
            <a:off x="303213" y="2143125"/>
            <a:ext cx="1335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rgbClr val="FFFFFF"/>
                </a:solidFill>
                <a:latin typeface="Times New Roman" panose="02020603050405020304" pitchFamily="18" charset="0"/>
                <a:ea typeface="Arial Unicode MS" pitchFamily="34" charset="-122"/>
              </a:rPr>
              <a:t>表</a:t>
            </a:r>
            <a:r>
              <a:rPr lang="en-US" altLang="zh-CN">
                <a:solidFill>
                  <a:srgbClr val="FFFFFF"/>
                </a:solidFill>
                <a:latin typeface="Times New Roman" panose="02020603050405020304" pitchFamily="18" charset="0"/>
                <a:ea typeface="Arial Unicode MS" pitchFamily="34" charset="-122"/>
              </a:rPr>
              <a:t>2-16</a:t>
            </a:r>
          </a:p>
        </p:txBody>
      </p:sp>
      <p:sp>
        <p:nvSpPr>
          <p:cNvPr id="378925" name="Text Box 45">
            <a:extLst>
              <a:ext uri="{FF2B5EF4-FFF2-40B4-BE49-F238E27FC236}">
                <a16:creationId xmlns:a16="http://schemas.microsoft.com/office/drawing/2014/main" id="{5066EF75-FCEA-4330-9D1D-8BF69B0FDFBD}"/>
              </a:ext>
            </a:extLst>
          </p:cNvPr>
          <p:cNvSpPr txBox="1">
            <a:spLocks noChangeArrowheads="1"/>
          </p:cNvSpPr>
          <p:nvPr/>
        </p:nvSpPr>
        <p:spPr bwMode="auto">
          <a:xfrm>
            <a:off x="4787900" y="2276475"/>
            <a:ext cx="1335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rgbClr val="FFFFFF"/>
                </a:solidFill>
                <a:latin typeface="Times New Roman" panose="02020603050405020304" pitchFamily="18" charset="0"/>
                <a:ea typeface="Arial Unicode MS" pitchFamily="34" charset="-122"/>
              </a:rPr>
              <a:t>表</a:t>
            </a:r>
            <a:r>
              <a:rPr lang="en-US" altLang="zh-CN">
                <a:solidFill>
                  <a:srgbClr val="FFFFFF"/>
                </a:solidFill>
                <a:latin typeface="Times New Roman" panose="02020603050405020304" pitchFamily="18" charset="0"/>
                <a:ea typeface="Arial Unicode MS" pitchFamily="34" charset="-122"/>
              </a:rPr>
              <a:t>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882"/>
                                        </p:tgtEl>
                                        <p:attrNameLst>
                                          <p:attrName>style.visibility</p:attrName>
                                        </p:attrNameLst>
                                      </p:cBhvr>
                                      <p:to>
                                        <p:strVal val="visible"/>
                                      </p:to>
                                    </p:set>
                                    <p:anim calcmode="lin" valueType="num">
                                      <p:cBhvr additive="base">
                                        <p:cTn id="7" dur="500" fill="hold"/>
                                        <p:tgtEl>
                                          <p:spTgt spid="378882"/>
                                        </p:tgtEl>
                                        <p:attrNameLst>
                                          <p:attrName>ppt_x</p:attrName>
                                        </p:attrNameLst>
                                      </p:cBhvr>
                                      <p:tavLst>
                                        <p:tav tm="0">
                                          <p:val>
                                            <p:strVal val="0-#ppt_w/2"/>
                                          </p:val>
                                        </p:tav>
                                        <p:tav tm="100000">
                                          <p:val>
                                            <p:strVal val="#ppt_x"/>
                                          </p:val>
                                        </p:tav>
                                      </p:tavLst>
                                    </p:anim>
                                    <p:anim calcmode="lin" valueType="num">
                                      <p:cBhvr additive="base">
                                        <p:cTn id="8" dur="500" fill="hold"/>
                                        <p:tgtEl>
                                          <p:spTgt spid="3788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24"/>
                                        </p:tgtEl>
                                        <p:attrNameLst>
                                          <p:attrName>style.visibility</p:attrName>
                                        </p:attrNameLst>
                                      </p:cBhvr>
                                      <p:to>
                                        <p:strVal val="visible"/>
                                      </p:to>
                                    </p:set>
                                    <p:anim calcmode="lin" valueType="num">
                                      <p:cBhvr additive="base">
                                        <p:cTn id="13" dur="500" fill="hold"/>
                                        <p:tgtEl>
                                          <p:spTgt spid="378924"/>
                                        </p:tgtEl>
                                        <p:attrNameLst>
                                          <p:attrName>ppt_x</p:attrName>
                                        </p:attrNameLst>
                                      </p:cBhvr>
                                      <p:tavLst>
                                        <p:tav tm="0">
                                          <p:val>
                                            <p:strVal val="#ppt_x"/>
                                          </p:val>
                                        </p:tav>
                                        <p:tav tm="100000">
                                          <p:val>
                                            <p:strVal val="#ppt_x"/>
                                          </p:val>
                                        </p:tav>
                                      </p:tavLst>
                                    </p:anim>
                                    <p:anim calcmode="lin" valueType="num">
                                      <p:cBhvr additive="base">
                                        <p:cTn id="14" dur="500" fill="hold"/>
                                        <p:tgtEl>
                                          <p:spTgt spid="37892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378940"/>
                                        </p:tgtEl>
                                        <p:attrNameLst>
                                          <p:attrName>style.visibility</p:attrName>
                                        </p:attrNameLst>
                                      </p:cBhvr>
                                      <p:to>
                                        <p:strVal val="visible"/>
                                      </p:to>
                                    </p:set>
                                    <p:anim calcmode="lin" valueType="num">
                                      <p:cBhvr additive="base">
                                        <p:cTn id="19" dur="500"/>
                                        <p:tgtEl>
                                          <p:spTgt spid="378940"/>
                                        </p:tgtEl>
                                        <p:attrNameLst>
                                          <p:attrName>ppt_y</p:attrName>
                                        </p:attrNameLst>
                                      </p:cBhvr>
                                      <p:tavLst>
                                        <p:tav tm="0">
                                          <p:val>
                                            <p:strVal val="#ppt_y+#ppt_h*1.125000"/>
                                          </p:val>
                                        </p:tav>
                                        <p:tav tm="100000">
                                          <p:val>
                                            <p:strVal val="#ppt_y"/>
                                          </p:val>
                                        </p:tav>
                                      </p:tavLst>
                                    </p:anim>
                                    <p:animEffect transition="in" filter="wipe(up)">
                                      <p:cBhvr>
                                        <p:cTn id="20" dur="500"/>
                                        <p:tgtEl>
                                          <p:spTgt spid="37894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25"/>
                                        </p:tgtEl>
                                        <p:attrNameLst>
                                          <p:attrName>style.visibility</p:attrName>
                                        </p:attrNameLst>
                                      </p:cBhvr>
                                      <p:to>
                                        <p:strVal val="visible"/>
                                      </p:to>
                                    </p:set>
                                    <p:anim calcmode="lin" valueType="num">
                                      <p:cBhvr additive="base">
                                        <p:cTn id="25" dur="500" fill="hold"/>
                                        <p:tgtEl>
                                          <p:spTgt spid="378925"/>
                                        </p:tgtEl>
                                        <p:attrNameLst>
                                          <p:attrName>ppt_x</p:attrName>
                                        </p:attrNameLst>
                                      </p:cBhvr>
                                      <p:tavLst>
                                        <p:tav tm="0">
                                          <p:val>
                                            <p:strVal val="#ppt_x"/>
                                          </p:val>
                                        </p:tav>
                                        <p:tav tm="100000">
                                          <p:val>
                                            <p:strVal val="#ppt_x"/>
                                          </p:val>
                                        </p:tav>
                                      </p:tavLst>
                                    </p:anim>
                                    <p:anim calcmode="lin" valueType="num">
                                      <p:cBhvr additive="base">
                                        <p:cTn id="26" dur="500" fill="hold"/>
                                        <p:tgtEl>
                                          <p:spTgt spid="37892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42" fill="hold" nodeType="clickEffect">
                                  <p:stCondLst>
                                    <p:cond delay="0"/>
                                  </p:stCondLst>
                                  <p:childTnLst>
                                    <p:set>
                                      <p:cBhvr>
                                        <p:cTn id="30" dur="1" fill="hold">
                                          <p:stCondLst>
                                            <p:cond delay="0"/>
                                          </p:stCondLst>
                                        </p:cTn>
                                        <p:tgtEl>
                                          <p:spTgt spid="378945"/>
                                        </p:tgtEl>
                                        <p:attrNameLst>
                                          <p:attrName>style.visibility</p:attrName>
                                        </p:attrNameLst>
                                      </p:cBhvr>
                                      <p:to>
                                        <p:strVal val="visible"/>
                                      </p:to>
                                    </p:set>
                                    <p:animEffect transition="in" filter="barn(outHorizontal)">
                                      <p:cBhvr>
                                        <p:cTn id="31" dur="500"/>
                                        <p:tgtEl>
                                          <p:spTgt spid="37894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378905"/>
                                        </p:tgtEl>
                                        <p:attrNameLst>
                                          <p:attrName>style.visibility</p:attrName>
                                        </p:attrNameLst>
                                      </p:cBhvr>
                                      <p:to>
                                        <p:strVal val="visible"/>
                                      </p:to>
                                    </p:set>
                                    <p:anim calcmode="lin" valueType="num">
                                      <p:cBhvr>
                                        <p:cTn id="36" dur="500" fill="hold"/>
                                        <p:tgtEl>
                                          <p:spTgt spid="378905"/>
                                        </p:tgtEl>
                                        <p:attrNameLst>
                                          <p:attrName>ppt_w</p:attrName>
                                        </p:attrNameLst>
                                      </p:cBhvr>
                                      <p:tavLst>
                                        <p:tav tm="0">
                                          <p:val>
                                            <p:fltVal val="0"/>
                                          </p:val>
                                        </p:tav>
                                        <p:tav tm="100000">
                                          <p:val>
                                            <p:strVal val="#ppt_w"/>
                                          </p:val>
                                        </p:tav>
                                      </p:tavLst>
                                    </p:anim>
                                    <p:anim calcmode="lin" valueType="num">
                                      <p:cBhvr>
                                        <p:cTn id="37" dur="500" fill="hold"/>
                                        <p:tgtEl>
                                          <p:spTgt spid="378905"/>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378958"/>
                                        </p:tgtEl>
                                        <p:attrNameLst>
                                          <p:attrName>style.visibility</p:attrName>
                                        </p:attrNameLst>
                                      </p:cBhvr>
                                      <p:to>
                                        <p:strVal val="visible"/>
                                      </p:to>
                                    </p:set>
                                    <p:anim calcmode="lin" valueType="num">
                                      <p:cBhvr additive="base">
                                        <p:cTn id="42" dur="500" fill="hold"/>
                                        <p:tgtEl>
                                          <p:spTgt spid="378958"/>
                                        </p:tgtEl>
                                        <p:attrNameLst>
                                          <p:attrName>ppt_x</p:attrName>
                                        </p:attrNameLst>
                                      </p:cBhvr>
                                      <p:tavLst>
                                        <p:tav tm="0">
                                          <p:val>
                                            <p:strVal val="0-#ppt_w/2"/>
                                          </p:val>
                                        </p:tav>
                                        <p:tav tm="100000">
                                          <p:val>
                                            <p:strVal val="#ppt_x"/>
                                          </p:val>
                                        </p:tav>
                                      </p:tavLst>
                                    </p:anim>
                                    <p:anim calcmode="lin" valueType="num">
                                      <p:cBhvr additive="base">
                                        <p:cTn id="43" dur="500" fill="hold"/>
                                        <p:tgtEl>
                                          <p:spTgt spid="3789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autoUpdateAnimBg="0"/>
      <p:bldP spid="378905" grpId="0" autoUpdateAnimBg="0"/>
      <p:bldP spid="378924" grpId="0" autoUpdateAnimBg="0"/>
      <p:bldP spid="378925"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9906" name="Text Box 2">
            <a:extLst>
              <a:ext uri="{FF2B5EF4-FFF2-40B4-BE49-F238E27FC236}">
                <a16:creationId xmlns:a16="http://schemas.microsoft.com/office/drawing/2014/main" id="{03689A96-951B-475A-9478-8B2F690F039A}"/>
              </a:ext>
            </a:extLst>
          </p:cNvPr>
          <p:cNvSpPr txBox="1">
            <a:spLocks noChangeArrowheads="1"/>
          </p:cNvSpPr>
          <p:nvPr/>
        </p:nvSpPr>
        <p:spPr bwMode="auto">
          <a:xfrm>
            <a:off x="323850" y="609600"/>
            <a:ext cx="8135938"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400">
                <a:latin typeface="Times New Roman" panose="02020603050405020304" pitchFamily="18" charset="0"/>
              </a:rPr>
              <a:t>    </a:t>
            </a:r>
            <a:r>
              <a:rPr lang="en-US" altLang="zh-CN" sz="2800">
                <a:solidFill>
                  <a:srgbClr val="FFFFFF"/>
                </a:solidFill>
                <a:latin typeface="Times New Roman" panose="02020603050405020304" pitchFamily="18" charset="0"/>
              </a:rPr>
              <a:t>P(</a:t>
            </a:r>
            <a:r>
              <a:rPr lang="en-US" altLang="zh-CN" sz="2800">
                <a:solidFill>
                  <a:srgbClr val="FFFFFF"/>
                </a:solidFill>
                <a:latin typeface="Times New Roman" panose="02020603050405020304" pitchFamily="18" charset="0"/>
                <a:cs typeface="Times New Roman" panose="02020603050405020304" pitchFamily="18" charset="0"/>
              </a:rPr>
              <a:t>ζ</a:t>
            </a:r>
            <a:r>
              <a:rPr lang="en-US" altLang="zh-CN" sz="2800">
                <a:solidFill>
                  <a:srgbClr val="FFFFFF"/>
                </a:solidFill>
                <a:latin typeface="Times New Roman" panose="02020603050405020304" pitchFamily="18" charset="0"/>
              </a:rPr>
              <a:t> =15)=P(</a:t>
            </a:r>
            <a:r>
              <a:rPr lang="en-US" altLang="zh-CN" sz="2800">
                <a:solidFill>
                  <a:srgbClr val="FFFFFF"/>
                </a:solidFill>
                <a:latin typeface="Times New Roman" panose="02020603050405020304" pitchFamily="18" charset="0"/>
                <a:cs typeface="Times New Roman" panose="02020603050405020304" pitchFamily="18" charset="0"/>
              </a:rPr>
              <a:t>ξ</a:t>
            </a:r>
            <a:r>
              <a:rPr lang="en-US" altLang="zh-CN" sz="2800">
                <a:solidFill>
                  <a:srgbClr val="FFFFFF"/>
                </a:solidFill>
                <a:latin typeface="Times New Roman" panose="02020603050405020304" pitchFamily="18" charset="0"/>
              </a:rPr>
              <a:t> =9, η =6)</a:t>
            </a:r>
          </a:p>
          <a:p>
            <a:pPr eaLnBrk="1" hangingPunct="1">
              <a:spcBef>
                <a:spcPct val="50000"/>
              </a:spcBef>
              <a:buSzTx/>
              <a:buFontTx/>
              <a:buNone/>
            </a:pPr>
            <a:r>
              <a:rPr lang="en-US" altLang="zh-CN" sz="2800">
                <a:solidFill>
                  <a:srgbClr val="FFFFFF"/>
                </a:solidFill>
                <a:latin typeface="Times New Roman" panose="02020603050405020304" pitchFamily="18" charset="0"/>
              </a:rPr>
              <a:t>                   =P(ξ =9)P(η=6)=0.3</a:t>
            </a:r>
            <a:r>
              <a:rPr lang="en-US" altLang="zh-CN" sz="2800">
                <a:solidFill>
                  <a:srgbClr val="FFFFFF"/>
                </a:solidFill>
                <a:latin typeface="宋体" panose="02010600030101010101" pitchFamily="2" charset="-122"/>
              </a:rPr>
              <a:t>×</a:t>
            </a:r>
            <a:r>
              <a:rPr lang="en-US" altLang="zh-CN" sz="2800">
                <a:solidFill>
                  <a:srgbClr val="FFFFFF"/>
                </a:solidFill>
                <a:latin typeface="Times New Roman" panose="02020603050405020304" pitchFamily="18" charset="0"/>
              </a:rPr>
              <a:t>0.4=0.12</a:t>
            </a:r>
          </a:p>
          <a:p>
            <a:pPr eaLnBrk="1" hangingPunct="1">
              <a:spcBef>
                <a:spcPct val="50000"/>
              </a:spcBef>
              <a:buSzTx/>
              <a:buFontTx/>
              <a:buNone/>
            </a:pPr>
            <a:r>
              <a:rPr lang="en-US" altLang="zh-CN" sz="2800">
                <a:solidFill>
                  <a:srgbClr val="FFFFFF"/>
                </a:solidFill>
                <a:latin typeface="Times New Roman" panose="02020603050405020304" pitchFamily="18" charset="0"/>
              </a:rPr>
              <a:t>    P(ζ =16)=P(ξ =9, η =7)+P(ξ=10,η=6) </a:t>
            </a:r>
          </a:p>
          <a:p>
            <a:pPr algn="r" eaLnBrk="1" hangingPunct="1">
              <a:spcBef>
                <a:spcPct val="50000"/>
              </a:spcBef>
              <a:buSzTx/>
              <a:buFontTx/>
              <a:buNone/>
            </a:pPr>
            <a:r>
              <a:rPr lang="en-US" altLang="zh-CN" sz="2800">
                <a:solidFill>
                  <a:srgbClr val="FFFFFF"/>
                </a:solidFill>
                <a:latin typeface="Times New Roman" panose="02020603050405020304" pitchFamily="18" charset="0"/>
              </a:rPr>
              <a:t>  </a:t>
            </a:r>
            <a:r>
              <a:rPr lang="zh-CN" altLang="en-US" sz="2800">
                <a:solidFill>
                  <a:srgbClr val="FFFFFF"/>
                </a:solidFill>
                <a:latin typeface="Times New Roman" panose="02020603050405020304" pitchFamily="18" charset="0"/>
              </a:rPr>
              <a:t>＝</a:t>
            </a:r>
            <a:r>
              <a:rPr lang="en-US" altLang="zh-CN" sz="2800">
                <a:solidFill>
                  <a:srgbClr val="FFFFFF"/>
                </a:solidFill>
                <a:latin typeface="Times New Roman" panose="02020603050405020304" pitchFamily="18" charset="0"/>
              </a:rPr>
              <a:t>0.3</a:t>
            </a:r>
            <a:r>
              <a:rPr lang="en-US" altLang="zh-CN" sz="2800">
                <a:solidFill>
                  <a:srgbClr val="FFFFFF"/>
                </a:solidFill>
                <a:latin typeface="宋体" panose="02010600030101010101" pitchFamily="2" charset="-122"/>
              </a:rPr>
              <a:t>×0.6+0.5×0.4</a:t>
            </a:r>
            <a:r>
              <a:rPr lang="en-US" altLang="zh-CN" sz="2800">
                <a:solidFill>
                  <a:srgbClr val="FFFFFF"/>
                </a:solidFill>
                <a:latin typeface="Times New Roman" panose="02020603050405020304" pitchFamily="18" charset="0"/>
              </a:rPr>
              <a:t> </a:t>
            </a:r>
            <a:r>
              <a:rPr lang="zh-CN" altLang="en-US" sz="2800">
                <a:solidFill>
                  <a:srgbClr val="FFFFFF"/>
                </a:solidFill>
                <a:latin typeface="Times New Roman" panose="02020603050405020304" pitchFamily="18" charset="0"/>
              </a:rPr>
              <a:t>＝</a:t>
            </a:r>
            <a:r>
              <a:rPr lang="en-US" altLang="zh-CN" sz="2800">
                <a:solidFill>
                  <a:srgbClr val="FFFFFF"/>
                </a:solidFill>
                <a:latin typeface="Times New Roman" panose="02020603050405020304" pitchFamily="18" charset="0"/>
              </a:rPr>
              <a:t>0.38</a:t>
            </a:r>
            <a:r>
              <a:rPr lang="en-US" altLang="zh-CN" sz="2400">
                <a:solidFill>
                  <a:srgbClr val="FFFFFF"/>
                </a:solidFill>
                <a:latin typeface="Times New Roman" panose="02020603050405020304" pitchFamily="18" charset="0"/>
              </a:rPr>
              <a:t> </a:t>
            </a:r>
          </a:p>
        </p:txBody>
      </p:sp>
      <p:graphicFrame>
        <p:nvGraphicFramePr>
          <p:cNvPr id="379931" name="Group 27">
            <a:extLst>
              <a:ext uri="{FF2B5EF4-FFF2-40B4-BE49-F238E27FC236}">
                <a16:creationId xmlns:a16="http://schemas.microsoft.com/office/drawing/2014/main" id="{22FB92DF-4FC3-4161-81E6-F3BC3D793355}"/>
              </a:ext>
            </a:extLst>
          </p:cNvPr>
          <p:cNvGraphicFramePr>
            <a:graphicFrameLocks noGrp="1"/>
          </p:cNvGraphicFramePr>
          <p:nvPr/>
        </p:nvGraphicFramePr>
        <p:xfrm>
          <a:off x="2124075" y="4797425"/>
          <a:ext cx="6705600" cy="1030288"/>
        </p:xfrm>
        <a:graphic>
          <a:graphicData uri="http://schemas.openxmlformats.org/drawingml/2006/table">
            <a:tbl>
              <a:tblPr/>
              <a:tblGrid>
                <a:gridCol w="1341438">
                  <a:extLst>
                    <a:ext uri="{9D8B030D-6E8A-4147-A177-3AD203B41FA5}">
                      <a16:colId xmlns:a16="http://schemas.microsoft.com/office/drawing/2014/main" val="20000"/>
                    </a:ext>
                  </a:extLst>
                </a:gridCol>
                <a:gridCol w="1341437">
                  <a:extLst>
                    <a:ext uri="{9D8B030D-6E8A-4147-A177-3AD203B41FA5}">
                      <a16:colId xmlns:a16="http://schemas.microsoft.com/office/drawing/2014/main" val="20001"/>
                    </a:ext>
                  </a:extLst>
                </a:gridCol>
                <a:gridCol w="1339850">
                  <a:extLst>
                    <a:ext uri="{9D8B030D-6E8A-4147-A177-3AD203B41FA5}">
                      <a16:colId xmlns:a16="http://schemas.microsoft.com/office/drawing/2014/main" val="20002"/>
                    </a:ext>
                  </a:extLst>
                </a:gridCol>
                <a:gridCol w="1341438">
                  <a:extLst>
                    <a:ext uri="{9D8B030D-6E8A-4147-A177-3AD203B41FA5}">
                      <a16:colId xmlns:a16="http://schemas.microsoft.com/office/drawing/2014/main" val="20003"/>
                    </a:ext>
                  </a:extLst>
                </a:gridCol>
                <a:gridCol w="1341437">
                  <a:extLst>
                    <a:ext uri="{9D8B030D-6E8A-4147-A177-3AD203B41FA5}">
                      <a16:colId xmlns:a16="http://schemas.microsoft.com/office/drawing/2014/main" val="20004"/>
                    </a:ext>
                  </a:extLst>
                </a:gridCol>
              </a:tblGrid>
              <a:tr h="1030288">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Times New Roman" panose="02020603050405020304" pitchFamily="18" charset="0"/>
                        </a:rPr>
                        <a:t>ζ</a:t>
                      </a:r>
                      <a:endParaRPr kumimoji="1" lang="en-US" altLang="zh-CN" sz="28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P</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15</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0.12</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16</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0.38</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17</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0.38</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18</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0.12</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9921" name="Text Box 17">
            <a:extLst>
              <a:ext uri="{FF2B5EF4-FFF2-40B4-BE49-F238E27FC236}">
                <a16:creationId xmlns:a16="http://schemas.microsoft.com/office/drawing/2014/main" id="{23970551-CE36-4CA8-87CD-77EE0500F02D}"/>
              </a:ext>
            </a:extLst>
          </p:cNvPr>
          <p:cNvSpPr txBox="1">
            <a:spLocks noChangeArrowheads="1"/>
          </p:cNvSpPr>
          <p:nvPr/>
        </p:nvSpPr>
        <p:spPr bwMode="auto">
          <a:xfrm>
            <a:off x="900113" y="2852738"/>
            <a:ext cx="720090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rgbClr val="FFFFFF"/>
                </a:solidFill>
                <a:latin typeface="Times New Roman" panose="02020603050405020304" pitchFamily="18" charset="0"/>
                <a:ea typeface="Arial Unicode MS" pitchFamily="34" charset="-122"/>
              </a:rPr>
              <a:t>同样方法可得</a:t>
            </a:r>
          </a:p>
          <a:p>
            <a:pPr eaLnBrk="1" hangingPunct="1">
              <a:spcBef>
                <a:spcPct val="0"/>
              </a:spcBef>
              <a:buSzTx/>
              <a:buFontTx/>
              <a:buNone/>
            </a:pPr>
            <a:r>
              <a:rPr lang="zh-CN" altLang="en-US">
                <a:solidFill>
                  <a:srgbClr val="FFFFFF"/>
                </a:solidFill>
                <a:latin typeface="Times New Roman" panose="02020603050405020304" pitchFamily="18" charset="0"/>
                <a:ea typeface="Arial Unicode MS" pitchFamily="34" charset="-122"/>
              </a:rPr>
              <a:t>    </a:t>
            </a:r>
            <a:r>
              <a:rPr lang="en-US" altLang="zh-CN">
                <a:solidFill>
                  <a:srgbClr val="FFFFFF"/>
                </a:solidFill>
                <a:latin typeface="Times New Roman" panose="02020603050405020304" pitchFamily="18" charset="0"/>
                <a:ea typeface="Arial Unicode MS" pitchFamily="34" charset="-122"/>
              </a:rPr>
              <a:t>P(ζ =17)=0.38      P(ζ =18)=0.12</a:t>
            </a:r>
          </a:p>
          <a:p>
            <a:pPr eaLnBrk="1" hangingPunct="1">
              <a:spcBef>
                <a:spcPct val="0"/>
              </a:spcBef>
              <a:buSzTx/>
              <a:buFontTx/>
              <a:buNone/>
            </a:pPr>
            <a:r>
              <a:rPr lang="zh-CN" altLang="en-US">
                <a:solidFill>
                  <a:srgbClr val="FFFFFF"/>
                </a:solidFill>
                <a:latin typeface="Times New Roman" panose="02020603050405020304" pitchFamily="18" charset="0"/>
                <a:ea typeface="Arial Unicode MS" pitchFamily="34" charset="-122"/>
              </a:rPr>
              <a:t>因而 的分布律如表</a:t>
            </a:r>
            <a:r>
              <a:rPr lang="en-US" altLang="zh-CN">
                <a:solidFill>
                  <a:srgbClr val="FFFFFF"/>
                </a:solidFill>
                <a:latin typeface="Times New Roman" panose="02020603050405020304" pitchFamily="18" charset="0"/>
                <a:ea typeface="Arial Unicode MS" pitchFamily="34" charset="-122"/>
              </a:rPr>
              <a:t>2-19</a:t>
            </a:r>
            <a:r>
              <a:rPr lang="zh-CN" altLang="en-US">
                <a:solidFill>
                  <a:srgbClr val="FFFFFF"/>
                </a:solidFill>
                <a:latin typeface="Times New Roman" panose="02020603050405020304" pitchFamily="18" charset="0"/>
                <a:ea typeface="Arial Unicode MS" pitchFamily="34" charset="-122"/>
              </a:rPr>
              <a:t>所示。</a:t>
            </a:r>
            <a:endParaRPr lang="zh-CN" altLang="en-US">
              <a:latin typeface="Times New Roman" panose="02020603050405020304" pitchFamily="18" charset="0"/>
              <a:ea typeface="Arial Unicode MS" pitchFamily="34" charset="-122"/>
            </a:endParaRPr>
          </a:p>
        </p:txBody>
      </p:sp>
      <p:sp>
        <p:nvSpPr>
          <p:cNvPr id="379922" name="Text Box 18">
            <a:extLst>
              <a:ext uri="{FF2B5EF4-FFF2-40B4-BE49-F238E27FC236}">
                <a16:creationId xmlns:a16="http://schemas.microsoft.com/office/drawing/2014/main" id="{D6C9B14F-0A28-46DF-8018-EAB4E329EEE7}"/>
              </a:ext>
            </a:extLst>
          </p:cNvPr>
          <p:cNvSpPr txBox="1">
            <a:spLocks noChangeArrowheads="1"/>
          </p:cNvSpPr>
          <p:nvPr/>
        </p:nvSpPr>
        <p:spPr bwMode="auto">
          <a:xfrm>
            <a:off x="395288" y="4652963"/>
            <a:ext cx="13350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a:solidFill>
                  <a:srgbClr val="FFFFFF"/>
                </a:solidFill>
                <a:latin typeface="Times New Roman" panose="02020603050405020304" pitchFamily="18" charset="0"/>
                <a:ea typeface="Arial Unicode MS" pitchFamily="34" charset="-122"/>
              </a:rPr>
              <a:t>表</a:t>
            </a:r>
            <a:r>
              <a:rPr lang="en-US" altLang="zh-CN">
                <a:solidFill>
                  <a:srgbClr val="FFFFFF"/>
                </a:solidFill>
                <a:latin typeface="Times New Roman" panose="02020603050405020304" pitchFamily="18" charset="0"/>
                <a:ea typeface="Arial Unicode MS" pitchFamily="34" charset="-122"/>
              </a:rPr>
              <a:t>2-19</a:t>
            </a:r>
          </a:p>
          <a:p>
            <a:pPr eaLnBrk="1" hangingPunct="1">
              <a:spcBef>
                <a:spcPct val="0"/>
              </a:spcBef>
              <a:buSzTx/>
              <a:buFontTx/>
              <a:buNone/>
            </a:pPr>
            <a:endParaRPr lang="en-US" altLang="zh-CN">
              <a:latin typeface="Times New Roman" panose="02020603050405020304" pitchFamily="18" charset="0"/>
              <a:ea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06">
                                            <p:txEl>
                                              <p:pRg st="0" end="0"/>
                                            </p:txEl>
                                          </p:spTgt>
                                        </p:tgtEl>
                                        <p:attrNameLst>
                                          <p:attrName>style.visibility</p:attrName>
                                        </p:attrNameLst>
                                      </p:cBhvr>
                                      <p:to>
                                        <p:strVal val="visible"/>
                                      </p:to>
                                    </p:set>
                                    <p:animEffect transition="in" filter="blinds(horizontal)">
                                      <p:cBhvr>
                                        <p:cTn id="7" dur="500"/>
                                        <p:tgtEl>
                                          <p:spTgt spid="3799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906">
                                            <p:txEl>
                                              <p:pRg st="1" end="1"/>
                                            </p:txEl>
                                          </p:spTgt>
                                        </p:tgtEl>
                                        <p:attrNameLst>
                                          <p:attrName>style.visibility</p:attrName>
                                        </p:attrNameLst>
                                      </p:cBhvr>
                                      <p:to>
                                        <p:strVal val="visible"/>
                                      </p:to>
                                    </p:set>
                                    <p:animEffect transition="in" filter="blinds(horizontal)">
                                      <p:cBhvr>
                                        <p:cTn id="12" dur="500"/>
                                        <p:tgtEl>
                                          <p:spTgt spid="3799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9906">
                                            <p:txEl>
                                              <p:pRg st="2" end="2"/>
                                            </p:txEl>
                                          </p:spTgt>
                                        </p:tgtEl>
                                        <p:attrNameLst>
                                          <p:attrName>style.visibility</p:attrName>
                                        </p:attrNameLst>
                                      </p:cBhvr>
                                      <p:to>
                                        <p:strVal val="visible"/>
                                      </p:to>
                                    </p:set>
                                    <p:animEffect transition="in" filter="blinds(horizontal)">
                                      <p:cBhvr>
                                        <p:cTn id="17" dur="500"/>
                                        <p:tgtEl>
                                          <p:spTgt spid="3799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9906">
                                            <p:txEl>
                                              <p:pRg st="3" end="3"/>
                                            </p:txEl>
                                          </p:spTgt>
                                        </p:tgtEl>
                                        <p:attrNameLst>
                                          <p:attrName>style.visibility</p:attrName>
                                        </p:attrNameLst>
                                      </p:cBhvr>
                                      <p:to>
                                        <p:strVal val="visible"/>
                                      </p:to>
                                    </p:set>
                                    <p:animEffect transition="in" filter="blinds(horizontal)">
                                      <p:cBhvr>
                                        <p:cTn id="22" dur="500"/>
                                        <p:tgtEl>
                                          <p:spTgt spid="3799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79921">
                                            <p:txEl>
                                              <p:pRg st="0" end="0"/>
                                            </p:txEl>
                                          </p:spTgt>
                                        </p:tgtEl>
                                        <p:attrNameLst>
                                          <p:attrName>style.visibility</p:attrName>
                                        </p:attrNameLst>
                                      </p:cBhvr>
                                      <p:to>
                                        <p:strVal val="visible"/>
                                      </p:to>
                                    </p:set>
                                    <p:anim calcmode="lin" valueType="num">
                                      <p:cBhvr additive="base">
                                        <p:cTn id="27" dur="500" fill="hold"/>
                                        <p:tgtEl>
                                          <p:spTgt spid="379921">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99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79921">
                                            <p:txEl>
                                              <p:pRg st="1" end="1"/>
                                            </p:txEl>
                                          </p:spTgt>
                                        </p:tgtEl>
                                        <p:attrNameLst>
                                          <p:attrName>style.visibility</p:attrName>
                                        </p:attrNameLst>
                                      </p:cBhvr>
                                      <p:to>
                                        <p:strVal val="visible"/>
                                      </p:to>
                                    </p:set>
                                    <p:anim calcmode="lin" valueType="num">
                                      <p:cBhvr additive="base">
                                        <p:cTn id="33" dur="500" fill="hold"/>
                                        <p:tgtEl>
                                          <p:spTgt spid="379921">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799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79921">
                                            <p:txEl>
                                              <p:pRg st="2" end="2"/>
                                            </p:txEl>
                                          </p:spTgt>
                                        </p:tgtEl>
                                        <p:attrNameLst>
                                          <p:attrName>style.visibility</p:attrName>
                                        </p:attrNameLst>
                                      </p:cBhvr>
                                      <p:to>
                                        <p:strVal val="visible"/>
                                      </p:to>
                                    </p:set>
                                    <p:anim calcmode="lin" valueType="num">
                                      <p:cBhvr additive="base">
                                        <p:cTn id="39" dur="500" fill="hold"/>
                                        <p:tgtEl>
                                          <p:spTgt spid="379921">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799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79922"/>
                                        </p:tgtEl>
                                        <p:attrNameLst>
                                          <p:attrName>style.visibility</p:attrName>
                                        </p:attrNameLst>
                                      </p:cBhvr>
                                      <p:to>
                                        <p:strVal val="visible"/>
                                      </p:to>
                                    </p:set>
                                    <p:anim calcmode="lin" valueType="num">
                                      <p:cBhvr additive="base">
                                        <p:cTn id="45" dur="500" fill="hold"/>
                                        <p:tgtEl>
                                          <p:spTgt spid="379922"/>
                                        </p:tgtEl>
                                        <p:attrNameLst>
                                          <p:attrName>ppt_x</p:attrName>
                                        </p:attrNameLst>
                                      </p:cBhvr>
                                      <p:tavLst>
                                        <p:tav tm="0">
                                          <p:val>
                                            <p:strVal val="#ppt_x"/>
                                          </p:val>
                                        </p:tav>
                                        <p:tav tm="100000">
                                          <p:val>
                                            <p:strVal val="#ppt_x"/>
                                          </p:val>
                                        </p:tav>
                                      </p:tavLst>
                                    </p:anim>
                                    <p:anim calcmode="lin" valueType="num">
                                      <p:cBhvr additive="base">
                                        <p:cTn id="46" dur="500" fill="hold"/>
                                        <p:tgtEl>
                                          <p:spTgt spid="379922"/>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2" fill="hold" nodeType="clickEffect">
                                  <p:stCondLst>
                                    <p:cond delay="0"/>
                                  </p:stCondLst>
                                  <p:childTnLst>
                                    <p:set>
                                      <p:cBhvr>
                                        <p:cTn id="50" dur="1" fill="hold">
                                          <p:stCondLst>
                                            <p:cond delay="0"/>
                                          </p:stCondLst>
                                        </p:cTn>
                                        <p:tgtEl>
                                          <p:spTgt spid="379931"/>
                                        </p:tgtEl>
                                        <p:attrNameLst>
                                          <p:attrName>style.visibility</p:attrName>
                                        </p:attrNameLst>
                                      </p:cBhvr>
                                      <p:to>
                                        <p:strVal val="visible"/>
                                      </p:to>
                                    </p:set>
                                    <p:anim calcmode="lin" valueType="num">
                                      <p:cBhvr additive="base">
                                        <p:cTn id="51" dur="500"/>
                                        <p:tgtEl>
                                          <p:spTgt spid="379931"/>
                                        </p:tgtEl>
                                        <p:attrNameLst>
                                          <p:attrName>ppt_x</p:attrName>
                                        </p:attrNameLst>
                                      </p:cBhvr>
                                      <p:tavLst>
                                        <p:tav tm="0">
                                          <p:val>
                                            <p:strVal val="#ppt_x+#ppt_w*1.125000"/>
                                          </p:val>
                                        </p:tav>
                                        <p:tav tm="100000">
                                          <p:val>
                                            <p:strVal val="#ppt_x"/>
                                          </p:val>
                                        </p:tav>
                                      </p:tavLst>
                                    </p:anim>
                                    <p:animEffect transition="in" filter="wipe(left)">
                                      <p:cBhvr>
                                        <p:cTn id="52" dur="500"/>
                                        <p:tgtEl>
                                          <p:spTgt spid="379931"/>
                                        </p:tgtEl>
                                      </p:cBhvr>
                                    </p:animEffect>
                                  </p:childTnLst>
                                  <p:subTnLst>
                                    <p:audio>
                                      <p:cMediaNode>
                                        <p:cTn display="0" masterRel="sameClick">
                                          <p:stCondLst>
                                            <p:cond evt="begin" delay="0">
                                              <p:tn val="4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build="p" autoUpdateAnimBg="0"/>
      <p:bldP spid="379921" grpId="0" build="p" autoUpdateAnimBg="0"/>
      <p:bldP spid="379922"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0930" name="Text Box 2">
            <a:extLst>
              <a:ext uri="{FF2B5EF4-FFF2-40B4-BE49-F238E27FC236}">
                <a16:creationId xmlns:a16="http://schemas.microsoft.com/office/drawing/2014/main" id="{0D647066-074D-4925-B7D5-36C837EFF6A5}"/>
              </a:ext>
            </a:extLst>
          </p:cNvPr>
          <p:cNvSpPr txBox="1">
            <a:spLocks noChangeArrowheads="1"/>
          </p:cNvSpPr>
          <p:nvPr/>
        </p:nvSpPr>
        <p:spPr bwMode="auto">
          <a:xfrm>
            <a:off x="539750" y="1412875"/>
            <a:ext cx="8382000" cy="331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400">
                <a:solidFill>
                  <a:srgbClr val="FFFFFF"/>
                </a:solidFill>
                <a:latin typeface="Times New Roman" panose="02020603050405020304" pitchFamily="18" charset="0"/>
              </a:rPr>
              <a:t>解： </a:t>
            </a:r>
            <a:r>
              <a:rPr lang="en-US" altLang="zh-CN">
                <a:solidFill>
                  <a:srgbClr val="FFFFFF"/>
                </a:solidFill>
                <a:latin typeface="Times New Roman" panose="02020603050405020304" pitchFamily="18" charset="0"/>
                <a:ea typeface="Arial Unicode MS" pitchFamily="34" charset="-122"/>
              </a:rPr>
              <a:t>ξ</a:t>
            </a:r>
            <a:r>
              <a:rPr lang="en-US" altLang="zh-CN" baseline="-25000">
                <a:solidFill>
                  <a:srgbClr val="FFFFFF"/>
                </a:solidFill>
                <a:latin typeface="Times New Roman" panose="02020603050405020304" pitchFamily="18" charset="0"/>
                <a:ea typeface="Arial Unicode MS" pitchFamily="34" charset="-122"/>
              </a:rPr>
              <a:t>1</a:t>
            </a:r>
            <a:r>
              <a:rPr lang="en-US" altLang="zh-CN">
                <a:solidFill>
                  <a:srgbClr val="FFFFFF"/>
                </a:solidFill>
                <a:latin typeface="Times New Roman" panose="02020603050405020304" pitchFamily="18" charset="0"/>
                <a:ea typeface="Arial Unicode MS" pitchFamily="34" charset="-122"/>
              </a:rPr>
              <a:t>+ ξ</a:t>
            </a:r>
            <a:r>
              <a:rPr lang="en-US" altLang="zh-CN" baseline="-25000">
                <a:solidFill>
                  <a:srgbClr val="FFFFFF"/>
                </a:solidFill>
                <a:latin typeface="Times New Roman" panose="02020603050405020304" pitchFamily="18" charset="0"/>
                <a:ea typeface="Arial Unicode MS" pitchFamily="34" charset="-122"/>
              </a:rPr>
              <a:t>2</a:t>
            </a:r>
            <a:r>
              <a:rPr lang="en-US" altLang="zh-CN" sz="2400" baseline="-25000">
                <a:solidFill>
                  <a:srgbClr val="FFFFFF"/>
                </a:solidFill>
                <a:latin typeface="Times New Roman" panose="02020603050405020304" pitchFamily="18" charset="0"/>
              </a:rPr>
              <a:t> </a:t>
            </a:r>
            <a:r>
              <a:rPr lang="zh-CN" altLang="en-US" sz="2400">
                <a:solidFill>
                  <a:srgbClr val="FFFFFF"/>
                </a:solidFill>
                <a:latin typeface="Times New Roman" panose="02020603050405020304" pitchFamily="18" charset="0"/>
              </a:rPr>
              <a:t>只可能取</a:t>
            </a:r>
            <a:r>
              <a:rPr lang="en-US" altLang="zh-CN" sz="2400">
                <a:solidFill>
                  <a:srgbClr val="FFFFFF"/>
                </a:solidFill>
                <a:latin typeface="Times New Roman" panose="02020603050405020304" pitchFamily="18" charset="0"/>
              </a:rPr>
              <a:t>0</a:t>
            </a:r>
            <a:r>
              <a:rPr lang="zh-CN" altLang="en-US" sz="2400">
                <a:solidFill>
                  <a:srgbClr val="FFFFFF"/>
                </a:solidFill>
                <a:latin typeface="Times New Roman" panose="02020603050405020304" pitchFamily="18" charset="0"/>
              </a:rPr>
              <a:t>，</a:t>
            </a:r>
            <a:r>
              <a:rPr lang="en-US" altLang="zh-CN" sz="2400">
                <a:solidFill>
                  <a:srgbClr val="FFFFFF"/>
                </a:solidFill>
                <a:latin typeface="Times New Roman" panose="02020603050405020304" pitchFamily="18" charset="0"/>
              </a:rPr>
              <a:t>1</a:t>
            </a:r>
            <a:r>
              <a:rPr lang="zh-CN" altLang="en-US" sz="2400">
                <a:solidFill>
                  <a:srgbClr val="FFFFFF"/>
                </a:solidFill>
                <a:latin typeface="Times New Roman" panose="02020603050405020304" pitchFamily="18" charset="0"/>
              </a:rPr>
              <a:t>，</a:t>
            </a:r>
            <a:r>
              <a:rPr lang="en-US" altLang="zh-CN" sz="2400">
                <a:solidFill>
                  <a:srgbClr val="FFFFFF"/>
                </a:solidFill>
                <a:latin typeface="Times New Roman" panose="02020603050405020304" pitchFamily="18" charset="0"/>
              </a:rPr>
              <a:t>2</a:t>
            </a:r>
            <a:r>
              <a:rPr lang="zh-CN" altLang="en-US" sz="2400">
                <a:solidFill>
                  <a:srgbClr val="FFFFFF"/>
                </a:solidFill>
                <a:latin typeface="Times New Roman" panose="02020603050405020304" pitchFamily="18" charset="0"/>
              </a:rPr>
              <a:t>三个值。</a:t>
            </a:r>
          </a:p>
          <a:p>
            <a:pPr eaLnBrk="1" hangingPunct="1">
              <a:spcBef>
                <a:spcPct val="50000"/>
              </a:spcBef>
              <a:buSzTx/>
              <a:buFontTx/>
              <a:buNone/>
            </a:pPr>
            <a:r>
              <a:rPr lang="zh-CN" altLang="en-US" sz="2400">
                <a:solidFill>
                  <a:srgbClr val="FFFFFF"/>
                </a:solidFill>
                <a:latin typeface="Times New Roman" panose="02020603050405020304" pitchFamily="18" charset="0"/>
              </a:rPr>
              <a:t>     </a:t>
            </a:r>
            <a:r>
              <a:rPr lang="en-US" altLang="zh-CN" sz="2400">
                <a:solidFill>
                  <a:srgbClr val="FFFFFF"/>
                </a:solidFill>
                <a:latin typeface="Times New Roman" panose="02020603050405020304" pitchFamily="18" charset="0"/>
              </a:rPr>
              <a:t>P(</a:t>
            </a:r>
            <a:r>
              <a:rPr lang="en-US" altLang="zh-CN" sz="2400">
                <a:solidFill>
                  <a:srgbClr val="FFFFFF"/>
                </a:solidFill>
                <a:latin typeface="Times New Roman" panose="02020603050405020304" pitchFamily="18" charset="0"/>
                <a:cs typeface="Times New Roman" panose="02020603050405020304" pitchFamily="18" charset="0"/>
              </a:rPr>
              <a:t>ξ</a:t>
            </a:r>
            <a:r>
              <a:rPr lang="en-US" altLang="zh-CN" sz="2400" baseline="-25000">
                <a:solidFill>
                  <a:srgbClr val="FFFFFF"/>
                </a:solidFill>
                <a:latin typeface="Times New Roman" panose="02020603050405020304" pitchFamily="18" charset="0"/>
                <a:cs typeface="Times New Roman" panose="02020603050405020304" pitchFamily="18" charset="0"/>
              </a:rPr>
              <a:t>1</a:t>
            </a:r>
            <a:r>
              <a:rPr lang="en-US" altLang="zh-CN" sz="2400">
                <a:solidFill>
                  <a:srgbClr val="FFFFFF"/>
                </a:solidFill>
                <a:latin typeface="Times New Roman" panose="02020603050405020304" pitchFamily="18" charset="0"/>
                <a:cs typeface="Times New Roman" panose="02020603050405020304" pitchFamily="18" charset="0"/>
              </a:rPr>
              <a:t>+ ξ</a:t>
            </a:r>
            <a:r>
              <a:rPr lang="en-US" altLang="zh-CN" sz="2400" baseline="-25000">
                <a:solidFill>
                  <a:srgbClr val="FFFFFF"/>
                </a:solidFill>
                <a:latin typeface="Times New Roman" panose="02020603050405020304" pitchFamily="18" charset="0"/>
                <a:cs typeface="Times New Roman" panose="02020603050405020304" pitchFamily="18" charset="0"/>
              </a:rPr>
              <a:t>2</a:t>
            </a:r>
            <a:r>
              <a:rPr lang="en-US" altLang="zh-CN" sz="2400">
                <a:solidFill>
                  <a:srgbClr val="FFFFFF"/>
                </a:solidFill>
                <a:latin typeface="Times New Roman" panose="02020603050405020304" pitchFamily="18" charset="0"/>
              </a:rPr>
              <a:t> =0</a:t>
            </a:r>
            <a:r>
              <a:rPr lang="zh-CN" altLang="en-US" sz="2400">
                <a:solidFill>
                  <a:srgbClr val="FFFFFF"/>
                </a:solidFill>
                <a:latin typeface="Times New Roman" panose="02020603050405020304" pitchFamily="18" charset="0"/>
              </a:rPr>
              <a:t>）</a:t>
            </a:r>
            <a:r>
              <a:rPr lang="en-US" altLang="zh-CN" sz="2400">
                <a:solidFill>
                  <a:srgbClr val="FFFFFF"/>
                </a:solidFill>
                <a:latin typeface="Times New Roman" panose="02020603050405020304" pitchFamily="18" charset="0"/>
              </a:rPr>
              <a:t>=P(</a:t>
            </a:r>
            <a:r>
              <a:rPr lang="en-US" altLang="zh-CN" sz="2400">
                <a:solidFill>
                  <a:srgbClr val="FFFFFF"/>
                </a:solidFill>
                <a:latin typeface="Times New Roman" panose="02020603050405020304" pitchFamily="18" charset="0"/>
                <a:cs typeface="Times New Roman" panose="02020603050405020304" pitchFamily="18" charset="0"/>
              </a:rPr>
              <a:t>ξ</a:t>
            </a:r>
            <a:r>
              <a:rPr lang="en-US" altLang="zh-CN" sz="2400" baseline="-25000">
                <a:solidFill>
                  <a:srgbClr val="FFFFFF"/>
                </a:solidFill>
                <a:latin typeface="Times New Roman" panose="02020603050405020304" pitchFamily="18" charset="0"/>
                <a:cs typeface="Times New Roman" panose="02020603050405020304" pitchFamily="18" charset="0"/>
              </a:rPr>
              <a:t>1</a:t>
            </a:r>
            <a:r>
              <a:rPr lang="en-US" altLang="zh-CN" sz="2400">
                <a:solidFill>
                  <a:srgbClr val="FFFFFF"/>
                </a:solidFill>
                <a:latin typeface="Times New Roman" panose="02020603050405020304" pitchFamily="18" charset="0"/>
                <a:cs typeface="Times New Roman" panose="02020603050405020304" pitchFamily="18" charset="0"/>
              </a:rPr>
              <a:t>=0</a:t>
            </a:r>
            <a:r>
              <a:rPr lang="en-US" altLang="zh-CN" sz="2400">
                <a:solidFill>
                  <a:srgbClr val="FFFFFF"/>
                </a:solidFill>
                <a:latin typeface="Times New Roman" panose="02020603050405020304" pitchFamily="18" charset="0"/>
              </a:rPr>
              <a:t>, ξ</a:t>
            </a:r>
            <a:r>
              <a:rPr lang="en-US" altLang="zh-CN" sz="2400" baseline="-25000">
                <a:solidFill>
                  <a:srgbClr val="FFFFFF"/>
                </a:solidFill>
                <a:latin typeface="Times New Roman" panose="02020603050405020304" pitchFamily="18" charset="0"/>
              </a:rPr>
              <a:t>2</a:t>
            </a:r>
            <a:r>
              <a:rPr lang="en-US" altLang="zh-CN" sz="2400">
                <a:solidFill>
                  <a:srgbClr val="FFFFFF"/>
                </a:solidFill>
                <a:latin typeface="Times New Roman" panose="02020603050405020304" pitchFamily="18" charset="0"/>
              </a:rPr>
              <a:t> =0</a:t>
            </a:r>
            <a:r>
              <a:rPr lang="zh-CN" altLang="en-US" sz="2400">
                <a:solidFill>
                  <a:srgbClr val="FFFFFF"/>
                </a:solidFill>
                <a:latin typeface="Times New Roman" panose="02020603050405020304" pitchFamily="18" charset="0"/>
              </a:rPr>
              <a:t>）</a:t>
            </a:r>
            <a:r>
              <a:rPr lang="en-US" altLang="zh-CN" sz="2400">
                <a:solidFill>
                  <a:srgbClr val="FFFFFF"/>
                </a:solidFill>
                <a:latin typeface="Times New Roman" panose="02020603050405020304" pitchFamily="18" charset="0"/>
              </a:rPr>
              <a:t>=4/16</a:t>
            </a:r>
          </a:p>
          <a:p>
            <a:pPr eaLnBrk="1" hangingPunct="1">
              <a:spcBef>
                <a:spcPct val="50000"/>
              </a:spcBef>
              <a:buSzTx/>
              <a:buFontTx/>
              <a:buNone/>
            </a:pPr>
            <a:r>
              <a:rPr lang="en-US" altLang="zh-CN" sz="2400">
                <a:solidFill>
                  <a:srgbClr val="FFFFFF"/>
                </a:solidFill>
                <a:latin typeface="Times New Roman" panose="02020603050405020304" pitchFamily="18" charset="0"/>
              </a:rPr>
              <a:t>     P(ξ</a:t>
            </a:r>
            <a:r>
              <a:rPr lang="en-US" altLang="zh-CN" sz="2400" baseline="-25000">
                <a:solidFill>
                  <a:srgbClr val="FFFFFF"/>
                </a:solidFill>
                <a:latin typeface="Times New Roman" panose="02020603050405020304" pitchFamily="18" charset="0"/>
              </a:rPr>
              <a:t>1</a:t>
            </a:r>
            <a:r>
              <a:rPr lang="en-US" altLang="zh-CN" sz="2400">
                <a:solidFill>
                  <a:srgbClr val="FFFFFF"/>
                </a:solidFill>
                <a:latin typeface="Times New Roman" panose="02020603050405020304" pitchFamily="18" charset="0"/>
              </a:rPr>
              <a:t>+ ξ</a:t>
            </a:r>
            <a:r>
              <a:rPr lang="en-US" altLang="zh-CN" sz="2400" baseline="-25000">
                <a:solidFill>
                  <a:srgbClr val="FFFFFF"/>
                </a:solidFill>
                <a:latin typeface="Times New Roman" panose="02020603050405020304" pitchFamily="18" charset="0"/>
              </a:rPr>
              <a:t>2</a:t>
            </a:r>
            <a:r>
              <a:rPr lang="en-US" altLang="zh-CN" sz="2400">
                <a:solidFill>
                  <a:srgbClr val="FFFFFF"/>
                </a:solidFill>
                <a:latin typeface="Times New Roman" panose="02020603050405020304" pitchFamily="18" charset="0"/>
              </a:rPr>
              <a:t> =1)=P(ξ</a:t>
            </a:r>
            <a:r>
              <a:rPr lang="en-US" altLang="zh-CN" sz="2400" baseline="-25000">
                <a:solidFill>
                  <a:srgbClr val="FFFFFF"/>
                </a:solidFill>
                <a:latin typeface="Times New Roman" panose="02020603050405020304" pitchFamily="18" charset="0"/>
              </a:rPr>
              <a:t>1</a:t>
            </a:r>
            <a:r>
              <a:rPr lang="en-US" altLang="zh-CN" sz="2400">
                <a:solidFill>
                  <a:srgbClr val="FFFFFF"/>
                </a:solidFill>
                <a:latin typeface="Times New Roman" panose="02020603050405020304" pitchFamily="18" charset="0"/>
              </a:rPr>
              <a:t>=0, ξ</a:t>
            </a:r>
            <a:r>
              <a:rPr lang="en-US" altLang="zh-CN" sz="2400" baseline="-25000">
                <a:solidFill>
                  <a:srgbClr val="FFFFFF"/>
                </a:solidFill>
                <a:latin typeface="Times New Roman" panose="02020603050405020304" pitchFamily="18" charset="0"/>
              </a:rPr>
              <a:t>2</a:t>
            </a:r>
            <a:r>
              <a:rPr lang="en-US" altLang="zh-CN" sz="2400">
                <a:solidFill>
                  <a:srgbClr val="FFFFFF"/>
                </a:solidFill>
                <a:latin typeface="Times New Roman" panose="02020603050405020304" pitchFamily="18" charset="0"/>
              </a:rPr>
              <a:t>=1)+P(ξ</a:t>
            </a:r>
            <a:r>
              <a:rPr lang="en-US" altLang="zh-CN" sz="2400" baseline="-25000">
                <a:solidFill>
                  <a:srgbClr val="FFFFFF"/>
                </a:solidFill>
                <a:latin typeface="Times New Roman" panose="02020603050405020304" pitchFamily="18" charset="0"/>
              </a:rPr>
              <a:t>1</a:t>
            </a:r>
            <a:r>
              <a:rPr lang="en-US" altLang="zh-CN" sz="2400">
                <a:solidFill>
                  <a:srgbClr val="FFFFFF"/>
                </a:solidFill>
                <a:latin typeface="Times New Roman" panose="02020603050405020304" pitchFamily="18" charset="0"/>
              </a:rPr>
              <a:t>=1, ξ</a:t>
            </a:r>
            <a:r>
              <a:rPr lang="en-US" altLang="zh-CN" sz="2400" baseline="-25000">
                <a:solidFill>
                  <a:srgbClr val="FFFFFF"/>
                </a:solidFill>
                <a:latin typeface="Times New Roman" panose="02020603050405020304" pitchFamily="18" charset="0"/>
              </a:rPr>
              <a:t>2 </a:t>
            </a:r>
            <a:r>
              <a:rPr lang="en-US" altLang="zh-CN" sz="2400">
                <a:solidFill>
                  <a:srgbClr val="FFFFFF"/>
                </a:solidFill>
                <a:latin typeface="Times New Roman" panose="02020603050405020304" pitchFamily="18" charset="0"/>
              </a:rPr>
              <a:t>=0)=8/16</a:t>
            </a:r>
          </a:p>
          <a:p>
            <a:pPr eaLnBrk="1" hangingPunct="1">
              <a:spcBef>
                <a:spcPct val="50000"/>
              </a:spcBef>
              <a:buSzTx/>
              <a:buFontTx/>
              <a:buNone/>
            </a:pPr>
            <a:r>
              <a:rPr lang="en-US" altLang="zh-CN" sz="2400">
                <a:solidFill>
                  <a:srgbClr val="FFFFFF"/>
                </a:solidFill>
                <a:latin typeface="Times New Roman" panose="02020603050405020304" pitchFamily="18" charset="0"/>
              </a:rPr>
              <a:t>     P(ξ</a:t>
            </a:r>
            <a:r>
              <a:rPr lang="en-US" altLang="zh-CN" sz="2400" baseline="-25000">
                <a:solidFill>
                  <a:srgbClr val="FFFFFF"/>
                </a:solidFill>
                <a:latin typeface="Times New Roman" panose="02020603050405020304" pitchFamily="18" charset="0"/>
              </a:rPr>
              <a:t>1</a:t>
            </a:r>
            <a:r>
              <a:rPr lang="en-US" altLang="zh-CN" sz="2400">
                <a:solidFill>
                  <a:srgbClr val="FFFFFF"/>
                </a:solidFill>
                <a:latin typeface="Times New Roman" panose="02020603050405020304" pitchFamily="18" charset="0"/>
              </a:rPr>
              <a:t>+ ξ</a:t>
            </a:r>
            <a:r>
              <a:rPr lang="en-US" altLang="zh-CN" sz="2400" baseline="-25000">
                <a:solidFill>
                  <a:srgbClr val="FFFFFF"/>
                </a:solidFill>
                <a:latin typeface="Times New Roman" panose="02020603050405020304" pitchFamily="18" charset="0"/>
              </a:rPr>
              <a:t>2</a:t>
            </a:r>
            <a:r>
              <a:rPr lang="en-US" altLang="zh-CN" sz="2400">
                <a:solidFill>
                  <a:srgbClr val="FFFFFF"/>
                </a:solidFill>
                <a:latin typeface="Times New Roman" panose="02020603050405020304" pitchFamily="18" charset="0"/>
              </a:rPr>
              <a:t> =2)=</a:t>
            </a:r>
          </a:p>
          <a:p>
            <a:pPr eaLnBrk="1" hangingPunct="1">
              <a:spcBef>
                <a:spcPct val="50000"/>
              </a:spcBef>
              <a:buSzTx/>
              <a:buFontTx/>
              <a:buNone/>
            </a:pPr>
            <a:r>
              <a:rPr lang="en-US" altLang="zh-CN" sz="2400">
                <a:solidFill>
                  <a:srgbClr val="FFFFFF"/>
                </a:solidFill>
                <a:latin typeface="Times New Roman" panose="02020603050405020304" pitchFamily="18" charset="0"/>
              </a:rPr>
              <a:t>                P(ξ</a:t>
            </a:r>
            <a:r>
              <a:rPr lang="en-US" altLang="zh-CN" sz="2400" baseline="-25000">
                <a:solidFill>
                  <a:srgbClr val="FFFFFF"/>
                </a:solidFill>
                <a:latin typeface="Times New Roman" panose="02020603050405020304" pitchFamily="18" charset="0"/>
              </a:rPr>
              <a:t>1</a:t>
            </a:r>
            <a:r>
              <a:rPr lang="en-US" altLang="zh-CN" sz="2400">
                <a:solidFill>
                  <a:srgbClr val="FFFFFF"/>
                </a:solidFill>
                <a:latin typeface="Times New Roman" panose="02020603050405020304" pitchFamily="18" charset="0"/>
              </a:rPr>
              <a:t>=1,ξ</a:t>
            </a:r>
            <a:r>
              <a:rPr lang="en-US" altLang="zh-CN" sz="2400" baseline="-25000">
                <a:solidFill>
                  <a:srgbClr val="FFFFFF"/>
                </a:solidFill>
                <a:latin typeface="Times New Roman" panose="02020603050405020304" pitchFamily="18" charset="0"/>
              </a:rPr>
              <a:t>2</a:t>
            </a:r>
            <a:r>
              <a:rPr lang="en-US" altLang="zh-CN" sz="2400">
                <a:solidFill>
                  <a:srgbClr val="FFFFFF"/>
                </a:solidFill>
                <a:latin typeface="Times New Roman" panose="02020603050405020304" pitchFamily="18" charset="0"/>
              </a:rPr>
              <a:t>=1)+P(ξ</a:t>
            </a:r>
            <a:r>
              <a:rPr lang="en-US" altLang="zh-CN" sz="2400" baseline="-25000">
                <a:solidFill>
                  <a:srgbClr val="FFFFFF"/>
                </a:solidFill>
                <a:latin typeface="Times New Roman" panose="02020603050405020304" pitchFamily="18" charset="0"/>
              </a:rPr>
              <a:t>1</a:t>
            </a:r>
            <a:r>
              <a:rPr lang="en-US" altLang="zh-CN" sz="2400">
                <a:solidFill>
                  <a:srgbClr val="FFFFFF"/>
                </a:solidFill>
                <a:latin typeface="Times New Roman" panose="02020603050405020304" pitchFamily="18" charset="0"/>
              </a:rPr>
              <a:t>=0, ξ</a:t>
            </a:r>
            <a:r>
              <a:rPr lang="en-US" altLang="zh-CN" sz="2400" baseline="-25000">
                <a:solidFill>
                  <a:srgbClr val="FFFFFF"/>
                </a:solidFill>
                <a:latin typeface="Times New Roman" panose="02020603050405020304" pitchFamily="18" charset="0"/>
              </a:rPr>
              <a:t>2</a:t>
            </a:r>
            <a:r>
              <a:rPr lang="en-US" altLang="zh-CN" sz="2400">
                <a:solidFill>
                  <a:srgbClr val="FFFFFF"/>
                </a:solidFill>
                <a:latin typeface="Times New Roman" panose="02020603050405020304" pitchFamily="18" charset="0"/>
              </a:rPr>
              <a:t>=2)+P(ξ</a:t>
            </a:r>
            <a:r>
              <a:rPr lang="en-US" altLang="zh-CN" sz="2400" baseline="-25000">
                <a:solidFill>
                  <a:srgbClr val="FFFFFF"/>
                </a:solidFill>
                <a:latin typeface="Times New Roman" panose="02020603050405020304" pitchFamily="18" charset="0"/>
              </a:rPr>
              <a:t>1</a:t>
            </a:r>
            <a:r>
              <a:rPr lang="en-US" altLang="zh-CN" sz="2400">
                <a:solidFill>
                  <a:srgbClr val="FFFFFF"/>
                </a:solidFill>
                <a:latin typeface="Times New Roman" panose="02020603050405020304" pitchFamily="18" charset="0"/>
              </a:rPr>
              <a:t>=2, ξ</a:t>
            </a:r>
            <a:r>
              <a:rPr lang="en-US" altLang="zh-CN" sz="2400" baseline="-25000">
                <a:solidFill>
                  <a:srgbClr val="FFFFFF"/>
                </a:solidFill>
                <a:latin typeface="Times New Roman" panose="02020603050405020304" pitchFamily="18" charset="0"/>
              </a:rPr>
              <a:t>2</a:t>
            </a:r>
            <a:r>
              <a:rPr lang="en-US" altLang="zh-CN" sz="2400">
                <a:solidFill>
                  <a:srgbClr val="FFFFFF"/>
                </a:solidFill>
                <a:latin typeface="Times New Roman" panose="02020603050405020304" pitchFamily="18" charset="0"/>
              </a:rPr>
              <a:t>=0)=4/16</a:t>
            </a:r>
          </a:p>
          <a:p>
            <a:pPr eaLnBrk="1" hangingPunct="1">
              <a:spcBef>
                <a:spcPct val="50000"/>
              </a:spcBef>
              <a:buSzTx/>
              <a:buFontTx/>
              <a:buNone/>
            </a:pPr>
            <a:r>
              <a:rPr lang="en-US" altLang="zh-CN" sz="2400">
                <a:solidFill>
                  <a:srgbClr val="FFFFFF"/>
                </a:solidFill>
                <a:latin typeface="Times New Roman" panose="02020603050405020304" pitchFamily="18" charset="0"/>
              </a:rPr>
              <a:t>   </a:t>
            </a:r>
          </a:p>
        </p:txBody>
      </p:sp>
      <p:graphicFrame>
        <p:nvGraphicFramePr>
          <p:cNvPr id="380958" name="Group 30">
            <a:extLst>
              <a:ext uri="{FF2B5EF4-FFF2-40B4-BE49-F238E27FC236}">
                <a16:creationId xmlns:a16="http://schemas.microsoft.com/office/drawing/2014/main" id="{03088F19-BECD-4C01-AD5D-6F6549585AF1}"/>
              </a:ext>
            </a:extLst>
          </p:cNvPr>
          <p:cNvGraphicFramePr>
            <a:graphicFrameLocks noGrp="1"/>
          </p:cNvGraphicFramePr>
          <p:nvPr/>
        </p:nvGraphicFramePr>
        <p:xfrm>
          <a:off x="1979613" y="5373688"/>
          <a:ext cx="6096000" cy="1030287"/>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89075">
                  <a:extLst>
                    <a:ext uri="{9D8B030D-6E8A-4147-A177-3AD203B41FA5}">
                      <a16:colId xmlns:a16="http://schemas.microsoft.com/office/drawing/2014/main" val="20002"/>
                    </a:ext>
                  </a:extLst>
                </a:gridCol>
                <a:gridCol w="1558925">
                  <a:extLst>
                    <a:ext uri="{9D8B030D-6E8A-4147-A177-3AD203B41FA5}">
                      <a16:colId xmlns:a16="http://schemas.microsoft.com/office/drawing/2014/main" val="20003"/>
                    </a:ext>
                  </a:extLst>
                </a:gridCol>
              </a:tblGrid>
              <a:tr h="1030287">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Times New Roman" panose="02020603050405020304" pitchFamily="18" charset="0"/>
                        </a:rPr>
                        <a:t>ξ</a:t>
                      </a:r>
                      <a:r>
                        <a:rPr kumimoji="1" lang="en-US" altLang="zh-CN" sz="2400" b="0" i="0" u="none" strike="noStrike" cap="none" normalizeH="0" baseline="-25000">
                          <a:ln>
                            <a:noFill/>
                          </a:ln>
                          <a:solidFill>
                            <a:srgbClr val="FFFFFF"/>
                          </a:solidFill>
                          <a:effectLst/>
                          <a:latin typeface="Arial" panose="020B0604020202020204" pitchFamily="34" charset="0"/>
                          <a:ea typeface="宋体" panose="02010600030101010101" pitchFamily="2" charset="-122"/>
                          <a:cs typeface="Times New Roman" panose="02020603050405020304" pitchFamily="18" charset="0"/>
                        </a:rPr>
                        <a:t>1</a:t>
                      </a: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ξ</a:t>
                      </a:r>
                      <a:r>
                        <a:rPr kumimoji="1" lang="en-US" altLang="zh-CN" sz="2400" b="0" i="0" u="none" strike="noStrike" cap="none" normalizeH="0" baseline="-25000">
                          <a:ln>
                            <a:noFill/>
                          </a:ln>
                          <a:solidFill>
                            <a:srgbClr val="FFFFFF"/>
                          </a:solidFill>
                          <a:effectLst/>
                          <a:latin typeface="Arial" panose="020B0604020202020204" pitchFamily="34" charset="0"/>
                          <a:ea typeface="宋体" panose="02010600030101010101" pitchFamily="2" charset="-122"/>
                          <a:cs typeface="Times New Roman" panose="02020603050405020304" pitchFamily="18" charset="0"/>
                        </a:rPr>
                        <a:t>2</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Times New Roman" panose="02020603050405020304" pitchFamily="18" charset="0"/>
                        </a:rPr>
                        <a:t>P</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1/4</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1/2</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1/4</a:t>
                      </a: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6543" name="Text Box 21">
            <a:extLst>
              <a:ext uri="{FF2B5EF4-FFF2-40B4-BE49-F238E27FC236}">
                <a16:creationId xmlns:a16="http://schemas.microsoft.com/office/drawing/2014/main" id="{6FC19D9F-67F1-436A-8F5D-B599C0C51635}"/>
              </a:ext>
            </a:extLst>
          </p:cNvPr>
          <p:cNvSpPr txBox="1">
            <a:spLocks noChangeArrowheads="1"/>
          </p:cNvSpPr>
          <p:nvPr/>
        </p:nvSpPr>
        <p:spPr bwMode="auto">
          <a:xfrm>
            <a:off x="539750" y="333375"/>
            <a:ext cx="8243888"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SzTx/>
              <a:buFontTx/>
              <a:buNone/>
            </a:pPr>
            <a:r>
              <a:rPr lang="zh-CN" altLang="en-US">
                <a:solidFill>
                  <a:srgbClr val="FFFFFF"/>
                </a:solidFill>
                <a:latin typeface="华文楷体" panose="02010600040101010101" pitchFamily="2" charset="-122"/>
                <a:ea typeface="Arial Unicode MS" pitchFamily="34" charset="-122"/>
              </a:rPr>
              <a:t>例</a:t>
            </a:r>
            <a:r>
              <a:rPr lang="en-US" altLang="zh-CN">
                <a:solidFill>
                  <a:srgbClr val="FFFFFF"/>
                </a:solidFill>
                <a:latin typeface="华文楷体" panose="02010600040101010101" pitchFamily="2" charset="-122"/>
                <a:ea typeface="Arial Unicode MS" pitchFamily="34" charset="-122"/>
              </a:rPr>
              <a:t>4  </a:t>
            </a:r>
            <a:r>
              <a:rPr lang="zh-CN" altLang="en-US">
                <a:solidFill>
                  <a:srgbClr val="FFFFFF"/>
                </a:solidFill>
                <a:latin typeface="华文楷体" panose="02010600040101010101" pitchFamily="2" charset="-122"/>
                <a:ea typeface="Arial Unicode MS" pitchFamily="34" charset="-122"/>
              </a:rPr>
              <a:t>求 </a:t>
            </a:r>
            <a:r>
              <a:rPr lang="en-US" altLang="zh-CN">
                <a:solidFill>
                  <a:srgbClr val="FFFFFF"/>
                </a:solidFill>
                <a:latin typeface="华文楷体" panose="02010600040101010101" pitchFamily="2" charset="-122"/>
                <a:ea typeface="Arial Unicode MS" pitchFamily="34" charset="-122"/>
              </a:rPr>
              <a:t>2.3</a:t>
            </a:r>
            <a:r>
              <a:rPr lang="zh-CN" altLang="en-US">
                <a:solidFill>
                  <a:srgbClr val="FFFFFF"/>
                </a:solidFill>
                <a:latin typeface="华文楷体" panose="02010600040101010101" pitchFamily="2" charset="-122"/>
                <a:ea typeface="Arial Unicode MS" pitchFamily="34" charset="-122"/>
              </a:rPr>
              <a:t>例二中前两个邮筒内信的数目之和</a:t>
            </a:r>
          </a:p>
          <a:p>
            <a:pPr eaLnBrk="1" hangingPunct="1">
              <a:lnSpc>
                <a:spcPct val="80000"/>
              </a:lnSpc>
              <a:spcBef>
                <a:spcPct val="50000"/>
              </a:spcBef>
              <a:buSzTx/>
              <a:buFontTx/>
              <a:buNone/>
            </a:pPr>
            <a:r>
              <a:rPr lang="en-US" altLang="zh-CN">
                <a:solidFill>
                  <a:srgbClr val="FFFFFF"/>
                </a:solidFill>
                <a:latin typeface="华文楷体" panose="02010600040101010101" pitchFamily="2" charset="-122"/>
                <a:ea typeface="Arial Unicode MS" pitchFamily="34" charset="-122"/>
              </a:rPr>
              <a:t>ξ</a:t>
            </a:r>
            <a:r>
              <a:rPr lang="en-US" altLang="zh-CN" baseline="-25000">
                <a:solidFill>
                  <a:srgbClr val="FFFFFF"/>
                </a:solidFill>
                <a:latin typeface="华文楷体" panose="02010600040101010101" pitchFamily="2" charset="-122"/>
                <a:ea typeface="Arial Unicode MS" pitchFamily="34" charset="-122"/>
              </a:rPr>
              <a:t>1</a:t>
            </a:r>
            <a:r>
              <a:rPr lang="en-US" altLang="zh-CN">
                <a:solidFill>
                  <a:srgbClr val="FFFFFF"/>
                </a:solidFill>
                <a:latin typeface="华文楷体" panose="02010600040101010101" pitchFamily="2" charset="-122"/>
                <a:ea typeface="Arial Unicode MS" pitchFamily="34" charset="-122"/>
              </a:rPr>
              <a:t>+ ξ</a:t>
            </a:r>
            <a:r>
              <a:rPr lang="en-US" altLang="zh-CN" baseline="-25000">
                <a:solidFill>
                  <a:srgbClr val="FFFFFF"/>
                </a:solidFill>
                <a:latin typeface="华文楷体" panose="02010600040101010101" pitchFamily="2" charset="-122"/>
                <a:ea typeface="Arial Unicode MS" pitchFamily="34" charset="-122"/>
              </a:rPr>
              <a:t>2</a:t>
            </a:r>
            <a:r>
              <a:rPr lang="zh-CN" altLang="en-US">
                <a:solidFill>
                  <a:srgbClr val="FFFFFF"/>
                </a:solidFill>
                <a:latin typeface="华文楷体" panose="02010600040101010101" pitchFamily="2" charset="-122"/>
                <a:ea typeface="Arial Unicode MS" pitchFamily="34" charset="-122"/>
              </a:rPr>
              <a:t>的分布律。 </a:t>
            </a:r>
          </a:p>
          <a:p>
            <a:pPr eaLnBrk="1" hangingPunct="1">
              <a:spcBef>
                <a:spcPct val="0"/>
              </a:spcBef>
              <a:buSzTx/>
              <a:buFontTx/>
              <a:buNone/>
            </a:pPr>
            <a:endParaRPr lang="en-US" altLang="zh-CN">
              <a:latin typeface="华文楷体" panose="02010600040101010101" pitchFamily="2" charset="-122"/>
              <a:ea typeface="Arial Unicode MS" pitchFamily="34" charset="-122"/>
            </a:endParaRPr>
          </a:p>
        </p:txBody>
      </p:sp>
      <p:sp>
        <p:nvSpPr>
          <p:cNvPr id="380950" name="Text Box 22">
            <a:extLst>
              <a:ext uri="{FF2B5EF4-FFF2-40B4-BE49-F238E27FC236}">
                <a16:creationId xmlns:a16="http://schemas.microsoft.com/office/drawing/2014/main" id="{99633D8B-49D6-44DA-B30C-1719E0B12DEA}"/>
              </a:ext>
            </a:extLst>
          </p:cNvPr>
          <p:cNvSpPr txBox="1">
            <a:spLocks noChangeArrowheads="1"/>
          </p:cNvSpPr>
          <p:nvPr/>
        </p:nvSpPr>
        <p:spPr bwMode="auto">
          <a:xfrm>
            <a:off x="0" y="4221163"/>
            <a:ext cx="5094288"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rgbClr val="FFFFFF"/>
                </a:solidFill>
                <a:latin typeface="Times New Roman" panose="02020603050405020304" pitchFamily="18" charset="0"/>
                <a:ea typeface="Arial Unicode MS" pitchFamily="34" charset="-122"/>
              </a:rPr>
              <a:t>列成概率分布表如</a:t>
            </a:r>
            <a:r>
              <a:rPr lang="en-US" altLang="zh-CN">
                <a:solidFill>
                  <a:srgbClr val="FFFFFF"/>
                </a:solidFill>
                <a:latin typeface="Times New Roman" panose="02020603050405020304" pitchFamily="18" charset="0"/>
                <a:ea typeface="Arial Unicode MS" pitchFamily="34" charset="-122"/>
              </a:rPr>
              <a:t>2-20</a:t>
            </a:r>
            <a:r>
              <a:rPr lang="zh-CN" altLang="en-US">
                <a:solidFill>
                  <a:srgbClr val="FFFFFF"/>
                </a:solidFill>
                <a:latin typeface="Times New Roman" panose="02020603050405020304" pitchFamily="18" charset="0"/>
                <a:ea typeface="Arial Unicode MS" pitchFamily="34" charset="-122"/>
              </a:rPr>
              <a:t>所示</a:t>
            </a:r>
            <a:r>
              <a:rPr lang="en-US" altLang="zh-CN">
                <a:solidFill>
                  <a:srgbClr val="FFFFFF"/>
                </a:solidFill>
                <a:latin typeface="Times New Roman" panose="02020603050405020304" pitchFamily="18" charset="0"/>
                <a:ea typeface="Arial Unicode MS" pitchFamily="34" charset="-122"/>
              </a:rPr>
              <a:t>.</a:t>
            </a:r>
          </a:p>
          <a:p>
            <a:pPr eaLnBrk="1" hangingPunct="1">
              <a:spcBef>
                <a:spcPct val="0"/>
              </a:spcBef>
              <a:buSzTx/>
              <a:buFontTx/>
              <a:buNone/>
            </a:pPr>
            <a:r>
              <a:rPr lang="zh-CN" altLang="en-US">
                <a:solidFill>
                  <a:srgbClr val="FFFFFF"/>
                </a:solidFill>
                <a:latin typeface="Times New Roman" panose="02020603050405020304" pitchFamily="18" charset="0"/>
                <a:ea typeface="Arial Unicode MS" pitchFamily="34" charset="-122"/>
              </a:rPr>
              <a:t>表</a:t>
            </a:r>
            <a:r>
              <a:rPr lang="en-US" altLang="zh-CN">
                <a:solidFill>
                  <a:srgbClr val="FFFFFF"/>
                </a:solidFill>
                <a:latin typeface="Times New Roman" panose="02020603050405020304" pitchFamily="18" charset="0"/>
                <a:ea typeface="Arial Unicode MS" pitchFamily="34" charset="-122"/>
              </a:rPr>
              <a:t>2-20</a:t>
            </a:r>
          </a:p>
          <a:p>
            <a:pPr eaLnBrk="1" hangingPunct="1">
              <a:spcBef>
                <a:spcPct val="0"/>
              </a:spcBef>
              <a:buSzTx/>
              <a:buFontTx/>
              <a:buNone/>
            </a:pPr>
            <a:endParaRPr lang="en-US" altLang="zh-CN">
              <a:latin typeface="Times New Roman" panose="02020603050405020304" pitchFamily="18" charset="0"/>
              <a:ea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80930">
                                            <p:txEl>
                                              <p:pRg st="0" end="0"/>
                                            </p:txEl>
                                          </p:spTgt>
                                        </p:tgtEl>
                                        <p:attrNameLst>
                                          <p:attrName>style.visibility</p:attrName>
                                        </p:attrNameLst>
                                      </p:cBhvr>
                                      <p:to>
                                        <p:strVal val="visible"/>
                                      </p:to>
                                    </p:set>
                                    <p:anim calcmode="lin" valueType="num">
                                      <p:cBhvr additive="base">
                                        <p:cTn id="7" dur="5000" fill="hold"/>
                                        <p:tgtEl>
                                          <p:spTgt spid="380930">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809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380930">
                                            <p:txEl>
                                              <p:pRg st="1" end="1"/>
                                            </p:txEl>
                                          </p:spTgt>
                                        </p:tgtEl>
                                        <p:attrNameLst>
                                          <p:attrName>style.visibility</p:attrName>
                                        </p:attrNameLst>
                                      </p:cBhvr>
                                      <p:to>
                                        <p:strVal val="visible"/>
                                      </p:to>
                                    </p:set>
                                    <p:anim calcmode="lin" valueType="num">
                                      <p:cBhvr additive="base">
                                        <p:cTn id="13" dur="5000" fill="hold"/>
                                        <p:tgtEl>
                                          <p:spTgt spid="380930">
                                            <p:txEl>
                                              <p:pRg st="1" end="1"/>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3809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380930">
                                            <p:txEl>
                                              <p:pRg st="2" end="2"/>
                                            </p:txEl>
                                          </p:spTgt>
                                        </p:tgtEl>
                                        <p:attrNameLst>
                                          <p:attrName>style.visibility</p:attrName>
                                        </p:attrNameLst>
                                      </p:cBhvr>
                                      <p:to>
                                        <p:strVal val="visible"/>
                                      </p:to>
                                    </p:set>
                                    <p:anim calcmode="lin" valueType="num">
                                      <p:cBhvr additive="base">
                                        <p:cTn id="19" dur="5000" fill="hold"/>
                                        <p:tgtEl>
                                          <p:spTgt spid="380930">
                                            <p:txEl>
                                              <p:pRg st="2" end="2"/>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3809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4" fill="hold" grpId="0" nodeType="clickEffect">
                                  <p:stCondLst>
                                    <p:cond delay="0"/>
                                  </p:stCondLst>
                                  <p:childTnLst>
                                    <p:set>
                                      <p:cBhvr>
                                        <p:cTn id="24" dur="1" fill="hold">
                                          <p:stCondLst>
                                            <p:cond delay="0"/>
                                          </p:stCondLst>
                                        </p:cTn>
                                        <p:tgtEl>
                                          <p:spTgt spid="380930">
                                            <p:txEl>
                                              <p:pRg st="3" end="3"/>
                                            </p:txEl>
                                          </p:spTgt>
                                        </p:tgtEl>
                                        <p:attrNameLst>
                                          <p:attrName>style.visibility</p:attrName>
                                        </p:attrNameLst>
                                      </p:cBhvr>
                                      <p:to>
                                        <p:strVal val="visible"/>
                                      </p:to>
                                    </p:set>
                                    <p:anim calcmode="lin" valueType="num">
                                      <p:cBhvr additive="base">
                                        <p:cTn id="25" dur="5000" fill="hold"/>
                                        <p:tgtEl>
                                          <p:spTgt spid="380930">
                                            <p:txEl>
                                              <p:pRg st="3" end="3"/>
                                            </p:txEl>
                                          </p:spTgt>
                                        </p:tgtEl>
                                        <p:attrNameLst>
                                          <p:attrName>ppt_x</p:attrName>
                                        </p:attrNameLst>
                                      </p:cBhvr>
                                      <p:tavLst>
                                        <p:tav tm="0">
                                          <p:val>
                                            <p:strVal val="#ppt_x"/>
                                          </p:val>
                                        </p:tav>
                                        <p:tav tm="100000">
                                          <p:val>
                                            <p:strVal val="#ppt_x"/>
                                          </p:val>
                                        </p:tav>
                                      </p:tavLst>
                                    </p:anim>
                                    <p:anim calcmode="lin" valueType="num">
                                      <p:cBhvr additive="base">
                                        <p:cTn id="26" dur="5000" fill="hold"/>
                                        <p:tgtEl>
                                          <p:spTgt spid="3809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4" fill="hold" grpId="0" nodeType="clickEffect">
                                  <p:stCondLst>
                                    <p:cond delay="0"/>
                                  </p:stCondLst>
                                  <p:childTnLst>
                                    <p:set>
                                      <p:cBhvr>
                                        <p:cTn id="30" dur="1" fill="hold">
                                          <p:stCondLst>
                                            <p:cond delay="0"/>
                                          </p:stCondLst>
                                        </p:cTn>
                                        <p:tgtEl>
                                          <p:spTgt spid="380930">
                                            <p:txEl>
                                              <p:pRg st="4" end="4"/>
                                            </p:txEl>
                                          </p:spTgt>
                                        </p:tgtEl>
                                        <p:attrNameLst>
                                          <p:attrName>style.visibility</p:attrName>
                                        </p:attrNameLst>
                                      </p:cBhvr>
                                      <p:to>
                                        <p:strVal val="visible"/>
                                      </p:to>
                                    </p:set>
                                    <p:anim calcmode="lin" valueType="num">
                                      <p:cBhvr additive="base">
                                        <p:cTn id="31" dur="5000" fill="hold"/>
                                        <p:tgtEl>
                                          <p:spTgt spid="380930">
                                            <p:txEl>
                                              <p:pRg st="4" end="4"/>
                                            </p:txEl>
                                          </p:spTgt>
                                        </p:tgtEl>
                                        <p:attrNameLst>
                                          <p:attrName>ppt_x</p:attrName>
                                        </p:attrNameLst>
                                      </p:cBhvr>
                                      <p:tavLst>
                                        <p:tav tm="0">
                                          <p:val>
                                            <p:strVal val="#ppt_x"/>
                                          </p:val>
                                        </p:tav>
                                        <p:tav tm="100000">
                                          <p:val>
                                            <p:strVal val="#ppt_x"/>
                                          </p:val>
                                        </p:tav>
                                      </p:tavLst>
                                    </p:anim>
                                    <p:anim calcmode="lin" valueType="num">
                                      <p:cBhvr additive="base">
                                        <p:cTn id="32" dur="5000" fill="hold"/>
                                        <p:tgtEl>
                                          <p:spTgt spid="38093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4" fill="hold" grpId="0" nodeType="clickEffect">
                                  <p:stCondLst>
                                    <p:cond delay="0"/>
                                  </p:stCondLst>
                                  <p:childTnLst>
                                    <p:set>
                                      <p:cBhvr>
                                        <p:cTn id="36" dur="1" fill="hold">
                                          <p:stCondLst>
                                            <p:cond delay="0"/>
                                          </p:stCondLst>
                                        </p:cTn>
                                        <p:tgtEl>
                                          <p:spTgt spid="380930">
                                            <p:txEl>
                                              <p:pRg st="5" end="5"/>
                                            </p:txEl>
                                          </p:spTgt>
                                        </p:tgtEl>
                                        <p:attrNameLst>
                                          <p:attrName>style.visibility</p:attrName>
                                        </p:attrNameLst>
                                      </p:cBhvr>
                                      <p:to>
                                        <p:strVal val="visible"/>
                                      </p:to>
                                    </p:set>
                                    <p:anim calcmode="lin" valueType="num">
                                      <p:cBhvr additive="base">
                                        <p:cTn id="37" dur="5000" fill="hold"/>
                                        <p:tgtEl>
                                          <p:spTgt spid="380930">
                                            <p:txEl>
                                              <p:pRg st="5" end="5"/>
                                            </p:txEl>
                                          </p:spTgt>
                                        </p:tgtEl>
                                        <p:attrNameLst>
                                          <p:attrName>ppt_x</p:attrName>
                                        </p:attrNameLst>
                                      </p:cBhvr>
                                      <p:tavLst>
                                        <p:tav tm="0">
                                          <p:val>
                                            <p:strVal val="#ppt_x"/>
                                          </p:val>
                                        </p:tav>
                                        <p:tav tm="100000">
                                          <p:val>
                                            <p:strVal val="#ppt_x"/>
                                          </p:val>
                                        </p:tav>
                                      </p:tavLst>
                                    </p:anim>
                                    <p:anim calcmode="lin" valueType="num">
                                      <p:cBhvr additive="base">
                                        <p:cTn id="38" dur="5000" fill="hold"/>
                                        <p:tgtEl>
                                          <p:spTgt spid="38093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80950"/>
                                        </p:tgtEl>
                                        <p:attrNameLst>
                                          <p:attrName>style.visibility</p:attrName>
                                        </p:attrNameLst>
                                      </p:cBhvr>
                                      <p:to>
                                        <p:strVal val="visible"/>
                                      </p:to>
                                    </p:set>
                                    <p:anim calcmode="lin" valueType="num">
                                      <p:cBhvr additive="base">
                                        <p:cTn id="43" dur="500" fill="hold"/>
                                        <p:tgtEl>
                                          <p:spTgt spid="380950"/>
                                        </p:tgtEl>
                                        <p:attrNameLst>
                                          <p:attrName>ppt_x</p:attrName>
                                        </p:attrNameLst>
                                      </p:cBhvr>
                                      <p:tavLst>
                                        <p:tav tm="0">
                                          <p:val>
                                            <p:strVal val="#ppt_x"/>
                                          </p:val>
                                        </p:tav>
                                        <p:tav tm="100000">
                                          <p:val>
                                            <p:strVal val="#ppt_x"/>
                                          </p:val>
                                        </p:tav>
                                      </p:tavLst>
                                    </p:anim>
                                    <p:anim calcmode="lin" valueType="num">
                                      <p:cBhvr additive="base">
                                        <p:cTn id="44" dur="500" fill="hold"/>
                                        <p:tgtEl>
                                          <p:spTgt spid="38095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380958"/>
                                        </p:tgtEl>
                                        <p:attrNameLst>
                                          <p:attrName>style.visibility</p:attrName>
                                        </p:attrNameLst>
                                      </p:cBhvr>
                                      <p:to>
                                        <p:strVal val="visible"/>
                                      </p:to>
                                    </p:set>
                                    <p:animEffect transition="in" filter="box(in)">
                                      <p:cBhvr>
                                        <p:cTn id="49" dur="500"/>
                                        <p:tgtEl>
                                          <p:spTgt spid="380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0" grpId="0" build="p" autoUpdateAnimBg="0"/>
      <p:bldP spid="380950"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1954" name="Text Box 2">
            <a:extLst>
              <a:ext uri="{FF2B5EF4-FFF2-40B4-BE49-F238E27FC236}">
                <a16:creationId xmlns:a16="http://schemas.microsoft.com/office/drawing/2014/main" id="{C19DA2C0-E35E-4560-A422-92D7557F75B5}"/>
              </a:ext>
            </a:extLst>
          </p:cNvPr>
          <p:cNvSpPr txBox="1">
            <a:spLocks noChangeArrowheads="1"/>
          </p:cNvSpPr>
          <p:nvPr/>
        </p:nvSpPr>
        <p:spPr bwMode="auto">
          <a:xfrm>
            <a:off x="539750" y="26035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400">
                <a:solidFill>
                  <a:srgbClr val="FFFFFF"/>
                </a:solidFill>
                <a:latin typeface="Times New Roman" panose="02020603050405020304" pitchFamily="18" charset="0"/>
              </a:rPr>
              <a:t>表</a:t>
            </a:r>
            <a:r>
              <a:rPr lang="en-US" altLang="zh-CN" sz="2400">
                <a:solidFill>
                  <a:srgbClr val="FFFFFF"/>
                </a:solidFill>
                <a:latin typeface="Times New Roman" panose="02020603050405020304" pitchFamily="18" charset="0"/>
              </a:rPr>
              <a:t>2-21</a:t>
            </a:r>
          </a:p>
        </p:txBody>
      </p:sp>
      <p:graphicFrame>
        <p:nvGraphicFramePr>
          <p:cNvPr id="381987" name="Group 35">
            <a:extLst>
              <a:ext uri="{FF2B5EF4-FFF2-40B4-BE49-F238E27FC236}">
                <a16:creationId xmlns:a16="http://schemas.microsoft.com/office/drawing/2014/main" id="{12E4028B-0398-4FFA-B83F-05F19519595B}"/>
              </a:ext>
            </a:extLst>
          </p:cNvPr>
          <p:cNvGraphicFramePr>
            <a:graphicFrameLocks noGrp="1"/>
          </p:cNvGraphicFramePr>
          <p:nvPr/>
        </p:nvGraphicFramePr>
        <p:xfrm>
          <a:off x="323850" y="836613"/>
          <a:ext cx="8278813" cy="1143000"/>
        </p:xfrm>
        <a:graphic>
          <a:graphicData uri="http://schemas.openxmlformats.org/drawingml/2006/table">
            <a:tbl>
              <a:tblPr/>
              <a:tblGrid>
                <a:gridCol w="1873250">
                  <a:extLst>
                    <a:ext uri="{9D8B030D-6E8A-4147-A177-3AD203B41FA5}">
                      <a16:colId xmlns:a16="http://schemas.microsoft.com/office/drawing/2014/main" val="20000"/>
                    </a:ext>
                  </a:extLst>
                </a:gridCol>
                <a:gridCol w="1281113">
                  <a:extLst>
                    <a:ext uri="{9D8B030D-6E8A-4147-A177-3AD203B41FA5}">
                      <a16:colId xmlns:a16="http://schemas.microsoft.com/office/drawing/2014/main" val="20001"/>
                    </a:ext>
                  </a:extLst>
                </a:gridCol>
                <a:gridCol w="1281112">
                  <a:extLst>
                    <a:ext uri="{9D8B030D-6E8A-4147-A177-3AD203B41FA5}">
                      <a16:colId xmlns:a16="http://schemas.microsoft.com/office/drawing/2014/main" val="20002"/>
                    </a:ext>
                  </a:extLst>
                </a:gridCol>
                <a:gridCol w="1281113">
                  <a:extLst>
                    <a:ext uri="{9D8B030D-6E8A-4147-A177-3AD203B41FA5}">
                      <a16:colId xmlns:a16="http://schemas.microsoft.com/office/drawing/2014/main" val="20003"/>
                    </a:ext>
                  </a:extLst>
                </a:gridCol>
                <a:gridCol w="1281112">
                  <a:extLst>
                    <a:ext uri="{9D8B030D-6E8A-4147-A177-3AD203B41FA5}">
                      <a16:colId xmlns:a16="http://schemas.microsoft.com/office/drawing/2014/main" val="20004"/>
                    </a:ext>
                  </a:extLst>
                </a:gridCol>
                <a:gridCol w="1281113">
                  <a:extLst>
                    <a:ext uri="{9D8B030D-6E8A-4147-A177-3AD203B41FA5}">
                      <a16:colId xmlns:a16="http://schemas.microsoft.com/office/drawing/2014/main" val="20005"/>
                    </a:ext>
                  </a:extLst>
                </a:gridCol>
              </a:tblGrid>
              <a:tr h="1143000">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cs typeface="Times New Roman" panose="02020603050405020304" pitchFamily="18" charset="0"/>
                        </a:rPr>
                        <a:t>ξ</a:t>
                      </a:r>
                      <a:r>
                        <a:rPr kumimoji="1" lang="en-US" altLang="zh-CN" sz="2400" b="1" i="0" u="none" strike="noStrike" cap="none" normalizeH="0" baseline="-25000">
                          <a:ln>
                            <a:noFill/>
                          </a:ln>
                          <a:solidFill>
                            <a:srgbClr val="FFFFFF"/>
                          </a:solidFill>
                          <a:effectLst/>
                          <a:latin typeface="华文楷体" panose="02010600040101010101" pitchFamily="2" charset="-122"/>
                          <a:ea typeface="华文楷体" panose="02010600040101010101" pitchFamily="2" charset="-122"/>
                          <a:cs typeface="Times New Roman" panose="02020603050405020304" pitchFamily="18" charset="0"/>
                        </a:rPr>
                        <a:t>1</a:t>
                      </a:r>
                      <a:r>
                        <a:rPr kumimoji="1" lang="en-US" altLang="zh-CN" sz="24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cs typeface="Times New Roman" panose="02020603050405020304" pitchFamily="18" charset="0"/>
                        </a:rPr>
                        <a:t> </a:t>
                      </a:r>
                      <a:r>
                        <a:rPr kumimoji="1" lang="zh-CN" altLang="en-US" sz="24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sz="24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cs typeface="Times New Roman" panose="02020603050405020304" pitchFamily="18" charset="0"/>
                        </a:rPr>
                        <a:t>ξ</a:t>
                      </a:r>
                      <a:r>
                        <a:rPr kumimoji="1" lang="en-US" altLang="zh-CN" sz="2400" b="1" i="0" u="none" strike="noStrike" cap="none" normalizeH="0" baseline="-25000">
                          <a:ln>
                            <a:noFill/>
                          </a:ln>
                          <a:solidFill>
                            <a:srgbClr val="FFFFFF"/>
                          </a:solidFill>
                          <a:effectLst/>
                          <a:latin typeface="华文楷体" panose="02010600040101010101" pitchFamily="2" charset="-122"/>
                          <a:ea typeface="华文楷体" panose="02010600040101010101" pitchFamily="2" charset="-122"/>
                          <a:cs typeface="Times New Roman" panose="02020603050405020304" pitchFamily="18" charset="0"/>
                        </a:rPr>
                        <a:t>2</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4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cs typeface="Times New Roman" panose="02020603050405020304" pitchFamily="18" charset="0"/>
                        </a:rPr>
                        <a:t>P</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1/16</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4/16</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6/16</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4/16</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1/16</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1954"/>
                                        </p:tgtEl>
                                        <p:attrNameLst>
                                          <p:attrName>style.visibility</p:attrName>
                                        </p:attrNameLst>
                                      </p:cBhvr>
                                      <p:to>
                                        <p:strVal val="visible"/>
                                      </p:to>
                                    </p:set>
                                    <p:anim calcmode="lin" valueType="num">
                                      <p:cBhvr additive="base">
                                        <p:cTn id="7" dur="500" fill="hold"/>
                                        <p:tgtEl>
                                          <p:spTgt spid="381954"/>
                                        </p:tgtEl>
                                        <p:attrNameLst>
                                          <p:attrName>ppt_x</p:attrName>
                                        </p:attrNameLst>
                                      </p:cBhvr>
                                      <p:tavLst>
                                        <p:tav tm="0">
                                          <p:val>
                                            <p:strVal val="0-#ppt_w/2"/>
                                          </p:val>
                                        </p:tav>
                                        <p:tav tm="100000">
                                          <p:val>
                                            <p:strVal val="#ppt_x"/>
                                          </p:val>
                                        </p:tav>
                                      </p:tavLst>
                                    </p:anim>
                                    <p:anim calcmode="lin" valueType="num">
                                      <p:cBhvr additive="base">
                                        <p:cTn id="8" dur="500" fill="hold"/>
                                        <p:tgtEl>
                                          <p:spTgt spid="3819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381987"/>
                                        </p:tgtEl>
                                        <p:attrNameLst>
                                          <p:attrName>style.visibility</p:attrName>
                                        </p:attrNameLst>
                                      </p:cBhvr>
                                      <p:to>
                                        <p:strVal val="visible"/>
                                      </p:to>
                                    </p:set>
                                    <p:animEffect transition="in" filter="box(in)">
                                      <p:cBhvr>
                                        <p:cTn id="13" dur="500"/>
                                        <p:tgtEl>
                                          <p:spTgt spid="381987"/>
                                        </p:tgtEl>
                                      </p:cBhvr>
                                    </p:animEffect>
                                  </p:childTnLst>
                                  <p:subTnLst>
                                    <p:audio>
                                      <p:cMediaNode>
                                        <p:cTn display="0" masterRel="sameClick">
                                          <p:stCondLst>
                                            <p:cond evt="begin" delay="0">
                                              <p:tn val="11"/>
                                            </p:cond>
                                          </p:stCondLst>
                                          <p:endCondLst>
                                            <p:cond evt="onStopAudio" delay="0">
                                              <p:tgtEl>
                                                <p:sldTgt/>
                                              </p:tgtEl>
                                            </p:cond>
                                          </p:endCondLst>
                                        </p:cTn>
                                        <p:tgtEl>
                                          <p:sndTgt r:embed="rId2" name="gunsho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4"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A105EAA3-1E48-48C8-A197-05A06A02413F}"/>
              </a:ext>
            </a:extLst>
          </p:cNvPr>
          <p:cNvSpPr>
            <a:spLocks noGrp="1" noChangeArrowheads="1"/>
          </p:cNvSpPr>
          <p:nvPr>
            <p:ph type="title"/>
          </p:nvPr>
        </p:nvSpPr>
        <p:spPr>
          <a:xfrm>
            <a:off x="460680" y="42862"/>
            <a:ext cx="8153400" cy="1143000"/>
          </a:xfrm>
        </p:spPr>
        <p:txBody>
          <a:bodyPr/>
          <a:lstStyle/>
          <a:p>
            <a:pPr algn="l" eaLnBrk="1" hangingPunct="1">
              <a:lnSpc>
                <a:spcPct val="130000"/>
              </a:lnSpc>
              <a:defRPr/>
            </a:pPr>
            <a:r>
              <a:rPr lang="zh-CN" altLang="en-US" sz="3600" b="1" dirty="0">
                <a:solidFill>
                  <a:schemeClr val="accent3"/>
                </a:solidFill>
              </a:rPr>
              <a:t>二、连续型随机变量函数的分布</a:t>
            </a:r>
          </a:p>
        </p:txBody>
      </p:sp>
      <p:sp>
        <p:nvSpPr>
          <p:cNvPr id="181251" name="Text Box 3">
            <a:extLst>
              <a:ext uri="{FF2B5EF4-FFF2-40B4-BE49-F238E27FC236}">
                <a16:creationId xmlns:a16="http://schemas.microsoft.com/office/drawing/2014/main" id="{B74FE967-5B4D-4F5C-8155-E45E399FF493}"/>
              </a:ext>
            </a:extLst>
          </p:cNvPr>
          <p:cNvSpPr txBox="1">
            <a:spLocks noChangeArrowheads="1"/>
          </p:cNvSpPr>
          <p:nvPr/>
        </p:nvSpPr>
        <p:spPr bwMode="auto">
          <a:xfrm>
            <a:off x="345533" y="1084652"/>
            <a:ext cx="8001000" cy="2830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457200" indent="-457200">
              <a:lnSpc>
                <a:spcPct val="130000"/>
              </a:lnSpc>
              <a:spcBef>
                <a:spcPct val="50000"/>
              </a:spcBef>
              <a:buSzTx/>
              <a:buFont typeface="Wingdings" panose="05000000000000000000" pitchFamily="2" charset="2"/>
              <a:buChar char="l"/>
            </a:pPr>
            <a:r>
              <a:rPr lang="zh-CN" altLang="en-US" dirty="0">
                <a:solidFill>
                  <a:srgbClr val="FFFFFF"/>
                </a:solidFill>
                <a:latin typeface="Times New Roman" panose="02020603050405020304" pitchFamily="18" charset="0"/>
                <a:ea typeface="+mn-ea"/>
                <a:cs typeface="Times New Roman" panose="02020603050405020304" pitchFamily="18" charset="0"/>
              </a:rPr>
              <a:t>一般方法</a:t>
            </a:r>
            <a:br>
              <a:rPr lang="en-US" altLang="zh-CN" dirty="0">
                <a:solidFill>
                  <a:srgbClr val="FFFFFF"/>
                </a:solidFill>
                <a:latin typeface="Times New Roman" panose="02020603050405020304" pitchFamily="18" charset="0"/>
                <a:ea typeface="+mn-ea"/>
                <a:cs typeface="Times New Roman" panose="02020603050405020304" pitchFamily="18" charset="0"/>
              </a:rPr>
            </a:br>
            <a:r>
              <a:rPr lang="zh-CN" altLang="en-US" dirty="0">
                <a:solidFill>
                  <a:srgbClr val="FFFFFF"/>
                </a:solidFill>
                <a:latin typeface="Times New Roman" panose="02020603050405020304" pitchFamily="18" charset="0"/>
                <a:ea typeface="+mn-ea"/>
                <a:cs typeface="Times New Roman" panose="02020603050405020304" pitchFamily="18" charset="0"/>
              </a:rPr>
              <a:t>若</a:t>
            </a:r>
            <a:r>
              <a:rPr lang="el-GR" altLang="zh-CN" dirty="0">
                <a:solidFill>
                  <a:srgbClr val="FFFFFF"/>
                </a:solidFill>
                <a:latin typeface="Times New Roman" panose="02020603050405020304" pitchFamily="18" charset="0"/>
                <a:ea typeface="+mn-ea"/>
                <a:cs typeface="Times New Roman" panose="02020603050405020304" pitchFamily="18" charset="0"/>
              </a:rPr>
              <a:t>ξ</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l-GR" altLang="zh-CN" dirty="0">
                <a:solidFill>
                  <a:srgbClr val="FFFFFF"/>
                </a:solidFill>
                <a:latin typeface="Times New Roman" panose="02020603050405020304" pitchFamily="18" charset="0"/>
                <a:ea typeface="+mn-ea"/>
                <a:cs typeface="Times New Roman" panose="02020603050405020304" pitchFamily="18" charset="0"/>
              </a:rPr>
              <a:t>φ</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n-US" altLang="zh-CN" i="1" dirty="0">
                <a:solidFill>
                  <a:srgbClr val="FFFFFF"/>
                </a:solidFill>
                <a:latin typeface="Times New Roman" panose="02020603050405020304" pitchFamily="18" charset="0"/>
                <a:ea typeface="+mn-ea"/>
                <a:cs typeface="Times New Roman" panose="02020603050405020304" pitchFamily="18" charset="0"/>
              </a:rPr>
              <a:t>x</a:t>
            </a:r>
            <a:r>
              <a:rPr lang="en-US" altLang="zh-CN" dirty="0">
                <a:solidFill>
                  <a:srgbClr val="FFFFFF"/>
                </a:solidFill>
                <a:latin typeface="Times New Roman" panose="02020603050405020304" pitchFamily="18" charset="0"/>
                <a:ea typeface="+mn-ea"/>
                <a:cs typeface="Times New Roman" panose="02020603050405020304" pitchFamily="18" charset="0"/>
              </a:rPr>
              <a:t>),  -</a:t>
            </a:r>
            <a:r>
              <a:rPr lang="en-US"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&lt; </a:t>
            </a:r>
            <a:r>
              <a:rPr lang="en-US" altLang="zh-CN" i="1"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x</a:t>
            </a:r>
            <a:r>
              <a:rPr lang="en-US"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&lt; +, </a:t>
            </a:r>
            <a:r>
              <a:rPr lang="el-GR"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η</a:t>
            </a:r>
            <a:r>
              <a:rPr lang="en-US"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i="1"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f </a:t>
            </a:r>
            <a:r>
              <a:rPr lang="en-US"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l-GR"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ξ</a:t>
            </a:r>
            <a:r>
              <a:rPr lang="en-US"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为随机变量</a:t>
            </a:r>
            <a:r>
              <a:rPr lang="el-GR"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ξ</a:t>
            </a:r>
            <a:r>
              <a:rPr lang="en-US"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 </a:t>
            </a:r>
            <a:r>
              <a:rPr lang="zh-CN"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的函数，则可先求</a:t>
            </a:r>
            <a:r>
              <a:rPr lang="el-GR"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η</a:t>
            </a:r>
            <a:r>
              <a:rPr lang="zh-CN"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的分布函数</a:t>
            </a:r>
          </a:p>
          <a:p>
            <a:pPr>
              <a:lnSpc>
                <a:spcPct val="130000"/>
              </a:lnSpc>
              <a:spcBef>
                <a:spcPct val="50000"/>
              </a:spcBef>
              <a:buSzTx/>
              <a:buFontTx/>
              <a:buNone/>
            </a:pPr>
            <a:r>
              <a:rPr lang="zh-CN"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        </a:t>
            </a:r>
            <a:r>
              <a:rPr lang="en-US"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F</a:t>
            </a:r>
            <a:r>
              <a:rPr lang="el-GR" altLang="zh-CN" baseline="-25000"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η</a:t>
            </a:r>
            <a:r>
              <a:rPr lang="en-US" altLang="zh-CN" baseline="-25000"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 </a:t>
            </a:r>
            <a:r>
              <a:rPr lang="en-US"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(y)</a:t>
            </a:r>
            <a:r>
              <a:rPr lang="en-US" altLang="zh-CN" baseline="-25000"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 </a:t>
            </a:r>
            <a:r>
              <a:rPr lang="zh-CN" altLang="en-US"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P{</a:t>
            </a:r>
            <a:r>
              <a:rPr lang="el-GR"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η</a:t>
            </a:r>
            <a:r>
              <a:rPr lang="en-US"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y}</a:t>
            </a:r>
            <a:r>
              <a:rPr lang="zh-CN" altLang="en-US"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P {</a:t>
            </a:r>
            <a:r>
              <a:rPr lang="en-US" altLang="zh-CN" i="1"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f </a:t>
            </a:r>
            <a:r>
              <a:rPr lang="en-US"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l-GR"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ξ</a:t>
            </a:r>
            <a:r>
              <a:rPr lang="en-US"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 y}</a:t>
            </a:r>
            <a:r>
              <a:rPr lang="zh-CN" altLang="en-US"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ea typeface="+mn-ea"/>
                <a:cs typeface="Times New Roman" panose="02020603050405020304" pitchFamily="18" charset="0"/>
                <a:sym typeface="Symbol" panose="05050102010706020507" pitchFamily="18" charset="2"/>
              </a:rPr>
              <a:t>                    </a:t>
            </a:r>
          </a:p>
        </p:txBody>
      </p:sp>
      <p:sp>
        <p:nvSpPr>
          <p:cNvPr id="181254" name="Rectangle 6">
            <a:extLst>
              <a:ext uri="{FF2B5EF4-FFF2-40B4-BE49-F238E27FC236}">
                <a16:creationId xmlns:a16="http://schemas.microsoft.com/office/drawing/2014/main" id="{04ED15A2-CD47-4530-848B-CE3B4E4D90D7}"/>
              </a:ext>
            </a:extLst>
          </p:cNvPr>
          <p:cNvSpPr>
            <a:spLocks noChangeArrowheads="1"/>
          </p:cNvSpPr>
          <p:nvPr/>
        </p:nvSpPr>
        <p:spPr bwMode="auto">
          <a:xfrm>
            <a:off x="380911" y="4150791"/>
            <a:ext cx="4962525" cy="584775"/>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然后再求</a:t>
            </a:r>
            <a:r>
              <a:rPr lang="el-GR" altLang="en-US"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η</a:t>
            </a:r>
            <a:r>
              <a:rPr lang="zh-CN"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的密度函数</a:t>
            </a:r>
            <a:endParaRPr lang="zh-CN" altLang="en-US"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endParaRPr>
          </a:p>
        </p:txBody>
      </p:sp>
      <p:sp>
        <p:nvSpPr>
          <p:cNvPr id="181255" name="Rectangle 7">
            <a:extLst>
              <a:ext uri="{FF2B5EF4-FFF2-40B4-BE49-F238E27FC236}">
                <a16:creationId xmlns:a16="http://schemas.microsoft.com/office/drawing/2014/main" id="{C6582C65-8EEB-4C5E-A092-793FFEB91D95}"/>
              </a:ext>
            </a:extLst>
          </p:cNvPr>
          <p:cNvSpPr>
            <a:spLocks noChangeArrowheads="1"/>
          </p:cNvSpPr>
          <p:nvPr/>
        </p:nvSpPr>
        <p:spPr bwMode="auto">
          <a:xfrm>
            <a:off x="827584" y="5919174"/>
            <a:ext cx="4314825" cy="564898"/>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algn="ctr">
              <a:lnSpc>
                <a:spcPct val="120000"/>
              </a:lnSpc>
              <a:spcBef>
                <a:spcPct val="50000"/>
              </a:spcBef>
              <a:defRPr/>
            </a:pPr>
            <a:r>
              <a:rPr lang="zh-CN" altLang="zh-CN" sz="2800" dirty="0">
                <a:solidFill>
                  <a:srgbClr val="FFFFFF"/>
                </a:solidFill>
                <a:latin typeface="Arial" panose="020B0604020202020204" pitchFamily="34" charset="0"/>
                <a:ea typeface="楷体_GB2312" pitchFamily="49" charset="-122"/>
                <a:sym typeface="Symbol" panose="05050102010706020507" pitchFamily="18" charset="2"/>
              </a:rPr>
              <a:t>此法也叫“</a:t>
            </a:r>
            <a:r>
              <a:rPr lang="zh-CN" altLang="zh-CN" sz="2800" dirty="0">
                <a:solidFill>
                  <a:srgbClr val="FFFF00"/>
                </a:solidFill>
                <a:latin typeface="Arial" panose="020B0604020202020204" pitchFamily="34" charset="0"/>
                <a:ea typeface="楷体_GB2312" pitchFamily="49" charset="-122"/>
                <a:sym typeface="Symbol" panose="05050102010706020507" pitchFamily="18" charset="2"/>
              </a:rPr>
              <a:t>分布函数法</a:t>
            </a:r>
            <a:r>
              <a:rPr lang="zh-CN" altLang="zh-CN" sz="2800" dirty="0">
                <a:solidFill>
                  <a:srgbClr val="FFFFFF"/>
                </a:solidFill>
                <a:latin typeface="Arial" panose="020B0604020202020204" pitchFamily="34" charset="0"/>
                <a:ea typeface="楷体_GB2312" pitchFamily="49" charset="-122"/>
                <a:sym typeface="Symbol" panose="05050102010706020507" pitchFamily="18" charset="2"/>
              </a:rPr>
              <a:t>”</a:t>
            </a:r>
            <a:endParaRPr lang="zh-CN" altLang="en-US" sz="2800" dirty="0">
              <a:solidFill>
                <a:srgbClr val="FFFFFF"/>
              </a:solidFill>
              <a:latin typeface="Arial" panose="020B0604020202020204" pitchFamily="34" charset="0"/>
              <a:ea typeface="楷体_GB2312" pitchFamily="49" charset="-122"/>
              <a:sym typeface="Symbol" panose="05050102010706020507" pitchFamily="18" charset="2"/>
            </a:endParaRPr>
          </a:p>
        </p:txBody>
      </p:sp>
      <p:graphicFrame>
        <p:nvGraphicFramePr>
          <p:cNvPr id="181256" name="Object 8">
            <a:extLst>
              <a:ext uri="{FF2B5EF4-FFF2-40B4-BE49-F238E27FC236}">
                <a16:creationId xmlns:a16="http://schemas.microsoft.com/office/drawing/2014/main" id="{CBD050A4-B631-45EE-8BE0-CDB09D73CD0D}"/>
              </a:ext>
            </a:extLst>
          </p:cNvPr>
          <p:cNvGraphicFramePr>
            <a:graphicFrameLocks noChangeAspect="1"/>
          </p:cNvGraphicFramePr>
          <p:nvPr>
            <p:extLst>
              <p:ext uri="{D42A27DB-BD31-4B8C-83A1-F6EECF244321}">
                <p14:modId xmlns:p14="http://schemas.microsoft.com/office/powerpoint/2010/main" val="3089627049"/>
              </p:ext>
            </p:extLst>
          </p:nvPr>
        </p:nvGraphicFramePr>
        <p:xfrm>
          <a:off x="6495005" y="3234557"/>
          <a:ext cx="2303462" cy="811212"/>
        </p:xfrm>
        <a:graphic>
          <a:graphicData uri="http://schemas.openxmlformats.org/presentationml/2006/ole">
            <mc:AlternateContent xmlns:mc="http://schemas.openxmlformats.org/markup-compatibility/2006">
              <mc:Choice xmlns:v="urn:schemas-microsoft-com:vml" Requires="v">
                <p:oleObj spid="_x0000_s48134" name="Equation" r:id="rId5" imgW="901309" imgH="317362" progId="Equation.DSMT4">
                  <p:embed/>
                </p:oleObj>
              </mc:Choice>
              <mc:Fallback>
                <p:oleObj name="Equation" r:id="rId5" imgW="901309" imgH="317362"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5005" y="3234557"/>
                        <a:ext cx="2303462"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257" name="Object 9">
            <a:extLst>
              <a:ext uri="{FF2B5EF4-FFF2-40B4-BE49-F238E27FC236}">
                <a16:creationId xmlns:a16="http://schemas.microsoft.com/office/drawing/2014/main" id="{45825F7D-63CD-48A9-AE32-C73FB0619DAE}"/>
              </a:ext>
            </a:extLst>
          </p:cNvPr>
          <p:cNvGraphicFramePr>
            <a:graphicFrameLocks noChangeAspect="1"/>
          </p:cNvGraphicFramePr>
          <p:nvPr>
            <p:extLst>
              <p:ext uri="{D42A27DB-BD31-4B8C-83A1-F6EECF244321}">
                <p14:modId xmlns:p14="http://schemas.microsoft.com/office/powerpoint/2010/main" val="3109168938"/>
              </p:ext>
            </p:extLst>
          </p:nvPr>
        </p:nvGraphicFramePr>
        <p:xfrm>
          <a:off x="2687220" y="4735566"/>
          <a:ext cx="2592388" cy="1163638"/>
        </p:xfrm>
        <a:graphic>
          <a:graphicData uri="http://schemas.openxmlformats.org/presentationml/2006/ole">
            <mc:AlternateContent xmlns:mc="http://schemas.openxmlformats.org/markup-compatibility/2006">
              <mc:Choice xmlns:v="urn:schemas-microsoft-com:vml" Requires="v">
                <p:oleObj spid="_x0000_s48135" name="Equation" r:id="rId7" imgW="990170" imgH="444307" progId="Equation.DSMT4">
                  <p:embed/>
                </p:oleObj>
              </mc:Choice>
              <mc:Fallback>
                <p:oleObj name="Equation" r:id="rId7" imgW="990170" imgH="444307"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7220" y="4735566"/>
                        <a:ext cx="2592388"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advTm="10000">
        <p:sndAc>
          <p:stSnd>
            <p:snd r:embed="rId3" name="TYPE.WAV"/>
          </p:stSnd>
        </p:sndAc>
      </p:transition>
    </mc:Choice>
    <mc:Fallback xmlns="">
      <p:transition advTm="10000">
        <p:sndAc>
          <p:stSnd>
            <p:snd r:embed="rId9" name="TYPE.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181256"/>
                                        </p:tgtEl>
                                        <p:attrNameLst>
                                          <p:attrName>style.visibility</p:attrName>
                                        </p:attrNameLst>
                                      </p:cBhvr>
                                      <p:to>
                                        <p:strVal val="visible"/>
                                      </p:to>
                                    </p:set>
                                    <p:anim calcmode="lin" valueType="num">
                                      <p:cBhvr additive="base">
                                        <p:cTn id="15" dur="500" fill="hold"/>
                                        <p:tgtEl>
                                          <p:spTgt spid="181256"/>
                                        </p:tgtEl>
                                        <p:attrNameLst>
                                          <p:attrName>ppt_x</p:attrName>
                                        </p:attrNameLst>
                                      </p:cBhvr>
                                      <p:tavLst>
                                        <p:tav tm="0">
                                          <p:val>
                                            <p:strVal val="1+#ppt_w/2"/>
                                          </p:val>
                                        </p:tav>
                                        <p:tav tm="100000">
                                          <p:val>
                                            <p:strVal val="#ppt_x"/>
                                          </p:val>
                                        </p:tav>
                                      </p:tavLst>
                                    </p:anim>
                                    <p:anim calcmode="lin" valueType="num">
                                      <p:cBhvr additive="base">
                                        <p:cTn id="16" dur="500" fill="hold"/>
                                        <p:tgtEl>
                                          <p:spTgt spid="18125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iterate type="lt">
                                    <p:tmPct val="100000"/>
                                  </p:iterate>
                                  <p:childTnLst>
                                    <p:set>
                                      <p:cBhvr>
                                        <p:cTn id="20" dur="1" fill="hold">
                                          <p:stCondLst>
                                            <p:cond delay="0"/>
                                          </p:stCondLst>
                                        </p:cTn>
                                        <p:tgtEl>
                                          <p:spTgt spid="181254"/>
                                        </p:tgtEl>
                                        <p:attrNameLst>
                                          <p:attrName>style.visibility</p:attrName>
                                        </p:attrNameLst>
                                      </p:cBhvr>
                                      <p:to>
                                        <p:strVal val="visible"/>
                                      </p:to>
                                    </p:set>
                                    <p:animEffect transition="in" filter="wipe(up)">
                                      <p:cBhvr>
                                        <p:cTn id="21" dur="75"/>
                                        <p:tgtEl>
                                          <p:spTgt spid="18125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81257"/>
                                        </p:tgtEl>
                                        <p:attrNameLst>
                                          <p:attrName>style.visibility</p:attrName>
                                        </p:attrNameLst>
                                      </p:cBhvr>
                                      <p:to>
                                        <p:strVal val="visible"/>
                                      </p:to>
                                    </p:set>
                                    <p:anim calcmode="lin" valueType="num">
                                      <p:cBhvr additive="base">
                                        <p:cTn id="26" dur="500" fill="hold"/>
                                        <p:tgtEl>
                                          <p:spTgt spid="181257"/>
                                        </p:tgtEl>
                                        <p:attrNameLst>
                                          <p:attrName>ppt_x</p:attrName>
                                        </p:attrNameLst>
                                      </p:cBhvr>
                                      <p:tavLst>
                                        <p:tav tm="0">
                                          <p:val>
                                            <p:strVal val="#ppt_x"/>
                                          </p:val>
                                        </p:tav>
                                        <p:tav tm="100000">
                                          <p:val>
                                            <p:strVal val="#ppt_x"/>
                                          </p:val>
                                        </p:tav>
                                      </p:tavLst>
                                    </p:anim>
                                    <p:anim calcmode="lin" valueType="num">
                                      <p:cBhvr additive="base">
                                        <p:cTn id="27" dur="500" fill="hold"/>
                                        <p:tgtEl>
                                          <p:spTgt spid="18125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81255"/>
                                        </p:tgtEl>
                                        <p:attrNameLst>
                                          <p:attrName>style.visibility</p:attrName>
                                        </p:attrNameLst>
                                      </p:cBhvr>
                                      <p:to>
                                        <p:strVal val="visible"/>
                                      </p:to>
                                    </p:set>
                                    <p:animEffect transition="in" filter="blinds(vertical)">
                                      <p:cBhvr>
                                        <p:cTn id="32" dur="500"/>
                                        <p:tgtEl>
                                          <p:spTgt spid="181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4" grpId="0" autoUpdateAnimBg="0"/>
      <p:bldP spid="181255"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3DEA405F-805A-4929-B8AB-216F5CDB97E3}"/>
              </a:ext>
            </a:extLst>
          </p:cNvPr>
          <p:cNvSpPr>
            <a:spLocks noGrp="1" noChangeArrowheads="1"/>
          </p:cNvSpPr>
          <p:nvPr>
            <p:ph type="title"/>
          </p:nvPr>
        </p:nvSpPr>
        <p:spPr>
          <a:xfrm>
            <a:off x="323850" y="609600"/>
            <a:ext cx="8820150" cy="1143000"/>
          </a:xfrm>
        </p:spPr>
        <p:txBody>
          <a:bodyPr/>
          <a:lstStyle/>
          <a:p>
            <a:pPr algn="l" eaLnBrk="1" hangingPunct="1"/>
            <a:r>
              <a:rPr lang="zh-CN" altLang="en-US" sz="3200" dirty="0">
                <a:solidFill>
                  <a:srgbClr val="FFFFFF"/>
                </a:solidFill>
              </a:rPr>
              <a:t>例</a:t>
            </a:r>
            <a:r>
              <a:rPr lang="en-US" altLang="zh-CN" sz="3200" dirty="0">
                <a:solidFill>
                  <a:srgbClr val="FFFFFF"/>
                </a:solidFill>
              </a:rPr>
              <a:t>5   </a:t>
            </a:r>
            <a:r>
              <a:rPr lang="zh-CN" altLang="en-US" sz="3200" dirty="0">
                <a:solidFill>
                  <a:srgbClr val="FFFFFF"/>
                </a:solidFill>
              </a:rPr>
              <a:t>已知</a:t>
            </a:r>
            <a:r>
              <a:rPr lang="en-US" altLang="zh-CN" sz="3200" dirty="0">
                <a:solidFill>
                  <a:srgbClr val="FFFFFF"/>
                </a:solidFill>
              </a:rPr>
              <a:t>ξ</a:t>
            </a:r>
            <a:r>
              <a:rPr lang="zh-CN" altLang="en-US" sz="3200" dirty="0">
                <a:solidFill>
                  <a:srgbClr val="FFFFFF"/>
                </a:solidFill>
              </a:rPr>
              <a:t>的概率密度是</a:t>
            </a:r>
            <a:r>
              <a:rPr lang="el-GR" altLang="zh-CN" sz="3600" dirty="0">
                <a:solidFill>
                  <a:srgbClr val="FFFFFF"/>
                </a:solidFill>
                <a:latin typeface="Times New Roman" panose="02020603050405020304" pitchFamily="18" charset="0"/>
                <a:ea typeface="华文楷体" panose="02010600040101010101" pitchFamily="2" charset="-122"/>
              </a:rPr>
              <a:t>φ</a:t>
            </a:r>
            <a:r>
              <a:rPr lang="el-GR" altLang="zh-CN" sz="3200" baseline="-25000" dirty="0">
                <a:solidFill>
                  <a:srgbClr val="FFFFFF"/>
                </a:solidFill>
              </a:rPr>
              <a:t>ξ</a:t>
            </a:r>
            <a:r>
              <a:rPr lang="en-US" altLang="zh-CN" sz="3200" dirty="0">
                <a:solidFill>
                  <a:srgbClr val="FFFFFF"/>
                </a:solidFill>
              </a:rPr>
              <a:t>(</a:t>
            </a:r>
            <a:r>
              <a:rPr lang="en-US" altLang="zh-CN" sz="3200" i="1" dirty="0">
                <a:solidFill>
                  <a:srgbClr val="FFFFFF"/>
                </a:solidFill>
                <a:latin typeface="Times New Roman" panose="02020603050405020304" pitchFamily="18" charset="0"/>
              </a:rPr>
              <a:t>x</a:t>
            </a:r>
            <a:r>
              <a:rPr lang="en-US" altLang="zh-CN" sz="3200" dirty="0">
                <a:solidFill>
                  <a:srgbClr val="FFFFFF"/>
                </a:solidFill>
              </a:rPr>
              <a:t>),  η =4</a:t>
            </a:r>
            <a:r>
              <a:rPr lang="el-GR" altLang="zh-CN" sz="3200" dirty="0">
                <a:solidFill>
                  <a:srgbClr val="FFFFFF"/>
                </a:solidFill>
                <a:latin typeface="Times New Roman" panose="02020603050405020304" pitchFamily="18" charset="0"/>
                <a:ea typeface="华文楷体" panose="02010600040101010101" pitchFamily="2" charset="-122"/>
              </a:rPr>
              <a:t>ξ</a:t>
            </a:r>
            <a:r>
              <a:rPr lang="en-US" altLang="zh-CN" sz="3200" dirty="0">
                <a:solidFill>
                  <a:srgbClr val="FFFFFF"/>
                </a:solidFill>
              </a:rPr>
              <a:t>-1, </a:t>
            </a:r>
            <a:r>
              <a:rPr lang="zh-CN" altLang="en-US" sz="3200" dirty="0">
                <a:solidFill>
                  <a:srgbClr val="FFFFFF"/>
                </a:solidFill>
              </a:rPr>
              <a:t>求</a:t>
            </a:r>
            <a:r>
              <a:rPr lang="en-US" altLang="zh-CN" sz="3200" dirty="0">
                <a:solidFill>
                  <a:srgbClr val="FFFFFF"/>
                </a:solidFill>
              </a:rPr>
              <a:t>η</a:t>
            </a:r>
            <a:r>
              <a:rPr lang="zh-CN" altLang="en-US" sz="3200" dirty="0">
                <a:solidFill>
                  <a:srgbClr val="FFFFFF"/>
                </a:solidFill>
              </a:rPr>
              <a:t>的概率密度</a:t>
            </a:r>
            <a:r>
              <a:rPr lang="el-GR" altLang="zh-CN" sz="3600" dirty="0">
                <a:solidFill>
                  <a:srgbClr val="FFFFFF"/>
                </a:solidFill>
                <a:latin typeface="华文楷体" panose="02010600040101010101" pitchFamily="2" charset="-122"/>
                <a:ea typeface="华文楷体" panose="02010600040101010101" pitchFamily="2" charset="-122"/>
              </a:rPr>
              <a:t>φ</a:t>
            </a:r>
            <a:r>
              <a:rPr lang="en-US" altLang="zh-CN" sz="3200" baseline="-25000" dirty="0">
                <a:solidFill>
                  <a:srgbClr val="FFFFFF"/>
                </a:solidFill>
              </a:rPr>
              <a:t>η</a:t>
            </a:r>
            <a:r>
              <a:rPr lang="en-US" altLang="zh-CN" sz="3200" dirty="0">
                <a:solidFill>
                  <a:srgbClr val="FFFFFF"/>
                </a:solidFill>
              </a:rPr>
              <a:t>(</a:t>
            </a:r>
            <a:r>
              <a:rPr lang="en-US" altLang="zh-CN" sz="3200" i="1" dirty="0">
                <a:solidFill>
                  <a:srgbClr val="FFFFFF"/>
                </a:solidFill>
                <a:latin typeface="Times New Roman" panose="02020603050405020304" pitchFamily="18" charset="0"/>
              </a:rPr>
              <a:t>x</a:t>
            </a:r>
            <a:r>
              <a:rPr lang="en-US" altLang="zh-CN" sz="3200" dirty="0">
                <a:solidFill>
                  <a:srgbClr val="FFFFFF"/>
                </a:solidFill>
              </a:rPr>
              <a:t>)</a:t>
            </a:r>
            <a:r>
              <a:rPr lang="zh-CN" altLang="en-US" sz="3200" dirty="0">
                <a:solidFill>
                  <a:srgbClr val="FFFFFF"/>
                </a:solidFill>
              </a:rPr>
              <a:t>。</a:t>
            </a:r>
            <a:r>
              <a:rPr lang="zh-CN" altLang="en-US" sz="4000" dirty="0">
                <a:solidFill>
                  <a:srgbClr val="FFFFFF"/>
                </a:solidFill>
              </a:rPr>
              <a:t> </a:t>
            </a:r>
            <a:br>
              <a:rPr lang="zh-CN" altLang="en-US" sz="4000" dirty="0">
                <a:solidFill>
                  <a:srgbClr val="FFFFFF"/>
                </a:solidFill>
              </a:rPr>
            </a:br>
            <a:endParaRPr lang="zh-CN" altLang="en-US" sz="4000" dirty="0">
              <a:solidFill>
                <a:srgbClr val="FFFFFF"/>
              </a:solidFill>
            </a:endParaRPr>
          </a:p>
        </p:txBody>
      </p:sp>
      <p:sp>
        <p:nvSpPr>
          <p:cNvPr id="391171" name="Rectangle 3">
            <a:extLst>
              <a:ext uri="{FF2B5EF4-FFF2-40B4-BE49-F238E27FC236}">
                <a16:creationId xmlns:a16="http://schemas.microsoft.com/office/drawing/2014/main" id="{DFBE8936-EC73-4277-9FD5-D6D825A373D3}"/>
              </a:ext>
            </a:extLst>
          </p:cNvPr>
          <p:cNvSpPr>
            <a:spLocks noGrp="1" noChangeArrowheads="1"/>
          </p:cNvSpPr>
          <p:nvPr>
            <p:ph type="body" idx="1"/>
          </p:nvPr>
        </p:nvSpPr>
        <p:spPr>
          <a:xfrm>
            <a:off x="250825" y="1557338"/>
            <a:ext cx="8497888" cy="2447925"/>
          </a:xfrm>
        </p:spPr>
        <p:txBody>
          <a:bodyPr/>
          <a:lstStyle/>
          <a:p>
            <a:pPr eaLnBrk="1" hangingPunct="1">
              <a:defRPr/>
            </a:pPr>
            <a:r>
              <a:rPr lang="zh-CN" altLang="en-US" dirty="0">
                <a:solidFill>
                  <a:srgbClr val="FFFFFF"/>
                </a:solidFill>
              </a:rPr>
              <a:t>解：  首先求</a:t>
            </a:r>
            <a:r>
              <a:rPr lang="en-US" altLang="zh-CN" dirty="0">
                <a:solidFill>
                  <a:srgbClr val="FFFFFF"/>
                </a:solidFill>
              </a:rPr>
              <a:t>η</a:t>
            </a:r>
            <a:r>
              <a:rPr lang="zh-CN" altLang="en-US" dirty="0">
                <a:solidFill>
                  <a:srgbClr val="FFFFFF"/>
                </a:solidFill>
              </a:rPr>
              <a:t>的分布函数</a:t>
            </a:r>
            <a:r>
              <a:rPr lang="en-US" altLang="zh-CN" dirty="0" err="1">
                <a:solidFill>
                  <a:srgbClr val="FFFFFF"/>
                </a:solidFill>
              </a:rPr>
              <a:t>F</a:t>
            </a:r>
            <a:r>
              <a:rPr lang="en-US" altLang="zh-CN" baseline="-25000" dirty="0" err="1">
                <a:solidFill>
                  <a:srgbClr val="FFFFFF"/>
                </a:solidFill>
              </a:rPr>
              <a:t>η</a:t>
            </a:r>
            <a:r>
              <a:rPr lang="en-US" altLang="zh-CN" dirty="0">
                <a:solidFill>
                  <a:srgbClr val="FFFFFF"/>
                </a:solidFill>
              </a:rPr>
              <a:t>(x) </a:t>
            </a:r>
            <a:r>
              <a:rPr lang="zh-CN" altLang="en-US" dirty="0">
                <a:solidFill>
                  <a:srgbClr val="FFFFFF"/>
                </a:solidFill>
              </a:rPr>
              <a:t>。依题意，有</a:t>
            </a:r>
          </a:p>
          <a:p>
            <a:pPr marL="0" indent="0" eaLnBrk="1" hangingPunct="1">
              <a:buFontTx/>
              <a:buNone/>
              <a:defRPr/>
            </a:pPr>
            <a:r>
              <a:rPr lang="zh-CN" altLang="en-US" dirty="0">
                <a:solidFill>
                  <a:srgbClr val="FFFFFF"/>
                </a:solidFill>
              </a:rPr>
              <a:t>	</a:t>
            </a:r>
            <a:r>
              <a:rPr lang="en-US" altLang="zh-CN" dirty="0" err="1">
                <a:solidFill>
                  <a:srgbClr val="FFFFFF"/>
                </a:solidFill>
              </a:rPr>
              <a:t>F</a:t>
            </a:r>
            <a:r>
              <a:rPr lang="en-US" altLang="zh-CN" baseline="-25000" dirty="0" err="1">
                <a:solidFill>
                  <a:srgbClr val="FFFFFF"/>
                </a:solidFill>
              </a:rPr>
              <a:t>η</a:t>
            </a:r>
            <a:r>
              <a:rPr lang="en-US" altLang="zh-CN" dirty="0">
                <a:solidFill>
                  <a:srgbClr val="FFFFFF"/>
                </a:solidFill>
              </a:rPr>
              <a:t>(</a:t>
            </a:r>
            <a:r>
              <a:rPr lang="en-US" altLang="zh-CN" i="1" dirty="0">
                <a:solidFill>
                  <a:srgbClr val="FFFFFF"/>
                </a:solidFill>
                <a:latin typeface="Times New Roman" panose="02020603050405020304" pitchFamily="18" charset="0"/>
              </a:rPr>
              <a:t>x</a:t>
            </a:r>
            <a:r>
              <a:rPr lang="en-US" altLang="zh-CN" dirty="0">
                <a:solidFill>
                  <a:srgbClr val="FFFFFF"/>
                </a:solidFill>
              </a:rPr>
              <a:t>)=P{</a:t>
            </a:r>
            <a:r>
              <a:rPr lang="en-US" altLang="zh-CN" dirty="0" err="1">
                <a:solidFill>
                  <a:srgbClr val="FFFFFF"/>
                </a:solidFill>
              </a:rPr>
              <a:t>η</a:t>
            </a:r>
            <a:r>
              <a:rPr lang="en-US" altLang="zh-CN" dirty="0" err="1">
                <a:solidFill>
                  <a:srgbClr val="FFFFFF"/>
                </a:solidFill>
                <a:cs typeface="Arial" panose="020B0604020202020204" pitchFamily="34" charset="0"/>
              </a:rPr>
              <a:t>≤</a:t>
            </a:r>
            <a:r>
              <a:rPr lang="en-US" altLang="zh-CN" i="1" dirty="0" err="1">
                <a:solidFill>
                  <a:srgbClr val="FFFFFF"/>
                </a:solidFill>
                <a:latin typeface="Times New Roman" panose="02020603050405020304" pitchFamily="18" charset="0"/>
              </a:rPr>
              <a:t>x</a:t>
            </a:r>
            <a:r>
              <a:rPr lang="en-US" altLang="zh-CN" dirty="0">
                <a:solidFill>
                  <a:srgbClr val="FFFFFF"/>
                </a:solidFill>
              </a:rPr>
              <a:t>}=P{4ξ-1 </a:t>
            </a:r>
            <a:r>
              <a:rPr lang="en-US" altLang="zh-CN" dirty="0">
                <a:solidFill>
                  <a:srgbClr val="FFFFFF"/>
                </a:solidFill>
                <a:cs typeface="Arial" panose="020B0604020202020204" pitchFamily="34" charset="0"/>
              </a:rPr>
              <a:t>≤</a:t>
            </a:r>
            <a:r>
              <a:rPr lang="en-US" altLang="zh-CN" dirty="0">
                <a:solidFill>
                  <a:srgbClr val="FFFFFF"/>
                </a:solidFill>
              </a:rPr>
              <a:t> </a:t>
            </a:r>
            <a:r>
              <a:rPr lang="en-US" altLang="zh-CN" i="1" dirty="0">
                <a:solidFill>
                  <a:srgbClr val="FFFFFF"/>
                </a:solidFill>
                <a:latin typeface="Times New Roman" panose="02020603050405020304" pitchFamily="18" charset="0"/>
              </a:rPr>
              <a:t>x</a:t>
            </a:r>
            <a:r>
              <a:rPr lang="en-US" altLang="zh-CN" dirty="0">
                <a:solidFill>
                  <a:srgbClr val="FFFFFF"/>
                </a:solidFill>
              </a:rPr>
              <a:t>}</a:t>
            </a:r>
          </a:p>
          <a:p>
            <a:pPr marL="0" indent="0" eaLnBrk="1" hangingPunct="1">
              <a:buFontTx/>
              <a:buNone/>
              <a:defRPr/>
            </a:pPr>
            <a:r>
              <a:rPr lang="en-US" altLang="zh-CN" dirty="0">
                <a:solidFill>
                  <a:srgbClr val="FFFFFF"/>
                </a:solidFill>
              </a:rPr>
              <a:t>         	=P{ξ</a:t>
            </a:r>
            <a:r>
              <a:rPr lang="en-US" altLang="zh-CN" dirty="0">
                <a:solidFill>
                  <a:srgbClr val="FFFFFF"/>
                </a:solidFill>
                <a:cs typeface="Arial" panose="020B0604020202020204" pitchFamily="34" charset="0"/>
              </a:rPr>
              <a:t>≤</a:t>
            </a:r>
            <a:r>
              <a:rPr lang="en-US" altLang="zh-CN" dirty="0">
                <a:solidFill>
                  <a:srgbClr val="FFFFFF"/>
                </a:solidFill>
              </a:rPr>
              <a:t> (</a:t>
            </a:r>
            <a:r>
              <a:rPr lang="en-US" altLang="zh-CN" i="1" dirty="0">
                <a:solidFill>
                  <a:srgbClr val="FFFFFF"/>
                </a:solidFill>
                <a:latin typeface="Times New Roman" panose="02020603050405020304" pitchFamily="18" charset="0"/>
              </a:rPr>
              <a:t>x</a:t>
            </a:r>
            <a:r>
              <a:rPr lang="en-US" altLang="zh-CN" dirty="0">
                <a:solidFill>
                  <a:srgbClr val="FFFFFF"/>
                </a:solidFill>
              </a:rPr>
              <a:t>+1)/4}=F </a:t>
            </a:r>
            <a:r>
              <a:rPr lang="en-US" altLang="zh-CN" baseline="-25000" dirty="0">
                <a:solidFill>
                  <a:srgbClr val="FFFFFF"/>
                </a:solidFill>
              </a:rPr>
              <a:t>ξ</a:t>
            </a:r>
            <a:r>
              <a:rPr lang="en-US" altLang="zh-CN" dirty="0">
                <a:solidFill>
                  <a:srgbClr val="FFFFFF"/>
                </a:solidFill>
              </a:rPr>
              <a:t>[(</a:t>
            </a:r>
            <a:r>
              <a:rPr lang="en-US" altLang="zh-CN" i="1" dirty="0">
                <a:solidFill>
                  <a:srgbClr val="FFFFFF"/>
                </a:solidFill>
                <a:latin typeface="Times New Roman" panose="02020603050405020304" pitchFamily="18" charset="0"/>
              </a:rPr>
              <a:t>x</a:t>
            </a:r>
            <a:r>
              <a:rPr lang="en-US" altLang="zh-CN" dirty="0">
                <a:solidFill>
                  <a:srgbClr val="FFFFFF"/>
                </a:solidFill>
              </a:rPr>
              <a:t>+1)/4]</a:t>
            </a:r>
            <a:endParaRPr lang="en-US" altLang="zh-CN" dirty="0"/>
          </a:p>
        </p:txBody>
      </p:sp>
      <p:sp>
        <p:nvSpPr>
          <p:cNvPr id="391172" name="Text Box 4">
            <a:extLst>
              <a:ext uri="{FF2B5EF4-FFF2-40B4-BE49-F238E27FC236}">
                <a16:creationId xmlns:a16="http://schemas.microsoft.com/office/drawing/2014/main" id="{CCFF0764-4F78-40A4-A5EC-7AB4F6F2F799}"/>
              </a:ext>
            </a:extLst>
          </p:cNvPr>
          <p:cNvSpPr txBox="1">
            <a:spLocks noChangeArrowheads="1"/>
          </p:cNvSpPr>
          <p:nvPr/>
        </p:nvSpPr>
        <p:spPr bwMode="auto">
          <a:xfrm>
            <a:off x="611188" y="3789363"/>
            <a:ext cx="5041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rgbClr val="FFFFFF"/>
                </a:solidFill>
                <a:latin typeface="Times New Roman" panose="02020603050405020304" pitchFamily="18" charset="0"/>
                <a:ea typeface="Arial Unicode MS" pitchFamily="34" charset="-122"/>
              </a:rPr>
              <a:t>其中</a:t>
            </a:r>
            <a:r>
              <a:rPr lang="en-US" altLang="zh-CN">
                <a:solidFill>
                  <a:srgbClr val="FFFFFF"/>
                </a:solidFill>
                <a:latin typeface="Times New Roman" panose="02020603050405020304" pitchFamily="18" charset="0"/>
                <a:ea typeface="Arial Unicode MS" pitchFamily="34" charset="-122"/>
              </a:rPr>
              <a:t>F </a:t>
            </a:r>
            <a:r>
              <a:rPr lang="en-US" altLang="zh-CN" baseline="-25000">
                <a:solidFill>
                  <a:srgbClr val="FFFFFF"/>
                </a:solidFill>
                <a:latin typeface="Times New Roman" panose="02020603050405020304" pitchFamily="18" charset="0"/>
                <a:ea typeface="Arial Unicode MS" pitchFamily="34" charset="-122"/>
              </a:rPr>
              <a:t>ξ</a:t>
            </a:r>
            <a:r>
              <a:rPr lang="en-US" altLang="zh-CN">
                <a:solidFill>
                  <a:srgbClr val="FFFFFF"/>
                </a:solidFill>
                <a:latin typeface="Times New Roman" panose="02020603050405020304" pitchFamily="18" charset="0"/>
                <a:ea typeface="Arial Unicode MS" pitchFamily="34" charset="-122"/>
              </a:rPr>
              <a:t>(</a:t>
            </a:r>
            <a:r>
              <a:rPr lang="en-US" altLang="zh-CN" i="1">
                <a:solidFill>
                  <a:srgbClr val="FFFFFF"/>
                </a:solidFill>
                <a:latin typeface="Times New Roman" panose="02020603050405020304" pitchFamily="18" charset="0"/>
                <a:ea typeface="Arial Unicode MS" pitchFamily="34" charset="-122"/>
              </a:rPr>
              <a:t>x</a:t>
            </a:r>
            <a:r>
              <a:rPr lang="en-US" altLang="zh-CN">
                <a:solidFill>
                  <a:srgbClr val="FFFFFF"/>
                </a:solidFill>
                <a:latin typeface="Times New Roman" panose="02020603050405020304" pitchFamily="18" charset="0"/>
                <a:ea typeface="Arial Unicode MS" pitchFamily="34" charset="-122"/>
              </a:rPr>
              <a:t>)</a:t>
            </a:r>
            <a:r>
              <a:rPr lang="zh-CN" altLang="en-US">
                <a:solidFill>
                  <a:srgbClr val="FFFFFF"/>
                </a:solidFill>
                <a:latin typeface="Times New Roman" panose="02020603050405020304" pitchFamily="18" charset="0"/>
                <a:ea typeface="Arial Unicode MS" pitchFamily="34" charset="-122"/>
              </a:rPr>
              <a:t>为</a:t>
            </a:r>
            <a:r>
              <a:rPr lang="en-US" altLang="zh-CN">
                <a:solidFill>
                  <a:srgbClr val="FFFFFF"/>
                </a:solidFill>
                <a:latin typeface="Times New Roman" panose="02020603050405020304" pitchFamily="18" charset="0"/>
                <a:ea typeface="Arial Unicode MS" pitchFamily="34" charset="-122"/>
              </a:rPr>
              <a:t>ξ</a:t>
            </a:r>
            <a:r>
              <a:rPr lang="zh-CN" altLang="en-US">
                <a:solidFill>
                  <a:srgbClr val="FFFFFF"/>
                </a:solidFill>
                <a:latin typeface="Times New Roman" panose="02020603050405020304" pitchFamily="18" charset="0"/>
                <a:ea typeface="Arial Unicode MS" pitchFamily="34" charset="-122"/>
              </a:rPr>
              <a:t>的分布函数。</a:t>
            </a:r>
          </a:p>
        </p:txBody>
      </p:sp>
      <p:sp>
        <p:nvSpPr>
          <p:cNvPr id="391173" name="Text Box 5">
            <a:extLst>
              <a:ext uri="{FF2B5EF4-FFF2-40B4-BE49-F238E27FC236}">
                <a16:creationId xmlns:a16="http://schemas.microsoft.com/office/drawing/2014/main" id="{B432629E-ED36-43BE-8591-6CA65BBFD3ED}"/>
              </a:ext>
            </a:extLst>
          </p:cNvPr>
          <p:cNvSpPr txBox="1">
            <a:spLocks noChangeArrowheads="1"/>
          </p:cNvSpPr>
          <p:nvPr/>
        </p:nvSpPr>
        <p:spPr bwMode="auto">
          <a:xfrm>
            <a:off x="684213" y="4508500"/>
            <a:ext cx="76009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solidFill>
                  <a:srgbClr val="FFFFFF"/>
                </a:solidFill>
                <a:latin typeface="Times New Roman" panose="02020603050405020304" pitchFamily="18" charset="0"/>
                <a:ea typeface="Arial Unicode MS" pitchFamily="34" charset="-122"/>
              </a:rPr>
              <a:t>然后根据概率密度与分布函数间的关系 ，</a:t>
            </a:r>
          </a:p>
          <a:p>
            <a:pPr eaLnBrk="1" hangingPunct="1">
              <a:spcBef>
                <a:spcPct val="0"/>
              </a:spcBef>
              <a:buSzTx/>
              <a:buFontTx/>
              <a:buNone/>
            </a:pPr>
            <a:r>
              <a:rPr lang="zh-CN" altLang="en-US">
                <a:solidFill>
                  <a:srgbClr val="FFFFFF"/>
                </a:solidFill>
                <a:latin typeface="Times New Roman" panose="02020603050405020304" pitchFamily="18" charset="0"/>
                <a:ea typeface="Arial Unicode MS" pitchFamily="34" charset="-122"/>
              </a:rPr>
              <a:t>上式两边都对</a:t>
            </a:r>
            <a:r>
              <a:rPr lang="en-US" altLang="zh-CN" i="1">
                <a:solidFill>
                  <a:srgbClr val="FFFFFF"/>
                </a:solidFill>
                <a:latin typeface="Times New Roman" panose="02020603050405020304" pitchFamily="18" charset="0"/>
                <a:ea typeface="Arial Unicode MS" pitchFamily="34" charset="-122"/>
              </a:rPr>
              <a:t>x</a:t>
            </a:r>
            <a:r>
              <a:rPr lang="zh-CN" altLang="en-US">
                <a:solidFill>
                  <a:srgbClr val="FFFFFF"/>
                </a:solidFill>
                <a:latin typeface="Times New Roman" panose="02020603050405020304" pitchFamily="18" charset="0"/>
                <a:ea typeface="Arial Unicode MS" pitchFamily="34" charset="-122"/>
              </a:rPr>
              <a:t>求导：</a:t>
            </a:r>
          </a:p>
          <a:p>
            <a:pPr eaLnBrk="1" hangingPunct="1">
              <a:spcBef>
                <a:spcPct val="0"/>
              </a:spcBef>
              <a:buSzTx/>
              <a:buFontTx/>
              <a:buNone/>
            </a:pPr>
            <a:endParaRPr lang="en-US" altLang="zh-CN">
              <a:latin typeface="Times New Roman" panose="02020603050405020304" pitchFamily="18" charset="0"/>
              <a:ea typeface="Arial Unicode MS" pitchFamily="34" charset="-122"/>
            </a:endParaRPr>
          </a:p>
        </p:txBody>
      </p:sp>
      <p:graphicFrame>
        <p:nvGraphicFramePr>
          <p:cNvPr id="391174" name="Object 6">
            <a:extLst>
              <a:ext uri="{FF2B5EF4-FFF2-40B4-BE49-F238E27FC236}">
                <a16:creationId xmlns:a16="http://schemas.microsoft.com/office/drawing/2014/main" id="{8FC0145D-51F1-4DC5-A71B-20D442B8D253}"/>
              </a:ext>
            </a:extLst>
          </p:cNvPr>
          <p:cNvGraphicFramePr>
            <a:graphicFrameLocks noChangeAspect="1"/>
          </p:cNvGraphicFramePr>
          <p:nvPr/>
        </p:nvGraphicFramePr>
        <p:xfrm>
          <a:off x="2555875" y="5516563"/>
          <a:ext cx="3527425" cy="1127125"/>
        </p:xfrm>
        <a:graphic>
          <a:graphicData uri="http://schemas.openxmlformats.org/presentationml/2006/ole">
            <mc:AlternateContent xmlns:mc="http://schemas.openxmlformats.org/markup-compatibility/2006">
              <mc:Choice xmlns:v="urn:schemas-microsoft-com:vml" Requires="v">
                <p:oleObj spid="_x0000_s49156" name="Equation" r:id="rId4" imgW="1231366" imgH="393529" progId="Equation.DSMT4">
                  <p:embed/>
                </p:oleObj>
              </mc:Choice>
              <mc:Fallback>
                <p:oleObj name="Equation" r:id="rId4" imgW="1231366" imgH="393529"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5516563"/>
                        <a:ext cx="3527425"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1170"/>
                                        </p:tgtEl>
                                        <p:attrNameLst>
                                          <p:attrName>style.visibility</p:attrName>
                                        </p:attrNameLst>
                                      </p:cBhvr>
                                      <p:to>
                                        <p:strVal val="visible"/>
                                      </p:to>
                                    </p:set>
                                    <p:anim calcmode="lin" valueType="num">
                                      <p:cBhvr additive="base">
                                        <p:cTn id="7" dur="500" fill="hold"/>
                                        <p:tgtEl>
                                          <p:spTgt spid="391170"/>
                                        </p:tgtEl>
                                        <p:attrNameLst>
                                          <p:attrName>ppt_x</p:attrName>
                                        </p:attrNameLst>
                                      </p:cBhvr>
                                      <p:tavLst>
                                        <p:tav tm="0">
                                          <p:val>
                                            <p:strVal val="#ppt_x"/>
                                          </p:val>
                                        </p:tav>
                                        <p:tav tm="100000">
                                          <p:val>
                                            <p:strVal val="#ppt_x"/>
                                          </p:val>
                                        </p:tav>
                                      </p:tavLst>
                                    </p:anim>
                                    <p:anim calcmode="lin" valueType="num">
                                      <p:cBhvr additive="base">
                                        <p:cTn id="8" dur="500" fill="hold"/>
                                        <p:tgtEl>
                                          <p:spTgt spid="3911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1171">
                                            <p:txEl>
                                              <p:pRg st="0" end="0"/>
                                            </p:txEl>
                                          </p:spTgt>
                                        </p:tgtEl>
                                        <p:attrNameLst>
                                          <p:attrName>style.visibility</p:attrName>
                                        </p:attrNameLst>
                                      </p:cBhvr>
                                      <p:to>
                                        <p:strVal val="visible"/>
                                      </p:to>
                                    </p:set>
                                    <p:anim calcmode="lin" valueType="num">
                                      <p:cBhvr additive="base">
                                        <p:cTn id="13" dur="500" fill="hold"/>
                                        <p:tgtEl>
                                          <p:spTgt spid="39117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1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1171">
                                            <p:txEl>
                                              <p:pRg st="1" end="1"/>
                                            </p:txEl>
                                          </p:spTgt>
                                        </p:tgtEl>
                                        <p:attrNameLst>
                                          <p:attrName>style.visibility</p:attrName>
                                        </p:attrNameLst>
                                      </p:cBhvr>
                                      <p:to>
                                        <p:strVal val="visible"/>
                                      </p:to>
                                    </p:set>
                                    <p:anim calcmode="lin" valueType="num">
                                      <p:cBhvr additive="base">
                                        <p:cTn id="19" dur="500" fill="hold"/>
                                        <p:tgtEl>
                                          <p:spTgt spid="39117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1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91171">
                                            <p:txEl>
                                              <p:pRg st="2" end="2"/>
                                            </p:txEl>
                                          </p:spTgt>
                                        </p:tgtEl>
                                        <p:attrNameLst>
                                          <p:attrName>style.visibility</p:attrName>
                                        </p:attrNameLst>
                                      </p:cBhvr>
                                      <p:to>
                                        <p:strVal val="visible"/>
                                      </p:to>
                                    </p:set>
                                    <p:anim calcmode="lin" valueType="num">
                                      <p:cBhvr additive="base">
                                        <p:cTn id="25" dur="500" fill="hold"/>
                                        <p:tgtEl>
                                          <p:spTgt spid="39117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1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1172"/>
                                        </p:tgtEl>
                                        <p:attrNameLst>
                                          <p:attrName>style.visibility</p:attrName>
                                        </p:attrNameLst>
                                      </p:cBhvr>
                                      <p:to>
                                        <p:strVal val="visible"/>
                                      </p:to>
                                    </p:set>
                                    <p:anim calcmode="lin" valueType="num">
                                      <p:cBhvr additive="base">
                                        <p:cTn id="31" dur="500" fill="hold"/>
                                        <p:tgtEl>
                                          <p:spTgt spid="391172"/>
                                        </p:tgtEl>
                                        <p:attrNameLst>
                                          <p:attrName>ppt_x</p:attrName>
                                        </p:attrNameLst>
                                      </p:cBhvr>
                                      <p:tavLst>
                                        <p:tav tm="0">
                                          <p:val>
                                            <p:strVal val="#ppt_x"/>
                                          </p:val>
                                        </p:tav>
                                        <p:tav tm="100000">
                                          <p:val>
                                            <p:strVal val="#ppt_x"/>
                                          </p:val>
                                        </p:tav>
                                      </p:tavLst>
                                    </p:anim>
                                    <p:anim calcmode="lin" valueType="num">
                                      <p:cBhvr additive="base">
                                        <p:cTn id="32" dur="500" fill="hold"/>
                                        <p:tgtEl>
                                          <p:spTgt spid="39117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1173"/>
                                        </p:tgtEl>
                                        <p:attrNameLst>
                                          <p:attrName>style.visibility</p:attrName>
                                        </p:attrNameLst>
                                      </p:cBhvr>
                                      <p:to>
                                        <p:strVal val="visible"/>
                                      </p:to>
                                    </p:set>
                                    <p:anim calcmode="lin" valueType="num">
                                      <p:cBhvr additive="base">
                                        <p:cTn id="37" dur="500" fill="hold"/>
                                        <p:tgtEl>
                                          <p:spTgt spid="391173"/>
                                        </p:tgtEl>
                                        <p:attrNameLst>
                                          <p:attrName>ppt_x</p:attrName>
                                        </p:attrNameLst>
                                      </p:cBhvr>
                                      <p:tavLst>
                                        <p:tav tm="0">
                                          <p:val>
                                            <p:strVal val="#ppt_x"/>
                                          </p:val>
                                        </p:tav>
                                        <p:tav tm="100000">
                                          <p:val>
                                            <p:strVal val="#ppt_x"/>
                                          </p:val>
                                        </p:tav>
                                      </p:tavLst>
                                    </p:anim>
                                    <p:anim calcmode="lin" valueType="num">
                                      <p:cBhvr additive="base">
                                        <p:cTn id="38" dur="500" fill="hold"/>
                                        <p:tgtEl>
                                          <p:spTgt spid="39117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91174"/>
                                        </p:tgtEl>
                                        <p:attrNameLst>
                                          <p:attrName>style.visibility</p:attrName>
                                        </p:attrNameLst>
                                      </p:cBhvr>
                                      <p:to>
                                        <p:strVal val="visible"/>
                                      </p:to>
                                    </p:set>
                                    <p:anim calcmode="lin" valueType="num">
                                      <p:cBhvr additive="base">
                                        <p:cTn id="43" dur="500" fill="hold"/>
                                        <p:tgtEl>
                                          <p:spTgt spid="391174"/>
                                        </p:tgtEl>
                                        <p:attrNameLst>
                                          <p:attrName>ppt_x</p:attrName>
                                        </p:attrNameLst>
                                      </p:cBhvr>
                                      <p:tavLst>
                                        <p:tav tm="0">
                                          <p:val>
                                            <p:strVal val="#ppt_x"/>
                                          </p:val>
                                        </p:tav>
                                        <p:tav tm="100000">
                                          <p:val>
                                            <p:strVal val="#ppt_x"/>
                                          </p:val>
                                        </p:tav>
                                      </p:tavLst>
                                    </p:anim>
                                    <p:anim calcmode="lin" valueType="num">
                                      <p:cBhvr additive="base">
                                        <p:cTn id="44" dur="500" fill="hold"/>
                                        <p:tgtEl>
                                          <p:spTgt spid="391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0" grpId="0"/>
      <p:bldP spid="391172" grpId="0"/>
      <p:bldP spid="391173" grpId="0"/>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4002" name="Text Box 2">
            <a:extLst>
              <a:ext uri="{FF2B5EF4-FFF2-40B4-BE49-F238E27FC236}">
                <a16:creationId xmlns:a16="http://schemas.microsoft.com/office/drawing/2014/main" id="{714A3843-27A2-4914-9E67-7649AC29D4E7}"/>
              </a:ext>
            </a:extLst>
          </p:cNvPr>
          <p:cNvSpPr txBox="1">
            <a:spLocks noChangeArrowheads="1"/>
          </p:cNvSpPr>
          <p:nvPr/>
        </p:nvSpPr>
        <p:spPr bwMode="auto">
          <a:xfrm>
            <a:off x="250825" y="333375"/>
            <a:ext cx="8893175" cy="443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50000"/>
              </a:spcBef>
              <a:buSzTx/>
              <a:buFontTx/>
              <a:buNone/>
            </a:pPr>
            <a:r>
              <a:rPr lang="zh-CN" altLang="en-US" dirty="0">
                <a:solidFill>
                  <a:srgbClr val="FFFFFF"/>
                </a:solidFill>
                <a:latin typeface="Times New Roman" panose="02020603050405020304" pitchFamily="18" charset="0"/>
                <a:ea typeface="+mn-ea"/>
                <a:cs typeface="Times New Roman" panose="02020603050405020304" pitchFamily="18" charset="0"/>
              </a:rPr>
              <a:t>在这里，把所求随机事件“</a:t>
            </a:r>
            <a:r>
              <a:rPr lang="el-GR" altLang="zh-CN" dirty="0">
                <a:solidFill>
                  <a:srgbClr val="FFFFFF"/>
                </a:solidFill>
                <a:latin typeface="Times New Roman" panose="02020603050405020304" pitchFamily="18" charset="0"/>
                <a:ea typeface="+mn-ea"/>
                <a:cs typeface="Times New Roman" panose="02020603050405020304" pitchFamily="18" charset="0"/>
              </a:rPr>
              <a:t>η</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n-US" altLang="zh-CN" i="1" dirty="0">
                <a:solidFill>
                  <a:srgbClr val="FFFFFF"/>
                </a:solidFill>
                <a:latin typeface="Times New Roman" panose="02020603050405020304" pitchFamily="18" charset="0"/>
                <a:ea typeface="+mn-ea"/>
                <a:cs typeface="Times New Roman" panose="02020603050405020304" pitchFamily="18" charset="0"/>
              </a:rPr>
              <a:t>y</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zh-CN" altLang="en-US" dirty="0">
                <a:solidFill>
                  <a:srgbClr val="FFFFFF"/>
                </a:solidFill>
                <a:latin typeface="Times New Roman" panose="02020603050405020304" pitchFamily="18" charset="0"/>
                <a:ea typeface="+mn-ea"/>
                <a:cs typeface="Times New Roman" panose="02020603050405020304" pitchFamily="18" charset="0"/>
              </a:rPr>
              <a:t>的概率转化为求与它相等的随机事件“</a:t>
            </a:r>
            <a:r>
              <a:rPr lang="en-US" altLang="zh-CN" dirty="0">
                <a:solidFill>
                  <a:srgbClr val="FFFFFF"/>
                </a:solidFill>
                <a:latin typeface="Times New Roman" panose="02020603050405020304" pitchFamily="18" charset="0"/>
                <a:ea typeface="+mn-ea"/>
                <a:cs typeface="Times New Roman" panose="02020603050405020304" pitchFamily="18" charset="0"/>
              </a:rPr>
              <a:t>ξ≤(</a:t>
            </a:r>
            <a:r>
              <a:rPr lang="en-US" altLang="zh-CN" i="1" dirty="0">
                <a:solidFill>
                  <a:srgbClr val="FFFFFF"/>
                </a:solidFill>
                <a:latin typeface="Times New Roman" panose="02020603050405020304" pitchFamily="18" charset="0"/>
                <a:ea typeface="+mn-ea"/>
                <a:cs typeface="Times New Roman" panose="02020603050405020304" pitchFamily="18" charset="0"/>
              </a:rPr>
              <a:t>x</a:t>
            </a:r>
            <a:r>
              <a:rPr lang="en-US" altLang="zh-CN" dirty="0">
                <a:solidFill>
                  <a:srgbClr val="FFFFFF"/>
                </a:solidFill>
                <a:latin typeface="Times New Roman" panose="02020603050405020304" pitchFamily="18" charset="0"/>
                <a:ea typeface="+mn-ea"/>
                <a:cs typeface="Times New Roman" panose="02020603050405020304" pitchFamily="18" charset="0"/>
              </a:rPr>
              <a:t>+1)/4”</a:t>
            </a:r>
            <a:r>
              <a:rPr lang="zh-CN" altLang="en-US" dirty="0">
                <a:solidFill>
                  <a:srgbClr val="FFFFFF"/>
                </a:solidFill>
                <a:latin typeface="Times New Roman" panose="02020603050405020304" pitchFamily="18" charset="0"/>
                <a:ea typeface="+mn-ea"/>
                <a:cs typeface="Times New Roman" panose="02020603050405020304" pitchFamily="18" charset="0"/>
              </a:rPr>
              <a:t>的概率。而后者恰是已知随机变量</a:t>
            </a:r>
            <a:r>
              <a:rPr lang="en-US" altLang="zh-CN" dirty="0">
                <a:solidFill>
                  <a:srgbClr val="FFFFFF"/>
                </a:solidFill>
                <a:latin typeface="Times New Roman" panose="02020603050405020304" pitchFamily="18" charset="0"/>
                <a:ea typeface="+mn-ea"/>
                <a:cs typeface="Times New Roman" panose="02020603050405020304" pitchFamily="18" charset="0"/>
              </a:rPr>
              <a:t>ξ</a:t>
            </a:r>
            <a:r>
              <a:rPr lang="zh-CN" altLang="en-US" dirty="0">
                <a:solidFill>
                  <a:srgbClr val="FFFFFF"/>
                </a:solidFill>
                <a:latin typeface="Times New Roman" panose="02020603050405020304" pitchFamily="18" charset="0"/>
                <a:ea typeface="+mn-ea"/>
                <a:cs typeface="Times New Roman" panose="02020603050405020304" pitchFamily="18" charset="0"/>
              </a:rPr>
              <a:t>的分布函数在</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n-US" altLang="zh-CN" i="1" dirty="0">
                <a:solidFill>
                  <a:srgbClr val="FFFFFF"/>
                </a:solidFill>
                <a:latin typeface="Times New Roman" panose="02020603050405020304" pitchFamily="18" charset="0"/>
                <a:ea typeface="+mn-ea"/>
                <a:cs typeface="Times New Roman" panose="02020603050405020304" pitchFamily="18" charset="0"/>
              </a:rPr>
              <a:t>x+</a:t>
            </a:r>
            <a:r>
              <a:rPr lang="en-US" altLang="zh-CN" dirty="0">
                <a:solidFill>
                  <a:srgbClr val="FFFFFF"/>
                </a:solidFill>
                <a:latin typeface="Times New Roman" panose="02020603050405020304" pitchFamily="18" charset="0"/>
                <a:ea typeface="+mn-ea"/>
                <a:cs typeface="Times New Roman" panose="02020603050405020304" pitchFamily="18" charset="0"/>
              </a:rPr>
              <a:t>1)/4</a:t>
            </a:r>
            <a:r>
              <a:rPr lang="zh-CN" altLang="en-US" dirty="0">
                <a:solidFill>
                  <a:srgbClr val="FFFFFF"/>
                </a:solidFill>
                <a:latin typeface="Times New Roman" panose="02020603050405020304" pitchFamily="18" charset="0"/>
                <a:ea typeface="+mn-ea"/>
                <a:cs typeface="Times New Roman" panose="02020603050405020304" pitchFamily="18" charset="0"/>
              </a:rPr>
              <a:t>的值。于是建立了两个随机变量</a:t>
            </a:r>
            <a:r>
              <a:rPr lang="en-US" altLang="zh-CN" dirty="0">
                <a:solidFill>
                  <a:srgbClr val="FFFFFF"/>
                </a:solidFill>
                <a:latin typeface="Times New Roman" panose="02020603050405020304" pitchFamily="18" charset="0"/>
                <a:ea typeface="+mn-ea"/>
                <a:cs typeface="Times New Roman" panose="02020603050405020304" pitchFamily="18" charset="0"/>
              </a:rPr>
              <a:t>η</a:t>
            </a:r>
            <a:r>
              <a:rPr lang="zh-CN" altLang="en-US" dirty="0">
                <a:solidFill>
                  <a:srgbClr val="FFFFFF"/>
                </a:solidFill>
                <a:latin typeface="Times New Roman" panose="02020603050405020304" pitchFamily="18" charset="0"/>
                <a:ea typeface="+mn-ea"/>
                <a:cs typeface="Times New Roman" panose="02020603050405020304" pitchFamily="18" charset="0"/>
              </a:rPr>
              <a:t>与</a:t>
            </a:r>
            <a:r>
              <a:rPr lang="en-US" altLang="zh-CN" dirty="0">
                <a:solidFill>
                  <a:srgbClr val="FFFFFF"/>
                </a:solidFill>
                <a:latin typeface="Times New Roman" panose="02020603050405020304" pitchFamily="18" charset="0"/>
                <a:ea typeface="+mn-ea"/>
                <a:cs typeface="Times New Roman" panose="02020603050405020304" pitchFamily="18" charset="0"/>
              </a:rPr>
              <a:t>ξ</a:t>
            </a:r>
            <a:r>
              <a:rPr lang="zh-CN" altLang="en-US" dirty="0">
                <a:solidFill>
                  <a:srgbClr val="FFFFFF"/>
                </a:solidFill>
                <a:latin typeface="Times New Roman" panose="02020603050405020304" pitchFamily="18" charset="0"/>
                <a:ea typeface="+mn-ea"/>
                <a:cs typeface="Times New Roman" panose="02020603050405020304" pitchFamily="18" charset="0"/>
              </a:rPr>
              <a:t>的分布函数之间的关系：</a:t>
            </a:r>
          </a:p>
          <a:p>
            <a:pPr eaLnBrk="1" hangingPunct="1">
              <a:lnSpc>
                <a:spcPct val="140000"/>
              </a:lnSpc>
              <a:spcBef>
                <a:spcPct val="50000"/>
              </a:spcBef>
              <a:buSzTx/>
              <a:buFontTx/>
              <a:buNone/>
            </a:pPr>
            <a:r>
              <a:rPr lang="zh-CN" altLang="en-US" dirty="0">
                <a:solidFill>
                  <a:srgbClr val="FFFFFF"/>
                </a:solidFill>
                <a:latin typeface="楷体_GB2312" pitchFamily="49" charset="-122"/>
                <a:ea typeface="楷体_GB2312" pitchFamily="49" charset="-122"/>
              </a:rPr>
              <a:t>                   </a:t>
            </a:r>
          </a:p>
        </p:txBody>
      </p:sp>
      <p:graphicFrame>
        <p:nvGraphicFramePr>
          <p:cNvPr id="384004" name="Object 4">
            <a:extLst>
              <a:ext uri="{FF2B5EF4-FFF2-40B4-BE49-F238E27FC236}">
                <a16:creationId xmlns:a16="http://schemas.microsoft.com/office/drawing/2014/main" id="{E6B5F800-1BF7-454C-BCCE-27ADDA365718}"/>
              </a:ext>
            </a:extLst>
          </p:cNvPr>
          <p:cNvGraphicFramePr>
            <a:graphicFrameLocks noChangeAspect="1"/>
          </p:cNvGraphicFramePr>
          <p:nvPr/>
        </p:nvGraphicFramePr>
        <p:xfrm>
          <a:off x="2916238" y="4005263"/>
          <a:ext cx="2881312" cy="1130300"/>
        </p:xfrm>
        <a:graphic>
          <a:graphicData uri="http://schemas.openxmlformats.org/presentationml/2006/ole">
            <mc:AlternateContent xmlns:mc="http://schemas.openxmlformats.org/markup-compatibility/2006">
              <mc:Choice xmlns:v="urn:schemas-microsoft-com:vml" Requires="v">
                <p:oleObj spid="_x0000_s50180" name="Equation" r:id="rId4" imgW="1002865" imgH="393529" progId="Equation.DSMT4">
                  <p:embed/>
                </p:oleObj>
              </mc:Choice>
              <mc:Fallback>
                <p:oleObj name="Equation" r:id="rId4" imgW="1002865" imgH="393529"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4005263"/>
                        <a:ext cx="2881312"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4005" name="Text Box 5">
            <a:extLst>
              <a:ext uri="{FF2B5EF4-FFF2-40B4-BE49-F238E27FC236}">
                <a16:creationId xmlns:a16="http://schemas.microsoft.com/office/drawing/2014/main" id="{535AF013-CFFC-42E9-87B3-5095B0B80F79}"/>
              </a:ext>
            </a:extLst>
          </p:cNvPr>
          <p:cNvSpPr txBox="1">
            <a:spLocks noChangeArrowheads="1"/>
          </p:cNvSpPr>
          <p:nvPr/>
        </p:nvSpPr>
        <p:spPr bwMode="auto">
          <a:xfrm>
            <a:off x="19050" y="5300663"/>
            <a:ext cx="9124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dirty="0">
                <a:solidFill>
                  <a:srgbClr val="FFFFFF"/>
                </a:solidFill>
                <a:latin typeface="Times New Roman" panose="02020603050405020304" pitchFamily="18" charset="0"/>
                <a:ea typeface="+mn-ea"/>
                <a:cs typeface="Times New Roman" panose="02020603050405020304" pitchFamily="18" charset="0"/>
              </a:rPr>
              <a:t>这对计算随机变量函数的概率密度是关键的一步</a:t>
            </a:r>
            <a:r>
              <a:rPr lang="zh-CN" altLang="en-US" dirty="0">
                <a:solidFill>
                  <a:srgbClr val="FFFFFF"/>
                </a:solidFill>
                <a:latin typeface="Times New Roman" panose="02020603050405020304" pitchFamily="18" charset="0"/>
                <a:ea typeface="Arial Unicode MS"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4002"/>
                                        </p:tgtEl>
                                        <p:attrNameLst>
                                          <p:attrName>style.visibility</p:attrName>
                                        </p:attrNameLst>
                                      </p:cBhvr>
                                      <p:to>
                                        <p:strVal val="visible"/>
                                      </p:to>
                                    </p:set>
                                    <p:anim calcmode="lin" valueType="num">
                                      <p:cBhvr additive="base">
                                        <p:cTn id="7" dur="500" fill="hold"/>
                                        <p:tgtEl>
                                          <p:spTgt spid="384002"/>
                                        </p:tgtEl>
                                        <p:attrNameLst>
                                          <p:attrName>ppt_x</p:attrName>
                                        </p:attrNameLst>
                                      </p:cBhvr>
                                      <p:tavLst>
                                        <p:tav tm="0">
                                          <p:val>
                                            <p:strVal val="#ppt_x"/>
                                          </p:val>
                                        </p:tav>
                                        <p:tav tm="100000">
                                          <p:val>
                                            <p:strVal val="#ppt_x"/>
                                          </p:val>
                                        </p:tav>
                                      </p:tavLst>
                                    </p:anim>
                                    <p:anim calcmode="lin" valueType="num">
                                      <p:cBhvr additive="base">
                                        <p:cTn id="8" dur="500" fill="hold"/>
                                        <p:tgtEl>
                                          <p:spTgt spid="3840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4004"/>
                                        </p:tgtEl>
                                        <p:attrNameLst>
                                          <p:attrName>style.visibility</p:attrName>
                                        </p:attrNameLst>
                                      </p:cBhvr>
                                      <p:to>
                                        <p:strVal val="visible"/>
                                      </p:to>
                                    </p:set>
                                    <p:anim calcmode="lin" valueType="num">
                                      <p:cBhvr additive="base">
                                        <p:cTn id="13" dur="500" fill="hold"/>
                                        <p:tgtEl>
                                          <p:spTgt spid="384004"/>
                                        </p:tgtEl>
                                        <p:attrNameLst>
                                          <p:attrName>ppt_x</p:attrName>
                                        </p:attrNameLst>
                                      </p:cBhvr>
                                      <p:tavLst>
                                        <p:tav tm="0">
                                          <p:val>
                                            <p:strVal val="#ppt_x"/>
                                          </p:val>
                                        </p:tav>
                                        <p:tav tm="100000">
                                          <p:val>
                                            <p:strVal val="#ppt_x"/>
                                          </p:val>
                                        </p:tav>
                                      </p:tavLst>
                                    </p:anim>
                                    <p:anim calcmode="lin" valueType="num">
                                      <p:cBhvr additive="base">
                                        <p:cTn id="14" dur="500" fill="hold"/>
                                        <p:tgtEl>
                                          <p:spTgt spid="38400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4005"/>
                                        </p:tgtEl>
                                        <p:attrNameLst>
                                          <p:attrName>style.visibility</p:attrName>
                                        </p:attrNameLst>
                                      </p:cBhvr>
                                      <p:to>
                                        <p:strVal val="visible"/>
                                      </p:to>
                                    </p:set>
                                    <p:anim calcmode="lin" valueType="num">
                                      <p:cBhvr additive="base">
                                        <p:cTn id="19" dur="500" fill="hold"/>
                                        <p:tgtEl>
                                          <p:spTgt spid="384005"/>
                                        </p:tgtEl>
                                        <p:attrNameLst>
                                          <p:attrName>ppt_x</p:attrName>
                                        </p:attrNameLst>
                                      </p:cBhvr>
                                      <p:tavLst>
                                        <p:tav tm="0">
                                          <p:val>
                                            <p:strVal val="#ppt_x"/>
                                          </p:val>
                                        </p:tav>
                                        <p:tav tm="100000">
                                          <p:val>
                                            <p:strVal val="#ppt_x"/>
                                          </p:val>
                                        </p:tav>
                                      </p:tavLst>
                                    </p:anim>
                                    <p:anim calcmode="lin" valueType="num">
                                      <p:cBhvr additive="base">
                                        <p:cTn id="20" dur="500" fill="hold"/>
                                        <p:tgtEl>
                                          <p:spTgt spid="384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p:bldP spid="384005" grpId="0"/>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9F16002C-432F-46BE-AD63-3BB39FA405E4}"/>
              </a:ext>
            </a:extLst>
          </p:cNvPr>
          <p:cNvSpPr>
            <a:spLocks noGrp="1" noChangeArrowheads="1"/>
          </p:cNvSpPr>
          <p:nvPr>
            <p:ph type="title"/>
          </p:nvPr>
        </p:nvSpPr>
        <p:spPr>
          <a:xfrm>
            <a:off x="662856" y="1016287"/>
            <a:ext cx="7772400" cy="1143000"/>
          </a:xfrm>
        </p:spPr>
        <p:txBody>
          <a:bodyPr/>
          <a:lstStyle/>
          <a:p>
            <a:pPr algn="l" eaLnBrk="1" hangingPunct="1">
              <a:lnSpc>
                <a:spcPct val="150000"/>
              </a:lnSpc>
            </a:pPr>
            <a:r>
              <a:rPr lang="zh-CN" altLang="en-US" sz="3200" dirty="0">
                <a:solidFill>
                  <a:srgbClr val="FFFFFF"/>
                </a:solidFill>
                <a:latin typeface="Times New Roman" panose="02020603050405020304" pitchFamily="18" charset="0"/>
                <a:ea typeface="+mn-ea"/>
                <a:cs typeface="Times New Roman" panose="02020603050405020304" pitchFamily="18" charset="0"/>
              </a:rPr>
              <a:t>例６    设随机变量 </a:t>
            </a:r>
            <a:r>
              <a:rPr lang="en-US" altLang="zh-CN" sz="3200" dirty="0">
                <a:solidFill>
                  <a:srgbClr val="FFFFFF"/>
                </a:solidFill>
                <a:latin typeface="Times New Roman" panose="02020603050405020304" pitchFamily="18" charset="0"/>
                <a:ea typeface="+mn-ea"/>
                <a:cs typeface="Times New Roman" panose="02020603050405020304" pitchFamily="18" charset="0"/>
              </a:rPr>
              <a:t>ξ </a:t>
            </a:r>
            <a:r>
              <a:rPr lang="zh-CN" altLang="en-US" sz="3200" dirty="0">
                <a:solidFill>
                  <a:srgbClr val="FFFFFF"/>
                </a:solidFill>
                <a:latin typeface="Times New Roman" panose="02020603050405020304" pitchFamily="18" charset="0"/>
                <a:ea typeface="+mn-ea"/>
                <a:cs typeface="Times New Roman" panose="02020603050405020304" pitchFamily="18" charset="0"/>
              </a:rPr>
              <a:t>的分布函数为Ｆ</a:t>
            </a:r>
            <a:r>
              <a:rPr lang="en-US" altLang="zh-CN" sz="3200" baseline="-25000" dirty="0">
                <a:solidFill>
                  <a:srgbClr val="FFFFFF"/>
                </a:solidFill>
                <a:latin typeface="Times New Roman" panose="02020603050405020304" pitchFamily="18" charset="0"/>
                <a:ea typeface="+mn-ea"/>
                <a:cs typeface="Times New Roman" panose="02020603050405020304" pitchFamily="18" charset="0"/>
              </a:rPr>
              <a:t>ξ </a:t>
            </a:r>
            <a:r>
              <a:rPr lang="en-US" altLang="zh-CN" sz="3200" dirty="0">
                <a:solidFill>
                  <a:srgbClr val="FFFFFF"/>
                </a:solidFill>
                <a:latin typeface="Times New Roman" panose="02020603050405020304" pitchFamily="18" charset="0"/>
                <a:ea typeface="+mn-ea"/>
                <a:cs typeface="Times New Roman" panose="02020603050405020304" pitchFamily="18" charset="0"/>
              </a:rPr>
              <a:t>(</a:t>
            </a:r>
            <a:r>
              <a:rPr lang="zh-CN" altLang="en-US" sz="3200" dirty="0">
                <a:solidFill>
                  <a:srgbClr val="FFFFFF"/>
                </a:solidFill>
                <a:latin typeface="Times New Roman" panose="02020603050405020304" pitchFamily="18" charset="0"/>
                <a:ea typeface="+mn-ea"/>
                <a:cs typeface="Times New Roman" panose="02020603050405020304" pitchFamily="18" charset="0"/>
              </a:rPr>
              <a:t>Ｘ</a:t>
            </a:r>
            <a:r>
              <a:rPr lang="en-US" altLang="zh-CN" sz="3200" dirty="0">
                <a:solidFill>
                  <a:srgbClr val="FFFFFF"/>
                </a:solidFill>
                <a:latin typeface="Times New Roman" panose="02020603050405020304" pitchFamily="18" charset="0"/>
                <a:ea typeface="+mn-ea"/>
                <a:cs typeface="Times New Roman" panose="02020603050405020304" pitchFamily="18" charset="0"/>
              </a:rPr>
              <a:t>), </a:t>
            </a:r>
            <a:r>
              <a:rPr lang="zh-CN" altLang="en-US" sz="3200" dirty="0">
                <a:solidFill>
                  <a:srgbClr val="FFFFFF"/>
                </a:solidFill>
                <a:latin typeface="Times New Roman" panose="02020603050405020304" pitchFamily="18" charset="0"/>
                <a:ea typeface="+mn-ea"/>
                <a:cs typeface="Times New Roman" panose="02020603050405020304" pitchFamily="18" charset="0"/>
              </a:rPr>
              <a:t>求</a:t>
            </a:r>
            <a:r>
              <a:rPr lang="en-US" altLang="zh-CN" sz="3200" dirty="0">
                <a:solidFill>
                  <a:srgbClr val="FFFFFF"/>
                </a:solidFill>
                <a:latin typeface="Times New Roman" panose="02020603050405020304" pitchFamily="18" charset="0"/>
                <a:ea typeface="+mn-ea"/>
                <a:cs typeface="Times New Roman" panose="02020603050405020304" pitchFamily="18" charset="0"/>
              </a:rPr>
              <a:t>ξ</a:t>
            </a:r>
            <a:r>
              <a:rPr lang="zh-CN" altLang="en-US" sz="3200" baseline="30000" dirty="0">
                <a:solidFill>
                  <a:srgbClr val="FFFFFF"/>
                </a:solidFill>
                <a:latin typeface="Times New Roman" panose="02020603050405020304" pitchFamily="18" charset="0"/>
                <a:ea typeface="+mn-ea"/>
                <a:cs typeface="Times New Roman" panose="02020603050405020304" pitchFamily="18" charset="0"/>
              </a:rPr>
              <a:t>２</a:t>
            </a:r>
            <a:r>
              <a:rPr lang="zh-CN" altLang="en-US" sz="3200" dirty="0">
                <a:solidFill>
                  <a:srgbClr val="FFFFFF"/>
                </a:solidFill>
                <a:latin typeface="Times New Roman" panose="02020603050405020304" pitchFamily="18" charset="0"/>
                <a:ea typeface="+mn-ea"/>
                <a:cs typeface="Times New Roman" panose="02020603050405020304" pitchFamily="18" charset="0"/>
              </a:rPr>
              <a:t>的分布 函数．</a:t>
            </a:r>
            <a:br>
              <a:rPr lang="zh-CN" altLang="en-US" sz="3200" dirty="0">
                <a:solidFill>
                  <a:schemeClr val="tx1"/>
                </a:solidFill>
                <a:latin typeface="华文楷体" panose="02010600040101010101" pitchFamily="2" charset="-122"/>
                <a:ea typeface="华文楷体" panose="02010600040101010101" pitchFamily="2" charset="-122"/>
              </a:rPr>
            </a:br>
            <a:endParaRPr lang="zh-CN" altLang="en-US" sz="3200" dirty="0">
              <a:solidFill>
                <a:schemeClr val="tx1"/>
              </a:solidFill>
              <a:latin typeface="华文楷体" panose="02010600040101010101" pitchFamily="2" charset="-122"/>
              <a:ea typeface="华文楷体" panose="02010600040101010101" pitchFamily="2" charset="-122"/>
            </a:endParaRPr>
          </a:p>
        </p:txBody>
      </p:sp>
      <p:sp>
        <p:nvSpPr>
          <p:cNvPr id="393219" name="Rectangle 3">
            <a:extLst>
              <a:ext uri="{FF2B5EF4-FFF2-40B4-BE49-F238E27FC236}">
                <a16:creationId xmlns:a16="http://schemas.microsoft.com/office/drawing/2014/main" id="{346B150C-BBF1-4C24-8ED2-2DFE7DAB4FBE}"/>
              </a:ext>
            </a:extLst>
          </p:cNvPr>
          <p:cNvSpPr>
            <a:spLocks noGrp="1" noChangeArrowheads="1"/>
          </p:cNvSpPr>
          <p:nvPr>
            <p:ph type="body" sz="half" idx="1"/>
          </p:nvPr>
        </p:nvSpPr>
        <p:spPr>
          <a:xfrm>
            <a:off x="685800" y="2162677"/>
            <a:ext cx="2662238" cy="511175"/>
          </a:xfrm>
        </p:spPr>
        <p:txBody>
          <a:bodyPr/>
          <a:lstStyle/>
          <a:p>
            <a:pPr eaLnBrk="1" hangingPunct="1">
              <a:lnSpc>
                <a:spcPct val="90000"/>
              </a:lnSpc>
              <a:buFontTx/>
              <a:buNone/>
            </a:pPr>
            <a:r>
              <a:rPr lang="zh-CN" altLang="en-US" dirty="0">
                <a:solidFill>
                  <a:srgbClr val="FFFFFF"/>
                </a:solidFill>
              </a:rPr>
              <a:t>解：</a:t>
            </a:r>
            <a:r>
              <a:rPr lang="zh-CN" altLang="en-US" dirty="0">
                <a:solidFill>
                  <a:srgbClr val="FFFFFF"/>
                </a:solidFill>
                <a:latin typeface="Times New Roman" panose="02020603050405020304" pitchFamily="18" charset="0"/>
              </a:rPr>
              <a:t>当</a:t>
            </a:r>
            <a:r>
              <a:rPr lang="en-US" altLang="zh-CN" i="1" dirty="0">
                <a:solidFill>
                  <a:srgbClr val="FFFFFF"/>
                </a:solidFill>
                <a:latin typeface="Times New Roman" panose="02020603050405020304" pitchFamily="18" charset="0"/>
              </a:rPr>
              <a:t>x</a:t>
            </a:r>
            <a:r>
              <a:rPr lang="en-US" altLang="zh-CN" dirty="0">
                <a:solidFill>
                  <a:srgbClr val="FFFFFF"/>
                </a:solidFill>
                <a:cs typeface="Arial" panose="020B0604020202020204" pitchFamily="34" charset="0"/>
              </a:rPr>
              <a:t>&lt;</a:t>
            </a:r>
            <a:r>
              <a:rPr lang="en-US" altLang="zh-CN" dirty="0">
                <a:solidFill>
                  <a:srgbClr val="FFFFFF"/>
                </a:solidFill>
              </a:rPr>
              <a:t>0</a:t>
            </a:r>
            <a:r>
              <a:rPr lang="zh-CN" altLang="en-US" dirty="0">
                <a:solidFill>
                  <a:srgbClr val="FFFFFF"/>
                </a:solidFill>
                <a:latin typeface="Times New Roman" panose="02020603050405020304" pitchFamily="18" charset="0"/>
              </a:rPr>
              <a:t>时</a:t>
            </a:r>
            <a:r>
              <a:rPr lang="en-US" altLang="zh-CN" dirty="0">
                <a:solidFill>
                  <a:srgbClr val="FFFFFF"/>
                </a:solidFill>
                <a:latin typeface="Times New Roman" panose="02020603050405020304" pitchFamily="18" charset="0"/>
              </a:rPr>
              <a:t>,        </a:t>
            </a:r>
          </a:p>
        </p:txBody>
      </p:sp>
      <p:graphicFrame>
        <p:nvGraphicFramePr>
          <p:cNvPr id="393223" name="Object 7">
            <a:extLst>
              <a:ext uri="{FF2B5EF4-FFF2-40B4-BE49-F238E27FC236}">
                <a16:creationId xmlns:a16="http://schemas.microsoft.com/office/drawing/2014/main" id="{BE483084-77AE-43B6-B964-0A57D86304CB}"/>
              </a:ext>
            </a:extLst>
          </p:cNvPr>
          <p:cNvGraphicFramePr>
            <a:graphicFrameLocks noGrp="1" noChangeAspect="1"/>
          </p:cNvGraphicFramePr>
          <p:nvPr>
            <p:ph sz="quarter" idx="2"/>
            <p:extLst>
              <p:ext uri="{D42A27DB-BD31-4B8C-83A1-F6EECF244321}">
                <p14:modId xmlns:p14="http://schemas.microsoft.com/office/powerpoint/2010/main" val="2146590081"/>
              </p:ext>
            </p:extLst>
          </p:nvPr>
        </p:nvGraphicFramePr>
        <p:xfrm>
          <a:off x="737702" y="3536394"/>
          <a:ext cx="6697662" cy="865187"/>
        </p:xfrm>
        <a:graphic>
          <a:graphicData uri="http://schemas.openxmlformats.org/presentationml/2006/ole">
            <mc:AlternateContent xmlns:mc="http://schemas.openxmlformats.org/markup-compatibility/2006">
              <mc:Choice xmlns:v="urn:schemas-microsoft-com:vml" Requires="v">
                <p:oleObj spid="_x0000_s51210" name="Equation" r:id="rId3" imgW="2260600" imgH="292100" progId="Equation.DSMT4">
                  <p:embed/>
                </p:oleObj>
              </mc:Choice>
              <mc:Fallback>
                <p:oleObj name="Equation" r:id="rId3" imgW="2260600" imgH="2921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702" y="3536394"/>
                        <a:ext cx="6697662"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3220" name="Object 4">
            <a:extLst>
              <a:ext uri="{FF2B5EF4-FFF2-40B4-BE49-F238E27FC236}">
                <a16:creationId xmlns:a16="http://schemas.microsoft.com/office/drawing/2014/main" id="{B1F7E081-5C68-4018-8331-8625ADFC171E}"/>
              </a:ext>
            </a:extLst>
          </p:cNvPr>
          <p:cNvGraphicFramePr>
            <a:graphicFrameLocks noChangeAspect="1"/>
          </p:cNvGraphicFramePr>
          <p:nvPr>
            <p:extLst>
              <p:ext uri="{D42A27DB-BD31-4B8C-83A1-F6EECF244321}">
                <p14:modId xmlns:p14="http://schemas.microsoft.com/office/powerpoint/2010/main" val="909781054"/>
              </p:ext>
            </p:extLst>
          </p:nvPr>
        </p:nvGraphicFramePr>
        <p:xfrm>
          <a:off x="3275856" y="2066799"/>
          <a:ext cx="3384550" cy="776288"/>
        </p:xfrm>
        <a:graphic>
          <a:graphicData uri="http://schemas.openxmlformats.org/presentationml/2006/ole">
            <mc:AlternateContent xmlns:mc="http://schemas.openxmlformats.org/markup-compatibility/2006">
              <mc:Choice xmlns:v="urn:schemas-microsoft-com:vml" Requires="v">
                <p:oleObj spid="_x0000_s51211" name="Equation" r:id="rId5" imgW="1219200" imgH="279400" progId="Equation.DSMT4">
                  <p:embed/>
                </p:oleObj>
              </mc:Choice>
              <mc:Fallback>
                <p:oleObj name="Equation" r:id="rId5" imgW="1219200" imgH="279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2066799"/>
                        <a:ext cx="3384550" cy="77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3221" name="Text Box 5">
            <a:extLst>
              <a:ext uri="{FF2B5EF4-FFF2-40B4-BE49-F238E27FC236}">
                <a16:creationId xmlns:a16="http://schemas.microsoft.com/office/drawing/2014/main" id="{C9F5DED6-7230-46F3-84C7-60E82845F038}"/>
              </a:ext>
            </a:extLst>
          </p:cNvPr>
          <p:cNvSpPr txBox="1">
            <a:spLocks noChangeArrowheads="1"/>
          </p:cNvSpPr>
          <p:nvPr/>
        </p:nvSpPr>
        <p:spPr bwMode="auto">
          <a:xfrm>
            <a:off x="723107" y="2843087"/>
            <a:ext cx="167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7"/>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dirty="0">
                <a:solidFill>
                  <a:srgbClr val="FFFFFF"/>
                </a:solidFill>
                <a:latin typeface="Times New Roman" panose="02020603050405020304" pitchFamily="18" charset="0"/>
                <a:ea typeface="+mn-ea"/>
                <a:cs typeface="Times New Roman" panose="02020603050405020304" pitchFamily="18" charset="0"/>
              </a:rPr>
              <a:t>设</a:t>
            </a:r>
            <a:r>
              <a:rPr lang="en-US" altLang="zh-CN" i="1" dirty="0">
                <a:solidFill>
                  <a:srgbClr val="FFFFFF"/>
                </a:solidFill>
                <a:latin typeface="Times New Roman" panose="02020603050405020304" pitchFamily="18" charset="0"/>
                <a:ea typeface="+mn-ea"/>
                <a:cs typeface="Times New Roman" panose="02020603050405020304" pitchFamily="18" charset="0"/>
              </a:rPr>
              <a:t>x</a:t>
            </a:r>
            <a:r>
              <a:rPr lang="en-US" altLang="zh-CN" b="1" dirty="0">
                <a:solidFill>
                  <a:srgbClr val="FFFFFF"/>
                </a:solidFill>
                <a:latin typeface="Times New Roman" panose="02020603050405020304" pitchFamily="18" charset="0"/>
                <a:ea typeface="+mn-ea"/>
                <a:cs typeface="Times New Roman" panose="02020603050405020304" pitchFamily="18" charset="0"/>
              </a:rPr>
              <a:t>≥</a:t>
            </a:r>
            <a:r>
              <a:rPr lang="en-US" altLang="zh-CN" dirty="0">
                <a:solidFill>
                  <a:srgbClr val="FFFFFF"/>
                </a:solidFill>
                <a:latin typeface="Times New Roman" panose="02020603050405020304" pitchFamily="18" charset="0"/>
                <a:ea typeface="+mn-ea"/>
                <a:cs typeface="Times New Roman" panose="02020603050405020304" pitchFamily="18" charset="0"/>
              </a:rPr>
              <a:t>0</a:t>
            </a:r>
            <a:r>
              <a:rPr lang="en-US" altLang="zh-CN" dirty="0">
                <a:solidFill>
                  <a:srgbClr val="FFFFFF"/>
                </a:solidFill>
                <a:latin typeface="Times New Roman" panose="02020603050405020304" pitchFamily="18" charset="0"/>
                <a:ea typeface="Arial Unicode MS" pitchFamily="34" charset="-122"/>
              </a:rPr>
              <a:t> ,</a:t>
            </a:r>
          </a:p>
        </p:txBody>
      </p:sp>
      <p:graphicFrame>
        <p:nvGraphicFramePr>
          <p:cNvPr id="393225" name="Object 9">
            <a:extLst>
              <a:ext uri="{FF2B5EF4-FFF2-40B4-BE49-F238E27FC236}">
                <a16:creationId xmlns:a16="http://schemas.microsoft.com/office/drawing/2014/main" id="{C75AE239-7EEC-4450-AD58-B3F044113E18}"/>
              </a:ext>
            </a:extLst>
          </p:cNvPr>
          <p:cNvGraphicFramePr>
            <a:graphicFrameLocks noGrp="1" noChangeAspect="1"/>
          </p:cNvGraphicFramePr>
          <p:nvPr>
            <p:ph sz="quarter" idx="3"/>
            <p:extLst>
              <p:ext uri="{D42A27DB-BD31-4B8C-83A1-F6EECF244321}">
                <p14:modId xmlns:p14="http://schemas.microsoft.com/office/powerpoint/2010/main" val="399032732"/>
              </p:ext>
            </p:extLst>
          </p:nvPr>
        </p:nvGraphicFramePr>
        <p:xfrm>
          <a:off x="1763762" y="4473576"/>
          <a:ext cx="6408738" cy="755650"/>
        </p:xfrm>
        <a:graphic>
          <a:graphicData uri="http://schemas.openxmlformats.org/presentationml/2006/ole">
            <mc:AlternateContent xmlns:mc="http://schemas.openxmlformats.org/markup-compatibility/2006">
              <mc:Choice xmlns:v="urn:schemas-microsoft-com:vml" Requires="v">
                <p:oleObj spid="_x0000_s51212" name="Equation" r:id="rId8" imgW="2044700" imgH="241300" progId="Equation.DSMT4">
                  <p:embed/>
                </p:oleObj>
              </mc:Choice>
              <mc:Fallback>
                <p:oleObj name="Equation" r:id="rId8" imgW="2044700" imgH="2413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3762" y="4473576"/>
                        <a:ext cx="6408738"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3227" name="Object 11">
            <a:extLst>
              <a:ext uri="{FF2B5EF4-FFF2-40B4-BE49-F238E27FC236}">
                <a16:creationId xmlns:a16="http://schemas.microsoft.com/office/drawing/2014/main" id="{EBD9180D-A5CE-4A6D-99FC-A0146AF5A922}"/>
              </a:ext>
            </a:extLst>
          </p:cNvPr>
          <p:cNvGraphicFramePr>
            <a:graphicFrameLocks noChangeAspect="1"/>
          </p:cNvGraphicFramePr>
          <p:nvPr>
            <p:extLst>
              <p:ext uri="{D42A27DB-BD31-4B8C-83A1-F6EECF244321}">
                <p14:modId xmlns:p14="http://schemas.microsoft.com/office/powerpoint/2010/main" val="1267919226"/>
              </p:ext>
            </p:extLst>
          </p:nvPr>
        </p:nvGraphicFramePr>
        <p:xfrm>
          <a:off x="1835150" y="5373216"/>
          <a:ext cx="5976938" cy="747712"/>
        </p:xfrm>
        <a:graphic>
          <a:graphicData uri="http://schemas.openxmlformats.org/presentationml/2006/ole">
            <mc:AlternateContent xmlns:mc="http://schemas.openxmlformats.org/markup-compatibility/2006">
              <mc:Choice xmlns:v="urn:schemas-microsoft-com:vml" Requires="v">
                <p:oleObj spid="_x0000_s51213" name="Equation" r:id="rId10" imgW="2132674" imgH="266584" progId="Equation.DSMT4">
                  <p:embed/>
                </p:oleObj>
              </mc:Choice>
              <mc:Fallback>
                <p:oleObj name="Equation" r:id="rId10" imgW="2132674" imgH="266584"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150" y="5373216"/>
                        <a:ext cx="5976938"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3218"/>
                                        </p:tgtEl>
                                        <p:attrNameLst>
                                          <p:attrName>style.visibility</p:attrName>
                                        </p:attrNameLst>
                                      </p:cBhvr>
                                      <p:to>
                                        <p:strVal val="visible"/>
                                      </p:to>
                                    </p:set>
                                    <p:anim calcmode="lin" valueType="num">
                                      <p:cBhvr additive="base">
                                        <p:cTn id="7" dur="500" fill="hold"/>
                                        <p:tgtEl>
                                          <p:spTgt spid="393218"/>
                                        </p:tgtEl>
                                        <p:attrNameLst>
                                          <p:attrName>ppt_x</p:attrName>
                                        </p:attrNameLst>
                                      </p:cBhvr>
                                      <p:tavLst>
                                        <p:tav tm="0">
                                          <p:val>
                                            <p:strVal val="#ppt_x"/>
                                          </p:val>
                                        </p:tav>
                                        <p:tav tm="100000">
                                          <p:val>
                                            <p:strVal val="#ppt_x"/>
                                          </p:val>
                                        </p:tav>
                                      </p:tavLst>
                                    </p:anim>
                                    <p:anim calcmode="lin" valueType="num">
                                      <p:cBhvr additive="base">
                                        <p:cTn id="8" dur="500" fill="hold"/>
                                        <p:tgtEl>
                                          <p:spTgt spid="3932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3219">
                                            <p:txEl>
                                              <p:pRg st="0" end="0"/>
                                            </p:txEl>
                                          </p:spTgt>
                                        </p:tgtEl>
                                        <p:attrNameLst>
                                          <p:attrName>style.visibility</p:attrName>
                                        </p:attrNameLst>
                                      </p:cBhvr>
                                      <p:to>
                                        <p:strVal val="visible"/>
                                      </p:to>
                                    </p:set>
                                    <p:anim calcmode="lin" valueType="num">
                                      <p:cBhvr additive="base">
                                        <p:cTn id="13" dur="500" fill="hold"/>
                                        <p:tgtEl>
                                          <p:spTgt spid="3932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3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3220"/>
                                        </p:tgtEl>
                                        <p:attrNameLst>
                                          <p:attrName>style.visibility</p:attrName>
                                        </p:attrNameLst>
                                      </p:cBhvr>
                                      <p:to>
                                        <p:strVal val="visible"/>
                                      </p:to>
                                    </p:set>
                                    <p:anim calcmode="lin" valueType="num">
                                      <p:cBhvr additive="base">
                                        <p:cTn id="19" dur="500" fill="hold"/>
                                        <p:tgtEl>
                                          <p:spTgt spid="393220"/>
                                        </p:tgtEl>
                                        <p:attrNameLst>
                                          <p:attrName>ppt_x</p:attrName>
                                        </p:attrNameLst>
                                      </p:cBhvr>
                                      <p:tavLst>
                                        <p:tav tm="0">
                                          <p:val>
                                            <p:strVal val="#ppt_x"/>
                                          </p:val>
                                        </p:tav>
                                        <p:tav tm="100000">
                                          <p:val>
                                            <p:strVal val="#ppt_x"/>
                                          </p:val>
                                        </p:tav>
                                      </p:tavLst>
                                    </p:anim>
                                    <p:anim calcmode="lin" valueType="num">
                                      <p:cBhvr additive="base">
                                        <p:cTn id="20" dur="500" fill="hold"/>
                                        <p:tgtEl>
                                          <p:spTgt spid="39322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3221"/>
                                        </p:tgtEl>
                                        <p:attrNameLst>
                                          <p:attrName>style.visibility</p:attrName>
                                        </p:attrNameLst>
                                      </p:cBhvr>
                                      <p:to>
                                        <p:strVal val="visible"/>
                                      </p:to>
                                    </p:set>
                                    <p:anim calcmode="lin" valueType="num">
                                      <p:cBhvr additive="base">
                                        <p:cTn id="25" dur="500" fill="hold"/>
                                        <p:tgtEl>
                                          <p:spTgt spid="393221"/>
                                        </p:tgtEl>
                                        <p:attrNameLst>
                                          <p:attrName>ppt_x</p:attrName>
                                        </p:attrNameLst>
                                      </p:cBhvr>
                                      <p:tavLst>
                                        <p:tav tm="0">
                                          <p:val>
                                            <p:strVal val="#ppt_x"/>
                                          </p:val>
                                        </p:tav>
                                        <p:tav tm="100000">
                                          <p:val>
                                            <p:strVal val="#ppt_x"/>
                                          </p:val>
                                        </p:tav>
                                      </p:tavLst>
                                    </p:anim>
                                    <p:anim calcmode="lin" valueType="num">
                                      <p:cBhvr additive="base">
                                        <p:cTn id="26" dur="500" fill="hold"/>
                                        <p:tgtEl>
                                          <p:spTgt spid="39322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93223"/>
                                        </p:tgtEl>
                                        <p:attrNameLst>
                                          <p:attrName>style.visibility</p:attrName>
                                        </p:attrNameLst>
                                      </p:cBhvr>
                                      <p:to>
                                        <p:strVal val="visible"/>
                                      </p:to>
                                    </p:set>
                                    <p:anim calcmode="lin" valueType="num">
                                      <p:cBhvr additive="base">
                                        <p:cTn id="31" dur="500" fill="hold"/>
                                        <p:tgtEl>
                                          <p:spTgt spid="393223"/>
                                        </p:tgtEl>
                                        <p:attrNameLst>
                                          <p:attrName>ppt_x</p:attrName>
                                        </p:attrNameLst>
                                      </p:cBhvr>
                                      <p:tavLst>
                                        <p:tav tm="0">
                                          <p:val>
                                            <p:strVal val="#ppt_x"/>
                                          </p:val>
                                        </p:tav>
                                        <p:tav tm="100000">
                                          <p:val>
                                            <p:strVal val="#ppt_x"/>
                                          </p:val>
                                        </p:tav>
                                      </p:tavLst>
                                    </p:anim>
                                    <p:anim calcmode="lin" valueType="num">
                                      <p:cBhvr additive="base">
                                        <p:cTn id="32" dur="500" fill="hold"/>
                                        <p:tgtEl>
                                          <p:spTgt spid="39322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93225"/>
                                        </p:tgtEl>
                                        <p:attrNameLst>
                                          <p:attrName>style.visibility</p:attrName>
                                        </p:attrNameLst>
                                      </p:cBhvr>
                                      <p:to>
                                        <p:strVal val="visible"/>
                                      </p:to>
                                    </p:set>
                                    <p:anim calcmode="lin" valueType="num">
                                      <p:cBhvr additive="base">
                                        <p:cTn id="37" dur="500" fill="hold"/>
                                        <p:tgtEl>
                                          <p:spTgt spid="393225"/>
                                        </p:tgtEl>
                                        <p:attrNameLst>
                                          <p:attrName>ppt_x</p:attrName>
                                        </p:attrNameLst>
                                      </p:cBhvr>
                                      <p:tavLst>
                                        <p:tav tm="0">
                                          <p:val>
                                            <p:strVal val="#ppt_x"/>
                                          </p:val>
                                        </p:tav>
                                        <p:tav tm="100000">
                                          <p:val>
                                            <p:strVal val="#ppt_x"/>
                                          </p:val>
                                        </p:tav>
                                      </p:tavLst>
                                    </p:anim>
                                    <p:anim calcmode="lin" valueType="num">
                                      <p:cBhvr additive="base">
                                        <p:cTn id="38" dur="500" fill="hold"/>
                                        <p:tgtEl>
                                          <p:spTgt spid="39322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93227"/>
                                        </p:tgtEl>
                                        <p:attrNameLst>
                                          <p:attrName>style.visibility</p:attrName>
                                        </p:attrNameLst>
                                      </p:cBhvr>
                                      <p:to>
                                        <p:strVal val="visible"/>
                                      </p:to>
                                    </p:set>
                                    <p:anim calcmode="lin" valueType="num">
                                      <p:cBhvr additive="base">
                                        <p:cTn id="43" dur="500" fill="hold"/>
                                        <p:tgtEl>
                                          <p:spTgt spid="393227"/>
                                        </p:tgtEl>
                                        <p:attrNameLst>
                                          <p:attrName>ppt_x</p:attrName>
                                        </p:attrNameLst>
                                      </p:cBhvr>
                                      <p:tavLst>
                                        <p:tav tm="0">
                                          <p:val>
                                            <p:strVal val="#ppt_x"/>
                                          </p:val>
                                        </p:tav>
                                        <p:tav tm="100000">
                                          <p:val>
                                            <p:strVal val="#ppt_x"/>
                                          </p:val>
                                        </p:tav>
                                      </p:tavLst>
                                    </p:anim>
                                    <p:anim calcmode="lin" valueType="num">
                                      <p:cBhvr additive="base">
                                        <p:cTn id="44" dur="500" fill="hold"/>
                                        <p:tgtEl>
                                          <p:spTgt spid="393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8" grpId="0"/>
      <p:bldP spid="393219" grpId="0" build="p"/>
      <p:bldP spid="393221" grpId="0"/>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65FCAE2D-9B36-4541-8B52-4A48C4147952}"/>
              </a:ext>
            </a:extLst>
          </p:cNvPr>
          <p:cNvSpPr>
            <a:spLocks noGrp="1" noChangeArrowheads="1"/>
          </p:cNvSpPr>
          <p:nvPr>
            <p:ph type="title"/>
          </p:nvPr>
        </p:nvSpPr>
        <p:spPr>
          <a:xfrm>
            <a:off x="468313" y="2997200"/>
            <a:ext cx="7772400" cy="1143000"/>
          </a:xfrm>
          <a:noFill/>
        </p:spPr>
        <p:txBody>
          <a:bodyPr/>
          <a:lstStyle/>
          <a:p>
            <a:pPr algn="l" eaLnBrk="1" hangingPunct="1"/>
            <a:r>
              <a:rPr lang="zh-CN" altLang="en-US" sz="3200">
                <a:solidFill>
                  <a:srgbClr val="FFFFFF"/>
                </a:solidFill>
                <a:ea typeface="华文楷体" panose="02010600040101010101" pitchFamily="2" charset="-122"/>
              </a:rPr>
              <a:t>则</a:t>
            </a:r>
            <a:r>
              <a:rPr lang="el-GR" altLang="zh-CN" sz="3200">
                <a:solidFill>
                  <a:srgbClr val="FFFFFF"/>
                </a:solidFill>
                <a:ea typeface="华文楷体" panose="02010600040101010101" pitchFamily="2" charset="-122"/>
                <a:cs typeface="Arial" panose="020B0604020202020204" pitchFamily="34" charset="0"/>
              </a:rPr>
              <a:t>ξ</a:t>
            </a:r>
            <a:r>
              <a:rPr lang="zh-CN" altLang="en-US" sz="3200" baseline="30000">
                <a:solidFill>
                  <a:srgbClr val="FFFFFF"/>
                </a:solidFill>
                <a:ea typeface="华文楷体" panose="02010600040101010101" pitchFamily="2" charset="-122"/>
              </a:rPr>
              <a:t>２</a:t>
            </a:r>
            <a:r>
              <a:rPr lang="zh-CN" altLang="en-US" sz="3200">
                <a:solidFill>
                  <a:srgbClr val="FFFFFF"/>
                </a:solidFill>
                <a:ea typeface="华文楷体" panose="02010600040101010101" pitchFamily="2" charset="-122"/>
              </a:rPr>
              <a:t>的概率密度为</a:t>
            </a:r>
          </a:p>
        </p:txBody>
      </p:sp>
      <p:graphicFrame>
        <p:nvGraphicFramePr>
          <p:cNvPr id="396294" name="Object 6">
            <a:extLst>
              <a:ext uri="{FF2B5EF4-FFF2-40B4-BE49-F238E27FC236}">
                <a16:creationId xmlns:a16="http://schemas.microsoft.com/office/drawing/2014/main" id="{40DBBE83-14C0-453F-A347-B4EF462522BA}"/>
              </a:ext>
            </a:extLst>
          </p:cNvPr>
          <p:cNvGraphicFramePr>
            <a:graphicFrameLocks noGrp="1" noChangeAspect="1"/>
          </p:cNvGraphicFramePr>
          <p:nvPr>
            <p:ph sz="half" idx="1"/>
          </p:nvPr>
        </p:nvGraphicFramePr>
        <p:xfrm>
          <a:off x="3924300" y="2205038"/>
          <a:ext cx="2582863" cy="681037"/>
        </p:xfrm>
        <a:graphic>
          <a:graphicData uri="http://schemas.openxmlformats.org/presentationml/2006/ole">
            <mc:AlternateContent xmlns:mc="http://schemas.openxmlformats.org/markup-compatibility/2006">
              <mc:Choice xmlns:v="urn:schemas-microsoft-com:vml" Requires="v">
                <p:oleObj spid="_x0000_s52232" name="Equation" r:id="rId3" imgW="914400" imgH="241300" progId="Equation.DSMT4">
                  <p:embed/>
                </p:oleObj>
              </mc:Choice>
              <mc:Fallback>
                <p:oleObj name="Equation" r:id="rId3" imgW="914400" imgH="2413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205038"/>
                        <a:ext cx="2582863"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6293" name="Object 5">
            <a:extLst>
              <a:ext uri="{FF2B5EF4-FFF2-40B4-BE49-F238E27FC236}">
                <a16:creationId xmlns:a16="http://schemas.microsoft.com/office/drawing/2014/main" id="{FFCDA256-C202-4559-85C0-40D2B8EAF90E}"/>
              </a:ext>
            </a:extLst>
          </p:cNvPr>
          <p:cNvGraphicFramePr>
            <a:graphicFrameLocks noChangeAspect="1"/>
          </p:cNvGraphicFramePr>
          <p:nvPr/>
        </p:nvGraphicFramePr>
        <p:xfrm>
          <a:off x="1258888" y="4292600"/>
          <a:ext cx="5832475" cy="1649413"/>
        </p:xfrm>
        <a:graphic>
          <a:graphicData uri="http://schemas.openxmlformats.org/presentationml/2006/ole">
            <mc:AlternateContent xmlns:mc="http://schemas.openxmlformats.org/markup-compatibility/2006">
              <mc:Choice xmlns:v="urn:schemas-microsoft-com:vml" Requires="v">
                <p:oleObj spid="_x0000_s52233" name="Equation" r:id="rId5" imgW="2514600" imgH="711200" progId="Equation.DSMT4">
                  <p:embed/>
                </p:oleObj>
              </mc:Choice>
              <mc:Fallback>
                <p:oleObj name="Equation" r:id="rId5" imgW="2514600" imgH="711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292600"/>
                        <a:ext cx="5832475" cy="164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6299" name="Object 11">
            <a:extLst>
              <a:ext uri="{FF2B5EF4-FFF2-40B4-BE49-F238E27FC236}">
                <a16:creationId xmlns:a16="http://schemas.microsoft.com/office/drawing/2014/main" id="{4A17C17D-849D-4870-9F83-E40A4E47C4C2}"/>
              </a:ext>
            </a:extLst>
          </p:cNvPr>
          <p:cNvGraphicFramePr>
            <a:graphicFrameLocks noChangeAspect="1"/>
          </p:cNvGraphicFramePr>
          <p:nvPr/>
        </p:nvGraphicFramePr>
        <p:xfrm>
          <a:off x="684213" y="404813"/>
          <a:ext cx="7524750" cy="882650"/>
        </p:xfrm>
        <a:graphic>
          <a:graphicData uri="http://schemas.openxmlformats.org/presentationml/2006/ole">
            <mc:AlternateContent xmlns:mc="http://schemas.openxmlformats.org/markup-compatibility/2006">
              <mc:Choice xmlns:v="urn:schemas-microsoft-com:vml" Requires="v">
                <p:oleObj spid="_x0000_s52234" name="Equation" r:id="rId7" imgW="2489200" imgH="292100" progId="Equation.DSMT4">
                  <p:embed/>
                </p:oleObj>
              </mc:Choice>
              <mc:Fallback>
                <p:oleObj name="Equation" r:id="rId7" imgW="2489200" imgH="2921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04813"/>
                        <a:ext cx="752475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6300" name="Text Box 12">
            <a:extLst>
              <a:ext uri="{FF2B5EF4-FFF2-40B4-BE49-F238E27FC236}">
                <a16:creationId xmlns:a16="http://schemas.microsoft.com/office/drawing/2014/main" id="{5DACEC82-6C11-4DF2-A636-67C0E30BB857}"/>
              </a:ext>
            </a:extLst>
          </p:cNvPr>
          <p:cNvSpPr txBox="1">
            <a:spLocks noChangeArrowheads="1"/>
          </p:cNvSpPr>
          <p:nvPr/>
        </p:nvSpPr>
        <p:spPr bwMode="auto">
          <a:xfrm>
            <a:off x="539750" y="1557338"/>
            <a:ext cx="7616825"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9"/>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SzTx/>
              <a:buFontTx/>
              <a:buNone/>
            </a:pPr>
            <a:r>
              <a:rPr lang="zh-CN" altLang="en-US" dirty="0">
                <a:solidFill>
                  <a:srgbClr val="FFFFFF"/>
                </a:solidFill>
                <a:latin typeface="Times New Roman" panose="02020603050405020304" pitchFamily="18" charset="0"/>
                <a:ea typeface="Arial Unicode MS" pitchFamily="34" charset="-122"/>
              </a:rPr>
              <a:t>特别地 </a:t>
            </a:r>
            <a:r>
              <a:rPr lang="en-US" altLang="zh-CN" dirty="0">
                <a:solidFill>
                  <a:srgbClr val="FFFFFF"/>
                </a:solidFill>
                <a:latin typeface="Times New Roman" panose="02020603050405020304" pitchFamily="18" charset="0"/>
                <a:ea typeface="Arial Unicode MS" pitchFamily="34" charset="-122"/>
              </a:rPr>
              <a:t>, </a:t>
            </a:r>
            <a:r>
              <a:rPr lang="zh-CN" altLang="en-US" dirty="0">
                <a:solidFill>
                  <a:srgbClr val="FFFFFF"/>
                </a:solidFill>
                <a:latin typeface="Times New Roman" panose="02020603050405020304" pitchFamily="18" charset="0"/>
                <a:ea typeface="Arial Unicode MS" pitchFamily="34" charset="-122"/>
              </a:rPr>
              <a:t>如果 </a:t>
            </a:r>
            <a:r>
              <a:rPr lang="en-US" altLang="zh-CN" dirty="0">
                <a:solidFill>
                  <a:srgbClr val="FFFFFF"/>
                </a:solidFill>
                <a:latin typeface="Times New Roman" panose="02020603050405020304" pitchFamily="18" charset="0"/>
                <a:ea typeface="Arial Unicode MS" pitchFamily="34" charset="-122"/>
              </a:rPr>
              <a:t>ξ </a:t>
            </a:r>
            <a:r>
              <a:rPr lang="zh-CN" altLang="en-US" dirty="0">
                <a:solidFill>
                  <a:srgbClr val="FFFFFF"/>
                </a:solidFill>
                <a:latin typeface="Times New Roman" panose="02020603050405020304" pitchFamily="18" charset="0"/>
                <a:ea typeface="Arial Unicode MS" pitchFamily="34" charset="-122"/>
              </a:rPr>
              <a:t>是具有概率密度为 </a:t>
            </a:r>
            <a:r>
              <a:rPr lang="en-US" altLang="zh-CN" dirty="0">
                <a:solidFill>
                  <a:srgbClr val="FFFFFF"/>
                </a:solidFill>
                <a:latin typeface="Times New Roman" panose="02020603050405020304" pitchFamily="18" charset="0"/>
                <a:ea typeface="Arial Unicode MS" pitchFamily="34" charset="-122"/>
              </a:rPr>
              <a:t>φ </a:t>
            </a:r>
            <a:r>
              <a:rPr lang="en-US" altLang="zh-CN" baseline="-25000" dirty="0">
                <a:solidFill>
                  <a:srgbClr val="FFFFFF"/>
                </a:solidFill>
                <a:latin typeface="Times New Roman" panose="02020603050405020304" pitchFamily="18" charset="0"/>
                <a:ea typeface="Arial Unicode MS" pitchFamily="34" charset="-122"/>
              </a:rPr>
              <a:t>ξ</a:t>
            </a:r>
            <a:r>
              <a:rPr lang="en-US" altLang="zh-CN" dirty="0">
                <a:solidFill>
                  <a:srgbClr val="FFFFFF"/>
                </a:solidFill>
                <a:latin typeface="Times New Roman" panose="02020603050405020304" pitchFamily="18" charset="0"/>
                <a:ea typeface="Arial Unicode MS" pitchFamily="34" charset="-122"/>
              </a:rPr>
              <a:t>(</a:t>
            </a:r>
            <a:r>
              <a:rPr lang="en-US" altLang="zh-CN" sz="3600" i="1" dirty="0">
                <a:solidFill>
                  <a:srgbClr val="FFFFFF"/>
                </a:solidFill>
                <a:latin typeface="Times New Roman" panose="02020603050405020304" pitchFamily="18" charset="0"/>
                <a:ea typeface="Arial Unicode MS" pitchFamily="34" charset="-122"/>
              </a:rPr>
              <a:t>x</a:t>
            </a:r>
            <a:r>
              <a:rPr lang="en-US" altLang="zh-CN" dirty="0">
                <a:solidFill>
                  <a:srgbClr val="FFFFFF"/>
                </a:solidFill>
                <a:latin typeface="Times New Roman" panose="02020603050405020304" pitchFamily="18" charset="0"/>
                <a:ea typeface="Arial Unicode MS" pitchFamily="34" charset="-122"/>
              </a:rPr>
              <a:t>) </a:t>
            </a:r>
            <a:r>
              <a:rPr lang="zh-CN" altLang="en-US" dirty="0">
                <a:solidFill>
                  <a:srgbClr val="FFFFFF"/>
                </a:solidFill>
                <a:latin typeface="Times New Roman" panose="02020603050405020304" pitchFamily="18" charset="0"/>
                <a:ea typeface="Arial Unicode MS" pitchFamily="34" charset="-122"/>
              </a:rPr>
              <a:t>的</a:t>
            </a:r>
          </a:p>
          <a:p>
            <a:pPr eaLnBrk="1" hangingPunct="1">
              <a:lnSpc>
                <a:spcPct val="120000"/>
              </a:lnSpc>
              <a:spcBef>
                <a:spcPct val="0"/>
              </a:spcBef>
              <a:buSzTx/>
              <a:buFontTx/>
              <a:buNone/>
            </a:pPr>
            <a:r>
              <a:rPr lang="zh-CN" altLang="en-US" dirty="0">
                <a:solidFill>
                  <a:srgbClr val="FFFFFF"/>
                </a:solidFill>
                <a:latin typeface="Times New Roman" panose="02020603050405020304" pitchFamily="18" charset="0"/>
                <a:ea typeface="Arial Unicode MS" pitchFamily="34" charset="-122"/>
              </a:rPr>
              <a:t>连续型随机变量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6299"/>
                                        </p:tgtEl>
                                        <p:attrNameLst>
                                          <p:attrName>style.visibility</p:attrName>
                                        </p:attrNameLst>
                                      </p:cBhvr>
                                      <p:to>
                                        <p:strVal val="visible"/>
                                      </p:to>
                                    </p:set>
                                    <p:anim calcmode="lin" valueType="num">
                                      <p:cBhvr additive="base">
                                        <p:cTn id="7" dur="500" fill="hold"/>
                                        <p:tgtEl>
                                          <p:spTgt spid="396299"/>
                                        </p:tgtEl>
                                        <p:attrNameLst>
                                          <p:attrName>ppt_x</p:attrName>
                                        </p:attrNameLst>
                                      </p:cBhvr>
                                      <p:tavLst>
                                        <p:tav tm="0">
                                          <p:val>
                                            <p:strVal val="#ppt_x"/>
                                          </p:val>
                                        </p:tav>
                                        <p:tav tm="100000">
                                          <p:val>
                                            <p:strVal val="#ppt_x"/>
                                          </p:val>
                                        </p:tav>
                                      </p:tavLst>
                                    </p:anim>
                                    <p:anim calcmode="lin" valueType="num">
                                      <p:cBhvr additive="base">
                                        <p:cTn id="8" dur="500" fill="hold"/>
                                        <p:tgtEl>
                                          <p:spTgt spid="39629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6300"/>
                                        </p:tgtEl>
                                        <p:attrNameLst>
                                          <p:attrName>style.visibility</p:attrName>
                                        </p:attrNameLst>
                                      </p:cBhvr>
                                      <p:to>
                                        <p:strVal val="visible"/>
                                      </p:to>
                                    </p:set>
                                    <p:anim calcmode="lin" valueType="num">
                                      <p:cBhvr additive="base">
                                        <p:cTn id="13" dur="500" fill="hold"/>
                                        <p:tgtEl>
                                          <p:spTgt spid="396300"/>
                                        </p:tgtEl>
                                        <p:attrNameLst>
                                          <p:attrName>ppt_x</p:attrName>
                                        </p:attrNameLst>
                                      </p:cBhvr>
                                      <p:tavLst>
                                        <p:tav tm="0">
                                          <p:val>
                                            <p:strVal val="#ppt_x"/>
                                          </p:val>
                                        </p:tav>
                                        <p:tav tm="100000">
                                          <p:val>
                                            <p:strVal val="#ppt_x"/>
                                          </p:val>
                                        </p:tav>
                                      </p:tavLst>
                                    </p:anim>
                                    <p:anim calcmode="lin" valueType="num">
                                      <p:cBhvr additive="base">
                                        <p:cTn id="14" dur="500" fill="hold"/>
                                        <p:tgtEl>
                                          <p:spTgt spid="39630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6294"/>
                                        </p:tgtEl>
                                        <p:attrNameLst>
                                          <p:attrName>style.visibility</p:attrName>
                                        </p:attrNameLst>
                                      </p:cBhvr>
                                      <p:to>
                                        <p:strVal val="visible"/>
                                      </p:to>
                                    </p:set>
                                    <p:anim calcmode="lin" valueType="num">
                                      <p:cBhvr additive="base">
                                        <p:cTn id="19" dur="500" fill="hold"/>
                                        <p:tgtEl>
                                          <p:spTgt spid="396294"/>
                                        </p:tgtEl>
                                        <p:attrNameLst>
                                          <p:attrName>ppt_x</p:attrName>
                                        </p:attrNameLst>
                                      </p:cBhvr>
                                      <p:tavLst>
                                        <p:tav tm="0">
                                          <p:val>
                                            <p:strVal val="#ppt_x"/>
                                          </p:val>
                                        </p:tav>
                                        <p:tav tm="100000">
                                          <p:val>
                                            <p:strVal val="#ppt_x"/>
                                          </p:val>
                                        </p:tav>
                                      </p:tavLst>
                                    </p:anim>
                                    <p:anim calcmode="lin" valueType="num">
                                      <p:cBhvr additive="base">
                                        <p:cTn id="20" dur="500" fill="hold"/>
                                        <p:tgtEl>
                                          <p:spTgt spid="39629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6290"/>
                                        </p:tgtEl>
                                        <p:attrNameLst>
                                          <p:attrName>style.visibility</p:attrName>
                                        </p:attrNameLst>
                                      </p:cBhvr>
                                      <p:to>
                                        <p:strVal val="visible"/>
                                      </p:to>
                                    </p:set>
                                    <p:anim calcmode="lin" valueType="num">
                                      <p:cBhvr additive="base">
                                        <p:cTn id="25" dur="500" fill="hold"/>
                                        <p:tgtEl>
                                          <p:spTgt spid="396290"/>
                                        </p:tgtEl>
                                        <p:attrNameLst>
                                          <p:attrName>ppt_x</p:attrName>
                                        </p:attrNameLst>
                                      </p:cBhvr>
                                      <p:tavLst>
                                        <p:tav tm="0">
                                          <p:val>
                                            <p:strVal val="#ppt_x"/>
                                          </p:val>
                                        </p:tav>
                                        <p:tav tm="100000">
                                          <p:val>
                                            <p:strVal val="#ppt_x"/>
                                          </p:val>
                                        </p:tav>
                                      </p:tavLst>
                                    </p:anim>
                                    <p:anim calcmode="lin" valueType="num">
                                      <p:cBhvr additive="base">
                                        <p:cTn id="26" dur="500" fill="hold"/>
                                        <p:tgtEl>
                                          <p:spTgt spid="39629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96293"/>
                                        </p:tgtEl>
                                        <p:attrNameLst>
                                          <p:attrName>style.visibility</p:attrName>
                                        </p:attrNameLst>
                                      </p:cBhvr>
                                      <p:to>
                                        <p:strVal val="visible"/>
                                      </p:to>
                                    </p:set>
                                    <p:anim calcmode="lin" valueType="num">
                                      <p:cBhvr additive="base">
                                        <p:cTn id="31" dur="500" fill="hold"/>
                                        <p:tgtEl>
                                          <p:spTgt spid="396293"/>
                                        </p:tgtEl>
                                        <p:attrNameLst>
                                          <p:attrName>ppt_x</p:attrName>
                                        </p:attrNameLst>
                                      </p:cBhvr>
                                      <p:tavLst>
                                        <p:tav tm="0">
                                          <p:val>
                                            <p:strVal val="#ppt_x"/>
                                          </p:val>
                                        </p:tav>
                                        <p:tav tm="100000">
                                          <p:val>
                                            <p:strVal val="#ppt_x"/>
                                          </p:val>
                                        </p:tav>
                                      </p:tavLst>
                                    </p:anim>
                                    <p:anim calcmode="lin" valueType="num">
                                      <p:cBhvr additive="base">
                                        <p:cTn id="32" dur="500" fill="hold"/>
                                        <p:tgtEl>
                                          <p:spTgt spid="396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0" grpId="0"/>
      <p:bldP spid="396300"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15394" name="Text Box 2">
            <a:extLst>
              <a:ext uri="{FF2B5EF4-FFF2-40B4-BE49-F238E27FC236}">
                <a16:creationId xmlns:a16="http://schemas.microsoft.com/office/drawing/2014/main" id="{79FC39F7-884B-4AAB-848C-C4ACEC653EA8}"/>
              </a:ext>
            </a:extLst>
          </p:cNvPr>
          <p:cNvSpPr txBox="1">
            <a:spLocks noChangeArrowheads="1"/>
          </p:cNvSpPr>
          <p:nvPr/>
        </p:nvSpPr>
        <p:spPr bwMode="auto">
          <a:xfrm>
            <a:off x="762000" y="533400"/>
            <a:ext cx="7696200" cy="522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SzTx/>
              <a:buFontTx/>
              <a:buNone/>
            </a:pPr>
            <a:r>
              <a:rPr lang="zh-CN" altLang="en-US" dirty="0">
                <a:solidFill>
                  <a:srgbClr val="FFFFFF"/>
                </a:solidFill>
                <a:latin typeface="宋体" panose="02010600030101010101" pitchFamily="2" charset="-122"/>
              </a:rPr>
              <a:t>此外，</a:t>
            </a:r>
            <a:r>
              <a:rPr lang="en-US" altLang="zh-CN" sz="3200" dirty="0">
                <a:solidFill>
                  <a:srgbClr val="FFFFFF"/>
                </a:solidFill>
                <a:latin typeface="Times New Roman" panose="02020603050405020304" pitchFamily="18" charset="0"/>
                <a:cs typeface="Times New Roman" panose="02020603050405020304" pitchFamily="18" charset="0"/>
              </a:rPr>
              <a:t> ξ</a:t>
            </a:r>
            <a:r>
              <a:rPr lang="en-US" altLang="zh-CN" dirty="0">
                <a:solidFill>
                  <a:srgbClr val="FFFFFF"/>
                </a:solidFill>
                <a:latin typeface="宋体" panose="02010600030101010101" pitchFamily="2" charset="-122"/>
              </a:rPr>
              <a:t> </a:t>
            </a:r>
            <a:r>
              <a:rPr lang="zh-CN" altLang="en-US" dirty="0">
                <a:solidFill>
                  <a:srgbClr val="FFFFFF"/>
                </a:solidFill>
                <a:latin typeface="宋体" panose="02010600030101010101" pitchFamily="2" charset="-122"/>
              </a:rPr>
              <a:t>的概率分布情况也可以用一系列等式表示：</a:t>
            </a:r>
          </a:p>
          <a:p>
            <a:pPr eaLnBrk="1" hangingPunct="1">
              <a:lnSpc>
                <a:spcPct val="130000"/>
              </a:lnSpc>
              <a:spcBef>
                <a:spcPct val="50000"/>
              </a:spcBef>
              <a:buSzTx/>
              <a:buFontTx/>
              <a:buNone/>
            </a:pPr>
            <a:endParaRPr lang="zh-CN" altLang="en-US" dirty="0">
              <a:solidFill>
                <a:srgbClr val="FFFFFF"/>
              </a:solidFill>
              <a:latin typeface="宋体" panose="02010600030101010101" pitchFamily="2" charset="-122"/>
            </a:endParaRPr>
          </a:p>
          <a:p>
            <a:pPr eaLnBrk="1" hangingPunct="1">
              <a:lnSpc>
                <a:spcPct val="130000"/>
              </a:lnSpc>
              <a:spcBef>
                <a:spcPct val="50000"/>
              </a:spcBef>
              <a:buSzTx/>
              <a:buFontTx/>
              <a:buNone/>
            </a:pPr>
            <a:r>
              <a:rPr lang="zh-CN" altLang="en-US" dirty="0">
                <a:solidFill>
                  <a:srgbClr val="FFFFFF"/>
                </a:solidFill>
                <a:latin typeface="宋体" panose="02010600030101010101" pitchFamily="2" charset="-122"/>
              </a:rPr>
              <a:t>其中                           构成一个完备事件组。</a:t>
            </a:r>
          </a:p>
          <a:p>
            <a:pPr eaLnBrk="1" hangingPunct="1">
              <a:lnSpc>
                <a:spcPct val="130000"/>
              </a:lnSpc>
              <a:spcBef>
                <a:spcPct val="50000"/>
              </a:spcBef>
              <a:buSzTx/>
              <a:buFontTx/>
              <a:buNone/>
            </a:pPr>
            <a:r>
              <a:rPr lang="zh-CN" altLang="en-US" dirty="0">
                <a:solidFill>
                  <a:srgbClr val="FFFFFF"/>
                </a:solidFill>
                <a:latin typeface="宋体" panose="02010600030101010101" pitchFamily="2" charset="-122"/>
              </a:rPr>
              <a:t>称（</a:t>
            </a:r>
            <a:r>
              <a:rPr lang="en-US" altLang="zh-CN" dirty="0">
                <a:solidFill>
                  <a:srgbClr val="FFFFFF"/>
                </a:solidFill>
                <a:latin typeface="宋体" panose="02010600030101010101" pitchFamily="2" charset="-122"/>
              </a:rPr>
              <a:t>2.1</a:t>
            </a:r>
            <a:r>
              <a:rPr lang="zh-CN" altLang="en-US" dirty="0">
                <a:solidFill>
                  <a:srgbClr val="FFFFFF"/>
                </a:solidFill>
                <a:latin typeface="宋体" panose="02010600030101010101" pitchFamily="2" charset="-122"/>
              </a:rPr>
              <a:t>）式为随机变量</a:t>
            </a:r>
            <a:r>
              <a:rPr lang="el-GR" altLang="zh-CN" dirty="0">
                <a:solidFill>
                  <a:srgbClr val="FFFFFF"/>
                </a:solidFill>
                <a:latin typeface="宋体" panose="02010600030101010101" pitchFamily="2" charset="-122"/>
              </a:rPr>
              <a:t>ξ</a:t>
            </a:r>
            <a:r>
              <a:rPr lang="en-US" altLang="zh-CN" dirty="0">
                <a:solidFill>
                  <a:srgbClr val="FFFFFF"/>
                </a:solidFill>
                <a:latin typeface="宋体" panose="02010600030101010101" pitchFamily="2" charset="-122"/>
              </a:rPr>
              <a:t> </a:t>
            </a:r>
            <a:r>
              <a:rPr lang="zh-CN" altLang="en-US" dirty="0">
                <a:solidFill>
                  <a:srgbClr val="FFFFFF"/>
                </a:solidFill>
                <a:latin typeface="宋体" panose="02010600030101010101" pitchFamily="2" charset="-122"/>
              </a:rPr>
              <a:t>的概率函数（或概率分布律）。</a:t>
            </a:r>
          </a:p>
        </p:txBody>
      </p:sp>
      <mc:AlternateContent xmlns:mc="http://schemas.openxmlformats.org/markup-compatibility/2006" xmlns:a14="http://schemas.microsoft.com/office/drawing/2010/main">
        <mc:Choice Requires="a14">
          <p:sp>
            <p:nvSpPr>
              <p:cNvPr id="315395" name="Object 4">
                <a:extLst>
                  <a:ext uri="{FF2B5EF4-FFF2-40B4-BE49-F238E27FC236}">
                    <a16:creationId xmlns:a16="http://schemas.microsoft.com/office/drawing/2014/main" id="{6D008D45-F3D7-4848-9405-0877573CB0D7}"/>
                  </a:ext>
                </a:extLst>
              </p:cNvPr>
              <p:cNvSpPr txBox="1"/>
              <p:nvPr/>
            </p:nvSpPr>
            <p:spPr bwMode="auto">
              <a:xfrm>
                <a:off x="1908175" y="2997200"/>
                <a:ext cx="5761038" cy="6953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𝜉</m:t>
                      </m:r>
                      <m:r>
                        <m:rPr>
                          <m:nor/>
                        </m:rPr>
                        <a:rPr lang="zh-CN" altLang="en-US" i="0">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m:rPr>
                              <m:nor/>
                            </m:rPr>
                            <a:rPr lang="zh-CN" altLang="en-US" i="0">
                              <a:solidFill>
                                <a:srgbClr val="FFFFFF"/>
                              </a:solidFill>
                              <a:latin typeface="Cambria Math" panose="02040503050406030204" pitchFamily="18" charset="0"/>
                            </a:rPr>
                            <m:t>x</m:t>
                          </m:r>
                        </m:e>
                        <m:sub>
                          <m:r>
                            <a:rPr lang="zh-CN" altLang="en-US" i="0">
                              <a:solidFill>
                                <a:srgbClr val="FFFFFF"/>
                              </a:solidFill>
                              <a:latin typeface="Cambria Math" panose="02040503050406030204" pitchFamily="18" charset="0"/>
                            </a:rPr>
                            <m:t>1</m:t>
                          </m:r>
                        </m:sub>
                      </m:sSub>
                      <m:r>
                        <a:rPr lang="zh-CN" altLang="en-US" i="1">
                          <a:solidFill>
                            <a:srgbClr val="FFFFFF"/>
                          </a:solidFill>
                          <a:latin typeface="Cambria Math" panose="02040503050406030204" pitchFamily="18" charset="0"/>
                        </a:rPr>
                        <m:t>}</m:t>
                      </m:r>
                      <m:r>
                        <a:rPr lang="zh-CN" altLang="en-US" i="0">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𝜉</m:t>
                      </m:r>
                      <m:r>
                        <m:rPr>
                          <m:nor/>
                        </m:rPr>
                        <a:rPr lang="zh-CN" altLang="en-US" i="0">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m:rPr>
                              <m:nor/>
                            </m:rPr>
                            <a:rPr lang="zh-CN" altLang="en-US" i="0">
                              <a:solidFill>
                                <a:srgbClr val="FFFFFF"/>
                              </a:solidFill>
                              <a:latin typeface="Cambria Math" panose="02040503050406030204" pitchFamily="18" charset="0"/>
                            </a:rPr>
                            <m:t>x</m:t>
                          </m:r>
                        </m:e>
                        <m:sub>
                          <m:r>
                            <a:rPr lang="zh-CN" altLang="en-US" i="0">
                              <a:solidFill>
                                <a:srgbClr val="FFFFFF"/>
                              </a:solidFill>
                              <a:latin typeface="Cambria Math" panose="02040503050406030204" pitchFamily="18" charset="0"/>
                            </a:rPr>
                            <m:t>2</m:t>
                          </m:r>
                        </m:sub>
                      </m:sSub>
                      <m:r>
                        <a:rPr lang="zh-CN" altLang="en-US" i="1">
                          <a:solidFill>
                            <a:srgbClr val="FFFFFF"/>
                          </a:solidFill>
                          <a:latin typeface="Cambria Math" panose="02040503050406030204" pitchFamily="18" charset="0"/>
                        </a:rPr>
                        <m:t>}</m:t>
                      </m:r>
                      <m:r>
                        <a:rPr lang="zh-CN" altLang="en-US" i="0">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m:t>
                      </m:r>
                      <m:r>
                        <a:rPr lang="zh-CN" altLang="en-US" i="0">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𝜉</m:t>
                      </m:r>
                      <m:r>
                        <m:rPr>
                          <m:nor/>
                        </m:rPr>
                        <a:rPr lang="zh-CN" altLang="en-US" i="0">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m:rPr>
                              <m:nor/>
                            </m:rPr>
                            <a:rPr lang="zh-CN" altLang="en-US" i="0">
                              <a:solidFill>
                                <a:srgbClr val="FFFFFF"/>
                              </a:solidFill>
                              <a:latin typeface="Cambria Math" panose="02040503050406030204" pitchFamily="18" charset="0"/>
                            </a:rPr>
                            <m:t>x</m:t>
                          </m:r>
                        </m:e>
                        <m:sub>
                          <m:r>
                            <m:rPr>
                              <m:sty m:val="p"/>
                            </m:rPr>
                            <a:rPr lang="zh-CN" altLang="en-US" i="0">
                              <a:solidFill>
                                <a:srgbClr val="FFFFFF"/>
                              </a:solidFill>
                              <a:latin typeface="Cambria Math" panose="02040503050406030204" pitchFamily="18" charset="0"/>
                            </a:rPr>
                            <m:t>k</m:t>
                          </m:r>
                        </m:sub>
                      </m:sSub>
                      <m:r>
                        <a:rPr lang="zh-CN" altLang="en-US" i="1">
                          <a:solidFill>
                            <a:srgbClr val="FFFFFF"/>
                          </a:solidFill>
                          <a:latin typeface="Cambria Math" panose="02040503050406030204" pitchFamily="18" charset="0"/>
                        </a:rPr>
                        <m:t>}</m:t>
                      </m:r>
                      <m:r>
                        <a:rPr lang="zh-CN" altLang="en-US" i="0">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m:t>
                      </m:r>
                    </m:oMath>
                  </m:oMathPara>
                </a14:m>
                <a:endParaRPr lang="zh-CN" altLang="en-US" dirty="0"/>
              </a:p>
            </p:txBody>
          </p:sp>
        </mc:Choice>
        <mc:Fallback xmlns="">
          <p:sp>
            <p:nvSpPr>
              <p:cNvPr id="315395" name="Object 4">
                <a:extLst>
                  <a:ext uri="{FF2B5EF4-FFF2-40B4-BE49-F238E27FC236}">
                    <a16:creationId xmlns:a16="http://schemas.microsoft.com/office/drawing/2014/main" id="{6D008D45-F3D7-4848-9405-0877573CB0D7}"/>
                  </a:ext>
                </a:extLst>
              </p:cNvPr>
              <p:cNvSpPr txBox="1">
                <a:spLocks noRot="1" noChangeAspect="1" noMove="1" noResize="1" noEditPoints="1" noAdjustHandles="1" noChangeArrowheads="1" noChangeShapeType="1" noTextEdit="1"/>
              </p:cNvSpPr>
              <p:nvPr/>
            </p:nvSpPr>
            <p:spPr bwMode="auto">
              <a:xfrm>
                <a:off x="1908175" y="2997200"/>
                <a:ext cx="5761038" cy="695325"/>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5396" name="Object 5">
                <a:extLst>
                  <a:ext uri="{FF2B5EF4-FFF2-40B4-BE49-F238E27FC236}">
                    <a16:creationId xmlns:a16="http://schemas.microsoft.com/office/drawing/2014/main" id="{1DE7B662-87B7-4AFE-8433-656186640F62}"/>
                  </a:ext>
                </a:extLst>
              </p:cNvPr>
              <p:cNvSpPr txBox="1"/>
              <p:nvPr/>
            </p:nvSpPr>
            <p:spPr bwMode="auto">
              <a:xfrm>
                <a:off x="1403350" y="2060575"/>
                <a:ext cx="6840538" cy="723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i="0">
                          <a:solidFill>
                            <a:srgbClr val="FFFFFF"/>
                          </a:solidFill>
                          <a:latin typeface="Cambria Math" panose="02040503050406030204" pitchFamily="18" charset="0"/>
                        </a:rPr>
                        <m:t>P</m:t>
                      </m:r>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𝜉</m:t>
                      </m:r>
                      <m:r>
                        <m:rPr>
                          <m:nor/>
                        </m:rPr>
                        <a:rPr lang="zh-CN" altLang="en-US" i="0">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m:rPr>
                              <m:nor/>
                            </m:rPr>
                            <a:rPr lang="zh-CN" altLang="en-US" i="0">
                              <a:solidFill>
                                <a:srgbClr val="FFFFFF"/>
                              </a:solidFill>
                              <a:latin typeface="Cambria Math" panose="02040503050406030204" pitchFamily="18" charset="0"/>
                            </a:rPr>
                            <m:t>x</m:t>
                          </m:r>
                        </m:e>
                        <m:sub>
                          <m:r>
                            <m:rPr>
                              <m:sty m:val="p"/>
                            </m:rPr>
                            <a:rPr lang="zh-CN" altLang="en-US" i="0">
                              <a:solidFill>
                                <a:srgbClr val="FFFFFF"/>
                              </a:solidFill>
                              <a:latin typeface="Cambria Math" panose="02040503050406030204" pitchFamily="18" charset="0"/>
                            </a:rPr>
                            <m:t>k</m:t>
                          </m:r>
                        </m:sub>
                      </m:sSub>
                      <m:r>
                        <a:rPr lang="zh-CN" altLang="en-US" i="1">
                          <a:solidFill>
                            <a:srgbClr val="FFFFFF"/>
                          </a:solidFill>
                          <a:latin typeface="Cambria Math" panose="02040503050406030204" pitchFamily="18" charset="0"/>
                        </a:rPr>
                        <m:t>)</m:t>
                      </m:r>
                      <m:r>
                        <m:rPr>
                          <m:nor/>
                        </m:rPr>
                        <a:rPr lang="zh-CN" altLang="en-US" i="0">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m:rPr>
                              <m:nor/>
                            </m:rPr>
                            <a:rPr lang="zh-CN" altLang="en-US" i="0">
                              <a:solidFill>
                                <a:srgbClr val="FFFFFF"/>
                              </a:solidFill>
                              <a:latin typeface="Cambria Math" panose="02040503050406030204" pitchFamily="18" charset="0"/>
                            </a:rPr>
                            <m:t>p</m:t>
                          </m:r>
                        </m:e>
                        <m:sub>
                          <m:r>
                            <m:rPr>
                              <m:nor/>
                            </m:rPr>
                            <a:rPr lang="zh-CN" altLang="en-US" i="0">
                              <a:solidFill>
                                <a:srgbClr val="FFFFFF"/>
                              </a:solidFill>
                              <a:latin typeface="Cambria Math" panose="02040503050406030204" pitchFamily="18" charset="0"/>
                            </a:rPr>
                            <m:t>k</m:t>
                          </m:r>
                          <m:r>
                            <m:rPr>
                              <m:nor/>
                            </m:rPr>
                            <a:rPr lang="zh-CN" altLang="en-US" i="0">
                              <a:solidFill>
                                <a:srgbClr val="FFFFFF"/>
                              </a:solidFill>
                              <a:latin typeface="Cambria Math" panose="02040503050406030204" pitchFamily="18" charset="0"/>
                            </a:rPr>
                            <m:t>  </m:t>
                          </m:r>
                        </m:sub>
                      </m:sSub>
                      <m:r>
                        <m:rPr>
                          <m:nor/>
                        </m:rPr>
                        <a:rPr lang="zh-CN" altLang="en-US" i="0">
                          <a:solidFill>
                            <a:srgbClr val="FFFFFF"/>
                          </a:solidFill>
                          <a:latin typeface="Cambria Math" panose="02040503050406030204" pitchFamily="18" charset="0"/>
                        </a:rPr>
                        <m:t>    </m:t>
                      </m:r>
                      <m:r>
                        <a:rPr lang="zh-CN" altLang="en-US" i="1">
                          <a:solidFill>
                            <a:srgbClr val="FFFFFF"/>
                          </a:solidFill>
                          <a:latin typeface="Cambria Math" panose="02040503050406030204" pitchFamily="18" charset="0"/>
                        </a:rPr>
                        <m:t>(</m:t>
                      </m:r>
                      <m:r>
                        <m:rPr>
                          <m:nor/>
                        </m:rPr>
                        <a:rPr lang="zh-CN" altLang="en-US" i="0">
                          <a:solidFill>
                            <a:srgbClr val="FFFFFF"/>
                          </a:solidFill>
                          <a:latin typeface="Cambria Math" panose="02040503050406030204" pitchFamily="18" charset="0"/>
                        </a:rPr>
                        <m:t>k</m:t>
                      </m:r>
                      <m:r>
                        <m:rPr>
                          <m:nor/>
                        </m:rPr>
                        <a:rPr lang="zh-CN" altLang="en-US" i="0">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1</m:t>
                      </m:r>
                      <m:r>
                        <a:rPr lang="zh-CN" altLang="en-US" i="0">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2</m:t>
                      </m:r>
                      <m:r>
                        <a:rPr lang="zh-CN" altLang="en-US" i="0">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m:t>
                      </m:r>
                      <m:r>
                        <m:rPr>
                          <m:nor/>
                        </m:rPr>
                        <a:rPr lang="zh-CN" altLang="en-US" i="0">
                          <a:solidFill>
                            <a:srgbClr val="FFFFFF"/>
                          </a:solidFill>
                          <a:latin typeface="Cambria Math" panose="02040503050406030204" pitchFamily="18" charset="0"/>
                        </a:rPr>
                        <m:t>      </m:t>
                      </m:r>
                      <m:r>
                        <a:rPr lang="zh-CN" altLang="en-US" i="1">
                          <a:solidFill>
                            <a:srgbClr val="FFFFFF"/>
                          </a:solidFill>
                          <a:latin typeface="Cambria Math" panose="02040503050406030204" pitchFamily="18" charset="0"/>
                        </a:rPr>
                        <m:t>(</m:t>
                      </m:r>
                      <m:r>
                        <m:rPr>
                          <m:nor/>
                        </m:rPr>
                        <a:rPr lang="zh-CN" altLang="en-US" i="0">
                          <a:solidFill>
                            <a:srgbClr val="FFFFFF"/>
                          </a:solidFill>
                          <a:latin typeface="Cambria Math" panose="02040503050406030204" pitchFamily="18" charset="0"/>
                        </a:rPr>
                        <m:t>2.1</m:t>
                      </m:r>
                      <m:r>
                        <a:rPr lang="zh-CN" altLang="en-US" i="1">
                          <a:solidFill>
                            <a:srgbClr val="FFFFFF"/>
                          </a:solidFill>
                          <a:latin typeface="Cambria Math" panose="02040503050406030204" pitchFamily="18" charset="0"/>
                        </a:rPr>
                        <m:t>)</m:t>
                      </m:r>
                    </m:oMath>
                  </m:oMathPara>
                </a14:m>
                <a:endParaRPr lang="zh-CN" altLang="en-US" dirty="0"/>
              </a:p>
            </p:txBody>
          </p:sp>
        </mc:Choice>
        <mc:Fallback xmlns="">
          <p:sp>
            <p:nvSpPr>
              <p:cNvPr id="315396" name="Object 5">
                <a:extLst>
                  <a:ext uri="{FF2B5EF4-FFF2-40B4-BE49-F238E27FC236}">
                    <a16:creationId xmlns:a16="http://schemas.microsoft.com/office/drawing/2014/main" id="{1DE7B662-87B7-4AFE-8433-656186640F62}"/>
                  </a:ext>
                </a:extLst>
              </p:cNvPr>
              <p:cNvSpPr txBox="1">
                <a:spLocks noRot="1" noChangeAspect="1" noMove="1" noResize="1" noEditPoints="1" noAdjustHandles="1" noChangeArrowheads="1" noChangeShapeType="1" noTextEdit="1"/>
              </p:cNvSpPr>
              <p:nvPr/>
            </p:nvSpPr>
            <p:spPr bwMode="auto">
              <a:xfrm>
                <a:off x="1403350" y="2060575"/>
                <a:ext cx="6840538" cy="723900"/>
              </a:xfrm>
              <a:prstGeom prst="rect">
                <a:avLst/>
              </a:prstGeom>
              <a:blipFill>
                <a:blip r:embed="rId4"/>
                <a:stretch>
                  <a:fillRect/>
                </a:stretch>
              </a:blipFill>
              <a:ln>
                <a:noFill/>
              </a:ln>
              <a:effectLst/>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Text Box 2">
            <a:extLst>
              <a:ext uri="{FF2B5EF4-FFF2-40B4-BE49-F238E27FC236}">
                <a16:creationId xmlns:a16="http://schemas.microsoft.com/office/drawing/2014/main" id="{4163CF81-827E-4EE5-A3A7-D1FC40128217}"/>
              </a:ext>
            </a:extLst>
          </p:cNvPr>
          <p:cNvSpPr txBox="1">
            <a:spLocks noChangeArrowheads="1"/>
          </p:cNvSpPr>
          <p:nvPr/>
        </p:nvSpPr>
        <p:spPr bwMode="auto">
          <a:xfrm>
            <a:off x="482917" y="2060848"/>
            <a:ext cx="78486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5"/>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514350" indent="-514350">
              <a:lnSpc>
                <a:spcPct val="130000"/>
              </a:lnSpc>
              <a:spcBef>
                <a:spcPct val="50000"/>
              </a:spcBef>
              <a:buSzTx/>
              <a:buFont typeface="+mj-ea"/>
              <a:buAutoNum type="circleNumDbPlain"/>
            </a:pPr>
            <a:r>
              <a:rPr lang="en-US" altLang="zh-CN" dirty="0">
                <a:solidFill>
                  <a:srgbClr val="FFFFFF"/>
                </a:solidFill>
                <a:ea typeface="楷体_GB2312" pitchFamily="49" charset="-122"/>
              </a:rPr>
              <a:t> </a:t>
            </a:r>
            <a:r>
              <a:rPr lang="en-US" altLang="zh-CN" dirty="0">
                <a:solidFill>
                  <a:srgbClr val="FFFFFF"/>
                </a:solidFill>
                <a:latin typeface="Times New Roman" panose="02020603050405020304" pitchFamily="18" charset="0"/>
                <a:ea typeface="楷体_GB2312" pitchFamily="49" charset="-122"/>
              </a:rPr>
              <a:t>p</a:t>
            </a:r>
            <a:r>
              <a:rPr lang="en-US" altLang="zh-CN" baseline="-25000" dirty="0">
                <a:solidFill>
                  <a:srgbClr val="FFFFFF"/>
                </a:solidFill>
                <a:latin typeface="Times New Roman" panose="02020603050405020304" pitchFamily="18" charset="0"/>
                <a:ea typeface="楷体_GB2312" pitchFamily="49" charset="-122"/>
              </a:rPr>
              <a:t>k </a:t>
            </a:r>
            <a:r>
              <a:rPr lang="en-US" altLang="zh-CN" dirty="0">
                <a:solidFill>
                  <a:srgbClr val="FFFFFF"/>
                </a:solidFill>
                <a:latin typeface="Times New Roman" panose="02020603050405020304" pitchFamily="18" charset="0"/>
                <a:ea typeface="楷体_GB2312" pitchFamily="49" charset="-122"/>
                <a:sym typeface="Symbol" panose="05050102010706020507" pitchFamily="18" charset="2"/>
              </a:rPr>
              <a:t> 0, k</a:t>
            </a:r>
            <a:r>
              <a:rPr lang="zh-CN" altLang="en-US" dirty="0">
                <a:solidFill>
                  <a:srgbClr val="FFFFFF"/>
                </a:solidFill>
                <a:latin typeface="Times New Roman" panose="02020603050405020304" pitchFamily="18" charset="0"/>
                <a:ea typeface="楷体_GB2312" pitchFamily="49" charset="-122"/>
                <a:sym typeface="Symbol" panose="05050102010706020507" pitchFamily="18" charset="2"/>
              </a:rPr>
              <a:t>＝</a:t>
            </a:r>
            <a:r>
              <a:rPr lang="en-US" altLang="zh-CN" dirty="0">
                <a:solidFill>
                  <a:srgbClr val="FFFFFF"/>
                </a:solidFill>
                <a:latin typeface="Times New Roman" panose="02020603050405020304" pitchFamily="18" charset="0"/>
                <a:ea typeface="楷体_GB2312" pitchFamily="49" charset="-122"/>
                <a:sym typeface="Symbol" panose="05050102010706020507" pitchFamily="18" charset="2"/>
              </a:rPr>
              <a:t>1, 2, … ;</a:t>
            </a:r>
          </a:p>
          <a:p>
            <a:pPr marL="514350" indent="-514350">
              <a:lnSpc>
                <a:spcPct val="130000"/>
              </a:lnSpc>
              <a:spcBef>
                <a:spcPct val="50000"/>
              </a:spcBef>
              <a:buSzTx/>
              <a:buFont typeface="+mj-ea"/>
              <a:buAutoNum type="circleNumDbPlain"/>
            </a:pPr>
            <a:r>
              <a:rPr lang="en-US" altLang="zh-CN" dirty="0">
                <a:solidFill>
                  <a:srgbClr val="FFFFFF"/>
                </a:solidFill>
                <a:ea typeface="楷体_GB2312" pitchFamily="49" charset="-122"/>
              </a:rPr>
              <a:t> </a:t>
            </a:r>
            <a:endParaRPr lang="en-US" altLang="zh-CN" b="1" dirty="0">
              <a:solidFill>
                <a:srgbClr val="FFFFFF"/>
              </a:solidFill>
              <a:ea typeface="楷体_GB2312" pitchFamily="49" charset="-122"/>
            </a:endParaRPr>
          </a:p>
        </p:txBody>
      </p:sp>
      <p:graphicFrame>
        <p:nvGraphicFramePr>
          <p:cNvPr id="149511" name="Object 7">
            <a:extLst>
              <a:ext uri="{FF2B5EF4-FFF2-40B4-BE49-F238E27FC236}">
                <a16:creationId xmlns:a16="http://schemas.microsoft.com/office/drawing/2014/main" id="{7FBBB463-5F54-4EDB-B0B6-2CB23DA4E84C}"/>
              </a:ext>
            </a:extLst>
          </p:cNvPr>
          <p:cNvGraphicFramePr>
            <a:graphicFrameLocks noChangeAspect="1"/>
          </p:cNvGraphicFramePr>
          <p:nvPr>
            <p:extLst>
              <p:ext uri="{D42A27DB-BD31-4B8C-83A1-F6EECF244321}">
                <p14:modId xmlns:p14="http://schemas.microsoft.com/office/powerpoint/2010/main" val="3979118791"/>
              </p:ext>
            </p:extLst>
          </p:nvPr>
        </p:nvGraphicFramePr>
        <p:xfrm>
          <a:off x="1403350" y="2947988"/>
          <a:ext cx="1439863" cy="827087"/>
        </p:xfrm>
        <a:graphic>
          <a:graphicData uri="http://schemas.openxmlformats.org/presentationml/2006/ole">
            <mc:AlternateContent xmlns:mc="http://schemas.openxmlformats.org/markup-compatibility/2006">
              <mc:Choice xmlns:v="urn:schemas-microsoft-com:vml" Requires="v">
                <p:oleObj spid="_x0000_s4100" name="Equation" r:id="rId6" imgW="596900" imgH="342900" progId="Equation.DSMT4">
                  <p:embed/>
                </p:oleObj>
              </mc:Choice>
              <mc:Fallback>
                <p:oleObj name="Equation" r:id="rId6" imgW="596900" imgH="3429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2947988"/>
                        <a:ext cx="1439863"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13" name="Text Box 9">
            <a:extLst>
              <a:ext uri="{FF2B5EF4-FFF2-40B4-BE49-F238E27FC236}">
                <a16:creationId xmlns:a16="http://schemas.microsoft.com/office/drawing/2014/main" id="{97EF19A5-5C86-45FA-A9D1-C4FE0AB1F38F}"/>
              </a:ext>
            </a:extLst>
          </p:cNvPr>
          <p:cNvSpPr txBox="1">
            <a:spLocks noChangeArrowheads="1"/>
          </p:cNvSpPr>
          <p:nvPr/>
        </p:nvSpPr>
        <p:spPr bwMode="auto">
          <a:xfrm>
            <a:off x="518636" y="4077072"/>
            <a:ext cx="7777162" cy="174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5"/>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SzTx/>
              <a:buFontTx/>
              <a:buNone/>
            </a:pPr>
            <a:r>
              <a:rPr lang="zh-CN" altLang="en-US" dirty="0">
                <a:solidFill>
                  <a:srgbClr val="FFFFFF"/>
                </a:solidFill>
                <a:latin typeface="Times New Roman" panose="02020603050405020304" pitchFamily="18" charset="0"/>
              </a:rPr>
              <a:t>一般所说的离散型随机变量的分布就是指它的概率函数或概率分布表。</a:t>
            </a:r>
          </a:p>
          <a:p>
            <a:pPr eaLnBrk="1" hangingPunct="1">
              <a:spcBef>
                <a:spcPct val="0"/>
              </a:spcBef>
              <a:buSzTx/>
              <a:buFontTx/>
              <a:buNone/>
            </a:pPr>
            <a:endParaRPr lang="en-US" altLang="zh-CN" dirty="0">
              <a:solidFill>
                <a:srgbClr val="FFFFFF"/>
              </a:solidFill>
              <a:latin typeface="Times New Roman" panose="02020603050405020304" pitchFamily="18" charset="0"/>
            </a:endParaRPr>
          </a:p>
        </p:txBody>
      </p:sp>
      <p:sp>
        <p:nvSpPr>
          <p:cNvPr id="149514" name="Rectangle 10">
            <a:extLst>
              <a:ext uri="{FF2B5EF4-FFF2-40B4-BE49-F238E27FC236}">
                <a16:creationId xmlns:a16="http://schemas.microsoft.com/office/drawing/2014/main" id="{AD8BF0B6-8DFD-4DBD-8E0A-F49B1ECA5E78}"/>
              </a:ext>
            </a:extLst>
          </p:cNvPr>
          <p:cNvSpPr>
            <a:spLocks noGrp="1" noChangeArrowheads="1"/>
          </p:cNvSpPr>
          <p:nvPr>
            <p:ph type="title"/>
          </p:nvPr>
        </p:nvSpPr>
        <p:spPr>
          <a:xfrm>
            <a:off x="685800" y="800888"/>
            <a:ext cx="7772400" cy="1143000"/>
          </a:xfrm>
        </p:spPr>
        <p:txBody>
          <a:bodyPr/>
          <a:lstStyle/>
          <a:p>
            <a:pPr eaLnBrk="1" hangingPunct="1">
              <a:defRPr/>
            </a:pPr>
            <a:r>
              <a:rPr lang="zh-CN" altLang="en-US" b="1" dirty="0">
                <a:solidFill>
                  <a:schemeClr val="accent3"/>
                </a:solidFill>
              </a:rPr>
              <a:t>概率函数的性质</a:t>
            </a:r>
          </a:p>
        </p:txBody>
      </p:sp>
    </p:spTree>
  </p:cSld>
  <p:clrMapOvr>
    <a:masterClrMapping/>
  </p:clrMapOvr>
  <p:transition advTm="10000">
    <p:zoom/>
    <p:sndAc>
      <p:stSnd>
        <p:snd r:embed="rId4"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49511"/>
                                        </p:tgtEl>
                                        <p:attrNameLst>
                                          <p:attrName>style.visibility</p:attrName>
                                        </p:attrNameLst>
                                      </p:cBhvr>
                                      <p:to>
                                        <p:strVal val="visible"/>
                                      </p:to>
                                    </p:set>
                                    <p:anim calcmode="lin" valueType="num">
                                      <p:cBhvr additive="base">
                                        <p:cTn id="11" dur="500" fill="hold"/>
                                        <p:tgtEl>
                                          <p:spTgt spid="149511"/>
                                        </p:tgtEl>
                                        <p:attrNameLst>
                                          <p:attrName>ppt_x</p:attrName>
                                        </p:attrNameLst>
                                      </p:cBhvr>
                                      <p:tavLst>
                                        <p:tav tm="0">
                                          <p:val>
                                            <p:strVal val="#ppt_x"/>
                                          </p:val>
                                        </p:tav>
                                        <p:tav tm="100000">
                                          <p:val>
                                            <p:strVal val="#ppt_x"/>
                                          </p:val>
                                        </p:tav>
                                      </p:tavLst>
                                    </p:anim>
                                    <p:anim calcmode="lin" valueType="num">
                                      <p:cBhvr additive="base">
                                        <p:cTn id="12" dur="500" fill="hold"/>
                                        <p:tgtEl>
                                          <p:spTgt spid="14951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9513"/>
                                        </p:tgtEl>
                                        <p:attrNameLst>
                                          <p:attrName>style.visibility</p:attrName>
                                        </p:attrNameLst>
                                      </p:cBhvr>
                                      <p:to>
                                        <p:strVal val="visible"/>
                                      </p:to>
                                    </p:set>
                                    <p:anim calcmode="lin" valueType="num">
                                      <p:cBhvr additive="base">
                                        <p:cTn id="17" dur="500" fill="hold"/>
                                        <p:tgtEl>
                                          <p:spTgt spid="149513"/>
                                        </p:tgtEl>
                                        <p:attrNameLst>
                                          <p:attrName>ppt_x</p:attrName>
                                        </p:attrNameLst>
                                      </p:cBhvr>
                                      <p:tavLst>
                                        <p:tav tm="0">
                                          <p:val>
                                            <p:strVal val="#ppt_x"/>
                                          </p:val>
                                        </p:tav>
                                        <p:tav tm="100000">
                                          <p:val>
                                            <p:strVal val="#ppt_x"/>
                                          </p:val>
                                        </p:tav>
                                      </p:tavLst>
                                    </p:anim>
                                    <p:anim calcmode="lin" valueType="num">
                                      <p:cBhvr additive="base">
                                        <p:cTn id="18" dur="500" fill="hold"/>
                                        <p:tgtEl>
                                          <p:spTgt spid="1495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utoUpdateAnimBg="0"/>
      <p:bldP spid="14951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890" name="Rectangle 2">
                <a:extLst>
                  <a:ext uri="{FF2B5EF4-FFF2-40B4-BE49-F238E27FC236}">
                    <a16:creationId xmlns:a16="http://schemas.microsoft.com/office/drawing/2014/main" id="{8D38D2AF-58A9-478A-92D2-1A28814C8B01}"/>
                  </a:ext>
                </a:extLst>
              </p:cNvPr>
              <p:cNvSpPr>
                <a:spLocks noGrp="1" noChangeArrowheads="1"/>
              </p:cNvSpPr>
              <p:nvPr>
                <p:ph type="title"/>
              </p:nvPr>
            </p:nvSpPr>
            <p:spPr>
              <a:xfrm>
                <a:off x="234543" y="836712"/>
                <a:ext cx="8915400" cy="3429000"/>
              </a:xfrm>
            </p:spPr>
            <p:txBody>
              <a:bodyPr anchor="t"/>
              <a:lstStyle/>
              <a:p>
                <a:pPr eaLnBrk="1" hangingPunct="1">
                  <a:lnSpc>
                    <a:spcPct val="150000"/>
                  </a:lnSpc>
                </a:pPr>
                <a:r>
                  <a:rPr lang="zh-CN" altLang="en-US" sz="3200" dirty="0">
                    <a:latin typeface="+mn-ea"/>
                    <a:ea typeface="+mn-ea"/>
                  </a:rPr>
                  <a:t>例</a:t>
                </a:r>
                <a:r>
                  <a:rPr lang="en-US" altLang="zh-CN" sz="3200" dirty="0">
                    <a:latin typeface="+mn-ea"/>
                    <a:ea typeface="+mn-ea"/>
                  </a:rPr>
                  <a:t>1 </a:t>
                </a:r>
                <a:r>
                  <a:rPr lang="zh-CN" altLang="en-US" sz="3200" dirty="0">
                    <a:latin typeface="+mn-ea"/>
                    <a:ea typeface="+mn-ea"/>
                  </a:rPr>
                  <a:t>一批产品的废品率为</a:t>
                </a:r>
                <a:r>
                  <a:rPr lang="en-US" altLang="zh-CN" sz="3200" dirty="0">
                    <a:latin typeface="+mn-ea"/>
                    <a:ea typeface="+mn-ea"/>
                  </a:rPr>
                  <a:t>5%, </a:t>
                </a:r>
                <a:r>
                  <a:rPr lang="zh-CN" altLang="en-US" sz="3200" dirty="0">
                    <a:latin typeface="+mn-ea"/>
                    <a:ea typeface="+mn-ea"/>
                  </a:rPr>
                  <a:t>从中任意抽取一个进行检验</a:t>
                </a:r>
                <a:r>
                  <a:rPr lang="en-US" altLang="zh-CN" sz="3200" dirty="0">
                    <a:latin typeface="+mn-ea"/>
                    <a:ea typeface="+mn-ea"/>
                  </a:rPr>
                  <a:t>, </a:t>
                </a:r>
                <a:r>
                  <a:rPr lang="zh-CN" altLang="en-US" sz="3200" dirty="0">
                    <a:latin typeface="+mn-ea"/>
                    <a:ea typeface="+mn-ea"/>
                  </a:rPr>
                  <a:t>用随机变量</a:t>
                </a:r>
                <a14:m>
                  <m:oMath xmlns:m="http://schemas.openxmlformats.org/officeDocument/2006/math">
                    <m:r>
                      <a:rPr lang="en-US" altLang="zh-CN" sz="3200" b="1" i="1" dirty="0" smtClean="0">
                        <a:latin typeface="Cambria Math" panose="02040503050406030204" pitchFamily="18" charset="0"/>
                        <a:ea typeface="+mn-ea"/>
                      </a:rPr>
                      <m:t>𝝃</m:t>
                    </m:r>
                  </m:oMath>
                </a14:m>
                <a:r>
                  <a:rPr lang="zh-CN" altLang="en-US" sz="3200" dirty="0">
                    <a:latin typeface="+mn-ea"/>
                    <a:ea typeface="+mn-ea"/>
                  </a:rPr>
                  <a:t>表示废品的个数</a:t>
                </a:r>
                <a:r>
                  <a:rPr lang="en-US" altLang="zh-CN" sz="3200" dirty="0">
                    <a:latin typeface="+mn-ea"/>
                    <a:ea typeface="+mn-ea"/>
                  </a:rPr>
                  <a:t>.</a:t>
                </a:r>
                <a:r>
                  <a:rPr lang="zh-CN" altLang="en-US" sz="3200" dirty="0">
                    <a:latin typeface="+mn-ea"/>
                    <a:ea typeface="+mn-ea"/>
                  </a:rPr>
                  <a:t>试写出</a:t>
                </a:r>
                <a14:m>
                  <m:oMath xmlns:m="http://schemas.openxmlformats.org/officeDocument/2006/math">
                    <m:r>
                      <a:rPr lang="en-US" altLang="zh-CN" sz="3200" b="1" i="1" dirty="0">
                        <a:latin typeface="Cambria Math" panose="02040503050406030204" pitchFamily="18" charset="0"/>
                      </a:rPr>
                      <m:t>𝝃</m:t>
                    </m:r>
                  </m:oMath>
                </a14:m>
                <a:r>
                  <a:rPr lang="zh-CN" altLang="en-US" sz="3200" dirty="0">
                    <a:latin typeface="+mn-ea"/>
                    <a:ea typeface="+mn-ea"/>
                  </a:rPr>
                  <a:t>的分布</a:t>
                </a:r>
                <a:r>
                  <a:rPr lang="en-US" altLang="zh-CN" sz="3200" dirty="0">
                    <a:latin typeface="+mn-ea"/>
                    <a:ea typeface="+mn-ea"/>
                  </a:rPr>
                  <a:t>.</a:t>
                </a:r>
                <a:br>
                  <a:rPr lang="en-US" altLang="zh-CN" sz="3200" dirty="0">
                    <a:latin typeface="+mn-ea"/>
                    <a:ea typeface="+mn-ea"/>
                  </a:rPr>
                </a:br>
                <a:r>
                  <a:rPr lang="zh-CN" altLang="en-US" sz="3200" dirty="0">
                    <a:solidFill>
                      <a:schemeClr val="tx1"/>
                    </a:solidFill>
                    <a:latin typeface="+mn-ea"/>
                    <a:ea typeface="+mn-ea"/>
                  </a:rPr>
                  <a:t>解：</a:t>
                </a:r>
                <a:endParaRPr lang="zh-CN" altLang="en-US" sz="3200" dirty="0">
                  <a:latin typeface="+mn-ea"/>
                  <a:ea typeface="+mn-ea"/>
                </a:endParaRPr>
              </a:p>
            </p:txBody>
          </p:sp>
        </mc:Choice>
        <mc:Fallback xmlns="">
          <p:sp>
            <p:nvSpPr>
              <p:cNvPr id="37890" name="Rectangle 2">
                <a:extLst>
                  <a:ext uri="{FF2B5EF4-FFF2-40B4-BE49-F238E27FC236}">
                    <a16:creationId xmlns:a16="http://schemas.microsoft.com/office/drawing/2014/main" id="{8D38D2AF-58A9-478A-92D2-1A28814C8B01}"/>
                  </a:ext>
                </a:extLst>
              </p:cNvPr>
              <p:cNvSpPr>
                <a:spLocks noGrp="1" noRot="1" noChangeAspect="1" noMove="1" noResize="1" noEditPoints="1" noAdjustHandles="1" noChangeArrowheads="1" noChangeShapeType="1" noTextEdit="1"/>
              </p:cNvSpPr>
              <p:nvPr>
                <p:ph type="title"/>
              </p:nvPr>
            </p:nvSpPr>
            <p:spPr>
              <a:xfrm>
                <a:off x="234543" y="836712"/>
                <a:ext cx="8915400" cy="3429000"/>
              </a:xfrm>
              <a:blipFill>
                <a:blip r:embed="rId4"/>
                <a:stretch>
                  <a:fillRect l="-1709"/>
                </a:stretch>
              </a:blipFill>
            </p:spPr>
            <p:txBody>
              <a:bodyPr/>
              <a:lstStyle/>
              <a:p>
                <a:r>
                  <a:rPr lang="zh-CN" altLang="en-US">
                    <a:noFill/>
                  </a:rPr>
                  <a:t> </a:t>
                </a:r>
              </a:p>
            </p:txBody>
          </p:sp>
        </mc:Fallback>
      </mc:AlternateContent>
      <p:graphicFrame>
        <p:nvGraphicFramePr>
          <p:cNvPr id="37923" name="Group 35">
            <a:extLst>
              <a:ext uri="{FF2B5EF4-FFF2-40B4-BE49-F238E27FC236}">
                <a16:creationId xmlns:a16="http://schemas.microsoft.com/office/drawing/2014/main" id="{58F1F010-63F2-4288-893C-E3111B6168A0}"/>
              </a:ext>
            </a:extLst>
          </p:cNvPr>
          <p:cNvGraphicFramePr>
            <a:graphicFrameLocks noGrp="1"/>
          </p:cNvGraphicFramePr>
          <p:nvPr>
            <p:ph type="tbl" idx="1"/>
            <p:extLst>
              <p:ext uri="{D42A27DB-BD31-4B8C-83A1-F6EECF244321}">
                <p14:modId xmlns:p14="http://schemas.microsoft.com/office/powerpoint/2010/main" val="2418038313"/>
              </p:ext>
            </p:extLst>
          </p:nvPr>
        </p:nvGraphicFramePr>
        <p:xfrm>
          <a:off x="1225143" y="3406744"/>
          <a:ext cx="6934200" cy="1325880"/>
        </p:xfrm>
        <a:graphic>
          <a:graphicData uri="http://schemas.openxmlformats.org/drawingml/2006/table">
            <a:tbl>
              <a:tblPr/>
              <a:tblGrid>
                <a:gridCol w="23114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541784">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dirty="0">
                          <a:ln>
                            <a:noFill/>
                          </a:ln>
                          <a:solidFill>
                            <a:schemeClr val="tx1"/>
                          </a:solidFill>
                          <a:effectLst/>
                          <a:latin typeface="Symbol" panose="05050102010706020507" pitchFamily="18" charset="2"/>
                          <a:ea typeface="宋体" panose="02010600030101010101" pitchFamily="2" charset="-122"/>
                        </a:rPr>
                        <a:t>x</a:t>
                      </a:r>
                    </a:p>
                  </a:txBody>
                  <a:tcPr anchor="ctr" anchorCtr="1"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anchor="ctr" anchorCtr="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685800">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0.95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0.05</a:t>
                      </a:r>
                    </a:p>
                  </a:txBody>
                  <a:tcPr anchor="ctr" anchorCtr="1"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7925" name="Text Box 37">
            <a:extLst>
              <a:ext uri="{FF2B5EF4-FFF2-40B4-BE49-F238E27FC236}">
                <a16:creationId xmlns:a16="http://schemas.microsoft.com/office/drawing/2014/main" id="{0B80C64A-38DF-4633-8E4C-9C22C89141E1}"/>
              </a:ext>
            </a:extLst>
          </p:cNvPr>
          <p:cNvSpPr txBox="1">
            <a:spLocks noChangeArrowheads="1"/>
          </p:cNvSpPr>
          <p:nvPr/>
        </p:nvSpPr>
        <p:spPr bwMode="auto">
          <a:xfrm>
            <a:off x="1835696" y="5229200"/>
            <a:ext cx="61510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dirty="0">
                <a:solidFill>
                  <a:srgbClr val="FFFFFF"/>
                </a:solidFill>
              </a:rPr>
              <a:t>P</a:t>
            </a:r>
            <a:r>
              <a:rPr lang="en-US" altLang="zh-CN" dirty="0">
                <a:solidFill>
                  <a:srgbClr val="FFFFFF"/>
                </a:solidFill>
              </a:rPr>
              <a:t>{</a:t>
            </a:r>
            <a:r>
              <a:rPr lang="en-US" altLang="zh-CN" i="1" dirty="0">
                <a:solidFill>
                  <a:srgbClr val="FFFFFF"/>
                </a:solidFill>
                <a:latin typeface="Symbol" panose="05050102010706020507" pitchFamily="18" charset="2"/>
              </a:rPr>
              <a:t>x</a:t>
            </a:r>
            <a:r>
              <a:rPr lang="en-US" altLang="zh-CN" dirty="0">
                <a:solidFill>
                  <a:srgbClr val="FFFFFF"/>
                </a:solidFill>
              </a:rPr>
              <a:t>=</a:t>
            </a:r>
            <a:r>
              <a:rPr lang="en-US" altLang="zh-CN" i="1" dirty="0">
                <a:solidFill>
                  <a:srgbClr val="FFFFFF"/>
                </a:solidFill>
              </a:rPr>
              <a:t>k</a:t>
            </a:r>
            <a:r>
              <a:rPr lang="en-US" altLang="zh-CN" dirty="0">
                <a:solidFill>
                  <a:srgbClr val="FFFFFF"/>
                </a:solidFill>
              </a:rPr>
              <a:t>}=0.05</a:t>
            </a:r>
            <a:r>
              <a:rPr lang="en-US" altLang="zh-CN" i="1" baseline="30000" dirty="0">
                <a:solidFill>
                  <a:srgbClr val="FFFFFF"/>
                </a:solidFill>
              </a:rPr>
              <a:t>k</a:t>
            </a:r>
            <a:r>
              <a:rPr lang="en-US" altLang="zh-CN" dirty="0">
                <a:solidFill>
                  <a:srgbClr val="FFFFFF"/>
                </a:solidFill>
              </a:rPr>
              <a:t>0.95</a:t>
            </a:r>
            <a:r>
              <a:rPr lang="en-US" altLang="zh-CN" baseline="30000" dirty="0">
                <a:solidFill>
                  <a:srgbClr val="FFFFFF"/>
                </a:solidFill>
              </a:rPr>
              <a:t>1</a:t>
            </a:r>
            <a:r>
              <a:rPr lang="en-US" altLang="zh-CN" baseline="30000" dirty="0">
                <a:solidFill>
                  <a:srgbClr val="FFFFFF"/>
                </a:solidFill>
                <a:latin typeface="Symbol" panose="05050102010706020507" pitchFamily="18" charset="2"/>
              </a:rPr>
              <a:t>-</a:t>
            </a:r>
            <a:r>
              <a:rPr lang="en-US" altLang="zh-CN" i="1" baseline="30000" dirty="0">
                <a:solidFill>
                  <a:srgbClr val="FFFFFF"/>
                </a:solidFill>
              </a:rPr>
              <a:t>k</a:t>
            </a:r>
            <a:r>
              <a:rPr lang="en-US" altLang="zh-CN" dirty="0">
                <a:solidFill>
                  <a:srgbClr val="FFFFFF"/>
                </a:solidFill>
              </a:rPr>
              <a:t>	(</a:t>
            </a:r>
            <a:r>
              <a:rPr lang="en-US" altLang="zh-CN" i="1" dirty="0">
                <a:solidFill>
                  <a:srgbClr val="FFFFFF"/>
                </a:solidFill>
              </a:rPr>
              <a:t>k</a:t>
            </a:r>
            <a:r>
              <a:rPr lang="en-US" altLang="zh-CN" dirty="0">
                <a:solidFill>
                  <a:srgbClr val="FFFFFF"/>
                </a:solidFill>
              </a:rPr>
              <a:t>=0,1)</a:t>
            </a:r>
            <a:endParaRPr lang="en-US" altLang="zh-CN" dirty="0">
              <a:solidFill>
                <a:srgbClr val="FFFFFF"/>
              </a:solidFill>
              <a:latin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Effect transition="in" filter="box(out)">
                                      <p:cBhvr>
                                        <p:cTn id="7" dur="500"/>
                                        <p:tgtEl>
                                          <p:spTgt spid="3789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7923"/>
                                        </p:tgtEl>
                                        <p:attrNameLst>
                                          <p:attrName>style.visibility</p:attrName>
                                        </p:attrNameLst>
                                      </p:cBhvr>
                                      <p:to>
                                        <p:strVal val="visible"/>
                                      </p:to>
                                    </p:set>
                                    <p:animEffect transition="in" filter="box(out)">
                                      <p:cBhvr>
                                        <p:cTn id="12" dur="500"/>
                                        <p:tgtEl>
                                          <p:spTgt spid="37923"/>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7925">
                                            <p:txEl>
                                              <p:pRg st="0" end="0"/>
                                            </p:txEl>
                                          </p:spTgt>
                                        </p:tgtEl>
                                        <p:attrNameLst>
                                          <p:attrName>style.visibility</p:attrName>
                                        </p:attrNameLst>
                                      </p:cBhvr>
                                      <p:to>
                                        <p:strVal val="visible"/>
                                      </p:to>
                                    </p:set>
                                    <p:animEffect transition="in" filter="box(out)">
                                      <p:cBhvr>
                                        <p:cTn id="17" dur="500"/>
                                        <p:tgtEl>
                                          <p:spTgt spid="37925">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autoUpdateAnimBg="0"/>
      <p:bldP spid="3792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8466" name="Rectangle 2">
                <a:extLst>
                  <a:ext uri="{FF2B5EF4-FFF2-40B4-BE49-F238E27FC236}">
                    <a16:creationId xmlns:a16="http://schemas.microsoft.com/office/drawing/2014/main" id="{992649EF-AE1A-43AC-BD20-2E45A053007C}"/>
                  </a:ext>
                </a:extLst>
              </p:cNvPr>
              <p:cNvSpPr>
                <a:spLocks noGrp="1" noChangeArrowheads="1"/>
              </p:cNvSpPr>
              <p:nvPr>
                <p:ph type="title"/>
              </p:nvPr>
            </p:nvSpPr>
            <p:spPr>
              <a:xfrm>
                <a:off x="0" y="0"/>
                <a:ext cx="8915400" cy="2286000"/>
              </a:xfrm>
            </p:spPr>
            <p:txBody>
              <a:bodyPr anchor="t"/>
              <a:lstStyle/>
              <a:p>
                <a:pPr eaLnBrk="1" hangingPunct="1">
                  <a:lnSpc>
                    <a:spcPct val="150000"/>
                  </a:lnSpc>
                </a:pPr>
                <a:r>
                  <a:rPr lang="zh-CN" altLang="en-US" sz="3200" dirty="0">
                    <a:latin typeface="+mn-ea"/>
                    <a:ea typeface="+mn-ea"/>
                  </a:rPr>
                  <a:t>两点分布</a:t>
                </a:r>
                <a:r>
                  <a:rPr lang="en-US" altLang="zh-CN" sz="2800" dirty="0">
                    <a:latin typeface="+mn-ea"/>
                    <a:ea typeface="+mn-ea"/>
                  </a:rPr>
                  <a:t>: </a:t>
                </a:r>
                <a:r>
                  <a:rPr lang="zh-CN" altLang="en-US" sz="2800" dirty="0">
                    <a:solidFill>
                      <a:schemeClr val="tx1"/>
                    </a:solidFill>
                    <a:latin typeface="+mn-ea"/>
                    <a:ea typeface="+mn-ea"/>
                  </a:rPr>
                  <a:t>只有两个可能取值的随机变量所服从的分布</a:t>
                </a:r>
                <a:r>
                  <a:rPr lang="en-US" altLang="zh-CN" sz="2800" dirty="0">
                    <a:solidFill>
                      <a:schemeClr val="tx1"/>
                    </a:solidFill>
                    <a:latin typeface="+mn-ea"/>
                    <a:ea typeface="+mn-ea"/>
                  </a:rPr>
                  <a:t>, </a:t>
                </a:r>
                <a:r>
                  <a:rPr lang="zh-CN" altLang="en-US" sz="2800" dirty="0">
                    <a:solidFill>
                      <a:schemeClr val="tx1"/>
                    </a:solidFill>
                    <a:latin typeface="+mn-ea"/>
                    <a:ea typeface="+mn-ea"/>
                  </a:rPr>
                  <a:t>称为两点分布</a:t>
                </a:r>
                <a:r>
                  <a:rPr lang="en-US" altLang="zh-CN" sz="2800" dirty="0">
                    <a:solidFill>
                      <a:schemeClr val="tx1"/>
                    </a:solidFill>
                    <a:latin typeface="+mn-ea"/>
                    <a:ea typeface="+mn-ea"/>
                  </a:rPr>
                  <a:t>. </a:t>
                </a:r>
                <a:r>
                  <a:rPr lang="zh-CN" altLang="en-US" sz="2800" dirty="0">
                    <a:solidFill>
                      <a:schemeClr val="tx1"/>
                    </a:solidFill>
                    <a:latin typeface="+mn-ea"/>
                    <a:ea typeface="+mn-ea"/>
                  </a:rPr>
                  <a:t>其概率函数为</a:t>
                </a:r>
                <a:br>
                  <a:rPr lang="zh-CN" altLang="en-US" sz="2800" dirty="0">
                    <a:solidFill>
                      <a:schemeClr val="tx1"/>
                    </a:solidFill>
                    <a:latin typeface="+mn-ea"/>
                    <a:ea typeface="+mn-ea"/>
                  </a:rPr>
                </a:br>
                <a:r>
                  <a:rPr lang="zh-CN" altLang="en-US" sz="2800" dirty="0">
                    <a:solidFill>
                      <a:schemeClr val="tx1"/>
                    </a:solidFill>
                    <a:latin typeface="+mn-ea"/>
                    <a:ea typeface="+mn-ea"/>
                  </a:rPr>
                  <a:t>	      </a:t>
                </a:r>
                <a:r>
                  <a:rPr lang="en-US" altLang="zh-CN" sz="2800" i="1" dirty="0">
                    <a:solidFill>
                      <a:schemeClr val="tx1"/>
                    </a:solidFill>
                    <a:latin typeface="+mn-lt"/>
                    <a:ea typeface="+mn-ea"/>
                  </a:rPr>
                  <a:t>P</a:t>
                </a:r>
                <a:r>
                  <a:rPr lang="en-US" altLang="zh-CN" sz="2800" dirty="0">
                    <a:solidFill>
                      <a:schemeClr val="tx1"/>
                    </a:solidFill>
                    <a:latin typeface="+mn-lt"/>
                    <a:ea typeface="+mn-ea"/>
                  </a:rPr>
                  <a:t>(</a:t>
                </a:r>
                <a14:m>
                  <m:oMath xmlns:m="http://schemas.openxmlformats.org/officeDocument/2006/math">
                    <m:r>
                      <a:rPr lang="en-US" altLang="zh-CN" sz="2800" b="1" i="1" smtClean="0">
                        <a:solidFill>
                          <a:schemeClr val="tx1"/>
                        </a:solidFill>
                        <a:latin typeface="Cambria Math" panose="02040503050406030204" pitchFamily="18" charset="0"/>
                        <a:ea typeface="+mn-ea"/>
                      </a:rPr>
                      <m:t>𝝃</m:t>
                    </m:r>
                  </m:oMath>
                </a14:m>
                <a:r>
                  <a:rPr lang="en-US" altLang="zh-CN" sz="2800" dirty="0">
                    <a:solidFill>
                      <a:schemeClr val="tx1"/>
                    </a:solidFill>
                    <a:latin typeface="+mn-lt"/>
                    <a:ea typeface="+mn-ea"/>
                  </a:rPr>
                  <a:t>=</a:t>
                </a:r>
                <a:r>
                  <a:rPr lang="en-US" altLang="zh-CN" sz="2800" i="1" dirty="0" err="1">
                    <a:solidFill>
                      <a:schemeClr val="tx1"/>
                    </a:solidFill>
                    <a:latin typeface="+mn-lt"/>
                    <a:ea typeface="+mn-ea"/>
                  </a:rPr>
                  <a:t>x</a:t>
                </a:r>
                <a:r>
                  <a:rPr lang="en-US" altLang="zh-CN" sz="2800" i="1" baseline="-25000" dirty="0" err="1">
                    <a:solidFill>
                      <a:schemeClr val="tx1"/>
                    </a:solidFill>
                    <a:latin typeface="+mn-lt"/>
                    <a:ea typeface="+mn-ea"/>
                  </a:rPr>
                  <a:t>k</a:t>
                </a:r>
                <a:r>
                  <a:rPr lang="en-US" altLang="zh-CN" sz="2800" dirty="0">
                    <a:solidFill>
                      <a:schemeClr val="tx1"/>
                    </a:solidFill>
                    <a:latin typeface="+mn-lt"/>
                    <a:ea typeface="+mn-ea"/>
                  </a:rPr>
                  <a:t>)=</a:t>
                </a:r>
                <a:r>
                  <a:rPr lang="en-US" altLang="zh-CN" sz="2800" i="1" dirty="0">
                    <a:solidFill>
                      <a:schemeClr val="tx1"/>
                    </a:solidFill>
                    <a:latin typeface="+mn-lt"/>
                    <a:ea typeface="+mn-ea"/>
                  </a:rPr>
                  <a:t>p</a:t>
                </a:r>
                <a:r>
                  <a:rPr lang="en-US" altLang="zh-CN" sz="2800" i="1" baseline="-25000" dirty="0">
                    <a:solidFill>
                      <a:schemeClr val="tx1"/>
                    </a:solidFill>
                    <a:latin typeface="+mn-lt"/>
                    <a:ea typeface="+mn-ea"/>
                  </a:rPr>
                  <a:t>k</a:t>
                </a:r>
                <a:r>
                  <a:rPr lang="en-US" altLang="zh-CN" sz="2800" dirty="0">
                    <a:solidFill>
                      <a:schemeClr val="tx1"/>
                    </a:solidFill>
                    <a:latin typeface="+mn-lt"/>
                    <a:ea typeface="+mn-ea"/>
                  </a:rPr>
                  <a:t>	    (</a:t>
                </a:r>
                <a:r>
                  <a:rPr lang="en-US" altLang="zh-CN" sz="2800" i="1" dirty="0">
                    <a:solidFill>
                      <a:schemeClr val="tx1"/>
                    </a:solidFill>
                    <a:latin typeface="+mn-lt"/>
                    <a:ea typeface="+mn-ea"/>
                  </a:rPr>
                  <a:t>k</a:t>
                </a:r>
                <a:r>
                  <a:rPr lang="en-US" altLang="zh-CN" sz="2800" dirty="0">
                    <a:solidFill>
                      <a:schemeClr val="tx1"/>
                    </a:solidFill>
                    <a:latin typeface="+mn-lt"/>
                    <a:ea typeface="+mn-ea"/>
                  </a:rPr>
                  <a:t>=1,2)</a:t>
                </a:r>
                <a:br>
                  <a:rPr lang="en-US" altLang="zh-CN" sz="2800" dirty="0">
                    <a:solidFill>
                      <a:schemeClr val="tx1"/>
                    </a:solidFill>
                    <a:latin typeface="+mn-lt"/>
                    <a:ea typeface="+mn-ea"/>
                  </a:rPr>
                </a:br>
                <a:r>
                  <a:rPr lang="zh-CN" altLang="en-US" sz="2800" dirty="0">
                    <a:solidFill>
                      <a:schemeClr val="tx1"/>
                    </a:solidFill>
                    <a:latin typeface="+mn-ea"/>
                    <a:ea typeface="+mn-ea"/>
                  </a:rPr>
                  <a:t>概率分布表为</a:t>
                </a:r>
                <a:r>
                  <a:rPr lang="en-US" altLang="zh-CN" sz="2800" dirty="0">
                    <a:solidFill>
                      <a:schemeClr val="tx1"/>
                    </a:solidFill>
                    <a:latin typeface="+mn-ea"/>
                    <a:ea typeface="+mn-ea"/>
                  </a:rPr>
                  <a:t>:</a:t>
                </a:r>
                <a:endParaRPr lang="en-US" altLang="zh-CN" sz="2800" dirty="0">
                  <a:latin typeface="+mn-ea"/>
                  <a:ea typeface="+mn-ea"/>
                </a:endParaRPr>
              </a:p>
            </p:txBody>
          </p:sp>
        </mc:Choice>
        <mc:Fallback xmlns="">
          <p:sp>
            <p:nvSpPr>
              <p:cNvPr id="318466" name="Rectangle 2">
                <a:extLst>
                  <a:ext uri="{FF2B5EF4-FFF2-40B4-BE49-F238E27FC236}">
                    <a16:creationId xmlns:a16="http://schemas.microsoft.com/office/drawing/2014/main" id="{992649EF-AE1A-43AC-BD20-2E45A053007C}"/>
                  </a:ext>
                </a:extLst>
              </p:cNvPr>
              <p:cNvSpPr>
                <a:spLocks noGrp="1" noRot="1" noChangeAspect="1" noMove="1" noResize="1" noEditPoints="1" noAdjustHandles="1" noChangeArrowheads="1" noChangeShapeType="1" noTextEdit="1"/>
              </p:cNvSpPr>
              <p:nvPr>
                <p:ph type="title"/>
              </p:nvPr>
            </p:nvSpPr>
            <p:spPr>
              <a:xfrm>
                <a:off x="0" y="0"/>
                <a:ext cx="8915400" cy="2286000"/>
              </a:xfrm>
              <a:blipFill>
                <a:blip r:embed="rId3"/>
                <a:stretch>
                  <a:fillRect l="-1709" b="-23200"/>
                </a:stretch>
              </a:blipFill>
            </p:spPr>
            <p:txBody>
              <a:bodyPr/>
              <a:lstStyle/>
              <a:p>
                <a:r>
                  <a:rPr lang="zh-CN" altLang="en-US">
                    <a:noFill/>
                  </a:rPr>
                  <a:t> </a:t>
                </a:r>
              </a:p>
            </p:txBody>
          </p:sp>
        </mc:Fallback>
      </mc:AlternateContent>
      <p:graphicFrame>
        <p:nvGraphicFramePr>
          <p:cNvPr id="38941" name="Group 29">
            <a:extLst>
              <a:ext uri="{FF2B5EF4-FFF2-40B4-BE49-F238E27FC236}">
                <a16:creationId xmlns:a16="http://schemas.microsoft.com/office/drawing/2014/main" id="{241D5E96-5031-458D-A503-59B0E3C481D1}"/>
              </a:ext>
            </a:extLst>
          </p:cNvPr>
          <p:cNvGraphicFramePr>
            <a:graphicFrameLocks noGrp="1"/>
          </p:cNvGraphicFramePr>
          <p:nvPr>
            <p:ph type="tbl" idx="1"/>
            <p:extLst>
              <p:ext uri="{D42A27DB-BD31-4B8C-83A1-F6EECF244321}">
                <p14:modId xmlns:p14="http://schemas.microsoft.com/office/powerpoint/2010/main" val="3408712649"/>
              </p:ext>
            </p:extLst>
          </p:nvPr>
        </p:nvGraphicFramePr>
        <p:xfrm>
          <a:off x="1043608" y="2840039"/>
          <a:ext cx="6629400" cy="1371600"/>
        </p:xfrm>
        <a:graphic>
          <a:graphicData uri="http://schemas.openxmlformats.org/drawingml/2006/table">
            <a:tbl>
              <a:tblPr/>
              <a:tblGrid>
                <a:gridCol w="2209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685800">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p>
                  </a:txBody>
                  <a:tcPr anchor="ctr" anchorCtr="1"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1" lang="en-US" altLang="zh-CN" sz="36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p>
                  </a:txBody>
                  <a:tcPr anchor="ctr" anchorCtr="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685800">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kumimoji="1" lang="en-US" altLang="zh-CN" sz="36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p>
                  </a:txBody>
                  <a:tcPr anchor="ctr" anchorCtr="1"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18478" name="Text Box 30">
            <a:extLst>
              <a:ext uri="{FF2B5EF4-FFF2-40B4-BE49-F238E27FC236}">
                <a16:creationId xmlns:a16="http://schemas.microsoft.com/office/drawing/2014/main" id="{069832A9-969C-4E13-A07C-939301C966DE}"/>
              </a:ext>
            </a:extLst>
          </p:cNvPr>
          <p:cNvSpPr txBox="1">
            <a:spLocks noChangeArrowheads="1"/>
          </p:cNvSpPr>
          <p:nvPr/>
        </p:nvSpPr>
        <p:spPr bwMode="auto">
          <a:xfrm>
            <a:off x="224632" y="4421989"/>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dirty="0">
                <a:solidFill>
                  <a:srgbClr val="FFFFFF"/>
                </a:solidFill>
                <a:latin typeface="Symbol" panose="05050102010706020507" pitchFamily="18" charset="2"/>
              </a:rPr>
              <a:t>概率分布图为</a:t>
            </a:r>
          </a:p>
        </p:txBody>
      </p:sp>
      <p:sp>
        <p:nvSpPr>
          <p:cNvPr id="318479" name="Line 31">
            <a:extLst>
              <a:ext uri="{FF2B5EF4-FFF2-40B4-BE49-F238E27FC236}">
                <a16:creationId xmlns:a16="http://schemas.microsoft.com/office/drawing/2014/main" id="{B8573894-D018-49B2-9600-88C651F378CA}"/>
              </a:ext>
            </a:extLst>
          </p:cNvPr>
          <p:cNvSpPr>
            <a:spLocks noChangeShapeType="1"/>
          </p:cNvSpPr>
          <p:nvPr/>
        </p:nvSpPr>
        <p:spPr bwMode="auto">
          <a:xfrm>
            <a:off x="2438400" y="6096000"/>
            <a:ext cx="426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18480" name="Text Box 32">
            <a:extLst>
              <a:ext uri="{FF2B5EF4-FFF2-40B4-BE49-F238E27FC236}">
                <a16:creationId xmlns:a16="http://schemas.microsoft.com/office/drawing/2014/main" id="{D23ECA37-7718-45A2-B3C0-9EA8F3F221FC}"/>
              </a:ext>
            </a:extLst>
          </p:cNvPr>
          <p:cNvSpPr txBox="1">
            <a:spLocks noChangeArrowheads="1"/>
          </p:cNvSpPr>
          <p:nvPr/>
        </p:nvSpPr>
        <p:spPr bwMode="auto">
          <a:xfrm>
            <a:off x="6689725" y="5911850"/>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18481" name="Line 33">
            <a:extLst>
              <a:ext uri="{FF2B5EF4-FFF2-40B4-BE49-F238E27FC236}">
                <a16:creationId xmlns:a16="http://schemas.microsoft.com/office/drawing/2014/main" id="{0FBAC367-8243-4D35-BC8B-1BC326E96D00}"/>
              </a:ext>
            </a:extLst>
          </p:cNvPr>
          <p:cNvSpPr>
            <a:spLocks noChangeShapeType="1"/>
          </p:cNvSpPr>
          <p:nvPr/>
        </p:nvSpPr>
        <p:spPr bwMode="auto">
          <a:xfrm flipV="1">
            <a:off x="3276600" y="5105400"/>
            <a:ext cx="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18482" name="Line 34">
            <a:extLst>
              <a:ext uri="{FF2B5EF4-FFF2-40B4-BE49-F238E27FC236}">
                <a16:creationId xmlns:a16="http://schemas.microsoft.com/office/drawing/2014/main" id="{33D23C9A-BA2B-4EB1-8D1E-23FD6ABCCCDD}"/>
              </a:ext>
            </a:extLst>
          </p:cNvPr>
          <p:cNvSpPr>
            <a:spLocks noChangeShapeType="1"/>
          </p:cNvSpPr>
          <p:nvPr/>
        </p:nvSpPr>
        <p:spPr bwMode="auto">
          <a:xfrm flipV="1">
            <a:off x="5029200" y="4800600"/>
            <a:ext cx="0" cy="12954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8483" name="AutoShape 37">
            <a:extLst>
              <a:ext uri="{FF2B5EF4-FFF2-40B4-BE49-F238E27FC236}">
                <a16:creationId xmlns:a16="http://schemas.microsoft.com/office/drawing/2014/main" id="{739CE0FC-78DC-45D8-9D53-85024429A553}"/>
              </a:ext>
            </a:extLst>
          </p:cNvPr>
          <p:cNvSpPr>
            <a:spLocks noChangeArrowheads="1"/>
          </p:cNvSpPr>
          <p:nvPr/>
        </p:nvSpPr>
        <p:spPr bwMode="auto">
          <a:xfrm>
            <a:off x="3200400" y="5029200"/>
            <a:ext cx="193675" cy="193675"/>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18484" name="AutoShape 38">
            <a:extLst>
              <a:ext uri="{FF2B5EF4-FFF2-40B4-BE49-F238E27FC236}">
                <a16:creationId xmlns:a16="http://schemas.microsoft.com/office/drawing/2014/main" id="{DCB79259-B178-4DEA-8436-46B67F9F6166}"/>
              </a:ext>
            </a:extLst>
          </p:cNvPr>
          <p:cNvSpPr>
            <a:spLocks noChangeArrowheads="1"/>
          </p:cNvSpPr>
          <p:nvPr/>
        </p:nvSpPr>
        <p:spPr bwMode="auto">
          <a:xfrm>
            <a:off x="4932363" y="4703763"/>
            <a:ext cx="193675" cy="193675"/>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18485" name="Text Box 39">
            <a:extLst>
              <a:ext uri="{FF2B5EF4-FFF2-40B4-BE49-F238E27FC236}">
                <a16:creationId xmlns:a16="http://schemas.microsoft.com/office/drawing/2014/main" id="{2747A652-A61C-458A-A104-771E6C6508F8}"/>
              </a:ext>
            </a:extLst>
          </p:cNvPr>
          <p:cNvSpPr txBox="1">
            <a:spLocks noChangeArrowheads="1"/>
          </p:cNvSpPr>
          <p:nvPr/>
        </p:nvSpPr>
        <p:spPr bwMode="auto">
          <a:xfrm>
            <a:off x="3413125" y="5200650"/>
            <a:ext cx="520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200" i="1">
                <a:solidFill>
                  <a:srgbClr val="FFFFFF"/>
                </a:solidFill>
              </a:rPr>
              <a:t>p</a:t>
            </a:r>
            <a:r>
              <a:rPr lang="en-US" altLang="zh-CN" sz="3200" baseline="-25000">
                <a:solidFill>
                  <a:srgbClr val="FFFFFF"/>
                </a:solidFill>
              </a:rPr>
              <a:t>1</a:t>
            </a:r>
          </a:p>
        </p:txBody>
      </p:sp>
      <p:sp>
        <p:nvSpPr>
          <p:cNvPr id="318486" name="Text Box 40">
            <a:extLst>
              <a:ext uri="{FF2B5EF4-FFF2-40B4-BE49-F238E27FC236}">
                <a16:creationId xmlns:a16="http://schemas.microsoft.com/office/drawing/2014/main" id="{21DF06F1-73CB-496E-B74F-2EA1229F1F93}"/>
              </a:ext>
            </a:extLst>
          </p:cNvPr>
          <p:cNvSpPr txBox="1">
            <a:spLocks noChangeArrowheads="1"/>
          </p:cNvSpPr>
          <p:nvPr/>
        </p:nvSpPr>
        <p:spPr bwMode="auto">
          <a:xfrm>
            <a:off x="5105400" y="5029200"/>
            <a:ext cx="520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200" i="1">
                <a:solidFill>
                  <a:srgbClr val="FFFFFF"/>
                </a:solidFill>
              </a:rPr>
              <a:t>p</a:t>
            </a:r>
            <a:r>
              <a:rPr lang="en-US" altLang="zh-CN" sz="3200" baseline="-25000">
                <a:solidFill>
                  <a:srgbClr val="FFFFFF"/>
                </a:solidFill>
              </a:rPr>
              <a:t>2</a:t>
            </a:r>
          </a:p>
        </p:txBody>
      </p:sp>
      <p:sp>
        <p:nvSpPr>
          <p:cNvPr id="318487" name="Text Box 41">
            <a:extLst>
              <a:ext uri="{FF2B5EF4-FFF2-40B4-BE49-F238E27FC236}">
                <a16:creationId xmlns:a16="http://schemas.microsoft.com/office/drawing/2014/main" id="{4383610D-88E8-4A32-980B-290969098B0F}"/>
              </a:ext>
            </a:extLst>
          </p:cNvPr>
          <p:cNvSpPr txBox="1">
            <a:spLocks noChangeArrowheads="1"/>
          </p:cNvSpPr>
          <p:nvPr/>
        </p:nvSpPr>
        <p:spPr bwMode="auto">
          <a:xfrm>
            <a:off x="3048000" y="5943600"/>
            <a:ext cx="539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r>
              <a:rPr lang="en-US" altLang="zh-CN" baseline="-25000">
                <a:solidFill>
                  <a:srgbClr val="FFFFFF"/>
                </a:solidFill>
              </a:rPr>
              <a:t>1</a:t>
            </a:r>
          </a:p>
        </p:txBody>
      </p:sp>
      <p:sp>
        <p:nvSpPr>
          <p:cNvPr id="318488" name="Text Box 42">
            <a:extLst>
              <a:ext uri="{FF2B5EF4-FFF2-40B4-BE49-F238E27FC236}">
                <a16:creationId xmlns:a16="http://schemas.microsoft.com/office/drawing/2014/main" id="{1F56ABEB-994B-4F26-8D72-00BB0B447242}"/>
              </a:ext>
            </a:extLst>
          </p:cNvPr>
          <p:cNvSpPr txBox="1">
            <a:spLocks noChangeArrowheads="1"/>
          </p:cNvSpPr>
          <p:nvPr/>
        </p:nvSpPr>
        <p:spPr bwMode="auto">
          <a:xfrm>
            <a:off x="4800600" y="5943600"/>
            <a:ext cx="539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r>
              <a:rPr lang="en-US" altLang="zh-CN" baseline="-25000">
                <a:solidFill>
                  <a:srgbClr val="FFFFFF"/>
                </a:solidFill>
              </a:rPr>
              <a:t>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9490" name="Line 30">
            <a:extLst>
              <a:ext uri="{FF2B5EF4-FFF2-40B4-BE49-F238E27FC236}">
                <a16:creationId xmlns:a16="http://schemas.microsoft.com/office/drawing/2014/main" id="{D396DE52-3265-4758-A49A-449078E47F2F}"/>
              </a:ext>
            </a:extLst>
          </p:cNvPr>
          <p:cNvSpPr>
            <a:spLocks noChangeShapeType="1"/>
          </p:cNvSpPr>
          <p:nvPr/>
        </p:nvSpPr>
        <p:spPr bwMode="auto">
          <a:xfrm flipV="1">
            <a:off x="4572000" y="3733800"/>
            <a:ext cx="0" cy="27432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mc:AlternateContent xmlns:mc="http://schemas.openxmlformats.org/markup-compatibility/2006" xmlns:a14="http://schemas.microsoft.com/office/drawing/2010/main">
        <mc:Choice Requires="a14">
          <p:sp>
            <p:nvSpPr>
              <p:cNvPr id="319491" name="Rectangle 2">
                <a:extLst>
                  <a:ext uri="{FF2B5EF4-FFF2-40B4-BE49-F238E27FC236}">
                    <a16:creationId xmlns:a16="http://schemas.microsoft.com/office/drawing/2014/main" id="{F3AB4313-96D4-4F10-8A7B-590766A8A6C3}"/>
                  </a:ext>
                </a:extLst>
              </p:cNvPr>
              <p:cNvSpPr>
                <a:spLocks noGrp="1" noChangeArrowheads="1"/>
              </p:cNvSpPr>
              <p:nvPr>
                <p:ph type="title"/>
              </p:nvPr>
            </p:nvSpPr>
            <p:spPr>
              <a:xfrm>
                <a:off x="0" y="0"/>
                <a:ext cx="8915400" cy="2286000"/>
              </a:xfrm>
            </p:spPr>
            <p:txBody>
              <a:bodyPr anchor="t"/>
              <a:lstStyle/>
              <a:p>
                <a:pPr eaLnBrk="1" hangingPunct="1">
                  <a:lnSpc>
                    <a:spcPct val="130000"/>
                  </a:lnSpc>
                </a:pPr>
                <a:r>
                  <a:rPr lang="en-US" altLang="zh-CN" sz="2800" dirty="0">
                    <a:latin typeface="+mn-lt"/>
                  </a:rPr>
                  <a:t>0-1</a:t>
                </a:r>
                <a:r>
                  <a:rPr lang="zh-CN" altLang="en-US" sz="2800" dirty="0">
                    <a:latin typeface="+mn-lt"/>
                  </a:rPr>
                  <a:t>分布</a:t>
                </a:r>
                <a:r>
                  <a:rPr lang="en-US" altLang="zh-CN" sz="2800" dirty="0">
                    <a:latin typeface="+mn-lt"/>
                  </a:rPr>
                  <a:t>: </a:t>
                </a:r>
                <a:r>
                  <a:rPr lang="zh-CN" altLang="en-US" sz="2800" dirty="0">
                    <a:latin typeface="+mn-lt"/>
                  </a:rPr>
                  <a:t>只取</a:t>
                </a:r>
                <a:r>
                  <a:rPr lang="en-US" altLang="zh-CN" sz="2800" dirty="0">
                    <a:latin typeface="+mn-lt"/>
                  </a:rPr>
                  <a:t>0</a:t>
                </a:r>
                <a:r>
                  <a:rPr lang="zh-CN" altLang="en-US" sz="2800" dirty="0">
                    <a:latin typeface="+mn-lt"/>
                  </a:rPr>
                  <a:t>和</a:t>
                </a:r>
                <a:r>
                  <a:rPr lang="en-US" altLang="zh-CN" sz="2800" dirty="0">
                    <a:latin typeface="+mn-lt"/>
                  </a:rPr>
                  <a:t>1</a:t>
                </a:r>
                <a:r>
                  <a:rPr lang="zh-CN" altLang="en-US" sz="2800" dirty="0">
                    <a:latin typeface="+mn-lt"/>
                  </a:rPr>
                  <a:t>两个值的随机变量所服从的分布</a:t>
                </a:r>
                <a:r>
                  <a:rPr lang="en-US" altLang="zh-CN" sz="2800" dirty="0">
                    <a:latin typeface="+mn-lt"/>
                  </a:rPr>
                  <a:t>. </a:t>
                </a:r>
                <a:r>
                  <a:rPr lang="zh-CN" altLang="en-US" sz="2800" dirty="0">
                    <a:latin typeface="+mn-lt"/>
                  </a:rPr>
                  <a:t>其概率函数为</a:t>
                </a:r>
                <a:br>
                  <a:rPr lang="zh-CN" altLang="en-US" sz="2800" dirty="0">
                    <a:latin typeface="+mn-lt"/>
                  </a:rPr>
                </a:br>
                <a:r>
                  <a:rPr lang="zh-CN" altLang="en-US" sz="2800" dirty="0">
                    <a:latin typeface="+mn-lt"/>
                  </a:rPr>
                  <a:t>	              </a:t>
                </a:r>
                <a:r>
                  <a:rPr lang="en-US" altLang="zh-CN" sz="2800" i="1" dirty="0">
                    <a:latin typeface="+mn-lt"/>
                  </a:rPr>
                  <a:t>P</a:t>
                </a:r>
                <a:r>
                  <a:rPr lang="en-US" altLang="zh-CN" sz="2800" dirty="0">
                    <a:latin typeface="+mn-lt"/>
                  </a:rPr>
                  <a:t>(</a:t>
                </a:r>
                <a14:m>
                  <m:oMath xmlns:m="http://schemas.openxmlformats.org/officeDocument/2006/math">
                    <m:r>
                      <m:rPr>
                        <m:nor/>
                      </m:rPr>
                      <a:rPr lang="en-US" altLang="zh-CN" sz="2800" b="1" i="1" smtClean="0">
                        <a:latin typeface="Cambria Math" panose="02040503050406030204" pitchFamily="18" charset="0"/>
                      </a:rPr>
                      <m:t>ξ</m:t>
                    </m:r>
                  </m:oMath>
                </a14:m>
                <a:r>
                  <a:rPr lang="en-US" altLang="zh-CN" sz="2800" dirty="0">
                    <a:latin typeface="+mn-lt"/>
                  </a:rPr>
                  <a:t>=</a:t>
                </a:r>
                <a:r>
                  <a:rPr lang="en-US" altLang="zh-CN" sz="2800" i="1" dirty="0">
                    <a:latin typeface="+mn-lt"/>
                  </a:rPr>
                  <a:t>k</a:t>
                </a:r>
                <a:r>
                  <a:rPr lang="en-US" altLang="zh-CN" sz="2800" dirty="0">
                    <a:latin typeface="+mn-lt"/>
                  </a:rPr>
                  <a:t>)=</a:t>
                </a:r>
                <a:r>
                  <a:rPr lang="en-US" altLang="zh-CN" sz="2800" i="1" dirty="0">
                    <a:latin typeface="+mn-lt"/>
                  </a:rPr>
                  <a:t>p</a:t>
                </a:r>
                <a:r>
                  <a:rPr lang="en-US" altLang="zh-CN" sz="2800" i="1" baseline="30000" dirty="0">
                    <a:latin typeface="+mn-lt"/>
                  </a:rPr>
                  <a:t>k</a:t>
                </a:r>
                <a:r>
                  <a:rPr lang="en-US" altLang="zh-CN" sz="2800" dirty="0">
                    <a:latin typeface="+mn-lt"/>
                  </a:rPr>
                  <a:t>(1-</a:t>
                </a:r>
                <a:r>
                  <a:rPr lang="en-US" altLang="zh-CN" sz="2800" i="1" dirty="0">
                    <a:latin typeface="+mn-lt"/>
                  </a:rPr>
                  <a:t>p</a:t>
                </a:r>
                <a:r>
                  <a:rPr lang="en-US" altLang="zh-CN" sz="2800" dirty="0">
                    <a:latin typeface="+mn-lt"/>
                  </a:rPr>
                  <a:t>)</a:t>
                </a:r>
                <a:r>
                  <a:rPr lang="en-US" altLang="zh-CN" sz="2800" baseline="30000" dirty="0">
                    <a:latin typeface="+mn-lt"/>
                  </a:rPr>
                  <a:t>1-</a:t>
                </a:r>
                <a:r>
                  <a:rPr lang="en-US" altLang="zh-CN" sz="2800" i="1" baseline="30000" dirty="0">
                    <a:latin typeface="+mn-lt"/>
                  </a:rPr>
                  <a:t>k</a:t>
                </a:r>
                <a:r>
                  <a:rPr lang="en-US" altLang="zh-CN" sz="2800" dirty="0">
                    <a:latin typeface="+mn-lt"/>
                  </a:rPr>
                  <a:t>	  (</a:t>
                </a:r>
                <a:r>
                  <a:rPr lang="en-US" altLang="zh-CN" sz="2800" i="1" dirty="0">
                    <a:latin typeface="+mn-lt"/>
                  </a:rPr>
                  <a:t>k</a:t>
                </a:r>
                <a:r>
                  <a:rPr lang="en-US" altLang="zh-CN" sz="2800" dirty="0">
                    <a:latin typeface="+mn-lt"/>
                  </a:rPr>
                  <a:t>=0,1)</a:t>
                </a:r>
                <a:br>
                  <a:rPr lang="en-US" altLang="zh-CN" sz="2800" dirty="0">
                    <a:latin typeface="+mn-lt"/>
                  </a:rPr>
                </a:br>
                <a:r>
                  <a:rPr lang="zh-CN" altLang="en-US" sz="2800" dirty="0">
                    <a:latin typeface="+mn-lt"/>
                  </a:rPr>
                  <a:t>概率分布表为</a:t>
                </a:r>
                <a:r>
                  <a:rPr lang="en-US" altLang="zh-CN" sz="2800" dirty="0">
                    <a:latin typeface="+mn-lt"/>
                  </a:rPr>
                  <a:t>:</a:t>
                </a:r>
              </a:p>
            </p:txBody>
          </p:sp>
        </mc:Choice>
        <mc:Fallback xmlns="">
          <p:sp>
            <p:nvSpPr>
              <p:cNvPr id="319491" name="Rectangle 2">
                <a:extLst>
                  <a:ext uri="{FF2B5EF4-FFF2-40B4-BE49-F238E27FC236}">
                    <a16:creationId xmlns:a16="http://schemas.microsoft.com/office/drawing/2014/main" id="{F3AB4313-96D4-4F10-8A7B-590766A8A6C3}"/>
                  </a:ext>
                </a:extLst>
              </p:cNvPr>
              <p:cNvSpPr>
                <a:spLocks noGrp="1" noRot="1" noChangeAspect="1" noMove="1" noResize="1" noEditPoints="1" noAdjustHandles="1" noChangeArrowheads="1" noChangeShapeType="1" noTextEdit="1"/>
              </p:cNvSpPr>
              <p:nvPr>
                <p:ph type="title"/>
              </p:nvPr>
            </p:nvSpPr>
            <p:spPr>
              <a:xfrm>
                <a:off x="0" y="0"/>
                <a:ext cx="8915400" cy="2286000"/>
              </a:xfrm>
              <a:blipFill>
                <a:blip r:embed="rId2"/>
                <a:stretch>
                  <a:fillRect l="-1367" t="-533" r="-478" b="-6133"/>
                </a:stretch>
              </a:blipFill>
            </p:spPr>
            <p:txBody>
              <a:bodyPr/>
              <a:lstStyle/>
              <a:p>
                <a:r>
                  <a:rPr lang="zh-CN" altLang="en-US">
                    <a:noFill/>
                  </a:rPr>
                  <a:t> </a:t>
                </a:r>
              </a:p>
            </p:txBody>
          </p:sp>
        </mc:Fallback>
      </mc:AlternateContent>
      <p:graphicFrame>
        <p:nvGraphicFramePr>
          <p:cNvPr id="39965" name="Group 29">
            <a:extLst>
              <a:ext uri="{FF2B5EF4-FFF2-40B4-BE49-F238E27FC236}">
                <a16:creationId xmlns:a16="http://schemas.microsoft.com/office/drawing/2014/main" id="{501721B3-B867-4F70-9840-AD9D98BBCF8F}"/>
              </a:ext>
            </a:extLst>
          </p:cNvPr>
          <p:cNvGraphicFramePr>
            <a:graphicFrameLocks noGrp="1"/>
          </p:cNvGraphicFramePr>
          <p:nvPr>
            <p:ph type="tbl" idx="1"/>
            <p:extLst>
              <p:ext uri="{D42A27DB-BD31-4B8C-83A1-F6EECF244321}">
                <p14:modId xmlns:p14="http://schemas.microsoft.com/office/powerpoint/2010/main" val="2832414821"/>
              </p:ext>
            </p:extLst>
          </p:nvPr>
        </p:nvGraphicFramePr>
        <p:xfrm>
          <a:off x="838200" y="2362200"/>
          <a:ext cx="6629400" cy="1279740"/>
        </p:xfrm>
        <a:graphic>
          <a:graphicData uri="http://schemas.openxmlformats.org/drawingml/2006/table">
            <a:tbl>
              <a:tblPr/>
              <a:tblGrid>
                <a:gridCol w="2209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639763">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p>
                  </a:txBody>
                  <a:tcPr marT="45615" marB="45615" anchor="ctr" anchorCtr="1"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T="45615" marB="456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T="45615" marB="45615" anchor="ctr" anchorCtr="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639763">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T="45615" marB="45615" anchor="ctr" anchorCtr="1"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en-US" altLang="zh-CN" sz="3600" b="0" i="0" u="none" strike="noStrike" cap="none" normalizeH="0" baseline="0">
                          <a:ln>
                            <a:noFill/>
                          </a:ln>
                          <a:solidFill>
                            <a:schemeClr val="tx1"/>
                          </a:solidFill>
                          <a:effectLst/>
                          <a:latin typeface="Symbol" panose="05050102010706020507" pitchFamily="18" charset="2"/>
                          <a:ea typeface="宋体" panose="02010600030101010101" pitchFamily="2" charset="-122"/>
                        </a:rPr>
                        <a:t>-</a:t>
                      </a: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endPar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T="45615" marB="456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endParaRPr kumimoji="1" lang="en-US" altLang="zh-CN" sz="36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endParaRPr>
                    </a:p>
                  </a:txBody>
                  <a:tcPr marT="45615" marB="45615" anchor="ctr" anchorCtr="1"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19503" name="Text Box 18">
            <a:extLst>
              <a:ext uri="{FF2B5EF4-FFF2-40B4-BE49-F238E27FC236}">
                <a16:creationId xmlns:a16="http://schemas.microsoft.com/office/drawing/2014/main" id="{E8620DBC-7489-4525-BE66-CFB8B92813FD}"/>
              </a:ext>
            </a:extLst>
          </p:cNvPr>
          <p:cNvSpPr txBox="1">
            <a:spLocks noChangeArrowheads="1"/>
          </p:cNvSpPr>
          <p:nvPr/>
        </p:nvSpPr>
        <p:spPr bwMode="auto">
          <a:xfrm>
            <a:off x="0" y="3886200"/>
            <a:ext cx="29273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dirty="0">
                <a:solidFill>
                  <a:srgbClr val="FFFFFF"/>
                </a:solidFill>
                <a:latin typeface="Symbol" panose="05050102010706020507" pitchFamily="18" charset="2"/>
              </a:rPr>
              <a:t>概率分布图为</a:t>
            </a:r>
          </a:p>
        </p:txBody>
      </p:sp>
      <p:sp>
        <p:nvSpPr>
          <p:cNvPr id="319504" name="Line 19">
            <a:extLst>
              <a:ext uri="{FF2B5EF4-FFF2-40B4-BE49-F238E27FC236}">
                <a16:creationId xmlns:a16="http://schemas.microsoft.com/office/drawing/2014/main" id="{0146D5DD-C84F-496A-ADB1-097D9E4A319F}"/>
              </a:ext>
            </a:extLst>
          </p:cNvPr>
          <p:cNvSpPr>
            <a:spLocks noChangeShapeType="1"/>
          </p:cNvSpPr>
          <p:nvPr/>
        </p:nvSpPr>
        <p:spPr bwMode="auto">
          <a:xfrm>
            <a:off x="3733800" y="6248400"/>
            <a:ext cx="42672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19505" name="Text Box 20">
            <a:extLst>
              <a:ext uri="{FF2B5EF4-FFF2-40B4-BE49-F238E27FC236}">
                <a16:creationId xmlns:a16="http://schemas.microsoft.com/office/drawing/2014/main" id="{2E2F9A3C-37E9-491B-9333-ED097C3731FE}"/>
              </a:ext>
            </a:extLst>
          </p:cNvPr>
          <p:cNvSpPr txBox="1">
            <a:spLocks noChangeArrowheads="1"/>
          </p:cNvSpPr>
          <p:nvPr/>
        </p:nvSpPr>
        <p:spPr bwMode="auto">
          <a:xfrm>
            <a:off x="7985125" y="6064250"/>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19506" name="Line 21">
            <a:extLst>
              <a:ext uri="{FF2B5EF4-FFF2-40B4-BE49-F238E27FC236}">
                <a16:creationId xmlns:a16="http://schemas.microsoft.com/office/drawing/2014/main" id="{E4D0D81C-C4CC-4A8A-A1FF-2989AA5322AD}"/>
              </a:ext>
            </a:extLst>
          </p:cNvPr>
          <p:cNvSpPr>
            <a:spLocks noChangeShapeType="1"/>
          </p:cNvSpPr>
          <p:nvPr/>
        </p:nvSpPr>
        <p:spPr bwMode="auto">
          <a:xfrm flipV="1">
            <a:off x="4572000" y="5638800"/>
            <a:ext cx="0" cy="609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9507" name="Line 22">
            <a:extLst>
              <a:ext uri="{FF2B5EF4-FFF2-40B4-BE49-F238E27FC236}">
                <a16:creationId xmlns:a16="http://schemas.microsoft.com/office/drawing/2014/main" id="{6ABE200A-8058-436B-94C5-FF401F69935D}"/>
              </a:ext>
            </a:extLst>
          </p:cNvPr>
          <p:cNvSpPr>
            <a:spLocks noChangeShapeType="1"/>
          </p:cNvSpPr>
          <p:nvPr/>
        </p:nvSpPr>
        <p:spPr bwMode="auto">
          <a:xfrm flipV="1">
            <a:off x="6324600" y="4953000"/>
            <a:ext cx="0" cy="12954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19508" name="AutoShape 23">
            <a:extLst>
              <a:ext uri="{FF2B5EF4-FFF2-40B4-BE49-F238E27FC236}">
                <a16:creationId xmlns:a16="http://schemas.microsoft.com/office/drawing/2014/main" id="{4D17B831-FD3D-4E8E-B299-27DF572AEA5B}"/>
              </a:ext>
            </a:extLst>
          </p:cNvPr>
          <p:cNvSpPr>
            <a:spLocks noChangeArrowheads="1"/>
          </p:cNvSpPr>
          <p:nvPr/>
        </p:nvSpPr>
        <p:spPr bwMode="auto">
          <a:xfrm>
            <a:off x="4475163" y="5521325"/>
            <a:ext cx="193675" cy="193675"/>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19509" name="AutoShape 24">
            <a:extLst>
              <a:ext uri="{FF2B5EF4-FFF2-40B4-BE49-F238E27FC236}">
                <a16:creationId xmlns:a16="http://schemas.microsoft.com/office/drawing/2014/main" id="{CE3AB23C-5B05-451E-8C20-BE11C3EB433A}"/>
              </a:ext>
            </a:extLst>
          </p:cNvPr>
          <p:cNvSpPr>
            <a:spLocks noChangeArrowheads="1"/>
          </p:cNvSpPr>
          <p:nvPr/>
        </p:nvSpPr>
        <p:spPr bwMode="auto">
          <a:xfrm>
            <a:off x="6227763" y="4856163"/>
            <a:ext cx="193675" cy="193675"/>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19510" name="Text Box 25">
            <a:extLst>
              <a:ext uri="{FF2B5EF4-FFF2-40B4-BE49-F238E27FC236}">
                <a16:creationId xmlns:a16="http://schemas.microsoft.com/office/drawing/2014/main" id="{C01D0C9F-E05D-46B5-9D57-2DA7846C3436}"/>
              </a:ext>
            </a:extLst>
          </p:cNvPr>
          <p:cNvSpPr txBox="1">
            <a:spLocks noChangeArrowheads="1"/>
          </p:cNvSpPr>
          <p:nvPr/>
        </p:nvSpPr>
        <p:spPr bwMode="auto">
          <a:xfrm>
            <a:off x="3657600" y="5257800"/>
            <a:ext cx="814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200">
                <a:solidFill>
                  <a:srgbClr val="FFFFFF"/>
                </a:solidFill>
              </a:rPr>
              <a:t>1</a:t>
            </a:r>
            <a:r>
              <a:rPr lang="en-US" altLang="zh-CN" sz="3200">
                <a:solidFill>
                  <a:srgbClr val="FFFFFF"/>
                </a:solidFill>
                <a:latin typeface="Symbol" panose="05050102010706020507" pitchFamily="18" charset="2"/>
              </a:rPr>
              <a:t>-</a:t>
            </a:r>
            <a:r>
              <a:rPr lang="en-US" altLang="zh-CN" sz="3200" i="1">
                <a:solidFill>
                  <a:srgbClr val="FFFFFF"/>
                </a:solidFill>
              </a:rPr>
              <a:t>p</a:t>
            </a:r>
            <a:endParaRPr lang="en-US" altLang="zh-CN" sz="3200" baseline="-25000">
              <a:solidFill>
                <a:srgbClr val="FFFFFF"/>
              </a:solidFill>
            </a:endParaRPr>
          </a:p>
        </p:txBody>
      </p:sp>
      <p:sp>
        <p:nvSpPr>
          <p:cNvPr id="319511" name="Text Box 26">
            <a:extLst>
              <a:ext uri="{FF2B5EF4-FFF2-40B4-BE49-F238E27FC236}">
                <a16:creationId xmlns:a16="http://schemas.microsoft.com/office/drawing/2014/main" id="{6DEEA8CE-2909-4976-BD05-E6689685E564}"/>
              </a:ext>
            </a:extLst>
          </p:cNvPr>
          <p:cNvSpPr txBox="1">
            <a:spLocks noChangeArrowheads="1"/>
          </p:cNvSpPr>
          <p:nvPr/>
        </p:nvSpPr>
        <p:spPr bwMode="auto">
          <a:xfrm>
            <a:off x="3962400" y="46482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200" i="1">
                <a:solidFill>
                  <a:srgbClr val="FFFFFF"/>
                </a:solidFill>
              </a:rPr>
              <a:t>p</a:t>
            </a:r>
            <a:endParaRPr lang="en-US" altLang="zh-CN" sz="3200" baseline="-25000">
              <a:solidFill>
                <a:srgbClr val="FFFFFF"/>
              </a:solidFill>
            </a:endParaRPr>
          </a:p>
        </p:txBody>
      </p:sp>
      <p:sp>
        <p:nvSpPr>
          <p:cNvPr id="319512" name="Text Box 27">
            <a:extLst>
              <a:ext uri="{FF2B5EF4-FFF2-40B4-BE49-F238E27FC236}">
                <a16:creationId xmlns:a16="http://schemas.microsoft.com/office/drawing/2014/main" id="{4D76420B-AC88-461D-9788-A24E45F2FE08}"/>
              </a:ext>
            </a:extLst>
          </p:cNvPr>
          <p:cNvSpPr txBox="1">
            <a:spLocks noChangeArrowheads="1"/>
          </p:cNvSpPr>
          <p:nvPr/>
        </p:nvSpPr>
        <p:spPr bwMode="auto">
          <a:xfrm>
            <a:off x="4191000" y="61722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endParaRPr lang="en-US" altLang="zh-CN" baseline="-25000">
              <a:solidFill>
                <a:srgbClr val="FFFFFF"/>
              </a:solidFill>
            </a:endParaRPr>
          </a:p>
        </p:txBody>
      </p:sp>
      <p:sp>
        <p:nvSpPr>
          <p:cNvPr id="319513" name="Text Box 28">
            <a:extLst>
              <a:ext uri="{FF2B5EF4-FFF2-40B4-BE49-F238E27FC236}">
                <a16:creationId xmlns:a16="http://schemas.microsoft.com/office/drawing/2014/main" id="{3E782BD9-3823-40E7-A704-9BD9EB15C63D}"/>
              </a:ext>
            </a:extLst>
          </p:cNvPr>
          <p:cNvSpPr txBox="1">
            <a:spLocks noChangeArrowheads="1"/>
          </p:cNvSpPr>
          <p:nvPr/>
        </p:nvSpPr>
        <p:spPr bwMode="auto">
          <a:xfrm>
            <a:off x="6140450" y="62166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1</a:t>
            </a:r>
            <a:endParaRPr lang="en-US" altLang="zh-CN" baseline="-25000">
              <a:solidFill>
                <a:srgbClr val="FFFFFF"/>
              </a:solidFill>
            </a:endParaRPr>
          </a:p>
        </p:txBody>
      </p:sp>
      <p:sp>
        <p:nvSpPr>
          <p:cNvPr id="319514" name="Line 31">
            <a:extLst>
              <a:ext uri="{FF2B5EF4-FFF2-40B4-BE49-F238E27FC236}">
                <a16:creationId xmlns:a16="http://schemas.microsoft.com/office/drawing/2014/main" id="{C49F91C0-80FD-4CF0-A479-B18047AC0719}"/>
              </a:ext>
            </a:extLst>
          </p:cNvPr>
          <p:cNvSpPr>
            <a:spLocks noChangeShapeType="1"/>
          </p:cNvSpPr>
          <p:nvPr/>
        </p:nvSpPr>
        <p:spPr bwMode="auto">
          <a:xfrm flipH="1">
            <a:off x="4343400" y="4191000"/>
            <a:ext cx="2286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19515" name="Line 32">
            <a:extLst>
              <a:ext uri="{FF2B5EF4-FFF2-40B4-BE49-F238E27FC236}">
                <a16:creationId xmlns:a16="http://schemas.microsoft.com/office/drawing/2014/main" id="{885FF978-9D4E-479F-858D-5B9A598253F8}"/>
              </a:ext>
            </a:extLst>
          </p:cNvPr>
          <p:cNvSpPr>
            <a:spLocks noChangeShapeType="1"/>
          </p:cNvSpPr>
          <p:nvPr/>
        </p:nvSpPr>
        <p:spPr bwMode="auto">
          <a:xfrm flipH="1">
            <a:off x="4343400" y="4953000"/>
            <a:ext cx="2286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19516" name="Text Box 33">
            <a:extLst>
              <a:ext uri="{FF2B5EF4-FFF2-40B4-BE49-F238E27FC236}">
                <a16:creationId xmlns:a16="http://schemas.microsoft.com/office/drawing/2014/main" id="{C767FB9C-051F-4F8A-8501-7BDDD269489F}"/>
              </a:ext>
            </a:extLst>
          </p:cNvPr>
          <p:cNvSpPr txBox="1">
            <a:spLocks noChangeArrowheads="1"/>
          </p:cNvSpPr>
          <p:nvPr/>
        </p:nvSpPr>
        <p:spPr bwMode="auto">
          <a:xfrm>
            <a:off x="4022725" y="384651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20514" name="Rectangle 2">
            <a:extLst>
              <a:ext uri="{FF2B5EF4-FFF2-40B4-BE49-F238E27FC236}">
                <a16:creationId xmlns:a16="http://schemas.microsoft.com/office/drawing/2014/main" id="{D9620693-1AE7-4C05-98DE-DC2A4B4DDFFE}"/>
              </a:ext>
            </a:extLst>
          </p:cNvPr>
          <p:cNvSpPr>
            <a:spLocks noGrp="1" noChangeArrowheads="1"/>
          </p:cNvSpPr>
          <p:nvPr>
            <p:ph type="title"/>
          </p:nvPr>
        </p:nvSpPr>
        <p:spPr>
          <a:xfrm>
            <a:off x="395288" y="333375"/>
            <a:ext cx="8458200" cy="2314575"/>
          </a:xfrm>
        </p:spPr>
        <p:txBody>
          <a:bodyPr/>
          <a:lstStyle/>
          <a:p>
            <a:pPr eaLnBrk="1" hangingPunct="1"/>
            <a:r>
              <a:rPr lang="zh-CN" altLang="en-US" sz="3200">
                <a:solidFill>
                  <a:srgbClr val="FFFFFF"/>
                </a:solidFill>
                <a:latin typeface="宋体" panose="02010600030101010101" pitchFamily="2" charset="-122"/>
              </a:rPr>
              <a:t>例</a:t>
            </a:r>
            <a:r>
              <a:rPr lang="en-US" altLang="zh-CN" sz="3200">
                <a:solidFill>
                  <a:srgbClr val="FFFFFF"/>
                </a:solidFill>
                <a:latin typeface="宋体" panose="02010600030101010101" pitchFamily="2" charset="-122"/>
              </a:rPr>
              <a:t>2 </a:t>
            </a:r>
            <a:r>
              <a:rPr lang="zh-CN" altLang="en-US" sz="3200">
                <a:solidFill>
                  <a:srgbClr val="FFFFFF"/>
                </a:solidFill>
                <a:latin typeface="宋体" panose="02010600030101010101" pitchFamily="2" charset="-122"/>
              </a:rPr>
              <a:t>产品由一、二、三等品及废品</a:t>
            </a:r>
            <a:r>
              <a:rPr lang="en-US" altLang="zh-CN" sz="3200">
                <a:solidFill>
                  <a:srgbClr val="FFFFFF"/>
                </a:solidFill>
                <a:latin typeface="宋体" panose="02010600030101010101" pitchFamily="2" charset="-122"/>
              </a:rPr>
              <a:t>4</a:t>
            </a:r>
            <a:r>
              <a:rPr lang="zh-CN" altLang="en-US" sz="3200">
                <a:solidFill>
                  <a:srgbClr val="FFFFFF"/>
                </a:solidFill>
                <a:latin typeface="宋体" panose="02010600030101010101" pitchFamily="2" charset="-122"/>
              </a:rPr>
              <a:t>种，其一、二、三等品律及废品律分别为</a:t>
            </a:r>
            <a:r>
              <a:rPr lang="en-US" altLang="zh-CN" sz="3200">
                <a:solidFill>
                  <a:srgbClr val="FFFFFF"/>
                </a:solidFill>
                <a:latin typeface="宋体" panose="02010600030101010101" pitchFamily="2" charset="-122"/>
              </a:rPr>
              <a:t>60</a:t>
            </a:r>
            <a:r>
              <a:rPr lang="en-US" altLang="zh-CN" sz="3200">
                <a:solidFill>
                  <a:srgbClr val="FFFFFF"/>
                </a:solidFill>
                <a:latin typeface="宋体" panose="02010600030101010101" pitchFamily="2" charset="-122"/>
                <a:cs typeface="Arial" panose="020B0604020202020204" pitchFamily="34" charset="0"/>
              </a:rPr>
              <a:t>%</a:t>
            </a:r>
            <a:r>
              <a:rPr lang="zh-CN" altLang="en-US" sz="3200">
                <a:solidFill>
                  <a:srgbClr val="FFFFFF"/>
                </a:solidFill>
                <a:latin typeface="宋体" panose="02010600030101010101" pitchFamily="2" charset="-122"/>
                <a:cs typeface="Arial" panose="020B0604020202020204" pitchFamily="34" charset="0"/>
              </a:rPr>
              <a:t>、</a:t>
            </a:r>
            <a:r>
              <a:rPr lang="en-US" altLang="zh-CN" sz="3200">
                <a:solidFill>
                  <a:srgbClr val="FFFFFF"/>
                </a:solidFill>
                <a:latin typeface="宋体" panose="02010600030101010101" pitchFamily="2" charset="-122"/>
                <a:cs typeface="Arial" panose="020B0604020202020204" pitchFamily="34" charset="0"/>
              </a:rPr>
              <a:t>10%</a:t>
            </a:r>
            <a:r>
              <a:rPr lang="zh-CN" altLang="en-US" sz="3200">
                <a:solidFill>
                  <a:srgbClr val="FFFFFF"/>
                </a:solidFill>
                <a:latin typeface="宋体" panose="02010600030101010101" pitchFamily="2" charset="-122"/>
                <a:cs typeface="Arial" panose="020B0604020202020204" pitchFamily="34" charset="0"/>
              </a:rPr>
              <a:t>、</a:t>
            </a:r>
            <a:r>
              <a:rPr lang="en-US" altLang="zh-CN" sz="3200">
                <a:solidFill>
                  <a:srgbClr val="FFFFFF"/>
                </a:solidFill>
                <a:latin typeface="宋体" panose="02010600030101010101" pitchFamily="2" charset="-122"/>
                <a:cs typeface="Arial" panose="020B0604020202020204" pitchFamily="34" charset="0"/>
              </a:rPr>
              <a:t>20%</a:t>
            </a:r>
            <a:r>
              <a:rPr lang="zh-CN" altLang="en-US" sz="3200">
                <a:solidFill>
                  <a:srgbClr val="FFFFFF"/>
                </a:solidFill>
                <a:latin typeface="宋体" panose="02010600030101010101" pitchFamily="2" charset="-122"/>
                <a:cs typeface="Arial" panose="020B0604020202020204" pitchFamily="34" charset="0"/>
              </a:rPr>
              <a:t>、</a:t>
            </a:r>
            <a:r>
              <a:rPr lang="en-US" altLang="zh-CN" sz="3200">
                <a:solidFill>
                  <a:srgbClr val="FFFFFF"/>
                </a:solidFill>
                <a:latin typeface="宋体" panose="02010600030101010101" pitchFamily="2" charset="-122"/>
                <a:cs typeface="Arial" panose="020B0604020202020204" pitchFamily="34" charset="0"/>
              </a:rPr>
              <a:t>10%</a:t>
            </a:r>
            <a:r>
              <a:rPr lang="zh-CN" altLang="en-US" sz="3200">
                <a:solidFill>
                  <a:srgbClr val="FFFFFF"/>
                </a:solidFill>
                <a:latin typeface="宋体" panose="02010600030101010101" pitchFamily="2" charset="-122"/>
                <a:cs typeface="Arial" panose="020B0604020202020204" pitchFamily="34" charset="0"/>
              </a:rPr>
              <a:t>，任取一个产品检验其质量，用随机变量</a:t>
            </a:r>
            <a:r>
              <a:rPr lang="el-GR" altLang="zh-CN" sz="3200">
                <a:solidFill>
                  <a:srgbClr val="FFFFFF"/>
                </a:solidFill>
                <a:latin typeface="宋体" panose="02010600030101010101" pitchFamily="2" charset="-122"/>
                <a:cs typeface="Arial" panose="020B0604020202020204" pitchFamily="34" charset="0"/>
              </a:rPr>
              <a:t>ξ</a:t>
            </a:r>
            <a:r>
              <a:rPr lang="zh-CN" altLang="en-US" sz="3200">
                <a:solidFill>
                  <a:srgbClr val="FFFFFF"/>
                </a:solidFill>
                <a:latin typeface="宋体" panose="02010600030101010101" pitchFamily="2" charset="-122"/>
                <a:cs typeface="Arial" panose="020B0604020202020204" pitchFamily="34" charset="0"/>
              </a:rPr>
              <a:t>描述检验结果并画出概率函数图。</a:t>
            </a:r>
            <a:endParaRPr lang="zh-CN" altLang="el-GR" sz="3200">
              <a:solidFill>
                <a:srgbClr val="FFFFFF"/>
              </a:solidFill>
              <a:latin typeface="宋体" panose="02010600030101010101" pitchFamily="2" charset="-122"/>
              <a:cs typeface="Arial" panose="020B0604020202020204" pitchFamily="34" charset="0"/>
            </a:endParaRPr>
          </a:p>
        </p:txBody>
      </p:sp>
      <p:sp>
        <p:nvSpPr>
          <p:cNvPr id="270339" name="Rectangle 3">
            <a:extLst>
              <a:ext uri="{FF2B5EF4-FFF2-40B4-BE49-F238E27FC236}">
                <a16:creationId xmlns:a16="http://schemas.microsoft.com/office/drawing/2014/main" id="{D9D156EB-CA90-457F-88F8-7E6B8A4FFC08}"/>
              </a:ext>
            </a:extLst>
          </p:cNvPr>
          <p:cNvSpPr>
            <a:spLocks noGrp="1" noChangeArrowheads="1"/>
          </p:cNvSpPr>
          <p:nvPr>
            <p:ph type="body" idx="1"/>
          </p:nvPr>
        </p:nvSpPr>
        <p:spPr>
          <a:xfrm>
            <a:off x="323850" y="2708275"/>
            <a:ext cx="8820150" cy="1152525"/>
          </a:xfrm>
        </p:spPr>
        <p:txBody>
          <a:bodyPr/>
          <a:lstStyle/>
          <a:p>
            <a:pPr eaLnBrk="1" hangingPunct="1">
              <a:buFontTx/>
              <a:buNone/>
            </a:pPr>
            <a:r>
              <a:rPr lang="zh-CN" altLang="en-US">
                <a:solidFill>
                  <a:srgbClr val="FFFFFF"/>
                </a:solidFill>
              </a:rPr>
              <a:t>解：令</a:t>
            </a:r>
            <a:r>
              <a:rPr lang="zh-CN" altLang="en-US">
                <a:solidFill>
                  <a:srgbClr val="FFFFFF"/>
                </a:solidFill>
                <a:latin typeface="Times New Roman" panose="02020603050405020304" pitchFamily="18" charset="0"/>
              </a:rPr>
              <a:t>“</a:t>
            </a:r>
            <a:r>
              <a:rPr lang="el-GR" altLang="zh-CN">
                <a:solidFill>
                  <a:srgbClr val="FFFFFF"/>
                </a:solidFill>
                <a:cs typeface="Arial" panose="020B0604020202020204" pitchFamily="34" charset="0"/>
              </a:rPr>
              <a:t>ξ</a:t>
            </a:r>
            <a:r>
              <a:rPr lang="zh-CN" altLang="en-US">
                <a:solidFill>
                  <a:srgbClr val="FFFFFF"/>
                </a:solidFill>
                <a:cs typeface="Arial" panose="020B0604020202020204" pitchFamily="34" charset="0"/>
              </a:rPr>
              <a:t>＝</a:t>
            </a:r>
            <a:r>
              <a:rPr lang="en-US" altLang="zh-CN">
                <a:solidFill>
                  <a:srgbClr val="FFFFFF"/>
                </a:solidFill>
                <a:cs typeface="Arial" panose="020B0604020202020204" pitchFamily="34" charset="0"/>
              </a:rPr>
              <a:t>k</a:t>
            </a:r>
            <a:r>
              <a:rPr lang="en-US" altLang="zh-CN">
                <a:solidFill>
                  <a:srgbClr val="FFFFFF"/>
                </a:solidFill>
                <a:latin typeface="Times New Roman" panose="02020603050405020304" pitchFamily="18" charset="0"/>
              </a:rPr>
              <a:t>”</a:t>
            </a:r>
            <a:r>
              <a:rPr lang="zh-CN" altLang="en-US">
                <a:solidFill>
                  <a:srgbClr val="FFFFFF"/>
                </a:solidFill>
              </a:rPr>
              <a:t>与产品为</a:t>
            </a:r>
            <a:r>
              <a:rPr lang="zh-CN" altLang="en-US">
                <a:solidFill>
                  <a:srgbClr val="FFFFFF"/>
                </a:solidFill>
                <a:latin typeface="Times New Roman" panose="02020603050405020304" pitchFamily="18" charset="0"/>
              </a:rPr>
              <a:t>“</a:t>
            </a:r>
            <a:r>
              <a:rPr lang="en-US" altLang="zh-CN">
                <a:solidFill>
                  <a:srgbClr val="FFFFFF"/>
                </a:solidFill>
              </a:rPr>
              <a:t>k</a:t>
            </a:r>
            <a:r>
              <a:rPr lang="zh-CN" altLang="en-US">
                <a:solidFill>
                  <a:srgbClr val="FFFFFF"/>
                </a:solidFill>
              </a:rPr>
              <a:t>等品</a:t>
            </a:r>
            <a:r>
              <a:rPr lang="zh-CN" altLang="en-US">
                <a:solidFill>
                  <a:srgbClr val="FFFFFF"/>
                </a:solidFill>
                <a:latin typeface="Times New Roman" panose="02020603050405020304" pitchFamily="18" charset="0"/>
              </a:rPr>
              <a:t>”</a:t>
            </a:r>
            <a:r>
              <a:rPr lang="zh-CN" altLang="en-US">
                <a:solidFill>
                  <a:srgbClr val="FFFFFF"/>
                </a:solidFill>
              </a:rPr>
              <a:t>（</a:t>
            </a:r>
            <a:r>
              <a:rPr lang="en-US" altLang="zh-CN">
                <a:solidFill>
                  <a:srgbClr val="FFFFFF"/>
                </a:solidFill>
              </a:rPr>
              <a:t>k</a:t>
            </a:r>
            <a:r>
              <a:rPr lang="zh-CN" altLang="en-US">
                <a:solidFill>
                  <a:srgbClr val="FFFFFF"/>
                </a:solidFill>
              </a:rPr>
              <a:t>＝</a:t>
            </a:r>
            <a:r>
              <a:rPr lang="en-US" altLang="zh-CN">
                <a:solidFill>
                  <a:srgbClr val="FFFFFF"/>
                </a:solidFill>
              </a:rPr>
              <a:t>1</a:t>
            </a:r>
            <a:r>
              <a:rPr lang="zh-CN" altLang="en-US">
                <a:solidFill>
                  <a:srgbClr val="FFFFFF"/>
                </a:solidFill>
              </a:rPr>
              <a:t>，</a:t>
            </a:r>
            <a:r>
              <a:rPr lang="en-US" altLang="zh-CN">
                <a:solidFill>
                  <a:srgbClr val="FFFFFF"/>
                </a:solidFill>
              </a:rPr>
              <a:t>2</a:t>
            </a:r>
            <a:r>
              <a:rPr lang="zh-CN" altLang="en-US">
                <a:solidFill>
                  <a:srgbClr val="FFFFFF"/>
                </a:solidFill>
              </a:rPr>
              <a:t>，</a:t>
            </a:r>
            <a:r>
              <a:rPr lang="en-US" altLang="zh-CN">
                <a:solidFill>
                  <a:srgbClr val="FFFFFF"/>
                </a:solidFill>
              </a:rPr>
              <a:t>3</a:t>
            </a:r>
            <a:r>
              <a:rPr lang="zh-CN" altLang="en-US">
                <a:solidFill>
                  <a:srgbClr val="FFFFFF"/>
                </a:solidFill>
              </a:rPr>
              <a:t>）相对应。 </a:t>
            </a:r>
            <a:r>
              <a:rPr lang="zh-CN" altLang="en-US">
                <a:solidFill>
                  <a:srgbClr val="FFFFFF"/>
                </a:solidFill>
                <a:latin typeface="Times New Roman" panose="02020603050405020304" pitchFamily="18" charset="0"/>
              </a:rPr>
              <a:t>“</a:t>
            </a:r>
            <a:r>
              <a:rPr lang="el-GR" altLang="zh-CN">
                <a:solidFill>
                  <a:srgbClr val="FFFFFF"/>
                </a:solidFill>
                <a:cs typeface="Arial" panose="020B0604020202020204" pitchFamily="34" charset="0"/>
              </a:rPr>
              <a:t>ξ</a:t>
            </a:r>
            <a:r>
              <a:rPr lang="zh-CN" altLang="en-US">
                <a:solidFill>
                  <a:srgbClr val="FFFFFF"/>
                </a:solidFill>
                <a:cs typeface="Arial" panose="020B0604020202020204" pitchFamily="34" charset="0"/>
              </a:rPr>
              <a:t>＝</a:t>
            </a:r>
            <a:r>
              <a:rPr lang="en-US" altLang="zh-CN">
                <a:solidFill>
                  <a:srgbClr val="FFFFFF"/>
                </a:solidFill>
                <a:cs typeface="Arial" panose="020B0604020202020204" pitchFamily="34" charset="0"/>
              </a:rPr>
              <a:t>0</a:t>
            </a:r>
            <a:r>
              <a:rPr lang="en-US" altLang="zh-CN">
                <a:solidFill>
                  <a:srgbClr val="FFFFFF"/>
                </a:solidFill>
                <a:latin typeface="Times New Roman" panose="02020603050405020304" pitchFamily="18" charset="0"/>
              </a:rPr>
              <a:t>”</a:t>
            </a:r>
            <a:r>
              <a:rPr lang="zh-CN" altLang="en-US">
                <a:solidFill>
                  <a:srgbClr val="FFFFFF"/>
                </a:solidFill>
              </a:rPr>
              <a:t>与产品为</a:t>
            </a:r>
            <a:r>
              <a:rPr lang="zh-CN" altLang="en-US">
                <a:solidFill>
                  <a:srgbClr val="FFFFFF"/>
                </a:solidFill>
                <a:latin typeface="Times New Roman" panose="02020603050405020304" pitchFamily="18" charset="0"/>
              </a:rPr>
              <a:t>“</a:t>
            </a:r>
            <a:r>
              <a:rPr lang="zh-CN" altLang="en-US">
                <a:solidFill>
                  <a:srgbClr val="FFFFFF"/>
                </a:solidFill>
              </a:rPr>
              <a:t>废品</a:t>
            </a:r>
            <a:r>
              <a:rPr lang="zh-CN" altLang="en-US">
                <a:solidFill>
                  <a:srgbClr val="FFFFFF"/>
                </a:solidFill>
                <a:latin typeface="Times New Roman" panose="02020603050405020304" pitchFamily="18" charset="0"/>
              </a:rPr>
              <a:t>”</a:t>
            </a:r>
            <a:r>
              <a:rPr lang="zh-CN" altLang="en-US">
                <a:solidFill>
                  <a:srgbClr val="FFFFFF"/>
                </a:solidFill>
              </a:rPr>
              <a:t>相对应。</a:t>
            </a:r>
          </a:p>
        </p:txBody>
      </p:sp>
      <p:sp>
        <p:nvSpPr>
          <p:cNvPr id="270340" name="Text Box 4">
            <a:extLst>
              <a:ext uri="{FF2B5EF4-FFF2-40B4-BE49-F238E27FC236}">
                <a16:creationId xmlns:a16="http://schemas.microsoft.com/office/drawing/2014/main" id="{0F9FDA5C-145B-42E5-ADFE-9A6C5CF351A0}"/>
              </a:ext>
            </a:extLst>
          </p:cNvPr>
          <p:cNvSpPr txBox="1">
            <a:spLocks noChangeArrowheads="1"/>
          </p:cNvSpPr>
          <p:nvPr/>
        </p:nvSpPr>
        <p:spPr bwMode="auto">
          <a:xfrm>
            <a:off x="611188" y="3933825"/>
            <a:ext cx="6192837"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defRPr/>
            </a:pPr>
            <a:r>
              <a:rPr lang="zh-CN" altLang="en-US" dirty="0">
                <a:solidFill>
                  <a:srgbClr val="FFFFFF"/>
                </a:solidFill>
              </a:rPr>
              <a:t>根据题意，</a:t>
            </a:r>
            <a:r>
              <a:rPr lang="zh-CN" altLang="en-US" dirty="0">
                <a:solidFill>
                  <a:schemeClr val="accent3"/>
                </a:solidFill>
              </a:rPr>
              <a:t>其概率函数为：</a:t>
            </a:r>
          </a:p>
          <a:p>
            <a:pPr eaLnBrk="1" hangingPunct="1">
              <a:lnSpc>
                <a:spcPct val="120000"/>
              </a:lnSpc>
              <a:defRPr/>
            </a:pPr>
            <a:r>
              <a:rPr lang="zh-CN" altLang="en-US" dirty="0">
                <a:solidFill>
                  <a:srgbClr val="FFFFFF"/>
                </a:solidFill>
              </a:rPr>
              <a:t>   </a:t>
            </a:r>
            <a:r>
              <a:rPr lang="en-US" altLang="zh-CN" dirty="0">
                <a:solidFill>
                  <a:srgbClr val="FFFFFF"/>
                </a:solidFill>
              </a:rPr>
              <a:t>P(</a:t>
            </a:r>
            <a:r>
              <a:rPr lang="el-GR" altLang="zh-CN" dirty="0">
                <a:solidFill>
                  <a:srgbClr val="FFFFFF"/>
                </a:solidFill>
              </a:rPr>
              <a:t>ξ</a:t>
            </a:r>
            <a:r>
              <a:rPr lang="en-US" altLang="zh-CN" dirty="0">
                <a:solidFill>
                  <a:srgbClr val="FFFFFF"/>
                </a:solidFill>
              </a:rPr>
              <a:t>=0)=0.1;  P(</a:t>
            </a:r>
            <a:r>
              <a:rPr lang="el-GR" altLang="zh-CN" dirty="0">
                <a:solidFill>
                  <a:srgbClr val="FFFFFF"/>
                </a:solidFill>
              </a:rPr>
              <a:t>ξ</a:t>
            </a:r>
            <a:r>
              <a:rPr lang="en-US" altLang="zh-CN" dirty="0">
                <a:solidFill>
                  <a:srgbClr val="FFFFFF"/>
                </a:solidFill>
              </a:rPr>
              <a:t>=1)=0.6;</a:t>
            </a:r>
          </a:p>
          <a:p>
            <a:pPr eaLnBrk="1" hangingPunct="1">
              <a:lnSpc>
                <a:spcPct val="120000"/>
              </a:lnSpc>
              <a:defRPr/>
            </a:pPr>
            <a:r>
              <a:rPr lang="en-US" altLang="zh-CN" dirty="0">
                <a:solidFill>
                  <a:srgbClr val="FFFFFF"/>
                </a:solidFill>
              </a:rPr>
              <a:t>   P(</a:t>
            </a:r>
            <a:r>
              <a:rPr lang="el-GR" altLang="zh-CN" dirty="0">
                <a:solidFill>
                  <a:srgbClr val="FFFFFF"/>
                </a:solidFill>
              </a:rPr>
              <a:t>ξ</a:t>
            </a:r>
            <a:r>
              <a:rPr lang="en-US" altLang="zh-CN" dirty="0">
                <a:solidFill>
                  <a:srgbClr val="FFFFFF"/>
                </a:solidFill>
              </a:rPr>
              <a:t>=2)=0.1;  P(</a:t>
            </a:r>
            <a:r>
              <a:rPr lang="el-GR" altLang="zh-CN" dirty="0">
                <a:solidFill>
                  <a:srgbClr val="FFFFFF"/>
                </a:solidFill>
              </a:rPr>
              <a:t>ξ</a:t>
            </a:r>
            <a:r>
              <a:rPr lang="en-US" altLang="zh-CN" dirty="0">
                <a:solidFill>
                  <a:srgbClr val="FFFFFF"/>
                </a:solidFill>
              </a:rPr>
              <a:t>=3)=0.2</a:t>
            </a:r>
            <a:endParaRPr lang="el-GR" altLang="zh-CN" dirty="0">
              <a:solidFill>
                <a:srgbClr val="FFFFFF"/>
              </a:solidFill>
            </a:endParaRPr>
          </a:p>
          <a:p>
            <a:pPr eaLnBrk="1" hangingPunct="1">
              <a:defRPr/>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 calcmode="lin" valueType="num">
                                      <p:cBhvr additive="base">
                                        <p:cTn id="7" dur="500" fill="hold"/>
                                        <p:tgtEl>
                                          <p:spTgt spid="270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0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0340"/>
                                        </p:tgtEl>
                                        <p:attrNameLst>
                                          <p:attrName>style.visibility</p:attrName>
                                        </p:attrNameLst>
                                      </p:cBhvr>
                                      <p:to>
                                        <p:strVal val="visible"/>
                                      </p:to>
                                    </p:set>
                                    <p:anim calcmode="lin" valueType="num">
                                      <p:cBhvr additive="base">
                                        <p:cTn id="13" dur="500" fill="hold"/>
                                        <p:tgtEl>
                                          <p:spTgt spid="270340"/>
                                        </p:tgtEl>
                                        <p:attrNameLst>
                                          <p:attrName>ppt_x</p:attrName>
                                        </p:attrNameLst>
                                      </p:cBhvr>
                                      <p:tavLst>
                                        <p:tav tm="0">
                                          <p:val>
                                            <p:strVal val="#ppt_x"/>
                                          </p:val>
                                        </p:tav>
                                        <p:tav tm="100000">
                                          <p:val>
                                            <p:strVal val="#ppt_x"/>
                                          </p:val>
                                        </p:tav>
                                      </p:tavLst>
                                    </p:anim>
                                    <p:anim calcmode="lin" valueType="num">
                                      <p:cBhvr additive="base">
                                        <p:cTn id="14" dur="500" fill="hold"/>
                                        <p:tgtEl>
                                          <p:spTgt spid="270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p:bldP spid="270340"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782EE5F4-7592-4FD2-BE4D-DCD6ED32B75E}"/>
              </a:ext>
            </a:extLst>
          </p:cNvPr>
          <p:cNvSpPr>
            <a:spLocks noGrp="1" noChangeArrowheads="1"/>
          </p:cNvSpPr>
          <p:nvPr>
            <p:ph type="title"/>
          </p:nvPr>
        </p:nvSpPr>
        <p:spPr/>
        <p:txBody>
          <a:bodyPr/>
          <a:lstStyle/>
          <a:p>
            <a:pPr eaLnBrk="1" hangingPunct="1"/>
            <a:r>
              <a:rPr lang="en-US" altLang="zh-CN" i="1">
                <a:latin typeface="Symbol" panose="05050102010706020507" pitchFamily="18" charset="2"/>
              </a:rPr>
              <a:t>x </a:t>
            </a:r>
            <a:r>
              <a:rPr lang="zh-CN" altLang="en-US"/>
              <a:t>的概率分布表为</a:t>
            </a:r>
          </a:p>
        </p:txBody>
      </p:sp>
      <p:graphicFrame>
        <p:nvGraphicFramePr>
          <p:cNvPr id="42023" name="Group 39">
            <a:extLst>
              <a:ext uri="{FF2B5EF4-FFF2-40B4-BE49-F238E27FC236}">
                <a16:creationId xmlns:a16="http://schemas.microsoft.com/office/drawing/2014/main" id="{944E899C-0E31-40D1-9075-07183E61E3A3}"/>
              </a:ext>
            </a:extLst>
          </p:cNvPr>
          <p:cNvGraphicFramePr>
            <a:graphicFrameLocks noGrp="1"/>
          </p:cNvGraphicFramePr>
          <p:nvPr>
            <p:ph type="tbl" idx="1"/>
          </p:nvPr>
        </p:nvGraphicFramePr>
        <p:xfrm>
          <a:off x="381000" y="762000"/>
          <a:ext cx="7620000" cy="14478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23900">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p>
                  </a:txBody>
                  <a:tcPr anchor="ctr" anchorCtr="1"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anchorCtr="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723900">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anchor="ctr" anchorCtr="1"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21557" name="Text Box 40">
            <a:extLst>
              <a:ext uri="{FF2B5EF4-FFF2-40B4-BE49-F238E27FC236}">
                <a16:creationId xmlns:a16="http://schemas.microsoft.com/office/drawing/2014/main" id="{FDF15E95-4D02-4250-B5EE-1183F24CA51A}"/>
              </a:ext>
            </a:extLst>
          </p:cNvPr>
          <p:cNvSpPr txBox="1">
            <a:spLocks noChangeArrowheads="1"/>
          </p:cNvSpPr>
          <p:nvPr/>
        </p:nvSpPr>
        <p:spPr bwMode="auto">
          <a:xfrm>
            <a:off x="381000" y="2286000"/>
            <a:ext cx="292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a:solidFill>
                  <a:srgbClr val="FFFFFF"/>
                </a:solidFill>
                <a:latin typeface="Symbol" panose="05050102010706020507" pitchFamily="18" charset="2"/>
              </a:rPr>
              <a:t>概率分布图为</a:t>
            </a:r>
          </a:p>
        </p:txBody>
      </p:sp>
      <p:sp>
        <p:nvSpPr>
          <p:cNvPr id="321558" name="Line 41">
            <a:extLst>
              <a:ext uri="{FF2B5EF4-FFF2-40B4-BE49-F238E27FC236}">
                <a16:creationId xmlns:a16="http://schemas.microsoft.com/office/drawing/2014/main" id="{BBC27DDD-5F2F-4DF9-8180-145742E8E18B}"/>
              </a:ext>
            </a:extLst>
          </p:cNvPr>
          <p:cNvSpPr>
            <a:spLocks noChangeShapeType="1"/>
          </p:cNvSpPr>
          <p:nvPr/>
        </p:nvSpPr>
        <p:spPr bwMode="auto">
          <a:xfrm>
            <a:off x="1066800" y="6019800"/>
            <a:ext cx="70866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21559" name="Line 42">
            <a:extLst>
              <a:ext uri="{FF2B5EF4-FFF2-40B4-BE49-F238E27FC236}">
                <a16:creationId xmlns:a16="http://schemas.microsoft.com/office/drawing/2014/main" id="{68EE49D3-E8F9-47E2-8B5F-062466D2037C}"/>
              </a:ext>
            </a:extLst>
          </p:cNvPr>
          <p:cNvSpPr>
            <a:spLocks noChangeShapeType="1"/>
          </p:cNvSpPr>
          <p:nvPr/>
        </p:nvSpPr>
        <p:spPr bwMode="auto">
          <a:xfrm flipV="1">
            <a:off x="1752600" y="3200400"/>
            <a:ext cx="0" cy="3108325"/>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21560" name="Line 43">
            <a:extLst>
              <a:ext uri="{FF2B5EF4-FFF2-40B4-BE49-F238E27FC236}">
                <a16:creationId xmlns:a16="http://schemas.microsoft.com/office/drawing/2014/main" id="{F7FA5BDA-09F4-43C7-95E6-BCB7C068375E}"/>
              </a:ext>
            </a:extLst>
          </p:cNvPr>
          <p:cNvSpPr>
            <a:spLocks noChangeShapeType="1"/>
          </p:cNvSpPr>
          <p:nvPr/>
        </p:nvSpPr>
        <p:spPr bwMode="auto">
          <a:xfrm flipV="1">
            <a:off x="3276600" y="4800600"/>
            <a:ext cx="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21561" name="Line 44">
            <a:extLst>
              <a:ext uri="{FF2B5EF4-FFF2-40B4-BE49-F238E27FC236}">
                <a16:creationId xmlns:a16="http://schemas.microsoft.com/office/drawing/2014/main" id="{A1094513-5A59-4FBE-8827-EB94845B0B47}"/>
              </a:ext>
            </a:extLst>
          </p:cNvPr>
          <p:cNvSpPr>
            <a:spLocks noChangeShapeType="1"/>
          </p:cNvSpPr>
          <p:nvPr/>
        </p:nvSpPr>
        <p:spPr bwMode="auto">
          <a:xfrm flipV="1">
            <a:off x="4800600" y="5791200"/>
            <a:ext cx="0" cy="228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21562" name="Line 45">
            <a:extLst>
              <a:ext uri="{FF2B5EF4-FFF2-40B4-BE49-F238E27FC236}">
                <a16:creationId xmlns:a16="http://schemas.microsoft.com/office/drawing/2014/main" id="{29BEECA1-1FE0-441B-A69A-8E9491044659}"/>
              </a:ext>
            </a:extLst>
          </p:cNvPr>
          <p:cNvSpPr>
            <a:spLocks noChangeShapeType="1"/>
          </p:cNvSpPr>
          <p:nvPr/>
        </p:nvSpPr>
        <p:spPr bwMode="auto">
          <a:xfrm flipV="1">
            <a:off x="6324600" y="5562600"/>
            <a:ext cx="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21563" name="Line 47">
            <a:extLst>
              <a:ext uri="{FF2B5EF4-FFF2-40B4-BE49-F238E27FC236}">
                <a16:creationId xmlns:a16="http://schemas.microsoft.com/office/drawing/2014/main" id="{40C40B23-90EB-4B13-AB48-E5D8D97DDCA4}"/>
              </a:ext>
            </a:extLst>
          </p:cNvPr>
          <p:cNvSpPr>
            <a:spLocks noChangeShapeType="1"/>
          </p:cNvSpPr>
          <p:nvPr/>
        </p:nvSpPr>
        <p:spPr bwMode="auto">
          <a:xfrm>
            <a:off x="1524000" y="3733800"/>
            <a:ext cx="2286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21564" name="Line 48">
            <a:extLst>
              <a:ext uri="{FF2B5EF4-FFF2-40B4-BE49-F238E27FC236}">
                <a16:creationId xmlns:a16="http://schemas.microsoft.com/office/drawing/2014/main" id="{516FF8DF-C9F6-4B6E-A24A-652F0825B697}"/>
              </a:ext>
            </a:extLst>
          </p:cNvPr>
          <p:cNvSpPr>
            <a:spLocks noChangeShapeType="1"/>
          </p:cNvSpPr>
          <p:nvPr/>
        </p:nvSpPr>
        <p:spPr bwMode="auto">
          <a:xfrm>
            <a:off x="1524000" y="5791200"/>
            <a:ext cx="2286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21565" name="Oval 49">
            <a:extLst>
              <a:ext uri="{FF2B5EF4-FFF2-40B4-BE49-F238E27FC236}">
                <a16:creationId xmlns:a16="http://schemas.microsoft.com/office/drawing/2014/main" id="{6FB4A3E7-C7AB-4EE2-838E-DE499B16F8AC}"/>
              </a:ext>
            </a:extLst>
          </p:cNvPr>
          <p:cNvSpPr>
            <a:spLocks noChangeArrowheads="1"/>
          </p:cNvSpPr>
          <p:nvPr/>
        </p:nvSpPr>
        <p:spPr bwMode="auto">
          <a:xfrm>
            <a:off x="1676400" y="57150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21566" name="Oval 50">
            <a:extLst>
              <a:ext uri="{FF2B5EF4-FFF2-40B4-BE49-F238E27FC236}">
                <a16:creationId xmlns:a16="http://schemas.microsoft.com/office/drawing/2014/main" id="{6B39AACA-176B-463E-9591-7CFB7F321D43}"/>
              </a:ext>
            </a:extLst>
          </p:cNvPr>
          <p:cNvSpPr>
            <a:spLocks noChangeArrowheads="1"/>
          </p:cNvSpPr>
          <p:nvPr/>
        </p:nvSpPr>
        <p:spPr bwMode="auto">
          <a:xfrm>
            <a:off x="3200400" y="45720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21567" name="Oval 51">
            <a:extLst>
              <a:ext uri="{FF2B5EF4-FFF2-40B4-BE49-F238E27FC236}">
                <a16:creationId xmlns:a16="http://schemas.microsoft.com/office/drawing/2014/main" id="{8709C624-4640-40DD-83C0-24D34F9E306C}"/>
              </a:ext>
            </a:extLst>
          </p:cNvPr>
          <p:cNvSpPr>
            <a:spLocks noChangeArrowheads="1"/>
          </p:cNvSpPr>
          <p:nvPr/>
        </p:nvSpPr>
        <p:spPr bwMode="auto">
          <a:xfrm>
            <a:off x="4724400" y="57150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21568" name="Oval 52">
            <a:extLst>
              <a:ext uri="{FF2B5EF4-FFF2-40B4-BE49-F238E27FC236}">
                <a16:creationId xmlns:a16="http://schemas.microsoft.com/office/drawing/2014/main" id="{8DF9C482-B09E-4692-8EA1-42DA0C3ED1B9}"/>
              </a:ext>
            </a:extLst>
          </p:cNvPr>
          <p:cNvSpPr>
            <a:spLocks noChangeArrowheads="1"/>
          </p:cNvSpPr>
          <p:nvPr/>
        </p:nvSpPr>
        <p:spPr bwMode="auto">
          <a:xfrm>
            <a:off x="6248400" y="54864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21569" name="Text Box 53">
            <a:extLst>
              <a:ext uri="{FF2B5EF4-FFF2-40B4-BE49-F238E27FC236}">
                <a16:creationId xmlns:a16="http://schemas.microsoft.com/office/drawing/2014/main" id="{15E5A8CE-05FC-4EDF-B553-006CB7EFD503}"/>
              </a:ext>
            </a:extLst>
          </p:cNvPr>
          <p:cNvSpPr txBox="1">
            <a:spLocks noChangeArrowheads="1"/>
          </p:cNvSpPr>
          <p:nvPr/>
        </p:nvSpPr>
        <p:spPr bwMode="auto">
          <a:xfrm>
            <a:off x="7924800" y="5867400"/>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21570" name="Text Box 54">
            <a:extLst>
              <a:ext uri="{FF2B5EF4-FFF2-40B4-BE49-F238E27FC236}">
                <a16:creationId xmlns:a16="http://schemas.microsoft.com/office/drawing/2014/main" id="{7C4E9D15-CF1C-4DC6-B09E-8D0B56FBBEF1}"/>
              </a:ext>
            </a:extLst>
          </p:cNvPr>
          <p:cNvSpPr txBox="1">
            <a:spLocks noChangeArrowheads="1"/>
          </p:cNvSpPr>
          <p:nvPr/>
        </p:nvSpPr>
        <p:spPr bwMode="auto">
          <a:xfrm>
            <a:off x="1279525" y="598011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0</a:t>
            </a:r>
          </a:p>
        </p:txBody>
      </p:sp>
      <p:sp>
        <p:nvSpPr>
          <p:cNvPr id="321571" name="Text Box 55">
            <a:extLst>
              <a:ext uri="{FF2B5EF4-FFF2-40B4-BE49-F238E27FC236}">
                <a16:creationId xmlns:a16="http://schemas.microsoft.com/office/drawing/2014/main" id="{2E1F1503-DFA8-4F69-B4CF-A6F699EA5BC2}"/>
              </a:ext>
            </a:extLst>
          </p:cNvPr>
          <p:cNvSpPr txBox="1">
            <a:spLocks noChangeArrowheads="1"/>
          </p:cNvSpPr>
          <p:nvPr/>
        </p:nvSpPr>
        <p:spPr bwMode="auto">
          <a:xfrm>
            <a:off x="3048000" y="59436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1</a:t>
            </a:r>
          </a:p>
        </p:txBody>
      </p:sp>
      <p:sp>
        <p:nvSpPr>
          <p:cNvPr id="321572" name="Text Box 56">
            <a:extLst>
              <a:ext uri="{FF2B5EF4-FFF2-40B4-BE49-F238E27FC236}">
                <a16:creationId xmlns:a16="http://schemas.microsoft.com/office/drawing/2014/main" id="{DE16C799-DEC5-4BD0-BCC7-9AEAA85246DE}"/>
              </a:ext>
            </a:extLst>
          </p:cNvPr>
          <p:cNvSpPr txBox="1">
            <a:spLocks noChangeArrowheads="1"/>
          </p:cNvSpPr>
          <p:nvPr/>
        </p:nvSpPr>
        <p:spPr bwMode="auto">
          <a:xfrm>
            <a:off x="4632325" y="59467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2</a:t>
            </a:r>
          </a:p>
        </p:txBody>
      </p:sp>
      <p:sp>
        <p:nvSpPr>
          <p:cNvPr id="321573" name="Text Box 57">
            <a:extLst>
              <a:ext uri="{FF2B5EF4-FFF2-40B4-BE49-F238E27FC236}">
                <a16:creationId xmlns:a16="http://schemas.microsoft.com/office/drawing/2014/main" id="{47EA8604-096B-4339-9484-228FAA31726C}"/>
              </a:ext>
            </a:extLst>
          </p:cNvPr>
          <p:cNvSpPr txBox="1">
            <a:spLocks noChangeArrowheads="1"/>
          </p:cNvSpPr>
          <p:nvPr/>
        </p:nvSpPr>
        <p:spPr bwMode="auto">
          <a:xfrm>
            <a:off x="6116638" y="59436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3</a:t>
            </a:r>
          </a:p>
        </p:txBody>
      </p:sp>
      <p:sp>
        <p:nvSpPr>
          <p:cNvPr id="321574" name="Text Box 58">
            <a:extLst>
              <a:ext uri="{FF2B5EF4-FFF2-40B4-BE49-F238E27FC236}">
                <a16:creationId xmlns:a16="http://schemas.microsoft.com/office/drawing/2014/main" id="{CFE226A5-CB03-4356-9430-FD8656AA4752}"/>
              </a:ext>
            </a:extLst>
          </p:cNvPr>
          <p:cNvSpPr txBox="1">
            <a:spLocks noChangeArrowheads="1"/>
          </p:cNvSpPr>
          <p:nvPr/>
        </p:nvSpPr>
        <p:spPr bwMode="auto">
          <a:xfrm>
            <a:off x="838200" y="5454650"/>
            <a:ext cx="75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0.1</a:t>
            </a:r>
          </a:p>
        </p:txBody>
      </p:sp>
      <p:sp>
        <p:nvSpPr>
          <p:cNvPr id="321575" name="Text Box 59">
            <a:extLst>
              <a:ext uri="{FF2B5EF4-FFF2-40B4-BE49-F238E27FC236}">
                <a16:creationId xmlns:a16="http://schemas.microsoft.com/office/drawing/2014/main" id="{D17F91F8-A1D4-49BC-8BC3-21CF238D05AC}"/>
              </a:ext>
            </a:extLst>
          </p:cNvPr>
          <p:cNvSpPr txBox="1">
            <a:spLocks noChangeArrowheads="1"/>
          </p:cNvSpPr>
          <p:nvPr/>
        </p:nvSpPr>
        <p:spPr bwMode="auto">
          <a:xfrm>
            <a:off x="1187450" y="34290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1</a:t>
            </a:r>
          </a:p>
        </p:txBody>
      </p:sp>
      <p:sp>
        <p:nvSpPr>
          <p:cNvPr id="321576" name="Text Box 60">
            <a:extLst>
              <a:ext uri="{FF2B5EF4-FFF2-40B4-BE49-F238E27FC236}">
                <a16:creationId xmlns:a16="http://schemas.microsoft.com/office/drawing/2014/main" id="{D9E4049B-7027-4546-A65E-39E586506AF1}"/>
              </a:ext>
            </a:extLst>
          </p:cNvPr>
          <p:cNvSpPr txBox="1">
            <a:spLocks noChangeArrowheads="1"/>
          </p:cNvSpPr>
          <p:nvPr/>
        </p:nvSpPr>
        <p:spPr bwMode="auto">
          <a:xfrm>
            <a:off x="1219200" y="28638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p</a:t>
            </a:r>
          </a:p>
        </p:txBody>
      </p:sp>
      <p:sp>
        <p:nvSpPr>
          <p:cNvPr id="321577" name="Line 61">
            <a:extLst>
              <a:ext uri="{FF2B5EF4-FFF2-40B4-BE49-F238E27FC236}">
                <a16:creationId xmlns:a16="http://schemas.microsoft.com/office/drawing/2014/main" id="{4C9161F5-BEAB-4E07-A95A-54AC0FC1860B}"/>
              </a:ext>
            </a:extLst>
          </p:cNvPr>
          <p:cNvSpPr>
            <a:spLocks noChangeShapeType="1"/>
          </p:cNvSpPr>
          <p:nvPr/>
        </p:nvSpPr>
        <p:spPr bwMode="auto">
          <a:xfrm flipV="1">
            <a:off x="2362200" y="5486400"/>
            <a:ext cx="0"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21578" name="Line 62">
            <a:extLst>
              <a:ext uri="{FF2B5EF4-FFF2-40B4-BE49-F238E27FC236}">
                <a16:creationId xmlns:a16="http://schemas.microsoft.com/office/drawing/2014/main" id="{95C3762B-11C2-4B86-B6C8-80CE6C317E6C}"/>
              </a:ext>
            </a:extLst>
          </p:cNvPr>
          <p:cNvSpPr>
            <a:spLocks noChangeShapeType="1"/>
          </p:cNvSpPr>
          <p:nvPr/>
        </p:nvSpPr>
        <p:spPr bwMode="auto">
          <a:xfrm flipV="1">
            <a:off x="1752600" y="5791200"/>
            <a:ext cx="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13D6E228-2135-4B0C-8DFA-8B290638E60C}"/>
              </a:ext>
            </a:extLst>
          </p:cNvPr>
          <p:cNvSpPr>
            <a:spLocks noGrp="1" noChangeArrowheads="1"/>
          </p:cNvSpPr>
          <p:nvPr>
            <p:ph type="title"/>
          </p:nvPr>
        </p:nvSpPr>
        <p:spPr>
          <a:xfrm>
            <a:off x="0" y="0"/>
            <a:ext cx="9144000" cy="2286000"/>
          </a:xfrm>
        </p:spPr>
        <p:txBody>
          <a:bodyPr anchor="t"/>
          <a:lstStyle/>
          <a:p>
            <a:pPr eaLnBrk="1" hangingPunct="1">
              <a:lnSpc>
                <a:spcPct val="130000"/>
              </a:lnSpc>
            </a:pPr>
            <a:r>
              <a:rPr lang="zh-CN" altLang="en-US" sz="2800" dirty="0"/>
              <a:t>例</a:t>
            </a:r>
            <a:r>
              <a:rPr lang="en-US" altLang="zh-CN" sz="2800" dirty="0"/>
              <a:t>3 </a:t>
            </a:r>
            <a:r>
              <a:rPr lang="zh-CN" altLang="en-US" sz="2800" dirty="0"/>
              <a:t>用随机变量描述掷一颗骰子的试验情况</a:t>
            </a:r>
            <a:br>
              <a:rPr lang="zh-CN" altLang="en-US" sz="2800" dirty="0"/>
            </a:br>
            <a:r>
              <a:rPr lang="zh-CN" altLang="en-US" sz="2800" dirty="0">
                <a:solidFill>
                  <a:schemeClr val="tx1"/>
                </a:solidFill>
              </a:rPr>
              <a:t>解 令</a:t>
            </a:r>
            <a:r>
              <a:rPr lang="en-US" altLang="zh-CN" sz="2800" i="1" dirty="0">
                <a:solidFill>
                  <a:schemeClr val="tx1"/>
                </a:solidFill>
                <a:latin typeface="Symbol" panose="05050102010706020507" pitchFamily="18" charset="2"/>
              </a:rPr>
              <a:t>x</a:t>
            </a:r>
            <a:r>
              <a:rPr lang="zh-CN" altLang="en-US" sz="2800" dirty="0">
                <a:solidFill>
                  <a:schemeClr val="tx1"/>
                </a:solidFill>
              </a:rPr>
              <a:t>表示掷一颗骰子出现的点数</a:t>
            </a:r>
            <a:r>
              <a:rPr lang="en-US" altLang="zh-CN" sz="2800" dirty="0">
                <a:solidFill>
                  <a:schemeClr val="tx1"/>
                </a:solidFill>
              </a:rPr>
              <a:t>, </a:t>
            </a:r>
            <a:r>
              <a:rPr lang="zh-CN" altLang="en-US" sz="2800" dirty="0">
                <a:solidFill>
                  <a:schemeClr val="tx1"/>
                </a:solidFill>
              </a:rPr>
              <a:t>它可取</a:t>
            </a:r>
            <a:r>
              <a:rPr lang="en-US" altLang="zh-CN" sz="2800" dirty="0">
                <a:solidFill>
                  <a:schemeClr val="tx1"/>
                </a:solidFill>
              </a:rPr>
              <a:t>1</a:t>
            </a:r>
            <a:r>
              <a:rPr lang="zh-CN" altLang="en-US" sz="2800" dirty="0">
                <a:solidFill>
                  <a:schemeClr val="tx1"/>
                </a:solidFill>
              </a:rPr>
              <a:t>到</a:t>
            </a:r>
            <a:r>
              <a:rPr lang="en-US" altLang="zh-CN" sz="2800" dirty="0">
                <a:solidFill>
                  <a:schemeClr val="tx1"/>
                </a:solidFill>
              </a:rPr>
              <a:t>6</a:t>
            </a:r>
            <a:r>
              <a:rPr lang="zh-CN" altLang="en-US" sz="2800" dirty="0">
                <a:solidFill>
                  <a:schemeClr val="tx1"/>
                </a:solidFill>
              </a:rPr>
              <a:t>共</a:t>
            </a:r>
            <a:r>
              <a:rPr lang="en-US" altLang="zh-CN" sz="2800" dirty="0">
                <a:solidFill>
                  <a:schemeClr val="tx1"/>
                </a:solidFill>
              </a:rPr>
              <a:t>6</a:t>
            </a:r>
            <a:r>
              <a:rPr lang="zh-CN" altLang="en-US" sz="2800" dirty="0">
                <a:solidFill>
                  <a:schemeClr val="tx1"/>
                </a:solidFill>
              </a:rPr>
              <a:t>个自然数</a:t>
            </a:r>
            <a:r>
              <a:rPr lang="en-US" altLang="zh-CN" sz="2800" dirty="0">
                <a:solidFill>
                  <a:schemeClr val="tx1"/>
                </a:solidFill>
              </a:rPr>
              <a:t>, </a:t>
            </a:r>
            <a:r>
              <a:rPr lang="zh-CN" altLang="en-US" sz="2800" dirty="0">
                <a:solidFill>
                  <a:schemeClr val="tx1"/>
                </a:solidFill>
              </a:rPr>
              <a:t>相应的概率都是</a:t>
            </a:r>
            <a:r>
              <a:rPr lang="en-US" altLang="zh-CN" sz="2800" dirty="0">
                <a:solidFill>
                  <a:schemeClr val="tx1"/>
                </a:solidFill>
              </a:rPr>
              <a:t>1/6, </a:t>
            </a:r>
            <a:r>
              <a:rPr lang="zh-CN" altLang="en-US" sz="2800" dirty="0">
                <a:solidFill>
                  <a:schemeClr val="tx1"/>
                </a:solidFill>
              </a:rPr>
              <a:t>列成概率分布表和概率分布图如下</a:t>
            </a:r>
            <a:endParaRPr lang="zh-CN" altLang="en-US" sz="2800" dirty="0"/>
          </a:p>
        </p:txBody>
      </p:sp>
      <p:graphicFrame>
        <p:nvGraphicFramePr>
          <p:cNvPr id="43056" name="Group 48">
            <a:extLst>
              <a:ext uri="{FF2B5EF4-FFF2-40B4-BE49-F238E27FC236}">
                <a16:creationId xmlns:a16="http://schemas.microsoft.com/office/drawing/2014/main" id="{2D8D34FB-752A-40B2-9D86-8F09E5CE3047}"/>
              </a:ext>
            </a:extLst>
          </p:cNvPr>
          <p:cNvGraphicFramePr>
            <a:graphicFrameLocks noGrp="1"/>
          </p:cNvGraphicFramePr>
          <p:nvPr>
            <p:ph type="tbl" idx="1"/>
          </p:nvPr>
        </p:nvGraphicFramePr>
        <p:xfrm>
          <a:off x="381000" y="2362200"/>
          <a:ext cx="8458200" cy="1371600"/>
        </p:xfrm>
        <a:graphic>
          <a:graphicData uri="http://schemas.openxmlformats.org/drawingml/2006/table">
            <a:tbl>
              <a:tblPr/>
              <a:tblGrid>
                <a:gridCol w="1208088">
                  <a:extLst>
                    <a:ext uri="{9D8B030D-6E8A-4147-A177-3AD203B41FA5}">
                      <a16:colId xmlns:a16="http://schemas.microsoft.com/office/drawing/2014/main" val="20000"/>
                    </a:ext>
                  </a:extLst>
                </a:gridCol>
                <a:gridCol w="1209675">
                  <a:extLst>
                    <a:ext uri="{9D8B030D-6E8A-4147-A177-3AD203B41FA5}">
                      <a16:colId xmlns:a16="http://schemas.microsoft.com/office/drawing/2014/main" val="20001"/>
                    </a:ext>
                  </a:extLst>
                </a:gridCol>
                <a:gridCol w="1208087">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8088">
                  <a:extLst>
                    <a:ext uri="{9D8B030D-6E8A-4147-A177-3AD203B41FA5}">
                      <a16:colId xmlns:a16="http://schemas.microsoft.com/office/drawing/2014/main" val="20004"/>
                    </a:ext>
                  </a:extLst>
                </a:gridCol>
                <a:gridCol w="1209675">
                  <a:extLst>
                    <a:ext uri="{9D8B030D-6E8A-4147-A177-3AD203B41FA5}">
                      <a16:colId xmlns:a16="http://schemas.microsoft.com/office/drawing/2014/main" val="20005"/>
                    </a:ext>
                  </a:extLst>
                </a:gridCol>
                <a:gridCol w="1208087">
                  <a:extLst>
                    <a:ext uri="{9D8B030D-6E8A-4147-A177-3AD203B41FA5}">
                      <a16:colId xmlns:a16="http://schemas.microsoft.com/office/drawing/2014/main" val="20006"/>
                    </a:ext>
                  </a:extLst>
                </a:gridCol>
              </a:tblGrid>
              <a:tr h="685800">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p>
                  </a:txBody>
                  <a:tcPr anchor="ctr" anchorCtr="1"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anchorCtr="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685800">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anchor="ctr" anchorCtr="1"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322586" name="Group 85">
            <a:extLst>
              <a:ext uri="{FF2B5EF4-FFF2-40B4-BE49-F238E27FC236}">
                <a16:creationId xmlns:a16="http://schemas.microsoft.com/office/drawing/2014/main" id="{B275E265-9C4A-4C35-8423-7FACC84E68DA}"/>
              </a:ext>
            </a:extLst>
          </p:cNvPr>
          <p:cNvGrpSpPr>
            <a:grpSpLocks/>
          </p:cNvGrpSpPr>
          <p:nvPr/>
        </p:nvGrpSpPr>
        <p:grpSpPr bwMode="auto">
          <a:xfrm>
            <a:off x="858838" y="3854450"/>
            <a:ext cx="6294437" cy="3003550"/>
            <a:chOff x="541" y="2428"/>
            <a:chExt cx="3965" cy="1892"/>
          </a:xfrm>
        </p:grpSpPr>
        <p:sp>
          <p:nvSpPr>
            <p:cNvPr id="322587" name="Line 49">
              <a:extLst>
                <a:ext uri="{FF2B5EF4-FFF2-40B4-BE49-F238E27FC236}">
                  <a16:creationId xmlns:a16="http://schemas.microsoft.com/office/drawing/2014/main" id="{6DD14CBA-5F0A-4F56-9BDD-1496AC055B35}"/>
                </a:ext>
              </a:extLst>
            </p:cNvPr>
            <p:cNvSpPr>
              <a:spLocks noChangeShapeType="1"/>
            </p:cNvSpPr>
            <p:nvPr/>
          </p:nvSpPr>
          <p:spPr bwMode="auto">
            <a:xfrm>
              <a:off x="576" y="3936"/>
              <a:ext cx="3792"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22588" name="Line 50">
              <a:extLst>
                <a:ext uri="{FF2B5EF4-FFF2-40B4-BE49-F238E27FC236}">
                  <a16:creationId xmlns:a16="http://schemas.microsoft.com/office/drawing/2014/main" id="{E4111377-9C89-4B2B-9137-E9A793195C6C}"/>
                </a:ext>
              </a:extLst>
            </p:cNvPr>
            <p:cNvSpPr>
              <a:spLocks noChangeShapeType="1"/>
            </p:cNvSpPr>
            <p:nvPr/>
          </p:nvSpPr>
          <p:spPr bwMode="auto">
            <a:xfrm flipV="1">
              <a:off x="973" y="2640"/>
              <a:ext cx="0" cy="1536"/>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322589" name="Group 53">
              <a:extLst>
                <a:ext uri="{FF2B5EF4-FFF2-40B4-BE49-F238E27FC236}">
                  <a16:creationId xmlns:a16="http://schemas.microsoft.com/office/drawing/2014/main" id="{8E699E41-443A-4CD2-BB42-A05086A3DDB2}"/>
                </a:ext>
              </a:extLst>
            </p:cNvPr>
            <p:cNvGrpSpPr>
              <a:grpSpLocks/>
            </p:cNvGrpSpPr>
            <p:nvPr/>
          </p:nvGrpSpPr>
          <p:grpSpPr bwMode="auto">
            <a:xfrm>
              <a:off x="1392" y="3216"/>
              <a:ext cx="96" cy="720"/>
              <a:chOff x="1479" y="3120"/>
              <a:chExt cx="96" cy="720"/>
            </a:xfrm>
          </p:grpSpPr>
          <p:sp>
            <p:nvSpPr>
              <p:cNvPr id="322619" name="Line 51">
                <a:extLst>
                  <a:ext uri="{FF2B5EF4-FFF2-40B4-BE49-F238E27FC236}">
                    <a16:creationId xmlns:a16="http://schemas.microsoft.com/office/drawing/2014/main" id="{BB9AF25B-0815-4593-B32A-4E3EA16062B4}"/>
                  </a:ext>
                </a:extLst>
              </p:cNvPr>
              <p:cNvSpPr>
                <a:spLocks noChangeShapeType="1"/>
              </p:cNvSpPr>
              <p:nvPr/>
            </p:nvSpPr>
            <p:spPr bwMode="auto">
              <a:xfrm flipV="1">
                <a:off x="1536" y="3216"/>
                <a:ext cx="0" cy="624"/>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22620" name="Oval 52">
                <a:extLst>
                  <a:ext uri="{FF2B5EF4-FFF2-40B4-BE49-F238E27FC236}">
                    <a16:creationId xmlns:a16="http://schemas.microsoft.com/office/drawing/2014/main" id="{0F1EF0DC-4E45-4B06-83D9-87F82F2A973A}"/>
                  </a:ext>
                </a:extLst>
              </p:cNvPr>
              <p:cNvSpPr>
                <a:spLocks noChangeArrowheads="1"/>
              </p:cNvSpPr>
              <p:nvPr/>
            </p:nvSpPr>
            <p:spPr bwMode="auto">
              <a:xfrm>
                <a:off x="1479" y="312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grpSp>
        <p:grpSp>
          <p:nvGrpSpPr>
            <p:cNvPr id="322590" name="Group 54">
              <a:extLst>
                <a:ext uri="{FF2B5EF4-FFF2-40B4-BE49-F238E27FC236}">
                  <a16:creationId xmlns:a16="http://schemas.microsoft.com/office/drawing/2014/main" id="{5E1FB295-E278-4956-BBC7-AA8FE4107883}"/>
                </a:ext>
              </a:extLst>
            </p:cNvPr>
            <p:cNvGrpSpPr>
              <a:grpSpLocks/>
            </p:cNvGrpSpPr>
            <p:nvPr/>
          </p:nvGrpSpPr>
          <p:grpSpPr bwMode="auto">
            <a:xfrm>
              <a:off x="1872" y="3216"/>
              <a:ext cx="96" cy="720"/>
              <a:chOff x="1479" y="3120"/>
              <a:chExt cx="96" cy="720"/>
            </a:xfrm>
          </p:grpSpPr>
          <p:sp>
            <p:nvSpPr>
              <p:cNvPr id="322617" name="Line 55">
                <a:extLst>
                  <a:ext uri="{FF2B5EF4-FFF2-40B4-BE49-F238E27FC236}">
                    <a16:creationId xmlns:a16="http://schemas.microsoft.com/office/drawing/2014/main" id="{43EA6A72-D277-4E8C-95CE-21A45DB6D790}"/>
                  </a:ext>
                </a:extLst>
              </p:cNvPr>
              <p:cNvSpPr>
                <a:spLocks noChangeShapeType="1"/>
              </p:cNvSpPr>
              <p:nvPr/>
            </p:nvSpPr>
            <p:spPr bwMode="auto">
              <a:xfrm flipV="1">
                <a:off x="1536" y="3216"/>
                <a:ext cx="0" cy="624"/>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22618" name="Oval 56">
                <a:extLst>
                  <a:ext uri="{FF2B5EF4-FFF2-40B4-BE49-F238E27FC236}">
                    <a16:creationId xmlns:a16="http://schemas.microsoft.com/office/drawing/2014/main" id="{F0D24A49-4798-4FA6-9AC0-85EFE7D7BA76}"/>
                  </a:ext>
                </a:extLst>
              </p:cNvPr>
              <p:cNvSpPr>
                <a:spLocks noChangeArrowheads="1"/>
              </p:cNvSpPr>
              <p:nvPr/>
            </p:nvSpPr>
            <p:spPr bwMode="auto">
              <a:xfrm>
                <a:off x="1479" y="312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grpSp>
        <p:grpSp>
          <p:nvGrpSpPr>
            <p:cNvPr id="322591" name="Group 57">
              <a:extLst>
                <a:ext uri="{FF2B5EF4-FFF2-40B4-BE49-F238E27FC236}">
                  <a16:creationId xmlns:a16="http://schemas.microsoft.com/office/drawing/2014/main" id="{5BD97518-6DDD-4CEC-BF05-EFDF4A256247}"/>
                </a:ext>
              </a:extLst>
            </p:cNvPr>
            <p:cNvGrpSpPr>
              <a:grpSpLocks/>
            </p:cNvGrpSpPr>
            <p:nvPr/>
          </p:nvGrpSpPr>
          <p:grpSpPr bwMode="auto">
            <a:xfrm>
              <a:off x="2352" y="3216"/>
              <a:ext cx="96" cy="720"/>
              <a:chOff x="1479" y="3120"/>
              <a:chExt cx="96" cy="720"/>
            </a:xfrm>
          </p:grpSpPr>
          <p:sp>
            <p:nvSpPr>
              <p:cNvPr id="322615" name="Line 58">
                <a:extLst>
                  <a:ext uri="{FF2B5EF4-FFF2-40B4-BE49-F238E27FC236}">
                    <a16:creationId xmlns:a16="http://schemas.microsoft.com/office/drawing/2014/main" id="{243ACFE3-C860-4454-858F-5C4FC8B9F38D}"/>
                  </a:ext>
                </a:extLst>
              </p:cNvPr>
              <p:cNvSpPr>
                <a:spLocks noChangeShapeType="1"/>
              </p:cNvSpPr>
              <p:nvPr/>
            </p:nvSpPr>
            <p:spPr bwMode="auto">
              <a:xfrm flipV="1">
                <a:off x="1536" y="3216"/>
                <a:ext cx="0" cy="624"/>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22616" name="Oval 59">
                <a:extLst>
                  <a:ext uri="{FF2B5EF4-FFF2-40B4-BE49-F238E27FC236}">
                    <a16:creationId xmlns:a16="http://schemas.microsoft.com/office/drawing/2014/main" id="{475E5317-10F0-4BE3-BAE0-4304EAB99E07}"/>
                  </a:ext>
                </a:extLst>
              </p:cNvPr>
              <p:cNvSpPr>
                <a:spLocks noChangeArrowheads="1"/>
              </p:cNvSpPr>
              <p:nvPr/>
            </p:nvSpPr>
            <p:spPr bwMode="auto">
              <a:xfrm>
                <a:off x="1479" y="312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grpSp>
        <p:grpSp>
          <p:nvGrpSpPr>
            <p:cNvPr id="322592" name="Group 60">
              <a:extLst>
                <a:ext uri="{FF2B5EF4-FFF2-40B4-BE49-F238E27FC236}">
                  <a16:creationId xmlns:a16="http://schemas.microsoft.com/office/drawing/2014/main" id="{A6F1BD64-B6C3-433F-9D05-0088293B979D}"/>
                </a:ext>
              </a:extLst>
            </p:cNvPr>
            <p:cNvGrpSpPr>
              <a:grpSpLocks/>
            </p:cNvGrpSpPr>
            <p:nvPr/>
          </p:nvGrpSpPr>
          <p:grpSpPr bwMode="auto">
            <a:xfrm>
              <a:off x="2832" y="3216"/>
              <a:ext cx="96" cy="720"/>
              <a:chOff x="1479" y="3120"/>
              <a:chExt cx="96" cy="720"/>
            </a:xfrm>
          </p:grpSpPr>
          <p:sp>
            <p:nvSpPr>
              <p:cNvPr id="322613" name="Line 61">
                <a:extLst>
                  <a:ext uri="{FF2B5EF4-FFF2-40B4-BE49-F238E27FC236}">
                    <a16:creationId xmlns:a16="http://schemas.microsoft.com/office/drawing/2014/main" id="{1D299F1B-8028-419A-B177-B3B116C2AB77}"/>
                  </a:ext>
                </a:extLst>
              </p:cNvPr>
              <p:cNvSpPr>
                <a:spLocks noChangeShapeType="1"/>
              </p:cNvSpPr>
              <p:nvPr/>
            </p:nvSpPr>
            <p:spPr bwMode="auto">
              <a:xfrm flipV="1">
                <a:off x="1536" y="3216"/>
                <a:ext cx="0" cy="624"/>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22614" name="Oval 62">
                <a:extLst>
                  <a:ext uri="{FF2B5EF4-FFF2-40B4-BE49-F238E27FC236}">
                    <a16:creationId xmlns:a16="http://schemas.microsoft.com/office/drawing/2014/main" id="{9A290C04-833D-491A-9CF6-94FB2B41684E}"/>
                  </a:ext>
                </a:extLst>
              </p:cNvPr>
              <p:cNvSpPr>
                <a:spLocks noChangeArrowheads="1"/>
              </p:cNvSpPr>
              <p:nvPr/>
            </p:nvSpPr>
            <p:spPr bwMode="auto">
              <a:xfrm>
                <a:off x="1479" y="312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grpSp>
        <p:grpSp>
          <p:nvGrpSpPr>
            <p:cNvPr id="322593" name="Group 63">
              <a:extLst>
                <a:ext uri="{FF2B5EF4-FFF2-40B4-BE49-F238E27FC236}">
                  <a16:creationId xmlns:a16="http://schemas.microsoft.com/office/drawing/2014/main" id="{BA476D7A-6BCC-40E2-8DA4-010FBF7BF445}"/>
                </a:ext>
              </a:extLst>
            </p:cNvPr>
            <p:cNvGrpSpPr>
              <a:grpSpLocks/>
            </p:cNvGrpSpPr>
            <p:nvPr/>
          </p:nvGrpSpPr>
          <p:grpSpPr bwMode="auto">
            <a:xfrm>
              <a:off x="3312" y="3216"/>
              <a:ext cx="96" cy="720"/>
              <a:chOff x="1479" y="3120"/>
              <a:chExt cx="96" cy="720"/>
            </a:xfrm>
          </p:grpSpPr>
          <p:sp>
            <p:nvSpPr>
              <p:cNvPr id="322611" name="Line 64">
                <a:extLst>
                  <a:ext uri="{FF2B5EF4-FFF2-40B4-BE49-F238E27FC236}">
                    <a16:creationId xmlns:a16="http://schemas.microsoft.com/office/drawing/2014/main" id="{9FE401ED-BDB2-4752-903F-66D42BDF2D8F}"/>
                  </a:ext>
                </a:extLst>
              </p:cNvPr>
              <p:cNvSpPr>
                <a:spLocks noChangeShapeType="1"/>
              </p:cNvSpPr>
              <p:nvPr/>
            </p:nvSpPr>
            <p:spPr bwMode="auto">
              <a:xfrm flipV="1">
                <a:off x="1536" y="3216"/>
                <a:ext cx="0" cy="624"/>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22612" name="Oval 65">
                <a:extLst>
                  <a:ext uri="{FF2B5EF4-FFF2-40B4-BE49-F238E27FC236}">
                    <a16:creationId xmlns:a16="http://schemas.microsoft.com/office/drawing/2014/main" id="{3C97DEE5-14D9-4A59-B083-65BE2F56D756}"/>
                  </a:ext>
                </a:extLst>
              </p:cNvPr>
              <p:cNvSpPr>
                <a:spLocks noChangeArrowheads="1"/>
              </p:cNvSpPr>
              <p:nvPr/>
            </p:nvSpPr>
            <p:spPr bwMode="auto">
              <a:xfrm>
                <a:off x="1479" y="312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grpSp>
        <p:grpSp>
          <p:nvGrpSpPr>
            <p:cNvPr id="322594" name="Group 66">
              <a:extLst>
                <a:ext uri="{FF2B5EF4-FFF2-40B4-BE49-F238E27FC236}">
                  <a16:creationId xmlns:a16="http://schemas.microsoft.com/office/drawing/2014/main" id="{3AD269F3-C6CD-49E8-8E77-A77F27E09184}"/>
                </a:ext>
              </a:extLst>
            </p:cNvPr>
            <p:cNvGrpSpPr>
              <a:grpSpLocks/>
            </p:cNvGrpSpPr>
            <p:nvPr/>
          </p:nvGrpSpPr>
          <p:grpSpPr bwMode="auto">
            <a:xfrm>
              <a:off x="3792" y="3216"/>
              <a:ext cx="96" cy="720"/>
              <a:chOff x="1479" y="3120"/>
              <a:chExt cx="96" cy="720"/>
            </a:xfrm>
          </p:grpSpPr>
          <p:sp>
            <p:nvSpPr>
              <p:cNvPr id="322609" name="Line 67">
                <a:extLst>
                  <a:ext uri="{FF2B5EF4-FFF2-40B4-BE49-F238E27FC236}">
                    <a16:creationId xmlns:a16="http://schemas.microsoft.com/office/drawing/2014/main" id="{27ED0B73-4C1A-46D7-89D8-5186AC07B0A0}"/>
                  </a:ext>
                </a:extLst>
              </p:cNvPr>
              <p:cNvSpPr>
                <a:spLocks noChangeShapeType="1"/>
              </p:cNvSpPr>
              <p:nvPr/>
            </p:nvSpPr>
            <p:spPr bwMode="auto">
              <a:xfrm flipV="1">
                <a:off x="1536" y="3216"/>
                <a:ext cx="0" cy="624"/>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22610" name="Oval 68">
                <a:extLst>
                  <a:ext uri="{FF2B5EF4-FFF2-40B4-BE49-F238E27FC236}">
                    <a16:creationId xmlns:a16="http://schemas.microsoft.com/office/drawing/2014/main" id="{663B97E4-B3F6-4FE9-8C40-5F62D822A8D4}"/>
                  </a:ext>
                </a:extLst>
              </p:cNvPr>
              <p:cNvSpPr>
                <a:spLocks noChangeArrowheads="1"/>
              </p:cNvSpPr>
              <p:nvPr/>
            </p:nvSpPr>
            <p:spPr bwMode="auto">
              <a:xfrm>
                <a:off x="1479" y="312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grpSp>
        <p:sp>
          <p:nvSpPr>
            <p:cNvPr id="322595" name="Line 70">
              <a:extLst>
                <a:ext uri="{FF2B5EF4-FFF2-40B4-BE49-F238E27FC236}">
                  <a16:creationId xmlns:a16="http://schemas.microsoft.com/office/drawing/2014/main" id="{63591435-21E2-42CD-AD50-8ED47B981713}"/>
                </a:ext>
              </a:extLst>
            </p:cNvPr>
            <p:cNvSpPr>
              <a:spLocks noChangeShapeType="1"/>
            </p:cNvSpPr>
            <p:nvPr/>
          </p:nvSpPr>
          <p:spPr bwMode="auto">
            <a:xfrm>
              <a:off x="864" y="3264"/>
              <a:ext cx="96"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322596" name="Group 75">
              <a:extLst>
                <a:ext uri="{FF2B5EF4-FFF2-40B4-BE49-F238E27FC236}">
                  <a16:creationId xmlns:a16="http://schemas.microsoft.com/office/drawing/2014/main" id="{B593E5E4-F843-48EE-B5A6-4F651D7A1CBF}"/>
                </a:ext>
              </a:extLst>
            </p:cNvPr>
            <p:cNvGrpSpPr>
              <a:grpSpLocks/>
            </p:cNvGrpSpPr>
            <p:nvPr/>
          </p:nvGrpSpPr>
          <p:grpSpPr bwMode="auto">
            <a:xfrm>
              <a:off x="541" y="2906"/>
              <a:ext cx="271" cy="712"/>
              <a:chOff x="460" y="2860"/>
              <a:chExt cx="271" cy="712"/>
            </a:xfrm>
          </p:grpSpPr>
          <p:sp>
            <p:nvSpPr>
              <p:cNvPr id="322606" name="Line 72">
                <a:extLst>
                  <a:ext uri="{FF2B5EF4-FFF2-40B4-BE49-F238E27FC236}">
                    <a16:creationId xmlns:a16="http://schemas.microsoft.com/office/drawing/2014/main" id="{823499F8-1400-41D1-84F7-B10617AFCC4B}"/>
                  </a:ext>
                </a:extLst>
              </p:cNvPr>
              <p:cNvSpPr>
                <a:spLocks noChangeShapeType="1"/>
              </p:cNvSpPr>
              <p:nvPr/>
            </p:nvSpPr>
            <p:spPr bwMode="auto">
              <a:xfrm>
                <a:off x="480" y="321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22607" name="Text Box 73">
                <a:extLst>
                  <a:ext uri="{FF2B5EF4-FFF2-40B4-BE49-F238E27FC236}">
                    <a16:creationId xmlns:a16="http://schemas.microsoft.com/office/drawing/2014/main" id="{0B39CF7C-B111-416D-88B3-FE31A94A8654}"/>
                  </a:ext>
                </a:extLst>
              </p:cNvPr>
              <p:cNvSpPr txBox="1">
                <a:spLocks noChangeArrowheads="1"/>
              </p:cNvSpPr>
              <p:nvPr/>
            </p:nvSpPr>
            <p:spPr bwMode="auto">
              <a:xfrm>
                <a:off x="471" y="316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6</a:t>
                </a:r>
              </a:p>
            </p:txBody>
          </p:sp>
          <p:sp>
            <p:nvSpPr>
              <p:cNvPr id="322608" name="Text Box 74">
                <a:extLst>
                  <a:ext uri="{FF2B5EF4-FFF2-40B4-BE49-F238E27FC236}">
                    <a16:creationId xmlns:a16="http://schemas.microsoft.com/office/drawing/2014/main" id="{7E6CEDBF-61E3-4167-B414-E80F90E0AEF7}"/>
                  </a:ext>
                </a:extLst>
              </p:cNvPr>
              <p:cNvSpPr txBox="1">
                <a:spLocks noChangeArrowheads="1"/>
              </p:cNvSpPr>
              <p:nvPr/>
            </p:nvSpPr>
            <p:spPr bwMode="auto">
              <a:xfrm>
                <a:off x="460" y="2860"/>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1</a:t>
                </a:r>
              </a:p>
            </p:txBody>
          </p:sp>
        </p:grpSp>
        <p:sp>
          <p:nvSpPr>
            <p:cNvPr id="322597" name="Text Box 76">
              <a:extLst>
                <a:ext uri="{FF2B5EF4-FFF2-40B4-BE49-F238E27FC236}">
                  <a16:creationId xmlns:a16="http://schemas.microsoft.com/office/drawing/2014/main" id="{917CFE9F-6F8D-4B21-95D3-E06163383ED4}"/>
                </a:ext>
              </a:extLst>
            </p:cNvPr>
            <p:cNvSpPr txBox="1">
              <a:spLocks noChangeArrowheads="1"/>
            </p:cNvSpPr>
            <p:nvPr/>
          </p:nvSpPr>
          <p:spPr bwMode="auto">
            <a:xfrm>
              <a:off x="662" y="2428"/>
              <a:ext cx="29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P</a:t>
              </a:r>
            </a:p>
          </p:txBody>
        </p:sp>
        <p:sp>
          <p:nvSpPr>
            <p:cNvPr id="322598" name="Text Box 77">
              <a:extLst>
                <a:ext uri="{FF2B5EF4-FFF2-40B4-BE49-F238E27FC236}">
                  <a16:creationId xmlns:a16="http://schemas.microsoft.com/office/drawing/2014/main" id="{00A1A62E-44EF-40EF-B9C9-41437F525A6E}"/>
                </a:ext>
              </a:extLst>
            </p:cNvPr>
            <p:cNvSpPr txBox="1">
              <a:spLocks noChangeArrowheads="1"/>
            </p:cNvSpPr>
            <p:nvPr/>
          </p:nvSpPr>
          <p:spPr bwMode="auto">
            <a:xfrm>
              <a:off x="720" y="3916"/>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0</a:t>
              </a:r>
            </a:p>
          </p:txBody>
        </p:sp>
        <p:sp>
          <p:nvSpPr>
            <p:cNvPr id="322599" name="Text Box 78">
              <a:extLst>
                <a:ext uri="{FF2B5EF4-FFF2-40B4-BE49-F238E27FC236}">
                  <a16:creationId xmlns:a16="http://schemas.microsoft.com/office/drawing/2014/main" id="{D1F385AB-442B-4E4A-8404-02ADFBD78A02}"/>
                </a:ext>
              </a:extLst>
            </p:cNvPr>
            <p:cNvSpPr txBox="1">
              <a:spLocks noChangeArrowheads="1"/>
            </p:cNvSpPr>
            <p:nvPr/>
          </p:nvSpPr>
          <p:spPr bwMode="auto">
            <a:xfrm>
              <a:off x="1324" y="388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1</a:t>
              </a:r>
            </a:p>
          </p:txBody>
        </p:sp>
        <p:sp>
          <p:nvSpPr>
            <p:cNvPr id="322600" name="Text Box 79">
              <a:extLst>
                <a:ext uri="{FF2B5EF4-FFF2-40B4-BE49-F238E27FC236}">
                  <a16:creationId xmlns:a16="http://schemas.microsoft.com/office/drawing/2014/main" id="{EFFF0641-E8F1-454C-B0E4-5C45F548969E}"/>
                </a:ext>
              </a:extLst>
            </p:cNvPr>
            <p:cNvSpPr txBox="1">
              <a:spLocks noChangeArrowheads="1"/>
            </p:cNvSpPr>
            <p:nvPr/>
          </p:nvSpPr>
          <p:spPr bwMode="auto">
            <a:xfrm>
              <a:off x="1791" y="388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2</a:t>
              </a:r>
            </a:p>
          </p:txBody>
        </p:sp>
        <p:sp>
          <p:nvSpPr>
            <p:cNvPr id="322601" name="Text Box 80">
              <a:extLst>
                <a:ext uri="{FF2B5EF4-FFF2-40B4-BE49-F238E27FC236}">
                  <a16:creationId xmlns:a16="http://schemas.microsoft.com/office/drawing/2014/main" id="{393AA6A4-BE69-422B-98FC-90DFB014FBCE}"/>
                </a:ext>
              </a:extLst>
            </p:cNvPr>
            <p:cNvSpPr txBox="1">
              <a:spLocks noChangeArrowheads="1"/>
            </p:cNvSpPr>
            <p:nvPr/>
          </p:nvSpPr>
          <p:spPr bwMode="auto">
            <a:xfrm>
              <a:off x="2284" y="388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3</a:t>
              </a:r>
            </a:p>
          </p:txBody>
        </p:sp>
        <p:sp>
          <p:nvSpPr>
            <p:cNvPr id="322602" name="Text Box 81">
              <a:extLst>
                <a:ext uri="{FF2B5EF4-FFF2-40B4-BE49-F238E27FC236}">
                  <a16:creationId xmlns:a16="http://schemas.microsoft.com/office/drawing/2014/main" id="{6AFBBF3F-6E05-449F-93AD-B774AE2DF7F2}"/>
                </a:ext>
              </a:extLst>
            </p:cNvPr>
            <p:cNvSpPr txBox="1">
              <a:spLocks noChangeArrowheads="1"/>
            </p:cNvSpPr>
            <p:nvPr/>
          </p:nvSpPr>
          <p:spPr bwMode="auto">
            <a:xfrm>
              <a:off x="2764" y="388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4</a:t>
              </a:r>
            </a:p>
          </p:txBody>
        </p:sp>
        <p:sp>
          <p:nvSpPr>
            <p:cNvPr id="322603" name="Text Box 82">
              <a:extLst>
                <a:ext uri="{FF2B5EF4-FFF2-40B4-BE49-F238E27FC236}">
                  <a16:creationId xmlns:a16="http://schemas.microsoft.com/office/drawing/2014/main" id="{7602A68A-339A-40BB-9AFF-4C64EBA381EE}"/>
                </a:ext>
              </a:extLst>
            </p:cNvPr>
            <p:cNvSpPr txBox="1">
              <a:spLocks noChangeArrowheads="1"/>
            </p:cNvSpPr>
            <p:nvPr/>
          </p:nvSpPr>
          <p:spPr bwMode="auto">
            <a:xfrm>
              <a:off x="3244" y="388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5</a:t>
              </a:r>
            </a:p>
          </p:txBody>
        </p:sp>
        <p:sp>
          <p:nvSpPr>
            <p:cNvPr id="322604" name="Text Box 83">
              <a:extLst>
                <a:ext uri="{FF2B5EF4-FFF2-40B4-BE49-F238E27FC236}">
                  <a16:creationId xmlns:a16="http://schemas.microsoft.com/office/drawing/2014/main" id="{71C40B0F-C53C-4B99-A9B2-74A0E874E4AC}"/>
                </a:ext>
              </a:extLst>
            </p:cNvPr>
            <p:cNvSpPr txBox="1">
              <a:spLocks noChangeArrowheads="1"/>
            </p:cNvSpPr>
            <p:nvPr/>
          </p:nvSpPr>
          <p:spPr bwMode="auto">
            <a:xfrm>
              <a:off x="3724" y="388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6</a:t>
              </a:r>
            </a:p>
          </p:txBody>
        </p:sp>
        <p:sp>
          <p:nvSpPr>
            <p:cNvPr id="322605" name="Text Box 84">
              <a:extLst>
                <a:ext uri="{FF2B5EF4-FFF2-40B4-BE49-F238E27FC236}">
                  <a16:creationId xmlns:a16="http://schemas.microsoft.com/office/drawing/2014/main" id="{CC930EC4-ECD2-4126-A2D3-D8E8012EB772}"/>
                </a:ext>
              </a:extLst>
            </p:cNvPr>
            <p:cNvSpPr txBox="1">
              <a:spLocks noChangeArrowheads="1"/>
            </p:cNvSpPr>
            <p:nvPr/>
          </p:nvSpPr>
          <p:spPr bwMode="auto">
            <a:xfrm>
              <a:off x="4262" y="3868"/>
              <a:ext cx="2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3588" name="Rectangle 4">
                <a:extLst>
                  <a:ext uri="{FF2B5EF4-FFF2-40B4-BE49-F238E27FC236}">
                    <a16:creationId xmlns:a16="http://schemas.microsoft.com/office/drawing/2014/main" id="{908C7C7F-A873-4349-B277-73CFF99C4B6B}"/>
                  </a:ext>
                </a:extLst>
              </p:cNvPr>
              <p:cNvSpPr>
                <a:spLocks noGrp="1" noChangeArrowheads="1"/>
              </p:cNvSpPr>
              <p:nvPr>
                <p:ph type="body" sz="half" idx="2"/>
              </p:nvPr>
            </p:nvSpPr>
            <p:spPr>
              <a:xfrm>
                <a:off x="539552" y="764704"/>
                <a:ext cx="8064896" cy="5287880"/>
              </a:xfrm>
            </p:spPr>
            <p:txBody>
              <a:bodyPr/>
              <a:lstStyle/>
              <a:p>
                <a:pPr marL="0" indent="0" eaLnBrk="1" hangingPunct="1">
                  <a:lnSpc>
                    <a:spcPct val="150000"/>
                  </a:lnSpc>
                </a:pPr>
                <a:r>
                  <a:rPr lang="zh-CN" altLang="en-US" dirty="0">
                    <a:solidFill>
                      <a:srgbClr val="FFFF00"/>
                    </a:solidFill>
                  </a:rPr>
                  <a:t>离散型均匀分布</a:t>
                </a:r>
                <a:r>
                  <a:rPr lang="zh-CN" altLang="en-US" sz="3200" dirty="0"/>
                  <a:t>：</a:t>
                </a:r>
                <a:r>
                  <a:rPr lang="zh-CN" altLang="en-US" sz="3200" dirty="0">
                    <a:solidFill>
                      <a:schemeClr val="tx1"/>
                    </a:solidFill>
                  </a:rPr>
                  <a:t>如果随机变量</a:t>
                </a:r>
                <a:r>
                  <a:rPr lang="en-US" altLang="zh-CN" sz="3200" i="1" dirty="0">
                    <a:solidFill>
                      <a:schemeClr val="tx1"/>
                    </a:solidFill>
                    <a:latin typeface="Symbol" panose="05050102010706020507" pitchFamily="18" charset="2"/>
                  </a:rPr>
                  <a:t>x</a:t>
                </a:r>
                <a:r>
                  <a:rPr lang="zh-CN" altLang="en-US" sz="3200" dirty="0">
                    <a:solidFill>
                      <a:schemeClr val="tx1"/>
                    </a:solidFill>
                  </a:rPr>
                  <a:t>有概率函数</a:t>
                </a:r>
                <a:r>
                  <a:rPr lang="en-US" altLang="zh-CN" sz="3200" dirty="0">
                    <a:solidFill>
                      <a:schemeClr val="tx1"/>
                    </a:solidFill>
                  </a:rPr>
                  <a:t>:</a:t>
                </a:r>
                <a:endParaRPr lang="en-US" altLang="zh-CN" sz="3200" dirty="0"/>
              </a:p>
              <a:p>
                <a:pPr marL="0" indent="0" eaLnBrk="1" hangingPunct="1">
                  <a:lnSpc>
                    <a:spcPct val="150000"/>
                  </a:lnSpc>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𝑃</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𝜉</m:t>
                          </m:r>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𝑘</m:t>
                              </m:r>
                            </m:sub>
                          </m:sSub>
                        </m:e>
                      </m:d>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𝑛</m:t>
                          </m:r>
                        </m:den>
                      </m:f>
                      <m:r>
                        <a:rPr lang="en-US" altLang="zh-CN" sz="3200" b="0" i="0" smtClean="0">
                          <a:latin typeface="Cambria Math" panose="02040503050406030204" pitchFamily="18" charset="0"/>
                        </a:rPr>
                        <m:t>,  </m:t>
                      </m:r>
                      <m:r>
                        <m:rPr>
                          <m:sty m:val="p"/>
                        </m:rPr>
                        <a:rPr lang="en-US" altLang="zh-CN" sz="3200" b="0" i="0" smtClean="0">
                          <a:latin typeface="Cambria Math" panose="02040503050406030204" pitchFamily="18" charset="0"/>
                        </a:rPr>
                        <m:t>k</m:t>
                      </m:r>
                      <m:r>
                        <a:rPr lang="en-US" altLang="zh-CN" sz="3200" b="0" i="0" smtClean="0">
                          <a:latin typeface="Cambria Math" panose="02040503050406030204" pitchFamily="18" charset="0"/>
                        </a:rPr>
                        <m:t>=1, 2,</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oMath>
                  </m:oMathPara>
                </a14:m>
                <a:endParaRPr lang="en-US" altLang="zh-CN" sz="3200" dirty="0"/>
              </a:p>
              <a:p>
                <a:pPr marL="0" indent="0" eaLnBrk="1" hangingPunct="1">
                  <a:lnSpc>
                    <a:spcPct val="150000"/>
                  </a:lnSpc>
                </a:pPr>
                <a:r>
                  <a:rPr lang="zh-CN" altLang="en-US" sz="3200" dirty="0"/>
                  <a:t>且当</a:t>
                </a:r>
                <a14:m>
                  <m:oMath xmlns:m="http://schemas.openxmlformats.org/officeDocument/2006/math">
                    <m:r>
                      <m:rPr>
                        <m:sty m:val="p"/>
                      </m:rPr>
                      <a:rPr lang="en-US" altLang="zh-CN" sz="3200" b="0" i="0" smtClean="0">
                        <a:latin typeface="Cambria Math" panose="02040503050406030204" pitchFamily="18" charset="0"/>
                      </a:rPr>
                      <m:t>i</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 </m:t>
                    </m:r>
                    <m:r>
                      <a:rPr lang="zh-CN" altLang="en-US" sz="3200" i="1">
                        <a:latin typeface="Cambria Math" panose="02040503050406030204" pitchFamily="18" charset="0"/>
                      </a:rPr>
                      <m:t>时</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𝑗</m:t>
                        </m:r>
                      </m:sub>
                    </m:sSub>
                    <m:r>
                      <a:rPr lang="en-US" altLang="zh-CN" sz="3200" b="0" i="1" smtClean="0">
                        <a:latin typeface="Cambria Math" panose="02040503050406030204" pitchFamily="18" charset="0"/>
                      </a:rPr>
                      <m:t>. </m:t>
                    </m:r>
                  </m:oMath>
                </a14:m>
                <a:r>
                  <a:rPr lang="zh-CN" altLang="en-US" sz="3200" dirty="0"/>
                  <a:t>则称</a:t>
                </a:r>
                <a:r>
                  <a:rPr lang="en-US" altLang="zh-CN" sz="3200" i="1" dirty="0">
                    <a:latin typeface="Symbol" panose="05050102010706020507" pitchFamily="18" charset="2"/>
                  </a:rPr>
                  <a:t>x </a:t>
                </a:r>
                <a:r>
                  <a:rPr lang="zh-CN" altLang="en-US" sz="3200" dirty="0"/>
                  <a:t>服从离散型均匀分布</a:t>
                </a:r>
                <a:r>
                  <a:rPr lang="en-US" altLang="zh-CN" sz="3200" dirty="0"/>
                  <a:t>.</a:t>
                </a:r>
              </a:p>
            </p:txBody>
          </p:sp>
        </mc:Choice>
        <mc:Fallback xmlns="">
          <p:sp>
            <p:nvSpPr>
              <p:cNvPr id="323588" name="Rectangle 4">
                <a:extLst>
                  <a:ext uri="{FF2B5EF4-FFF2-40B4-BE49-F238E27FC236}">
                    <a16:creationId xmlns:a16="http://schemas.microsoft.com/office/drawing/2014/main" id="{908C7C7F-A873-4349-B277-73CFF99C4B6B}"/>
                  </a:ext>
                </a:extLst>
              </p:cNvPr>
              <p:cNvSpPr>
                <a:spLocks noGrp="1" noRot="1" noChangeAspect="1" noMove="1" noResize="1" noEditPoints="1" noAdjustHandles="1" noChangeArrowheads="1" noChangeShapeType="1" noTextEdit="1"/>
              </p:cNvSpPr>
              <p:nvPr>
                <p:ph type="body" sz="half" idx="2"/>
              </p:nvPr>
            </p:nvSpPr>
            <p:spPr>
              <a:xfrm>
                <a:off x="539552" y="764704"/>
                <a:ext cx="8064896" cy="5287880"/>
              </a:xfrm>
              <a:blipFill>
                <a:blip r:embed="rId3"/>
                <a:stretch>
                  <a:fillRect l="-2345" r="-1967"/>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8291" name="Rectangle 3">
            <a:extLst>
              <a:ext uri="{FF2B5EF4-FFF2-40B4-BE49-F238E27FC236}">
                <a16:creationId xmlns:a16="http://schemas.microsoft.com/office/drawing/2014/main" id="{F262043B-7738-47CB-84B0-2137D5CEBC4E}"/>
              </a:ext>
            </a:extLst>
          </p:cNvPr>
          <p:cNvSpPr>
            <a:spLocks noGrp="1" noChangeArrowheads="1"/>
          </p:cNvSpPr>
          <p:nvPr>
            <p:ph type="body" idx="1"/>
          </p:nvPr>
        </p:nvSpPr>
        <p:spPr>
          <a:xfrm>
            <a:off x="323850" y="1773238"/>
            <a:ext cx="8424863" cy="4754562"/>
          </a:xfrm>
        </p:spPr>
        <p:txBody>
          <a:bodyPr/>
          <a:lstStyle/>
          <a:p>
            <a:pPr eaLnBrk="1" hangingPunct="1">
              <a:lnSpc>
                <a:spcPct val="140000"/>
              </a:lnSpc>
              <a:buFontTx/>
              <a:buNone/>
            </a:pPr>
            <a:r>
              <a:rPr lang="en-US" altLang="zh-CN" dirty="0">
                <a:solidFill>
                  <a:srgbClr val="FFFFFF"/>
                </a:solidFill>
              </a:rPr>
              <a:t>          </a:t>
            </a:r>
            <a:r>
              <a:rPr lang="zh-CN" altLang="en-US" dirty="0">
                <a:solidFill>
                  <a:srgbClr val="FFFFFF"/>
                </a:solidFill>
              </a:rPr>
              <a:t>为了全面地研究随机试验的结果，揭示客观存在着的统计规律性，我们将随机试验的结果与实数对应起来，将随机试验的结果数量化，引入随机变量的概念。</a:t>
            </a:r>
          </a:p>
          <a:p>
            <a:pPr eaLnBrk="1" hangingPunct="1">
              <a:lnSpc>
                <a:spcPct val="140000"/>
              </a:lnSpc>
              <a:buFontTx/>
              <a:buNone/>
            </a:pPr>
            <a:endParaRPr lang="en-US" altLang="zh-CN" dirty="0">
              <a:solidFill>
                <a:srgbClr val="FFFFFF"/>
              </a:solidFill>
            </a:endParaRPr>
          </a:p>
        </p:txBody>
      </p:sp>
      <p:sp>
        <p:nvSpPr>
          <p:cNvPr id="305155" name="Text Box 4">
            <a:extLst>
              <a:ext uri="{FF2B5EF4-FFF2-40B4-BE49-F238E27FC236}">
                <a16:creationId xmlns:a16="http://schemas.microsoft.com/office/drawing/2014/main" id="{7867414C-A094-4683-8C63-B7592CC7359E}"/>
              </a:ext>
            </a:extLst>
          </p:cNvPr>
          <p:cNvSpPr txBox="1">
            <a:spLocks noChangeArrowheads="1"/>
          </p:cNvSpPr>
          <p:nvPr/>
        </p:nvSpPr>
        <p:spPr bwMode="auto">
          <a:xfrm>
            <a:off x="2967038" y="5070475"/>
            <a:ext cx="4341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zh-CN" altLang="zh-CN" sz="2800">
              <a:latin typeface="Times New Roman" panose="02020603050405020304" pitchFamily="18" charset="0"/>
              <a:ea typeface="华文楷体" panose="02010600040101010101" pitchFamily="2" charset="-122"/>
            </a:endParaRPr>
          </a:p>
        </p:txBody>
      </p:sp>
      <p:sp>
        <p:nvSpPr>
          <p:cNvPr id="305156" name="Text Box 5">
            <a:extLst>
              <a:ext uri="{FF2B5EF4-FFF2-40B4-BE49-F238E27FC236}">
                <a16:creationId xmlns:a16="http://schemas.microsoft.com/office/drawing/2014/main" id="{5DDC8435-6CA0-4E01-929F-D9A78A6E34AB}"/>
              </a:ext>
            </a:extLst>
          </p:cNvPr>
          <p:cNvSpPr txBox="1">
            <a:spLocks noChangeArrowheads="1"/>
          </p:cNvSpPr>
          <p:nvPr/>
        </p:nvSpPr>
        <p:spPr bwMode="auto">
          <a:xfrm>
            <a:off x="2535238" y="4926013"/>
            <a:ext cx="2684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zh-CN" altLang="zh-CN" sz="2800">
              <a:latin typeface="Times New Roman" panose="02020603050405020304" pitchFamily="18" charset="0"/>
              <a:ea typeface="华文楷体" panose="02010600040101010101" pitchFamily="2" charset="-122"/>
            </a:endParaRPr>
          </a:p>
        </p:txBody>
      </p:sp>
      <p:sp>
        <p:nvSpPr>
          <p:cNvPr id="305157" name="Rectangle 7">
            <a:extLst>
              <a:ext uri="{FF2B5EF4-FFF2-40B4-BE49-F238E27FC236}">
                <a16:creationId xmlns:a16="http://schemas.microsoft.com/office/drawing/2014/main" id="{7646D11F-0103-4DEB-8E04-D4A8C7BD8613}"/>
              </a:ext>
            </a:extLst>
          </p:cNvPr>
          <p:cNvSpPr>
            <a:spLocks noGrp="1" noChangeArrowheads="1"/>
          </p:cNvSpPr>
          <p:nvPr>
            <p:ph type="title"/>
          </p:nvPr>
        </p:nvSpPr>
        <p:spPr>
          <a:xfrm>
            <a:off x="684213" y="692150"/>
            <a:ext cx="7772400" cy="1143000"/>
          </a:xfrm>
        </p:spPr>
        <p:txBody>
          <a:bodyPr/>
          <a:lstStyle/>
          <a:p>
            <a:pPr eaLnBrk="1" hangingPunct="1"/>
            <a:r>
              <a:rPr lang="en-US" altLang="zh-CN">
                <a:solidFill>
                  <a:srgbClr val="FFFFFF"/>
                </a:solidFill>
              </a:rPr>
              <a:t>2.1</a:t>
            </a:r>
            <a:r>
              <a:rPr lang="zh-CN" altLang="en-US">
                <a:solidFill>
                  <a:srgbClr val="FFFFFF"/>
                </a:solidFill>
              </a:rPr>
              <a:t>随机变量的概念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 calcmode="lin" valueType="num">
                                      <p:cBhvr additive="base">
                                        <p:cTn id="7" dur="500" fill="hold"/>
                                        <p:tgtEl>
                                          <p:spTgt spid="268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829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38DAB9DD-F6EC-4A3B-9788-88C4CF9763E7}"/>
              </a:ext>
            </a:extLst>
          </p:cNvPr>
          <p:cNvSpPr>
            <a:spLocks noGrp="1" noChangeArrowheads="1"/>
          </p:cNvSpPr>
          <p:nvPr>
            <p:ph type="title"/>
          </p:nvPr>
        </p:nvSpPr>
        <p:spPr>
          <a:xfrm>
            <a:off x="228600" y="548680"/>
            <a:ext cx="8915400" cy="2362200"/>
          </a:xfrm>
        </p:spPr>
        <p:txBody>
          <a:bodyPr anchor="t"/>
          <a:lstStyle/>
          <a:p>
            <a:pPr eaLnBrk="1" hangingPunct="1">
              <a:lnSpc>
                <a:spcPct val="150000"/>
              </a:lnSpc>
            </a:pPr>
            <a:r>
              <a:rPr lang="zh-CN" altLang="en-US" sz="3200" dirty="0">
                <a:solidFill>
                  <a:schemeClr val="tx1"/>
                </a:solidFill>
              </a:rPr>
              <a:t>例</a:t>
            </a:r>
            <a:r>
              <a:rPr lang="en-US" altLang="zh-CN" sz="3200" dirty="0">
                <a:solidFill>
                  <a:schemeClr val="tx1"/>
                </a:solidFill>
              </a:rPr>
              <a:t>4 </a:t>
            </a:r>
            <a:r>
              <a:rPr lang="zh-CN" altLang="en-US" sz="3200" dirty="0">
                <a:solidFill>
                  <a:schemeClr val="tx1"/>
                </a:solidFill>
              </a:rPr>
              <a:t>某种奖券中奖率为</a:t>
            </a:r>
            <a:r>
              <a:rPr lang="en-US" altLang="zh-CN" sz="3200" i="1" dirty="0">
                <a:solidFill>
                  <a:schemeClr val="tx1"/>
                </a:solidFill>
              </a:rPr>
              <a:t>p</a:t>
            </a:r>
            <a:r>
              <a:rPr lang="en-US" altLang="zh-CN" sz="3200" dirty="0">
                <a:solidFill>
                  <a:schemeClr val="tx1"/>
                </a:solidFill>
              </a:rPr>
              <a:t>, </a:t>
            </a:r>
            <a:r>
              <a:rPr lang="zh-CN" altLang="en-US" sz="3200" dirty="0">
                <a:solidFill>
                  <a:schemeClr val="tx1"/>
                </a:solidFill>
              </a:rPr>
              <a:t>某人一次买一张，求首次中奖时购买奖券的次数</a:t>
            </a:r>
            <a:r>
              <a:rPr lang="en-US" altLang="zh-CN" sz="3200" i="1" dirty="0">
                <a:solidFill>
                  <a:schemeClr val="tx1"/>
                </a:solidFill>
                <a:latin typeface="Symbol" panose="05050102010706020507" pitchFamily="18" charset="2"/>
              </a:rPr>
              <a:t>x </a:t>
            </a:r>
            <a:r>
              <a:rPr lang="zh-CN" altLang="en-US" sz="3200" dirty="0">
                <a:solidFill>
                  <a:schemeClr val="tx1"/>
                </a:solidFill>
              </a:rPr>
              <a:t>的分布</a:t>
            </a:r>
            <a:r>
              <a:rPr lang="en-US" altLang="zh-CN" sz="3200" dirty="0">
                <a:solidFill>
                  <a:schemeClr val="tx1"/>
                </a:solidFill>
              </a:rPr>
              <a:t>.</a:t>
            </a:r>
          </a:p>
        </p:txBody>
      </p:sp>
      <p:sp>
        <p:nvSpPr>
          <p:cNvPr id="45059" name="Rectangle 3">
            <a:extLst>
              <a:ext uri="{FF2B5EF4-FFF2-40B4-BE49-F238E27FC236}">
                <a16:creationId xmlns:a16="http://schemas.microsoft.com/office/drawing/2014/main" id="{3A31878C-ED61-4E0B-8E50-248CDA7EF39E}"/>
              </a:ext>
            </a:extLst>
          </p:cNvPr>
          <p:cNvSpPr>
            <a:spLocks noGrp="1" noChangeArrowheads="1"/>
          </p:cNvSpPr>
          <p:nvPr>
            <p:ph type="body" idx="1"/>
          </p:nvPr>
        </p:nvSpPr>
        <p:spPr>
          <a:xfrm>
            <a:off x="262918" y="2362200"/>
            <a:ext cx="9144000" cy="4495800"/>
          </a:xfrm>
        </p:spPr>
        <p:txBody>
          <a:bodyPr/>
          <a:lstStyle/>
          <a:p>
            <a:pPr eaLnBrk="1" hangingPunct="1"/>
            <a:r>
              <a:rPr lang="zh-CN" altLang="en-US" sz="3200" dirty="0"/>
              <a:t>解  依题意可得</a:t>
            </a:r>
            <a:endParaRPr lang="en-US" altLang="zh-CN" sz="3200" dirty="0"/>
          </a:p>
          <a:p>
            <a:pPr eaLnBrk="1" hangingPunct="1">
              <a:lnSpc>
                <a:spcPct val="130000"/>
              </a:lnSpc>
            </a:pPr>
            <a:r>
              <a:rPr lang="en-US" altLang="zh-CN" sz="3200" dirty="0"/>
              <a:t>    P(</a:t>
            </a:r>
            <a:r>
              <a:rPr lang="en-US" altLang="zh-CN" sz="3200" i="1" dirty="0">
                <a:latin typeface="Symbol" panose="05050102010706020507" pitchFamily="18" charset="2"/>
              </a:rPr>
              <a:t>x </a:t>
            </a:r>
            <a:r>
              <a:rPr lang="en-US" altLang="zh-CN" sz="3200" dirty="0"/>
              <a:t>=1)=</a:t>
            </a:r>
            <a:r>
              <a:rPr lang="en-US" altLang="zh-CN" sz="3200" i="1" dirty="0"/>
              <a:t>p</a:t>
            </a:r>
            <a:r>
              <a:rPr lang="en-US" altLang="zh-CN" sz="3200" dirty="0"/>
              <a:t>,</a:t>
            </a:r>
          </a:p>
          <a:p>
            <a:pPr eaLnBrk="1" hangingPunct="1">
              <a:lnSpc>
                <a:spcPct val="130000"/>
              </a:lnSpc>
            </a:pPr>
            <a:r>
              <a:rPr lang="en-US" altLang="zh-CN" sz="3200" dirty="0"/>
              <a:t>    P(</a:t>
            </a:r>
            <a:r>
              <a:rPr lang="en-US" altLang="zh-CN" sz="3200" i="1" dirty="0">
                <a:latin typeface="Symbol" panose="05050102010706020507" pitchFamily="18" charset="2"/>
              </a:rPr>
              <a:t>x </a:t>
            </a:r>
            <a:r>
              <a:rPr lang="en-US" altLang="zh-CN" sz="3200" dirty="0"/>
              <a:t>=2)=(1</a:t>
            </a:r>
            <a:r>
              <a:rPr lang="en-US" altLang="zh-CN" sz="3200" dirty="0">
                <a:latin typeface="Symbol" panose="05050102010706020507" pitchFamily="18" charset="2"/>
              </a:rPr>
              <a:t>-</a:t>
            </a:r>
            <a:r>
              <a:rPr lang="en-US" altLang="zh-CN" sz="3200" i="1" dirty="0"/>
              <a:t>p</a:t>
            </a:r>
            <a:r>
              <a:rPr lang="en-US" altLang="zh-CN" sz="3200" dirty="0"/>
              <a:t>)</a:t>
            </a:r>
            <a:r>
              <a:rPr lang="en-US" altLang="zh-CN" sz="3200" i="1" dirty="0"/>
              <a:t>p</a:t>
            </a:r>
            <a:r>
              <a:rPr lang="en-US" altLang="zh-CN" sz="3200" dirty="0"/>
              <a:t>;</a:t>
            </a:r>
          </a:p>
          <a:p>
            <a:pPr eaLnBrk="1" hangingPunct="1">
              <a:lnSpc>
                <a:spcPct val="130000"/>
              </a:lnSpc>
            </a:pPr>
            <a:r>
              <a:rPr lang="en-US" altLang="zh-CN" sz="3200" i="1" dirty="0"/>
              <a:t>    </a:t>
            </a:r>
            <a:r>
              <a:rPr lang="en-US" altLang="zh-CN" sz="3200" dirty="0"/>
              <a:t>P(</a:t>
            </a:r>
            <a:r>
              <a:rPr lang="en-US" altLang="zh-CN" sz="3200" i="1" dirty="0">
                <a:latin typeface="Symbol" panose="05050102010706020507" pitchFamily="18" charset="2"/>
              </a:rPr>
              <a:t>x </a:t>
            </a:r>
            <a:r>
              <a:rPr lang="en-US" altLang="zh-CN" sz="3200" dirty="0"/>
              <a:t>=</a:t>
            </a:r>
            <a:r>
              <a:rPr lang="en-US" altLang="zh-CN" sz="3200" i="1" dirty="0" err="1"/>
              <a:t>i</a:t>
            </a:r>
            <a:r>
              <a:rPr lang="en-US" altLang="zh-CN" sz="3200" dirty="0"/>
              <a:t>)=(1</a:t>
            </a:r>
            <a:r>
              <a:rPr lang="en-US" altLang="zh-CN" sz="3200" dirty="0">
                <a:latin typeface="Symbol" panose="05050102010706020507" pitchFamily="18" charset="2"/>
              </a:rPr>
              <a:t>-</a:t>
            </a:r>
            <a:r>
              <a:rPr lang="en-US" altLang="zh-CN" sz="3200" i="1" dirty="0"/>
              <a:t>p</a:t>
            </a:r>
            <a:r>
              <a:rPr lang="en-US" altLang="zh-CN" sz="3200" dirty="0"/>
              <a:t>)</a:t>
            </a:r>
            <a:r>
              <a:rPr lang="en-US" altLang="zh-CN" sz="3200" i="1" baseline="30000" dirty="0"/>
              <a:t>i</a:t>
            </a:r>
            <a:r>
              <a:rPr lang="en-US" altLang="zh-CN" sz="3200" baseline="30000" dirty="0">
                <a:latin typeface="Symbol" panose="05050102010706020507" pitchFamily="18" charset="2"/>
              </a:rPr>
              <a:t>-</a:t>
            </a:r>
            <a:r>
              <a:rPr lang="en-US" altLang="zh-CN" sz="3200" baseline="30000" dirty="0"/>
              <a:t>1</a:t>
            </a:r>
            <a:r>
              <a:rPr lang="en-US" altLang="zh-CN" sz="3200" i="1" dirty="0"/>
              <a:t>p</a:t>
            </a:r>
            <a:r>
              <a:rPr lang="en-US" altLang="zh-CN" sz="3200" dirty="0"/>
              <a:t>,   </a:t>
            </a:r>
            <a:r>
              <a:rPr lang="en-US" altLang="zh-CN" sz="3200" dirty="0" err="1"/>
              <a:t>i</a:t>
            </a:r>
            <a:r>
              <a:rPr lang="en-US" altLang="zh-CN" sz="3200" dirty="0"/>
              <a:t>=1, 2, …</a:t>
            </a:r>
          </a:p>
          <a:p>
            <a:pPr eaLnBrk="1" hangingPunct="1">
              <a:lnSpc>
                <a:spcPct val="130000"/>
              </a:lnSpc>
            </a:pPr>
            <a:r>
              <a:rPr lang="zh-CN" altLang="en-US" sz="3200" dirty="0">
                <a:solidFill>
                  <a:srgbClr val="FFFFFF"/>
                </a:solidFill>
                <a:latin typeface="Symbol" panose="05050102010706020507" pitchFamily="18" charset="2"/>
              </a:rPr>
              <a:t>    称此分布为</a:t>
            </a:r>
            <a:r>
              <a:rPr lang="zh-CN" altLang="en-US" sz="4400" u="sng" dirty="0">
                <a:solidFill>
                  <a:srgbClr val="FFFFCC"/>
                </a:solidFill>
                <a:latin typeface="Symbol" panose="05050102010706020507" pitchFamily="18" charset="2"/>
              </a:rPr>
              <a:t>几何分布</a:t>
            </a:r>
            <a:endParaRPr lang="en-US" altLang="zh-CN" sz="4400" u="sng" dirty="0">
              <a:solidFill>
                <a:srgbClr val="FFFFCC"/>
              </a:solidFill>
              <a:latin typeface="Symbol" panose="05050102010706020507" pitchFamily="18" charset="2"/>
            </a:endParaRPr>
          </a:p>
          <a:p>
            <a:pPr eaLnBrk="1" hangingPunct="1">
              <a:lnSpc>
                <a:spcPct val="130000"/>
              </a:lnSpc>
            </a:pPr>
            <a:endParaRPr lang="zh-CN" altLang="en-US" sz="4400" u="sng" dirty="0">
              <a:solidFill>
                <a:srgbClr val="FFFFCC"/>
              </a:solidFill>
              <a:latin typeface="Symbol" panose="05050102010706020507" pitchFamily="18" charset="2"/>
            </a:endParaRPr>
          </a:p>
          <a:p>
            <a:pPr eaLnBrk="1" hangingPunct="1">
              <a:lnSpc>
                <a:spcPct val="130000"/>
              </a:lnSpc>
            </a:pPr>
            <a:endParaRPr lang="en-US" altLang="zh-CN"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ox(out)">
                                      <p:cBhvr>
                                        <p:cTn id="7" dur="500"/>
                                        <p:tgtEl>
                                          <p:spTgt spid="450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box(out)">
                                      <p:cBhvr>
                                        <p:cTn id="12" dur="500"/>
                                        <p:tgtEl>
                                          <p:spTgt spid="4505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box(out)">
                                      <p:cBhvr>
                                        <p:cTn id="17" dur="500"/>
                                        <p:tgtEl>
                                          <p:spTgt spid="4505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box(out)">
                                      <p:cBhvr>
                                        <p:cTn id="22" dur="500"/>
                                        <p:tgtEl>
                                          <p:spTgt spid="4505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5059">
                                            <p:txEl>
                                              <p:pRg st="4" end="4"/>
                                            </p:txEl>
                                          </p:spTgt>
                                        </p:tgtEl>
                                        <p:attrNameLst>
                                          <p:attrName>style.visibility</p:attrName>
                                        </p:attrNameLst>
                                      </p:cBhvr>
                                      <p:to>
                                        <p:strVal val="visible"/>
                                      </p:to>
                                    </p:set>
                                    <p:animEffect transition="in" filter="box(out)">
                                      <p:cBhvr>
                                        <p:cTn id="27" dur="500"/>
                                        <p:tgtEl>
                                          <p:spTgt spid="4505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49B0E5D4-B7AF-4C8E-B7A7-E637842D29EE}"/>
              </a:ext>
            </a:extLst>
          </p:cNvPr>
          <p:cNvSpPr>
            <a:spLocks noGrp="1" noChangeArrowheads="1"/>
          </p:cNvSpPr>
          <p:nvPr>
            <p:ph type="title"/>
          </p:nvPr>
        </p:nvSpPr>
        <p:spPr>
          <a:xfrm>
            <a:off x="0" y="0"/>
            <a:ext cx="9144000" cy="1143000"/>
          </a:xfrm>
        </p:spPr>
        <p:txBody>
          <a:bodyPr/>
          <a:lstStyle/>
          <a:p>
            <a:pPr eaLnBrk="1" hangingPunct="1"/>
            <a:r>
              <a:rPr lang="zh-CN" altLang="en-US" dirty="0"/>
              <a:t>由此得到</a:t>
            </a:r>
            <a:r>
              <a:rPr lang="en-US" altLang="zh-CN" i="1" dirty="0">
                <a:latin typeface="Symbol" panose="05050102010706020507" pitchFamily="18" charset="2"/>
              </a:rPr>
              <a:t>x</a:t>
            </a:r>
            <a:r>
              <a:rPr lang="zh-CN" altLang="en-US" dirty="0"/>
              <a:t>的概率函数为</a:t>
            </a:r>
            <a:br>
              <a:rPr lang="zh-CN" altLang="en-US" dirty="0"/>
            </a:br>
            <a:r>
              <a:rPr lang="zh-CN" altLang="en-US" dirty="0"/>
              <a:t>	</a:t>
            </a:r>
            <a:r>
              <a:rPr lang="en-US" altLang="zh-CN" i="1" dirty="0">
                <a:solidFill>
                  <a:schemeClr val="tx1"/>
                </a:solidFill>
              </a:rPr>
              <a:t>P</a:t>
            </a:r>
            <a:r>
              <a:rPr lang="en-US" altLang="zh-CN" dirty="0">
                <a:solidFill>
                  <a:schemeClr val="tx1"/>
                </a:solidFill>
              </a:rPr>
              <a:t>(</a:t>
            </a:r>
            <a:r>
              <a:rPr lang="en-US" altLang="zh-CN" i="1" dirty="0">
                <a:solidFill>
                  <a:schemeClr val="tx1"/>
                </a:solidFill>
                <a:latin typeface="Symbol" panose="05050102010706020507" pitchFamily="18" charset="2"/>
              </a:rPr>
              <a:t>x</a:t>
            </a:r>
            <a:r>
              <a:rPr lang="en-US" altLang="zh-CN" dirty="0">
                <a:solidFill>
                  <a:schemeClr val="tx1"/>
                </a:solidFill>
              </a:rPr>
              <a:t> =</a:t>
            </a:r>
            <a:r>
              <a:rPr lang="en-US" altLang="zh-CN" i="1" dirty="0" err="1">
                <a:solidFill>
                  <a:schemeClr val="tx1"/>
                </a:solidFill>
              </a:rPr>
              <a:t>i</a:t>
            </a:r>
            <a:r>
              <a:rPr lang="en-US" altLang="zh-CN" dirty="0">
                <a:solidFill>
                  <a:schemeClr val="tx1"/>
                </a:solidFill>
              </a:rPr>
              <a:t>)=</a:t>
            </a:r>
            <a:r>
              <a:rPr lang="en-US" altLang="zh-CN" i="1" dirty="0">
                <a:solidFill>
                  <a:schemeClr val="tx1"/>
                </a:solidFill>
              </a:rPr>
              <a:t>p</a:t>
            </a:r>
            <a:r>
              <a:rPr lang="en-US" altLang="zh-CN" dirty="0">
                <a:solidFill>
                  <a:schemeClr val="tx1"/>
                </a:solidFill>
              </a:rPr>
              <a:t>(1</a:t>
            </a:r>
            <a:r>
              <a:rPr lang="en-US" altLang="zh-CN" dirty="0">
                <a:solidFill>
                  <a:schemeClr val="tx1"/>
                </a:solidFill>
                <a:latin typeface="Symbol" panose="05050102010706020507" pitchFamily="18" charset="2"/>
              </a:rPr>
              <a:t>-</a:t>
            </a:r>
            <a:r>
              <a:rPr lang="en-US" altLang="zh-CN" i="1" dirty="0">
                <a:solidFill>
                  <a:schemeClr val="tx1"/>
                </a:solidFill>
              </a:rPr>
              <a:t>p</a:t>
            </a:r>
            <a:r>
              <a:rPr lang="en-US" altLang="zh-CN" dirty="0">
                <a:solidFill>
                  <a:schemeClr val="tx1"/>
                </a:solidFill>
              </a:rPr>
              <a:t>)</a:t>
            </a:r>
            <a:r>
              <a:rPr lang="en-US" altLang="zh-CN" i="1" baseline="30000" dirty="0">
                <a:solidFill>
                  <a:schemeClr val="tx1"/>
                </a:solidFill>
              </a:rPr>
              <a:t>i</a:t>
            </a:r>
            <a:r>
              <a:rPr lang="en-US" altLang="zh-CN" baseline="30000" dirty="0">
                <a:solidFill>
                  <a:schemeClr val="tx1"/>
                </a:solidFill>
                <a:latin typeface="Symbol" panose="05050102010706020507" pitchFamily="18" charset="2"/>
              </a:rPr>
              <a:t>-</a:t>
            </a:r>
            <a:r>
              <a:rPr lang="en-US" altLang="zh-CN" baseline="30000" dirty="0">
                <a:solidFill>
                  <a:schemeClr val="tx1"/>
                </a:solidFill>
              </a:rPr>
              <a:t>1</a:t>
            </a:r>
            <a:r>
              <a:rPr lang="en-US" altLang="zh-CN" dirty="0">
                <a:solidFill>
                  <a:schemeClr val="tx1"/>
                </a:solidFill>
              </a:rPr>
              <a:t>	(</a:t>
            </a:r>
            <a:r>
              <a:rPr lang="en-US" altLang="zh-CN" i="1" dirty="0" err="1">
                <a:solidFill>
                  <a:schemeClr val="tx1"/>
                </a:solidFill>
              </a:rPr>
              <a:t>i</a:t>
            </a:r>
            <a:r>
              <a:rPr lang="en-US" altLang="zh-CN" dirty="0">
                <a:solidFill>
                  <a:schemeClr val="tx1"/>
                </a:solidFill>
              </a:rPr>
              <a:t>=1,2,…)</a:t>
            </a:r>
            <a:endParaRPr lang="en-US" altLang="zh-CN" i="1" dirty="0">
              <a:solidFill>
                <a:schemeClr val="tx1"/>
              </a:solidFill>
            </a:endParaRPr>
          </a:p>
        </p:txBody>
      </p:sp>
      <p:graphicFrame>
        <p:nvGraphicFramePr>
          <p:cNvPr id="325635" name="Object 3">
            <a:extLst>
              <a:ext uri="{FF2B5EF4-FFF2-40B4-BE49-F238E27FC236}">
                <a16:creationId xmlns:a16="http://schemas.microsoft.com/office/drawing/2014/main" id="{D5B40988-A400-4E96-8A7E-286249013AD9}"/>
              </a:ext>
            </a:extLst>
          </p:cNvPr>
          <p:cNvGraphicFramePr>
            <a:graphicFrameLocks noGrp="1" noChangeAspect="1"/>
          </p:cNvGraphicFramePr>
          <p:nvPr>
            <p:ph idx="1"/>
            <p:extLst>
              <p:ext uri="{D42A27DB-BD31-4B8C-83A1-F6EECF244321}">
                <p14:modId xmlns:p14="http://schemas.microsoft.com/office/powerpoint/2010/main" val="3513696789"/>
              </p:ext>
            </p:extLst>
          </p:nvPr>
        </p:nvGraphicFramePr>
        <p:xfrm>
          <a:off x="0" y="1295400"/>
          <a:ext cx="9144000" cy="4265613"/>
        </p:xfrm>
        <a:graphic>
          <a:graphicData uri="http://schemas.openxmlformats.org/presentationml/2006/ole">
            <mc:AlternateContent xmlns:mc="http://schemas.openxmlformats.org/markup-compatibility/2006">
              <mc:Choice xmlns:v="urn:schemas-microsoft-com:vml" Requires="v">
                <p:oleObj spid="_x0000_s5124" name="Equation" r:id="rId3" imgW="3333711" imgH="1524000" progId="Equation.3">
                  <p:embed/>
                </p:oleObj>
              </mc:Choice>
              <mc:Fallback>
                <p:oleObj name="Equation" r:id="rId3" imgW="3333711" imgH="1524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9144000" cy="4265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25636" name="Text Box 4">
            <a:extLst>
              <a:ext uri="{FF2B5EF4-FFF2-40B4-BE49-F238E27FC236}">
                <a16:creationId xmlns:a16="http://schemas.microsoft.com/office/drawing/2014/main" id="{5E7B730C-FFB2-485C-898D-524575F8FAE6}"/>
              </a:ext>
            </a:extLst>
          </p:cNvPr>
          <p:cNvSpPr txBox="1">
            <a:spLocks noChangeArrowheads="1"/>
          </p:cNvSpPr>
          <p:nvPr/>
        </p:nvSpPr>
        <p:spPr bwMode="auto">
          <a:xfrm>
            <a:off x="304800" y="6113463"/>
            <a:ext cx="47053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dirty="0">
                <a:solidFill>
                  <a:srgbClr val="FFFFFF"/>
                </a:solidFill>
                <a:latin typeface="Symbol" panose="05050102010706020507" pitchFamily="18" charset="2"/>
              </a:rPr>
              <a:t>称此分布为</a:t>
            </a:r>
            <a:r>
              <a:rPr lang="zh-CN" altLang="en-US" sz="4400" u="sng" dirty="0">
                <a:solidFill>
                  <a:srgbClr val="FFFFCC"/>
                </a:solidFill>
                <a:latin typeface="Symbol" panose="05050102010706020507" pitchFamily="18" charset="2"/>
              </a:rPr>
              <a:t>几何分布</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26658" name="Rectangle 2">
            <a:extLst>
              <a:ext uri="{FF2B5EF4-FFF2-40B4-BE49-F238E27FC236}">
                <a16:creationId xmlns:a16="http://schemas.microsoft.com/office/drawing/2014/main" id="{669D9D8B-A2B4-4E7E-86EE-BEEEA054B6EE}"/>
              </a:ext>
            </a:extLst>
          </p:cNvPr>
          <p:cNvSpPr>
            <a:spLocks noGrp="1" noChangeArrowheads="1"/>
          </p:cNvSpPr>
          <p:nvPr>
            <p:ph type="ctrTitle"/>
          </p:nvPr>
        </p:nvSpPr>
        <p:spPr>
          <a:xfrm>
            <a:off x="685800" y="685800"/>
            <a:ext cx="7848600" cy="3962400"/>
          </a:xfrm>
        </p:spPr>
        <p:txBody>
          <a:bodyPr anchor="ctr"/>
          <a:lstStyle/>
          <a:p>
            <a:pPr algn="l" eaLnBrk="1" hangingPunct="1"/>
            <a:r>
              <a:rPr lang="zh-CN" altLang="en-US" sz="3600" dirty="0">
                <a:solidFill>
                  <a:schemeClr val="tx1"/>
                </a:solidFill>
              </a:rPr>
              <a:t>例</a:t>
            </a:r>
            <a:r>
              <a:rPr lang="en-US" altLang="zh-CN" sz="3600" dirty="0">
                <a:solidFill>
                  <a:schemeClr val="tx1"/>
                </a:solidFill>
              </a:rPr>
              <a:t>5 </a:t>
            </a:r>
            <a:r>
              <a:rPr lang="zh-CN" altLang="en-US" sz="3600" dirty="0">
                <a:solidFill>
                  <a:schemeClr val="tx1"/>
                </a:solidFill>
              </a:rPr>
              <a:t>盒内装有外形与功率均相同的</a:t>
            </a:r>
            <a:r>
              <a:rPr lang="en-US" altLang="zh-CN" sz="3600" dirty="0">
                <a:solidFill>
                  <a:schemeClr val="tx1"/>
                </a:solidFill>
              </a:rPr>
              <a:t>15</a:t>
            </a:r>
            <a:r>
              <a:rPr lang="zh-CN" altLang="en-US" sz="3600" dirty="0">
                <a:solidFill>
                  <a:schemeClr val="tx1"/>
                </a:solidFill>
              </a:rPr>
              <a:t>个灯泡</a:t>
            </a:r>
            <a:r>
              <a:rPr lang="en-US" altLang="zh-CN" sz="3600" dirty="0">
                <a:solidFill>
                  <a:schemeClr val="tx1"/>
                </a:solidFill>
              </a:rPr>
              <a:t>, </a:t>
            </a:r>
            <a:r>
              <a:rPr lang="zh-CN" altLang="en-US" sz="3600" dirty="0">
                <a:solidFill>
                  <a:schemeClr val="tx1"/>
                </a:solidFill>
              </a:rPr>
              <a:t>其中</a:t>
            </a:r>
            <a:r>
              <a:rPr lang="en-US" altLang="zh-CN" sz="3600" dirty="0">
                <a:solidFill>
                  <a:schemeClr val="tx1"/>
                </a:solidFill>
              </a:rPr>
              <a:t>10</a:t>
            </a:r>
            <a:r>
              <a:rPr lang="zh-CN" altLang="en-US" sz="3600" dirty="0">
                <a:solidFill>
                  <a:schemeClr val="tx1"/>
                </a:solidFill>
              </a:rPr>
              <a:t>个螺口</a:t>
            </a:r>
            <a:r>
              <a:rPr lang="en-US" altLang="zh-CN" sz="3600" dirty="0">
                <a:solidFill>
                  <a:schemeClr val="tx1"/>
                </a:solidFill>
              </a:rPr>
              <a:t>, 5</a:t>
            </a:r>
            <a:r>
              <a:rPr lang="zh-CN" altLang="en-US" sz="3600" dirty="0">
                <a:solidFill>
                  <a:schemeClr val="tx1"/>
                </a:solidFill>
              </a:rPr>
              <a:t>个卡口</a:t>
            </a:r>
            <a:r>
              <a:rPr lang="en-US" altLang="zh-CN" sz="3600" dirty="0">
                <a:solidFill>
                  <a:schemeClr val="tx1"/>
                </a:solidFill>
              </a:rPr>
              <a:t>, </a:t>
            </a:r>
            <a:r>
              <a:rPr lang="zh-CN" altLang="en-US" sz="3600" dirty="0">
                <a:solidFill>
                  <a:schemeClr val="tx1"/>
                </a:solidFill>
              </a:rPr>
              <a:t>灯口向下放着</a:t>
            </a:r>
            <a:r>
              <a:rPr lang="en-US" altLang="zh-CN" sz="3600" dirty="0">
                <a:solidFill>
                  <a:schemeClr val="tx1"/>
                </a:solidFill>
              </a:rPr>
              <a:t>, </a:t>
            </a:r>
            <a:r>
              <a:rPr lang="zh-CN" altLang="en-US" sz="3600" dirty="0">
                <a:solidFill>
                  <a:schemeClr val="tx1"/>
                </a:solidFill>
              </a:rPr>
              <a:t>现在需用</a:t>
            </a:r>
            <a:r>
              <a:rPr lang="en-US" altLang="zh-CN" sz="3600" dirty="0">
                <a:solidFill>
                  <a:schemeClr val="tx1"/>
                </a:solidFill>
              </a:rPr>
              <a:t>1</a:t>
            </a:r>
            <a:r>
              <a:rPr lang="zh-CN" altLang="en-US" sz="3600" dirty="0">
                <a:solidFill>
                  <a:schemeClr val="tx1"/>
                </a:solidFill>
              </a:rPr>
              <a:t>个螺口灯泡</a:t>
            </a:r>
            <a:r>
              <a:rPr lang="en-US" altLang="zh-CN" sz="3600" dirty="0">
                <a:solidFill>
                  <a:schemeClr val="tx1"/>
                </a:solidFill>
              </a:rPr>
              <a:t>, </a:t>
            </a:r>
            <a:r>
              <a:rPr lang="zh-CN" altLang="en-US" sz="3600" dirty="0">
                <a:solidFill>
                  <a:schemeClr val="tx1"/>
                </a:solidFill>
              </a:rPr>
              <a:t>从盒中任取一个</a:t>
            </a:r>
            <a:r>
              <a:rPr lang="en-US" altLang="zh-CN" sz="3600" dirty="0">
                <a:solidFill>
                  <a:schemeClr val="tx1"/>
                </a:solidFill>
              </a:rPr>
              <a:t>, </a:t>
            </a:r>
            <a:r>
              <a:rPr lang="zh-CN" altLang="en-US" sz="3600" dirty="0">
                <a:solidFill>
                  <a:schemeClr val="tx1"/>
                </a:solidFill>
              </a:rPr>
              <a:t>如果取到卡口灯泡就不再放回去</a:t>
            </a:r>
            <a:r>
              <a:rPr lang="en-US" altLang="zh-CN" sz="3600" dirty="0">
                <a:solidFill>
                  <a:schemeClr val="tx1"/>
                </a:solidFill>
              </a:rPr>
              <a:t>. </a:t>
            </a:r>
            <a:r>
              <a:rPr lang="zh-CN" altLang="en-US" sz="3600" dirty="0">
                <a:solidFill>
                  <a:schemeClr val="tx1"/>
                </a:solidFill>
              </a:rPr>
              <a:t>求在取到螺口灯泡之前已取出的卡口灯泡数</a:t>
            </a:r>
            <a:r>
              <a:rPr lang="en-US" altLang="zh-CN" sz="3600" i="1" dirty="0">
                <a:solidFill>
                  <a:schemeClr val="tx1"/>
                </a:solidFill>
                <a:latin typeface="Symbol" panose="05050102010706020507" pitchFamily="18" charset="2"/>
              </a:rPr>
              <a:t>x</a:t>
            </a:r>
            <a:r>
              <a:rPr lang="zh-CN" altLang="en-US" sz="3600" dirty="0">
                <a:solidFill>
                  <a:schemeClr val="tx1"/>
                </a:solidFill>
              </a:rPr>
              <a:t>的分布</a:t>
            </a:r>
            <a:r>
              <a:rPr lang="en-US" altLang="zh-CN" sz="3600" dirty="0">
                <a:solidFill>
                  <a:schemeClr val="tx1"/>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showMasterPhAnim="0" show="0">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516065E7-6AAE-4590-9D9E-0185BCD5CA92}"/>
              </a:ext>
            </a:extLst>
          </p:cNvPr>
          <p:cNvSpPr>
            <a:spLocks noGrp="1" noChangeArrowheads="1"/>
          </p:cNvSpPr>
          <p:nvPr>
            <p:ph type="title"/>
          </p:nvPr>
        </p:nvSpPr>
        <p:spPr>
          <a:xfrm>
            <a:off x="0" y="0"/>
            <a:ext cx="9144000" cy="4800600"/>
          </a:xfrm>
        </p:spPr>
        <p:txBody>
          <a:bodyPr anchor="t"/>
          <a:lstStyle/>
          <a:p>
            <a:pPr eaLnBrk="1" hangingPunct="1"/>
            <a:r>
              <a:rPr lang="zh-CN" altLang="en-US" dirty="0"/>
              <a:t>解  </a:t>
            </a:r>
            <a:r>
              <a:rPr lang="en-US" altLang="zh-CN" dirty="0"/>
              <a:t>"</a:t>
            </a:r>
            <a:r>
              <a:rPr lang="en-US" altLang="zh-CN" i="1" dirty="0">
                <a:latin typeface="Symbol" panose="05050102010706020507" pitchFamily="18" charset="2"/>
              </a:rPr>
              <a:t>x</a:t>
            </a:r>
            <a:r>
              <a:rPr lang="en-US" altLang="zh-CN" dirty="0"/>
              <a:t>=0"</a:t>
            </a:r>
            <a:r>
              <a:rPr lang="zh-CN" altLang="en-US" dirty="0"/>
              <a:t>表示第一个就取到了螺口灯泡</a:t>
            </a:r>
            <a:r>
              <a:rPr lang="en-US" altLang="zh-CN" dirty="0"/>
              <a:t>, "</a:t>
            </a:r>
            <a:r>
              <a:rPr lang="en-US" altLang="zh-CN" i="1" dirty="0">
                <a:latin typeface="Symbol" panose="05050102010706020507" pitchFamily="18" charset="2"/>
              </a:rPr>
              <a:t>x</a:t>
            </a:r>
            <a:r>
              <a:rPr lang="en-US" altLang="zh-CN" dirty="0"/>
              <a:t>=1" </a:t>
            </a:r>
            <a:r>
              <a:rPr lang="zh-CN" altLang="en-US" dirty="0"/>
              <a:t>表示第一个取到卡口而第二个才取到螺口灯泡</a:t>
            </a:r>
            <a:r>
              <a:rPr lang="en-US" altLang="zh-CN" dirty="0"/>
              <a:t>, </a:t>
            </a:r>
            <a:r>
              <a:rPr lang="zh-CN" altLang="en-US" dirty="0"/>
              <a:t>因此</a:t>
            </a:r>
            <a:r>
              <a:rPr lang="en-US" altLang="zh-CN" i="1" dirty="0"/>
              <a:t>P</a:t>
            </a:r>
            <a:r>
              <a:rPr lang="en-US" altLang="zh-CN" dirty="0"/>
              <a:t>(</a:t>
            </a:r>
            <a:r>
              <a:rPr lang="en-US" altLang="zh-CN" i="1" dirty="0">
                <a:latin typeface="Symbol" panose="05050102010706020507" pitchFamily="18" charset="2"/>
              </a:rPr>
              <a:t>x</a:t>
            </a:r>
            <a:r>
              <a:rPr lang="en-US" altLang="zh-CN" dirty="0"/>
              <a:t>=0)=10/15=2/3,</a:t>
            </a:r>
            <a:br>
              <a:rPr lang="en-US" altLang="zh-CN" dirty="0"/>
            </a:br>
            <a:r>
              <a:rPr lang="en-US" altLang="zh-CN" i="1" dirty="0"/>
              <a:t>P</a:t>
            </a:r>
            <a:r>
              <a:rPr lang="en-US" altLang="zh-CN" sz="3200" dirty="0"/>
              <a:t>(</a:t>
            </a:r>
            <a:r>
              <a:rPr lang="en-US" altLang="zh-CN" sz="3200" i="1" dirty="0">
                <a:latin typeface="Symbol" panose="05050102010706020507" pitchFamily="18" charset="2"/>
              </a:rPr>
              <a:t>x</a:t>
            </a:r>
            <a:r>
              <a:rPr lang="en-US" altLang="zh-CN" sz="3200" dirty="0"/>
              <a:t>=1)=(5/15)(10/14)=5/21</a:t>
            </a:r>
            <a:br>
              <a:rPr lang="en-US" altLang="zh-CN" sz="3200" dirty="0"/>
            </a:br>
            <a:r>
              <a:rPr lang="en-US" altLang="zh-CN" sz="3200" i="1" dirty="0"/>
              <a:t>P</a:t>
            </a:r>
            <a:r>
              <a:rPr lang="en-US" altLang="zh-CN" sz="3200" dirty="0"/>
              <a:t>(</a:t>
            </a:r>
            <a:r>
              <a:rPr lang="en-US" altLang="zh-CN" sz="3200" i="1" dirty="0">
                <a:latin typeface="Symbol" panose="05050102010706020507" pitchFamily="18" charset="2"/>
              </a:rPr>
              <a:t>x</a:t>
            </a:r>
            <a:r>
              <a:rPr lang="en-US" altLang="zh-CN" sz="3200" dirty="0"/>
              <a:t>=2)=(5/15)(4/14)(10/13)=20/273</a:t>
            </a:r>
            <a:br>
              <a:rPr lang="en-US" altLang="zh-CN" sz="3200" dirty="0"/>
            </a:br>
            <a:r>
              <a:rPr lang="en-US" altLang="zh-CN" sz="3200" i="1" dirty="0"/>
              <a:t>P</a:t>
            </a:r>
            <a:r>
              <a:rPr lang="en-US" altLang="zh-CN" sz="3200" dirty="0"/>
              <a:t>(</a:t>
            </a:r>
            <a:r>
              <a:rPr lang="en-US" altLang="zh-CN" sz="3200" i="1" dirty="0">
                <a:latin typeface="Symbol" panose="05050102010706020507" pitchFamily="18" charset="2"/>
              </a:rPr>
              <a:t>x</a:t>
            </a:r>
            <a:r>
              <a:rPr lang="en-US" altLang="zh-CN" sz="3200" dirty="0"/>
              <a:t>=3)=(5/15)(4/14)(3/13)(10/12)=5/273</a:t>
            </a:r>
            <a:br>
              <a:rPr lang="en-US" altLang="zh-CN" sz="3200" dirty="0"/>
            </a:br>
            <a:r>
              <a:rPr lang="en-US" altLang="zh-CN" sz="3200" i="1" dirty="0"/>
              <a:t>P</a:t>
            </a:r>
            <a:r>
              <a:rPr lang="en-US" altLang="zh-CN" sz="3200" dirty="0"/>
              <a:t>(</a:t>
            </a:r>
            <a:r>
              <a:rPr lang="en-US" altLang="zh-CN" sz="3200" i="1" dirty="0">
                <a:latin typeface="Symbol" panose="05050102010706020507" pitchFamily="18" charset="2"/>
              </a:rPr>
              <a:t>x</a:t>
            </a:r>
            <a:r>
              <a:rPr lang="en-US" altLang="zh-CN" sz="3200" dirty="0"/>
              <a:t>=4)=(5/15)(4/14)(3/13)(2/12)(10/11)=10/3003</a:t>
            </a:r>
            <a:br>
              <a:rPr lang="en-US" altLang="zh-CN" sz="3200" dirty="0"/>
            </a:br>
            <a:r>
              <a:rPr lang="en-US" altLang="zh-CN" sz="3200" i="1" dirty="0"/>
              <a:t>P</a:t>
            </a:r>
            <a:r>
              <a:rPr lang="en-US" altLang="zh-CN" sz="3200" dirty="0"/>
              <a:t>(</a:t>
            </a:r>
            <a:r>
              <a:rPr lang="en-US" altLang="zh-CN" sz="3200" i="1" dirty="0">
                <a:latin typeface="Symbol" panose="05050102010706020507" pitchFamily="18" charset="2"/>
              </a:rPr>
              <a:t>x</a:t>
            </a:r>
            <a:r>
              <a:rPr lang="en-US" altLang="zh-CN" sz="3200" dirty="0"/>
              <a:t>=5)= (5/15)(4/14)(3/13)(2/12)(1/11)=1/3003</a:t>
            </a:r>
            <a:br>
              <a:rPr lang="en-US" altLang="zh-CN" sz="3200" dirty="0"/>
            </a:br>
            <a:r>
              <a:rPr lang="zh-CN" altLang="en-US" sz="3200" dirty="0"/>
              <a:t>概率分布表为</a:t>
            </a:r>
          </a:p>
        </p:txBody>
      </p:sp>
      <p:graphicFrame>
        <p:nvGraphicFramePr>
          <p:cNvPr id="48188" name="Group 60">
            <a:extLst>
              <a:ext uri="{FF2B5EF4-FFF2-40B4-BE49-F238E27FC236}">
                <a16:creationId xmlns:a16="http://schemas.microsoft.com/office/drawing/2014/main" id="{2B358A18-A24C-4904-A0A5-A84C79212D34}"/>
              </a:ext>
            </a:extLst>
          </p:cNvPr>
          <p:cNvGraphicFramePr>
            <a:graphicFrameLocks noGrp="1"/>
          </p:cNvGraphicFramePr>
          <p:nvPr>
            <p:ph type="tbl" idx="1"/>
          </p:nvPr>
        </p:nvGraphicFramePr>
        <p:xfrm>
          <a:off x="0" y="4724400"/>
          <a:ext cx="9144000" cy="1447800"/>
        </p:xfrm>
        <a:graphic>
          <a:graphicData uri="http://schemas.openxmlformats.org/drawingml/2006/table">
            <a:tbl>
              <a:tblPr/>
              <a:tblGrid>
                <a:gridCol w="1066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gridCol w="1524000">
                  <a:extLst>
                    <a:ext uri="{9D8B030D-6E8A-4147-A177-3AD203B41FA5}">
                      <a16:colId xmlns:a16="http://schemas.microsoft.com/office/drawing/2014/main" val="20006"/>
                    </a:ext>
                  </a:extLst>
                </a:gridCol>
              </a:tblGrid>
              <a:tr h="723900">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p>
                  </a:txBody>
                  <a:tcPr anchor="ctr" anchorCtr="1"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anchorCtr="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723900">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5/21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20/273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5/273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10/3003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1/3003</a:t>
                      </a:r>
                    </a:p>
                  </a:txBody>
                  <a:tcPr anchor="ctr" anchorCtr="1"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8188"/>
                                        </p:tgtEl>
                                        <p:attrNameLst>
                                          <p:attrName>style.visibility</p:attrName>
                                        </p:attrNameLst>
                                      </p:cBhvr>
                                      <p:to>
                                        <p:strVal val="visible"/>
                                      </p:to>
                                    </p:set>
                                    <p:animEffect transition="in" filter="box(out)">
                                      <p:cBhvr>
                                        <p:cTn id="7" dur="500"/>
                                        <p:tgtEl>
                                          <p:spTgt spid="4818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FB0EC02E-8BD8-4CFA-8824-C63A6533A289}"/>
              </a:ext>
            </a:extLst>
          </p:cNvPr>
          <p:cNvSpPr>
            <a:spLocks noGrp="1" noChangeArrowheads="1"/>
          </p:cNvSpPr>
          <p:nvPr>
            <p:ph type="title"/>
          </p:nvPr>
        </p:nvSpPr>
        <p:spPr>
          <a:xfrm>
            <a:off x="468313" y="333375"/>
            <a:ext cx="8229600" cy="765175"/>
          </a:xfrm>
        </p:spPr>
        <p:txBody>
          <a:bodyPr/>
          <a:lstStyle/>
          <a:p>
            <a:pPr algn="l" eaLnBrk="1" hangingPunct="1">
              <a:lnSpc>
                <a:spcPct val="150000"/>
              </a:lnSpc>
              <a:defRPr/>
            </a:pPr>
            <a:r>
              <a:rPr lang="en-US" altLang="zh-CN" sz="4000" b="1" dirty="0">
                <a:solidFill>
                  <a:schemeClr val="accent3"/>
                </a:solidFill>
              </a:rPr>
              <a:t>(</a:t>
            </a:r>
            <a:r>
              <a:rPr lang="zh-CN" altLang="en-US" sz="4000" b="1" dirty="0">
                <a:solidFill>
                  <a:schemeClr val="accent3"/>
                </a:solidFill>
              </a:rPr>
              <a:t>二</a:t>
            </a:r>
            <a:r>
              <a:rPr lang="en-US" altLang="zh-CN" sz="4000" b="1" dirty="0">
                <a:solidFill>
                  <a:schemeClr val="accent3"/>
                </a:solidFill>
              </a:rPr>
              <a:t>) </a:t>
            </a:r>
            <a:r>
              <a:rPr lang="zh-CN" altLang="en-US" sz="4000" b="1" dirty="0">
                <a:solidFill>
                  <a:schemeClr val="accent3"/>
                </a:solidFill>
              </a:rPr>
              <a:t>随机变量的分布函数</a:t>
            </a:r>
            <a:endParaRPr lang="zh-CN" altLang="en-US" sz="3200" b="1" dirty="0">
              <a:solidFill>
                <a:schemeClr val="accent3"/>
              </a:solidFill>
            </a:endParaRPr>
          </a:p>
        </p:txBody>
      </p:sp>
      <mc:AlternateContent xmlns:mc="http://schemas.openxmlformats.org/markup-compatibility/2006" xmlns:a14="http://schemas.microsoft.com/office/drawing/2010/main">
        <mc:Choice Requires="a14">
          <p:sp>
            <p:nvSpPr>
              <p:cNvPr id="158723" name="Text Box 3">
                <a:extLst>
                  <a:ext uri="{FF2B5EF4-FFF2-40B4-BE49-F238E27FC236}">
                    <a16:creationId xmlns:a16="http://schemas.microsoft.com/office/drawing/2014/main" id="{DEF406CC-3921-4D51-ABA6-B4862153CA14}"/>
                  </a:ext>
                </a:extLst>
              </p:cNvPr>
              <p:cNvSpPr txBox="1">
                <a:spLocks noChangeArrowheads="1"/>
              </p:cNvSpPr>
              <p:nvPr/>
            </p:nvSpPr>
            <p:spPr bwMode="auto">
              <a:xfrm>
                <a:off x="369888" y="1196975"/>
                <a:ext cx="8522591" cy="5982663"/>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30000"/>
                  </a:lnSpc>
                  <a:defRPr/>
                </a:pPr>
                <a:r>
                  <a:rPr lang="zh-CN" altLang="en-US" sz="2800" dirty="0">
                    <a:solidFill>
                      <a:srgbClr val="FFFF00"/>
                    </a:solidFill>
                    <a:ea typeface="+mn-ea"/>
                    <a:cs typeface="Times New Roman" panose="02020603050405020304" pitchFamily="18" charset="0"/>
                  </a:rPr>
                  <a:t>定义</a:t>
                </a:r>
                <a:r>
                  <a:rPr lang="en-US" altLang="zh-CN" sz="2800" dirty="0">
                    <a:solidFill>
                      <a:srgbClr val="FFFF00"/>
                    </a:solidFill>
                    <a:ea typeface="+mn-ea"/>
                    <a:cs typeface="Times New Roman" panose="02020603050405020304" pitchFamily="18" charset="0"/>
                  </a:rPr>
                  <a:t>2.2(P36)</a:t>
                </a:r>
                <a:r>
                  <a:rPr lang="en-US" altLang="zh-CN" sz="2800" dirty="0">
                    <a:solidFill>
                      <a:srgbClr val="FFFFFF"/>
                    </a:solidFill>
                    <a:ea typeface="+mn-ea"/>
                    <a:cs typeface="Times New Roman" panose="02020603050405020304" pitchFamily="18" charset="0"/>
                  </a:rPr>
                  <a:t>  </a:t>
                </a:r>
                <a:r>
                  <a:rPr lang="zh-CN" altLang="en-US" sz="2800" dirty="0">
                    <a:solidFill>
                      <a:srgbClr val="FFFFFF"/>
                    </a:solidFill>
                    <a:ea typeface="+mn-ea"/>
                    <a:cs typeface="Times New Roman" panose="02020603050405020304" pitchFamily="18" charset="0"/>
                  </a:rPr>
                  <a:t>设</a:t>
                </a:r>
                <a:r>
                  <a:rPr lang="el-GR" altLang="zh-CN" sz="2800" dirty="0">
                    <a:solidFill>
                      <a:srgbClr val="FFFFFF"/>
                    </a:solidFill>
                    <a:ea typeface="+mn-ea"/>
                    <a:cs typeface="Times New Roman" panose="02020603050405020304" pitchFamily="18" charset="0"/>
                  </a:rPr>
                  <a:t>ξ</a:t>
                </a:r>
                <a:r>
                  <a:rPr lang="zh-CN" altLang="en-US" sz="2800" dirty="0">
                    <a:solidFill>
                      <a:srgbClr val="FFFFFF"/>
                    </a:solidFill>
                    <a:ea typeface="+mn-ea"/>
                    <a:cs typeface="Times New Roman" panose="02020603050405020304" pitchFamily="18" charset="0"/>
                  </a:rPr>
                  <a:t>是</a:t>
                </a:r>
                <a:r>
                  <a:rPr lang="zh-CN" altLang="zh-CN" sz="2800" dirty="0">
                    <a:solidFill>
                      <a:srgbClr val="FFFFFF"/>
                    </a:solidFill>
                    <a:ea typeface="+mn-ea"/>
                    <a:cs typeface="Times New Roman" panose="02020603050405020304" pitchFamily="18" charset="0"/>
                  </a:rPr>
                  <a:t>随机变量</a:t>
                </a:r>
                <a:r>
                  <a:rPr lang="en-US" altLang="zh-CN" sz="2800" dirty="0">
                    <a:solidFill>
                      <a:srgbClr val="FFFFFF"/>
                    </a:solidFill>
                    <a:ea typeface="+mn-ea"/>
                    <a:cs typeface="Times New Roman" panose="02020603050405020304" pitchFamily="18" charset="0"/>
                  </a:rPr>
                  <a:t>(</a:t>
                </a:r>
                <a:r>
                  <a:rPr lang="zh-CN" altLang="en-US" sz="2800" dirty="0">
                    <a:solidFill>
                      <a:srgbClr val="FFFFFF"/>
                    </a:solidFill>
                    <a:ea typeface="+mn-ea"/>
                    <a:cs typeface="Times New Roman" panose="02020603050405020304" pitchFamily="18" charset="0"/>
                  </a:rPr>
                  <a:t>可以是离散型的</a:t>
                </a:r>
                <a:r>
                  <a:rPr lang="en-US" altLang="zh-CN" sz="2800" dirty="0">
                    <a:solidFill>
                      <a:srgbClr val="FFFFFF"/>
                    </a:solidFill>
                    <a:ea typeface="+mn-ea"/>
                    <a:cs typeface="Times New Roman" panose="02020603050405020304" pitchFamily="18" charset="0"/>
                  </a:rPr>
                  <a:t>,</a:t>
                </a:r>
                <a:r>
                  <a:rPr lang="zh-CN" altLang="en-US" sz="2800" dirty="0">
                    <a:solidFill>
                      <a:srgbClr val="FFFFFF"/>
                    </a:solidFill>
                    <a:ea typeface="+mn-ea"/>
                    <a:cs typeface="Times New Roman" panose="02020603050405020304" pitchFamily="18" charset="0"/>
                  </a:rPr>
                  <a:t>也可以是非离散型的</a:t>
                </a:r>
                <a:r>
                  <a:rPr lang="en-US" altLang="zh-CN" sz="2800" dirty="0">
                    <a:solidFill>
                      <a:srgbClr val="FFFFFF"/>
                    </a:solidFill>
                    <a:ea typeface="+mn-ea"/>
                    <a:cs typeface="Times New Roman" panose="02020603050405020304" pitchFamily="18" charset="0"/>
                  </a:rPr>
                  <a:t>),</a:t>
                </a:r>
                <a:r>
                  <a:rPr lang="zh-CN" altLang="zh-CN" sz="2800" i="1" dirty="0">
                    <a:solidFill>
                      <a:srgbClr val="FFFFFF"/>
                    </a:solidFill>
                    <a:ea typeface="+mn-ea"/>
                    <a:cs typeface="Times New Roman" panose="02020603050405020304" pitchFamily="18" charset="0"/>
                  </a:rPr>
                  <a:t> </a:t>
                </a:r>
                <a:r>
                  <a:rPr lang="zh-CN" altLang="zh-CN" sz="2800" dirty="0">
                    <a:solidFill>
                      <a:srgbClr val="FFFFFF"/>
                    </a:solidFill>
                    <a:ea typeface="+mn-ea"/>
                    <a:cs typeface="Times New Roman" panose="02020603050405020304" pitchFamily="18" charset="0"/>
                  </a:rPr>
                  <a:t>对任意实数</a:t>
                </a:r>
                <a:r>
                  <a:rPr lang="en-US" altLang="zh-CN" sz="2800" dirty="0">
                    <a:solidFill>
                      <a:srgbClr val="FFFFFF"/>
                    </a:solidFill>
                    <a:ea typeface="+mn-ea"/>
                    <a:cs typeface="Times New Roman" panose="02020603050405020304" pitchFamily="18" charset="0"/>
                  </a:rPr>
                  <a:t>x, </a:t>
                </a:r>
                <a:r>
                  <a:rPr lang="zh-CN" altLang="en-US" sz="2800" dirty="0">
                    <a:solidFill>
                      <a:srgbClr val="FFFFFF"/>
                    </a:solidFill>
                    <a:ea typeface="+mn-ea"/>
                    <a:cs typeface="Times New Roman" panose="02020603050405020304" pitchFamily="18" charset="0"/>
                  </a:rPr>
                  <a:t>令</a:t>
                </a:r>
                <a:endParaRPr lang="en-US" altLang="zh-CN" sz="2800" dirty="0">
                  <a:solidFill>
                    <a:srgbClr val="FFFFFF"/>
                  </a:solidFill>
                  <a:ea typeface="+mn-ea"/>
                  <a:cs typeface="Times New Roman" panose="02020603050405020304" pitchFamily="18" charset="0"/>
                </a:endParaRPr>
              </a:p>
              <a:p>
                <a:pPr algn="ctr">
                  <a:lnSpc>
                    <a:spcPct val="130000"/>
                  </a:lnSpc>
                  <a:defRPr/>
                </a:pPr>
                <a:r>
                  <a:rPr lang="en-US" altLang="zh-CN" sz="2800" dirty="0">
                    <a:solidFill>
                      <a:srgbClr val="FFFFFF"/>
                    </a:solidFill>
                    <a:ea typeface="+mn-ea"/>
                    <a:cs typeface="Times New Roman" panose="02020603050405020304" pitchFamily="18" charset="0"/>
                  </a:rPr>
                  <a:t>F(x)</a:t>
                </a:r>
                <a:r>
                  <a:rPr lang="zh-CN" altLang="en-US" sz="2800" dirty="0">
                    <a:solidFill>
                      <a:srgbClr val="FFFFFF"/>
                    </a:solidFill>
                    <a:ea typeface="+mn-ea"/>
                    <a:cs typeface="Times New Roman" panose="02020603050405020304" pitchFamily="18" charset="0"/>
                  </a:rPr>
                  <a:t>＝</a:t>
                </a:r>
                <a:r>
                  <a:rPr lang="en-US" altLang="zh-CN" sz="2800" dirty="0">
                    <a:solidFill>
                      <a:srgbClr val="FFFFFF"/>
                    </a:solidFill>
                    <a:ea typeface="+mn-ea"/>
                    <a:cs typeface="Times New Roman" panose="02020603050405020304" pitchFamily="18" charset="0"/>
                  </a:rPr>
                  <a:t>P(</a:t>
                </a:r>
                <a:r>
                  <a:rPr lang="el-GR" altLang="zh-CN" sz="2800" dirty="0">
                    <a:solidFill>
                      <a:srgbClr val="FFFFFF"/>
                    </a:solidFill>
                    <a:ea typeface="+mn-ea"/>
                    <a:cs typeface="Times New Roman" panose="02020603050405020304" pitchFamily="18" charset="0"/>
                  </a:rPr>
                  <a:t>ξ</a:t>
                </a:r>
                <a:r>
                  <a:rPr lang="en-US" altLang="zh-CN" sz="2800" dirty="0">
                    <a:solidFill>
                      <a:srgbClr val="FFFFFF"/>
                    </a:solidFill>
                    <a:ea typeface="+mn-ea"/>
                    <a:cs typeface="Times New Roman" panose="02020603050405020304" pitchFamily="18" charset="0"/>
                    <a:sym typeface="Symbol" panose="05050102010706020507" pitchFamily="18" charset="2"/>
                  </a:rPr>
                  <a:t></a:t>
                </a:r>
                <a:r>
                  <a:rPr lang="en-US" altLang="zh-CN" sz="2800" dirty="0">
                    <a:solidFill>
                      <a:srgbClr val="FFFFFF"/>
                    </a:solidFill>
                    <a:ea typeface="+mn-ea"/>
                    <a:cs typeface="Times New Roman" panose="02020603050405020304" pitchFamily="18" charset="0"/>
                  </a:rPr>
                  <a:t>x)                 (2.5)</a:t>
                </a:r>
              </a:p>
              <a:p>
                <a:pPr>
                  <a:lnSpc>
                    <a:spcPct val="130000"/>
                  </a:lnSpc>
                  <a:defRPr/>
                </a:pPr>
                <a:r>
                  <a:rPr lang="zh-CN" altLang="en-US" sz="2800" dirty="0">
                    <a:solidFill>
                      <a:srgbClr val="FFFFFF"/>
                    </a:solidFill>
                    <a:ea typeface="+mn-ea"/>
                    <a:cs typeface="Times New Roman" panose="02020603050405020304" pitchFamily="18" charset="0"/>
                  </a:rPr>
                  <a:t>称 </a:t>
                </a:r>
                <a:r>
                  <a:rPr lang="en-US" altLang="zh-CN" sz="2800" dirty="0">
                    <a:solidFill>
                      <a:srgbClr val="FFFFFF"/>
                    </a:solidFill>
                    <a:ea typeface="+mn-ea"/>
                    <a:cs typeface="Times New Roman" panose="02020603050405020304" pitchFamily="18" charset="0"/>
                  </a:rPr>
                  <a:t>F(x) </a:t>
                </a:r>
                <a:r>
                  <a:rPr lang="zh-CN" altLang="en-US" sz="2800" dirty="0">
                    <a:solidFill>
                      <a:srgbClr val="FFFFFF"/>
                    </a:solidFill>
                    <a:ea typeface="+mn-ea"/>
                    <a:cs typeface="Times New Roman" panose="02020603050405020304" pitchFamily="18" charset="0"/>
                  </a:rPr>
                  <a:t>是</a:t>
                </a:r>
                <a14:m>
                  <m:oMath xmlns:m="http://schemas.openxmlformats.org/officeDocument/2006/math">
                    <m:r>
                      <a:rPr lang="en-US" altLang="zh-CN" sz="2800" b="0" i="1" smtClean="0">
                        <a:solidFill>
                          <a:srgbClr val="FFFFFF"/>
                        </a:solidFill>
                        <a:latin typeface="Cambria Math" panose="02040503050406030204" pitchFamily="18" charset="0"/>
                        <a:ea typeface="+mn-ea"/>
                        <a:cs typeface="Times New Roman" panose="02020603050405020304" pitchFamily="18" charset="0"/>
                      </a:rPr>
                      <m:t>𝜉</m:t>
                    </m:r>
                  </m:oMath>
                </a14:m>
                <a:r>
                  <a:rPr lang="zh-CN" altLang="en-US" sz="2800" dirty="0">
                    <a:solidFill>
                      <a:srgbClr val="FFFFFF"/>
                    </a:solidFill>
                    <a:ea typeface="+mn-ea"/>
                    <a:cs typeface="Times New Roman" panose="02020603050405020304" pitchFamily="18" charset="0"/>
                  </a:rPr>
                  <a:t>的分布函数</a:t>
                </a:r>
                <a:r>
                  <a:rPr lang="en-US" altLang="zh-CN" sz="2800" dirty="0">
                    <a:solidFill>
                      <a:srgbClr val="FFFFFF"/>
                    </a:solidFill>
                    <a:ea typeface="+mn-ea"/>
                    <a:cs typeface="Times New Roman" panose="02020603050405020304" pitchFamily="18" charset="0"/>
                  </a:rPr>
                  <a:t>. </a:t>
                </a:r>
              </a:p>
              <a:p>
                <a:pPr>
                  <a:lnSpc>
                    <a:spcPct val="150000"/>
                  </a:lnSpc>
                  <a:defRPr/>
                </a:pPr>
                <a:r>
                  <a:rPr lang="zh-CN" altLang="en-US" sz="2800" dirty="0">
                    <a:solidFill>
                      <a:srgbClr val="FFFFFF"/>
                    </a:solidFill>
                    <a:ea typeface="+mn-ea"/>
                    <a:cs typeface="Times New Roman" panose="02020603050405020304" pitchFamily="18" charset="0"/>
                  </a:rPr>
                  <a:t>注：</a:t>
                </a:r>
                <a:r>
                  <a:rPr lang="en-US" altLang="zh-CN" sz="2800" dirty="0">
                    <a:solidFill>
                      <a:srgbClr val="FFFFFF"/>
                    </a:solidFill>
                    <a:cs typeface="Times New Roman" panose="02020603050405020304" pitchFamily="18" charset="0"/>
                  </a:rPr>
                  <a:t> </a:t>
                </a:r>
                <a:r>
                  <a:rPr lang="en-US" altLang="zh-CN" sz="2800" dirty="0">
                    <a:solidFill>
                      <a:srgbClr val="FFFFFF"/>
                    </a:solidFill>
                    <a:ea typeface="+mn-ea"/>
                    <a:cs typeface="Times New Roman" panose="02020603050405020304" pitchFamily="18" charset="0"/>
                  </a:rPr>
                  <a:t>F(x)</a:t>
                </a:r>
                <a:r>
                  <a:rPr lang="zh-CN" altLang="en-US" sz="2800" dirty="0">
                    <a:solidFill>
                      <a:srgbClr val="FFFFFF"/>
                    </a:solidFill>
                    <a:ea typeface="+mn-ea"/>
                    <a:cs typeface="Times New Roman" panose="02020603050405020304" pitchFamily="18" charset="0"/>
                  </a:rPr>
                  <a:t>是</a:t>
                </a:r>
                <a:r>
                  <a:rPr lang="zh-CN" altLang="zh-CN" sz="2800" dirty="0">
                    <a:solidFill>
                      <a:srgbClr val="FFFFFF"/>
                    </a:solidFill>
                    <a:ea typeface="+mn-ea"/>
                    <a:cs typeface="Times New Roman" panose="02020603050405020304" pitchFamily="18" charset="0"/>
                  </a:rPr>
                  <a:t>事件{</a:t>
                </a:r>
                <a:r>
                  <a:rPr lang="el-GR" altLang="en-US" sz="2800" dirty="0">
                    <a:solidFill>
                      <a:srgbClr val="FFFFFF"/>
                    </a:solidFill>
                    <a:ea typeface="+mn-ea"/>
                    <a:cs typeface="Times New Roman" panose="02020603050405020304" pitchFamily="18" charset="0"/>
                  </a:rPr>
                  <a:t>ξ</a:t>
                </a:r>
                <a:r>
                  <a:rPr lang="en-US" altLang="zh-CN" sz="2800" dirty="0">
                    <a:solidFill>
                      <a:srgbClr val="FFFFFF"/>
                    </a:solidFill>
                    <a:ea typeface="+mn-ea"/>
                    <a:cs typeface="Times New Roman" panose="02020603050405020304" pitchFamily="18" charset="0"/>
                    <a:sym typeface="Symbol" panose="05050102010706020507" pitchFamily="18" charset="2"/>
                  </a:rPr>
                  <a:t></a:t>
                </a:r>
                <a:r>
                  <a:rPr lang="en-US" altLang="zh-CN" sz="2800" dirty="0">
                    <a:solidFill>
                      <a:srgbClr val="FFFFFF"/>
                    </a:solidFill>
                    <a:ea typeface="+mn-ea"/>
                    <a:cs typeface="Times New Roman" panose="02020603050405020304" pitchFamily="18" charset="0"/>
                  </a:rPr>
                  <a:t>x}</a:t>
                </a:r>
                <a:r>
                  <a:rPr lang="zh-CN" altLang="zh-CN" sz="2800" dirty="0">
                    <a:solidFill>
                      <a:srgbClr val="FFFFFF"/>
                    </a:solidFill>
                    <a:ea typeface="+mn-ea"/>
                    <a:cs typeface="Times New Roman" panose="02020603050405020304" pitchFamily="18" charset="0"/>
                  </a:rPr>
                  <a:t>的概率</a:t>
                </a:r>
                <a:r>
                  <a:rPr lang="en-US" altLang="zh-CN" sz="2800" dirty="0">
                    <a:solidFill>
                      <a:srgbClr val="FFFFFF"/>
                    </a:solidFill>
                    <a:ea typeface="+mn-ea"/>
                    <a:cs typeface="Times New Roman" panose="02020603050405020304" pitchFamily="18" charset="0"/>
                  </a:rPr>
                  <a:t>;</a:t>
                </a:r>
                <a:r>
                  <a:rPr lang="zh-CN" altLang="zh-CN" sz="2800" dirty="0">
                    <a:solidFill>
                      <a:srgbClr val="FFFFFF"/>
                    </a:solidFill>
                    <a:cs typeface="Times New Roman" panose="02020603050405020304" pitchFamily="18" charset="0"/>
                  </a:rPr>
                  <a:t> </a:t>
                </a:r>
                <a:endParaRPr lang="en-US" altLang="zh-CN" sz="2800" dirty="0">
                  <a:solidFill>
                    <a:srgbClr val="FFFFFF"/>
                  </a:solidFill>
                  <a:ea typeface="+mn-ea"/>
                  <a:cs typeface="Times New Roman" panose="02020603050405020304" pitchFamily="18" charset="0"/>
                </a:endParaRPr>
              </a:p>
              <a:p>
                <a:pPr>
                  <a:lnSpc>
                    <a:spcPct val="150000"/>
                  </a:lnSpc>
                  <a:defRPr/>
                </a:pPr>
                <a:r>
                  <a:rPr lang="en-US" altLang="zh-CN" sz="2800" dirty="0">
                    <a:solidFill>
                      <a:srgbClr val="FFFFFF"/>
                    </a:solidFill>
                    <a:cs typeface="Times New Roman" panose="02020603050405020304" pitchFamily="18" charset="0"/>
                  </a:rPr>
                  <a:t>         P(</a:t>
                </a:r>
                <a:r>
                  <a:rPr lang="el-GR" altLang="zh-CN" sz="2800" dirty="0">
                    <a:solidFill>
                      <a:srgbClr val="FFFFFF"/>
                    </a:solidFill>
                    <a:cs typeface="Times New Roman" panose="02020603050405020304" pitchFamily="18" charset="0"/>
                  </a:rPr>
                  <a:t>ξ</a:t>
                </a:r>
                <a:r>
                  <a:rPr lang="en-US" altLang="zh-CN" sz="2800" dirty="0">
                    <a:solidFill>
                      <a:srgbClr val="FFFFFF"/>
                    </a:solidFill>
                    <a:cs typeface="Times New Roman" panose="02020603050405020304" pitchFamily="18" charset="0"/>
                    <a:sym typeface="Symbol" panose="05050102010706020507" pitchFamily="18" charset="2"/>
                  </a:rPr>
                  <a:t>&gt;</a:t>
                </a:r>
                <a:r>
                  <a:rPr lang="en-US" altLang="zh-CN" sz="2800" dirty="0">
                    <a:solidFill>
                      <a:srgbClr val="FFFFFF"/>
                    </a:solidFill>
                    <a:cs typeface="Times New Roman" panose="02020603050405020304" pitchFamily="18" charset="0"/>
                  </a:rPr>
                  <a:t>x)</a:t>
                </a:r>
                <a:r>
                  <a:rPr lang="en-US" altLang="zh-CN" sz="2800" dirty="0">
                    <a:solidFill>
                      <a:srgbClr val="FFFFFF"/>
                    </a:solidFill>
                    <a:ea typeface="+mn-ea"/>
                    <a:cs typeface="Times New Roman" panose="02020603050405020304" pitchFamily="18" charset="0"/>
                  </a:rPr>
                  <a:t>=1-F(x)</a:t>
                </a:r>
              </a:p>
              <a:p>
                <a:pPr>
                  <a:lnSpc>
                    <a:spcPct val="150000"/>
                  </a:lnSpc>
                  <a:defRPr/>
                </a:pPr>
                <a:r>
                  <a:rPr lang="en-US" altLang="zh-CN" sz="2800" dirty="0">
                    <a:solidFill>
                      <a:srgbClr val="FFFFFF"/>
                    </a:solidFill>
                    <a:ea typeface="+mn-ea"/>
                    <a:cs typeface="Times New Roman" panose="02020603050405020304" pitchFamily="18" charset="0"/>
                  </a:rPr>
                  <a:t>         </a:t>
                </a:r>
                <a14:m>
                  <m:oMath xmlns:m="http://schemas.openxmlformats.org/officeDocument/2006/math">
                    <m:r>
                      <a:rPr lang="en-US" altLang="zh-CN" sz="2800" b="0" i="1" smtClean="0">
                        <a:solidFill>
                          <a:srgbClr val="FFFFFF"/>
                        </a:solidFill>
                        <a:latin typeface="Cambria Math" panose="02040503050406030204" pitchFamily="18" charset="0"/>
                        <a:ea typeface="+mn-ea"/>
                        <a:cs typeface="Times New Roman" panose="02020603050405020304" pitchFamily="18" charset="0"/>
                      </a:rPr>
                      <m:t>𝑃</m:t>
                    </m:r>
                    <m:d>
                      <m:dPr>
                        <m:ctrlPr>
                          <a:rPr lang="en-US" altLang="zh-CN" sz="2800" b="0" i="1" smtClean="0">
                            <a:solidFill>
                              <a:srgbClr val="FFFFFF"/>
                            </a:solidFill>
                            <a:latin typeface="Cambria Math" panose="02040503050406030204" pitchFamily="18" charset="0"/>
                            <a:ea typeface="+mn-ea"/>
                            <a:cs typeface="Times New Roman" panose="02020603050405020304" pitchFamily="18" charset="0"/>
                          </a:rPr>
                        </m:ctrlPr>
                      </m:dPr>
                      <m:e>
                        <m:r>
                          <a:rPr lang="en-US" altLang="zh-CN" sz="2800" b="0" i="1" smtClean="0">
                            <a:solidFill>
                              <a:srgbClr val="FFFFFF"/>
                            </a:solidFill>
                            <a:latin typeface="Cambria Math" panose="02040503050406030204" pitchFamily="18" charset="0"/>
                            <a:ea typeface="+mn-ea"/>
                            <a:cs typeface="Times New Roman" panose="02020603050405020304" pitchFamily="18" charset="0"/>
                          </a:rPr>
                          <m:t>𝜉</m:t>
                        </m:r>
                        <m:r>
                          <a:rPr lang="en-US" altLang="zh-CN" sz="2800" b="0" i="1" smtClean="0">
                            <a:solidFill>
                              <a:srgbClr val="FFFFFF"/>
                            </a:solidFill>
                            <a:latin typeface="Cambria Math" panose="02040503050406030204" pitchFamily="18" charset="0"/>
                            <a:ea typeface="+mn-ea"/>
                            <a:cs typeface="Times New Roman" panose="02020603050405020304" pitchFamily="18" charset="0"/>
                          </a:rPr>
                          <m:t>=</m:t>
                        </m:r>
                        <m:r>
                          <a:rPr lang="en-US" altLang="zh-CN" sz="2800" b="0" i="1" smtClean="0">
                            <a:solidFill>
                              <a:srgbClr val="FFFFFF"/>
                            </a:solidFill>
                            <a:latin typeface="Cambria Math" panose="02040503050406030204" pitchFamily="18" charset="0"/>
                            <a:ea typeface="+mn-ea"/>
                            <a:cs typeface="Times New Roman" panose="02020603050405020304" pitchFamily="18" charset="0"/>
                          </a:rPr>
                          <m:t>𝑥</m:t>
                        </m:r>
                      </m:e>
                    </m:d>
                    <m:r>
                      <a:rPr lang="en-US" altLang="zh-CN" sz="2800" b="0" i="1" smtClean="0">
                        <a:solidFill>
                          <a:srgbClr val="FFFFFF"/>
                        </a:solidFill>
                        <a:latin typeface="Cambria Math" panose="02040503050406030204" pitchFamily="18" charset="0"/>
                        <a:ea typeface="+mn-ea"/>
                        <a:cs typeface="Times New Roman" panose="02020603050405020304" pitchFamily="18" charset="0"/>
                      </a:rPr>
                      <m:t>=</m:t>
                    </m:r>
                    <m:r>
                      <a:rPr lang="en-US" altLang="zh-CN" sz="2800" b="0" i="1" smtClean="0">
                        <a:solidFill>
                          <a:srgbClr val="FFFFFF"/>
                        </a:solidFill>
                        <a:latin typeface="Cambria Math" panose="02040503050406030204" pitchFamily="18" charset="0"/>
                        <a:ea typeface="+mn-ea"/>
                        <a:cs typeface="Times New Roman" panose="02020603050405020304" pitchFamily="18" charset="0"/>
                      </a:rPr>
                      <m:t>𝐹</m:t>
                    </m:r>
                    <m:d>
                      <m:dPr>
                        <m:ctrlPr>
                          <a:rPr lang="en-US" altLang="zh-CN" sz="2800" b="0" i="1" smtClean="0">
                            <a:solidFill>
                              <a:srgbClr val="FFFFFF"/>
                            </a:solidFill>
                            <a:latin typeface="Cambria Math" panose="02040503050406030204" pitchFamily="18" charset="0"/>
                            <a:ea typeface="+mn-ea"/>
                            <a:cs typeface="Times New Roman" panose="02020603050405020304" pitchFamily="18" charset="0"/>
                          </a:rPr>
                        </m:ctrlPr>
                      </m:dPr>
                      <m:e>
                        <m:r>
                          <a:rPr lang="en-US" altLang="zh-CN" sz="2800" b="0" i="1" smtClean="0">
                            <a:solidFill>
                              <a:srgbClr val="FFFFFF"/>
                            </a:solidFill>
                            <a:latin typeface="Cambria Math" panose="02040503050406030204" pitchFamily="18" charset="0"/>
                            <a:ea typeface="+mn-ea"/>
                            <a:cs typeface="Times New Roman" panose="02020603050405020304" pitchFamily="18" charset="0"/>
                          </a:rPr>
                          <m:t>𝑥</m:t>
                        </m:r>
                      </m:e>
                    </m:d>
                    <m:r>
                      <a:rPr lang="en-US" altLang="zh-CN" sz="2800" b="0" i="1" smtClean="0">
                        <a:solidFill>
                          <a:srgbClr val="FFFFFF"/>
                        </a:solidFill>
                        <a:latin typeface="Cambria Math" panose="02040503050406030204" pitchFamily="18" charset="0"/>
                        <a:ea typeface="+mn-ea"/>
                        <a:cs typeface="Times New Roman" panose="02020603050405020304" pitchFamily="18" charset="0"/>
                      </a:rPr>
                      <m:t>−</m:t>
                    </m:r>
                    <m:r>
                      <a:rPr lang="en-US" altLang="zh-CN" sz="2800" b="0" i="1" smtClean="0">
                        <a:solidFill>
                          <a:srgbClr val="FFFFFF"/>
                        </a:solidFill>
                        <a:latin typeface="Cambria Math" panose="02040503050406030204" pitchFamily="18" charset="0"/>
                        <a:ea typeface="+mn-ea"/>
                        <a:cs typeface="Times New Roman" panose="02020603050405020304" pitchFamily="18" charset="0"/>
                      </a:rPr>
                      <m:t>𝐹</m:t>
                    </m:r>
                    <m:r>
                      <a:rPr lang="en-US" altLang="zh-CN" sz="2800" b="0" i="1" smtClean="0">
                        <a:solidFill>
                          <a:srgbClr val="FFFFFF"/>
                        </a:solidFill>
                        <a:latin typeface="Cambria Math" panose="02040503050406030204" pitchFamily="18" charset="0"/>
                        <a:ea typeface="+mn-ea"/>
                        <a:cs typeface="Times New Roman" panose="02020603050405020304" pitchFamily="18" charset="0"/>
                      </a:rPr>
                      <m:t>(</m:t>
                    </m:r>
                    <m:r>
                      <a:rPr lang="en-US" altLang="zh-CN" sz="2800" b="0" i="1" smtClean="0">
                        <a:solidFill>
                          <a:srgbClr val="FFFFFF"/>
                        </a:solidFill>
                        <a:latin typeface="Cambria Math" panose="02040503050406030204" pitchFamily="18" charset="0"/>
                        <a:ea typeface="+mn-ea"/>
                        <a:cs typeface="Times New Roman" panose="02020603050405020304" pitchFamily="18" charset="0"/>
                      </a:rPr>
                      <m:t>𝑥</m:t>
                    </m:r>
                    <m:r>
                      <a:rPr lang="en-US" altLang="zh-CN" sz="2800" b="0" i="1" smtClean="0">
                        <a:solidFill>
                          <a:srgbClr val="FFFFFF"/>
                        </a:solidFill>
                        <a:latin typeface="Cambria Math" panose="02040503050406030204" pitchFamily="18" charset="0"/>
                        <a:ea typeface="+mn-ea"/>
                        <a:cs typeface="Times New Roman" panose="02020603050405020304" pitchFamily="18" charset="0"/>
                      </a:rPr>
                      <m:t>−0)</m:t>
                    </m:r>
                  </m:oMath>
                </a14:m>
                <a:r>
                  <a:rPr lang="en-US" altLang="zh-CN" sz="2800" dirty="0">
                    <a:solidFill>
                      <a:srgbClr val="FFFFFF"/>
                    </a:solidFill>
                    <a:ea typeface="+mn-ea"/>
                    <a:cs typeface="Times New Roman" panose="02020603050405020304" pitchFamily="18" charset="0"/>
                  </a:rPr>
                  <a:t>  </a:t>
                </a:r>
              </a:p>
              <a:p>
                <a:pPr>
                  <a:lnSpc>
                    <a:spcPct val="150000"/>
                  </a:lnSpc>
                  <a:defRPr/>
                </a:pPr>
                <a:r>
                  <a:rPr lang="en-US" altLang="zh-CN" sz="2800" dirty="0">
                    <a:solidFill>
                      <a:srgbClr val="FFFFFF"/>
                    </a:solidFill>
                    <a:ea typeface="+mn-ea"/>
                    <a:cs typeface="Times New Roman" panose="02020603050405020304" pitchFamily="18" charset="0"/>
                  </a:rPr>
                  <a:t>         </a:t>
                </a:r>
                <a14:m>
                  <m:oMath xmlns:m="http://schemas.openxmlformats.org/officeDocument/2006/math">
                    <m:r>
                      <a:rPr lang="en-US" altLang="zh-CN" sz="2800" b="0" i="1" smtClean="0">
                        <a:solidFill>
                          <a:srgbClr val="FFFFFF"/>
                        </a:solidFill>
                        <a:latin typeface="Cambria Math" panose="02040503050406030204" pitchFamily="18" charset="0"/>
                        <a:ea typeface="+mn-ea"/>
                        <a:cs typeface="Times New Roman" panose="02020603050405020304" pitchFamily="18" charset="0"/>
                      </a:rPr>
                      <m:t>𝑃</m:t>
                    </m:r>
                    <m:d>
                      <m:dPr>
                        <m:ctrlPr>
                          <a:rPr lang="en-US" altLang="zh-CN" sz="2800" b="0" i="1" smtClean="0">
                            <a:solidFill>
                              <a:srgbClr val="FFFFFF"/>
                            </a:solidFill>
                            <a:latin typeface="Cambria Math" panose="02040503050406030204" pitchFamily="18" charset="0"/>
                            <a:ea typeface="+mn-ea"/>
                            <a:cs typeface="Times New Roman" panose="02020603050405020304" pitchFamily="18" charset="0"/>
                          </a:rPr>
                        </m:ctrlPr>
                      </m:dPr>
                      <m:e>
                        <m:sSub>
                          <m:sSubPr>
                            <m:ctrlPr>
                              <a:rPr lang="en-US" altLang="zh-CN" sz="2800" b="0" i="1" smtClean="0">
                                <a:solidFill>
                                  <a:srgbClr val="FFFFFF"/>
                                </a:solidFill>
                                <a:latin typeface="Cambria Math" panose="02040503050406030204" pitchFamily="18" charset="0"/>
                                <a:ea typeface="+mn-ea"/>
                                <a:cs typeface="Times New Roman" panose="02020603050405020304" pitchFamily="18" charset="0"/>
                              </a:rPr>
                            </m:ctrlPr>
                          </m:sSubPr>
                          <m:e>
                            <m:r>
                              <a:rPr lang="en-US" altLang="zh-CN" sz="2800" b="0" i="1" smtClean="0">
                                <a:solidFill>
                                  <a:srgbClr val="FFFFFF"/>
                                </a:solidFill>
                                <a:latin typeface="Cambria Math" panose="02040503050406030204" pitchFamily="18" charset="0"/>
                                <a:ea typeface="+mn-ea"/>
                                <a:cs typeface="Times New Roman" panose="02020603050405020304" pitchFamily="18" charset="0"/>
                              </a:rPr>
                              <m:t>𝑥</m:t>
                            </m:r>
                          </m:e>
                          <m:sub>
                            <m:r>
                              <a:rPr lang="en-US" altLang="zh-CN" sz="2800" b="0" i="1" smtClean="0">
                                <a:solidFill>
                                  <a:srgbClr val="FFFFFF"/>
                                </a:solidFill>
                                <a:latin typeface="Cambria Math" panose="02040503050406030204" pitchFamily="18" charset="0"/>
                                <a:ea typeface="+mn-ea"/>
                                <a:cs typeface="Times New Roman" panose="02020603050405020304" pitchFamily="18" charset="0"/>
                              </a:rPr>
                              <m:t>1</m:t>
                            </m:r>
                          </m:sub>
                        </m:sSub>
                        <m:r>
                          <a:rPr lang="en-US" altLang="zh-CN" sz="2800" b="0" i="1" smtClean="0">
                            <a:solidFill>
                              <a:srgbClr val="FFFFFF"/>
                            </a:solidFill>
                            <a:latin typeface="Cambria Math" panose="02040503050406030204" pitchFamily="18" charset="0"/>
                            <a:ea typeface="+mn-ea"/>
                            <a:cs typeface="Times New Roman" panose="02020603050405020304" pitchFamily="18" charset="0"/>
                          </a:rPr>
                          <m:t>&lt;</m:t>
                        </m:r>
                        <m:r>
                          <a:rPr lang="en-US" altLang="zh-CN" sz="2800" b="0" i="1" smtClean="0">
                            <a:solidFill>
                              <a:srgbClr val="FFFFFF"/>
                            </a:solidFill>
                            <a:latin typeface="Cambria Math" panose="02040503050406030204" pitchFamily="18" charset="0"/>
                            <a:ea typeface="+mn-ea"/>
                            <a:cs typeface="Times New Roman" panose="02020603050405020304" pitchFamily="18" charset="0"/>
                          </a:rPr>
                          <m:t>𝜉</m:t>
                        </m:r>
                        <m:r>
                          <a:rPr lang="en-US" altLang="zh-CN" sz="2800" b="0" i="1" smtClean="0">
                            <a:solidFill>
                              <a:srgbClr val="FFFFFF"/>
                            </a:solidFill>
                            <a:latin typeface="Cambria Math" panose="02040503050406030204" pitchFamily="18" charset="0"/>
                            <a:ea typeface="+mn-ea"/>
                            <a:cs typeface="Times New Roman" panose="02020603050405020304" pitchFamily="18" charset="0"/>
                          </a:rPr>
                          <m:t>≤</m:t>
                        </m:r>
                        <m:sSub>
                          <m:sSubPr>
                            <m:ctrlPr>
                              <a:rPr lang="en-US" altLang="zh-CN" sz="2800" b="0" i="1" smtClean="0">
                                <a:solidFill>
                                  <a:srgbClr val="FFFFFF"/>
                                </a:solidFill>
                                <a:latin typeface="Cambria Math" panose="02040503050406030204" pitchFamily="18" charset="0"/>
                                <a:ea typeface="+mn-ea"/>
                                <a:cs typeface="Times New Roman" panose="02020603050405020304" pitchFamily="18" charset="0"/>
                              </a:rPr>
                            </m:ctrlPr>
                          </m:sSubPr>
                          <m:e>
                            <m:r>
                              <a:rPr lang="en-US" altLang="zh-CN" sz="2800" b="0" i="1" smtClean="0">
                                <a:solidFill>
                                  <a:srgbClr val="FFFFFF"/>
                                </a:solidFill>
                                <a:latin typeface="Cambria Math" panose="02040503050406030204" pitchFamily="18" charset="0"/>
                                <a:ea typeface="+mn-ea"/>
                                <a:cs typeface="Times New Roman" panose="02020603050405020304" pitchFamily="18" charset="0"/>
                              </a:rPr>
                              <m:t>𝑥</m:t>
                            </m:r>
                          </m:e>
                          <m:sub>
                            <m:r>
                              <a:rPr lang="en-US" altLang="zh-CN" sz="2800" b="0" i="1" smtClean="0">
                                <a:solidFill>
                                  <a:srgbClr val="FFFFFF"/>
                                </a:solidFill>
                                <a:latin typeface="Cambria Math" panose="02040503050406030204" pitchFamily="18" charset="0"/>
                                <a:ea typeface="+mn-ea"/>
                                <a:cs typeface="Times New Roman" panose="02020603050405020304" pitchFamily="18" charset="0"/>
                              </a:rPr>
                              <m:t>2</m:t>
                            </m:r>
                          </m:sub>
                        </m:sSub>
                      </m:e>
                    </m:d>
                    <m:r>
                      <a:rPr lang="en-US" altLang="zh-CN" sz="2800" b="0" i="1" smtClean="0">
                        <a:solidFill>
                          <a:srgbClr val="FFFFFF"/>
                        </a:solidFill>
                        <a:latin typeface="Cambria Math" panose="02040503050406030204" pitchFamily="18" charset="0"/>
                        <a:ea typeface="+mn-ea"/>
                        <a:cs typeface="Times New Roman" panose="02020603050405020304" pitchFamily="18" charset="0"/>
                      </a:rPr>
                      <m:t>=</m:t>
                    </m:r>
                    <m:r>
                      <a:rPr lang="en-US" altLang="zh-CN" sz="2800" b="0" i="1" smtClean="0">
                        <a:solidFill>
                          <a:srgbClr val="FFFFFF"/>
                        </a:solidFill>
                        <a:latin typeface="Cambria Math" panose="02040503050406030204" pitchFamily="18" charset="0"/>
                        <a:ea typeface="+mn-ea"/>
                        <a:cs typeface="Times New Roman" panose="02020603050405020304" pitchFamily="18" charset="0"/>
                      </a:rPr>
                      <m:t>𝐹</m:t>
                    </m:r>
                    <m:d>
                      <m:dPr>
                        <m:ctrlPr>
                          <a:rPr lang="en-US" altLang="zh-CN" sz="2800" b="0" i="1" smtClean="0">
                            <a:solidFill>
                              <a:srgbClr val="FFFFFF"/>
                            </a:solidFill>
                            <a:latin typeface="Cambria Math" panose="02040503050406030204" pitchFamily="18" charset="0"/>
                            <a:ea typeface="+mn-ea"/>
                            <a:cs typeface="Times New Roman" panose="02020603050405020304" pitchFamily="18" charset="0"/>
                          </a:rPr>
                        </m:ctrlPr>
                      </m:dPr>
                      <m:e>
                        <m:sSub>
                          <m:sSubPr>
                            <m:ctrlPr>
                              <a:rPr lang="en-US" altLang="zh-CN" sz="2800" b="0" i="1" smtClean="0">
                                <a:solidFill>
                                  <a:srgbClr val="FFFFFF"/>
                                </a:solidFill>
                                <a:latin typeface="Cambria Math" panose="02040503050406030204" pitchFamily="18" charset="0"/>
                                <a:ea typeface="+mn-ea"/>
                                <a:cs typeface="Times New Roman" panose="02020603050405020304" pitchFamily="18" charset="0"/>
                              </a:rPr>
                            </m:ctrlPr>
                          </m:sSubPr>
                          <m:e>
                            <m:r>
                              <a:rPr lang="en-US" altLang="zh-CN" sz="2800" b="0" i="1" smtClean="0">
                                <a:solidFill>
                                  <a:srgbClr val="FFFFFF"/>
                                </a:solidFill>
                                <a:latin typeface="Cambria Math" panose="02040503050406030204" pitchFamily="18" charset="0"/>
                                <a:ea typeface="+mn-ea"/>
                                <a:cs typeface="Times New Roman" panose="02020603050405020304" pitchFamily="18" charset="0"/>
                              </a:rPr>
                              <m:t>𝑥</m:t>
                            </m:r>
                          </m:e>
                          <m:sub>
                            <m:r>
                              <a:rPr lang="en-US" altLang="zh-CN" sz="2800" b="0" i="1" smtClean="0">
                                <a:solidFill>
                                  <a:srgbClr val="FFFFFF"/>
                                </a:solidFill>
                                <a:latin typeface="Cambria Math" panose="02040503050406030204" pitchFamily="18" charset="0"/>
                                <a:ea typeface="+mn-ea"/>
                                <a:cs typeface="Times New Roman" panose="02020603050405020304" pitchFamily="18" charset="0"/>
                              </a:rPr>
                              <m:t>2</m:t>
                            </m:r>
                          </m:sub>
                        </m:sSub>
                      </m:e>
                    </m:d>
                    <m:r>
                      <a:rPr lang="en-US" altLang="zh-CN" sz="2800" b="0" i="1" smtClean="0">
                        <a:solidFill>
                          <a:srgbClr val="FFFFFF"/>
                        </a:solidFill>
                        <a:latin typeface="Cambria Math" panose="02040503050406030204" pitchFamily="18" charset="0"/>
                        <a:ea typeface="+mn-ea"/>
                        <a:cs typeface="Times New Roman" panose="02020603050405020304" pitchFamily="18" charset="0"/>
                      </a:rPr>
                      <m:t>−</m:t>
                    </m:r>
                    <m:r>
                      <a:rPr lang="en-US" altLang="zh-CN" sz="2800" b="0" i="1" smtClean="0">
                        <a:solidFill>
                          <a:srgbClr val="FFFFFF"/>
                        </a:solidFill>
                        <a:latin typeface="Cambria Math" panose="02040503050406030204" pitchFamily="18" charset="0"/>
                        <a:ea typeface="+mn-ea"/>
                        <a:cs typeface="Times New Roman" panose="02020603050405020304" pitchFamily="18" charset="0"/>
                      </a:rPr>
                      <m:t>𝐹</m:t>
                    </m:r>
                    <m:d>
                      <m:dPr>
                        <m:ctrlPr>
                          <a:rPr lang="en-US" altLang="zh-CN" sz="2800" b="0" i="1" smtClean="0">
                            <a:solidFill>
                              <a:srgbClr val="FFFFFF"/>
                            </a:solidFill>
                            <a:latin typeface="Cambria Math" panose="02040503050406030204" pitchFamily="18" charset="0"/>
                            <a:ea typeface="+mn-ea"/>
                            <a:cs typeface="Times New Roman" panose="02020603050405020304" pitchFamily="18" charset="0"/>
                          </a:rPr>
                        </m:ctrlPr>
                      </m:dPr>
                      <m:e>
                        <m:sSub>
                          <m:sSubPr>
                            <m:ctrlPr>
                              <a:rPr lang="en-US" altLang="zh-CN" sz="2800" b="0" i="1" smtClean="0">
                                <a:solidFill>
                                  <a:srgbClr val="FFFFFF"/>
                                </a:solidFill>
                                <a:latin typeface="Cambria Math" panose="02040503050406030204" pitchFamily="18" charset="0"/>
                                <a:ea typeface="+mn-ea"/>
                                <a:cs typeface="Times New Roman" panose="02020603050405020304" pitchFamily="18" charset="0"/>
                              </a:rPr>
                            </m:ctrlPr>
                          </m:sSubPr>
                          <m:e>
                            <m:r>
                              <a:rPr lang="en-US" altLang="zh-CN" sz="2800" b="0" i="1" smtClean="0">
                                <a:solidFill>
                                  <a:srgbClr val="FFFFFF"/>
                                </a:solidFill>
                                <a:latin typeface="Cambria Math" panose="02040503050406030204" pitchFamily="18" charset="0"/>
                                <a:ea typeface="+mn-ea"/>
                                <a:cs typeface="Times New Roman" panose="02020603050405020304" pitchFamily="18" charset="0"/>
                              </a:rPr>
                              <m:t>𝑥</m:t>
                            </m:r>
                          </m:e>
                          <m:sub>
                            <m:r>
                              <a:rPr lang="en-US" altLang="zh-CN" sz="2800" b="0" i="1" smtClean="0">
                                <a:solidFill>
                                  <a:srgbClr val="FFFFFF"/>
                                </a:solidFill>
                                <a:latin typeface="Cambria Math" panose="02040503050406030204" pitchFamily="18" charset="0"/>
                                <a:ea typeface="+mn-ea"/>
                                <a:cs typeface="Times New Roman" panose="02020603050405020304" pitchFamily="18" charset="0"/>
                              </a:rPr>
                              <m:t>1</m:t>
                            </m:r>
                          </m:sub>
                        </m:sSub>
                      </m:e>
                    </m:d>
                    <m:r>
                      <a:rPr lang="en-US" altLang="zh-CN" sz="2800" b="0" i="0" smtClean="0">
                        <a:solidFill>
                          <a:srgbClr val="FFFFFF"/>
                        </a:solidFill>
                        <a:latin typeface="Cambria Math" panose="02040503050406030204" pitchFamily="18" charset="0"/>
                        <a:ea typeface="+mn-ea"/>
                        <a:cs typeface="Times New Roman" panose="02020603050405020304" pitchFamily="18" charset="0"/>
                      </a:rPr>
                      <m:t>,   </m:t>
                    </m:r>
                    <m:sSub>
                      <m:sSubPr>
                        <m:ctrlPr>
                          <a:rPr lang="en-US" altLang="zh-CN" sz="2800" i="1">
                            <a:solidFill>
                              <a:srgbClr val="FFFFFF"/>
                            </a:solidFill>
                            <a:latin typeface="Cambria Math" panose="02040503050406030204" pitchFamily="18" charset="0"/>
                            <a:cs typeface="Times New Roman" panose="02020603050405020304" pitchFamily="18" charset="0"/>
                          </a:rPr>
                        </m:ctrlPr>
                      </m:sSubPr>
                      <m:e>
                        <m:r>
                          <a:rPr lang="en-US" altLang="zh-CN" sz="2800" b="0" i="1" smtClean="0">
                            <a:solidFill>
                              <a:srgbClr val="FFFFFF"/>
                            </a:solidFill>
                            <a:latin typeface="Cambria Math" panose="02040503050406030204" pitchFamily="18" charset="0"/>
                            <a:cs typeface="Times New Roman" panose="02020603050405020304" pitchFamily="18" charset="0"/>
                          </a:rPr>
                          <m:t> </m:t>
                        </m:r>
                        <m:r>
                          <a:rPr lang="en-US" altLang="zh-CN" sz="2800" i="1">
                            <a:solidFill>
                              <a:srgbClr val="FFFFFF"/>
                            </a:solidFill>
                            <a:latin typeface="Cambria Math" panose="02040503050406030204" pitchFamily="18" charset="0"/>
                            <a:cs typeface="Times New Roman" panose="02020603050405020304" pitchFamily="18" charset="0"/>
                          </a:rPr>
                          <m:t>𝑥</m:t>
                        </m:r>
                      </m:e>
                      <m:sub>
                        <m:r>
                          <a:rPr lang="en-US" altLang="zh-CN" sz="2800" i="1">
                            <a:solidFill>
                              <a:srgbClr val="FFFFFF"/>
                            </a:solidFill>
                            <a:latin typeface="Cambria Math" panose="02040503050406030204" pitchFamily="18" charset="0"/>
                            <a:cs typeface="Times New Roman" panose="02020603050405020304" pitchFamily="18" charset="0"/>
                          </a:rPr>
                          <m:t>1</m:t>
                        </m:r>
                      </m:sub>
                    </m:sSub>
                    <m:r>
                      <a:rPr lang="en-US" altLang="zh-CN" sz="2800" b="0" i="1" smtClean="0">
                        <a:solidFill>
                          <a:srgbClr val="FFFFFF"/>
                        </a:solidFill>
                        <a:latin typeface="Cambria Math" panose="02040503050406030204" pitchFamily="18" charset="0"/>
                        <a:ea typeface="+mn-ea"/>
                        <a:cs typeface="Times New Roman" panose="02020603050405020304" pitchFamily="18" charset="0"/>
                      </a:rPr>
                      <m:t>≤</m:t>
                    </m:r>
                    <m:sSub>
                      <m:sSubPr>
                        <m:ctrlPr>
                          <a:rPr lang="en-US" altLang="zh-CN" sz="2800" b="0" i="1" smtClean="0">
                            <a:solidFill>
                              <a:srgbClr val="FFFFFF"/>
                            </a:solidFill>
                            <a:latin typeface="Cambria Math" panose="02040503050406030204" pitchFamily="18" charset="0"/>
                            <a:ea typeface="+mn-ea"/>
                            <a:cs typeface="Times New Roman" panose="02020603050405020304" pitchFamily="18" charset="0"/>
                          </a:rPr>
                        </m:ctrlPr>
                      </m:sSubPr>
                      <m:e>
                        <m:r>
                          <a:rPr lang="en-US" altLang="zh-CN" sz="2800" b="0" i="1" smtClean="0">
                            <a:solidFill>
                              <a:srgbClr val="FFFFFF"/>
                            </a:solidFill>
                            <a:latin typeface="Cambria Math" panose="02040503050406030204" pitchFamily="18" charset="0"/>
                            <a:ea typeface="+mn-ea"/>
                            <a:cs typeface="Times New Roman" panose="02020603050405020304" pitchFamily="18" charset="0"/>
                          </a:rPr>
                          <m:t>𝑥</m:t>
                        </m:r>
                      </m:e>
                      <m:sub>
                        <m:r>
                          <a:rPr lang="en-US" altLang="zh-CN" sz="2800" b="0" i="1" smtClean="0">
                            <a:solidFill>
                              <a:srgbClr val="FFFFFF"/>
                            </a:solidFill>
                            <a:latin typeface="Cambria Math" panose="02040503050406030204" pitchFamily="18" charset="0"/>
                            <a:ea typeface="+mn-ea"/>
                            <a:cs typeface="Times New Roman" panose="02020603050405020304" pitchFamily="18" charset="0"/>
                          </a:rPr>
                          <m:t>2</m:t>
                        </m:r>
                      </m:sub>
                    </m:sSub>
                  </m:oMath>
                </a14:m>
                <a:r>
                  <a:rPr lang="en-US" altLang="zh-CN" sz="2800" dirty="0">
                    <a:solidFill>
                      <a:srgbClr val="FFFFFF"/>
                    </a:solidFill>
                    <a:ea typeface="+mn-ea"/>
                    <a:cs typeface="Times New Roman" panose="02020603050405020304" pitchFamily="18" charset="0"/>
                  </a:rPr>
                  <a:t>  </a:t>
                </a:r>
              </a:p>
              <a:p>
                <a:pPr>
                  <a:lnSpc>
                    <a:spcPct val="130000"/>
                  </a:lnSpc>
                  <a:defRPr/>
                </a:pPr>
                <a:r>
                  <a:rPr lang="en-US" altLang="zh-CN" sz="2800" dirty="0">
                    <a:solidFill>
                      <a:srgbClr val="FFFFFF"/>
                    </a:solidFill>
                    <a:ea typeface="+mn-ea"/>
                    <a:cs typeface="Times New Roman" panose="02020603050405020304" pitchFamily="18" charset="0"/>
                  </a:rPr>
                  <a:t>   </a:t>
                </a:r>
              </a:p>
              <a:p>
                <a:pPr>
                  <a:lnSpc>
                    <a:spcPct val="130000"/>
                  </a:lnSpc>
                  <a:defRPr/>
                </a:pPr>
                <a:endParaRPr lang="en-US" altLang="zh-CN" sz="2800" dirty="0">
                  <a:solidFill>
                    <a:srgbClr val="FFFFFF"/>
                  </a:solidFill>
                  <a:ea typeface="+mn-ea"/>
                  <a:cs typeface="Times New Roman" panose="02020603050405020304" pitchFamily="18" charset="0"/>
                </a:endParaRPr>
              </a:p>
            </p:txBody>
          </p:sp>
        </mc:Choice>
        <mc:Fallback xmlns="">
          <p:sp>
            <p:nvSpPr>
              <p:cNvPr id="158723" name="Text Box 3">
                <a:extLst>
                  <a:ext uri="{FF2B5EF4-FFF2-40B4-BE49-F238E27FC236}">
                    <a16:creationId xmlns:a16="http://schemas.microsoft.com/office/drawing/2014/main" id="{DEF406CC-3921-4D51-ABA6-B4862153CA14}"/>
                  </a:ext>
                </a:extLst>
              </p:cNvPr>
              <p:cNvSpPr txBox="1">
                <a:spLocks noRot="1" noChangeAspect="1" noMove="1" noResize="1" noEditPoints="1" noAdjustHandles="1" noChangeArrowheads="1" noChangeShapeType="1" noTextEdit="1"/>
              </p:cNvSpPr>
              <p:nvPr/>
            </p:nvSpPr>
            <p:spPr bwMode="auto">
              <a:xfrm>
                <a:off x="369888" y="1196975"/>
                <a:ext cx="8522591" cy="5982663"/>
              </a:xfrm>
              <a:prstGeom prst="rect">
                <a:avLst/>
              </a:prstGeom>
              <a:blipFill>
                <a:blip r:embed="rId3"/>
                <a:stretch>
                  <a:fillRect l="-1502" t="-20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0" advTm="10000">
        <p:sndAc>
          <p:stSnd>
            <p:snd r:embed="rId2" name="TYPE.WAV"/>
          </p:stSnd>
        </p:sndAc>
      </p:transition>
    </mc:Choice>
    <mc:Fallback xmlns="">
      <p:transition advTm="10000">
        <p:sndAc>
          <p:stSnd>
            <p:snd r:embed="rId4" name="TYPE.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8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87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87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8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8770" name="Rectangle 2">
            <a:extLst>
              <a:ext uri="{FF2B5EF4-FFF2-40B4-BE49-F238E27FC236}">
                <a16:creationId xmlns:a16="http://schemas.microsoft.com/office/drawing/2014/main" id="{43787FD4-75BD-44EF-92C6-4D44E882DA17}"/>
              </a:ext>
            </a:extLst>
          </p:cNvPr>
          <p:cNvSpPr>
            <a:spLocks noGrp="1" noChangeArrowheads="1"/>
          </p:cNvSpPr>
          <p:nvPr>
            <p:ph type="title"/>
          </p:nvPr>
        </p:nvSpPr>
        <p:spPr>
          <a:xfrm>
            <a:off x="482489" y="234845"/>
            <a:ext cx="7772400" cy="1143000"/>
          </a:xfrm>
        </p:spPr>
        <p:txBody>
          <a:bodyPr/>
          <a:lstStyle/>
          <a:p>
            <a:pPr algn="l" eaLnBrk="1" hangingPunct="1">
              <a:defRPr/>
            </a:pPr>
            <a:r>
              <a:rPr lang="zh-CN" altLang="en-US" sz="3600" dirty="0">
                <a:solidFill>
                  <a:schemeClr val="accent3"/>
                </a:solidFill>
                <a:latin typeface="楷体_GB2312" pitchFamily="49" charset="-122"/>
                <a:ea typeface="楷体_GB2312" pitchFamily="49" charset="-122"/>
              </a:rPr>
              <a:t>分布函数</a:t>
            </a:r>
            <a:r>
              <a:rPr lang="en-US" altLang="zh-CN" sz="3600" dirty="0">
                <a:solidFill>
                  <a:schemeClr val="accent3"/>
                </a:solidFill>
                <a:latin typeface="楷体_GB2312" pitchFamily="49" charset="-122"/>
                <a:ea typeface="楷体_GB2312" pitchFamily="49" charset="-122"/>
              </a:rPr>
              <a:t>F(x)</a:t>
            </a:r>
            <a:r>
              <a:rPr lang="zh-CN" altLang="en-US" sz="3600" dirty="0">
                <a:solidFill>
                  <a:schemeClr val="accent3"/>
                </a:solidFill>
                <a:latin typeface="楷体_GB2312" pitchFamily="49" charset="-122"/>
                <a:ea typeface="楷体_GB2312" pitchFamily="49" charset="-122"/>
              </a:rPr>
              <a:t>的性质</a:t>
            </a:r>
          </a:p>
        </p:txBody>
      </p:sp>
      <p:sp>
        <p:nvSpPr>
          <p:cNvPr id="288771" name="Rectangle 3">
            <a:extLst>
              <a:ext uri="{FF2B5EF4-FFF2-40B4-BE49-F238E27FC236}">
                <a16:creationId xmlns:a16="http://schemas.microsoft.com/office/drawing/2014/main" id="{9C0C1C39-7F5C-464B-BC0E-4DB5B7DE08B4}"/>
              </a:ext>
            </a:extLst>
          </p:cNvPr>
          <p:cNvSpPr>
            <a:spLocks noGrp="1" noChangeArrowheads="1"/>
          </p:cNvSpPr>
          <p:nvPr>
            <p:ph type="body" sz="half" idx="1"/>
          </p:nvPr>
        </p:nvSpPr>
        <p:spPr>
          <a:xfrm>
            <a:off x="538956" y="3684588"/>
            <a:ext cx="8066087" cy="1655763"/>
          </a:xfrm>
        </p:spPr>
        <p:txBody>
          <a:bodyPr/>
          <a:lstStyle/>
          <a:p>
            <a:pPr marL="609600" indent="-609600" eaLnBrk="1" hangingPunct="1">
              <a:lnSpc>
                <a:spcPct val="130000"/>
              </a:lnSpc>
              <a:buFont typeface="Wingdings" panose="05000000000000000000" pitchFamily="2" charset="2"/>
              <a:buNone/>
            </a:pPr>
            <a:r>
              <a:rPr lang="en-US" altLang="zh-CN" dirty="0">
                <a:solidFill>
                  <a:srgbClr val="FFFFFF"/>
                </a:solidFill>
                <a:latin typeface="+mn-ea"/>
              </a:rPr>
              <a:t>④ F(x)</a:t>
            </a:r>
            <a:r>
              <a:rPr lang="zh-CN" altLang="en-US" dirty="0">
                <a:solidFill>
                  <a:srgbClr val="FFFFFF"/>
                </a:solidFill>
                <a:latin typeface="+mn-ea"/>
              </a:rPr>
              <a:t>至多有可列个间断点，而在其间断点上也是右连续的。</a:t>
            </a:r>
          </a:p>
        </p:txBody>
      </p:sp>
      <p:sp>
        <p:nvSpPr>
          <p:cNvPr id="288782" name="Text Box 14">
            <a:extLst>
              <a:ext uri="{FF2B5EF4-FFF2-40B4-BE49-F238E27FC236}">
                <a16:creationId xmlns:a16="http://schemas.microsoft.com/office/drawing/2014/main" id="{166565CB-E033-44B3-95B1-6EACF7A0F03C}"/>
              </a:ext>
            </a:extLst>
          </p:cNvPr>
          <p:cNvSpPr txBox="1">
            <a:spLocks noChangeArrowheads="1"/>
          </p:cNvSpPr>
          <p:nvPr/>
        </p:nvSpPr>
        <p:spPr bwMode="auto">
          <a:xfrm>
            <a:off x="539750" y="1268413"/>
            <a:ext cx="8353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3200">
                <a:solidFill>
                  <a:schemeClr val="tx1"/>
                </a:solidFill>
                <a:latin typeface="Times New Roman" panose="02020603050405020304" pitchFamily="18" charset="0"/>
                <a:ea typeface="华文楷体" panose="02010600040101010101" pitchFamily="2" charset="-122"/>
              </a:defRPr>
            </a:lvl1pPr>
            <a:lvl2pPr marL="914400" indent="-457200">
              <a:defRPr kumimoji="1" sz="3200">
                <a:solidFill>
                  <a:schemeClr val="tx1"/>
                </a:solidFill>
                <a:latin typeface="Times New Roman" panose="02020603050405020304" pitchFamily="18" charset="0"/>
                <a:ea typeface="华文楷体" panose="02010600040101010101" pitchFamily="2" charset="-122"/>
              </a:defRPr>
            </a:lvl2pPr>
            <a:lvl3pPr marL="1371600" indent="-457200">
              <a:defRPr kumimoji="1" sz="3200">
                <a:solidFill>
                  <a:schemeClr val="tx1"/>
                </a:solidFill>
                <a:latin typeface="Times New Roman" panose="02020603050405020304" pitchFamily="18" charset="0"/>
                <a:ea typeface="华文楷体" panose="02010600040101010101" pitchFamily="2" charset="-122"/>
              </a:defRPr>
            </a:lvl3pPr>
            <a:lvl4pPr marL="1828800" indent="-457200">
              <a:defRPr kumimoji="1" sz="3200">
                <a:solidFill>
                  <a:schemeClr val="tx1"/>
                </a:solidFill>
                <a:latin typeface="Times New Roman" panose="02020603050405020304" pitchFamily="18" charset="0"/>
                <a:ea typeface="华文楷体" panose="02010600040101010101" pitchFamily="2" charset="-122"/>
              </a:defRPr>
            </a:lvl4pPr>
            <a:lvl5pPr marL="2286000" indent="-457200">
              <a:defRPr kumimoji="1" sz="3200">
                <a:solidFill>
                  <a:schemeClr val="tx1"/>
                </a:solidFill>
                <a:latin typeface="Times New Roman" panose="02020603050405020304" pitchFamily="18" charset="0"/>
                <a:ea typeface="华文楷体" panose="02010600040101010101" pitchFamily="2" charset="-122"/>
              </a:defRPr>
            </a:lvl5pPr>
            <a:lvl6pPr marL="2743200" indent="-4572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3200400" indent="-4572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657600" indent="-4572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4114800" indent="-4572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spcBef>
                <a:spcPct val="20000"/>
              </a:spcBef>
              <a:buSzPct val="80000"/>
              <a:buFont typeface="Wingdings" panose="05000000000000000000" pitchFamily="2" charset="2"/>
              <a:buNone/>
            </a:pPr>
            <a:r>
              <a:rPr lang="en-US" altLang="zh-CN" dirty="0">
                <a:solidFill>
                  <a:srgbClr val="FFFFFF"/>
                </a:solidFill>
                <a:latin typeface="华文楷体" panose="02010600040101010101" pitchFamily="2" charset="-122"/>
              </a:rPr>
              <a:t>①  </a:t>
            </a:r>
            <a:r>
              <a:rPr lang="en-US" altLang="zh-CN" dirty="0">
                <a:solidFill>
                  <a:srgbClr val="FFFFFF"/>
                </a:solidFill>
              </a:rPr>
              <a:t>0≤F(x)≤1</a:t>
            </a:r>
            <a:r>
              <a:rPr lang="zh-CN" altLang="en-US" dirty="0">
                <a:solidFill>
                  <a:srgbClr val="FFFFFF"/>
                </a:solidFill>
              </a:rPr>
              <a:t>，对一切</a:t>
            </a:r>
            <a:r>
              <a:rPr lang="en-US" altLang="zh-CN" dirty="0">
                <a:solidFill>
                  <a:srgbClr val="FFFFFF"/>
                </a:solidFill>
              </a:rPr>
              <a:t>ⅹ∈(-∞</a:t>
            </a:r>
            <a:r>
              <a:rPr lang="zh-CN" altLang="en-US" dirty="0">
                <a:solidFill>
                  <a:srgbClr val="FFFFFF"/>
                </a:solidFill>
              </a:rPr>
              <a:t>，</a:t>
            </a:r>
            <a:r>
              <a:rPr lang="en-US" altLang="zh-CN" dirty="0">
                <a:solidFill>
                  <a:srgbClr val="FFFFFF"/>
                </a:solidFill>
              </a:rPr>
              <a:t>+∞)</a:t>
            </a:r>
            <a:r>
              <a:rPr lang="zh-CN" altLang="en-US" dirty="0">
                <a:solidFill>
                  <a:srgbClr val="FFFFFF"/>
                </a:solidFill>
              </a:rPr>
              <a:t>成立；</a:t>
            </a:r>
            <a:endParaRPr lang="zh-CN" altLang="en-US" i="1" dirty="0"/>
          </a:p>
        </p:txBody>
      </p:sp>
      <p:sp>
        <p:nvSpPr>
          <p:cNvPr id="288783" name="Text Box 15">
            <a:extLst>
              <a:ext uri="{FF2B5EF4-FFF2-40B4-BE49-F238E27FC236}">
                <a16:creationId xmlns:a16="http://schemas.microsoft.com/office/drawing/2014/main" id="{5D26F148-CBC9-4287-AB80-5DBD1614DBD5}"/>
              </a:ext>
            </a:extLst>
          </p:cNvPr>
          <p:cNvSpPr txBox="1">
            <a:spLocks noChangeArrowheads="1"/>
          </p:cNvSpPr>
          <p:nvPr/>
        </p:nvSpPr>
        <p:spPr bwMode="auto">
          <a:xfrm>
            <a:off x="395536" y="2069995"/>
            <a:ext cx="58531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3200">
                <a:solidFill>
                  <a:schemeClr val="tx1"/>
                </a:solidFill>
                <a:latin typeface="Times New Roman" panose="02020603050405020304" pitchFamily="18" charset="0"/>
                <a:ea typeface="华文楷体" panose="02010600040101010101" pitchFamily="2" charset="-122"/>
              </a:defRPr>
            </a:lvl1pPr>
            <a:lvl2pPr marL="914400" indent="-457200">
              <a:defRPr kumimoji="1" sz="3200">
                <a:solidFill>
                  <a:schemeClr val="tx1"/>
                </a:solidFill>
                <a:latin typeface="Times New Roman" panose="02020603050405020304" pitchFamily="18" charset="0"/>
                <a:ea typeface="华文楷体" panose="02010600040101010101" pitchFamily="2" charset="-122"/>
              </a:defRPr>
            </a:lvl2pPr>
            <a:lvl3pPr marL="1371600" indent="-457200">
              <a:defRPr kumimoji="1" sz="3200">
                <a:solidFill>
                  <a:schemeClr val="tx1"/>
                </a:solidFill>
                <a:latin typeface="Times New Roman" panose="02020603050405020304" pitchFamily="18" charset="0"/>
                <a:ea typeface="华文楷体" panose="02010600040101010101" pitchFamily="2" charset="-122"/>
              </a:defRPr>
            </a:lvl3pPr>
            <a:lvl4pPr marL="1828800" indent="-457200">
              <a:defRPr kumimoji="1" sz="3200">
                <a:solidFill>
                  <a:schemeClr val="tx1"/>
                </a:solidFill>
                <a:latin typeface="Times New Roman" panose="02020603050405020304" pitchFamily="18" charset="0"/>
                <a:ea typeface="华文楷体" panose="02010600040101010101" pitchFamily="2" charset="-122"/>
              </a:defRPr>
            </a:lvl4pPr>
            <a:lvl5pPr marL="2286000" indent="-457200">
              <a:defRPr kumimoji="1" sz="3200">
                <a:solidFill>
                  <a:schemeClr val="tx1"/>
                </a:solidFill>
                <a:latin typeface="Times New Roman" panose="02020603050405020304" pitchFamily="18" charset="0"/>
                <a:ea typeface="华文楷体" panose="02010600040101010101" pitchFamily="2" charset="-122"/>
              </a:defRPr>
            </a:lvl5pPr>
            <a:lvl6pPr marL="2743200" indent="-4572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3200400" indent="-4572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657600" indent="-4572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4114800" indent="-4572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eaLnBrk="1" hangingPunct="1">
              <a:spcBef>
                <a:spcPct val="20000"/>
              </a:spcBef>
              <a:buSzPct val="80000"/>
              <a:buFont typeface="Wingdings" panose="05000000000000000000" pitchFamily="2" charset="2"/>
              <a:buNone/>
            </a:pPr>
            <a:r>
              <a:rPr lang="en-US" altLang="zh-CN" dirty="0">
                <a:solidFill>
                  <a:srgbClr val="FFFFFF"/>
                </a:solidFill>
                <a:ea typeface="+mn-ea"/>
                <a:cs typeface="Times New Roman" panose="02020603050405020304" pitchFamily="18" charset="0"/>
              </a:rPr>
              <a:t> ②   F(x)</a:t>
            </a:r>
            <a:r>
              <a:rPr lang="zh-CN" altLang="en-US" dirty="0">
                <a:solidFill>
                  <a:srgbClr val="FFFFFF"/>
                </a:solidFill>
                <a:ea typeface="+mn-ea"/>
                <a:cs typeface="Times New Roman" panose="02020603050405020304" pitchFamily="18" charset="0"/>
              </a:rPr>
              <a:t>是</a:t>
            </a:r>
            <a:r>
              <a:rPr lang="zh-CN" altLang="zh-CN" dirty="0">
                <a:solidFill>
                  <a:srgbClr val="FFFFFF"/>
                </a:solidFill>
                <a:ea typeface="+mn-ea"/>
                <a:cs typeface="Times New Roman" panose="02020603050405020304" pitchFamily="18" charset="0"/>
              </a:rPr>
              <a:t>ⅹ</a:t>
            </a:r>
            <a:r>
              <a:rPr lang="zh-CN" altLang="en-US" dirty="0">
                <a:solidFill>
                  <a:srgbClr val="FFFFFF"/>
                </a:solidFill>
                <a:ea typeface="+mn-ea"/>
                <a:cs typeface="Times New Roman" panose="02020603050405020304" pitchFamily="18" charset="0"/>
              </a:rPr>
              <a:t>的不减函数；</a:t>
            </a:r>
            <a:endParaRPr lang="zh-CN" altLang="en-US" i="1" dirty="0">
              <a:ea typeface="+mn-ea"/>
              <a:cs typeface="Times New Roman" panose="02020603050405020304" pitchFamily="18" charset="0"/>
            </a:endParaRPr>
          </a:p>
        </p:txBody>
      </p:sp>
      <p:graphicFrame>
        <p:nvGraphicFramePr>
          <p:cNvPr id="288784" name="Object 16">
            <a:extLst>
              <a:ext uri="{FF2B5EF4-FFF2-40B4-BE49-F238E27FC236}">
                <a16:creationId xmlns:a16="http://schemas.microsoft.com/office/drawing/2014/main" id="{1A275E3B-82B4-4CC3-8A10-A0D58B3DF90C}"/>
              </a:ext>
            </a:extLst>
          </p:cNvPr>
          <p:cNvGraphicFramePr>
            <a:graphicFrameLocks noChangeAspect="1"/>
          </p:cNvGraphicFramePr>
          <p:nvPr/>
        </p:nvGraphicFramePr>
        <p:xfrm>
          <a:off x="684213" y="2924175"/>
          <a:ext cx="7956550" cy="760413"/>
        </p:xfrm>
        <a:graphic>
          <a:graphicData uri="http://schemas.openxmlformats.org/presentationml/2006/ole">
            <mc:AlternateContent xmlns:mc="http://schemas.openxmlformats.org/markup-compatibility/2006">
              <mc:Choice xmlns:v="urn:schemas-microsoft-com:vml" Requires="v">
                <p:oleObj spid="_x0000_s6150" name="Equation" r:id="rId3" imgW="2921000" imgH="279400" progId="Equation.DSMT4">
                  <p:embed/>
                </p:oleObj>
              </mc:Choice>
              <mc:Fallback>
                <p:oleObj name="Equation" r:id="rId3" imgW="2921000" imgH="27940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924175"/>
                        <a:ext cx="7956550"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786" name="Text Box 18">
            <a:extLst>
              <a:ext uri="{FF2B5EF4-FFF2-40B4-BE49-F238E27FC236}">
                <a16:creationId xmlns:a16="http://schemas.microsoft.com/office/drawing/2014/main" id="{FDB31DBC-03F1-448E-866A-C6B20A2F67F2}"/>
              </a:ext>
            </a:extLst>
          </p:cNvPr>
          <p:cNvSpPr txBox="1">
            <a:spLocks noChangeArrowheads="1"/>
          </p:cNvSpPr>
          <p:nvPr/>
        </p:nvSpPr>
        <p:spPr bwMode="auto">
          <a:xfrm>
            <a:off x="539750" y="292417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5"/>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800" dirty="0">
                <a:solidFill>
                  <a:srgbClr val="FFFFFF"/>
                </a:solidFill>
                <a:latin typeface="华文楷体" panose="02010600040101010101" pitchFamily="2" charset="-122"/>
                <a:ea typeface="华文楷体" panose="02010600040101010101" pitchFamily="2" charset="-122"/>
              </a:rPr>
              <a:t>③</a:t>
            </a:r>
            <a:endParaRPr lang="en-US" altLang="zh-CN" sz="2800" i="1" dirty="0">
              <a:solidFill>
                <a:srgbClr val="FFFFFF"/>
              </a:solidFill>
              <a:latin typeface="华文楷体" panose="02010600040101010101" pitchFamily="2" charset="-122"/>
              <a:ea typeface="华文楷体" panose="02010600040101010101" pitchFamily="2" charset="-122"/>
            </a:endParaRPr>
          </a:p>
        </p:txBody>
      </p:sp>
      <p:graphicFrame>
        <p:nvGraphicFramePr>
          <p:cNvPr id="288789" name="Object 21">
            <a:extLst>
              <a:ext uri="{FF2B5EF4-FFF2-40B4-BE49-F238E27FC236}">
                <a16:creationId xmlns:a16="http://schemas.microsoft.com/office/drawing/2014/main" id="{13A2EDBD-F9E1-49EE-849F-F728D433C0C5}"/>
              </a:ext>
            </a:extLst>
          </p:cNvPr>
          <p:cNvGraphicFramePr>
            <a:graphicFrameLocks noGrp="1" noChangeAspect="1"/>
          </p:cNvGraphicFramePr>
          <p:nvPr>
            <p:ph sz="half" idx="2"/>
          </p:nvPr>
        </p:nvGraphicFramePr>
        <p:xfrm>
          <a:off x="1116013" y="5373688"/>
          <a:ext cx="6119812" cy="862012"/>
        </p:xfrm>
        <a:graphic>
          <a:graphicData uri="http://schemas.openxmlformats.org/presentationml/2006/ole">
            <mc:AlternateContent xmlns:mc="http://schemas.openxmlformats.org/markup-compatibility/2006">
              <mc:Choice xmlns:v="urn:schemas-microsoft-com:vml" Requires="v">
                <p:oleObj spid="_x0000_s6151" name="Equation" r:id="rId6" imgW="1854200" imgH="304800" progId="Equation.DSMT4">
                  <p:embed/>
                </p:oleObj>
              </mc:Choice>
              <mc:Fallback>
                <p:oleObj name="Equation" r:id="rId6" imgW="1854200" imgH="304800" progId="Equation.DSMT4">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5373688"/>
                        <a:ext cx="6119812"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782"/>
                                        </p:tgtEl>
                                        <p:attrNameLst>
                                          <p:attrName>style.visibility</p:attrName>
                                        </p:attrNameLst>
                                      </p:cBhvr>
                                      <p:to>
                                        <p:strVal val="visible"/>
                                      </p:to>
                                    </p:set>
                                    <p:anim calcmode="lin" valueType="num">
                                      <p:cBhvr additive="base">
                                        <p:cTn id="7" dur="500" fill="hold"/>
                                        <p:tgtEl>
                                          <p:spTgt spid="288782"/>
                                        </p:tgtEl>
                                        <p:attrNameLst>
                                          <p:attrName>ppt_x</p:attrName>
                                        </p:attrNameLst>
                                      </p:cBhvr>
                                      <p:tavLst>
                                        <p:tav tm="0">
                                          <p:val>
                                            <p:strVal val="#ppt_x"/>
                                          </p:val>
                                        </p:tav>
                                        <p:tav tm="100000">
                                          <p:val>
                                            <p:strVal val="#ppt_x"/>
                                          </p:val>
                                        </p:tav>
                                      </p:tavLst>
                                    </p:anim>
                                    <p:anim calcmode="lin" valueType="num">
                                      <p:cBhvr additive="base">
                                        <p:cTn id="8" dur="500" fill="hold"/>
                                        <p:tgtEl>
                                          <p:spTgt spid="2887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8783"/>
                                        </p:tgtEl>
                                        <p:attrNameLst>
                                          <p:attrName>style.visibility</p:attrName>
                                        </p:attrNameLst>
                                      </p:cBhvr>
                                      <p:to>
                                        <p:strVal val="visible"/>
                                      </p:to>
                                    </p:set>
                                    <p:anim calcmode="lin" valueType="num">
                                      <p:cBhvr additive="base">
                                        <p:cTn id="13" dur="500" fill="hold"/>
                                        <p:tgtEl>
                                          <p:spTgt spid="288783"/>
                                        </p:tgtEl>
                                        <p:attrNameLst>
                                          <p:attrName>ppt_x</p:attrName>
                                        </p:attrNameLst>
                                      </p:cBhvr>
                                      <p:tavLst>
                                        <p:tav tm="0">
                                          <p:val>
                                            <p:strVal val="#ppt_x"/>
                                          </p:val>
                                        </p:tav>
                                        <p:tav tm="100000">
                                          <p:val>
                                            <p:strVal val="#ppt_x"/>
                                          </p:val>
                                        </p:tav>
                                      </p:tavLst>
                                    </p:anim>
                                    <p:anim calcmode="lin" valueType="num">
                                      <p:cBhvr additive="base">
                                        <p:cTn id="14" dur="500" fill="hold"/>
                                        <p:tgtEl>
                                          <p:spTgt spid="28878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8786"/>
                                        </p:tgtEl>
                                        <p:attrNameLst>
                                          <p:attrName>style.visibility</p:attrName>
                                        </p:attrNameLst>
                                      </p:cBhvr>
                                      <p:to>
                                        <p:strVal val="visible"/>
                                      </p:to>
                                    </p:set>
                                    <p:anim calcmode="lin" valueType="num">
                                      <p:cBhvr additive="base">
                                        <p:cTn id="19" dur="500" fill="hold"/>
                                        <p:tgtEl>
                                          <p:spTgt spid="288786"/>
                                        </p:tgtEl>
                                        <p:attrNameLst>
                                          <p:attrName>ppt_x</p:attrName>
                                        </p:attrNameLst>
                                      </p:cBhvr>
                                      <p:tavLst>
                                        <p:tav tm="0">
                                          <p:val>
                                            <p:strVal val="#ppt_x"/>
                                          </p:val>
                                        </p:tav>
                                        <p:tav tm="100000">
                                          <p:val>
                                            <p:strVal val="#ppt_x"/>
                                          </p:val>
                                        </p:tav>
                                      </p:tavLst>
                                    </p:anim>
                                    <p:anim calcmode="lin" valueType="num">
                                      <p:cBhvr additive="base">
                                        <p:cTn id="20" dur="500" fill="hold"/>
                                        <p:tgtEl>
                                          <p:spTgt spid="28878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88784"/>
                                        </p:tgtEl>
                                        <p:attrNameLst>
                                          <p:attrName>style.visibility</p:attrName>
                                        </p:attrNameLst>
                                      </p:cBhvr>
                                      <p:to>
                                        <p:strVal val="visible"/>
                                      </p:to>
                                    </p:set>
                                    <p:anim calcmode="lin" valueType="num">
                                      <p:cBhvr additive="base">
                                        <p:cTn id="23" dur="500" fill="hold"/>
                                        <p:tgtEl>
                                          <p:spTgt spid="288784"/>
                                        </p:tgtEl>
                                        <p:attrNameLst>
                                          <p:attrName>ppt_x</p:attrName>
                                        </p:attrNameLst>
                                      </p:cBhvr>
                                      <p:tavLst>
                                        <p:tav tm="0">
                                          <p:val>
                                            <p:strVal val="#ppt_x"/>
                                          </p:val>
                                        </p:tav>
                                        <p:tav tm="100000">
                                          <p:val>
                                            <p:strVal val="#ppt_x"/>
                                          </p:val>
                                        </p:tav>
                                      </p:tavLst>
                                    </p:anim>
                                    <p:anim calcmode="lin" valueType="num">
                                      <p:cBhvr additive="base">
                                        <p:cTn id="24" dur="500" fill="hold"/>
                                        <p:tgtEl>
                                          <p:spTgt spid="28878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88771">
                                            <p:txEl>
                                              <p:pRg st="0" end="0"/>
                                            </p:txEl>
                                          </p:spTgt>
                                        </p:tgtEl>
                                        <p:attrNameLst>
                                          <p:attrName>style.visibility</p:attrName>
                                        </p:attrNameLst>
                                      </p:cBhvr>
                                      <p:to>
                                        <p:strVal val="visible"/>
                                      </p:to>
                                    </p:set>
                                    <p:animEffect transition="in" filter="dissolve">
                                      <p:cBhvr>
                                        <p:cTn id="29" dur="500"/>
                                        <p:tgtEl>
                                          <p:spTgt spid="288771">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288789"/>
                                        </p:tgtEl>
                                        <p:attrNameLst>
                                          <p:attrName>style.visibility</p:attrName>
                                        </p:attrNameLst>
                                      </p:cBhvr>
                                      <p:to>
                                        <p:strVal val="visible"/>
                                      </p:to>
                                    </p:set>
                                    <p:anim calcmode="lin" valueType="num">
                                      <p:cBhvr additive="base">
                                        <p:cTn id="34" dur="500" fill="hold"/>
                                        <p:tgtEl>
                                          <p:spTgt spid="288789"/>
                                        </p:tgtEl>
                                        <p:attrNameLst>
                                          <p:attrName>ppt_x</p:attrName>
                                        </p:attrNameLst>
                                      </p:cBhvr>
                                      <p:tavLst>
                                        <p:tav tm="0">
                                          <p:val>
                                            <p:strVal val="#ppt_x"/>
                                          </p:val>
                                        </p:tav>
                                        <p:tav tm="100000">
                                          <p:val>
                                            <p:strVal val="#ppt_x"/>
                                          </p:val>
                                        </p:tav>
                                      </p:tavLst>
                                    </p:anim>
                                    <p:anim calcmode="lin" valueType="num">
                                      <p:cBhvr additive="base">
                                        <p:cTn id="35" dur="500" fill="hold"/>
                                        <p:tgtEl>
                                          <p:spTgt spid="2887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P spid="288782" grpId="0"/>
      <p:bldP spid="288783" grpId="0"/>
      <p:bldP spid="28878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61C33F6-9F70-4E6E-A6D1-6D5152F9B2DE}"/>
              </a:ext>
            </a:extLst>
          </p:cNvPr>
          <p:cNvSpPr>
            <a:spLocks noGrp="1" noChangeArrowheads="1"/>
          </p:cNvSpPr>
          <p:nvPr>
            <p:ph type="title"/>
          </p:nvPr>
        </p:nvSpPr>
        <p:spPr>
          <a:xfrm>
            <a:off x="323528" y="369441"/>
            <a:ext cx="8686800" cy="1219200"/>
          </a:xfrm>
        </p:spPr>
        <p:txBody>
          <a:bodyPr anchor="t"/>
          <a:lstStyle/>
          <a:p>
            <a:pPr eaLnBrk="1" hangingPunct="1">
              <a:lnSpc>
                <a:spcPct val="150000"/>
              </a:lnSpc>
            </a:pPr>
            <a:r>
              <a:rPr lang="zh-CN" altLang="en-US" sz="3200" dirty="0"/>
              <a:t>例</a:t>
            </a:r>
            <a:r>
              <a:rPr lang="en-US" altLang="zh-CN" sz="3200" dirty="0"/>
              <a:t>6 </a:t>
            </a:r>
            <a:r>
              <a:rPr lang="zh-CN" altLang="en-US" sz="3200" dirty="0"/>
              <a:t>求本节例</a:t>
            </a:r>
            <a:r>
              <a:rPr lang="en-US" altLang="zh-CN" sz="3200" dirty="0"/>
              <a:t>1</a:t>
            </a:r>
            <a:r>
              <a:rPr lang="zh-CN" altLang="en-US" sz="3200" dirty="0"/>
              <a:t>中的分布函数</a:t>
            </a:r>
            <a:br>
              <a:rPr lang="zh-CN" altLang="en-US" sz="3200" dirty="0"/>
            </a:br>
            <a:r>
              <a:rPr lang="zh-CN" altLang="en-US" sz="3200" dirty="0">
                <a:solidFill>
                  <a:schemeClr val="tx1"/>
                </a:solidFill>
              </a:rPr>
              <a:t>解 在例</a:t>
            </a:r>
            <a:r>
              <a:rPr lang="en-US" altLang="zh-CN" sz="3200" dirty="0">
                <a:solidFill>
                  <a:schemeClr val="tx1"/>
                </a:solidFill>
              </a:rPr>
              <a:t>1</a:t>
            </a:r>
            <a:r>
              <a:rPr lang="zh-CN" altLang="en-US" sz="3200" dirty="0">
                <a:solidFill>
                  <a:schemeClr val="tx1"/>
                </a:solidFill>
              </a:rPr>
              <a:t>中</a:t>
            </a:r>
            <a:r>
              <a:rPr lang="en-US" altLang="zh-CN" sz="3200" i="1" dirty="0">
                <a:solidFill>
                  <a:schemeClr val="tx1"/>
                </a:solidFill>
                <a:latin typeface="Symbol" panose="05050102010706020507" pitchFamily="18" charset="2"/>
              </a:rPr>
              <a:t>x</a:t>
            </a:r>
            <a:r>
              <a:rPr lang="zh-CN" altLang="en-US" sz="3200" dirty="0">
                <a:solidFill>
                  <a:schemeClr val="tx1"/>
                </a:solidFill>
              </a:rPr>
              <a:t>的分布函数如下表所示</a:t>
            </a:r>
            <a:r>
              <a:rPr lang="en-US" altLang="zh-CN" sz="3200" dirty="0">
                <a:solidFill>
                  <a:schemeClr val="tx1"/>
                </a:solidFill>
              </a:rPr>
              <a:t>:</a:t>
            </a:r>
          </a:p>
        </p:txBody>
      </p:sp>
      <p:graphicFrame>
        <p:nvGraphicFramePr>
          <p:cNvPr id="51220" name="Group 20">
            <a:extLst>
              <a:ext uri="{FF2B5EF4-FFF2-40B4-BE49-F238E27FC236}">
                <a16:creationId xmlns:a16="http://schemas.microsoft.com/office/drawing/2014/main" id="{1B088D78-F6B9-432B-9AE6-DBC9D5626D85}"/>
              </a:ext>
            </a:extLst>
          </p:cNvPr>
          <p:cNvGraphicFramePr>
            <a:graphicFrameLocks noGrp="1"/>
          </p:cNvGraphicFramePr>
          <p:nvPr>
            <p:ph type="tbl" idx="1"/>
          </p:nvPr>
        </p:nvGraphicFramePr>
        <p:xfrm>
          <a:off x="762000" y="2112738"/>
          <a:ext cx="6934200" cy="1325564"/>
        </p:xfrm>
        <a:graphic>
          <a:graphicData uri="http://schemas.openxmlformats.org/drawingml/2006/table">
            <a:tbl>
              <a:tblPr/>
              <a:tblGrid>
                <a:gridCol w="23114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603057">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p>
                  </a:txBody>
                  <a:tcPr marT="45701" marB="45701" anchor="ctr" anchorCtr="1"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txBody>
                  <a:tcPr marT="45701" marB="457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01" marB="45701" anchor="ctr" anchorCtr="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685522">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p>
                  </a:txBody>
                  <a:tcPr marT="45701" marB="45701" anchor="ctr" anchorCtr="1"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0.95</a:t>
                      </a:r>
                    </a:p>
                  </a:txBody>
                  <a:tcPr marT="45701" marB="457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0.05</a:t>
                      </a:r>
                    </a:p>
                  </a:txBody>
                  <a:tcPr marT="45701" marB="45701" anchor="ctr" anchorCtr="1"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30766" name="Text Box 18">
            <a:extLst>
              <a:ext uri="{FF2B5EF4-FFF2-40B4-BE49-F238E27FC236}">
                <a16:creationId xmlns:a16="http://schemas.microsoft.com/office/drawing/2014/main" id="{1BF388D3-EFAC-4D40-8F67-EB1959EB9629}"/>
              </a:ext>
            </a:extLst>
          </p:cNvPr>
          <p:cNvSpPr txBox="1">
            <a:spLocks noChangeArrowheads="1"/>
          </p:cNvSpPr>
          <p:nvPr/>
        </p:nvSpPr>
        <p:spPr bwMode="auto">
          <a:xfrm>
            <a:off x="457200" y="4953000"/>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zh-CN">
              <a:solidFill>
                <a:srgbClr val="FFFFFF"/>
              </a:solidFill>
              <a:latin typeface="Symbol" panose="05050102010706020507" pitchFamily="18" charset="2"/>
            </a:endParaRPr>
          </a:p>
        </p:txBody>
      </p:sp>
      <p:sp>
        <p:nvSpPr>
          <p:cNvPr id="51219" name="Text Box 19">
            <a:extLst>
              <a:ext uri="{FF2B5EF4-FFF2-40B4-BE49-F238E27FC236}">
                <a16:creationId xmlns:a16="http://schemas.microsoft.com/office/drawing/2014/main" id="{E4E2303A-87BB-49A0-A1D3-EADAC15A0C6D}"/>
              </a:ext>
            </a:extLst>
          </p:cNvPr>
          <p:cNvSpPr txBox="1">
            <a:spLocks noChangeArrowheads="1"/>
          </p:cNvSpPr>
          <p:nvPr/>
        </p:nvSpPr>
        <p:spPr bwMode="auto">
          <a:xfrm>
            <a:off x="641350" y="3861048"/>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3200" dirty="0">
                <a:solidFill>
                  <a:srgbClr val="FFFFFF"/>
                </a:solidFill>
                <a:latin typeface="Symbol" panose="05050102010706020507" pitchFamily="18" charset="2"/>
              </a:rPr>
              <a:t>其分布函数为</a:t>
            </a:r>
          </a:p>
        </p:txBody>
      </p:sp>
      <mc:AlternateContent xmlns:mc="http://schemas.openxmlformats.org/markup-compatibility/2006" xmlns:a14="http://schemas.microsoft.com/office/drawing/2010/main">
        <mc:Choice Requires="a14">
          <p:sp>
            <p:nvSpPr>
              <p:cNvPr id="51221" name="Object 21">
                <a:extLst>
                  <a:ext uri="{FF2B5EF4-FFF2-40B4-BE49-F238E27FC236}">
                    <a16:creationId xmlns:a16="http://schemas.microsoft.com/office/drawing/2014/main" id="{88285643-407D-449B-BF50-3487DB93585E}"/>
                  </a:ext>
                </a:extLst>
              </p:cNvPr>
              <p:cNvSpPr txBox="1"/>
              <p:nvPr/>
            </p:nvSpPr>
            <p:spPr bwMode="auto">
              <a:xfrm>
                <a:off x="783779" y="4362349"/>
                <a:ext cx="7086600" cy="23336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FFFFFF"/>
                          </a:solidFill>
                          <a:latin typeface="Cambria Math" panose="02040503050406030204" pitchFamily="18" charset="0"/>
                        </a:rPr>
                        <m:t>𝐹</m:t>
                      </m:r>
                      <m:r>
                        <a:rPr lang="zh-CN" altLang="en-US" i="1" smtClean="0">
                          <a:solidFill>
                            <a:srgbClr val="FFFFFF"/>
                          </a:solidFill>
                          <a:latin typeface="Cambria Math" panose="02040503050406030204" pitchFamily="18" charset="0"/>
                        </a:rPr>
                        <m:t>(</m:t>
                      </m:r>
                      <m:r>
                        <a:rPr lang="zh-CN" altLang="en-US" i="1" smtClean="0">
                          <a:solidFill>
                            <a:srgbClr val="FFFFFF"/>
                          </a:solidFill>
                          <a:latin typeface="Cambria Math" panose="02040503050406030204" pitchFamily="18" charset="0"/>
                        </a:rPr>
                        <m:t>𝑥</m:t>
                      </m:r>
                      <m:r>
                        <a:rPr lang="zh-CN" altLang="en-US" i="1" smtClean="0">
                          <a:solidFill>
                            <a:srgbClr val="FFFFFF"/>
                          </a:solidFill>
                          <a:latin typeface="Cambria Math" panose="02040503050406030204" pitchFamily="18" charset="0"/>
                        </a:rPr>
                        <m:t>)=</m:t>
                      </m:r>
                      <m:r>
                        <a:rPr lang="zh-CN" altLang="en-US" i="1" smtClean="0">
                          <a:solidFill>
                            <a:srgbClr val="FFFFFF"/>
                          </a:solidFill>
                          <a:latin typeface="Cambria Math" panose="02040503050406030204" pitchFamily="18" charset="0"/>
                        </a:rPr>
                        <m:t>𝑃</m:t>
                      </m:r>
                      <m:r>
                        <a:rPr lang="zh-CN" altLang="en-US" i="1" smtClean="0">
                          <a:solidFill>
                            <a:srgbClr val="FFFFFF"/>
                          </a:solidFill>
                          <a:latin typeface="Cambria Math" panose="02040503050406030204" pitchFamily="18" charset="0"/>
                        </a:rPr>
                        <m:t>(</m:t>
                      </m:r>
                      <m:r>
                        <a:rPr lang="zh-CN" altLang="en-US" i="1" smtClean="0">
                          <a:solidFill>
                            <a:srgbClr val="FFFFFF"/>
                          </a:solidFill>
                          <a:latin typeface="Cambria Math" panose="02040503050406030204" pitchFamily="18" charset="0"/>
                        </a:rPr>
                        <m:t>𝜉</m:t>
                      </m:r>
                      <m:r>
                        <a:rPr lang="zh-CN" altLang="en-US" i="1" smtClean="0">
                          <a:solidFill>
                            <a:srgbClr val="FFFFFF"/>
                          </a:solidFill>
                          <a:latin typeface="Cambria Math" panose="02040503050406030204" pitchFamily="18" charset="0"/>
                        </a:rPr>
                        <m:t>≤</m:t>
                      </m:r>
                      <m:r>
                        <a:rPr lang="zh-CN" altLang="en-US" i="1" smtClean="0">
                          <a:solidFill>
                            <a:srgbClr val="FFFFFF"/>
                          </a:solidFill>
                          <a:latin typeface="Cambria Math" panose="02040503050406030204" pitchFamily="18" charset="0"/>
                        </a:rPr>
                        <m:t>𝑥</m:t>
                      </m:r>
                      <m:r>
                        <a:rPr lang="zh-CN" altLang="en-US" i="1" smtClean="0">
                          <a:solidFill>
                            <a:srgbClr val="FFFFFF"/>
                          </a:solidFill>
                          <a:latin typeface="Cambria Math" panose="02040503050406030204" pitchFamily="18" charset="0"/>
                        </a:rPr>
                        <m:t>)=</m:t>
                      </m:r>
                      <m:d>
                        <m:dPr>
                          <m:begChr m:val="{"/>
                          <m:endChr m:val=""/>
                          <m:ctrlPr>
                            <a:rPr lang="zh-CN" altLang="en-US" i="1">
                              <a:solidFill>
                                <a:srgbClr val="FFFFFF"/>
                              </a:solidFill>
                              <a:latin typeface="Cambria Math" panose="02040503050406030204" pitchFamily="18" charset="0"/>
                            </a:rPr>
                          </m:ctrlPr>
                        </m:dPr>
                        <m:e>
                          <m:m>
                            <m:mPr>
                              <m:plcHide m:val="on"/>
                              <m:mcs>
                                <m:mc>
                                  <m:mcPr>
                                    <m:count m:val="2"/>
                                    <m:mcJc m:val="center"/>
                                  </m:mcPr>
                                </m:mc>
                              </m:mcs>
                              <m:ctrlPr>
                                <a:rPr lang="zh-CN" altLang="en-US" i="1">
                                  <a:solidFill>
                                    <a:srgbClr val="FFFFFF"/>
                                  </a:solidFill>
                                  <a:latin typeface="Cambria Math" panose="02040503050406030204" pitchFamily="18" charset="0"/>
                                </a:rPr>
                              </m:ctrlPr>
                            </m:mPr>
                            <m:mr>
                              <m:e>
                                <m:r>
                                  <a:rPr lang="zh-CN" altLang="en-US" i="1">
                                    <a:solidFill>
                                      <a:srgbClr val="FFFFFF"/>
                                    </a:solidFill>
                                    <a:latin typeface="Cambria Math" panose="02040503050406030204" pitchFamily="18" charset="0"/>
                                  </a:rPr>
                                  <m:t>0</m:t>
                                </m:r>
                              </m:e>
                              <m:e>
                                <m:r>
                                  <a:rPr lang="en-US" altLang="zh-CN" b="0" i="1" smtClean="0">
                                    <a:solidFill>
                                      <a:srgbClr val="FFFFFF"/>
                                    </a:solidFill>
                                    <a:latin typeface="Cambria Math" panose="02040503050406030204" pitchFamily="18" charset="0"/>
                                  </a:rPr>
                                  <m:t>         </m:t>
                                </m:r>
                                <m:r>
                                  <a:rPr lang="zh-CN" altLang="en-US" i="1">
                                    <a:solidFill>
                                      <a:srgbClr val="FFFFFF"/>
                                    </a:solidFill>
                                    <a:latin typeface="Cambria Math" panose="02040503050406030204" pitchFamily="18" charset="0"/>
                                  </a:rPr>
                                  <m:t>𝑥</m:t>
                                </m:r>
                                <m:r>
                                  <a:rPr lang="zh-CN" altLang="en-US" i="1">
                                    <a:solidFill>
                                      <a:srgbClr val="FFFFFF"/>
                                    </a:solidFill>
                                    <a:latin typeface="Cambria Math" panose="02040503050406030204" pitchFamily="18" charset="0"/>
                                  </a:rPr>
                                  <m:t>&lt;0</m:t>
                                </m:r>
                              </m:e>
                            </m:mr>
                            <m:mr>
                              <m:e>
                                <m:r>
                                  <a:rPr lang="zh-CN" altLang="en-US" i="1">
                                    <a:solidFill>
                                      <a:srgbClr val="FFFFFF"/>
                                    </a:solidFill>
                                    <a:latin typeface="Cambria Math" panose="02040503050406030204" pitchFamily="18" charset="0"/>
                                  </a:rPr>
                                  <m:t>0.95</m:t>
                                </m:r>
                              </m:e>
                              <m:e>
                                <m:r>
                                  <a:rPr lang="zh-CN" altLang="en-US" i="1">
                                    <a:solidFill>
                                      <a:srgbClr val="FFFFFF"/>
                                    </a:solidFill>
                                    <a:latin typeface="Cambria Math" panose="02040503050406030204" pitchFamily="18" charset="0"/>
                                  </a:rPr>
                                  <m:t>0≤</m:t>
                                </m:r>
                                <m:r>
                                  <a:rPr lang="zh-CN" altLang="en-US" i="1">
                                    <a:solidFill>
                                      <a:srgbClr val="FFFFFF"/>
                                    </a:solidFill>
                                    <a:latin typeface="Cambria Math" panose="02040503050406030204" pitchFamily="18" charset="0"/>
                                  </a:rPr>
                                  <m:t>𝑥</m:t>
                                </m:r>
                                <m:r>
                                  <a:rPr lang="zh-CN" altLang="en-US" i="1">
                                    <a:solidFill>
                                      <a:srgbClr val="FFFFFF"/>
                                    </a:solidFill>
                                    <a:latin typeface="Cambria Math" panose="02040503050406030204" pitchFamily="18" charset="0"/>
                                  </a:rPr>
                                  <m:t>&lt;1</m:t>
                                </m:r>
                              </m:e>
                            </m:mr>
                            <m:mr>
                              <m:e>
                                <m:r>
                                  <a:rPr lang="zh-CN" altLang="en-US" i="1">
                                    <a:solidFill>
                                      <a:srgbClr val="FFFFFF"/>
                                    </a:solidFill>
                                    <a:latin typeface="Cambria Math" panose="02040503050406030204" pitchFamily="18" charset="0"/>
                                  </a:rPr>
                                  <m:t>1</m:t>
                                </m:r>
                              </m:e>
                              <m:e>
                                <m:r>
                                  <a:rPr lang="en-US" altLang="zh-CN" b="0" i="1" smtClean="0">
                                    <a:solidFill>
                                      <a:srgbClr val="FFFFFF"/>
                                    </a:solidFill>
                                    <a:latin typeface="Cambria Math" panose="02040503050406030204" pitchFamily="18" charset="0"/>
                                  </a:rPr>
                                  <m:t>1≤</m:t>
                                </m:r>
                                <m:r>
                                  <a:rPr lang="zh-CN" altLang="en-US" i="1" smtClean="0">
                                    <a:solidFill>
                                      <a:srgbClr val="FFFFFF"/>
                                    </a:solidFill>
                                    <a:latin typeface="Cambria Math" panose="02040503050406030204" pitchFamily="18" charset="0"/>
                                  </a:rPr>
                                  <m:t>𝑥</m:t>
                                </m:r>
                                <m:r>
                                  <a:rPr lang="en-US" altLang="zh-CN" b="0" i="1" smtClean="0">
                                    <a:solidFill>
                                      <a:srgbClr val="FFFFFF"/>
                                    </a:solidFill>
                                    <a:latin typeface="Cambria Math" panose="02040503050406030204" pitchFamily="18" charset="0"/>
                                  </a:rPr>
                                  <m:t>        </m:t>
                                </m:r>
                              </m:e>
                            </m:mr>
                          </m:m>
                        </m:e>
                      </m:d>
                    </m:oMath>
                  </m:oMathPara>
                </a14:m>
                <a:endParaRPr lang="zh-CN" altLang="en-US" dirty="0"/>
              </a:p>
            </p:txBody>
          </p:sp>
        </mc:Choice>
        <mc:Fallback xmlns="">
          <p:sp>
            <p:nvSpPr>
              <p:cNvPr id="51221" name="Object 21">
                <a:extLst>
                  <a:ext uri="{FF2B5EF4-FFF2-40B4-BE49-F238E27FC236}">
                    <a16:creationId xmlns:a16="http://schemas.microsoft.com/office/drawing/2014/main" id="{88285643-407D-449B-BF50-3487DB93585E}"/>
                  </a:ext>
                </a:extLst>
              </p:cNvPr>
              <p:cNvSpPr txBox="1">
                <a:spLocks noRot="1" noChangeAspect="1" noMove="1" noResize="1" noEditPoints="1" noAdjustHandles="1" noChangeArrowheads="1" noChangeShapeType="1" noTextEdit="1"/>
              </p:cNvSpPr>
              <p:nvPr/>
            </p:nvSpPr>
            <p:spPr bwMode="auto">
              <a:xfrm>
                <a:off x="783779" y="4362349"/>
                <a:ext cx="7086600" cy="2333625"/>
              </a:xfrm>
              <a:prstGeom prst="rect">
                <a:avLst/>
              </a:prstGeom>
              <a:blipFill>
                <a:blip r:embed="rId3"/>
                <a:stretch>
                  <a:fillRect/>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2621356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Effect transition="in" filter="box(out)">
                                      <p:cBhvr>
                                        <p:cTn id="7" dur="500"/>
                                        <p:tgtEl>
                                          <p:spTgt spid="5120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1220"/>
                                        </p:tgtEl>
                                        <p:attrNameLst>
                                          <p:attrName>style.visibility</p:attrName>
                                        </p:attrNameLst>
                                      </p:cBhvr>
                                      <p:to>
                                        <p:strVal val="visible"/>
                                      </p:to>
                                    </p:set>
                                    <p:animEffect transition="in" filter="box(out)">
                                      <p:cBhvr>
                                        <p:cTn id="12" dur="500"/>
                                        <p:tgtEl>
                                          <p:spTgt spid="5122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1219">
                                            <p:txEl>
                                              <p:pRg st="0" end="0"/>
                                            </p:txEl>
                                          </p:spTgt>
                                        </p:tgtEl>
                                        <p:attrNameLst>
                                          <p:attrName>style.visibility</p:attrName>
                                        </p:attrNameLst>
                                      </p:cBhvr>
                                      <p:to>
                                        <p:strVal val="visible"/>
                                      </p:to>
                                    </p:set>
                                    <p:animEffect transition="in" filter="box(out)">
                                      <p:cBhvr>
                                        <p:cTn id="17" dur="500"/>
                                        <p:tgtEl>
                                          <p:spTgt spid="51219">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autoUpdateAnimBg="0"/>
      <p:bldP spid="5121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1778" name="Rectangle 3">
            <a:extLst>
              <a:ext uri="{FF2B5EF4-FFF2-40B4-BE49-F238E27FC236}">
                <a16:creationId xmlns:a16="http://schemas.microsoft.com/office/drawing/2014/main" id="{6F1A7770-37D1-4E29-89C5-68E141801763}"/>
              </a:ext>
            </a:extLst>
          </p:cNvPr>
          <p:cNvSpPr>
            <a:spLocks noGrp="1" noChangeArrowheads="1"/>
          </p:cNvSpPr>
          <p:nvPr>
            <p:ph type="title"/>
          </p:nvPr>
        </p:nvSpPr>
        <p:spPr>
          <a:xfrm>
            <a:off x="169863" y="299388"/>
            <a:ext cx="8763000" cy="762000"/>
          </a:xfrm>
        </p:spPr>
        <p:txBody>
          <a:bodyPr anchor="t"/>
          <a:lstStyle/>
          <a:p>
            <a:pPr eaLnBrk="1" hangingPunct="1"/>
            <a:r>
              <a:rPr lang="zh-CN" altLang="en-US" sz="3200" dirty="0"/>
              <a:t>对于一般的</a:t>
            </a:r>
            <a:r>
              <a:rPr lang="en-US" altLang="zh-CN" sz="3200" dirty="0"/>
              <a:t>0-1</a:t>
            </a:r>
            <a:r>
              <a:rPr lang="zh-CN" altLang="en-US" sz="3200" dirty="0"/>
              <a:t>分布</a:t>
            </a:r>
            <a:r>
              <a:rPr lang="en-US" altLang="zh-CN" sz="3200" dirty="0"/>
              <a:t>: </a:t>
            </a:r>
            <a:r>
              <a:rPr lang="zh-CN" altLang="en-US" sz="3200" dirty="0"/>
              <a:t>其分布函数为</a:t>
            </a:r>
          </a:p>
        </p:txBody>
      </p:sp>
      <p:sp>
        <p:nvSpPr>
          <p:cNvPr id="331779" name="Line 2">
            <a:extLst>
              <a:ext uri="{FF2B5EF4-FFF2-40B4-BE49-F238E27FC236}">
                <a16:creationId xmlns:a16="http://schemas.microsoft.com/office/drawing/2014/main" id="{D2281188-D43C-4677-9D10-F489B43EFCA6}"/>
              </a:ext>
            </a:extLst>
          </p:cNvPr>
          <p:cNvSpPr>
            <a:spLocks noChangeShapeType="1"/>
          </p:cNvSpPr>
          <p:nvPr/>
        </p:nvSpPr>
        <p:spPr bwMode="auto">
          <a:xfrm flipV="1">
            <a:off x="2095500" y="4752975"/>
            <a:ext cx="0" cy="1617663"/>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1780" name="Line 20">
            <a:extLst>
              <a:ext uri="{FF2B5EF4-FFF2-40B4-BE49-F238E27FC236}">
                <a16:creationId xmlns:a16="http://schemas.microsoft.com/office/drawing/2014/main" id="{C8FFD966-42C9-4D4F-8F46-55C0E3CD26B5}"/>
              </a:ext>
            </a:extLst>
          </p:cNvPr>
          <p:cNvSpPr>
            <a:spLocks noChangeShapeType="1"/>
          </p:cNvSpPr>
          <p:nvPr/>
        </p:nvSpPr>
        <p:spPr bwMode="auto">
          <a:xfrm>
            <a:off x="1257300" y="6235700"/>
            <a:ext cx="42672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781" name="Text Box 21">
            <a:extLst>
              <a:ext uri="{FF2B5EF4-FFF2-40B4-BE49-F238E27FC236}">
                <a16:creationId xmlns:a16="http://schemas.microsoft.com/office/drawing/2014/main" id="{7E9E5F27-5D57-4F8B-B78A-B72AF34F2E24}"/>
              </a:ext>
            </a:extLst>
          </p:cNvPr>
          <p:cNvSpPr txBox="1">
            <a:spLocks noChangeArrowheads="1"/>
          </p:cNvSpPr>
          <p:nvPr/>
        </p:nvSpPr>
        <p:spPr bwMode="auto">
          <a:xfrm>
            <a:off x="5508625" y="6127750"/>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31782" name="Text Box 26">
            <a:extLst>
              <a:ext uri="{FF2B5EF4-FFF2-40B4-BE49-F238E27FC236}">
                <a16:creationId xmlns:a16="http://schemas.microsoft.com/office/drawing/2014/main" id="{D8FBDEA3-C1E1-4445-9DFF-BC2B032E157E}"/>
              </a:ext>
            </a:extLst>
          </p:cNvPr>
          <p:cNvSpPr txBox="1">
            <a:spLocks noChangeArrowheads="1"/>
          </p:cNvSpPr>
          <p:nvPr/>
        </p:nvSpPr>
        <p:spPr bwMode="auto">
          <a:xfrm>
            <a:off x="1181100" y="5562600"/>
            <a:ext cx="814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200">
                <a:solidFill>
                  <a:srgbClr val="FFFFFF"/>
                </a:solidFill>
              </a:rPr>
              <a:t>1</a:t>
            </a:r>
            <a:r>
              <a:rPr lang="en-US" altLang="zh-CN" sz="3200">
                <a:solidFill>
                  <a:srgbClr val="FFFFFF"/>
                </a:solidFill>
                <a:latin typeface="Symbol" panose="05050102010706020507" pitchFamily="18" charset="2"/>
              </a:rPr>
              <a:t>-</a:t>
            </a:r>
            <a:r>
              <a:rPr lang="en-US" altLang="zh-CN" sz="3200" i="1">
                <a:solidFill>
                  <a:srgbClr val="FFFFFF"/>
                </a:solidFill>
              </a:rPr>
              <a:t>p</a:t>
            </a:r>
            <a:endParaRPr lang="en-US" altLang="zh-CN" sz="3200" baseline="-25000">
              <a:solidFill>
                <a:srgbClr val="FFFFFF"/>
              </a:solidFill>
            </a:endParaRPr>
          </a:p>
        </p:txBody>
      </p:sp>
      <p:sp>
        <p:nvSpPr>
          <p:cNvPr id="331783" name="Text Box 28">
            <a:extLst>
              <a:ext uri="{FF2B5EF4-FFF2-40B4-BE49-F238E27FC236}">
                <a16:creationId xmlns:a16="http://schemas.microsoft.com/office/drawing/2014/main" id="{3DF81DBE-5795-49EE-9EAE-7244D7AD6A06}"/>
              </a:ext>
            </a:extLst>
          </p:cNvPr>
          <p:cNvSpPr txBox="1">
            <a:spLocks noChangeArrowheads="1"/>
          </p:cNvSpPr>
          <p:nvPr/>
        </p:nvSpPr>
        <p:spPr bwMode="auto">
          <a:xfrm>
            <a:off x="1714500" y="6191250"/>
            <a:ext cx="41275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endParaRPr lang="en-US" altLang="zh-CN" baseline="-25000">
              <a:solidFill>
                <a:srgbClr val="FFFFFF"/>
              </a:solidFill>
            </a:endParaRPr>
          </a:p>
        </p:txBody>
      </p:sp>
      <p:sp>
        <p:nvSpPr>
          <p:cNvPr id="331784" name="Text Box 29">
            <a:extLst>
              <a:ext uri="{FF2B5EF4-FFF2-40B4-BE49-F238E27FC236}">
                <a16:creationId xmlns:a16="http://schemas.microsoft.com/office/drawing/2014/main" id="{D9A2ABB7-F456-43A3-B16E-009A015C8965}"/>
              </a:ext>
            </a:extLst>
          </p:cNvPr>
          <p:cNvSpPr txBox="1">
            <a:spLocks noChangeArrowheads="1"/>
          </p:cNvSpPr>
          <p:nvPr/>
        </p:nvSpPr>
        <p:spPr bwMode="auto">
          <a:xfrm>
            <a:off x="3663950" y="62166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1</a:t>
            </a:r>
            <a:endParaRPr lang="en-US" altLang="zh-CN" baseline="-25000">
              <a:solidFill>
                <a:srgbClr val="FFFFFF"/>
              </a:solidFill>
            </a:endParaRPr>
          </a:p>
        </p:txBody>
      </p:sp>
      <p:sp>
        <p:nvSpPr>
          <p:cNvPr id="331785" name="Line 30">
            <a:extLst>
              <a:ext uri="{FF2B5EF4-FFF2-40B4-BE49-F238E27FC236}">
                <a16:creationId xmlns:a16="http://schemas.microsoft.com/office/drawing/2014/main" id="{64B1271A-13C6-4D5B-B288-7A7A4CB0302F}"/>
              </a:ext>
            </a:extLst>
          </p:cNvPr>
          <p:cNvSpPr>
            <a:spLocks noChangeShapeType="1"/>
          </p:cNvSpPr>
          <p:nvPr/>
        </p:nvSpPr>
        <p:spPr bwMode="auto">
          <a:xfrm flipH="1">
            <a:off x="1866900" y="5022850"/>
            <a:ext cx="2286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786" name="Text Box 32">
            <a:extLst>
              <a:ext uri="{FF2B5EF4-FFF2-40B4-BE49-F238E27FC236}">
                <a16:creationId xmlns:a16="http://schemas.microsoft.com/office/drawing/2014/main" id="{641BFE23-9D1A-492C-B09A-6A9FE3548F4C}"/>
              </a:ext>
            </a:extLst>
          </p:cNvPr>
          <p:cNvSpPr txBox="1">
            <a:spLocks noChangeArrowheads="1"/>
          </p:cNvSpPr>
          <p:nvPr/>
        </p:nvSpPr>
        <p:spPr bwMode="auto">
          <a:xfrm>
            <a:off x="1546225" y="48196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1</a:t>
            </a:r>
          </a:p>
        </p:txBody>
      </p:sp>
      <mc:AlternateContent xmlns:mc="http://schemas.openxmlformats.org/markup-compatibility/2006" xmlns:a14="http://schemas.microsoft.com/office/drawing/2010/main">
        <mc:Choice Requires="a14">
          <p:sp>
            <p:nvSpPr>
              <p:cNvPr id="331787" name="Object 34">
                <a:extLst>
                  <a:ext uri="{FF2B5EF4-FFF2-40B4-BE49-F238E27FC236}">
                    <a16:creationId xmlns:a16="http://schemas.microsoft.com/office/drawing/2014/main" id="{73409924-E00B-4BB3-90D7-411373A83D07}"/>
                  </a:ext>
                </a:extLst>
              </p:cNvPr>
              <p:cNvSpPr txBox="1"/>
              <p:nvPr/>
            </p:nvSpPr>
            <p:spPr bwMode="auto">
              <a:xfrm>
                <a:off x="323528" y="897113"/>
                <a:ext cx="6499448" cy="19050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i="1" smtClean="0">
                          <a:solidFill>
                            <a:srgbClr val="FFFFFF"/>
                          </a:solidFill>
                          <a:latin typeface="Cambria Math" panose="02040503050406030204" pitchFamily="18" charset="0"/>
                        </a:rPr>
                        <m:t>𝐹</m:t>
                      </m:r>
                      <m:r>
                        <a:rPr lang="zh-CN" altLang="en-US" sz="2800" i="1" smtClean="0">
                          <a:solidFill>
                            <a:srgbClr val="FFFFFF"/>
                          </a:solidFill>
                          <a:latin typeface="Cambria Math" panose="02040503050406030204" pitchFamily="18" charset="0"/>
                        </a:rPr>
                        <m:t>(</m:t>
                      </m:r>
                      <m:r>
                        <a:rPr lang="zh-CN" altLang="en-US" sz="2800" i="1" smtClean="0">
                          <a:solidFill>
                            <a:srgbClr val="FFFFFF"/>
                          </a:solidFill>
                          <a:latin typeface="Cambria Math" panose="02040503050406030204" pitchFamily="18" charset="0"/>
                        </a:rPr>
                        <m:t>𝑥</m:t>
                      </m:r>
                      <m:r>
                        <a:rPr lang="zh-CN" altLang="en-US" sz="2800" i="1" smtClean="0">
                          <a:solidFill>
                            <a:srgbClr val="FFFFFF"/>
                          </a:solidFill>
                          <a:latin typeface="Cambria Math" panose="02040503050406030204" pitchFamily="18" charset="0"/>
                        </a:rPr>
                        <m:t>)=</m:t>
                      </m:r>
                      <m:d>
                        <m:dPr>
                          <m:begChr m:val="{"/>
                          <m:endChr m:val=""/>
                          <m:ctrlPr>
                            <a:rPr lang="zh-CN" altLang="en-US" sz="2800" i="1">
                              <a:solidFill>
                                <a:srgbClr val="FFFFFF"/>
                              </a:solidFill>
                              <a:latin typeface="Cambria Math" panose="02040503050406030204" pitchFamily="18" charset="0"/>
                            </a:rPr>
                          </m:ctrlPr>
                        </m:dPr>
                        <m:e>
                          <m:m>
                            <m:mPr>
                              <m:plcHide m:val="on"/>
                              <m:mcs>
                                <m:mc>
                                  <m:mcPr>
                                    <m:count m:val="2"/>
                                    <m:mcJc m:val="center"/>
                                  </m:mcPr>
                                </m:mc>
                              </m:mcs>
                              <m:ctrlPr>
                                <a:rPr lang="zh-CN" altLang="en-US" sz="2800" i="1">
                                  <a:solidFill>
                                    <a:srgbClr val="FFFFFF"/>
                                  </a:solidFill>
                                  <a:latin typeface="Cambria Math" panose="02040503050406030204" pitchFamily="18" charset="0"/>
                                </a:rPr>
                              </m:ctrlPr>
                            </m:mPr>
                            <m:mr>
                              <m:e>
                                <m:r>
                                  <a:rPr lang="zh-CN" altLang="en-US" sz="2800" i="1">
                                    <a:solidFill>
                                      <a:srgbClr val="FFFFFF"/>
                                    </a:solidFill>
                                    <a:latin typeface="Cambria Math" panose="02040503050406030204" pitchFamily="18" charset="0"/>
                                  </a:rPr>
                                  <m:t>0</m:t>
                                </m:r>
                              </m:e>
                              <m:e>
                                <m:r>
                                  <a:rPr lang="en-US" altLang="zh-CN" sz="2800" b="0" i="1" smtClean="0">
                                    <a:solidFill>
                                      <a:srgbClr val="FFFFFF"/>
                                    </a:solidFill>
                                    <a:latin typeface="Cambria Math" panose="02040503050406030204" pitchFamily="18" charset="0"/>
                                  </a:rPr>
                                  <m:t>       </m:t>
                                </m:r>
                                <m:r>
                                  <a:rPr lang="zh-CN" altLang="en-US" sz="2800" i="1">
                                    <a:solidFill>
                                      <a:srgbClr val="FFFFFF"/>
                                    </a:solidFill>
                                    <a:latin typeface="Cambria Math" panose="02040503050406030204" pitchFamily="18" charset="0"/>
                                  </a:rPr>
                                  <m:t>𝑥</m:t>
                                </m:r>
                                <m:r>
                                  <a:rPr lang="zh-CN" altLang="en-US" sz="2800" i="1">
                                    <a:solidFill>
                                      <a:srgbClr val="FFFFFF"/>
                                    </a:solidFill>
                                    <a:latin typeface="Cambria Math" panose="02040503050406030204" pitchFamily="18" charset="0"/>
                                  </a:rPr>
                                  <m:t>&lt;0</m:t>
                                </m:r>
                              </m:e>
                            </m:mr>
                            <m:mr>
                              <m:e>
                                <m:r>
                                  <a:rPr lang="zh-CN" altLang="en-US" sz="2800" i="1">
                                    <a:solidFill>
                                      <a:srgbClr val="FFFFFF"/>
                                    </a:solidFill>
                                    <a:latin typeface="Cambria Math" panose="02040503050406030204" pitchFamily="18" charset="0"/>
                                  </a:rPr>
                                  <m:t>1−</m:t>
                                </m:r>
                                <m:r>
                                  <a:rPr lang="zh-CN" altLang="en-US" sz="2800" i="1">
                                    <a:solidFill>
                                      <a:srgbClr val="FFFFFF"/>
                                    </a:solidFill>
                                    <a:latin typeface="Cambria Math" panose="02040503050406030204" pitchFamily="18" charset="0"/>
                                  </a:rPr>
                                  <m:t>𝑝</m:t>
                                </m:r>
                              </m:e>
                              <m:e>
                                <m:r>
                                  <a:rPr lang="zh-CN" altLang="en-US" sz="2800" i="1">
                                    <a:solidFill>
                                      <a:srgbClr val="FFFFFF"/>
                                    </a:solidFill>
                                    <a:latin typeface="Cambria Math" panose="02040503050406030204" pitchFamily="18" charset="0"/>
                                  </a:rPr>
                                  <m:t>0≤</m:t>
                                </m:r>
                                <m:r>
                                  <a:rPr lang="zh-CN" altLang="en-US" sz="2800" i="1">
                                    <a:solidFill>
                                      <a:srgbClr val="FFFFFF"/>
                                    </a:solidFill>
                                    <a:latin typeface="Cambria Math" panose="02040503050406030204" pitchFamily="18" charset="0"/>
                                  </a:rPr>
                                  <m:t>𝑥</m:t>
                                </m:r>
                                <m:r>
                                  <a:rPr lang="zh-CN" altLang="en-US" sz="2800" i="1">
                                    <a:solidFill>
                                      <a:srgbClr val="FFFFFF"/>
                                    </a:solidFill>
                                    <a:latin typeface="Cambria Math" panose="02040503050406030204" pitchFamily="18" charset="0"/>
                                  </a:rPr>
                                  <m:t>&lt;1</m:t>
                                </m:r>
                              </m:e>
                            </m:mr>
                            <m:mr>
                              <m:e>
                                <m:r>
                                  <a:rPr lang="zh-CN" altLang="en-US" sz="2800" i="1">
                                    <a:solidFill>
                                      <a:srgbClr val="FFFFFF"/>
                                    </a:solidFill>
                                    <a:latin typeface="Cambria Math" panose="02040503050406030204" pitchFamily="18" charset="0"/>
                                  </a:rPr>
                                  <m:t>1</m:t>
                                </m:r>
                              </m:e>
                              <m:e>
                                <m:r>
                                  <a:rPr lang="en-US" altLang="zh-CN" sz="2800" b="0" i="1" smtClean="0">
                                    <a:solidFill>
                                      <a:srgbClr val="FFFFFF"/>
                                    </a:solidFill>
                                    <a:latin typeface="Cambria Math" panose="02040503050406030204" pitchFamily="18" charset="0"/>
                                  </a:rPr>
                                  <m:t>1≤</m:t>
                                </m:r>
                                <m:r>
                                  <a:rPr lang="zh-CN" altLang="en-US" sz="2800" i="1" smtClean="0">
                                    <a:solidFill>
                                      <a:srgbClr val="FFFFFF"/>
                                    </a:solidFill>
                                    <a:latin typeface="Cambria Math" panose="02040503050406030204" pitchFamily="18" charset="0"/>
                                  </a:rPr>
                                  <m:t>𝑥</m:t>
                                </m:r>
                                <m:r>
                                  <a:rPr lang="en-US" altLang="zh-CN" sz="2800" b="0" i="1" smtClean="0">
                                    <a:solidFill>
                                      <a:srgbClr val="FFFFFF"/>
                                    </a:solidFill>
                                    <a:latin typeface="Cambria Math" panose="02040503050406030204" pitchFamily="18" charset="0"/>
                                  </a:rPr>
                                  <m:t>        </m:t>
                                </m:r>
                              </m:e>
                            </m:mr>
                          </m:m>
                        </m:e>
                      </m:d>
                    </m:oMath>
                  </m:oMathPara>
                </a14:m>
                <a:endParaRPr lang="zh-CN" altLang="en-US" sz="2800" dirty="0">
                  <a:solidFill>
                    <a:srgbClr val="FFFFFF"/>
                  </a:solidFill>
                  <a:latin typeface="+mn-lt"/>
                </a:endParaRPr>
              </a:p>
            </p:txBody>
          </p:sp>
        </mc:Choice>
        <mc:Fallback xmlns="">
          <p:sp>
            <p:nvSpPr>
              <p:cNvPr id="331787" name="Object 34">
                <a:extLst>
                  <a:ext uri="{FF2B5EF4-FFF2-40B4-BE49-F238E27FC236}">
                    <a16:creationId xmlns:a16="http://schemas.microsoft.com/office/drawing/2014/main" id="{73409924-E00B-4BB3-90D7-411373A83D07}"/>
                  </a:ext>
                </a:extLst>
              </p:cNvPr>
              <p:cNvSpPr txBox="1">
                <a:spLocks noRot="1" noChangeAspect="1" noMove="1" noResize="1" noEditPoints="1" noAdjustHandles="1" noChangeArrowheads="1" noChangeShapeType="1" noTextEdit="1"/>
              </p:cNvSpPr>
              <p:nvPr/>
            </p:nvSpPr>
            <p:spPr bwMode="auto">
              <a:xfrm>
                <a:off x="323528" y="897113"/>
                <a:ext cx="6499448" cy="1905000"/>
              </a:xfrm>
              <a:prstGeom prst="rect">
                <a:avLst/>
              </a:prstGeom>
              <a:blipFill>
                <a:blip r:embed="rId2"/>
                <a:stretch>
                  <a:fillRect/>
                </a:stretch>
              </a:blipFill>
              <a:ln>
                <a:noFill/>
              </a:ln>
              <a:effectLst/>
            </p:spPr>
            <p:txBody>
              <a:bodyPr/>
              <a:lstStyle/>
              <a:p>
                <a:r>
                  <a:rPr lang="zh-CN" altLang="en-US">
                    <a:noFill/>
                  </a:rPr>
                  <a:t> </a:t>
                </a:r>
              </a:p>
            </p:txBody>
          </p:sp>
        </mc:Fallback>
      </mc:AlternateContent>
      <p:grpSp>
        <p:nvGrpSpPr>
          <p:cNvPr id="331788" name="Group 36">
            <a:extLst>
              <a:ext uri="{FF2B5EF4-FFF2-40B4-BE49-F238E27FC236}">
                <a16:creationId xmlns:a16="http://schemas.microsoft.com/office/drawing/2014/main" id="{1AD5106F-44B2-445D-A3F5-7446408ACEAB}"/>
              </a:ext>
            </a:extLst>
          </p:cNvPr>
          <p:cNvGrpSpPr>
            <a:grpSpLocks/>
          </p:cNvGrpSpPr>
          <p:nvPr/>
        </p:nvGrpSpPr>
        <p:grpSpPr bwMode="auto">
          <a:xfrm>
            <a:off x="1181100" y="2514600"/>
            <a:ext cx="4714875" cy="2105025"/>
            <a:chOff x="2304" y="2352"/>
            <a:chExt cx="2970" cy="2249"/>
          </a:xfrm>
        </p:grpSpPr>
        <p:sp>
          <p:nvSpPr>
            <p:cNvPr id="331795" name="Line 37">
              <a:extLst>
                <a:ext uri="{FF2B5EF4-FFF2-40B4-BE49-F238E27FC236}">
                  <a16:creationId xmlns:a16="http://schemas.microsoft.com/office/drawing/2014/main" id="{7C5CFF9D-D643-4BB5-99CB-1E47ECD1B4DB}"/>
                </a:ext>
              </a:extLst>
            </p:cNvPr>
            <p:cNvSpPr>
              <a:spLocks noChangeShapeType="1"/>
            </p:cNvSpPr>
            <p:nvPr/>
          </p:nvSpPr>
          <p:spPr bwMode="auto">
            <a:xfrm flipV="1">
              <a:off x="2880" y="2352"/>
              <a:ext cx="0" cy="1728"/>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1796" name="Line 38">
              <a:extLst>
                <a:ext uri="{FF2B5EF4-FFF2-40B4-BE49-F238E27FC236}">
                  <a16:creationId xmlns:a16="http://schemas.microsoft.com/office/drawing/2014/main" id="{2A33A354-9D61-4B7E-B3B7-D73F94C640E7}"/>
                </a:ext>
              </a:extLst>
            </p:cNvPr>
            <p:cNvSpPr>
              <a:spLocks noChangeShapeType="1"/>
            </p:cNvSpPr>
            <p:nvPr/>
          </p:nvSpPr>
          <p:spPr bwMode="auto">
            <a:xfrm>
              <a:off x="2352" y="3936"/>
              <a:ext cx="268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797" name="Text Box 39">
              <a:extLst>
                <a:ext uri="{FF2B5EF4-FFF2-40B4-BE49-F238E27FC236}">
                  <a16:creationId xmlns:a16="http://schemas.microsoft.com/office/drawing/2014/main" id="{79FE4DEC-7C20-46C0-9B6F-335C362CFD4B}"/>
                </a:ext>
              </a:extLst>
            </p:cNvPr>
            <p:cNvSpPr txBox="1">
              <a:spLocks noChangeArrowheads="1"/>
            </p:cNvSpPr>
            <p:nvPr/>
          </p:nvSpPr>
          <p:spPr bwMode="auto">
            <a:xfrm>
              <a:off x="5030" y="3821"/>
              <a:ext cx="244"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31798" name="Line 40">
              <a:extLst>
                <a:ext uri="{FF2B5EF4-FFF2-40B4-BE49-F238E27FC236}">
                  <a16:creationId xmlns:a16="http://schemas.microsoft.com/office/drawing/2014/main" id="{96448166-873E-402B-A7E3-74BCA16BA6BD}"/>
                </a:ext>
              </a:extLst>
            </p:cNvPr>
            <p:cNvSpPr>
              <a:spLocks noChangeShapeType="1"/>
            </p:cNvSpPr>
            <p:nvPr/>
          </p:nvSpPr>
          <p:spPr bwMode="auto">
            <a:xfrm flipV="1">
              <a:off x="2880" y="3552"/>
              <a:ext cx="0" cy="384"/>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1799" name="Line 41">
              <a:extLst>
                <a:ext uri="{FF2B5EF4-FFF2-40B4-BE49-F238E27FC236}">
                  <a16:creationId xmlns:a16="http://schemas.microsoft.com/office/drawing/2014/main" id="{7894D231-E088-492E-96ED-09AB26407F25}"/>
                </a:ext>
              </a:extLst>
            </p:cNvPr>
            <p:cNvSpPr>
              <a:spLocks noChangeShapeType="1"/>
            </p:cNvSpPr>
            <p:nvPr/>
          </p:nvSpPr>
          <p:spPr bwMode="auto">
            <a:xfrm flipV="1">
              <a:off x="3984" y="3120"/>
              <a:ext cx="0" cy="816"/>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1800" name="AutoShape 42">
              <a:extLst>
                <a:ext uri="{FF2B5EF4-FFF2-40B4-BE49-F238E27FC236}">
                  <a16:creationId xmlns:a16="http://schemas.microsoft.com/office/drawing/2014/main" id="{E2069952-74F3-4F2A-A53A-3B4A7D59336E}"/>
                </a:ext>
              </a:extLst>
            </p:cNvPr>
            <p:cNvSpPr>
              <a:spLocks noChangeArrowheads="1"/>
            </p:cNvSpPr>
            <p:nvPr/>
          </p:nvSpPr>
          <p:spPr bwMode="auto">
            <a:xfrm>
              <a:off x="2819" y="3478"/>
              <a:ext cx="122" cy="122"/>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31801" name="AutoShape 43">
              <a:extLst>
                <a:ext uri="{FF2B5EF4-FFF2-40B4-BE49-F238E27FC236}">
                  <a16:creationId xmlns:a16="http://schemas.microsoft.com/office/drawing/2014/main" id="{18ED7EF1-76EE-4F90-9CAC-88A966E1D6F8}"/>
                </a:ext>
              </a:extLst>
            </p:cNvPr>
            <p:cNvSpPr>
              <a:spLocks noChangeArrowheads="1"/>
            </p:cNvSpPr>
            <p:nvPr/>
          </p:nvSpPr>
          <p:spPr bwMode="auto">
            <a:xfrm>
              <a:off x="3923" y="3059"/>
              <a:ext cx="122" cy="122"/>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31802" name="Text Box 44">
              <a:extLst>
                <a:ext uri="{FF2B5EF4-FFF2-40B4-BE49-F238E27FC236}">
                  <a16:creationId xmlns:a16="http://schemas.microsoft.com/office/drawing/2014/main" id="{30897A43-5519-473A-9214-880F71CF5CEF}"/>
                </a:ext>
              </a:extLst>
            </p:cNvPr>
            <p:cNvSpPr txBox="1">
              <a:spLocks noChangeArrowheads="1"/>
            </p:cNvSpPr>
            <p:nvPr/>
          </p:nvSpPr>
          <p:spPr bwMode="auto">
            <a:xfrm>
              <a:off x="2304" y="3314"/>
              <a:ext cx="513" cy="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200">
                  <a:solidFill>
                    <a:srgbClr val="FFFFFF"/>
                  </a:solidFill>
                </a:rPr>
                <a:t>1</a:t>
              </a:r>
              <a:r>
                <a:rPr lang="en-US" altLang="zh-CN" sz="3200">
                  <a:solidFill>
                    <a:srgbClr val="FFFFFF"/>
                  </a:solidFill>
                  <a:latin typeface="Symbol" panose="05050102010706020507" pitchFamily="18" charset="2"/>
                </a:rPr>
                <a:t>-</a:t>
              </a:r>
              <a:r>
                <a:rPr lang="en-US" altLang="zh-CN" sz="3200" i="1">
                  <a:solidFill>
                    <a:srgbClr val="FFFFFF"/>
                  </a:solidFill>
                </a:rPr>
                <a:t>p</a:t>
              </a:r>
              <a:endParaRPr lang="en-US" altLang="zh-CN" sz="3200" baseline="-25000">
                <a:solidFill>
                  <a:srgbClr val="FFFFFF"/>
                </a:solidFill>
              </a:endParaRPr>
            </a:p>
          </p:txBody>
        </p:sp>
        <p:sp>
          <p:nvSpPr>
            <p:cNvPr id="331803" name="Text Box 45">
              <a:extLst>
                <a:ext uri="{FF2B5EF4-FFF2-40B4-BE49-F238E27FC236}">
                  <a16:creationId xmlns:a16="http://schemas.microsoft.com/office/drawing/2014/main" id="{8AF9B045-6897-406E-B140-304DB68125BA}"/>
                </a:ext>
              </a:extLst>
            </p:cNvPr>
            <p:cNvSpPr txBox="1">
              <a:spLocks noChangeArrowheads="1"/>
            </p:cNvSpPr>
            <p:nvPr/>
          </p:nvSpPr>
          <p:spPr bwMode="auto">
            <a:xfrm>
              <a:off x="2496" y="2929"/>
              <a:ext cx="244" cy="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200" i="1">
                  <a:solidFill>
                    <a:srgbClr val="FFFFFF"/>
                  </a:solidFill>
                </a:rPr>
                <a:t>p</a:t>
              </a:r>
              <a:endParaRPr lang="en-US" altLang="zh-CN" sz="3200" baseline="-25000">
                <a:solidFill>
                  <a:srgbClr val="FFFFFF"/>
                </a:solidFill>
              </a:endParaRPr>
            </a:p>
          </p:txBody>
        </p:sp>
        <p:sp>
          <p:nvSpPr>
            <p:cNvPr id="331804" name="Text Box 46">
              <a:extLst>
                <a:ext uri="{FF2B5EF4-FFF2-40B4-BE49-F238E27FC236}">
                  <a16:creationId xmlns:a16="http://schemas.microsoft.com/office/drawing/2014/main" id="{575B9950-1BBD-44D3-A6AC-72AD9F5F537A}"/>
                </a:ext>
              </a:extLst>
            </p:cNvPr>
            <p:cNvSpPr txBox="1">
              <a:spLocks noChangeArrowheads="1"/>
            </p:cNvSpPr>
            <p:nvPr/>
          </p:nvSpPr>
          <p:spPr bwMode="auto">
            <a:xfrm>
              <a:off x="2640" y="3889"/>
              <a:ext cx="260" cy="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endParaRPr lang="en-US" altLang="zh-CN" baseline="-25000">
                <a:solidFill>
                  <a:srgbClr val="FFFFFF"/>
                </a:solidFill>
              </a:endParaRPr>
            </a:p>
          </p:txBody>
        </p:sp>
        <p:sp>
          <p:nvSpPr>
            <p:cNvPr id="331805" name="Text Box 47">
              <a:extLst>
                <a:ext uri="{FF2B5EF4-FFF2-40B4-BE49-F238E27FC236}">
                  <a16:creationId xmlns:a16="http://schemas.microsoft.com/office/drawing/2014/main" id="{180B0FEC-0E00-439D-BB92-E12F100AAF6A}"/>
                </a:ext>
              </a:extLst>
            </p:cNvPr>
            <p:cNvSpPr txBox="1">
              <a:spLocks noChangeArrowheads="1"/>
            </p:cNvSpPr>
            <p:nvPr/>
          </p:nvSpPr>
          <p:spPr bwMode="auto">
            <a:xfrm>
              <a:off x="3868" y="3916"/>
              <a:ext cx="260"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1</a:t>
              </a:r>
              <a:endParaRPr lang="en-US" altLang="zh-CN" baseline="-25000">
                <a:solidFill>
                  <a:srgbClr val="FFFFFF"/>
                </a:solidFill>
              </a:endParaRPr>
            </a:p>
          </p:txBody>
        </p:sp>
        <p:sp>
          <p:nvSpPr>
            <p:cNvPr id="331806" name="Line 48">
              <a:extLst>
                <a:ext uri="{FF2B5EF4-FFF2-40B4-BE49-F238E27FC236}">
                  <a16:creationId xmlns:a16="http://schemas.microsoft.com/office/drawing/2014/main" id="{C84FB3C3-9336-4ED2-BF7A-3F1BD199DF47}"/>
                </a:ext>
              </a:extLst>
            </p:cNvPr>
            <p:cNvSpPr>
              <a:spLocks noChangeShapeType="1"/>
            </p:cNvSpPr>
            <p:nvPr/>
          </p:nvSpPr>
          <p:spPr bwMode="auto">
            <a:xfrm flipH="1">
              <a:off x="2736" y="2640"/>
              <a:ext cx="144"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07" name="Line 49">
              <a:extLst>
                <a:ext uri="{FF2B5EF4-FFF2-40B4-BE49-F238E27FC236}">
                  <a16:creationId xmlns:a16="http://schemas.microsoft.com/office/drawing/2014/main" id="{5646741D-F0D8-4AE1-88FD-DBD67126E8B9}"/>
                </a:ext>
              </a:extLst>
            </p:cNvPr>
            <p:cNvSpPr>
              <a:spLocks noChangeShapeType="1"/>
            </p:cNvSpPr>
            <p:nvPr/>
          </p:nvSpPr>
          <p:spPr bwMode="auto">
            <a:xfrm flipH="1">
              <a:off x="2736" y="3120"/>
              <a:ext cx="144"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808" name="Text Box 50">
              <a:extLst>
                <a:ext uri="{FF2B5EF4-FFF2-40B4-BE49-F238E27FC236}">
                  <a16:creationId xmlns:a16="http://schemas.microsoft.com/office/drawing/2014/main" id="{5C3597E6-F866-4CE5-AED1-F40313C42C46}"/>
                </a:ext>
              </a:extLst>
            </p:cNvPr>
            <p:cNvSpPr txBox="1">
              <a:spLocks noChangeArrowheads="1"/>
            </p:cNvSpPr>
            <p:nvPr/>
          </p:nvSpPr>
          <p:spPr bwMode="auto">
            <a:xfrm>
              <a:off x="2534" y="2423"/>
              <a:ext cx="260"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1</a:t>
              </a:r>
            </a:p>
          </p:txBody>
        </p:sp>
      </p:grpSp>
      <p:sp>
        <p:nvSpPr>
          <p:cNvPr id="331789" name="Line 51">
            <a:extLst>
              <a:ext uri="{FF2B5EF4-FFF2-40B4-BE49-F238E27FC236}">
                <a16:creationId xmlns:a16="http://schemas.microsoft.com/office/drawing/2014/main" id="{71B10F6C-0AC4-4AB5-9D47-A51A00093013}"/>
              </a:ext>
            </a:extLst>
          </p:cNvPr>
          <p:cNvSpPr>
            <a:spLocks noChangeShapeType="1"/>
          </p:cNvSpPr>
          <p:nvPr/>
        </p:nvSpPr>
        <p:spPr bwMode="auto">
          <a:xfrm flipH="1">
            <a:off x="1260475" y="6227763"/>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790" name="AutoShape 25">
            <a:extLst>
              <a:ext uri="{FF2B5EF4-FFF2-40B4-BE49-F238E27FC236}">
                <a16:creationId xmlns:a16="http://schemas.microsoft.com/office/drawing/2014/main" id="{A6037C93-D690-49C1-B712-23690769BAEC}"/>
              </a:ext>
            </a:extLst>
          </p:cNvPr>
          <p:cNvSpPr>
            <a:spLocks noChangeArrowheads="1"/>
          </p:cNvSpPr>
          <p:nvPr/>
        </p:nvSpPr>
        <p:spPr bwMode="auto">
          <a:xfrm>
            <a:off x="2001838" y="6172200"/>
            <a:ext cx="193675" cy="114300"/>
          </a:xfrm>
          <a:prstGeom prst="flowChartConnector">
            <a:avLst/>
          </a:prstGeom>
          <a:solidFill>
            <a:srgbClr val="66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31791" name="Line 52">
            <a:extLst>
              <a:ext uri="{FF2B5EF4-FFF2-40B4-BE49-F238E27FC236}">
                <a16:creationId xmlns:a16="http://schemas.microsoft.com/office/drawing/2014/main" id="{A29DBE8C-13EF-4E19-B4CD-F94FED6001F6}"/>
              </a:ext>
            </a:extLst>
          </p:cNvPr>
          <p:cNvSpPr>
            <a:spLocks noChangeShapeType="1"/>
          </p:cNvSpPr>
          <p:nvPr/>
        </p:nvSpPr>
        <p:spPr bwMode="auto">
          <a:xfrm flipH="1">
            <a:off x="2092325" y="58674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792" name="AutoShape 24">
            <a:extLst>
              <a:ext uri="{FF2B5EF4-FFF2-40B4-BE49-F238E27FC236}">
                <a16:creationId xmlns:a16="http://schemas.microsoft.com/office/drawing/2014/main" id="{6D3CCA47-1215-49F3-8687-E8CC238006B4}"/>
              </a:ext>
            </a:extLst>
          </p:cNvPr>
          <p:cNvSpPr>
            <a:spLocks noChangeArrowheads="1"/>
          </p:cNvSpPr>
          <p:nvPr/>
        </p:nvSpPr>
        <p:spPr bwMode="auto">
          <a:xfrm>
            <a:off x="3768725" y="5807075"/>
            <a:ext cx="193675" cy="114300"/>
          </a:xfrm>
          <a:prstGeom prst="flowChartConnector">
            <a:avLst/>
          </a:prstGeom>
          <a:solidFill>
            <a:srgbClr val="66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31793" name="Line 53">
            <a:extLst>
              <a:ext uri="{FF2B5EF4-FFF2-40B4-BE49-F238E27FC236}">
                <a16:creationId xmlns:a16="http://schemas.microsoft.com/office/drawing/2014/main" id="{0CF6A20C-1B97-40BA-A8CE-D2144BC8206E}"/>
              </a:ext>
            </a:extLst>
          </p:cNvPr>
          <p:cNvSpPr>
            <a:spLocks noChangeShapeType="1"/>
          </p:cNvSpPr>
          <p:nvPr/>
        </p:nvSpPr>
        <p:spPr bwMode="auto">
          <a:xfrm>
            <a:off x="3865563" y="50292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1794" name="Text Box 54">
            <a:extLst>
              <a:ext uri="{FF2B5EF4-FFF2-40B4-BE49-F238E27FC236}">
                <a16:creationId xmlns:a16="http://schemas.microsoft.com/office/drawing/2014/main" id="{EBEC116E-2E77-4DB1-B7DA-97C9C0FAA7FD}"/>
              </a:ext>
            </a:extLst>
          </p:cNvPr>
          <p:cNvSpPr txBox="1">
            <a:spLocks noChangeArrowheads="1"/>
          </p:cNvSpPr>
          <p:nvPr/>
        </p:nvSpPr>
        <p:spPr bwMode="auto">
          <a:xfrm>
            <a:off x="2193925" y="4464050"/>
            <a:ext cx="971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dirty="0">
                <a:solidFill>
                  <a:srgbClr val="FFFFFF"/>
                </a:solidFill>
              </a:rPr>
              <a:t>F</a:t>
            </a:r>
            <a:r>
              <a:rPr lang="en-US" altLang="zh-CN" dirty="0">
                <a:solidFill>
                  <a:srgbClr val="FFFFFF"/>
                </a:solidFill>
              </a:rPr>
              <a:t>(</a:t>
            </a:r>
            <a:r>
              <a:rPr lang="en-US" altLang="zh-CN" i="1" dirty="0">
                <a:solidFill>
                  <a:srgbClr val="FFFFFF"/>
                </a:solidFill>
              </a:rPr>
              <a:t>x</a:t>
            </a:r>
            <a:r>
              <a:rPr lang="en-US" altLang="zh-CN" dirty="0">
                <a:solidFill>
                  <a:srgbClr val="FFFFFF"/>
                </a:solidFill>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3D92D422-A389-4895-A308-B56E212AE3CE}"/>
              </a:ext>
            </a:extLst>
          </p:cNvPr>
          <p:cNvSpPr>
            <a:spLocks noGrp="1" noChangeArrowheads="1"/>
          </p:cNvSpPr>
          <p:nvPr>
            <p:ph type="title"/>
          </p:nvPr>
        </p:nvSpPr>
        <p:spPr>
          <a:xfrm>
            <a:off x="304800" y="692696"/>
            <a:ext cx="8839200" cy="1143000"/>
          </a:xfrm>
        </p:spPr>
        <p:txBody>
          <a:bodyPr/>
          <a:lstStyle/>
          <a:p>
            <a:pPr eaLnBrk="1" hangingPunct="1">
              <a:lnSpc>
                <a:spcPct val="150000"/>
              </a:lnSpc>
            </a:pPr>
            <a:r>
              <a:rPr lang="zh-CN" altLang="en-US" dirty="0"/>
              <a:t>例</a:t>
            </a:r>
            <a:r>
              <a:rPr lang="en-US" altLang="zh-CN" dirty="0"/>
              <a:t>7 </a:t>
            </a:r>
            <a:r>
              <a:rPr lang="zh-CN" altLang="en-US" dirty="0"/>
              <a:t>求例</a:t>
            </a:r>
            <a:r>
              <a:rPr lang="en-US" altLang="zh-CN" dirty="0"/>
              <a:t>3</a:t>
            </a:r>
            <a:r>
              <a:rPr lang="zh-CN" altLang="en-US" dirty="0"/>
              <a:t>中的分布函数</a:t>
            </a:r>
            <a:r>
              <a:rPr lang="en-US" altLang="zh-CN" i="1" dirty="0"/>
              <a:t>F</a:t>
            </a:r>
            <a:r>
              <a:rPr lang="en-US" altLang="zh-CN" dirty="0"/>
              <a:t>(</a:t>
            </a:r>
            <a:r>
              <a:rPr lang="en-US" altLang="zh-CN" i="1" dirty="0"/>
              <a:t>x</a:t>
            </a:r>
            <a:r>
              <a:rPr lang="en-US" altLang="zh-CN" dirty="0"/>
              <a:t>)</a:t>
            </a:r>
            <a:br>
              <a:rPr lang="en-US" altLang="zh-CN" dirty="0"/>
            </a:br>
            <a:r>
              <a:rPr lang="zh-CN" altLang="en-US" dirty="0">
                <a:solidFill>
                  <a:schemeClr val="tx1"/>
                </a:solidFill>
              </a:rPr>
              <a:t>解</a:t>
            </a:r>
          </a:p>
        </p:txBody>
      </p:sp>
      <mc:AlternateContent xmlns:mc="http://schemas.openxmlformats.org/markup-compatibility/2006" xmlns:a14="http://schemas.microsoft.com/office/drawing/2010/main">
        <mc:Choice Requires="a14">
          <p:sp>
            <p:nvSpPr>
              <p:cNvPr id="332803" name="Object 3">
                <a:extLst>
                  <a:ext uri="{FF2B5EF4-FFF2-40B4-BE49-F238E27FC236}">
                    <a16:creationId xmlns:a16="http://schemas.microsoft.com/office/drawing/2014/main" id="{DA417946-2519-4F46-A5A7-907DC0707B91}"/>
                  </a:ext>
                </a:extLst>
              </p:cNvPr>
              <p:cNvSpPr txBox="1">
                <a:spLocks noGrp="1"/>
              </p:cNvSpPr>
              <p:nvPr>
                <p:ph sz="half" idx="1"/>
              </p:nvPr>
            </p:nvSpPr>
            <p:spPr bwMode="auto">
              <a:xfrm>
                <a:off x="571500" y="2348880"/>
                <a:ext cx="8001000" cy="402907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FFFFFF"/>
                          </a:solidFill>
                          <a:latin typeface="Cambria Math" panose="02040503050406030204" pitchFamily="18" charset="0"/>
                        </a:rPr>
                        <m:t>𝐹</m:t>
                      </m:r>
                      <m:r>
                        <a:rPr lang="zh-CN" altLang="en-US" i="1" smtClean="0">
                          <a:solidFill>
                            <a:srgbClr val="FFFFFF"/>
                          </a:solidFill>
                          <a:latin typeface="Cambria Math" panose="02040503050406030204" pitchFamily="18" charset="0"/>
                        </a:rPr>
                        <m:t>(</m:t>
                      </m:r>
                      <m:r>
                        <a:rPr lang="zh-CN" altLang="en-US" i="1" smtClean="0">
                          <a:solidFill>
                            <a:srgbClr val="FFFFFF"/>
                          </a:solidFill>
                          <a:latin typeface="Cambria Math" panose="02040503050406030204" pitchFamily="18" charset="0"/>
                        </a:rPr>
                        <m:t>𝑥</m:t>
                      </m:r>
                      <m:r>
                        <a:rPr lang="zh-CN" altLang="en-US" i="1" smtClean="0">
                          <a:solidFill>
                            <a:srgbClr val="FFFFFF"/>
                          </a:solidFill>
                          <a:latin typeface="Cambria Math" panose="02040503050406030204" pitchFamily="18" charset="0"/>
                        </a:rPr>
                        <m:t>)=</m:t>
                      </m:r>
                      <m:d>
                        <m:dPr>
                          <m:begChr m:val="{"/>
                          <m:endChr m:val=""/>
                          <m:ctrlPr>
                            <a:rPr lang="zh-CN" altLang="en-US" i="1">
                              <a:solidFill>
                                <a:srgbClr val="FFFFFF"/>
                              </a:solidFill>
                              <a:latin typeface="Cambria Math" panose="02040503050406030204" pitchFamily="18" charset="0"/>
                            </a:rPr>
                          </m:ctrlPr>
                        </m:dPr>
                        <m:e>
                          <m:m>
                            <m:mPr>
                              <m:plcHide m:val="on"/>
                              <m:mcs>
                                <m:mc>
                                  <m:mcPr>
                                    <m:count m:val="2"/>
                                    <m:mcJc m:val="center"/>
                                  </m:mcPr>
                                </m:mc>
                              </m:mcs>
                              <m:ctrlPr>
                                <a:rPr lang="zh-CN" altLang="en-US" i="1">
                                  <a:solidFill>
                                    <a:srgbClr val="FFFFFF"/>
                                  </a:solidFill>
                                  <a:latin typeface="Cambria Math" panose="02040503050406030204" pitchFamily="18" charset="0"/>
                                </a:rPr>
                              </m:ctrlPr>
                            </m:mPr>
                            <m:mr>
                              <m:e>
                                <m:r>
                                  <a:rPr lang="zh-CN" altLang="en-US" i="1">
                                    <a:solidFill>
                                      <a:srgbClr val="FFFFFF"/>
                                    </a:solidFill>
                                    <a:latin typeface="Cambria Math" panose="02040503050406030204" pitchFamily="18" charset="0"/>
                                  </a:rPr>
                                  <m:t>0</m:t>
                                </m:r>
                              </m:e>
                              <m:e>
                                <m:r>
                                  <a:rPr lang="zh-CN" altLang="en-US" i="1">
                                    <a:solidFill>
                                      <a:srgbClr val="FFFFFF"/>
                                    </a:solidFill>
                                    <a:latin typeface="Cambria Math" panose="02040503050406030204" pitchFamily="18" charset="0"/>
                                  </a:rPr>
                                  <m:t>𝑥</m:t>
                                </m:r>
                                <m:r>
                                  <a:rPr lang="zh-CN" altLang="en-US" i="1">
                                    <a:solidFill>
                                      <a:srgbClr val="FFFFFF"/>
                                    </a:solidFill>
                                    <a:latin typeface="Cambria Math" panose="02040503050406030204" pitchFamily="18" charset="0"/>
                                  </a:rPr>
                                  <m:t>&lt;1</m:t>
                                </m:r>
                              </m:e>
                            </m:mr>
                            <m:mr>
                              <m:e>
                                <m:f>
                                  <m:fPr>
                                    <m:ctrlPr>
                                      <a:rPr lang="zh-CN" altLang="en-US" i="1">
                                        <a:solidFill>
                                          <a:srgbClr val="FFFFFF"/>
                                        </a:solidFill>
                                        <a:latin typeface="Cambria Math" panose="02040503050406030204" pitchFamily="18" charset="0"/>
                                      </a:rPr>
                                    </m:ctrlPr>
                                  </m:fPr>
                                  <m:num>
                                    <m:r>
                                      <a:rPr lang="zh-CN" altLang="en-US" i="1">
                                        <a:solidFill>
                                          <a:srgbClr val="FFFFFF"/>
                                        </a:solidFill>
                                        <a:latin typeface="Cambria Math" panose="02040503050406030204" pitchFamily="18" charset="0"/>
                                      </a:rPr>
                                      <m:t>𝑘</m:t>
                                    </m:r>
                                  </m:num>
                                  <m:den>
                                    <m:r>
                                      <a:rPr lang="zh-CN" altLang="en-US" i="1">
                                        <a:solidFill>
                                          <a:srgbClr val="FFFFFF"/>
                                        </a:solidFill>
                                        <a:latin typeface="Cambria Math" panose="02040503050406030204" pitchFamily="18" charset="0"/>
                                      </a:rPr>
                                      <m:t>6</m:t>
                                    </m:r>
                                  </m:den>
                                </m:f>
                              </m:e>
                              <m:e>
                                <m:r>
                                  <a:rPr lang="zh-CN" altLang="en-US" i="1">
                                    <a:solidFill>
                                      <a:srgbClr val="FFFFFF"/>
                                    </a:solidFill>
                                    <a:latin typeface="Cambria Math" panose="02040503050406030204" pitchFamily="18" charset="0"/>
                                  </a:rPr>
                                  <m:t>𝑘</m:t>
                                </m:r>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𝑥</m:t>
                                </m:r>
                                <m:r>
                                  <a:rPr lang="zh-CN" altLang="en-US" i="1">
                                    <a:solidFill>
                                      <a:srgbClr val="FFFFFF"/>
                                    </a:solidFill>
                                    <a:latin typeface="Cambria Math" panose="02040503050406030204" pitchFamily="18" charset="0"/>
                                  </a:rPr>
                                  <m:t>&lt;</m:t>
                                </m:r>
                                <m:r>
                                  <a:rPr lang="zh-CN" altLang="en-US" i="1">
                                    <a:solidFill>
                                      <a:srgbClr val="FFFFFF"/>
                                    </a:solidFill>
                                    <a:latin typeface="Cambria Math" panose="02040503050406030204" pitchFamily="18" charset="0"/>
                                  </a:rPr>
                                  <m:t>𝑘</m:t>
                                </m:r>
                                <m:r>
                                  <a:rPr lang="zh-CN" altLang="en-US" i="1">
                                    <a:solidFill>
                                      <a:srgbClr val="FFFFFF"/>
                                    </a:solidFill>
                                    <a:latin typeface="Cambria Math" panose="02040503050406030204" pitchFamily="18" charset="0"/>
                                  </a:rPr>
                                  <m:t>+1(</m:t>
                                </m:r>
                                <m:r>
                                  <a:rPr lang="zh-CN" altLang="en-US" i="1">
                                    <a:solidFill>
                                      <a:srgbClr val="FFFFFF"/>
                                    </a:solidFill>
                                    <a:latin typeface="Cambria Math" panose="02040503050406030204" pitchFamily="18" charset="0"/>
                                  </a:rPr>
                                  <m:t>𝑘</m:t>
                                </m:r>
                                <m:r>
                                  <a:rPr lang="zh-CN" altLang="en-US" i="1">
                                    <a:solidFill>
                                      <a:srgbClr val="FFFFFF"/>
                                    </a:solidFill>
                                    <a:latin typeface="Cambria Math" panose="02040503050406030204" pitchFamily="18" charset="0"/>
                                  </a:rPr>
                                  <m:t>=1,2,3,4,5)</m:t>
                                </m:r>
                              </m:e>
                            </m:mr>
                            <m:mr>
                              <m:e>
                                <m:r>
                                  <a:rPr lang="zh-CN" altLang="en-US" i="1">
                                    <a:solidFill>
                                      <a:srgbClr val="FFFFFF"/>
                                    </a:solidFill>
                                    <a:latin typeface="Cambria Math" panose="02040503050406030204" pitchFamily="18" charset="0"/>
                                  </a:rPr>
                                  <m:t>1</m:t>
                                </m:r>
                              </m:e>
                              <m:e>
                                <m:r>
                                  <a:rPr lang="en-US" altLang="zh-CN" b="0" i="1" smtClean="0">
                                    <a:solidFill>
                                      <a:srgbClr val="FFFFFF"/>
                                    </a:solidFill>
                                    <a:latin typeface="Cambria Math" panose="02040503050406030204" pitchFamily="18" charset="0"/>
                                  </a:rPr>
                                  <m:t>6≤</m:t>
                                </m:r>
                                <m:r>
                                  <a:rPr lang="zh-CN" altLang="en-US" i="1">
                                    <a:solidFill>
                                      <a:srgbClr val="FFFFFF"/>
                                    </a:solidFill>
                                    <a:latin typeface="Cambria Math" panose="02040503050406030204" pitchFamily="18" charset="0"/>
                                  </a:rPr>
                                  <m:t>𝑥</m:t>
                                </m:r>
                              </m:e>
                            </m:mr>
                          </m:m>
                        </m:e>
                      </m:d>
                    </m:oMath>
                  </m:oMathPara>
                </a14:m>
                <a:endParaRPr lang="zh-CN" altLang="en-US" dirty="0">
                  <a:solidFill>
                    <a:srgbClr val="FFFFFF"/>
                  </a:solidFill>
                </a:endParaRPr>
              </a:p>
            </p:txBody>
          </p:sp>
        </mc:Choice>
        <mc:Fallback xmlns="">
          <p:sp>
            <p:nvSpPr>
              <p:cNvPr id="332803" name="Object 3">
                <a:extLst>
                  <a:ext uri="{FF2B5EF4-FFF2-40B4-BE49-F238E27FC236}">
                    <a16:creationId xmlns:a16="http://schemas.microsoft.com/office/drawing/2014/main" id="{DA417946-2519-4F46-A5A7-907DC0707B91}"/>
                  </a:ext>
                </a:extLst>
              </p:cNvPr>
              <p:cNvSpPr txBox="1">
                <a:spLocks noRot="1" noChangeAspect="1" noMove="1" noResize="1" noEditPoints="1" noAdjustHandles="1" noChangeArrowheads="1" noChangeShapeType="1" noTextEdit="1"/>
              </p:cNvSpPr>
              <p:nvPr>
                <p:ph sz="half" idx="1"/>
              </p:nvPr>
            </p:nvSpPr>
            <p:spPr bwMode="auto">
              <a:xfrm>
                <a:off x="571500" y="2348880"/>
                <a:ext cx="8001000" cy="4029075"/>
              </a:xfrm>
              <a:prstGeom prst="rect">
                <a:avLst/>
              </a:prstGeom>
              <a:blipFill>
                <a:blip r:embed="rId2"/>
                <a:stretch>
                  <a:fillRect/>
                </a:stretch>
              </a:blipFill>
              <a:ln>
                <a:noFill/>
              </a:ln>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3D62A075-D57E-4D2E-B2C1-B54C2D105E50}"/>
              </a:ext>
            </a:extLst>
          </p:cNvPr>
          <p:cNvSpPr>
            <a:spLocks noGrp="1" noChangeArrowheads="1"/>
          </p:cNvSpPr>
          <p:nvPr>
            <p:ph type="title"/>
          </p:nvPr>
        </p:nvSpPr>
        <p:spPr/>
        <p:txBody>
          <a:bodyPr/>
          <a:lstStyle/>
          <a:p>
            <a:pPr eaLnBrk="1" hangingPunct="1"/>
            <a:r>
              <a:rPr lang="en-US" altLang="zh-CN" i="1">
                <a:latin typeface="Symbol" panose="05050102010706020507" pitchFamily="18" charset="2"/>
              </a:rPr>
              <a:t>x</a:t>
            </a:r>
            <a:r>
              <a:rPr lang="zh-CN" altLang="en-US"/>
              <a:t>的概率函数及</a:t>
            </a:r>
            <a:r>
              <a:rPr lang="en-US" altLang="zh-CN" i="1"/>
              <a:t>F</a:t>
            </a:r>
            <a:r>
              <a:rPr lang="en-US" altLang="zh-CN"/>
              <a:t>(</a:t>
            </a:r>
            <a:r>
              <a:rPr lang="en-US" altLang="zh-CN" i="1"/>
              <a:t>x</a:t>
            </a:r>
            <a:r>
              <a:rPr lang="en-US" altLang="zh-CN"/>
              <a:t>)</a:t>
            </a:r>
            <a:r>
              <a:rPr lang="zh-CN" altLang="en-US"/>
              <a:t>的图形为</a:t>
            </a:r>
          </a:p>
        </p:txBody>
      </p:sp>
      <p:sp>
        <p:nvSpPr>
          <p:cNvPr id="333827" name="Text Box 30">
            <a:extLst>
              <a:ext uri="{FF2B5EF4-FFF2-40B4-BE49-F238E27FC236}">
                <a16:creationId xmlns:a16="http://schemas.microsoft.com/office/drawing/2014/main" id="{5C5AD0C2-C9B1-4C7A-9FDA-BD5AF715DAE4}"/>
              </a:ext>
            </a:extLst>
          </p:cNvPr>
          <p:cNvSpPr txBox="1">
            <a:spLocks noChangeArrowheads="1"/>
          </p:cNvSpPr>
          <p:nvPr/>
        </p:nvSpPr>
        <p:spPr bwMode="auto">
          <a:xfrm>
            <a:off x="1295400" y="685800"/>
            <a:ext cx="463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P</a:t>
            </a:r>
          </a:p>
        </p:txBody>
      </p:sp>
      <p:grpSp>
        <p:nvGrpSpPr>
          <p:cNvPr id="333828" name="Group 40">
            <a:extLst>
              <a:ext uri="{FF2B5EF4-FFF2-40B4-BE49-F238E27FC236}">
                <a16:creationId xmlns:a16="http://schemas.microsoft.com/office/drawing/2014/main" id="{317668C7-62D6-4262-8C3A-7F89FA3FB133}"/>
              </a:ext>
            </a:extLst>
          </p:cNvPr>
          <p:cNvGrpSpPr>
            <a:grpSpLocks/>
          </p:cNvGrpSpPr>
          <p:nvPr/>
        </p:nvGrpSpPr>
        <p:grpSpPr bwMode="auto">
          <a:xfrm>
            <a:off x="1046163" y="968375"/>
            <a:ext cx="6238875" cy="1881188"/>
            <a:chOff x="659" y="610"/>
            <a:chExt cx="3930" cy="1185"/>
          </a:xfrm>
        </p:grpSpPr>
        <p:sp>
          <p:nvSpPr>
            <p:cNvPr id="333867" name="Line 5">
              <a:extLst>
                <a:ext uri="{FF2B5EF4-FFF2-40B4-BE49-F238E27FC236}">
                  <a16:creationId xmlns:a16="http://schemas.microsoft.com/office/drawing/2014/main" id="{AC4F0432-5DB6-4EB7-9AF6-F9BC2201EAB5}"/>
                </a:ext>
              </a:extLst>
            </p:cNvPr>
            <p:cNvSpPr>
              <a:spLocks noChangeShapeType="1"/>
            </p:cNvSpPr>
            <p:nvPr/>
          </p:nvSpPr>
          <p:spPr bwMode="auto">
            <a:xfrm>
              <a:off x="659" y="1402"/>
              <a:ext cx="3792"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3868" name="Line 6">
              <a:extLst>
                <a:ext uri="{FF2B5EF4-FFF2-40B4-BE49-F238E27FC236}">
                  <a16:creationId xmlns:a16="http://schemas.microsoft.com/office/drawing/2014/main" id="{A0E0B626-712C-4133-8F1C-B6F867DBC1D8}"/>
                </a:ext>
              </a:extLst>
            </p:cNvPr>
            <p:cNvSpPr>
              <a:spLocks noChangeShapeType="1"/>
            </p:cNvSpPr>
            <p:nvPr/>
          </p:nvSpPr>
          <p:spPr bwMode="auto">
            <a:xfrm flipV="1">
              <a:off x="1056" y="610"/>
              <a:ext cx="0" cy="939"/>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69" name="Line 8">
              <a:extLst>
                <a:ext uri="{FF2B5EF4-FFF2-40B4-BE49-F238E27FC236}">
                  <a16:creationId xmlns:a16="http://schemas.microsoft.com/office/drawing/2014/main" id="{956D6520-A673-4169-8C91-8A4474161960}"/>
                </a:ext>
              </a:extLst>
            </p:cNvPr>
            <p:cNvSpPr>
              <a:spLocks noChangeShapeType="1"/>
            </p:cNvSpPr>
            <p:nvPr/>
          </p:nvSpPr>
          <p:spPr bwMode="auto">
            <a:xfrm flipV="1">
              <a:off x="1532" y="1021"/>
              <a:ext cx="0" cy="381"/>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70" name="Oval 9">
              <a:extLst>
                <a:ext uri="{FF2B5EF4-FFF2-40B4-BE49-F238E27FC236}">
                  <a16:creationId xmlns:a16="http://schemas.microsoft.com/office/drawing/2014/main" id="{B8E6053E-0575-407F-AF9A-77224C64195F}"/>
                </a:ext>
              </a:extLst>
            </p:cNvPr>
            <p:cNvSpPr>
              <a:spLocks noChangeArrowheads="1"/>
            </p:cNvSpPr>
            <p:nvPr/>
          </p:nvSpPr>
          <p:spPr bwMode="auto">
            <a:xfrm>
              <a:off x="1475" y="962"/>
              <a:ext cx="96" cy="5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33871" name="Line 11">
              <a:extLst>
                <a:ext uri="{FF2B5EF4-FFF2-40B4-BE49-F238E27FC236}">
                  <a16:creationId xmlns:a16="http://schemas.microsoft.com/office/drawing/2014/main" id="{6AD7CE64-B4D2-4CDA-80DB-18225213BF47}"/>
                </a:ext>
              </a:extLst>
            </p:cNvPr>
            <p:cNvSpPr>
              <a:spLocks noChangeShapeType="1"/>
            </p:cNvSpPr>
            <p:nvPr/>
          </p:nvSpPr>
          <p:spPr bwMode="auto">
            <a:xfrm flipV="1">
              <a:off x="2012" y="1021"/>
              <a:ext cx="0" cy="381"/>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72" name="Oval 12">
              <a:extLst>
                <a:ext uri="{FF2B5EF4-FFF2-40B4-BE49-F238E27FC236}">
                  <a16:creationId xmlns:a16="http://schemas.microsoft.com/office/drawing/2014/main" id="{88EFD684-233D-4C38-8F20-89841D1B4880}"/>
                </a:ext>
              </a:extLst>
            </p:cNvPr>
            <p:cNvSpPr>
              <a:spLocks noChangeArrowheads="1"/>
            </p:cNvSpPr>
            <p:nvPr/>
          </p:nvSpPr>
          <p:spPr bwMode="auto">
            <a:xfrm>
              <a:off x="1955" y="962"/>
              <a:ext cx="96" cy="5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33873" name="Line 14">
              <a:extLst>
                <a:ext uri="{FF2B5EF4-FFF2-40B4-BE49-F238E27FC236}">
                  <a16:creationId xmlns:a16="http://schemas.microsoft.com/office/drawing/2014/main" id="{B7B50B91-D4AC-481C-82DF-EBF66A24A950}"/>
                </a:ext>
              </a:extLst>
            </p:cNvPr>
            <p:cNvSpPr>
              <a:spLocks noChangeShapeType="1"/>
            </p:cNvSpPr>
            <p:nvPr/>
          </p:nvSpPr>
          <p:spPr bwMode="auto">
            <a:xfrm flipV="1">
              <a:off x="2492" y="1021"/>
              <a:ext cx="0" cy="381"/>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74" name="Oval 15">
              <a:extLst>
                <a:ext uri="{FF2B5EF4-FFF2-40B4-BE49-F238E27FC236}">
                  <a16:creationId xmlns:a16="http://schemas.microsoft.com/office/drawing/2014/main" id="{25D97D47-87E4-45E8-AE0E-C16A4115FAF6}"/>
                </a:ext>
              </a:extLst>
            </p:cNvPr>
            <p:cNvSpPr>
              <a:spLocks noChangeArrowheads="1"/>
            </p:cNvSpPr>
            <p:nvPr/>
          </p:nvSpPr>
          <p:spPr bwMode="auto">
            <a:xfrm>
              <a:off x="2435" y="962"/>
              <a:ext cx="96" cy="5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33875" name="Line 17">
              <a:extLst>
                <a:ext uri="{FF2B5EF4-FFF2-40B4-BE49-F238E27FC236}">
                  <a16:creationId xmlns:a16="http://schemas.microsoft.com/office/drawing/2014/main" id="{27755500-4456-4599-A627-53A3AFB40414}"/>
                </a:ext>
              </a:extLst>
            </p:cNvPr>
            <p:cNvSpPr>
              <a:spLocks noChangeShapeType="1"/>
            </p:cNvSpPr>
            <p:nvPr/>
          </p:nvSpPr>
          <p:spPr bwMode="auto">
            <a:xfrm flipV="1">
              <a:off x="2972" y="1021"/>
              <a:ext cx="0" cy="381"/>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76" name="Oval 18">
              <a:extLst>
                <a:ext uri="{FF2B5EF4-FFF2-40B4-BE49-F238E27FC236}">
                  <a16:creationId xmlns:a16="http://schemas.microsoft.com/office/drawing/2014/main" id="{97395622-C7F4-45EA-B572-129B2602759F}"/>
                </a:ext>
              </a:extLst>
            </p:cNvPr>
            <p:cNvSpPr>
              <a:spLocks noChangeArrowheads="1"/>
            </p:cNvSpPr>
            <p:nvPr/>
          </p:nvSpPr>
          <p:spPr bwMode="auto">
            <a:xfrm>
              <a:off x="2915" y="962"/>
              <a:ext cx="96" cy="5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33877" name="Line 20">
              <a:extLst>
                <a:ext uri="{FF2B5EF4-FFF2-40B4-BE49-F238E27FC236}">
                  <a16:creationId xmlns:a16="http://schemas.microsoft.com/office/drawing/2014/main" id="{AC274DFA-2DB3-4D40-946E-F2A3AF3FD616}"/>
                </a:ext>
              </a:extLst>
            </p:cNvPr>
            <p:cNvSpPr>
              <a:spLocks noChangeShapeType="1"/>
            </p:cNvSpPr>
            <p:nvPr/>
          </p:nvSpPr>
          <p:spPr bwMode="auto">
            <a:xfrm flipV="1">
              <a:off x="3452" y="1021"/>
              <a:ext cx="0" cy="381"/>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78" name="Oval 21">
              <a:extLst>
                <a:ext uri="{FF2B5EF4-FFF2-40B4-BE49-F238E27FC236}">
                  <a16:creationId xmlns:a16="http://schemas.microsoft.com/office/drawing/2014/main" id="{C0C3F282-2F9C-4D8E-BFC3-722CDC87B6F6}"/>
                </a:ext>
              </a:extLst>
            </p:cNvPr>
            <p:cNvSpPr>
              <a:spLocks noChangeArrowheads="1"/>
            </p:cNvSpPr>
            <p:nvPr/>
          </p:nvSpPr>
          <p:spPr bwMode="auto">
            <a:xfrm>
              <a:off x="3395" y="962"/>
              <a:ext cx="96" cy="5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33879" name="Line 23">
              <a:extLst>
                <a:ext uri="{FF2B5EF4-FFF2-40B4-BE49-F238E27FC236}">
                  <a16:creationId xmlns:a16="http://schemas.microsoft.com/office/drawing/2014/main" id="{9C19D815-47F1-4076-B50C-20EAD2D43C18}"/>
                </a:ext>
              </a:extLst>
            </p:cNvPr>
            <p:cNvSpPr>
              <a:spLocks noChangeShapeType="1"/>
            </p:cNvSpPr>
            <p:nvPr/>
          </p:nvSpPr>
          <p:spPr bwMode="auto">
            <a:xfrm flipV="1">
              <a:off x="3932" y="1021"/>
              <a:ext cx="0" cy="381"/>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80" name="Oval 24">
              <a:extLst>
                <a:ext uri="{FF2B5EF4-FFF2-40B4-BE49-F238E27FC236}">
                  <a16:creationId xmlns:a16="http://schemas.microsoft.com/office/drawing/2014/main" id="{B8D36F0C-7155-49D4-ACEF-DC3E0F547FC0}"/>
                </a:ext>
              </a:extLst>
            </p:cNvPr>
            <p:cNvSpPr>
              <a:spLocks noChangeArrowheads="1"/>
            </p:cNvSpPr>
            <p:nvPr/>
          </p:nvSpPr>
          <p:spPr bwMode="auto">
            <a:xfrm>
              <a:off x="3875" y="962"/>
              <a:ext cx="96" cy="5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sp>
          <p:nvSpPr>
            <p:cNvPr id="333881" name="Line 25">
              <a:extLst>
                <a:ext uri="{FF2B5EF4-FFF2-40B4-BE49-F238E27FC236}">
                  <a16:creationId xmlns:a16="http://schemas.microsoft.com/office/drawing/2014/main" id="{392C8B74-8EF3-4C50-8220-7F74822230B4}"/>
                </a:ext>
              </a:extLst>
            </p:cNvPr>
            <p:cNvSpPr>
              <a:spLocks noChangeShapeType="1"/>
            </p:cNvSpPr>
            <p:nvPr/>
          </p:nvSpPr>
          <p:spPr bwMode="auto">
            <a:xfrm>
              <a:off x="947" y="991"/>
              <a:ext cx="96"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82" name="Text Box 31">
              <a:extLst>
                <a:ext uri="{FF2B5EF4-FFF2-40B4-BE49-F238E27FC236}">
                  <a16:creationId xmlns:a16="http://schemas.microsoft.com/office/drawing/2014/main" id="{119219EC-BF5A-4266-BD72-44CFED5B290E}"/>
                </a:ext>
              </a:extLst>
            </p:cNvPr>
            <p:cNvSpPr txBox="1">
              <a:spLocks noChangeArrowheads="1"/>
            </p:cNvSpPr>
            <p:nvPr/>
          </p:nvSpPr>
          <p:spPr bwMode="auto">
            <a:xfrm>
              <a:off x="803" y="1391"/>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0</a:t>
              </a:r>
            </a:p>
          </p:txBody>
        </p:sp>
        <p:sp>
          <p:nvSpPr>
            <p:cNvPr id="333883" name="Text Box 32">
              <a:extLst>
                <a:ext uri="{FF2B5EF4-FFF2-40B4-BE49-F238E27FC236}">
                  <a16:creationId xmlns:a16="http://schemas.microsoft.com/office/drawing/2014/main" id="{93075A88-861E-4E98-ABFD-EE85B01A0D7E}"/>
                </a:ext>
              </a:extLst>
            </p:cNvPr>
            <p:cNvSpPr txBox="1">
              <a:spLocks noChangeArrowheads="1"/>
            </p:cNvSpPr>
            <p:nvPr/>
          </p:nvSpPr>
          <p:spPr bwMode="auto">
            <a:xfrm>
              <a:off x="1407" y="1373"/>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1</a:t>
              </a:r>
            </a:p>
          </p:txBody>
        </p:sp>
        <p:sp>
          <p:nvSpPr>
            <p:cNvPr id="333884" name="Text Box 33">
              <a:extLst>
                <a:ext uri="{FF2B5EF4-FFF2-40B4-BE49-F238E27FC236}">
                  <a16:creationId xmlns:a16="http://schemas.microsoft.com/office/drawing/2014/main" id="{0605A3AE-6A49-4E9B-8824-78D783A2415C}"/>
                </a:ext>
              </a:extLst>
            </p:cNvPr>
            <p:cNvSpPr txBox="1">
              <a:spLocks noChangeArrowheads="1"/>
            </p:cNvSpPr>
            <p:nvPr/>
          </p:nvSpPr>
          <p:spPr bwMode="auto">
            <a:xfrm>
              <a:off x="1874" y="1373"/>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2</a:t>
              </a:r>
            </a:p>
          </p:txBody>
        </p:sp>
        <p:sp>
          <p:nvSpPr>
            <p:cNvPr id="333885" name="Text Box 34">
              <a:extLst>
                <a:ext uri="{FF2B5EF4-FFF2-40B4-BE49-F238E27FC236}">
                  <a16:creationId xmlns:a16="http://schemas.microsoft.com/office/drawing/2014/main" id="{55BD3665-FACF-4AA5-9255-5E2988C6F4DE}"/>
                </a:ext>
              </a:extLst>
            </p:cNvPr>
            <p:cNvSpPr txBox="1">
              <a:spLocks noChangeArrowheads="1"/>
            </p:cNvSpPr>
            <p:nvPr/>
          </p:nvSpPr>
          <p:spPr bwMode="auto">
            <a:xfrm>
              <a:off x="2367" y="1373"/>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3</a:t>
              </a:r>
            </a:p>
          </p:txBody>
        </p:sp>
        <p:sp>
          <p:nvSpPr>
            <p:cNvPr id="333886" name="Text Box 35">
              <a:extLst>
                <a:ext uri="{FF2B5EF4-FFF2-40B4-BE49-F238E27FC236}">
                  <a16:creationId xmlns:a16="http://schemas.microsoft.com/office/drawing/2014/main" id="{14C07895-ED1D-477E-88A4-90593CA9D92B}"/>
                </a:ext>
              </a:extLst>
            </p:cNvPr>
            <p:cNvSpPr txBox="1">
              <a:spLocks noChangeArrowheads="1"/>
            </p:cNvSpPr>
            <p:nvPr/>
          </p:nvSpPr>
          <p:spPr bwMode="auto">
            <a:xfrm>
              <a:off x="2847" y="1373"/>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4</a:t>
              </a:r>
            </a:p>
          </p:txBody>
        </p:sp>
        <p:sp>
          <p:nvSpPr>
            <p:cNvPr id="333887" name="Text Box 36">
              <a:extLst>
                <a:ext uri="{FF2B5EF4-FFF2-40B4-BE49-F238E27FC236}">
                  <a16:creationId xmlns:a16="http://schemas.microsoft.com/office/drawing/2014/main" id="{1929A54F-7CCC-454D-8F50-A5C0E19A84CD}"/>
                </a:ext>
              </a:extLst>
            </p:cNvPr>
            <p:cNvSpPr txBox="1">
              <a:spLocks noChangeArrowheads="1"/>
            </p:cNvSpPr>
            <p:nvPr/>
          </p:nvSpPr>
          <p:spPr bwMode="auto">
            <a:xfrm>
              <a:off x="3327" y="1373"/>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5</a:t>
              </a:r>
            </a:p>
          </p:txBody>
        </p:sp>
        <p:sp>
          <p:nvSpPr>
            <p:cNvPr id="333888" name="Text Box 37">
              <a:extLst>
                <a:ext uri="{FF2B5EF4-FFF2-40B4-BE49-F238E27FC236}">
                  <a16:creationId xmlns:a16="http://schemas.microsoft.com/office/drawing/2014/main" id="{BFEA411A-A980-497C-8EE7-53F728888129}"/>
                </a:ext>
              </a:extLst>
            </p:cNvPr>
            <p:cNvSpPr txBox="1">
              <a:spLocks noChangeArrowheads="1"/>
            </p:cNvSpPr>
            <p:nvPr/>
          </p:nvSpPr>
          <p:spPr bwMode="auto">
            <a:xfrm>
              <a:off x="3807" y="1373"/>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6</a:t>
              </a:r>
            </a:p>
          </p:txBody>
        </p:sp>
        <p:sp>
          <p:nvSpPr>
            <p:cNvPr id="333889" name="Text Box 38">
              <a:extLst>
                <a:ext uri="{FF2B5EF4-FFF2-40B4-BE49-F238E27FC236}">
                  <a16:creationId xmlns:a16="http://schemas.microsoft.com/office/drawing/2014/main" id="{86DED846-CB87-4DB1-9377-4295D449159F}"/>
                </a:ext>
              </a:extLst>
            </p:cNvPr>
            <p:cNvSpPr txBox="1">
              <a:spLocks noChangeArrowheads="1"/>
            </p:cNvSpPr>
            <p:nvPr/>
          </p:nvSpPr>
          <p:spPr bwMode="auto">
            <a:xfrm>
              <a:off x="4345" y="1361"/>
              <a:ext cx="2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graphicFrame>
          <p:nvGraphicFramePr>
            <p:cNvPr id="333890" name="Object 39">
              <a:extLst>
                <a:ext uri="{FF2B5EF4-FFF2-40B4-BE49-F238E27FC236}">
                  <a16:creationId xmlns:a16="http://schemas.microsoft.com/office/drawing/2014/main" id="{BF75F317-A814-4A72-93BB-5FA67C6FFBFE}"/>
                </a:ext>
              </a:extLst>
            </p:cNvPr>
            <p:cNvGraphicFramePr>
              <a:graphicFrameLocks noChangeAspect="1"/>
            </p:cNvGraphicFramePr>
            <p:nvPr/>
          </p:nvGraphicFramePr>
          <p:xfrm>
            <a:off x="720" y="720"/>
            <a:ext cx="204" cy="528"/>
          </p:xfrm>
          <a:graphic>
            <a:graphicData uri="http://schemas.openxmlformats.org/presentationml/2006/ole">
              <mc:AlternateContent xmlns:mc="http://schemas.openxmlformats.org/markup-compatibility/2006">
                <mc:Choice xmlns:v="urn:schemas-microsoft-com:vml" Requires="v">
                  <p:oleObj spid="_x0000_s7174" name="Equation" r:id="rId3" imgW="85632" imgH="323985" progId="Equation.3">
                    <p:embed/>
                  </p:oleObj>
                </mc:Choice>
                <mc:Fallback>
                  <p:oleObj name="Equation" r:id="rId3" imgW="85632" imgH="323985" progId="Equation.3">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720"/>
                          <a:ext cx="20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3829" name="Line 42">
            <a:extLst>
              <a:ext uri="{FF2B5EF4-FFF2-40B4-BE49-F238E27FC236}">
                <a16:creationId xmlns:a16="http://schemas.microsoft.com/office/drawing/2014/main" id="{2ECEF952-C4CE-47C6-AB33-B73C5CA8FACD}"/>
              </a:ext>
            </a:extLst>
          </p:cNvPr>
          <p:cNvSpPr>
            <a:spLocks noChangeShapeType="1"/>
          </p:cNvSpPr>
          <p:nvPr/>
        </p:nvSpPr>
        <p:spPr bwMode="auto">
          <a:xfrm>
            <a:off x="1055688" y="6286500"/>
            <a:ext cx="60198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3830" name="Line 43">
            <a:extLst>
              <a:ext uri="{FF2B5EF4-FFF2-40B4-BE49-F238E27FC236}">
                <a16:creationId xmlns:a16="http://schemas.microsoft.com/office/drawing/2014/main" id="{BB424CCA-86E0-4451-A651-F07D5BD62757}"/>
              </a:ext>
            </a:extLst>
          </p:cNvPr>
          <p:cNvSpPr>
            <a:spLocks noChangeShapeType="1"/>
          </p:cNvSpPr>
          <p:nvPr/>
        </p:nvSpPr>
        <p:spPr bwMode="auto">
          <a:xfrm flipV="1">
            <a:off x="1685925" y="3124200"/>
            <a:ext cx="0" cy="3395663"/>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333831" name="Group 72">
            <a:extLst>
              <a:ext uri="{FF2B5EF4-FFF2-40B4-BE49-F238E27FC236}">
                <a16:creationId xmlns:a16="http://schemas.microsoft.com/office/drawing/2014/main" id="{4E66C982-E374-4949-8876-8AD0C36D5EBC}"/>
              </a:ext>
            </a:extLst>
          </p:cNvPr>
          <p:cNvGrpSpPr>
            <a:grpSpLocks/>
          </p:cNvGrpSpPr>
          <p:nvPr/>
        </p:nvGrpSpPr>
        <p:grpSpPr bwMode="auto">
          <a:xfrm>
            <a:off x="2373313" y="5753100"/>
            <a:ext cx="827087" cy="93663"/>
            <a:chOff x="1056" y="3520"/>
            <a:chExt cx="521" cy="59"/>
          </a:xfrm>
        </p:grpSpPr>
        <p:sp>
          <p:nvSpPr>
            <p:cNvPr id="333865" name="Line 71">
              <a:extLst>
                <a:ext uri="{FF2B5EF4-FFF2-40B4-BE49-F238E27FC236}">
                  <a16:creationId xmlns:a16="http://schemas.microsoft.com/office/drawing/2014/main" id="{ED0E4DE6-B55C-4697-BB9F-095C68D47CCF}"/>
                </a:ext>
              </a:extLst>
            </p:cNvPr>
            <p:cNvSpPr>
              <a:spLocks noChangeShapeType="1"/>
            </p:cNvSpPr>
            <p:nvPr/>
          </p:nvSpPr>
          <p:spPr bwMode="auto">
            <a:xfrm flipH="1">
              <a:off x="1056" y="3552"/>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66" name="Oval 45">
              <a:extLst>
                <a:ext uri="{FF2B5EF4-FFF2-40B4-BE49-F238E27FC236}">
                  <a16:creationId xmlns:a16="http://schemas.microsoft.com/office/drawing/2014/main" id="{3308E9BF-3A79-49D6-911D-F92F3DD64525}"/>
                </a:ext>
              </a:extLst>
            </p:cNvPr>
            <p:cNvSpPr>
              <a:spLocks noChangeArrowheads="1"/>
            </p:cNvSpPr>
            <p:nvPr/>
          </p:nvSpPr>
          <p:spPr bwMode="auto">
            <a:xfrm>
              <a:off x="1481" y="3520"/>
              <a:ext cx="96" cy="59"/>
            </a:xfrm>
            <a:prstGeom prst="ellipse">
              <a:avLst/>
            </a:prstGeom>
            <a:solidFill>
              <a:srgbClr val="66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grpSp>
      <p:sp>
        <p:nvSpPr>
          <p:cNvPr id="333832" name="Line 56">
            <a:extLst>
              <a:ext uri="{FF2B5EF4-FFF2-40B4-BE49-F238E27FC236}">
                <a16:creationId xmlns:a16="http://schemas.microsoft.com/office/drawing/2014/main" id="{782625E7-4FB9-4889-85A5-A6A5A4053C12}"/>
              </a:ext>
            </a:extLst>
          </p:cNvPr>
          <p:cNvSpPr>
            <a:spLocks noChangeShapeType="1"/>
          </p:cNvSpPr>
          <p:nvPr/>
        </p:nvSpPr>
        <p:spPr bwMode="auto">
          <a:xfrm>
            <a:off x="1512888" y="5791200"/>
            <a:ext cx="1524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33" name="Text Box 57">
            <a:extLst>
              <a:ext uri="{FF2B5EF4-FFF2-40B4-BE49-F238E27FC236}">
                <a16:creationId xmlns:a16="http://schemas.microsoft.com/office/drawing/2014/main" id="{2E5E92F1-FD08-42C0-B888-1AA3CC1B9876}"/>
              </a:ext>
            </a:extLst>
          </p:cNvPr>
          <p:cNvSpPr txBox="1">
            <a:spLocks noChangeArrowheads="1"/>
          </p:cNvSpPr>
          <p:nvPr/>
        </p:nvSpPr>
        <p:spPr bwMode="auto">
          <a:xfrm>
            <a:off x="1284288" y="6269038"/>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0</a:t>
            </a:r>
          </a:p>
        </p:txBody>
      </p:sp>
      <p:sp>
        <p:nvSpPr>
          <p:cNvPr id="333834" name="Text Box 58">
            <a:extLst>
              <a:ext uri="{FF2B5EF4-FFF2-40B4-BE49-F238E27FC236}">
                <a16:creationId xmlns:a16="http://schemas.microsoft.com/office/drawing/2014/main" id="{3BEF68DC-D753-405C-8594-E8E2488078B4}"/>
              </a:ext>
            </a:extLst>
          </p:cNvPr>
          <p:cNvSpPr txBox="1">
            <a:spLocks noChangeArrowheads="1"/>
          </p:cNvSpPr>
          <p:nvPr/>
        </p:nvSpPr>
        <p:spPr bwMode="auto">
          <a:xfrm>
            <a:off x="2243138" y="624046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1</a:t>
            </a:r>
          </a:p>
        </p:txBody>
      </p:sp>
      <p:sp>
        <p:nvSpPr>
          <p:cNvPr id="333835" name="Text Box 59">
            <a:extLst>
              <a:ext uri="{FF2B5EF4-FFF2-40B4-BE49-F238E27FC236}">
                <a16:creationId xmlns:a16="http://schemas.microsoft.com/office/drawing/2014/main" id="{D0688061-D55C-4D64-9992-5414246C100D}"/>
              </a:ext>
            </a:extLst>
          </p:cNvPr>
          <p:cNvSpPr txBox="1">
            <a:spLocks noChangeArrowheads="1"/>
          </p:cNvSpPr>
          <p:nvPr/>
        </p:nvSpPr>
        <p:spPr bwMode="auto">
          <a:xfrm>
            <a:off x="2984500" y="624046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2</a:t>
            </a:r>
          </a:p>
        </p:txBody>
      </p:sp>
      <p:sp>
        <p:nvSpPr>
          <p:cNvPr id="333836" name="Text Box 60">
            <a:extLst>
              <a:ext uri="{FF2B5EF4-FFF2-40B4-BE49-F238E27FC236}">
                <a16:creationId xmlns:a16="http://schemas.microsoft.com/office/drawing/2014/main" id="{7AC60CAC-2344-402E-B772-B2FA0B77CE59}"/>
              </a:ext>
            </a:extLst>
          </p:cNvPr>
          <p:cNvSpPr txBox="1">
            <a:spLocks noChangeArrowheads="1"/>
          </p:cNvSpPr>
          <p:nvPr/>
        </p:nvSpPr>
        <p:spPr bwMode="auto">
          <a:xfrm>
            <a:off x="3767138" y="624046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3</a:t>
            </a:r>
          </a:p>
        </p:txBody>
      </p:sp>
      <p:sp>
        <p:nvSpPr>
          <p:cNvPr id="333837" name="Text Box 61">
            <a:extLst>
              <a:ext uri="{FF2B5EF4-FFF2-40B4-BE49-F238E27FC236}">
                <a16:creationId xmlns:a16="http://schemas.microsoft.com/office/drawing/2014/main" id="{5FC519A0-126D-4172-86C4-488D37E7601D}"/>
              </a:ext>
            </a:extLst>
          </p:cNvPr>
          <p:cNvSpPr txBox="1">
            <a:spLocks noChangeArrowheads="1"/>
          </p:cNvSpPr>
          <p:nvPr/>
        </p:nvSpPr>
        <p:spPr bwMode="auto">
          <a:xfrm>
            <a:off x="4529138" y="624046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4</a:t>
            </a:r>
          </a:p>
        </p:txBody>
      </p:sp>
      <p:sp>
        <p:nvSpPr>
          <p:cNvPr id="333838" name="Text Box 62">
            <a:extLst>
              <a:ext uri="{FF2B5EF4-FFF2-40B4-BE49-F238E27FC236}">
                <a16:creationId xmlns:a16="http://schemas.microsoft.com/office/drawing/2014/main" id="{42D68338-81FD-41A1-B63F-6D33386E058E}"/>
              </a:ext>
            </a:extLst>
          </p:cNvPr>
          <p:cNvSpPr txBox="1">
            <a:spLocks noChangeArrowheads="1"/>
          </p:cNvSpPr>
          <p:nvPr/>
        </p:nvSpPr>
        <p:spPr bwMode="auto">
          <a:xfrm>
            <a:off x="5291138" y="624046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5</a:t>
            </a:r>
          </a:p>
        </p:txBody>
      </p:sp>
      <p:sp>
        <p:nvSpPr>
          <p:cNvPr id="333839" name="Text Box 63">
            <a:extLst>
              <a:ext uri="{FF2B5EF4-FFF2-40B4-BE49-F238E27FC236}">
                <a16:creationId xmlns:a16="http://schemas.microsoft.com/office/drawing/2014/main" id="{D37A26E6-C82A-4A22-93D2-ABE5418177E1}"/>
              </a:ext>
            </a:extLst>
          </p:cNvPr>
          <p:cNvSpPr txBox="1">
            <a:spLocks noChangeArrowheads="1"/>
          </p:cNvSpPr>
          <p:nvPr/>
        </p:nvSpPr>
        <p:spPr bwMode="auto">
          <a:xfrm>
            <a:off x="6053138" y="624046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6</a:t>
            </a:r>
          </a:p>
        </p:txBody>
      </p:sp>
      <p:sp>
        <p:nvSpPr>
          <p:cNvPr id="333840" name="Text Box 64">
            <a:extLst>
              <a:ext uri="{FF2B5EF4-FFF2-40B4-BE49-F238E27FC236}">
                <a16:creationId xmlns:a16="http://schemas.microsoft.com/office/drawing/2014/main" id="{D5B986AF-F8E1-4ABD-8B81-8B96ED72D408}"/>
              </a:ext>
            </a:extLst>
          </p:cNvPr>
          <p:cNvSpPr txBox="1">
            <a:spLocks noChangeArrowheads="1"/>
          </p:cNvSpPr>
          <p:nvPr/>
        </p:nvSpPr>
        <p:spPr bwMode="auto">
          <a:xfrm>
            <a:off x="6907213" y="6221413"/>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graphicFrame>
        <p:nvGraphicFramePr>
          <p:cNvPr id="333841" name="Object 65">
            <a:extLst>
              <a:ext uri="{FF2B5EF4-FFF2-40B4-BE49-F238E27FC236}">
                <a16:creationId xmlns:a16="http://schemas.microsoft.com/office/drawing/2014/main" id="{496BD7CE-D154-4470-9D58-427F6D3977C7}"/>
              </a:ext>
            </a:extLst>
          </p:cNvPr>
          <p:cNvGraphicFramePr>
            <a:graphicFrameLocks noChangeAspect="1"/>
          </p:cNvGraphicFramePr>
          <p:nvPr/>
        </p:nvGraphicFramePr>
        <p:xfrm>
          <a:off x="1152525" y="5375275"/>
          <a:ext cx="323850" cy="838200"/>
        </p:xfrm>
        <a:graphic>
          <a:graphicData uri="http://schemas.openxmlformats.org/presentationml/2006/ole">
            <mc:AlternateContent xmlns:mc="http://schemas.openxmlformats.org/markup-compatibility/2006">
              <mc:Choice xmlns:v="urn:schemas-microsoft-com:vml" Requires="v">
                <p:oleObj spid="_x0000_s7175" name="Equation" r:id="rId5" imgW="85632" imgH="323985" progId="Equation.3">
                  <p:embed/>
                </p:oleObj>
              </mc:Choice>
              <mc:Fallback>
                <p:oleObj name="Equation" r:id="rId5" imgW="85632" imgH="323985" progId="Equation.3">
                  <p:embed/>
                  <p:pic>
                    <p:nvPicPr>
                      <p:cNvPr id="0" name="Object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525" y="5375275"/>
                        <a:ext cx="32385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3842" name="Line 66">
            <a:extLst>
              <a:ext uri="{FF2B5EF4-FFF2-40B4-BE49-F238E27FC236}">
                <a16:creationId xmlns:a16="http://schemas.microsoft.com/office/drawing/2014/main" id="{1E7A913A-3C66-4D87-9AAD-F8F17E12BF71}"/>
              </a:ext>
            </a:extLst>
          </p:cNvPr>
          <p:cNvSpPr>
            <a:spLocks noChangeShapeType="1"/>
          </p:cNvSpPr>
          <p:nvPr/>
        </p:nvSpPr>
        <p:spPr bwMode="auto">
          <a:xfrm>
            <a:off x="1524000" y="5334000"/>
            <a:ext cx="1524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43" name="Line 67">
            <a:extLst>
              <a:ext uri="{FF2B5EF4-FFF2-40B4-BE49-F238E27FC236}">
                <a16:creationId xmlns:a16="http://schemas.microsoft.com/office/drawing/2014/main" id="{6D796B5C-D03C-4CFE-BB0C-7D49C8D9B6D3}"/>
              </a:ext>
            </a:extLst>
          </p:cNvPr>
          <p:cNvSpPr>
            <a:spLocks noChangeShapeType="1"/>
          </p:cNvSpPr>
          <p:nvPr/>
        </p:nvSpPr>
        <p:spPr bwMode="auto">
          <a:xfrm>
            <a:off x="1524000" y="4876800"/>
            <a:ext cx="1524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44" name="Line 68">
            <a:extLst>
              <a:ext uri="{FF2B5EF4-FFF2-40B4-BE49-F238E27FC236}">
                <a16:creationId xmlns:a16="http://schemas.microsoft.com/office/drawing/2014/main" id="{E29D4E59-3140-4878-8DDD-D8812AE52EC7}"/>
              </a:ext>
            </a:extLst>
          </p:cNvPr>
          <p:cNvSpPr>
            <a:spLocks noChangeShapeType="1"/>
          </p:cNvSpPr>
          <p:nvPr/>
        </p:nvSpPr>
        <p:spPr bwMode="auto">
          <a:xfrm>
            <a:off x="1524000" y="4419600"/>
            <a:ext cx="1524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45" name="Line 69">
            <a:extLst>
              <a:ext uri="{FF2B5EF4-FFF2-40B4-BE49-F238E27FC236}">
                <a16:creationId xmlns:a16="http://schemas.microsoft.com/office/drawing/2014/main" id="{A2905F08-B3D5-4B62-A198-C3CC5941ACC3}"/>
              </a:ext>
            </a:extLst>
          </p:cNvPr>
          <p:cNvSpPr>
            <a:spLocks noChangeShapeType="1"/>
          </p:cNvSpPr>
          <p:nvPr/>
        </p:nvSpPr>
        <p:spPr bwMode="auto">
          <a:xfrm>
            <a:off x="1524000" y="3962400"/>
            <a:ext cx="1524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46" name="Line 70">
            <a:extLst>
              <a:ext uri="{FF2B5EF4-FFF2-40B4-BE49-F238E27FC236}">
                <a16:creationId xmlns:a16="http://schemas.microsoft.com/office/drawing/2014/main" id="{CBF0233A-DD20-47BF-9BD8-AED75D413F7D}"/>
              </a:ext>
            </a:extLst>
          </p:cNvPr>
          <p:cNvSpPr>
            <a:spLocks noChangeShapeType="1"/>
          </p:cNvSpPr>
          <p:nvPr/>
        </p:nvSpPr>
        <p:spPr bwMode="auto">
          <a:xfrm>
            <a:off x="1524000" y="3505200"/>
            <a:ext cx="1524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333847" name="Group 77">
            <a:extLst>
              <a:ext uri="{FF2B5EF4-FFF2-40B4-BE49-F238E27FC236}">
                <a16:creationId xmlns:a16="http://schemas.microsoft.com/office/drawing/2014/main" id="{896547C0-AB95-4FFB-B527-E8554ABB653E}"/>
              </a:ext>
            </a:extLst>
          </p:cNvPr>
          <p:cNvGrpSpPr>
            <a:grpSpLocks/>
          </p:cNvGrpSpPr>
          <p:nvPr/>
        </p:nvGrpSpPr>
        <p:grpSpPr bwMode="auto">
          <a:xfrm>
            <a:off x="381000" y="6230938"/>
            <a:ext cx="2133600" cy="93662"/>
            <a:chOff x="1104" y="3216"/>
            <a:chExt cx="1344" cy="59"/>
          </a:xfrm>
        </p:grpSpPr>
        <p:sp>
          <p:nvSpPr>
            <p:cNvPr id="333863" name="Line 75">
              <a:extLst>
                <a:ext uri="{FF2B5EF4-FFF2-40B4-BE49-F238E27FC236}">
                  <a16:creationId xmlns:a16="http://schemas.microsoft.com/office/drawing/2014/main" id="{C3A2AAA6-60B8-4D38-9BD5-D436A2E00E7B}"/>
                </a:ext>
              </a:extLst>
            </p:cNvPr>
            <p:cNvSpPr>
              <a:spLocks noChangeShapeType="1"/>
            </p:cNvSpPr>
            <p:nvPr/>
          </p:nvSpPr>
          <p:spPr bwMode="auto">
            <a:xfrm flipH="1">
              <a:off x="1104" y="3248"/>
              <a:ext cx="13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3864" name="Oval 76">
              <a:extLst>
                <a:ext uri="{FF2B5EF4-FFF2-40B4-BE49-F238E27FC236}">
                  <a16:creationId xmlns:a16="http://schemas.microsoft.com/office/drawing/2014/main" id="{E490305C-B027-48C6-B7EA-4FF33870FA86}"/>
                </a:ext>
              </a:extLst>
            </p:cNvPr>
            <p:cNvSpPr>
              <a:spLocks noChangeArrowheads="1"/>
            </p:cNvSpPr>
            <p:nvPr/>
          </p:nvSpPr>
          <p:spPr bwMode="auto">
            <a:xfrm>
              <a:off x="2352" y="3216"/>
              <a:ext cx="96" cy="59"/>
            </a:xfrm>
            <a:prstGeom prst="ellipse">
              <a:avLst/>
            </a:prstGeom>
            <a:solidFill>
              <a:srgbClr val="66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grpSp>
      <p:grpSp>
        <p:nvGrpSpPr>
          <p:cNvPr id="333848" name="Group 78">
            <a:extLst>
              <a:ext uri="{FF2B5EF4-FFF2-40B4-BE49-F238E27FC236}">
                <a16:creationId xmlns:a16="http://schemas.microsoft.com/office/drawing/2014/main" id="{D83B564B-BE9F-4287-B7A3-4D5704035AC2}"/>
              </a:ext>
            </a:extLst>
          </p:cNvPr>
          <p:cNvGrpSpPr>
            <a:grpSpLocks/>
          </p:cNvGrpSpPr>
          <p:nvPr/>
        </p:nvGrpSpPr>
        <p:grpSpPr bwMode="auto">
          <a:xfrm>
            <a:off x="3200400" y="5295900"/>
            <a:ext cx="827088" cy="93663"/>
            <a:chOff x="1056" y="3520"/>
            <a:chExt cx="521" cy="59"/>
          </a:xfrm>
        </p:grpSpPr>
        <p:sp>
          <p:nvSpPr>
            <p:cNvPr id="333861" name="Line 79">
              <a:extLst>
                <a:ext uri="{FF2B5EF4-FFF2-40B4-BE49-F238E27FC236}">
                  <a16:creationId xmlns:a16="http://schemas.microsoft.com/office/drawing/2014/main" id="{64548F2B-DEFD-4142-A4D0-12E9420EE638}"/>
                </a:ext>
              </a:extLst>
            </p:cNvPr>
            <p:cNvSpPr>
              <a:spLocks noChangeShapeType="1"/>
            </p:cNvSpPr>
            <p:nvPr/>
          </p:nvSpPr>
          <p:spPr bwMode="auto">
            <a:xfrm flipH="1">
              <a:off x="1056" y="3552"/>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62" name="Oval 80">
              <a:extLst>
                <a:ext uri="{FF2B5EF4-FFF2-40B4-BE49-F238E27FC236}">
                  <a16:creationId xmlns:a16="http://schemas.microsoft.com/office/drawing/2014/main" id="{4C04D4A4-CC31-4B39-A946-210A7B9C2846}"/>
                </a:ext>
              </a:extLst>
            </p:cNvPr>
            <p:cNvSpPr>
              <a:spLocks noChangeArrowheads="1"/>
            </p:cNvSpPr>
            <p:nvPr/>
          </p:nvSpPr>
          <p:spPr bwMode="auto">
            <a:xfrm>
              <a:off x="1481" y="3520"/>
              <a:ext cx="96" cy="59"/>
            </a:xfrm>
            <a:prstGeom prst="ellipse">
              <a:avLst/>
            </a:prstGeom>
            <a:solidFill>
              <a:srgbClr val="66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grpSp>
      <p:grpSp>
        <p:nvGrpSpPr>
          <p:cNvPr id="333849" name="Group 81">
            <a:extLst>
              <a:ext uri="{FF2B5EF4-FFF2-40B4-BE49-F238E27FC236}">
                <a16:creationId xmlns:a16="http://schemas.microsoft.com/office/drawing/2014/main" id="{0DEC7774-D75F-4F85-9AF6-B0D22AACCCF0}"/>
              </a:ext>
            </a:extLst>
          </p:cNvPr>
          <p:cNvGrpSpPr>
            <a:grpSpLocks/>
          </p:cNvGrpSpPr>
          <p:nvPr/>
        </p:nvGrpSpPr>
        <p:grpSpPr bwMode="auto">
          <a:xfrm>
            <a:off x="4038600" y="4841875"/>
            <a:ext cx="827088" cy="93663"/>
            <a:chOff x="1056" y="3520"/>
            <a:chExt cx="521" cy="59"/>
          </a:xfrm>
        </p:grpSpPr>
        <p:sp>
          <p:nvSpPr>
            <p:cNvPr id="333859" name="Line 82">
              <a:extLst>
                <a:ext uri="{FF2B5EF4-FFF2-40B4-BE49-F238E27FC236}">
                  <a16:creationId xmlns:a16="http://schemas.microsoft.com/office/drawing/2014/main" id="{992E0135-E8F6-4E25-8200-A4309925BE2D}"/>
                </a:ext>
              </a:extLst>
            </p:cNvPr>
            <p:cNvSpPr>
              <a:spLocks noChangeShapeType="1"/>
            </p:cNvSpPr>
            <p:nvPr/>
          </p:nvSpPr>
          <p:spPr bwMode="auto">
            <a:xfrm flipH="1">
              <a:off x="1056" y="3552"/>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60" name="Oval 83">
              <a:extLst>
                <a:ext uri="{FF2B5EF4-FFF2-40B4-BE49-F238E27FC236}">
                  <a16:creationId xmlns:a16="http://schemas.microsoft.com/office/drawing/2014/main" id="{F3F8E029-B598-47F8-AA7A-1E2DAB0BBC5C}"/>
                </a:ext>
              </a:extLst>
            </p:cNvPr>
            <p:cNvSpPr>
              <a:spLocks noChangeArrowheads="1"/>
            </p:cNvSpPr>
            <p:nvPr/>
          </p:nvSpPr>
          <p:spPr bwMode="auto">
            <a:xfrm>
              <a:off x="1481" y="3520"/>
              <a:ext cx="96" cy="59"/>
            </a:xfrm>
            <a:prstGeom prst="ellipse">
              <a:avLst/>
            </a:prstGeom>
            <a:solidFill>
              <a:srgbClr val="66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grpSp>
      <p:grpSp>
        <p:nvGrpSpPr>
          <p:cNvPr id="333850" name="Group 84">
            <a:extLst>
              <a:ext uri="{FF2B5EF4-FFF2-40B4-BE49-F238E27FC236}">
                <a16:creationId xmlns:a16="http://schemas.microsoft.com/office/drawing/2014/main" id="{05180D75-FEF1-4B09-9E94-C70F6654A5A4}"/>
              </a:ext>
            </a:extLst>
          </p:cNvPr>
          <p:cNvGrpSpPr>
            <a:grpSpLocks/>
          </p:cNvGrpSpPr>
          <p:nvPr/>
        </p:nvGrpSpPr>
        <p:grpSpPr bwMode="auto">
          <a:xfrm>
            <a:off x="4811713" y="4419600"/>
            <a:ext cx="827087" cy="93663"/>
            <a:chOff x="1056" y="3520"/>
            <a:chExt cx="521" cy="59"/>
          </a:xfrm>
        </p:grpSpPr>
        <p:sp>
          <p:nvSpPr>
            <p:cNvPr id="333857" name="Line 85">
              <a:extLst>
                <a:ext uri="{FF2B5EF4-FFF2-40B4-BE49-F238E27FC236}">
                  <a16:creationId xmlns:a16="http://schemas.microsoft.com/office/drawing/2014/main" id="{EC02307F-3A6B-4BE2-B656-936CB76D4EF7}"/>
                </a:ext>
              </a:extLst>
            </p:cNvPr>
            <p:cNvSpPr>
              <a:spLocks noChangeShapeType="1"/>
            </p:cNvSpPr>
            <p:nvPr/>
          </p:nvSpPr>
          <p:spPr bwMode="auto">
            <a:xfrm flipH="1">
              <a:off x="1056" y="3552"/>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58" name="Oval 86">
              <a:extLst>
                <a:ext uri="{FF2B5EF4-FFF2-40B4-BE49-F238E27FC236}">
                  <a16:creationId xmlns:a16="http://schemas.microsoft.com/office/drawing/2014/main" id="{202319A6-265F-4FE3-8595-02CE411FFA7E}"/>
                </a:ext>
              </a:extLst>
            </p:cNvPr>
            <p:cNvSpPr>
              <a:spLocks noChangeArrowheads="1"/>
            </p:cNvSpPr>
            <p:nvPr/>
          </p:nvSpPr>
          <p:spPr bwMode="auto">
            <a:xfrm>
              <a:off x="1481" y="3520"/>
              <a:ext cx="96" cy="59"/>
            </a:xfrm>
            <a:prstGeom prst="ellipse">
              <a:avLst/>
            </a:prstGeom>
            <a:solidFill>
              <a:srgbClr val="66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grpSp>
      <p:grpSp>
        <p:nvGrpSpPr>
          <p:cNvPr id="333851" name="Group 87">
            <a:extLst>
              <a:ext uri="{FF2B5EF4-FFF2-40B4-BE49-F238E27FC236}">
                <a16:creationId xmlns:a16="http://schemas.microsoft.com/office/drawing/2014/main" id="{56F5AB94-0034-4A13-820E-7E428F801F54}"/>
              </a:ext>
            </a:extLst>
          </p:cNvPr>
          <p:cNvGrpSpPr>
            <a:grpSpLocks/>
          </p:cNvGrpSpPr>
          <p:nvPr/>
        </p:nvGrpSpPr>
        <p:grpSpPr bwMode="auto">
          <a:xfrm>
            <a:off x="5497513" y="3927475"/>
            <a:ext cx="827087" cy="93663"/>
            <a:chOff x="1056" y="3520"/>
            <a:chExt cx="521" cy="59"/>
          </a:xfrm>
        </p:grpSpPr>
        <p:sp>
          <p:nvSpPr>
            <p:cNvPr id="333855" name="Line 88">
              <a:extLst>
                <a:ext uri="{FF2B5EF4-FFF2-40B4-BE49-F238E27FC236}">
                  <a16:creationId xmlns:a16="http://schemas.microsoft.com/office/drawing/2014/main" id="{AC92FFA8-E9B6-4A95-B318-72017C4A26C3}"/>
                </a:ext>
              </a:extLst>
            </p:cNvPr>
            <p:cNvSpPr>
              <a:spLocks noChangeShapeType="1"/>
            </p:cNvSpPr>
            <p:nvPr/>
          </p:nvSpPr>
          <p:spPr bwMode="auto">
            <a:xfrm flipH="1">
              <a:off x="1056" y="3552"/>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56" name="Oval 89">
              <a:extLst>
                <a:ext uri="{FF2B5EF4-FFF2-40B4-BE49-F238E27FC236}">
                  <a16:creationId xmlns:a16="http://schemas.microsoft.com/office/drawing/2014/main" id="{A0484B5F-7350-4502-8BA1-2E9DFB4FD3DD}"/>
                </a:ext>
              </a:extLst>
            </p:cNvPr>
            <p:cNvSpPr>
              <a:spLocks noChangeArrowheads="1"/>
            </p:cNvSpPr>
            <p:nvPr/>
          </p:nvSpPr>
          <p:spPr bwMode="auto">
            <a:xfrm>
              <a:off x="1481" y="3520"/>
              <a:ext cx="96" cy="59"/>
            </a:xfrm>
            <a:prstGeom prst="ellipse">
              <a:avLst/>
            </a:prstGeom>
            <a:solidFill>
              <a:srgbClr val="66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latin typeface="Symbol" panose="05050102010706020507" pitchFamily="18" charset="2"/>
              </a:endParaRPr>
            </a:p>
          </p:txBody>
        </p:sp>
      </p:grpSp>
      <p:sp>
        <p:nvSpPr>
          <p:cNvPr id="333852" name="Line 91">
            <a:extLst>
              <a:ext uri="{FF2B5EF4-FFF2-40B4-BE49-F238E27FC236}">
                <a16:creationId xmlns:a16="http://schemas.microsoft.com/office/drawing/2014/main" id="{931034F7-ED7D-43CA-9E40-97B94906CC9A}"/>
              </a:ext>
            </a:extLst>
          </p:cNvPr>
          <p:cNvSpPr>
            <a:spLocks noChangeShapeType="1"/>
          </p:cNvSpPr>
          <p:nvPr/>
        </p:nvSpPr>
        <p:spPr bwMode="auto">
          <a:xfrm flipH="1">
            <a:off x="6238875" y="3538538"/>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3853" name="Text Box 93">
            <a:extLst>
              <a:ext uri="{FF2B5EF4-FFF2-40B4-BE49-F238E27FC236}">
                <a16:creationId xmlns:a16="http://schemas.microsoft.com/office/drawing/2014/main" id="{5C33406A-F65C-4856-9FA2-413F53139E07}"/>
              </a:ext>
            </a:extLst>
          </p:cNvPr>
          <p:cNvSpPr txBox="1">
            <a:spLocks noChangeArrowheads="1"/>
          </p:cNvSpPr>
          <p:nvPr/>
        </p:nvSpPr>
        <p:spPr bwMode="auto">
          <a:xfrm>
            <a:off x="1127125" y="316071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latin typeface="Symbol" panose="05050102010706020507" pitchFamily="18" charset="2"/>
              </a:rPr>
              <a:t>1</a:t>
            </a:r>
          </a:p>
        </p:txBody>
      </p:sp>
      <p:sp>
        <p:nvSpPr>
          <p:cNvPr id="333854" name="Text Box 94">
            <a:extLst>
              <a:ext uri="{FF2B5EF4-FFF2-40B4-BE49-F238E27FC236}">
                <a16:creationId xmlns:a16="http://schemas.microsoft.com/office/drawing/2014/main" id="{8CC31D1E-05ED-41D3-9993-E5190D1E5118}"/>
              </a:ext>
            </a:extLst>
          </p:cNvPr>
          <p:cNvSpPr txBox="1">
            <a:spLocks noChangeArrowheads="1"/>
          </p:cNvSpPr>
          <p:nvPr/>
        </p:nvSpPr>
        <p:spPr bwMode="auto">
          <a:xfrm>
            <a:off x="1752600" y="2971800"/>
            <a:ext cx="971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F</a:t>
            </a:r>
            <a:r>
              <a:rPr lang="en-US" altLang="zh-CN">
                <a:solidFill>
                  <a:srgbClr val="FFFFFF"/>
                </a:solidFill>
              </a:rPr>
              <a:t>(</a:t>
            </a:r>
            <a:r>
              <a:rPr lang="en-US" altLang="zh-CN" i="1">
                <a:solidFill>
                  <a:srgbClr val="FFFFFF"/>
                </a:solidFill>
              </a:rPr>
              <a:t>x</a:t>
            </a:r>
            <a:r>
              <a:rPr lang="en-US" altLang="zh-CN">
                <a:solidFill>
                  <a:srgbClr val="FFFFFF"/>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ext Box 2">
            <a:extLst>
              <a:ext uri="{FF2B5EF4-FFF2-40B4-BE49-F238E27FC236}">
                <a16:creationId xmlns:a16="http://schemas.microsoft.com/office/drawing/2014/main" id="{3D4B6420-DCD1-49CC-81A7-655DB1351C53}"/>
              </a:ext>
            </a:extLst>
          </p:cNvPr>
          <p:cNvSpPr txBox="1">
            <a:spLocks noChangeArrowheads="1"/>
          </p:cNvSpPr>
          <p:nvPr/>
        </p:nvSpPr>
        <p:spPr bwMode="auto">
          <a:xfrm>
            <a:off x="1295400" y="30480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endParaRPr lang="zh-CN" altLang="zh-CN" sz="24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64196" name="Text Box 4">
                <a:extLst>
                  <a:ext uri="{FF2B5EF4-FFF2-40B4-BE49-F238E27FC236}">
                    <a16:creationId xmlns:a16="http://schemas.microsoft.com/office/drawing/2014/main" id="{536B09FF-EF0A-4604-AB9B-E88C1964305D}"/>
                  </a:ext>
                </a:extLst>
              </p:cNvPr>
              <p:cNvSpPr txBox="1">
                <a:spLocks noChangeArrowheads="1"/>
              </p:cNvSpPr>
              <p:nvPr/>
            </p:nvSpPr>
            <p:spPr bwMode="auto">
              <a:xfrm>
                <a:off x="467544" y="620688"/>
                <a:ext cx="8458200" cy="67710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800" dirty="0">
                    <a:solidFill>
                      <a:srgbClr val="FFFFFF"/>
                    </a:solidFill>
                    <a:ea typeface="宋体" panose="02010600030101010101" pitchFamily="2" charset="-122"/>
                  </a:rPr>
                  <a:t>随机试验的样本空间中的样本点</a:t>
                </a:r>
                <a:endParaRPr lang="en-US" altLang="zh-CN" sz="2800" dirty="0">
                  <a:solidFill>
                    <a:srgbClr val="FFFFFF"/>
                  </a:solidFill>
                  <a:ea typeface="宋体" panose="02010600030101010101" pitchFamily="2" charset="-122"/>
                </a:endParaRPr>
              </a:p>
              <a:p>
                <a:pPr eaLnBrk="1" hangingPunct="1">
                  <a:spcBef>
                    <a:spcPct val="50000"/>
                  </a:spcBef>
                  <a:defRPr/>
                </a:pPr>
                <a:r>
                  <a:rPr lang="zh-CN" altLang="en-US" sz="2800" dirty="0">
                    <a:solidFill>
                      <a:srgbClr val="FFFFFF"/>
                    </a:solidFill>
                    <a:ea typeface="宋体" panose="02010600030101010101" pitchFamily="2" charset="-122"/>
                  </a:rPr>
                  <a:t>样本点</a:t>
                </a:r>
                <a:r>
                  <a:rPr lang="zh-CN" altLang="en-US" sz="2800" dirty="0">
                    <a:solidFill>
                      <a:srgbClr val="FFFF00"/>
                    </a:solidFill>
                    <a:ea typeface="宋体" panose="02010600030101010101" pitchFamily="2" charset="-122"/>
                  </a:rPr>
                  <a:t>是数</a:t>
                </a:r>
                <a:endParaRPr lang="en-US" altLang="zh-CN" sz="2800" dirty="0">
                  <a:solidFill>
                    <a:srgbClr val="FFFFFF"/>
                  </a:solidFill>
                  <a:ea typeface="宋体" panose="02010600030101010101" pitchFamily="2" charset="-122"/>
                </a:endParaRPr>
              </a:p>
              <a:p>
                <a:pPr marL="514350" indent="-514350" eaLnBrk="1" hangingPunct="1">
                  <a:spcBef>
                    <a:spcPct val="50000"/>
                  </a:spcBef>
                  <a:buFont typeface="Wingdings" panose="05000000000000000000" pitchFamily="2" charset="2"/>
                  <a:buChar char="l"/>
                  <a:defRPr/>
                </a:pPr>
                <a:r>
                  <a:rPr lang="zh-CN" altLang="en-US" sz="2800" dirty="0">
                    <a:solidFill>
                      <a:srgbClr val="FFFFFF"/>
                    </a:solidFill>
                    <a:latin typeface="宋体" panose="02010600030101010101" pitchFamily="2" charset="-122"/>
                    <a:ea typeface="宋体" panose="02010600030101010101" pitchFamily="2" charset="-122"/>
                  </a:rPr>
                  <a:t>掷一颗骰子，观察出现的点数 </a:t>
                </a:r>
                <a14:m>
                  <m:oMath xmlns:m="http://schemas.openxmlformats.org/officeDocument/2006/math">
                    <m:r>
                      <m:rPr>
                        <m:nor/>
                      </m:rPr>
                      <a:rPr lang="en-US" altLang="zh-CN" sz="2800" dirty="0">
                        <a:solidFill>
                          <a:srgbClr val="FFFFFF"/>
                        </a:solidFill>
                        <a:ea typeface="宋体" panose="02010600030101010101" pitchFamily="2" charset="-122"/>
                        <a:cs typeface="Times New Roman" panose="02020603050405020304" pitchFamily="18" charset="0"/>
                      </a:rPr>
                      <m:t>Ω</m:t>
                    </m:r>
                  </m:oMath>
                </a14:m>
                <a:r>
                  <a:rPr lang="en-US" altLang="zh-CN" sz="2800" dirty="0">
                    <a:solidFill>
                      <a:srgbClr val="FFFFFF"/>
                    </a:solidFill>
                    <a:ea typeface="宋体" panose="02010600030101010101" pitchFamily="2" charset="-122"/>
                    <a:cs typeface="Times New Roman" panose="02020603050405020304" pitchFamily="18" charset="0"/>
                  </a:rPr>
                  <a:t>={1, 2, 3, 4, 5, 6}</a:t>
                </a:r>
                <a:endParaRPr lang="en-US" altLang="zh-CN" sz="2800" dirty="0">
                  <a:solidFill>
                    <a:srgbClr val="FFFFFF"/>
                  </a:solidFill>
                  <a:latin typeface="宋体" panose="02010600030101010101" pitchFamily="2" charset="-122"/>
                  <a:ea typeface="宋体" panose="02010600030101010101" pitchFamily="2" charset="-122"/>
                </a:endParaRPr>
              </a:p>
              <a:p>
                <a:pPr marL="514350" indent="-514350" eaLnBrk="1" hangingPunct="1">
                  <a:spcBef>
                    <a:spcPct val="50000"/>
                  </a:spcBef>
                  <a:buFont typeface="Wingdings" panose="05000000000000000000" pitchFamily="2" charset="2"/>
                  <a:buChar char="l"/>
                  <a:defRPr/>
                </a:pPr>
                <a:r>
                  <a:rPr lang="zh-CN" altLang="en-US" sz="2800" dirty="0">
                    <a:solidFill>
                      <a:srgbClr val="FFFFFF"/>
                    </a:solidFill>
                    <a:latin typeface="宋体" panose="02010600030101010101" pitchFamily="2" charset="-122"/>
                    <a:ea typeface="宋体" panose="02010600030101010101" pitchFamily="2" charset="-122"/>
                  </a:rPr>
                  <a:t>观察一天中进入某商场的人数 </a:t>
                </a:r>
                <a14:m>
                  <m:oMath xmlns:m="http://schemas.openxmlformats.org/officeDocument/2006/math">
                    <m:r>
                      <m:rPr>
                        <m:nor/>
                      </m:rPr>
                      <a:rPr lang="en-US" altLang="zh-CN" sz="2800" dirty="0">
                        <a:solidFill>
                          <a:srgbClr val="FFFFFF"/>
                        </a:solidFill>
                        <a:ea typeface="宋体" panose="02010600030101010101" pitchFamily="2" charset="-122"/>
                        <a:cs typeface="Times New Roman" panose="02020603050405020304" pitchFamily="18" charset="0"/>
                      </a:rPr>
                      <m:t>Ω</m:t>
                    </m:r>
                  </m:oMath>
                </a14:m>
                <a:r>
                  <a:rPr lang="en-US" altLang="zh-CN" sz="2800" dirty="0">
                    <a:solidFill>
                      <a:srgbClr val="FFFFFF"/>
                    </a:solidFill>
                    <a:ea typeface="宋体" panose="02010600030101010101" pitchFamily="2" charset="-122"/>
                    <a:cs typeface="Times New Roman" panose="02020603050405020304" pitchFamily="18" charset="0"/>
                  </a:rPr>
                  <a:t>={1, 2, …, n,…}</a:t>
                </a:r>
                <a:endParaRPr lang="en-US" altLang="zh-CN" sz="2800" dirty="0">
                  <a:solidFill>
                    <a:srgbClr val="FFFFFF"/>
                  </a:solidFill>
                  <a:latin typeface="宋体" panose="02010600030101010101" pitchFamily="2" charset="-122"/>
                  <a:ea typeface="宋体" panose="02010600030101010101" pitchFamily="2" charset="-122"/>
                </a:endParaRPr>
              </a:p>
              <a:p>
                <a:pPr marL="514350" indent="-514350" eaLnBrk="1" hangingPunct="1">
                  <a:spcBef>
                    <a:spcPct val="50000"/>
                  </a:spcBef>
                  <a:buFont typeface="Wingdings" panose="05000000000000000000" pitchFamily="2" charset="2"/>
                  <a:buChar char="l"/>
                  <a:defRPr/>
                </a:pPr>
                <a:r>
                  <a:rPr lang="zh-CN" altLang="en-US" sz="2800" dirty="0">
                    <a:solidFill>
                      <a:srgbClr val="FFFFFF"/>
                    </a:solidFill>
                    <a:latin typeface="宋体" panose="02010600030101010101" pitchFamily="2" charset="-122"/>
                    <a:ea typeface="宋体" panose="02010600030101010101" pitchFamily="2" charset="-122"/>
                  </a:rPr>
                  <a:t>观察一个灯泡的寿命 </a:t>
                </a:r>
                <a14:m>
                  <m:oMath xmlns:m="http://schemas.openxmlformats.org/officeDocument/2006/math">
                    <m:r>
                      <m:rPr>
                        <m:nor/>
                      </m:rPr>
                      <a:rPr lang="en-US" altLang="zh-CN" sz="2800" dirty="0">
                        <a:solidFill>
                          <a:srgbClr val="FFFFFF"/>
                        </a:solidFill>
                        <a:ea typeface="宋体" panose="02010600030101010101" pitchFamily="2" charset="-122"/>
                        <a:cs typeface="Times New Roman" panose="02020603050405020304" pitchFamily="18" charset="0"/>
                      </a:rPr>
                      <m:t>Ω</m:t>
                    </m:r>
                  </m:oMath>
                </a14:m>
                <a:r>
                  <a:rPr lang="en-US" altLang="zh-CN" sz="2800" dirty="0">
                    <a:solidFill>
                      <a:srgbClr val="FFFFFF"/>
                    </a:solidFill>
                    <a:ea typeface="宋体" panose="02010600030101010101" pitchFamily="2" charset="-122"/>
                    <a:cs typeface="Times New Roman" panose="02020603050405020304" pitchFamily="18" charset="0"/>
                  </a:rPr>
                  <a:t>={</a:t>
                </a:r>
                <a14:m>
                  <m:oMath xmlns:m="http://schemas.openxmlformats.org/officeDocument/2006/math">
                    <m:r>
                      <a:rPr lang="en-US" altLang="zh-CN" sz="2800" b="0" i="1" dirty="0" smtClean="0">
                        <a:solidFill>
                          <a:srgbClr val="FFFFFF"/>
                        </a:solidFill>
                        <a:latin typeface="Cambria Math" panose="02040503050406030204" pitchFamily="18" charset="0"/>
                        <a:ea typeface="宋体" panose="02010600030101010101" pitchFamily="2" charset="-122"/>
                        <a:cs typeface="Times New Roman" panose="02020603050405020304" pitchFamily="18" charset="0"/>
                      </a:rPr>
                      <m:t>𝜔</m:t>
                    </m:r>
                  </m:oMath>
                </a14:m>
                <a:r>
                  <a:rPr lang="en-US" altLang="zh-CN" sz="2800" dirty="0">
                    <a:solidFill>
                      <a:srgbClr val="FFFFFF"/>
                    </a:solidFill>
                    <a:ea typeface="宋体" panose="02010600030101010101" pitchFamily="2" charset="-122"/>
                    <a:cs typeface="Times New Roman" panose="02020603050405020304" pitchFamily="18" charset="0"/>
                  </a:rPr>
                  <a:t>| </a:t>
                </a:r>
                <a14:m>
                  <m:oMath xmlns:m="http://schemas.openxmlformats.org/officeDocument/2006/math">
                    <m:r>
                      <a:rPr lang="en-US" altLang="zh-CN" sz="2800" b="0" i="1" smtClean="0">
                        <a:solidFill>
                          <a:srgbClr val="FFFFFF"/>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800" b="0" i="1" smtClean="0">
                        <a:solidFill>
                          <a:srgbClr val="FFFFFF"/>
                        </a:solidFill>
                        <a:latin typeface="Cambria Math" panose="02040503050406030204" pitchFamily="18" charset="0"/>
                        <a:ea typeface="宋体" panose="02010600030101010101" pitchFamily="2" charset="-122"/>
                        <a:cs typeface="Times New Roman" panose="02020603050405020304" pitchFamily="18" charset="0"/>
                      </a:rPr>
                      <m:t>≥0</m:t>
                    </m:r>
                  </m:oMath>
                </a14:m>
                <a:r>
                  <a:rPr lang="en-US" altLang="zh-CN" sz="2800" dirty="0">
                    <a:solidFill>
                      <a:srgbClr val="FFFFFF"/>
                    </a:solidFill>
                    <a:ea typeface="宋体" panose="02010600030101010101" pitchFamily="2" charset="-122"/>
                    <a:cs typeface="Times New Roman" panose="02020603050405020304" pitchFamily="18" charset="0"/>
                  </a:rPr>
                  <a:t>}</a:t>
                </a:r>
                <a:endParaRPr lang="en-US" altLang="zh-CN" sz="2800" dirty="0">
                  <a:solidFill>
                    <a:srgbClr val="FFFFFF"/>
                  </a:solidFill>
                  <a:latin typeface="宋体" panose="02010600030101010101" pitchFamily="2" charset="-122"/>
                  <a:ea typeface="宋体" panose="02010600030101010101" pitchFamily="2" charset="-122"/>
                </a:endParaRPr>
              </a:p>
              <a:p>
                <a:pPr eaLnBrk="1" hangingPunct="1">
                  <a:spcBef>
                    <a:spcPct val="50000"/>
                  </a:spcBef>
                  <a:defRPr/>
                </a:pPr>
                <a:r>
                  <a:rPr lang="zh-CN" altLang="en-US" sz="2800" dirty="0">
                    <a:solidFill>
                      <a:srgbClr val="FFFFFF"/>
                    </a:solidFill>
                    <a:ea typeface="宋体" panose="02010600030101010101" pitchFamily="2" charset="-122"/>
                  </a:rPr>
                  <a:t>样本点</a:t>
                </a:r>
                <a:r>
                  <a:rPr lang="zh-CN" altLang="en-US" sz="2800" dirty="0">
                    <a:solidFill>
                      <a:srgbClr val="FFFF00"/>
                    </a:solidFill>
                    <a:ea typeface="宋体" panose="02010600030101010101" pitchFamily="2" charset="-122"/>
                  </a:rPr>
                  <a:t>不是数</a:t>
                </a:r>
                <a:endParaRPr lang="en-US" altLang="zh-CN" sz="2800" dirty="0">
                  <a:solidFill>
                    <a:srgbClr val="FFFF00"/>
                  </a:solidFill>
                  <a:ea typeface="宋体" panose="02010600030101010101" pitchFamily="2" charset="-122"/>
                </a:endParaRPr>
              </a:p>
              <a:p>
                <a:pPr marL="457200" indent="-457200" eaLnBrk="1" hangingPunct="1">
                  <a:spcBef>
                    <a:spcPct val="50000"/>
                  </a:spcBef>
                  <a:buFont typeface="Wingdings" panose="05000000000000000000" pitchFamily="2" charset="2"/>
                  <a:buChar char="l"/>
                  <a:defRPr/>
                </a:pPr>
                <a:r>
                  <a:rPr lang="zh-CN" altLang="en-US" sz="2800" dirty="0">
                    <a:solidFill>
                      <a:srgbClr val="FFFFFF"/>
                    </a:solidFill>
                    <a:ea typeface="宋体" panose="02010600030101010101" pitchFamily="2" charset="-122"/>
                  </a:rPr>
                  <a:t>抛一枚硬币，观察正反面  </a:t>
                </a:r>
                <a14:m>
                  <m:oMath xmlns:m="http://schemas.openxmlformats.org/officeDocument/2006/math">
                    <m:r>
                      <m:rPr>
                        <m:nor/>
                      </m:rPr>
                      <a:rPr lang="en-US" altLang="zh-CN" sz="2800" b="0" i="0" dirty="0" smtClean="0">
                        <a:solidFill>
                          <a:srgbClr val="FFFFFF"/>
                        </a:solidFill>
                        <a:ea typeface="宋体" panose="02010600030101010101" pitchFamily="2" charset="-122"/>
                        <a:cs typeface="Times New Roman" panose="02020603050405020304" pitchFamily="18" charset="0"/>
                      </a:rPr>
                      <m:t>Ω</m:t>
                    </m:r>
                  </m:oMath>
                </a14:m>
                <a:r>
                  <a:rPr lang="en-US" altLang="zh-CN" sz="2800" dirty="0">
                    <a:solidFill>
                      <a:srgbClr val="FFFFFF"/>
                    </a:solidFill>
                    <a:ea typeface="宋体" panose="02010600030101010101" pitchFamily="2" charset="-122"/>
                    <a:cs typeface="Times New Roman" panose="02020603050405020304" pitchFamily="18" charset="0"/>
                  </a:rPr>
                  <a:t>={</a:t>
                </a:r>
                <a:r>
                  <a:rPr lang="zh-CN" altLang="en-US" sz="2800" dirty="0">
                    <a:solidFill>
                      <a:srgbClr val="FFFFFF"/>
                    </a:solidFill>
                    <a:ea typeface="宋体" panose="02010600030101010101" pitchFamily="2" charset="-122"/>
                    <a:cs typeface="Times New Roman" panose="02020603050405020304" pitchFamily="18" charset="0"/>
                  </a:rPr>
                  <a:t>正</a:t>
                </a:r>
                <a:r>
                  <a:rPr lang="en-US" altLang="zh-CN" sz="2800" dirty="0">
                    <a:solidFill>
                      <a:srgbClr val="FFFFFF"/>
                    </a:solidFill>
                    <a:ea typeface="宋体" panose="02010600030101010101" pitchFamily="2" charset="-122"/>
                    <a:cs typeface="Times New Roman" panose="02020603050405020304" pitchFamily="18" charset="0"/>
                  </a:rPr>
                  <a:t>, </a:t>
                </a:r>
                <a:r>
                  <a:rPr lang="zh-CN" altLang="en-US" sz="2800" dirty="0">
                    <a:solidFill>
                      <a:srgbClr val="FFFFFF"/>
                    </a:solidFill>
                    <a:ea typeface="宋体" panose="02010600030101010101" pitchFamily="2" charset="-122"/>
                    <a:cs typeface="Times New Roman" panose="02020603050405020304" pitchFamily="18" charset="0"/>
                  </a:rPr>
                  <a:t>反</a:t>
                </a:r>
                <a:r>
                  <a:rPr lang="en-US" altLang="zh-CN" sz="2800" dirty="0">
                    <a:solidFill>
                      <a:srgbClr val="FFFFFF"/>
                    </a:solidFill>
                    <a:ea typeface="宋体" panose="02010600030101010101" pitchFamily="2" charset="-122"/>
                    <a:cs typeface="Times New Roman" panose="02020603050405020304" pitchFamily="18" charset="0"/>
                  </a:rPr>
                  <a:t>}</a:t>
                </a:r>
              </a:p>
              <a:p>
                <a:pPr marL="457200" indent="-457200" eaLnBrk="1" hangingPunct="1">
                  <a:spcBef>
                    <a:spcPct val="50000"/>
                  </a:spcBef>
                  <a:buFont typeface="Wingdings" panose="05000000000000000000" pitchFamily="2" charset="2"/>
                  <a:buChar char="l"/>
                  <a:defRPr/>
                </a:pPr>
                <a:r>
                  <a:rPr lang="zh-CN" altLang="en-US" sz="2800" dirty="0">
                    <a:solidFill>
                      <a:srgbClr val="FFFFFF"/>
                    </a:solidFill>
                    <a:ea typeface="宋体" panose="02010600030101010101" pitchFamily="2" charset="-122"/>
                  </a:rPr>
                  <a:t>抛一枚硬币，观察正反面 </a:t>
                </a:r>
                <a14:m>
                  <m:oMath xmlns:m="http://schemas.openxmlformats.org/officeDocument/2006/math">
                    <m:r>
                      <m:rPr>
                        <m:nor/>
                      </m:rPr>
                      <a:rPr lang="en-US" altLang="zh-CN" sz="2800" dirty="0">
                        <a:solidFill>
                          <a:srgbClr val="FFFFFF"/>
                        </a:solidFill>
                        <a:ea typeface="宋体" panose="02010600030101010101" pitchFamily="2" charset="-122"/>
                        <a:cs typeface="Times New Roman" panose="02020603050405020304" pitchFamily="18" charset="0"/>
                      </a:rPr>
                      <m:t>Ω</m:t>
                    </m:r>
                  </m:oMath>
                </a14:m>
                <a:r>
                  <a:rPr lang="en-US" altLang="zh-CN" sz="2800" dirty="0">
                    <a:solidFill>
                      <a:srgbClr val="FFFFFF"/>
                    </a:solidFill>
                    <a:ea typeface="宋体" panose="02010600030101010101" pitchFamily="2" charset="-122"/>
                    <a:cs typeface="Times New Roman" panose="02020603050405020304" pitchFamily="18" charset="0"/>
                  </a:rPr>
                  <a:t>={(</a:t>
                </a:r>
                <a:r>
                  <a:rPr lang="zh-CN" altLang="en-US" sz="2800" dirty="0">
                    <a:solidFill>
                      <a:srgbClr val="FFFFFF"/>
                    </a:solidFill>
                    <a:ea typeface="宋体" panose="02010600030101010101" pitchFamily="2" charset="-122"/>
                    <a:cs typeface="Times New Roman" panose="02020603050405020304" pitchFamily="18" charset="0"/>
                  </a:rPr>
                  <a:t>正</a:t>
                </a:r>
                <a:r>
                  <a:rPr lang="en-US" altLang="zh-CN" sz="2800" dirty="0">
                    <a:solidFill>
                      <a:srgbClr val="FFFFFF"/>
                    </a:solidFill>
                    <a:ea typeface="宋体" panose="02010600030101010101" pitchFamily="2" charset="-122"/>
                    <a:cs typeface="Times New Roman" panose="02020603050405020304" pitchFamily="18" charset="0"/>
                  </a:rPr>
                  <a:t>,</a:t>
                </a:r>
                <a:r>
                  <a:rPr lang="zh-CN" altLang="en-US" sz="2800" dirty="0">
                    <a:solidFill>
                      <a:srgbClr val="FFFFFF"/>
                    </a:solidFill>
                    <a:ea typeface="宋体" panose="02010600030101010101" pitchFamily="2" charset="-122"/>
                    <a:cs typeface="Times New Roman" panose="02020603050405020304" pitchFamily="18" charset="0"/>
                  </a:rPr>
                  <a:t>正</a:t>
                </a:r>
                <a:r>
                  <a:rPr lang="en-US" altLang="zh-CN" sz="2800" dirty="0">
                    <a:solidFill>
                      <a:srgbClr val="FFFFFF"/>
                    </a:solidFill>
                    <a:ea typeface="宋体" panose="02010600030101010101" pitchFamily="2" charset="-122"/>
                    <a:cs typeface="Times New Roman" panose="02020603050405020304" pitchFamily="18" charset="0"/>
                  </a:rPr>
                  <a:t>), (</a:t>
                </a:r>
                <a:r>
                  <a:rPr lang="zh-CN" altLang="en-US" sz="2800" dirty="0">
                    <a:solidFill>
                      <a:srgbClr val="FFFFFF"/>
                    </a:solidFill>
                    <a:ea typeface="宋体" panose="02010600030101010101" pitchFamily="2" charset="-122"/>
                    <a:cs typeface="Times New Roman" panose="02020603050405020304" pitchFamily="18" charset="0"/>
                  </a:rPr>
                  <a:t>正</a:t>
                </a:r>
                <a:r>
                  <a:rPr lang="en-US" altLang="zh-CN" sz="2800" dirty="0">
                    <a:solidFill>
                      <a:srgbClr val="FFFFFF"/>
                    </a:solidFill>
                    <a:ea typeface="宋体" panose="02010600030101010101" pitchFamily="2" charset="-122"/>
                    <a:cs typeface="Times New Roman" panose="02020603050405020304" pitchFamily="18" charset="0"/>
                  </a:rPr>
                  <a:t>, </a:t>
                </a:r>
                <a:r>
                  <a:rPr lang="zh-CN" altLang="en-US" sz="2800" dirty="0">
                    <a:solidFill>
                      <a:srgbClr val="FFFFFF"/>
                    </a:solidFill>
                    <a:ea typeface="宋体" panose="02010600030101010101" pitchFamily="2" charset="-122"/>
                    <a:cs typeface="Times New Roman" panose="02020603050405020304" pitchFamily="18" charset="0"/>
                  </a:rPr>
                  <a:t>反</a:t>
                </a:r>
                <a:r>
                  <a:rPr lang="en-US" altLang="zh-CN" sz="2800" dirty="0">
                    <a:solidFill>
                      <a:srgbClr val="FFFFFF"/>
                    </a:solidFill>
                    <a:ea typeface="宋体" panose="02010600030101010101" pitchFamily="2" charset="-122"/>
                    <a:cs typeface="Times New Roman" panose="02020603050405020304" pitchFamily="18" charset="0"/>
                  </a:rPr>
                  <a:t>), (</a:t>
                </a:r>
                <a:r>
                  <a:rPr lang="zh-CN" altLang="en-US" sz="2800" dirty="0">
                    <a:solidFill>
                      <a:srgbClr val="FFFFFF"/>
                    </a:solidFill>
                    <a:ea typeface="宋体" panose="02010600030101010101" pitchFamily="2" charset="-122"/>
                    <a:cs typeface="Times New Roman" panose="02020603050405020304" pitchFamily="18" charset="0"/>
                  </a:rPr>
                  <a:t>反</a:t>
                </a:r>
                <a:r>
                  <a:rPr lang="en-US" altLang="zh-CN" sz="2800" dirty="0">
                    <a:solidFill>
                      <a:srgbClr val="FFFFFF"/>
                    </a:solidFill>
                    <a:ea typeface="宋体" panose="02010600030101010101" pitchFamily="2" charset="-122"/>
                    <a:cs typeface="Times New Roman" panose="02020603050405020304" pitchFamily="18" charset="0"/>
                  </a:rPr>
                  <a:t>, </a:t>
                </a:r>
                <a:r>
                  <a:rPr lang="zh-CN" altLang="en-US" sz="2800" dirty="0">
                    <a:solidFill>
                      <a:srgbClr val="FFFFFF"/>
                    </a:solidFill>
                    <a:ea typeface="宋体" panose="02010600030101010101" pitchFamily="2" charset="-122"/>
                    <a:cs typeface="Times New Roman" panose="02020603050405020304" pitchFamily="18" charset="0"/>
                  </a:rPr>
                  <a:t>正</a:t>
                </a:r>
                <a:r>
                  <a:rPr lang="en-US" altLang="zh-CN" sz="2800" dirty="0">
                    <a:solidFill>
                      <a:srgbClr val="FFFFFF"/>
                    </a:solidFill>
                    <a:ea typeface="宋体" panose="02010600030101010101" pitchFamily="2" charset="-122"/>
                    <a:cs typeface="Times New Roman" panose="02020603050405020304" pitchFamily="18" charset="0"/>
                  </a:rPr>
                  <a:t>), (</a:t>
                </a:r>
                <a:r>
                  <a:rPr lang="zh-CN" altLang="en-US" sz="2800" dirty="0">
                    <a:solidFill>
                      <a:srgbClr val="FFFFFF"/>
                    </a:solidFill>
                    <a:ea typeface="宋体" panose="02010600030101010101" pitchFamily="2" charset="-122"/>
                    <a:cs typeface="Times New Roman" panose="02020603050405020304" pitchFamily="18" charset="0"/>
                  </a:rPr>
                  <a:t>反</a:t>
                </a:r>
                <a:r>
                  <a:rPr lang="en-US" altLang="zh-CN" sz="2800" dirty="0">
                    <a:solidFill>
                      <a:srgbClr val="FFFFFF"/>
                    </a:solidFill>
                    <a:ea typeface="宋体" panose="02010600030101010101" pitchFamily="2" charset="-122"/>
                    <a:cs typeface="Times New Roman" panose="02020603050405020304" pitchFamily="18" charset="0"/>
                  </a:rPr>
                  <a:t>, </a:t>
                </a:r>
                <a:r>
                  <a:rPr lang="zh-CN" altLang="en-US" sz="2800" dirty="0">
                    <a:solidFill>
                      <a:srgbClr val="FFFFFF"/>
                    </a:solidFill>
                    <a:ea typeface="宋体" panose="02010600030101010101" pitchFamily="2" charset="-122"/>
                    <a:cs typeface="Times New Roman" panose="02020603050405020304" pitchFamily="18" charset="0"/>
                  </a:rPr>
                  <a:t>反</a:t>
                </a:r>
                <a:r>
                  <a:rPr lang="en-US" altLang="zh-CN" sz="2800" dirty="0">
                    <a:solidFill>
                      <a:srgbClr val="FFFFFF"/>
                    </a:solidFill>
                    <a:ea typeface="宋体" panose="02010600030101010101" pitchFamily="2" charset="-122"/>
                    <a:cs typeface="Times New Roman" panose="02020603050405020304" pitchFamily="18" charset="0"/>
                  </a:rPr>
                  <a:t>)}</a:t>
                </a:r>
              </a:p>
              <a:p>
                <a:pPr marL="457200" indent="-457200" eaLnBrk="1" hangingPunct="1">
                  <a:spcBef>
                    <a:spcPct val="50000"/>
                  </a:spcBef>
                  <a:buFont typeface="Wingdings" panose="05000000000000000000" pitchFamily="2" charset="2"/>
                  <a:buChar char="l"/>
                  <a:defRPr/>
                </a:pPr>
                <a:endParaRPr lang="zh-CN" altLang="en-US" sz="2800" dirty="0">
                  <a:solidFill>
                    <a:schemeClr val="accent3"/>
                  </a:solidFill>
                  <a:latin typeface="宋体" panose="02010600030101010101" pitchFamily="2" charset="-122"/>
                  <a:ea typeface="宋体" panose="02010600030101010101" pitchFamily="2" charset="-122"/>
                </a:endParaRPr>
              </a:p>
              <a:p>
                <a:pPr eaLnBrk="1" hangingPunct="1">
                  <a:spcBef>
                    <a:spcPct val="50000"/>
                  </a:spcBef>
                  <a:defRPr/>
                </a:pPr>
                <a:endParaRPr lang="en-US" altLang="zh-CN" sz="2800" dirty="0">
                  <a:solidFill>
                    <a:srgbClr val="FFFFFF"/>
                  </a:solidFill>
                  <a:latin typeface="宋体" panose="02010600030101010101" pitchFamily="2" charset="-122"/>
                  <a:ea typeface="宋体" panose="02010600030101010101" pitchFamily="2" charset="-122"/>
                </a:endParaRPr>
              </a:p>
            </p:txBody>
          </p:sp>
        </mc:Choice>
        <mc:Fallback xmlns="">
          <p:sp>
            <p:nvSpPr>
              <p:cNvPr id="264196" name="Text Box 4">
                <a:extLst>
                  <a:ext uri="{FF2B5EF4-FFF2-40B4-BE49-F238E27FC236}">
                    <a16:creationId xmlns:a16="http://schemas.microsoft.com/office/drawing/2014/main" id="{536B09FF-EF0A-4604-AB9B-E88C1964305D}"/>
                  </a:ext>
                </a:extLst>
              </p:cNvPr>
              <p:cNvSpPr txBox="1">
                <a:spLocks noRot="1" noChangeAspect="1" noMove="1" noResize="1" noEditPoints="1" noAdjustHandles="1" noChangeArrowheads="1" noChangeShapeType="1" noTextEdit="1"/>
              </p:cNvSpPr>
              <p:nvPr/>
            </p:nvSpPr>
            <p:spPr bwMode="auto">
              <a:xfrm>
                <a:off x="467544" y="620688"/>
                <a:ext cx="8458200" cy="6771084"/>
              </a:xfrm>
              <a:prstGeom prst="rect">
                <a:avLst/>
              </a:prstGeom>
              <a:blipFill>
                <a:blip r:embed="rId4"/>
                <a:stretch>
                  <a:fillRect l="-1514" t="-1260" r="-13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505919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4196"/>
                                        </p:tgtEl>
                                        <p:attrNameLst>
                                          <p:attrName>style.visibility</p:attrName>
                                        </p:attrNameLst>
                                      </p:cBhvr>
                                      <p:to>
                                        <p:strVal val="visible"/>
                                      </p:to>
                                    </p:set>
                                    <p:anim calcmode="lin" valueType="num">
                                      <p:cBhvr additive="base">
                                        <p:cTn id="7" dur="2000" fill="hold"/>
                                        <p:tgtEl>
                                          <p:spTgt spid="264196"/>
                                        </p:tgtEl>
                                        <p:attrNameLst>
                                          <p:attrName>ppt_x</p:attrName>
                                        </p:attrNameLst>
                                      </p:cBhvr>
                                      <p:tavLst>
                                        <p:tav tm="0">
                                          <p:val>
                                            <p:strVal val="#ppt_x"/>
                                          </p:val>
                                        </p:tav>
                                        <p:tav tm="100000">
                                          <p:val>
                                            <p:strVal val="#ppt_x"/>
                                          </p:val>
                                        </p:tav>
                                      </p:tavLst>
                                    </p:anim>
                                    <p:anim calcmode="lin" valueType="num">
                                      <p:cBhvr additive="base">
                                        <p:cTn id="8" dur="2000" fill="hold"/>
                                        <p:tgtEl>
                                          <p:spTgt spid="264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6"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8F3CA55C-AB35-48F5-9F40-C4035BF77924}"/>
              </a:ext>
            </a:extLst>
          </p:cNvPr>
          <p:cNvSpPr>
            <a:spLocks noGrp="1" noChangeArrowheads="1"/>
          </p:cNvSpPr>
          <p:nvPr>
            <p:ph type="title"/>
          </p:nvPr>
        </p:nvSpPr>
        <p:spPr>
          <a:xfrm>
            <a:off x="539750" y="333375"/>
            <a:ext cx="7772400" cy="803275"/>
          </a:xfrm>
        </p:spPr>
        <p:txBody>
          <a:bodyPr/>
          <a:lstStyle/>
          <a:p>
            <a:pPr algn="l" eaLnBrk="1" hangingPunct="1">
              <a:defRPr/>
            </a:pPr>
            <a:r>
              <a:rPr lang="zh-CN" altLang="en-US" sz="3600" dirty="0">
                <a:solidFill>
                  <a:schemeClr val="accent3"/>
                </a:solidFill>
                <a:latin typeface="楷体_GB2312" pitchFamily="49" charset="-122"/>
                <a:ea typeface="楷体_GB2312" pitchFamily="49" charset="-122"/>
              </a:rPr>
              <a:t>分布函数与概率函数满足关系：</a:t>
            </a:r>
            <a:endParaRPr lang="zh-CN" altLang="en-US" sz="4800" dirty="0">
              <a:solidFill>
                <a:schemeClr val="accent3"/>
              </a:solidFill>
              <a:latin typeface="楷体_GB2312" pitchFamily="49" charset="-122"/>
              <a:ea typeface="楷体_GB2312" pitchFamily="49" charset="-122"/>
            </a:endParaRPr>
          </a:p>
        </p:txBody>
      </p:sp>
      <p:sp>
        <p:nvSpPr>
          <p:cNvPr id="293891" name="Rectangle 3">
            <a:extLst>
              <a:ext uri="{FF2B5EF4-FFF2-40B4-BE49-F238E27FC236}">
                <a16:creationId xmlns:a16="http://schemas.microsoft.com/office/drawing/2014/main" id="{7B14B92E-257E-4233-8443-41EF10D45A48}"/>
              </a:ext>
            </a:extLst>
          </p:cNvPr>
          <p:cNvSpPr>
            <a:spLocks noGrp="1" noChangeArrowheads="1"/>
          </p:cNvSpPr>
          <p:nvPr>
            <p:ph type="body" sz="half" idx="1"/>
          </p:nvPr>
        </p:nvSpPr>
        <p:spPr>
          <a:xfrm>
            <a:off x="552892" y="1341438"/>
            <a:ext cx="8051555" cy="4187492"/>
          </a:xfrm>
        </p:spPr>
        <p:txBody>
          <a:bodyPr/>
          <a:lstStyle/>
          <a:p>
            <a:pPr eaLnBrk="1" hangingPunct="1">
              <a:lnSpc>
                <a:spcPct val="130000"/>
              </a:lnSpc>
              <a:buFont typeface="Wingdings" panose="05000000000000000000" pitchFamily="2" charset="2"/>
              <a:buChar char="l"/>
            </a:pPr>
            <a:r>
              <a:rPr lang="zh-CN" altLang="en-US" sz="2800" dirty="0">
                <a:solidFill>
                  <a:srgbClr val="FFFFFF"/>
                </a:solidFill>
                <a:latin typeface="Times New Roman" panose="02020603050405020304" pitchFamily="18" charset="0"/>
                <a:cs typeface="Times New Roman" panose="02020603050405020304" pitchFamily="18" charset="0"/>
              </a:rPr>
              <a:t>Ｆ</a:t>
            </a:r>
            <a:r>
              <a:rPr lang="en-US" altLang="zh-CN" sz="2800" dirty="0">
                <a:solidFill>
                  <a:srgbClr val="FFFFFF"/>
                </a:solidFill>
                <a:latin typeface="Times New Roman" panose="02020603050405020304" pitchFamily="18" charset="0"/>
                <a:cs typeface="Times New Roman" panose="02020603050405020304" pitchFamily="18" charset="0"/>
              </a:rPr>
              <a:t>(x)</a:t>
            </a:r>
            <a:r>
              <a:rPr lang="zh-CN" altLang="en-US" sz="2800" dirty="0">
                <a:solidFill>
                  <a:srgbClr val="FFFFFF"/>
                </a:solidFill>
                <a:latin typeface="Times New Roman" panose="02020603050405020304" pitchFamily="18" charset="0"/>
                <a:cs typeface="Times New Roman" panose="02020603050405020304" pitchFamily="18" charset="0"/>
              </a:rPr>
              <a:t>＝</a:t>
            </a:r>
            <a:endParaRPr lang="en-US" altLang="zh-CN" sz="2800" dirty="0">
              <a:solidFill>
                <a:srgbClr val="FFFFFF"/>
              </a:solidFill>
              <a:latin typeface="Times New Roman" panose="02020603050405020304" pitchFamily="18" charset="0"/>
              <a:cs typeface="Times New Roman" panose="02020603050405020304" pitchFamily="18" charset="0"/>
            </a:endParaRPr>
          </a:p>
          <a:p>
            <a:pPr eaLnBrk="1" hangingPunct="1">
              <a:lnSpc>
                <a:spcPct val="130000"/>
              </a:lnSpc>
              <a:buFont typeface="Wingdings" panose="05000000000000000000" pitchFamily="2" charset="2"/>
              <a:buChar char="l"/>
            </a:pPr>
            <a:endParaRPr lang="zh-CN" altLang="en-US" sz="2800" dirty="0">
              <a:solidFill>
                <a:srgbClr val="FFFFFF"/>
              </a:solidFill>
              <a:latin typeface="Times New Roman" panose="02020603050405020304" pitchFamily="18" charset="0"/>
              <a:cs typeface="Times New Roman" panose="02020603050405020304" pitchFamily="18" charset="0"/>
            </a:endParaRPr>
          </a:p>
          <a:p>
            <a:pPr eaLnBrk="1" hangingPunct="1">
              <a:lnSpc>
                <a:spcPct val="130000"/>
              </a:lnSpc>
              <a:buFont typeface="Wingdings" panose="05000000000000000000" pitchFamily="2" charset="2"/>
              <a:buChar char="l"/>
            </a:pPr>
            <a:r>
              <a:rPr lang="zh-CN" altLang="en-US" sz="2800" dirty="0">
                <a:solidFill>
                  <a:srgbClr val="FFFFFF"/>
                </a:solidFill>
                <a:latin typeface="Times New Roman" panose="02020603050405020304" pitchFamily="18" charset="0"/>
                <a:cs typeface="Times New Roman" panose="02020603050405020304" pitchFamily="18" charset="0"/>
              </a:rPr>
              <a:t>离散型随机变量的分布函数的图形是阶梯曲线．它在</a:t>
            </a:r>
            <a:r>
              <a:rPr lang="el-GR" altLang="zh-CN" sz="2800" dirty="0">
                <a:solidFill>
                  <a:srgbClr val="FFFFFF"/>
                </a:solidFill>
                <a:latin typeface="Times New Roman" panose="02020603050405020304" pitchFamily="18" charset="0"/>
                <a:cs typeface="Times New Roman" panose="02020603050405020304" pitchFamily="18" charset="0"/>
              </a:rPr>
              <a:t>ξ</a:t>
            </a:r>
            <a:r>
              <a:rPr lang="zh-CN" altLang="en-US" sz="2800" dirty="0">
                <a:solidFill>
                  <a:srgbClr val="FFFFFF"/>
                </a:solidFill>
                <a:latin typeface="Times New Roman" panose="02020603050405020304" pitchFamily="18" charset="0"/>
                <a:cs typeface="Times New Roman" panose="02020603050405020304" pitchFamily="18" charset="0"/>
              </a:rPr>
              <a:t>的一切有概率（指正概率）的点</a:t>
            </a:r>
            <a:r>
              <a:rPr lang="en-US" altLang="zh-CN" sz="2800" dirty="0" err="1">
                <a:solidFill>
                  <a:srgbClr val="FFFFFF"/>
                </a:solidFill>
                <a:latin typeface="Times New Roman" panose="02020603050405020304" pitchFamily="18" charset="0"/>
                <a:cs typeface="Times New Roman" panose="02020603050405020304" pitchFamily="18" charset="0"/>
              </a:rPr>
              <a:t>x</a:t>
            </a:r>
            <a:r>
              <a:rPr lang="en-US" altLang="zh-CN" sz="2800" baseline="-25000" dirty="0" err="1">
                <a:solidFill>
                  <a:srgbClr val="FFFFFF"/>
                </a:solidFill>
                <a:latin typeface="Times New Roman" panose="02020603050405020304" pitchFamily="18" charset="0"/>
                <a:cs typeface="Times New Roman" panose="02020603050405020304" pitchFamily="18" charset="0"/>
              </a:rPr>
              <a:t>k</a:t>
            </a:r>
            <a:r>
              <a:rPr lang="zh-CN" altLang="en-US" sz="2800" dirty="0">
                <a:solidFill>
                  <a:srgbClr val="FFFFFF"/>
                </a:solidFill>
                <a:latin typeface="Times New Roman" panose="02020603050405020304" pitchFamily="18" charset="0"/>
                <a:cs typeface="Times New Roman" panose="02020603050405020304" pitchFamily="18" charset="0"/>
              </a:rPr>
              <a:t>都有一个跳跃，其跃度为</a:t>
            </a:r>
            <a:r>
              <a:rPr lang="el-GR" altLang="zh-CN" sz="2800" dirty="0">
                <a:solidFill>
                  <a:srgbClr val="FFFFFF"/>
                </a:solidFill>
                <a:latin typeface="Times New Roman" panose="02020603050405020304" pitchFamily="18" charset="0"/>
                <a:cs typeface="Times New Roman" panose="02020603050405020304" pitchFamily="18" charset="0"/>
              </a:rPr>
              <a:t>ξ</a:t>
            </a:r>
            <a:r>
              <a:rPr lang="zh-CN" altLang="en-US" sz="2800" dirty="0">
                <a:solidFill>
                  <a:srgbClr val="FFFFFF"/>
                </a:solidFill>
                <a:latin typeface="Times New Roman" panose="02020603050405020304" pitchFamily="18" charset="0"/>
                <a:cs typeface="Times New Roman" panose="02020603050405020304" pitchFamily="18" charset="0"/>
              </a:rPr>
              <a:t>取值</a:t>
            </a:r>
            <a:r>
              <a:rPr lang="en-US" altLang="zh-CN" sz="2800" dirty="0" err="1">
                <a:solidFill>
                  <a:srgbClr val="FFFFFF"/>
                </a:solidFill>
                <a:latin typeface="Times New Roman" panose="02020603050405020304" pitchFamily="18" charset="0"/>
                <a:cs typeface="Times New Roman" panose="02020603050405020304" pitchFamily="18" charset="0"/>
              </a:rPr>
              <a:t>x</a:t>
            </a:r>
            <a:r>
              <a:rPr lang="en-US" altLang="zh-CN" sz="2800" baseline="-25000" dirty="0" err="1">
                <a:solidFill>
                  <a:srgbClr val="FFFFFF"/>
                </a:solidFill>
                <a:latin typeface="Times New Roman" panose="02020603050405020304" pitchFamily="18" charset="0"/>
                <a:cs typeface="Times New Roman" panose="02020603050405020304" pitchFamily="18" charset="0"/>
              </a:rPr>
              <a:t>k</a:t>
            </a:r>
            <a:r>
              <a:rPr lang="zh-CN" altLang="en-US" sz="2800" dirty="0">
                <a:solidFill>
                  <a:srgbClr val="FFFFFF"/>
                </a:solidFill>
                <a:latin typeface="Times New Roman" panose="02020603050405020304" pitchFamily="18" charset="0"/>
                <a:cs typeface="Times New Roman" panose="02020603050405020304" pitchFamily="18" charset="0"/>
              </a:rPr>
              <a:t>的概率</a:t>
            </a:r>
            <a:r>
              <a:rPr lang="en-US" altLang="zh-CN" sz="2800" dirty="0">
                <a:solidFill>
                  <a:srgbClr val="FFFFFF"/>
                </a:solidFill>
                <a:latin typeface="Times New Roman" panose="02020603050405020304" pitchFamily="18" charset="0"/>
                <a:cs typeface="Times New Roman" panose="02020603050405020304" pitchFamily="18" charset="0"/>
              </a:rPr>
              <a:t>P</a:t>
            </a:r>
            <a:r>
              <a:rPr lang="en-US" altLang="zh-CN" sz="2800" baseline="-25000" dirty="0">
                <a:solidFill>
                  <a:srgbClr val="FFFFFF"/>
                </a:solidFill>
                <a:latin typeface="Times New Roman" panose="02020603050405020304" pitchFamily="18" charset="0"/>
                <a:cs typeface="Times New Roman" panose="02020603050405020304" pitchFamily="18" charset="0"/>
              </a:rPr>
              <a:t>k</a:t>
            </a:r>
            <a:r>
              <a:rPr lang="zh-CN" altLang="en-US" sz="2800" dirty="0">
                <a:solidFill>
                  <a:srgbClr val="FFFFFF"/>
                </a:solidFill>
                <a:latin typeface="Times New Roman" panose="02020603050405020304" pitchFamily="18" charset="0"/>
                <a:cs typeface="Times New Roman" panose="02020603050405020304" pitchFamily="18" charset="0"/>
              </a:rPr>
              <a:t>．而在分布函数的任何一个连续点上，取值的概率都是零，这一点对连续型随机变量也是成立的．</a:t>
            </a:r>
          </a:p>
        </p:txBody>
      </p:sp>
      <p:graphicFrame>
        <p:nvGraphicFramePr>
          <p:cNvPr id="293896" name="Object 8">
            <a:extLst>
              <a:ext uri="{FF2B5EF4-FFF2-40B4-BE49-F238E27FC236}">
                <a16:creationId xmlns:a16="http://schemas.microsoft.com/office/drawing/2014/main" id="{5E03666B-FCEA-482F-9CF0-A4FE0453253F}"/>
              </a:ext>
            </a:extLst>
          </p:cNvPr>
          <p:cNvGraphicFramePr>
            <a:graphicFrameLocks noChangeAspect="1"/>
          </p:cNvGraphicFramePr>
          <p:nvPr>
            <p:extLst>
              <p:ext uri="{D42A27DB-BD31-4B8C-83A1-F6EECF244321}">
                <p14:modId xmlns:p14="http://schemas.microsoft.com/office/powerpoint/2010/main" val="2373461591"/>
              </p:ext>
            </p:extLst>
          </p:nvPr>
        </p:nvGraphicFramePr>
        <p:xfrm>
          <a:off x="2339752" y="1331118"/>
          <a:ext cx="1512887" cy="1020763"/>
        </p:xfrm>
        <a:graphic>
          <a:graphicData uri="http://schemas.openxmlformats.org/presentationml/2006/ole">
            <mc:AlternateContent xmlns:mc="http://schemas.openxmlformats.org/markup-compatibility/2006">
              <mc:Choice xmlns:v="urn:schemas-microsoft-com:vml" Requires="v">
                <p:oleObj spid="_x0000_s8196" name="Equation" r:id="rId4" imgW="545863" imgH="368140" progId="Equation.DSMT4">
                  <p:embed/>
                </p:oleObj>
              </mc:Choice>
              <mc:Fallback>
                <p:oleObj name="Equation" r:id="rId4" imgW="545863" imgH="36814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1331118"/>
                        <a:ext cx="1512887"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3897" name="Text Box 9">
            <a:extLst>
              <a:ext uri="{FF2B5EF4-FFF2-40B4-BE49-F238E27FC236}">
                <a16:creationId xmlns:a16="http://schemas.microsoft.com/office/drawing/2014/main" id="{E556DB4F-9B0E-45BC-8FD8-CF16DA549B6B}"/>
              </a:ext>
            </a:extLst>
          </p:cNvPr>
          <p:cNvSpPr txBox="1">
            <a:spLocks noChangeArrowheads="1"/>
          </p:cNvSpPr>
          <p:nvPr/>
        </p:nvSpPr>
        <p:spPr bwMode="auto">
          <a:xfrm>
            <a:off x="6567488" y="1262063"/>
            <a:ext cx="962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6"/>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a:solidFill>
                  <a:srgbClr val="FFFFFF"/>
                </a:solidFill>
                <a:latin typeface="Times New Roman" panose="02020603050405020304" pitchFamily="18" charset="0"/>
                <a:ea typeface="楷体_GB2312" pitchFamily="49" charset="-122"/>
              </a:rPr>
              <a:t>(2.7)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 calcmode="lin" valueType="num">
                                      <p:cBhvr additive="base">
                                        <p:cTn id="7" dur="500" fill="hold"/>
                                        <p:tgtEl>
                                          <p:spTgt spid="293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3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93896"/>
                                        </p:tgtEl>
                                        <p:attrNameLst>
                                          <p:attrName>style.visibility</p:attrName>
                                        </p:attrNameLst>
                                      </p:cBhvr>
                                      <p:to>
                                        <p:strVal val="visible"/>
                                      </p:to>
                                    </p:set>
                                    <p:anim calcmode="lin" valueType="num">
                                      <p:cBhvr additive="base">
                                        <p:cTn id="13" dur="500" fill="hold"/>
                                        <p:tgtEl>
                                          <p:spTgt spid="293896"/>
                                        </p:tgtEl>
                                        <p:attrNameLst>
                                          <p:attrName>ppt_x</p:attrName>
                                        </p:attrNameLst>
                                      </p:cBhvr>
                                      <p:tavLst>
                                        <p:tav tm="0">
                                          <p:val>
                                            <p:strVal val="#ppt_x"/>
                                          </p:val>
                                        </p:tav>
                                        <p:tav tm="100000">
                                          <p:val>
                                            <p:strVal val="#ppt_x"/>
                                          </p:val>
                                        </p:tav>
                                      </p:tavLst>
                                    </p:anim>
                                    <p:anim calcmode="lin" valueType="num">
                                      <p:cBhvr additive="base">
                                        <p:cTn id="14" dur="500" fill="hold"/>
                                        <p:tgtEl>
                                          <p:spTgt spid="29389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3897"/>
                                        </p:tgtEl>
                                        <p:attrNameLst>
                                          <p:attrName>style.visibility</p:attrName>
                                        </p:attrNameLst>
                                      </p:cBhvr>
                                      <p:to>
                                        <p:strVal val="visible"/>
                                      </p:to>
                                    </p:set>
                                    <p:anim calcmode="lin" valueType="num">
                                      <p:cBhvr additive="base">
                                        <p:cTn id="19" dur="500" fill="hold"/>
                                        <p:tgtEl>
                                          <p:spTgt spid="293897"/>
                                        </p:tgtEl>
                                        <p:attrNameLst>
                                          <p:attrName>ppt_x</p:attrName>
                                        </p:attrNameLst>
                                      </p:cBhvr>
                                      <p:tavLst>
                                        <p:tav tm="0">
                                          <p:val>
                                            <p:strVal val="#ppt_x"/>
                                          </p:val>
                                        </p:tav>
                                        <p:tav tm="100000">
                                          <p:val>
                                            <p:strVal val="#ppt_x"/>
                                          </p:val>
                                        </p:tav>
                                      </p:tavLst>
                                    </p:anim>
                                    <p:anim calcmode="lin" valueType="num">
                                      <p:cBhvr additive="base">
                                        <p:cTn id="20" dur="500" fill="hold"/>
                                        <p:tgtEl>
                                          <p:spTgt spid="29389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3891">
                                            <p:txEl>
                                              <p:pRg st="2" end="2"/>
                                            </p:txEl>
                                          </p:spTgt>
                                        </p:tgtEl>
                                        <p:attrNameLst>
                                          <p:attrName>style.visibility</p:attrName>
                                        </p:attrNameLst>
                                      </p:cBhvr>
                                      <p:to>
                                        <p:strVal val="visible"/>
                                      </p:to>
                                    </p:set>
                                    <p:anim calcmode="lin" valueType="num">
                                      <p:cBhvr additive="base">
                                        <p:cTn id="25" dur="500" fill="hold"/>
                                        <p:tgtEl>
                                          <p:spTgt spid="29389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38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P spid="293897"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21BB2847-C2B0-4353-8571-CB1F61EA2F92}"/>
              </a:ext>
            </a:extLst>
          </p:cNvPr>
          <p:cNvSpPr>
            <a:spLocks noGrp="1" noChangeArrowheads="1"/>
          </p:cNvSpPr>
          <p:nvPr>
            <p:ph type="title"/>
          </p:nvPr>
        </p:nvSpPr>
        <p:spPr/>
        <p:txBody>
          <a:bodyPr/>
          <a:lstStyle/>
          <a:p>
            <a:pPr eaLnBrk="1" hangingPunct="1"/>
            <a:r>
              <a:rPr lang="en-US" altLang="zh-CN" dirty="0">
                <a:solidFill>
                  <a:schemeClr val="bg1"/>
                </a:solidFill>
              </a:rPr>
              <a:t>(</a:t>
            </a:r>
            <a:r>
              <a:rPr lang="zh-CN" altLang="en-US" dirty="0">
                <a:solidFill>
                  <a:schemeClr val="bg1"/>
                </a:solidFill>
              </a:rPr>
              <a:t>三</a:t>
            </a:r>
            <a:r>
              <a:rPr lang="en-US" altLang="zh-CN" dirty="0">
                <a:solidFill>
                  <a:schemeClr val="bg1"/>
                </a:solidFill>
              </a:rPr>
              <a:t>)</a:t>
            </a:r>
            <a:r>
              <a:rPr lang="zh-CN" altLang="en-US" dirty="0">
                <a:solidFill>
                  <a:schemeClr val="bg1"/>
                </a:solidFill>
              </a:rPr>
              <a:t>连续型随机变量的分布</a:t>
            </a:r>
          </a:p>
        </p:txBody>
      </p:sp>
      <p:sp>
        <p:nvSpPr>
          <p:cNvPr id="295939" name="Rectangle 3">
            <a:extLst>
              <a:ext uri="{FF2B5EF4-FFF2-40B4-BE49-F238E27FC236}">
                <a16:creationId xmlns:a16="http://schemas.microsoft.com/office/drawing/2014/main" id="{1ACC9A7C-800A-4C3D-AAEA-EF8277AC78DE}"/>
              </a:ext>
            </a:extLst>
          </p:cNvPr>
          <p:cNvSpPr>
            <a:spLocks noGrp="1" noChangeArrowheads="1"/>
          </p:cNvSpPr>
          <p:nvPr>
            <p:ph type="body" idx="1"/>
          </p:nvPr>
        </p:nvSpPr>
        <p:spPr>
          <a:xfrm>
            <a:off x="685800" y="2057400"/>
            <a:ext cx="7772400" cy="4114800"/>
          </a:xfrm>
        </p:spPr>
        <p:txBody>
          <a:bodyPr/>
          <a:lstStyle/>
          <a:p>
            <a:pPr eaLnBrk="1" hangingPunct="1">
              <a:lnSpc>
                <a:spcPct val="150000"/>
              </a:lnSpc>
              <a:buFontTx/>
              <a:buNone/>
            </a:pPr>
            <a:r>
              <a:rPr lang="en-US" altLang="zh-CN" sz="2800" dirty="0">
                <a:solidFill>
                  <a:schemeClr val="bg1"/>
                </a:solidFill>
              </a:rPr>
              <a:t>         </a:t>
            </a:r>
            <a:r>
              <a:rPr lang="zh-CN" altLang="en-US" sz="2800" dirty="0">
                <a:solidFill>
                  <a:schemeClr val="bg1"/>
                </a:solidFill>
              </a:rPr>
              <a:t>尽管分布函数是描述各种类型随机变量变化规律的最一般的共同形式</a:t>
            </a:r>
            <a:r>
              <a:rPr lang="en-US" altLang="zh-CN" sz="2800" dirty="0">
                <a:solidFill>
                  <a:schemeClr val="bg1"/>
                </a:solidFill>
              </a:rPr>
              <a:t>. </a:t>
            </a:r>
            <a:r>
              <a:rPr lang="zh-CN" altLang="en-US" sz="2800" dirty="0">
                <a:solidFill>
                  <a:schemeClr val="bg1"/>
                </a:solidFill>
              </a:rPr>
              <a:t>但由于它不够直观</a:t>
            </a:r>
            <a:r>
              <a:rPr lang="en-US" altLang="zh-CN" sz="2800" dirty="0">
                <a:solidFill>
                  <a:schemeClr val="bg1"/>
                </a:solidFill>
              </a:rPr>
              <a:t>,</a:t>
            </a:r>
            <a:r>
              <a:rPr lang="zh-CN" altLang="en-US" sz="2800" dirty="0">
                <a:solidFill>
                  <a:schemeClr val="bg1"/>
                </a:solidFill>
              </a:rPr>
              <a:t>往往不常用</a:t>
            </a:r>
            <a:r>
              <a:rPr lang="en-US" altLang="zh-CN" sz="2800" dirty="0">
                <a:solidFill>
                  <a:schemeClr val="bg1"/>
                </a:solidFill>
              </a:rPr>
              <a:t>. </a:t>
            </a:r>
            <a:r>
              <a:rPr lang="zh-CN" altLang="en-US" sz="2800" dirty="0">
                <a:solidFill>
                  <a:schemeClr val="bg1"/>
                </a:solidFill>
              </a:rPr>
              <a:t>比如</a:t>
            </a:r>
            <a:r>
              <a:rPr lang="en-US" altLang="zh-CN" sz="2800" dirty="0">
                <a:solidFill>
                  <a:schemeClr val="bg1"/>
                </a:solidFill>
              </a:rPr>
              <a:t>,</a:t>
            </a:r>
            <a:r>
              <a:rPr lang="zh-CN" altLang="en-US" sz="2800" dirty="0">
                <a:solidFill>
                  <a:schemeClr val="bg1"/>
                </a:solidFill>
              </a:rPr>
              <a:t>对于离散型随机变量</a:t>
            </a:r>
            <a:r>
              <a:rPr lang="en-US" altLang="zh-CN" sz="2800" dirty="0">
                <a:solidFill>
                  <a:schemeClr val="bg1"/>
                </a:solidFill>
              </a:rPr>
              <a:t>,</a:t>
            </a:r>
            <a:r>
              <a:rPr lang="zh-CN" altLang="en-US" sz="2800" dirty="0">
                <a:solidFill>
                  <a:schemeClr val="bg1"/>
                </a:solidFill>
              </a:rPr>
              <a:t>用概率函数来描述既简单又直观</a:t>
            </a:r>
            <a:r>
              <a:rPr lang="en-US" altLang="zh-CN" sz="2800" dirty="0">
                <a:solidFill>
                  <a:schemeClr val="bg1"/>
                </a:solidFill>
              </a:rPr>
              <a:t>. </a:t>
            </a:r>
            <a:r>
              <a:rPr lang="zh-CN" altLang="en-US" sz="2800" dirty="0">
                <a:solidFill>
                  <a:schemeClr val="bg1"/>
                </a:solidFill>
              </a:rPr>
              <a:t>对于非离散型变量也希望有一种比分布函数更直观的描述方式</a:t>
            </a:r>
            <a:r>
              <a:rPr lang="en-US" altLang="zh-CN" sz="2800" dirty="0">
                <a:solidFill>
                  <a:schemeClr val="bg1"/>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 calcmode="lin" valueType="num">
                                      <p:cBhvr additive="base">
                                        <p:cTn id="7" dur="2000" fill="hold"/>
                                        <p:tgtEl>
                                          <p:spTgt spid="295939">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959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a:extLst>
              <a:ext uri="{FF2B5EF4-FFF2-40B4-BE49-F238E27FC236}">
                <a16:creationId xmlns:a16="http://schemas.microsoft.com/office/drawing/2014/main" id="{60CF806D-5975-4DDD-A4F1-9BCC85BEAB49}"/>
              </a:ext>
            </a:extLst>
          </p:cNvPr>
          <p:cNvSpPr>
            <a:spLocks noGrp="1" noChangeArrowheads="1"/>
          </p:cNvSpPr>
          <p:nvPr>
            <p:ph type="body" idx="1"/>
          </p:nvPr>
        </p:nvSpPr>
        <p:spPr>
          <a:xfrm>
            <a:off x="255965" y="647700"/>
            <a:ext cx="8555870" cy="2362200"/>
          </a:xfrm>
        </p:spPr>
        <p:txBody>
          <a:bodyPr/>
          <a:lstStyle/>
          <a:p>
            <a:pPr eaLnBrk="1" hangingPunct="1">
              <a:lnSpc>
                <a:spcPct val="150000"/>
              </a:lnSpc>
            </a:pPr>
            <a:r>
              <a:rPr lang="zh-CN" altLang="en-US" sz="2800" dirty="0"/>
              <a:t>例</a:t>
            </a:r>
            <a:r>
              <a:rPr lang="en-US" altLang="zh-CN" sz="2800" dirty="0"/>
              <a:t>8</a:t>
            </a:r>
            <a:r>
              <a:rPr lang="zh-CN" altLang="en-US" sz="2800" dirty="0"/>
              <a:t>：在区间</a:t>
            </a:r>
            <a:r>
              <a:rPr lang="en-US" altLang="zh-CN" sz="2800" dirty="0"/>
              <a:t>[4,10]</a:t>
            </a:r>
            <a:r>
              <a:rPr lang="zh-CN" altLang="en-US" sz="2800" dirty="0"/>
              <a:t>上任意抛掷一个质点</a:t>
            </a:r>
            <a:r>
              <a:rPr lang="en-US" altLang="zh-CN" sz="2800" dirty="0"/>
              <a:t>, </a:t>
            </a:r>
            <a:r>
              <a:rPr lang="zh-CN" altLang="en-US" sz="2800" dirty="0"/>
              <a:t>用</a:t>
            </a:r>
            <a:r>
              <a:rPr lang="en-US" altLang="zh-CN" sz="2800" i="1" dirty="0">
                <a:latin typeface="Symbol" panose="05050102010706020507" pitchFamily="18" charset="2"/>
              </a:rPr>
              <a:t>x </a:t>
            </a:r>
            <a:r>
              <a:rPr lang="zh-CN" altLang="en-US" sz="2800" dirty="0"/>
              <a:t>表示这个质点和原点的距离</a:t>
            </a:r>
            <a:r>
              <a:rPr lang="en-US" altLang="zh-CN" sz="2800" dirty="0"/>
              <a:t>. </a:t>
            </a:r>
            <a:r>
              <a:rPr lang="zh-CN" altLang="en-US" sz="2800" dirty="0"/>
              <a:t>如果这个质点落在</a:t>
            </a:r>
            <a:r>
              <a:rPr lang="en-US" altLang="zh-CN" sz="2800" dirty="0"/>
              <a:t>[4,10]</a:t>
            </a:r>
            <a:r>
              <a:rPr lang="zh-CN" altLang="en-US" sz="2800" dirty="0"/>
              <a:t>上任一子区间内的概率与这个区间的长度成正比</a:t>
            </a:r>
            <a:r>
              <a:rPr lang="en-US" altLang="zh-CN" sz="2800" dirty="0"/>
              <a:t>, </a:t>
            </a:r>
            <a:r>
              <a:rPr lang="zh-CN" altLang="en-US" sz="2800" dirty="0"/>
              <a:t>求</a:t>
            </a:r>
            <a:r>
              <a:rPr lang="en-US" altLang="zh-CN" sz="2800" i="1" dirty="0">
                <a:latin typeface="Symbol" panose="05050102010706020507" pitchFamily="18" charset="2"/>
              </a:rPr>
              <a:t>x</a:t>
            </a:r>
            <a:r>
              <a:rPr lang="zh-CN" altLang="en-US" sz="2800" dirty="0"/>
              <a:t>的分布函数</a:t>
            </a:r>
            <a:r>
              <a:rPr lang="en-US" altLang="zh-CN" sz="2800" dirty="0"/>
              <a:t>.</a:t>
            </a:r>
          </a:p>
        </p:txBody>
      </p:sp>
      <p:sp>
        <p:nvSpPr>
          <p:cNvPr id="336900" name="Line 4">
            <a:extLst>
              <a:ext uri="{FF2B5EF4-FFF2-40B4-BE49-F238E27FC236}">
                <a16:creationId xmlns:a16="http://schemas.microsoft.com/office/drawing/2014/main" id="{6755D140-2163-4B61-866E-FCDF12F70896}"/>
              </a:ext>
            </a:extLst>
          </p:cNvPr>
          <p:cNvSpPr>
            <a:spLocks noChangeShapeType="1"/>
          </p:cNvSpPr>
          <p:nvPr/>
        </p:nvSpPr>
        <p:spPr bwMode="auto">
          <a:xfrm>
            <a:off x="1066800" y="5562600"/>
            <a:ext cx="6934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6901" name="Line 5">
            <a:extLst>
              <a:ext uri="{FF2B5EF4-FFF2-40B4-BE49-F238E27FC236}">
                <a16:creationId xmlns:a16="http://schemas.microsoft.com/office/drawing/2014/main" id="{C2A66237-B16E-4948-9430-A61D88BB5AB7}"/>
              </a:ext>
            </a:extLst>
          </p:cNvPr>
          <p:cNvSpPr>
            <a:spLocks noChangeShapeType="1"/>
          </p:cNvSpPr>
          <p:nvPr/>
        </p:nvSpPr>
        <p:spPr bwMode="auto">
          <a:xfrm flipV="1">
            <a:off x="1981200" y="5029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6902" name="Line 6">
            <a:extLst>
              <a:ext uri="{FF2B5EF4-FFF2-40B4-BE49-F238E27FC236}">
                <a16:creationId xmlns:a16="http://schemas.microsoft.com/office/drawing/2014/main" id="{88B305C8-6134-43CE-BDF4-4A78FD9E2DE3}"/>
              </a:ext>
            </a:extLst>
          </p:cNvPr>
          <p:cNvSpPr>
            <a:spLocks noChangeShapeType="1"/>
          </p:cNvSpPr>
          <p:nvPr/>
        </p:nvSpPr>
        <p:spPr bwMode="auto">
          <a:xfrm flipV="1">
            <a:off x="6096000" y="5029200"/>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6903" name="Text Box 7">
            <a:extLst>
              <a:ext uri="{FF2B5EF4-FFF2-40B4-BE49-F238E27FC236}">
                <a16:creationId xmlns:a16="http://schemas.microsoft.com/office/drawing/2014/main" id="{FF377035-8DC3-467D-9780-1A407E7A64A0}"/>
              </a:ext>
            </a:extLst>
          </p:cNvPr>
          <p:cNvSpPr txBox="1">
            <a:spLocks noChangeArrowheads="1"/>
          </p:cNvSpPr>
          <p:nvPr/>
        </p:nvSpPr>
        <p:spPr bwMode="auto">
          <a:xfrm>
            <a:off x="1752600" y="55626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4</a:t>
            </a:r>
          </a:p>
        </p:txBody>
      </p:sp>
      <p:sp>
        <p:nvSpPr>
          <p:cNvPr id="336904" name="Text Box 8">
            <a:extLst>
              <a:ext uri="{FF2B5EF4-FFF2-40B4-BE49-F238E27FC236}">
                <a16:creationId xmlns:a16="http://schemas.microsoft.com/office/drawing/2014/main" id="{02D2C12B-617F-4FB6-816A-5B32ABD1D501}"/>
              </a:ext>
            </a:extLst>
          </p:cNvPr>
          <p:cNvSpPr txBox="1">
            <a:spLocks noChangeArrowheads="1"/>
          </p:cNvSpPr>
          <p:nvPr/>
        </p:nvSpPr>
        <p:spPr bwMode="auto">
          <a:xfrm>
            <a:off x="5791200" y="556260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10</a:t>
            </a:r>
          </a:p>
        </p:txBody>
      </p:sp>
      <p:sp>
        <p:nvSpPr>
          <p:cNvPr id="336905" name="Text Box 9">
            <a:extLst>
              <a:ext uri="{FF2B5EF4-FFF2-40B4-BE49-F238E27FC236}">
                <a16:creationId xmlns:a16="http://schemas.microsoft.com/office/drawing/2014/main" id="{0F47DBF4-93FC-4486-B9DD-2C2ACC05C9BF}"/>
              </a:ext>
            </a:extLst>
          </p:cNvPr>
          <p:cNvSpPr txBox="1">
            <a:spLocks noChangeArrowheads="1"/>
          </p:cNvSpPr>
          <p:nvPr/>
        </p:nvSpPr>
        <p:spPr bwMode="auto">
          <a:xfrm>
            <a:off x="7772400" y="5486400"/>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36906" name="Oval 10">
            <a:extLst>
              <a:ext uri="{FF2B5EF4-FFF2-40B4-BE49-F238E27FC236}">
                <a16:creationId xmlns:a16="http://schemas.microsoft.com/office/drawing/2014/main" id="{A40CFE3E-C423-46AC-BFF8-DF44AD45CA3F}"/>
              </a:ext>
            </a:extLst>
          </p:cNvPr>
          <p:cNvSpPr>
            <a:spLocks noChangeArrowheads="1"/>
          </p:cNvSpPr>
          <p:nvPr/>
        </p:nvSpPr>
        <p:spPr bwMode="auto">
          <a:xfrm>
            <a:off x="7010400" y="3505200"/>
            <a:ext cx="457200" cy="4572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endParaRPr>
          </a:p>
        </p:txBody>
      </p:sp>
      <p:sp>
        <p:nvSpPr>
          <p:cNvPr id="336907" name="Line 12">
            <a:extLst>
              <a:ext uri="{FF2B5EF4-FFF2-40B4-BE49-F238E27FC236}">
                <a16:creationId xmlns:a16="http://schemas.microsoft.com/office/drawing/2014/main" id="{C38CD0EF-7C3E-4B30-8FDB-7FB4C61ADF12}"/>
              </a:ext>
            </a:extLst>
          </p:cNvPr>
          <p:cNvSpPr>
            <a:spLocks noChangeShapeType="1"/>
          </p:cNvSpPr>
          <p:nvPr/>
        </p:nvSpPr>
        <p:spPr bwMode="auto">
          <a:xfrm flipH="1">
            <a:off x="6248400" y="3810000"/>
            <a:ext cx="762000" cy="152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23" name="Rectangle 3">
            <a:extLst>
              <a:ext uri="{FF2B5EF4-FFF2-40B4-BE49-F238E27FC236}">
                <a16:creationId xmlns:a16="http://schemas.microsoft.com/office/drawing/2014/main" id="{9873E90A-9EB5-492E-8F17-D5D288AF9B0C}"/>
              </a:ext>
            </a:extLst>
          </p:cNvPr>
          <p:cNvSpPr>
            <a:spLocks noGrp="1" noChangeArrowheads="1"/>
          </p:cNvSpPr>
          <p:nvPr>
            <p:ph type="body" idx="1"/>
          </p:nvPr>
        </p:nvSpPr>
        <p:spPr>
          <a:xfrm>
            <a:off x="251520" y="476672"/>
            <a:ext cx="8382000" cy="3744416"/>
          </a:xfrm>
        </p:spPr>
        <p:txBody>
          <a:bodyPr/>
          <a:lstStyle/>
          <a:p>
            <a:pPr eaLnBrk="1" hangingPunct="1">
              <a:lnSpc>
                <a:spcPct val="150000"/>
              </a:lnSpc>
            </a:pPr>
            <a:r>
              <a:rPr lang="zh-CN" altLang="en-US" sz="2800" dirty="0"/>
              <a:t>解 </a:t>
            </a:r>
            <a:r>
              <a:rPr lang="en-US" altLang="zh-CN" sz="2800" i="1" dirty="0">
                <a:latin typeface="Symbol" panose="05050102010706020507" pitchFamily="18" charset="2"/>
              </a:rPr>
              <a:t>x</a:t>
            </a:r>
            <a:r>
              <a:rPr lang="zh-CN" altLang="en-US" sz="2800" dirty="0"/>
              <a:t>可以取</a:t>
            </a:r>
            <a:r>
              <a:rPr lang="en-US" altLang="zh-CN" sz="2800" dirty="0"/>
              <a:t>[4, 10]</a:t>
            </a:r>
            <a:r>
              <a:rPr lang="zh-CN" altLang="en-US" sz="2800" dirty="0"/>
              <a:t>上的一切实数</a:t>
            </a:r>
            <a:r>
              <a:rPr lang="en-US" altLang="zh-CN" sz="2800" dirty="0"/>
              <a:t>, </a:t>
            </a:r>
            <a:r>
              <a:rPr lang="zh-CN" altLang="en-US" sz="2800" dirty="0"/>
              <a:t>即</a:t>
            </a:r>
            <a:r>
              <a:rPr lang="en-US" altLang="zh-CN" sz="2800" dirty="0"/>
              <a:t>{4</a:t>
            </a:r>
            <a:r>
              <a:rPr lang="en-US" altLang="zh-CN" sz="2800" dirty="0">
                <a:sym typeface="Symbol" panose="05050102010706020507" pitchFamily="18" charset="2"/>
              </a:rPr>
              <a:t></a:t>
            </a:r>
            <a:r>
              <a:rPr lang="en-US" altLang="zh-CN" sz="2800" i="1" dirty="0">
                <a:sym typeface="Symbol" panose="05050102010706020507" pitchFamily="18" charset="2"/>
              </a:rPr>
              <a:t></a:t>
            </a:r>
            <a:r>
              <a:rPr lang="en-US" altLang="zh-CN" sz="2800" dirty="0">
                <a:sym typeface="Symbol" panose="05050102010706020507" pitchFamily="18" charset="2"/>
              </a:rPr>
              <a:t>10}</a:t>
            </a:r>
            <a:r>
              <a:rPr lang="zh-CN" altLang="en-US" sz="2800" dirty="0">
                <a:sym typeface="Symbol" panose="05050102010706020507" pitchFamily="18" charset="2"/>
              </a:rPr>
              <a:t>是一个必然事件</a:t>
            </a:r>
            <a:r>
              <a:rPr lang="en-US" altLang="zh-CN" sz="2800" dirty="0">
                <a:sym typeface="Symbol" panose="05050102010706020507" pitchFamily="18" charset="2"/>
              </a:rPr>
              <a:t>, </a:t>
            </a:r>
            <a:r>
              <a:rPr lang="en-US" altLang="zh-CN" sz="2800" i="1" dirty="0">
                <a:sym typeface="Symbol" panose="05050102010706020507" pitchFamily="18" charset="2"/>
              </a:rPr>
              <a:t>P</a:t>
            </a:r>
            <a:r>
              <a:rPr lang="en-US" altLang="zh-CN" sz="2800" dirty="0"/>
              <a:t>{4</a:t>
            </a:r>
            <a:r>
              <a:rPr lang="en-US" altLang="zh-CN" sz="2800" dirty="0">
                <a:sym typeface="Symbol" panose="05050102010706020507" pitchFamily="18" charset="2"/>
              </a:rPr>
              <a:t></a:t>
            </a:r>
            <a:r>
              <a:rPr lang="en-US" altLang="zh-CN" sz="2800" i="1" dirty="0">
                <a:sym typeface="Symbol" panose="05050102010706020507" pitchFamily="18" charset="2"/>
              </a:rPr>
              <a:t></a:t>
            </a:r>
            <a:r>
              <a:rPr lang="en-US" altLang="zh-CN" sz="2800" dirty="0">
                <a:sym typeface="Symbol" panose="05050102010706020507" pitchFamily="18" charset="2"/>
              </a:rPr>
              <a:t>10}=1,</a:t>
            </a:r>
          </a:p>
          <a:p>
            <a:pPr eaLnBrk="1" hangingPunct="1">
              <a:lnSpc>
                <a:spcPct val="150000"/>
              </a:lnSpc>
            </a:pPr>
            <a:r>
              <a:rPr lang="zh-CN" altLang="en-US" sz="2800" dirty="0">
                <a:sym typeface="Symbol" panose="05050102010706020507" pitchFamily="18" charset="2"/>
              </a:rPr>
              <a:t>若</a:t>
            </a:r>
            <a:r>
              <a:rPr lang="en-US" altLang="zh-CN" sz="2800" dirty="0">
                <a:sym typeface="Symbol" panose="05050102010706020507" pitchFamily="18" charset="2"/>
              </a:rPr>
              <a:t>[</a:t>
            </a:r>
            <a:r>
              <a:rPr lang="en-US" altLang="zh-CN" sz="2800" i="1" dirty="0" err="1">
                <a:sym typeface="Symbol" panose="05050102010706020507" pitchFamily="18" charset="2"/>
              </a:rPr>
              <a:t>c</a:t>
            </a:r>
            <a:r>
              <a:rPr lang="en-US" altLang="zh-CN" sz="2800" dirty="0" err="1">
                <a:sym typeface="Symbol" panose="05050102010706020507" pitchFamily="18" charset="2"/>
              </a:rPr>
              <a:t>,</a:t>
            </a:r>
            <a:r>
              <a:rPr lang="en-US" altLang="zh-CN" sz="2800" i="1" dirty="0" err="1">
                <a:sym typeface="Symbol" panose="05050102010706020507" pitchFamily="18" charset="2"/>
              </a:rPr>
              <a:t>d</a:t>
            </a:r>
            <a:r>
              <a:rPr lang="en-US" altLang="zh-CN" sz="2800" dirty="0">
                <a:sym typeface="Symbol" panose="05050102010706020507" pitchFamily="18" charset="2"/>
              </a:rPr>
              <a:t>][4,10], </a:t>
            </a:r>
            <a:r>
              <a:rPr lang="zh-CN" altLang="en-US" sz="2800" dirty="0">
                <a:sym typeface="Symbol" panose="05050102010706020507" pitchFamily="18" charset="2"/>
              </a:rPr>
              <a:t>有</a:t>
            </a:r>
            <a:r>
              <a:rPr lang="en-US" altLang="zh-CN" sz="2800" i="1" dirty="0">
                <a:sym typeface="Symbol" panose="05050102010706020507" pitchFamily="18" charset="2"/>
              </a:rPr>
              <a:t>P</a:t>
            </a:r>
            <a:r>
              <a:rPr lang="en-US" altLang="zh-CN" sz="2800" dirty="0"/>
              <a:t>{</a:t>
            </a:r>
            <a:r>
              <a:rPr lang="en-US" altLang="zh-CN" sz="2800" i="1" dirty="0"/>
              <a:t>c</a:t>
            </a:r>
            <a:r>
              <a:rPr lang="en-US" altLang="zh-CN" sz="2800" dirty="0">
                <a:sym typeface="Symbol" panose="05050102010706020507" pitchFamily="18" charset="2"/>
              </a:rPr>
              <a:t></a:t>
            </a:r>
            <a:r>
              <a:rPr lang="en-US" altLang="zh-CN" sz="2800" i="1" dirty="0">
                <a:sym typeface="Symbol" panose="05050102010706020507" pitchFamily="18" charset="2"/>
              </a:rPr>
              <a:t></a:t>
            </a:r>
            <a:r>
              <a:rPr lang="en-US" altLang="zh-CN" sz="2800" dirty="0">
                <a:sym typeface="Symbol" panose="05050102010706020507" pitchFamily="18" charset="2"/>
              </a:rPr>
              <a:t></a:t>
            </a:r>
            <a:r>
              <a:rPr lang="en-US" altLang="zh-CN" sz="2800" i="1" dirty="0">
                <a:sym typeface="Symbol" panose="05050102010706020507" pitchFamily="18" charset="2"/>
              </a:rPr>
              <a:t>d</a:t>
            </a:r>
            <a:r>
              <a:rPr lang="en-US" altLang="zh-CN" sz="2800" dirty="0">
                <a:sym typeface="Symbol" panose="05050102010706020507" pitchFamily="18" charset="2"/>
              </a:rPr>
              <a:t>}=</a:t>
            </a:r>
            <a:r>
              <a:rPr lang="en-US" altLang="zh-CN" sz="2800" i="1" dirty="0">
                <a:sym typeface="Symbol" panose="05050102010706020507" pitchFamily="18" charset="2"/>
              </a:rPr>
              <a:t></a:t>
            </a:r>
            <a:r>
              <a:rPr lang="en-US" altLang="zh-CN" sz="2800" dirty="0">
                <a:sym typeface="Symbol" panose="05050102010706020507" pitchFamily="18" charset="2"/>
              </a:rPr>
              <a:t>(</a:t>
            </a:r>
            <a:r>
              <a:rPr lang="en-US" altLang="zh-CN" sz="2800" i="1" dirty="0">
                <a:sym typeface="Symbol" panose="05050102010706020507" pitchFamily="18" charset="2"/>
              </a:rPr>
              <a:t>d</a:t>
            </a:r>
            <a:r>
              <a:rPr lang="en-US" altLang="zh-CN" sz="2800" dirty="0">
                <a:latin typeface="Symbol" panose="05050102010706020507" pitchFamily="18" charset="2"/>
                <a:sym typeface="Symbol" panose="05050102010706020507" pitchFamily="18" charset="2"/>
              </a:rPr>
              <a:t>-</a:t>
            </a:r>
            <a:r>
              <a:rPr lang="en-US" altLang="zh-CN" sz="2800" i="1" dirty="0">
                <a:sym typeface="Symbol" panose="05050102010706020507" pitchFamily="18" charset="2"/>
              </a:rPr>
              <a:t>c</a:t>
            </a:r>
            <a:r>
              <a:rPr lang="en-US" altLang="zh-CN" sz="2800" dirty="0">
                <a:sym typeface="Symbol" panose="05050102010706020507" pitchFamily="18" charset="2"/>
              </a:rPr>
              <a:t>), </a:t>
            </a:r>
            <a:r>
              <a:rPr lang="en-US" altLang="zh-CN" sz="2800" i="1" dirty="0">
                <a:sym typeface="Symbol" panose="05050102010706020507" pitchFamily="18" charset="2"/>
              </a:rPr>
              <a:t></a:t>
            </a:r>
            <a:r>
              <a:rPr lang="zh-CN" altLang="en-US" sz="2800" dirty="0">
                <a:sym typeface="Symbol" panose="05050102010706020507" pitchFamily="18" charset="2"/>
              </a:rPr>
              <a:t>为比例常数</a:t>
            </a:r>
            <a:r>
              <a:rPr lang="en-US" altLang="zh-CN" sz="2800" dirty="0">
                <a:sym typeface="Symbol" panose="05050102010706020507" pitchFamily="18" charset="2"/>
              </a:rPr>
              <a:t>.</a:t>
            </a:r>
          </a:p>
          <a:p>
            <a:pPr eaLnBrk="1" hangingPunct="1">
              <a:lnSpc>
                <a:spcPct val="150000"/>
              </a:lnSpc>
            </a:pPr>
            <a:r>
              <a:rPr lang="zh-CN" altLang="en-US" sz="2800" dirty="0">
                <a:sym typeface="Symbol" panose="05050102010706020507" pitchFamily="18" charset="2"/>
              </a:rPr>
              <a:t>特别地</a:t>
            </a:r>
            <a:r>
              <a:rPr lang="en-US" altLang="zh-CN" sz="2800" dirty="0">
                <a:sym typeface="Symbol" panose="05050102010706020507" pitchFamily="18" charset="2"/>
              </a:rPr>
              <a:t>, </a:t>
            </a:r>
            <a:r>
              <a:rPr lang="zh-CN" altLang="en-US" sz="2800" dirty="0">
                <a:sym typeface="Symbol" panose="05050102010706020507" pitchFamily="18" charset="2"/>
              </a:rPr>
              <a:t>取</a:t>
            </a:r>
            <a:r>
              <a:rPr lang="en-US" altLang="zh-CN" sz="2800" i="1" dirty="0">
                <a:sym typeface="Symbol" panose="05050102010706020507" pitchFamily="18" charset="2"/>
              </a:rPr>
              <a:t>c</a:t>
            </a:r>
            <a:r>
              <a:rPr lang="en-US" altLang="zh-CN" sz="2800" dirty="0">
                <a:sym typeface="Symbol" panose="05050102010706020507" pitchFamily="18" charset="2"/>
              </a:rPr>
              <a:t>=4, </a:t>
            </a:r>
            <a:r>
              <a:rPr lang="en-US" altLang="zh-CN" sz="2800" i="1" dirty="0">
                <a:sym typeface="Symbol" panose="05050102010706020507" pitchFamily="18" charset="2"/>
              </a:rPr>
              <a:t>d</a:t>
            </a:r>
            <a:r>
              <a:rPr lang="en-US" altLang="zh-CN" sz="2800" dirty="0">
                <a:sym typeface="Symbol" panose="05050102010706020507" pitchFamily="18" charset="2"/>
              </a:rPr>
              <a:t>=10, </a:t>
            </a:r>
          </a:p>
          <a:p>
            <a:pPr eaLnBrk="1" hangingPunct="1">
              <a:lnSpc>
                <a:spcPct val="150000"/>
              </a:lnSpc>
            </a:pPr>
            <a:r>
              <a:rPr lang="en-US" altLang="zh-CN" sz="2800" dirty="0">
                <a:sym typeface="Symbol" panose="05050102010706020507" pitchFamily="18" charset="2"/>
              </a:rPr>
              <a:t>P</a:t>
            </a:r>
            <a:r>
              <a:rPr lang="en-US" altLang="zh-CN" sz="2800" dirty="0"/>
              <a:t>{4</a:t>
            </a:r>
            <a:r>
              <a:rPr lang="en-US" altLang="zh-CN" sz="2800" dirty="0">
                <a:sym typeface="Symbol" panose="05050102010706020507" pitchFamily="18" charset="2"/>
              </a:rPr>
              <a:t></a:t>
            </a:r>
            <a:r>
              <a:rPr lang="en-US" altLang="zh-CN" sz="2800" i="1" dirty="0">
                <a:sym typeface="Symbol" panose="05050102010706020507" pitchFamily="18" charset="2"/>
              </a:rPr>
              <a:t></a:t>
            </a:r>
            <a:r>
              <a:rPr lang="en-US" altLang="zh-CN" sz="2800" dirty="0">
                <a:sym typeface="Symbol" panose="05050102010706020507" pitchFamily="18" charset="2"/>
              </a:rPr>
              <a:t>10}=</a:t>
            </a:r>
            <a:r>
              <a:rPr lang="en-US" altLang="zh-CN" sz="2800" i="1" dirty="0">
                <a:sym typeface="Symbol" panose="05050102010706020507" pitchFamily="18" charset="2"/>
              </a:rPr>
              <a:t></a:t>
            </a:r>
            <a:r>
              <a:rPr lang="en-US" altLang="zh-CN" sz="2800" dirty="0">
                <a:sym typeface="Symbol" panose="05050102010706020507" pitchFamily="18" charset="2"/>
              </a:rPr>
              <a:t>(10</a:t>
            </a:r>
            <a:r>
              <a:rPr lang="en-US" altLang="zh-CN" sz="2800" dirty="0">
                <a:latin typeface="Symbol" panose="05050102010706020507" pitchFamily="18" charset="2"/>
                <a:sym typeface="Symbol" panose="05050102010706020507" pitchFamily="18" charset="2"/>
              </a:rPr>
              <a:t>-</a:t>
            </a:r>
            <a:r>
              <a:rPr lang="en-US" altLang="zh-CN" sz="2800" dirty="0">
                <a:sym typeface="Symbol" panose="05050102010706020507" pitchFamily="18" charset="2"/>
              </a:rPr>
              <a:t>4)=6</a:t>
            </a:r>
            <a:r>
              <a:rPr lang="en-US" altLang="zh-CN" sz="2800" i="1" dirty="0">
                <a:sym typeface="Symbol" panose="05050102010706020507" pitchFamily="18" charset="2"/>
              </a:rPr>
              <a:t></a:t>
            </a:r>
            <a:r>
              <a:rPr lang="en-US" altLang="zh-CN" sz="2800" dirty="0">
                <a:sym typeface="Symbol" panose="05050102010706020507" pitchFamily="18" charset="2"/>
              </a:rPr>
              <a:t>=1, </a:t>
            </a:r>
            <a:r>
              <a:rPr lang="zh-CN" altLang="en-US" sz="2800" dirty="0">
                <a:sym typeface="Symbol" panose="05050102010706020507" pitchFamily="18" charset="2"/>
              </a:rPr>
              <a:t>因此</a:t>
            </a:r>
            <a:r>
              <a:rPr lang="en-US" altLang="zh-CN" sz="2800" dirty="0">
                <a:sym typeface="Symbol" panose="05050102010706020507" pitchFamily="18" charset="2"/>
              </a:rPr>
              <a:t>=1/6.</a:t>
            </a:r>
          </a:p>
        </p:txBody>
      </p:sp>
      <mc:AlternateContent xmlns:mc="http://schemas.openxmlformats.org/markup-compatibility/2006" xmlns:a14="http://schemas.microsoft.com/office/drawing/2010/main">
        <mc:Choice Requires="a14">
          <p:sp>
            <p:nvSpPr>
              <p:cNvPr id="337924" name="Object 4">
                <a:extLst>
                  <a:ext uri="{FF2B5EF4-FFF2-40B4-BE49-F238E27FC236}">
                    <a16:creationId xmlns:a16="http://schemas.microsoft.com/office/drawing/2014/main" id="{67F60379-0F73-4A06-AFD3-E4407D968450}"/>
                  </a:ext>
                </a:extLst>
              </p:cNvPr>
              <p:cNvSpPr txBox="1"/>
              <p:nvPr/>
            </p:nvSpPr>
            <p:spPr bwMode="auto">
              <a:xfrm>
                <a:off x="381000" y="3962400"/>
                <a:ext cx="8382000" cy="28956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FFFFFF"/>
                          </a:solidFill>
                          <a:latin typeface="Cambria Math" panose="02040503050406030204" pitchFamily="18" charset="0"/>
                        </a:rPr>
                        <m:t>𝐹</m:t>
                      </m:r>
                      <m:r>
                        <a:rPr lang="zh-CN" altLang="en-US" i="1" smtClean="0">
                          <a:solidFill>
                            <a:srgbClr val="FFFFFF"/>
                          </a:solidFill>
                          <a:latin typeface="Cambria Math" panose="02040503050406030204" pitchFamily="18" charset="0"/>
                        </a:rPr>
                        <m:t>(</m:t>
                      </m:r>
                      <m:r>
                        <a:rPr lang="zh-CN" altLang="en-US" i="1" smtClean="0">
                          <a:solidFill>
                            <a:srgbClr val="FFFFFF"/>
                          </a:solidFill>
                          <a:latin typeface="Cambria Math" panose="02040503050406030204" pitchFamily="18" charset="0"/>
                        </a:rPr>
                        <m:t>𝑥</m:t>
                      </m:r>
                      <m:r>
                        <a:rPr lang="zh-CN" altLang="en-US" i="1" smtClean="0">
                          <a:solidFill>
                            <a:srgbClr val="FFFFFF"/>
                          </a:solidFill>
                          <a:latin typeface="Cambria Math" panose="02040503050406030204" pitchFamily="18" charset="0"/>
                        </a:rPr>
                        <m:t>)=</m:t>
                      </m:r>
                      <m:r>
                        <a:rPr lang="zh-CN" altLang="en-US" i="1" smtClean="0">
                          <a:solidFill>
                            <a:srgbClr val="FFFFFF"/>
                          </a:solidFill>
                          <a:latin typeface="Cambria Math" panose="02040503050406030204" pitchFamily="18" charset="0"/>
                        </a:rPr>
                        <m:t>𝑃</m:t>
                      </m:r>
                      <m:r>
                        <a:rPr lang="zh-CN" altLang="en-US" i="1" smtClean="0">
                          <a:solidFill>
                            <a:srgbClr val="FFFFFF"/>
                          </a:solidFill>
                          <a:latin typeface="Cambria Math" panose="02040503050406030204" pitchFamily="18" charset="0"/>
                        </a:rPr>
                        <m:t>(</m:t>
                      </m:r>
                      <m:r>
                        <a:rPr lang="zh-CN" altLang="en-US" i="1" smtClean="0">
                          <a:solidFill>
                            <a:srgbClr val="FFFFFF"/>
                          </a:solidFill>
                          <a:latin typeface="Cambria Math" panose="02040503050406030204" pitchFamily="18" charset="0"/>
                        </a:rPr>
                        <m:t>𝜉</m:t>
                      </m:r>
                      <m:r>
                        <a:rPr lang="zh-CN" altLang="en-US" i="1" smtClean="0">
                          <a:solidFill>
                            <a:srgbClr val="FFFFFF"/>
                          </a:solidFill>
                          <a:latin typeface="Cambria Math" panose="02040503050406030204" pitchFamily="18" charset="0"/>
                        </a:rPr>
                        <m:t>≤</m:t>
                      </m:r>
                      <m:r>
                        <a:rPr lang="zh-CN" altLang="en-US" i="1" smtClean="0">
                          <a:solidFill>
                            <a:srgbClr val="FFFFFF"/>
                          </a:solidFill>
                          <a:latin typeface="Cambria Math" panose="02040503050406030204" pitchFamily="18" charset="0"/>
                        </a:rPr>
                        <m:t>𝑥</m:t>
                      </m:r>
                      <m:r>
                        <a:rPr lang="zh-CN" altLang="en-US" i="1" smtClean="0">
                          <a:solidFill>
                            <a:srgbClr val="FFFFFF"/>
                          </a:solidFill>
                          <a:latin typeface="Cambria Math" panose="02040503050406030204" pitchFamily="18" charset="0"/>
                        </a:rPr>
                        <m:t>)=</m:t>
                      </m:r>
                      <m:d>
                        <m:dPr>
                          <m:begChr m:val="{"/>
                          <m:endChr m:val=""/>
                          <m:ctrlPr>
                            <a:rPr lang="zh-CN" altLang="en-US" i="1">
                              <a:solidFill>
                                <a:srgbClr val="FFFFFF"/>
                              </a:solidFill>
                              <a:latin typeface="Cambria Math" panose="02040503050406030204" pitchFamily="18" charset="0"/>
                            </a:rPr>
                          </m:ctrlPr>
                        </m:dPr>
                        <m:e>
                          <m:m>
                            <m:mPr>
                              <m:plcHide m:val="on"/>
                              <m:mcs>
                                <m:mc>
                                  <m:mcPr>
                                    <m:count m:val="2"/>
                                    <m:mcJc m:val="center"/>
                                  </m:mcPr>
                                </m:mc>
                              </m:mcs>
                              <m:ctrlPr>
                                <a:rPr lang="zh-CN" altLang="en-US" i="1">
                                  <a:solidFill>
                                    <a:srgbClr val="FFFFFF"/>
                                  </a:solidFill>
                                  <a:latin typeface="Cambria Math" panose="02040503050406030204" pitchFamily="18" charset="0"/>
                                </a:rPr>
                              </m:ctrlPr>
                            </m:mPr>
                            <m:mr>
                              <m:e>
                                <m:r>
                                  <a:rPr lang="zh-CN" altLang="en-US" i="1">
                                    <a:solidFill>
                                      <a:srgbClr val="FFFFFF"/>
                                    </a:solidFill>
                                    <a:latin typeface="Cambria Math" panose="02040503050406030204" pitchFamily="18" charset="0"/>
                                  </a:rPr>
                                  <m:t>0</m:t>
                                </m:r>
                              </m:e>
                              <m:e>
                                <m:r>
                                  <a:rPr lang="en-US" altLang="zh-CN" b="0" i="1" smtClean="0">
                                    <a:solidFill>
                                      <a:srgbClr val="FFFFFF"/>
                                    </a:solidFill>
                                    <a:latin typeface="Cambria Math" panose="02040503050406030204" pitchFamily="18" charset="0"/>
                                  </a:rPr>
                                  <m:t>      </m:t>
                                </m:r>
                                <m:r>
                                  <a:rPr lang="zh-CN" altLang="en-US" i="1">
                                    <a:solidFill>
                                      <a:srgbClr val="FFFFFF"/>
                                    </a:solidFill>
                                    <a:latin typeface="Cambria Math" panose="02040503050406030204" pitchFamily="18" charset="0"/>
                                  </a:rPr>
                                  <m:t>𝑥</m:t>
                                </m:r>
                                <m:r>
                                  <a:rPr lang="zh-CN" altLang="en-US" i="1">
                                    <a:solidFill>
                                      <a:srgbClr val="FFFFFF"/>
                                    </a:solidFill>
                                    <a:latin typeface="Cambria Math" panose="02040503050406030204" pitchFamily="18" charset="0"/>
                                  </a:rPr>
                                  <m:t>&lt;4</m:t>
                                </m:r>
                              </m:e>
                            </m:mr>
                            <m:mr>
                              <m:e>
                                <m:f>
                                  <m:fPr>
                                    <m:ctrlPr>
                                      <a:rPr lang="zh-CN" altLang="en-US" i="1">
                                        <a:solidFill>
                                          <a:srgbClr val="FFFFFF"/>
                                        </a:solidFill>
                                        <a:latin typeface="Cambria Math" panose="02040503050406030204" pitchFamily="18" charset="0"/>
                                      </a:rPr>
                                    </m:ctrlPr>
                                  </m:fPr>
                                  <m:num>
                                    <m:r>
                                      <a:rPr lang="zh-CN" altLang="en-US" i="1">
                                        <a:solidFill>
                                          <a:srgbClr val="FFFFFF"/>
                                        </a:solidFill>
                                        <a:latin typeface="Cambria Math" panose="02040503050406030204" pitchFamily="18" charset="0"/>
                                      </a:rPr>
                                      <m:t>1</m:t>
                                    </m:r>
                                  </m:num>
                                  <m:den>
                                    <m:r>
                                      <a:rPr lang="zh-CN" altLang="en-US" i="1">
                                        <a:solidFill>
                                          <a:srgbClr val="FFFFFF"/>
                                        </a:solidFill>
                                        <a:latin typeface="Cambria Math" panose="02040503050406030204" pitchFamily="18" charset="0"/>
                                      </a:rPr>
                                      <m:t>6</m:t>
                                    </m:r>
                                  </m:den>
                                </m:f>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𝑥</m:t>
                                </m:r>
                                <m:r>
                                  <a:rPr lang="zh-CN" altLang="en-US" i="1">
                                    <a:solidFill>
                                      <a:srgbClr val="FFFFFF"/>
                                    </a:solidFill>
                                    <a:latin typeface="Cambria Math" panose="02040503050406030204" pitchFamily="18" charset="0"/>
                                  </a:rPr>
                                  <m:t>−4)</m:t>
                                </m:r>
                              </m:e>
                              <m:e>
                                <m:r>
                                  <a:rPr lang="zh-CN" altLang="en-US" i="1">
                                    <a:solidFill>
                                      <a:srgbClr val="FFFFFF"/>
                                    </a:solidFill>
                                    <a:latin typeface="Cambria Math" panose="02040503050406030204" pitchFamily="18" charset="0"/>
                                  </a:rPr>
                                  <m:t>4≤</m:t>
                                </m:r>
                                <m:r>
                                  <a:rPr lang="zh-CN" altLang="en-US" i="1">
                                    <a:solidFill>
                                      <a:srgbClr val="FFFFFF"/>
                                    </a:solidFill>
                                    <a:latin typeface="Cambria Math" panose="02040503050406030204" pitchFamily="18" charset="0"/>
                                  </a:rPr>
                                  <m:t>𝑥</m:t>
                                </m:r>
                                <m:r>
                                  <a:rPr lang="zh-CN" altLang="en-US" i="1">
                                    <a:solidFill>
                                      <a:srgbClr val="FFFFFF"/>
                                    </a:solidFill>
                                    <a:latin typeface="Cambria Math" panose="02040503050406030204" pitchFamily="18" charset="0"/>
                                  </a:rPr>
                                  <m:t>&lt;10</m:t>
                                </m:r>
                              </m:e>
                            </m:mr>
                            <m:mr>
                              <m:e>
                                <m:r>
                                  <a:rPr lang="zh-CN" altLang="en-US" i="1">
                                    <a:solidFill>
                                      <a:srgbClr val="FFFFFF"/>
                                    </a:solidFill>
                                    <a:latin typeface="Cambria Math" panose="02040503050406030204" pitchFamily="18" charset="0"/>
                                  </a:rPr>
                                  <m:t>1</m:t>
                                </m:r>
                              </m:e>
                              <m:e>
                                <m:r>
                                  <a:rPr lang="en-US" altLang="zh-CN" b="0" i="1" smtClean="0">
                                    <a:solidFill>
                                      <a:srgbClr val="FFFFFF"/>
                                    </a:solidFill>
                                    <a:latin typeface="Cambria Math" panose="02040503050406030204" pitchFamily="18" charset="0"/>
                                  </a:rPr>
                                  <m:t>10≤</m:t>
                                </m:r>
                                <m:r>
                                  <a:rPr lang="zh-CN" altLang="en-US" i="1">
                                    <a:solidFill>
                                      <a:srgbClr val="FFFFFF"/>
                                    </a:solidFill>
                                    <a:latin typeface="Cambria Math" panose="02040503050406030204" pitchFamily="18" charset="0"/>
                                  </a:rPr>
                                  <m:t>𝑥</m:t>
                                </m:r>
                                <m:r>
                                  <a:rPr lang="en-US" altLang="zh-CN" b="0" i="1" smtClean="0">
                                    <a:solidFill>
                                      <a:srgbClr val="FFFFFF"/>
                                    </a:solidFill>
                                    <a:latin typeface="Cambria Math" panose="02040503050406030204" pitchFamily="18" charset="0"/>
                                  </a:rPr>
                                  <m:t>             </m:t>
                                </m:r>
                              </m:e>
                            </m:mr>
                          </m:m>
                        </m:e>
                      </m:d>
                    </m:oMath>
                  </m:oMathPara>
                </a14:m>
                <a:endParaRPr lang="zh-CN" altLang="en-US" dirty="0">
                  <a:solidFill>
                    <a:srgbClr val="FFFFFF"/>
                  </a:solidFill>
                </a:endParaRPr>
              </a:p>
            </p:txBody>
          </p:sp>
        </mc:Choice>
        <mc:Fallback xmlns="">
          <p:sp>
            <p:nvSpPr>
              <p:cNvPr id="337924" name="Object 4">
                <a:extLst>
                  <a:ext uri="{FF2B5EF4-FFF2-40B4-BE49-F238E27FC236}">
                    <a16:creationId xmlns:a16="http://schemas.microsoft.com/office/drawing/2014/main" id="{67F60379-0F73-4A06-AFD3-E4407D968450}"/>
                  </a:ext>
                </a:extLst>
              </p:cNvPr>
              <p:cNvSpPr txBox="1">
                <a:spLocks noRot="1" noChangeAspect="1" noMove="1" noResize="1" noEditPoints="1" noAdjustHandles="1" noChangeArrowheads="1" noChangeShapeType="1" noTextEdit="1"/>
              </p:cNvSpPr>
              <p:nvPr/>
            </p:nvSpPr>
            <p:spPr bwMode="auto">
              <a:xfrm>
                <a:off x="381000" y="3962400"/>
                <a:ext cx="8382000" cy="2895600"/>
              </a:xfrm>
              <a:prstGeom prst="rect">
                <a:avLst/>
              </a:prstGeom>
              <a:blipFill>
                <a:blip r:embed="rId2"/>
                <a:stretch>
                  <a:fillRect/>
                </a:stretch>
              </a:blipFill>
              <a:ln>
                <a:noFill/>
              </a:ln>
              <a:effectLst/>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E4624589-EFF4-47D5-A5D4-9E04D6B302DE}"/>
              </a:ext>
            </a:extLst>
          </p:cNvPr>
          <p:cNvSpPr>
            <a:spLocks noGrp="1" noChangeArrowheads="1"/>
          </p:cNvSpPr>
          <p:nvPr>
            <p:ph type="title"/>
          </p:nvPr>
        </p:nvSpPr>
        <p:spPr>
          <a:xfrm>
            <a:off x="537073" y="419100"/>
            <a:ext cx="8915400" cy="838200"/>
          </a:xfrm>
        </p:spPr>
        <p:txBody>
          <a:bodyPr/>
          <a:lstStyle/>
          <a:p>
            <a:pPr eaLnBrk="1" hangingPunct="1"/>
            <a:r>
              <a:rPr lang="en-US" altLang="zh-CN" sz="3200" i="1" dirty="0"/>
              <a:t>F</a:t>
            </a:r>
            <a:r>
              <a:rPr lang="en-US" altLang="zh-CN" sz="3200" dirty="0"/>
              <a:t>(</a:t>
            </a:r>
            <a:r>
              <a:rPr lang="en-US" altLang="zh-CN" sz="3200" i="1" dirty="0"/>
              <a:t>x</a:t>
            </a:r>
            <a:r>
              <a:rPr lang="en-US" altLang="zh-CN" sz="3200" dirty="0"/>
              <a:t>)</a:t>
            </a:r>
            <a:r>
              <a:rPr lang="zh-CN" altLang="en-US" sz="3200" dirty="0"/>
              <a:t>的图形如下所示</a:t>
            </a:r>
          </a:p>
        </p:txBody>
      </p:sp>
      <mc:AlternateContent xmlns:mc="http://schemas.openxmlformats.org/markup-compatibility/2006" xmlns:a14="http://schemas.microsoft.com/office/drawing/2010/main">
        <mc:Choice Requires="a14">
          <p:sp>
            <p:nvSpPr>
              <p:cNvPr id="338947" name="Object 4">
                <a:extLst>
                  <a:ext uri="{FF2B5EF4-FFF2-40B4-BE49-F238E27FC236}">
                    <a16:creationId xmlns:a16="http://schemas.microsoft.com/office/drawing/2014/main" id="{C782AEC8-3236-4BF7-BE58-CD90F6DA8C6C}"/>
                  </a:ext>
                </a:extLst>
              </p:cNvPr>
              <p:cNvSpPr txBox="1"/>
              <p:nvPr/>
            </p:nvSpPr>
            <p:spPr bwMode="auto">
              <a:xfrm>
                <a:off x="562000" y="1219200"/>
                <a:ext cx="8382000" cy="28956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FFFFFF"/>
                          </a:solidFill>
                          <a:latin typeface="Cambria Math" panose="02040503050406030204" pitchFamily="18" charset="0"/>
                        </a:rPr>
                        <m:t>𝐹</m:t>
                      </m:r>
                      <m:r>
                        <a:rPr lang="zh-CN" altLang="en-US" i="1" smtClean="0">
                          <a:solidFill>
                            <a:srgbClr val="FFFFFF"/>
                          </a:solidFill>
                          <a:latin typeface="Cambria Math" panose="02040503050406030204" pitchFamily="18" charset="0"/>
                        </a:rPr>
                        <m:t>(</m:t>
                      </m:r>
                      <m:r>
                        <a:rPr lang="zh-CN" altLang="en-US" i="1" smtClean="0">
                          <a:solidFill>
                            <a:srgbClr val="FFFFFF"/>
                          </a:solidFill>
                          <a:latin typeface="Cambria Math" panose="02040503050406030204" pitchFamily="18" charset="0"/>
                        </a:rPr>
                        <m:t>𝑥</m:t>
                      </m:r>
                      <m:r>
                        <a:rPr lang="zh-CN" altLang="en-US" i="1" smtClean="0">
                          <a:solidFill>
                            <a:srgbClr val="FFFFFF"/>
                          </a:solidFill>
                          <a:latin typeface="Cambria Math" panose="02040503050406030204" pitchFamily="18" charset="0"/>
                        </a:rPr>
                        <m:t>)=</m:t>
                      </m:r>
                      <m:r>
                        <a:rPr lang="zh-CN" altLang="en-US" i="1" smtClean="0">
                          <a:solidFill>
                            <a:srgbClr val="FFFFFF"/>
                          </a:solidFill>
                          <a:latin typeface="Cambria Math" panose="02040503050406030204" pitchFamily="18" charset="0"/>
                        </a:rPr>
                        <m:t>𝑃</m:t>
                      </m:r>
                      <m:r>
                        <a:rPr lang="zh-CN" altLang="en-US" i="1" smtClean="0">
                          <a:solidFill>
                            <a:srgbClr val="FFFFFF"/>
                          </a:solidFill>
                          <a:latin typeface="Cambria Math" panose="02040503050406030204" pitchFamily="18" charset="0"/>
                        </a:rPr>
                        <m:t>(</m:t>
                      </m:r>
                      <m:r>
                        <a:rPr lang="zh-CN" altLang="en-US" i="1" smtClean="0">
                          <a:solidFill>
                            <a:srgbClr val="FFFFFF"/>
                          </a:solidFill>
                          <a:latin typeface="Cambria Math" panose="02040503050406030204" pitchFamily="18" charset="0"/>
                        </a:rPr>
                        <m:t>𝜉</m:t>
                      </m:r>
                      <m:r>
                        <a:rPr lang="zh-CN" altLang="en-US" i="1" smtClean="0">
                          <a:solidFill>
                            <a:srgbClr val="FFFFFF"/>
                          </a:solidFill>
                          <a:latin typeface="Cambria Math" panose="02040503050406030204" pitchFamily="18" charset="0"/>
                        </a:rPr>
                        <m:t>≤</m:t>
                      </m:r>
                      <m:r>
                        <a:rPr lang="zh-CN" altLang="en-US" i="1" smtClean="0">
                          <a:solidFill>
                            <a:srgbClr val="FFFFFF"/>
                          </a:solidFill>
                          <a:latin typeface="Cambria Math" panose="02040503050406030204" pitchFamily="18" charset="0"/>
                        </a:rPr>
                        <m:t>𝑥</m:t>
                      </m:r>
                      <m:r>
                        <a:rPr lang="zh-CN" altLang="en-US" i="1" smtClean="0">
                          <a:solidFill>
                            <a:srgbClr val="FFFFFF"/>
                          </a:solidFill>
                          <a:latin typeface="Cambria Math" panose="02040503050406030204" pitchFamily="18" charset="0"/>
                        </a:rPr>
                        <m:t>)=</m:t>
                      </m:r>
                      <m:d>
                        <m:dPr>
                          <m:begChr m:val="{"/>
                          <m:endChr m:val=""/>
                          <m:ctrlPr>
                            <a:rPr lang="zh-CN" altLang="en-US" i="1">
                              <a:solidFill>
                                <a:srgbClr val="FFFFFF"/>
                              </a:solidFill>
                              <a:latin typeface="Cambria Math" panose="02040503050406030204" pitchFamily="18" charset="0"/>
                            </a:rPr>
                          </m:ctrlPr>
                        </m:dPr>
                        <m:e>
                          <m:m>
                            <m:mPr>
                              <m:plcHide m:val="on"/>
                              <m:mcs>
                                <m:mc>
                                  <m:mcPr>
                                    <m:count m:val="2"/>
                                    <m:mcJc m:val="center"/>
                                  </m:mcPr>
                                </m:mc>
                              </m:mcs>
                              <m:ctrlPr>
                                <a:rPr lang="zh-CN" altLang="en-US" i="1">
                                  <a:solidFill>
                                    <a:srgbClr val="FFFFFF"/>
                                  </a:solidFill>
                                  <a:latin typeface="Cambria Math" panose="02040503050406030204" pitchFamily="18" charset="0"/>
                                </a:rPr>
                              </m:ctrlPr>
                            </m:mPr>
                            <m:mr>
                              <m:e>
                                <m:r>
                                  <a:rPr lang="zh-CN" altLang="en-US" i="1">
                                    <a:solidFill>
                                      <a:srgbClr val="FFFFFF"/>
                                    </a:solidFill>
                                    <a:latin typeface="Cambria Math" panose="02040503050406030204" pitchFamily="18" charset="0"/>
                                  </a:rPr>
                                  <m:t>0</m:t>
                                </m:r>
                              </m:e>
                              <m:e>
                                <m:r>
                                  <a:rPr lang="en-US" altLang="zh-CN" b="0" i="1" smtClean="0">
                                    <a:solidFill>
                                      <a:srgbClr val="FFFFFF"/>
                                    </a:solidFill>
                                    <a:latin typeface="Cambria Math" panose="02040503050406030204" pitchFamily="18" charset="0"/>
                                  </a:rPr>
                                  <m:t>      </m:t>
                                </m:r>
                                <m:r>
                                  <a:rPr lang="zh-CN" altLang="en-US" i="1">
                                    <a:solidFill>
                                      <a:srgbClr val="FFFFFF"/>
                                    </a:solidFill>
                                    <a:latin typeface="Cambria Math" panose="02040503050406030204" pitchFamily="18" charset="0"/>
                                  </a:rPr>
                                  <m:t>𝑥</m:t>
                                </m:r>
                                <m:r>
                                  <a:rPr lang="zh-CN" altLang="en-US" i="1">
                                    <a:solidFill>
                                      <a:srgbClr val="FFFFFF"/>
                                    </a:solidFill>
                                    <a:latin typeface="Cambria Math" panose="02040503050406030204" pitchFamily="18" charset="0"/>
                                  </a:rPr>
                                  <m:t>&lt;4</m:t>
                                </m:r>
                              </m:e>
                            </m:mr>
                            <m:mr>
                              <m:e>
                                <m:f>
                                  <m:fPr>
                                    <m:ctrlPr>
                                      <a:rPr lang="zh-CN" altLang="en-US" i="1">
                                        <a:solidFill>
                                          <a:srgbClr val="FFFFFF"/>
                                        </a:solidFill>
                                        <a:latin typeface="Cambria Math" panose="02040503050406030204" pitchFamily="18" charset="0"/>
                                      </a:rPr>
                                    </m:ctrlPr>
                                  </m:fPr>
                                  <m:num>
                                    <m:r>
                                      <a:rPr lang="zh-CN" altLang="en-US" i="1">
                                        <a:solidFill>
                                          <a:srgbClr val="FFFFFF"/>
                                        </a:solidFill>
                                        <a:latin typeface="Cambria Math" panose="02040503050406030204" pitchFamily="18" charset="0"/>
                                      </a:rPr>
                                      <m:t>1</m:t>
                                    </m:r>
                                  </m:num>
                                  <m:den>
                                    <m:r>
                                      <a:rPr lang="zh-CN" altLang="en-US" i="1">
                                        <a:solidFill>
                                          <a:srgbClr val="FFFFFF"/>
                                        </a:solidFill>
                                        <a:latin typeface="Cambria Math" panose="02040503050406030204" pitchFamily="18" charset="0"/>
                                      </a:rPr>
                                      <m:t>6</m:t>
                                    </m:r>
                                  </m:den>
                                </m:f>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𝑥</m:t>
                                </m:r>
                                <m:r>
                                  <a:rPr lang="zh-CN" altLang="en-US" i="1">
                                    <a:solidFill>
                                      <a:srgbClr val="FFFFFF"/>
                                    </a:solidFill>
                                    <a:latin typeface="Cambria Math" panose="02040503050406030204" pitchFamily="18" charset="0"/>
                                  </a:rPr>
                                  <m:t>−4)</m:t>
                                </m:r>
                              </m:e>
                              <m:e>
                                <m:r>
                                  <a:rPr lang="zh-CN" altLang="en-US" i="1">
                                    <a:solidFill>
                                      <a:srgbClr val="FFFFFF"/>
                                    </a:solidFill>
                                    <a:latin typeface="Cambria Math" panose="02040503050406030204" pitchFamily="18" charset="0"/>
                                  </a:rPr>
                                  <m:t>4≤</m:t>
                                </m:r>
                                <m:r>
                                  <a:rPr lang="zh-CN" altLang="en-US" i="1">
                                    <a:solidFill>
                                      <a:srgbClr val="FFFFFF"/>
                                    </a:solidFill>
                                    <a:latin typeface="Cambria Math" panose="02040503050406030204" pitchFamily="18" charset="0"/>
                                  </a:rPr>
                                  <m:t>𝑥</m:t>
                                </m:r>
                                <m:r>
                                  <a:rPr lang="zh-CN" altLang="en-US" i="1">
                                    <a:solidFill>
                                      <a:srgbClr val="FFFFFF"/>
                                    </a:solidFill>
                                    <a:latin typeface="Cambria Math" panose="02040503050406030204" pitchFamily="18" charset="0"/>
                                  </a:rPr>
                                  <m:t>&lt;10</m:t>
                                </m:r>
                              </m:e>
                            </m:mr>
                            <m:mr>
                              <m:e>
                                <m:r>
                                  <a:rPr lang="zh-CN" altLang="en-US" i="1">
                                    <a:solidFill>
                                      <a:srgbClr val="FFFFFF"/>
                                    </a:solidFill>
                                    <a:latin typeface="Cambria Math" panose="02040503050406030204" pitchFamily="18" charset="0"/>
                                  </a:rPr>
                                  <m:t>1</m:t>
                                </m:r>
                              </m:e>
                              <m:e>
                                <m:r>
                                  <a:rPr lang="en-US" altLang="zh-CN" b="0" i="1" smtClean="0">
                                    <a:solidFill>
                                      <a:srgbClr val="FFFFFF"/>
                                    </a:solidFill>
                                    <a:latin typeface="Cambria Math" panose="02040503050406030204" pitchFamily="18" charset="0"/>
                                  </a:rPr>
                                  <m:t>10≤</m:t>
                                </m:r>
                                <m:r>
                                  <a:rPr lang="en-US" altLang="zh-CN" b="0" i="1" smtClean="0">
                                    <a:solidFill>
                                      <a:srgbClr val="FFFFFF"/>
                                    </a:solidFill>
                                    <a:latin typeface="Cambria Math" panose="02040503050406030204" pitchFamily="18" charset="0"/>
                                  </a:rPr>
                                  <m:t>𝑥</m:t>
                                </m:r>
                                <m:r>
                                  <a:rPr lang="en-US" altLang="zh-CN" b="0" i="1" smtClean="0">
                                    <a:solidFill>
                                      <a:srgbClr val="FFFFFF"/>
                                    </a:solidFill>
                                    <a:latin typeface="Cambria Math" panose="02040503050406030204" pitchFamily="18" charset="0"/>
                                  </a:rPr>
                                  <m:t>             </m:t>
                                </m:r>
                              </m:e>
                            </m:mr>
                          </m:m>
                        </m:e>
                      </m:d>
                    </m:oMath>
                  </m:oMathPara>
                </a14:m>
                <a:endParaRPr lang="zh-CN" altLang="en-US" dirty="0">
                  <a:solidFill>
                    <a:srgbClr val="FFFFFF"/>
                  </a:solidFill>
                </a:endParaRPr>
              </a:p>
            </p:txBody>
          </p:sp>
        </mc:Choice>
        <mc:Fallback xmlns="">
          <p:sp>
            <p:nvSpPr>
              <p:cNvPr id="338947" name="Object 4">
                <a:extLst>
                  <a:ext uri="{FF2B5EF4-FFF2-40B4-BE49-F238E27FC236}">
                    <a16:creationId xmlns:a16="http://schemas.microsoft.com/office/drawing/2014/main" id="{C782AEC8-3236-4BF7-BE58-CD90F6DA8C6C}"/>
                  </a:ext>
                </a:extLst>
              </p:cNvPr>
              <p:cNvSpPr txBox="1">
                <a:spLocks noRot="1" noChangeAspect="1" noMove="1" noResize="1" noEditPoints="1" noAdjustHandles="1" noChangeArrowheads="1" noChangeShapeType="1" noTextEdit="1"/>
              </p:cNvSpPr>
              <p:nvPr/>
            </p:nvSpPr>
            <p:spPr bwMode="auto">
              <a:xfrm>
                <a:off x="562000" y="1219200"/>
                <a:ext cx="8382000" cy="2895600"/>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338948" name="Line 6">
            <a:extLst>
              <a:ext uri="{FF2B5EF4-FFF2-40B4-BE49-F238E27FC236}">
                <a16:creationId xmlns:a16="http://schemas.microsoft.com/office/drawing/2014/main" id="{7EC5397B-6EB8-4C0A-A205-F79AC379B197}"/>
              </a:ext>
            </a:extLst>
          </p:cNvPr>
          <p:cNvSpPr>
            <a:spLocks noChangeShapeType="1"/>
          </p:cNvSpPr>
          <p:nvPr/>
        </p:nvSpPr>
        <p:spPr bwMode="auto">
          <a:xfrm>
            <a:off x="990600" y="6096000"/>
            <a:ext cx="73152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949" name="Line 7">
            <a:extLst>
              <a:ext uri="{FF2B5EF4-FFF2-40B4-BE49-F238E27FC236}">
                <a16:creationId xmlns:a16="http://schemas.microsoft.com/office/drawing/2014/main" id="{253FF96A-C96B-402C-8ACF-CB0E7B70A713}"/>
              </a:ext>
            </a:extLst>
          </p:cNvPr>
          <p:cNvSpPr>
            <a:spLocks noChangeShapeType="1"/>
          </p:cNvSpPr>
          <p:nvPr/>
        </p:nvSpPr>
        <p:spPr bwMode="auto">
          <a:xfrm flipV="1">
            <a:off x="2057400" y="3733800"/>
            <a:ext cx="0" cy="28194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950" name="Line 8">
            <a:extLst>
              <a:ext uri="{FF2B5EF4-FFF2-40B4-BE49-F238E27FC236}">
                <a16:creationId xmlns:a16="http://schemas.microsoft.com/office/drawing/2014/main" id="{286BA50A-BFC0-4CB3-85D3-454AA4E5C745}"/>
              </a:ext>
            </a:extLst>
          </p:cNvPr>
          <p:cNvSpPr>
            <a:spLocks noChangeShapeType="1"/>
          </p:cNvSpPr>
          <p:nvPr/>
        </p:nvSpPr>
        <p:spPr bwMode="auto">
          <a:xfrm flipV="1">
            <a:off x="3581400" y="4495800"/>
            <a:ext cx="2057400" cy="1600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8951" name="Line 9">
            <a:extLst>
              <a:ext uri="{FF2B5EF4-FFF2-40B4-BE49-F238E27FC236}">
                <a16:creationId xmlns:a16="http://schemas.microsoft.com/office/drawing/2014/main" id="{E73715E4-72F3-4ED9-AF48-AF201C47E83A}"/>
              </a:ext>
            </a:extLst>
          </p:cNvPr>
          <p:cNvSpPr>
            <a:spLocks noChangeShapeType="1"/>
          </p:cNvSpPr>
          <p:nvPr/>
        </p:nvSpPr>
        <p:spPr bwMode="auto">
          <a:xfrm flipH="1">
            <a:off x="1066800" y="6096000"/>
            <a:ext cx="251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952" name="Line 10">
            <a:extLst>
              <a:ext uri="{FF2B5EF4-FFF2-40B4-BE49-F238E27FC236}">
                <a16:creationId xmlns:a16="http://schemas.microsoft.com/office/drawing/2014/main" id="{E1346317-E5F3-42CC-B0FC-4E2346AE5D15}"/>
              </a:ext>
            </a:extLst>
          </p:cNvPr>
          <p:cNvSpPr>
            <a:spLocks noChangeShapeType="1"/>
          </p:cNvSpPr>
          <p:nvPr/>
        </p:nvSpPr>
        <p:spPr bwMode="auto">
          <a:xfrm>
            <a:off x="5638800" y="4495800"/>
            <a:ext cx="2667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953" name="Text Box 11">
            <a:extLst>
              <a:ext uri="{FF2B5EF4-FFF2-40B4-BE49-F238E27FC236}">
                <a16:creationId xmlns:a16="http://schemas.microsoft.com/office/drawing/2014/main" id="{E4B0ADA4-0FCC-4170-94FE-BFF86DCE0035}"/>
              </a:ext>
            </a:extLst>
          </p:cNvPr>
          <p:cNvSpPr txBox="1">
            <a:spLocks noChangeArrowheads="1"/>
          </p:cNvSpPr>
          <p:nvPr/>
        </p:nvSpPr>
        <p:spPr bwMode="auto">
          <a:xfrm>
            <a:off x="1644650" y="6064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38954" name="Text Box 12">
            <a:extLst>
              <a:ext uri="{FF2B5EF4-FFF2-40B4-BE49-F238E27FC236}">
                <a16:creationId xmlns:a16="http://schemas.microsoft.com/office/drawing/2014/main" id="{BF632EE0-5C22-44E8-9A96-09CFED89FAF7}"/>
              </a:ext>
            </a:extLst>
          </p:cNvPr>
          <p:cNvSpPr txBox="1">
            <a:spLocks noChangeArrowheads="1"/>
          </p:cNvSpPr>
          <p:nvPr/>
        </p:nvSpPr>
        <p:spPr bwMode="auto">
          <a:xfrm>
            <a:off x="2133600" y="3625850"/>
            <a:ext cx="971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F</a:t>
            </a:r>
            <a:r>
              <a:rPr lang="en-US" altLang="zh-CN">
                <a:solidFill>
                  <a:srgbClr val="FFFFFF"/>
                </a:solidFill>
              </a:rPr>
              <a:t>(</a:t>
            </a:r>
            <a:r>
              <a:rPr lang="en-US" altLang="zh-CN" i="1">
                <a:solidFill>
                  <a:srgbClr val="FFFFFF"/>
                </a:solidFill>
              </a:rPr>
              <a:t>x</a:t>
            </a:r>
            <a:r>
              <a:rPr lang="en-US" altLang="zh-CN">
                <a:solidFill>
                  <a:srgbClr val="FFFFFF"/>
                </a:solidFill>
              </a:rPr>
              <a:t>)</a:t>
            </a:r>
          </a:p>
        </p:txBody>
      </p:sp>
      <p:sp>
        <p:nvSpPr>
          <p:cNvPr id="338955" name="Text Box 13">
            <a:extLst>
              <a:ext uri="{FF2B5EF4-FFF2-40B4-BE49-F238E27FC236}">
                <a16:creationId xmlns:a16="http://schemas.microsoft.com/office/drawing/2014/main" id="{9223C7BB-8AC8-4667-94EB-F1D459C03D82}"/>
              </a:ext>
            </a:extLst>
          </p:cNvPr>
          <p:cNvSpPr txBox="1">
            <a:spLocks noChangeArrowheads="1"/>
          </p:cNvSpPr>
          <p:nvPr/>
        </p:nvSpPr>
        <p:spPr bwMode="auto">
          <a:xfrm>
            <a:off x="3352800" y="60960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4</a:t>
            </a:r>
          </a:p>
        </p:txBody>
      </p:sp>
      <p:sp>
        <p:nvSpPr>
          <p:cNvPr id="338956" name="Text Box 14">
            <a:extLst>
              <a:ext uri="{FF2B5EF4-FFF2-40B4-BE49-F238E27FC236}">
                <a16:creationId xmlns:a16="http://schemas.microsoft.com/office/drawing/2014/main" id="{09D13BBE-7C43-4324-ACE1-32A230ED4600}"/>
              </a:ext>
            </a:extLst>
          </p:cNvPr>
          <p:cNvSpPr txBox="1">
            <a:spLocks noChangeArrowheads="1"/>
          </p:cNvSpPr>
          <p:nvPr/>
        </p:nvSpPr>
        <p:spPr bwMode="auto">
          <a:xfrm>
            <a:off x="5394325" y="60642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10</a:t>
            </a:r>
          </a:p>
        </p:txBody>
      </p:sp>
      <p:sp>
        <p:nvSpPr>
          <p:cNvPr id="338957" name="Text Box 15">
            <a:extLst>
              <a:ext uri="{FF2B5EF4-FFF2-40B4-BE49-F238E27FC236}">
                <a16:creationId xmlns:a16="http://schemas.microsoft.com/office/drawing/2014/main" id="{A6A469A6-7C0A-4C9A-900F-9E6C9BED06F6}"/>
              </a:ext>
            </a:extLst>
          </p:cNvPr>
          <p:cNvSpPr txBox="1">
            <a:spLocks noChangeArrowheads="1"/>
          </p:cNvSpPr>
          <p:nvPr/>
        </p:nvSpPr>
        <p:spPr bwMode="auto">
          <a:xfrm>
            <a:off x="8229600" y="5943600"/>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40792AE0-45F9-40B1-81B3-3718AB9292EF}"/>
              </a:ext>
            </a:extLst>
          </p:cNvPr>
          <p:cNvSpPr>
            <a:spLocks noGrp="1" noChangeArrowheads="1"/>
          </p:cNvSpPr>
          <p:nvPr>
            <p:ph type="title"/>
          </p:nvPr>
        </p:nvSpPr>
        <p:spPr>
          <a:xfrm>
            <a:off x="0" y="333375"/>
            <a:ext cx="8893175" cy="2997200"/>
          </a:xfrm>
        </p:spPr>
        <p:txBody>
          <a:bodyPr/>
          <a:lstStyle/>
          <a:p>
            <a:pPr algn="l" eaLnBrk="1" hangingPunct="1">
              <a:lnSpc>
                <a:spcPct val="130000"/>
              </a:lnSpc>
            </a:pPr>
            <a:r>
              <a:rPr lang="en-US" altLang="zh-CN" sz="2800" dirty="0">
                <a:solidFill>
                  <a:schemeClr val="bg1"/>
                </a:solidFill>
                <a:latin typeface="+mn-ea"/>
                <a:ea typeface="+mn-ea"/>
              </a:rPr>
              <a:t>   </a:t>
            </a:r>
            <a:r>
              <a:rPr lang="zh-CN" altLang="en-US" sz="2800" dirty="0">
                <a:solidFill>
                  <a:schemeClr val="bg1"/>
                </a:solidFill>
                <a:latin typeface="+mn-ea"/>
                <a:ea typeface="+mn-ea"/>
              </a:rPr>
              <a:t>在这里</a:t>
            </a:r>
            <a:r>
              <a:rPr lang="en-US" altLang="zh-CN" sz="2800" dirty="0">
                <a:solidFill>
                  <a:schemeClr val="bg1"/>
                </a:solidFill>
                <a:latin typeface="+mn-ea"/>
                <a:ea typeface="+mn-ea"/>
              </a:rPr>
              <a:t>,</a:t>
            </a:r>
            <a:r>
              <a:rPr lang="zh-CN" altLang="en-US" sz="2800" dirty="0">
                <a:solidFill>
                  <a:schemeClr val="bg1"/>
                </a:solidFill>
                <a:latin typeface="+mn-ea"/>
                <a:ea typeface="+mn-ea"/>
              </a:rPr>
              <a:t>分布函数</a:t>
            </a:r>
            <a:r>
              <a:rPr lang="en-US" altLang="zh-CN" sz="2800" dirty="0">
                <a:solidFill>
                  <a:schemeClr val="bg1"/>
                </a:solidFill>
                <a:latin typeface="+mn-ea"/>
                <a:ea typeface="+mn-ea"/>
              </a:rPr>
              <a:t>F(x)</a:t>
            </a:r>
            <a:r>
              <a:rPr lang="zh-CN" altLang="en-US" sz="2800" dirty="0">
                <a:solidFill>
                  <a:schemeClr val="bg1"/>
                </a:solidFill>
                <a:latin typeface="+mn-ea"/>
                <a:ea typeface="+mn-ea"/>
              </a:rPr>
              <a:t>是实数上的一个非降有界的连续函数</a:t>
            </a:r>
            <a:r>
              <a:rPr lang="en-US" altLang="zh-CN" sz="2800" dirty="0">
                <a:solidFill>
                  <a:schemeClr val="bg1"/>
                </a:solidFill>
                <a:latin typeface="+mn-ea"/>
                <a:ea typeface="+mn-ea"/>
              </a:rPr>
              <a:t>,</a:t>
            </a:r>
            <a:r>
              <a:rPr lang="zh-CN" altLang="en-US" sz="2800" dirty="0">
                <a:solidFill>
                  <a:schemeClr val="bg1"/>
                </a:solidFill>
                <a:latin typeface="+mn-ea"/>
                <a:ea typeface="+mn-ea"/>
              </a:rPr>
              <a:t>在整个数轴上没有一个跳跃点</a:t>
            </a:r>
            <a:r>
              <a:rPr lang="en-US" altLang="zh-CN" sz="2800" dirty="0">
                <a:solidFill>
                  <a:schemeClr val="bg1"/>
                </a:solidFill>
                <a:latin typeface="+mn-ea"/>
                <a:ea typeface="+mn-ea"/>
              </a:rPr>
              <a:t>(</a:t>
            </a:r>
            <a:r>
              <a:rPr lang="zh-CN" altLang="en-US" sz="2800" dirty="0">
                <a:solidFill>
                  <a:schemeClr val="bg1"/>
                </a:solidFill>
                <a:latin typeface="+mn-ea"/>
                <a:ea typeface="+mn-ea"/>
              </a:rPr>
              <a:t>可见</a:t>
            </a:r>
            <a:r>
              <a:rPr lang="en-US" altLang="zh-CN" sz="2800" dirty="0">
                <a:solidFill>
                  <a:schemeClr val="bg1"/>
                </a:solidFill>
                <a:latin typeface="+mn-ea"/>
                <a:ea typeface="+mn-ea"/>
              </a:rPr>
              <a:t>,</a:t>
            </a:r>
            <a:r>
              <a:rPr lang="zh-CN" altLang="en-US" sz="2800" dirty="0">
                <a:solidFill>
                  <a:schemeClr val="bg1"/>
                </a:solidFill>
                <a:latin typeface="+mn-ea"/>
                <a:ea typeface="+mn-ea"/>
              </a:rPr>
              <a:t>对于这样的随机变量</a:t>
            </a:r>
            <a:r>
              <a:rPr lang="en-US" altLang="zh-CN" sz="2800" dirty="0">
                <a:solidFill>
                  <a:schemeClr val="bg1"/>
                </a:solidFill>
                <a:latin typeface="+mn-ea"/>
                <a:ea typeface="+mn-ea"/>
              </a:rPr>
              <a:t>,</a:t>
            </a:r>
            <a:r>
              <a:rPr lang="zh-CN" altLang="en-US" sz="2800" dirty="0">
                <a:solidFill>
                  <a:schemeClr val="bg1"/>
                </a:solidFill>
                <a:latin typeface="+mn-ea"/>
                <a:ea typeface="+mn-ea"/>
              </a:rPr>
              <a:t>它取任何一个具体值的概率都是零</a:t>
            </a:r>
            <a:r>
              <a:rPr lang="en-US" altLang="zh-CN" sz="2800" dirty="0">
                <a:solidFill>
                  <a:schemeClr val="bg1"/>
                </a:solidFill>
                <a:latin typeface="+mn-ea"/>
                <a:ea typeface="+mn-ea"/>
              </a:rPr>
              <a:t>).</a:t>
            </a:r>
            <a:r>
              <a:rPr lang="zh-CN" altLang="en-US" sz="2800" dirty="0">
                <a:solidFill>
                  <a:schemeClr val="bg1"/>
                </a:solidFill>
                <a:latin typeface="+mn-ea"/>
                <a:ea typeface="+mn-ea"/>
              </a:rPr>
              <a:t>比例系数</a:t>
            </a:r>
            <a:r>
              <a:rPr lang="el-GR" altLang="zh-CN" sz="2800" dirty="0">
                <a:solidFill>
                  <a:schemeClr val="bg1"/>
                </a:solidFill>
                <a:latin typeface="+mn-ea"/>
                <a:ea typeface="+mn-ea"/>
                <a:cs typeface="Times New Roman" panose="02020603050405020304" pitchFamily="18" charset="0"/>
              </a:rPr>
              <a:t>λ</a:t>
            </a:r>
            <a:r>
              <a:rPr lang="en-US" altLang="zh-CN" sz="2800" dirty="0">
                <a:solidFill>
                  <a:schemeClr val="bg1"/>
                </a:solidFill>
                <a:latin typeface="+mn-ea"/>
                <a:ea typeface="+mn-ea"/>
              </a:rPr>
              <a:t>,</a:t>
            </a:r>
            <a:r>
              <a:rPr lang="zh-CN" altLang="en-US" sz="2800" dirty="0">
                <a:solidFill>
                  <a:schemeClr val="bg1"/>
                </a:solidFill>
                <a:latin typeface="+mn-ea"/>
                <a:ea typeface="+mn-ea"/>
              </a:rPr>
              <a:t>反映了概率分布在区间</a:t>
            </a:r>
            <a:r>
              <a:rPr lang="en-US" altLang="zh-CN" sz="2800" dirty="0">
                <a:solidFill>
                  <a:schemeClr val="bg1"/>
                </a:solidFill>
                <a:latin typeface="+mn-ea"/>
                <a:ea typeface="+mn-ea"/>
              </a:rPr>
              <a:t>[4,10]</a:t>
            </a:r>
            <a:r>
              <a:rPr lang="zh-CN" altLang="en-US" sz="2800" dirty="0">
                <a:solidFill>
                  <a:schemeClr val="bg1"/>
                </a:solidFill>
                <a:latin typeface="+mn-ea"/>
                <a:ea typeface="+mn-ea"/>
              </a:rPr>
              <a:t>上任意一个子区间</a:t>
            </a:r>
            <a:r>
              <a:rPr lang="en-US" altLang="zh-CN" sz="2800" dirty="0">
                <a:solidFill>
                  <a:schemeClr val="bg1"/>
                </a:solidFill>
                <a:latin typeface="+mn-ea"/>
                <a:ea typeface="+mn-ea"/>
              </a:rPr>
              <a:t>[</a:t>
            </a:r>
            <a:r>
              <a:rPr lang="en-US" altLang="zh-CN" sz="2800" dirty="0" err="1">
                <a:solidFill>
                  <a:schemeClr val="bg1"/>
                </a:solidFill>
                <a:latin typeface="+mn-ea"/>
                <a:ea typeface="+mn-ea"/>
              </a:rPr>
              <a:t>c,d</a:t>
            </a:r>
            <a:r>
              <a:rPr lang="en-US" altLang="zh-CN" sz="2800" dirty="0">
                <a:solidFill>
                  <a:schemeClr val="bg1"/>
                </a:solidFill>
                <a:latin typeface="+mn-ea"/>
                <a:ea typeface="+mn-ea"/>
              </a:rPr>
              <a:t>]</a:t>
            </a:r>
            <a:r>
              <a:rPr lang="zh-CN" altLang="en-US" sz="2800" dirty="0">
                <a:solidFill>
                  <a:schemeClr val="bg1"/>
                </a:solidFill>
                <a:latin typeface="+mn-ea"/>
                <a:ea typeface="+mn-ea"/>
              </a:rPr>
              <a:t>上的密集程度</a:t>
            </a:r>
            <a:r>
              <a:rPr lang="en-US" altLang="zh-CN" sz="2800" dirty="0">
                <a:solidFill>
                  <a:schemeClr val="bg1"/>
                </a:solidFill>
                <a:latin typeface="+mn-ea"/>
                <a:ea typeface="+mn-ea"/>
              </a:rPr>
              <a:t>,</a:t>
            </a:r>
            <a:r>
              <a:rPr lang="zh-CN" altLang="en-US" sz="2800" dirty="0">
                <a:solidFill>
                  <a:schemeClr val="bg1"/>
                </a:solidFill>
                <a:latin typeface="+mn-ea"/>
                <a:ea typeface="+mn-ea"/>
              </a:rPr>
              <a:t>记作</a:t>
            </a:r>
            <a:endParaRPr lang="el-GR" altLang="zh-CN" sz="2800" i="1" dirty="0">
              <a:solidFill>
                <a:schemeClr val="bg1"/>
              </a:solidFill>
              <a:latin typeface="+mn-ea"/>
              <a:ea typeface="+mn-ea"/>
            </a:endParaRPr>
          </a:p>
        </p:txBody>
      </p:sp>
      <mc:AlternateContent xmlns:mc="http://schemas.openxmlformats.org/markup-compatibility/2006" xmlns:a14="http://schemas.microsoft.com/office/drawing/2010/main">
        <mc:Choice Requires="a14">
          <p:sp>
            <p:nvSpPr>
              <p:cNvPr id="297987" name="Rectangle 3">
                <a:extLst>
                  <a:ext uri="{FF2B5EF4-FFF2-40B4-BE49-F238E27FC236}">
                    <a16:creationId xmlns:a16="http://schemas.microsoft.com/office/drawing/2014/main" id="{5B8C27B8-89EF-403C-9F5D-D682FF201B97}"/>
                  </a:ext>
                </a:extLst>
              </p:cNvPr>
              <p:cNvSpPr>
                <a:spLocks noGrp="1" noChangeArrowheads="1"/>
              </p:cNvSpPr>
              <p:nvPr>
                <p:ph type="body" idx="1"/>
              </p:nvPr>
            </p:nvSpPr>
            <p:spPr>
              <a:xfrm>
                <a:off x="179513" y="4706365"/>
                <a:ext cx="8569200" cy="1511300"/>
              </a:xfrm>
            </p:spPr>
            <p:txBody>
              <a:bodyPr/>
              <a:lstStyle/>
              <a:p>
                <a:pPr eaLnBrk="1" latinLnBrk="1" hangingPunct="1">
                  <a:buFontTx/>
                  <a:buNone/>
                </a:pPr>
                <a:r>
                  <a:rPr lang="zh-CN" altLang="en-US" sz="2800" dirty="0">
                    <a:solidFill>
                      <a:schemeClr val="bg1"/>
                    </a:solidFill>
                    <a:latin typeface="+mn-ea"/>
                  </a:rPr>
                  <a:t>而前面求出的分布函数</a:t>
                </a:r>
                <a:r>
                  <a:rPr lang="en-US" altLang="zh-CN" sz="2800" dirty="0">
                    <a:solidFill>
                      <a:schemeClr val="bg1"/>
                    </a:solidFill>
                    <a:latin typeface="+mn-ea"/>
                  </a:rPr>
                  <a:t>F(x),</a:t>
                </a:r>
                <a:r>
                  <a:rPr lang="zh-CN" altLang="en-US" sz="2800" dirty="0">
                    <a:solidFill>
                      <a:schemeClr val="bg1"/>
                    </a:solidFill>
                    <a:latin typeface="+mn-ea"/>
                  </a:rPr>
                  <a:t>恰好就是非负函数</a:t>
                </a:r>
                <a14:m>
                  <m:oMath xmlns:m="http://schemas.openxmlformats.org/officeDocument/2006/math">
                    <m:r>
                      <a:rPr lang="en-US" altLang="zh-CN" sz="2800" b="0" i="1" smtClean="0">
                        <a:solidFill>
                          <a:schemeClr val="bg1"/>
                        </a:solidFill>
                        <a:latin typeface="Cambria Math" panose="02040503050406030204" pitchFamily="18" charset="0"/>
                      </a:rPr>
                      <m:t>𝜑</m:t>
                    </m:r>
                    <m:r>
                      <a:rPr lang="en-US" altLang="zh-CN" sz="2800" b="0" i="1" smtClean="0">
                        <a:solidFill>
                          <a:schemeClr val="bg1"/>
                        </a:solidFill>
                        <a:latin typeface="Cambria Math" panose="02040503050406030204" pitchFamily="18" charset="0"/>
                      </a:rPr>
                      <m:t>(</m:t>
                    </m:r>
                    <m:r>
                      <a:rPr lang="en-US" altLang="zh-CN" sz="2800" b="0" i="1" smtClean="0">
                        <a:solidFill>
                          <a:schemeClr val="bg1"/>
                        </a:solidFill>
                        <a:latin typeface="Cambria Math" panose="02040503050406030204" pitchFamily="18" charset="0"/>
                      </a:rPr>
                      <m:t>𝑥</m:t>
                    </m:r>
                    <m:r>
                      <a:rPr lang="en-US" altLang="zh-CN" sz="2800" b="0" i="1" smtClean="0">
                        <a:solidFill>
                          <a:schemeClr val="bg1"/>
                        </a:solidFill>
                        <a:latin typeface="Cambria Math" panose="02040503050406030204" pitchFamily="18" charset="0"/>
                      </a:rPr>
                      <m:t>)</m:t>
                    </m:r>
                  </m:oMath>
                </a14:m>
                <a:r>
                  <a:rPr lang="zh-CN" altLang="en-US" sz="2800" dirty="0">
                    <a:solidFill>
                      <a:schemeClr val="bg1"/>
                    </a:solidFill>
                    <a:latin typeface="+mn-ea"/>
                  </a:rPr>
                  <a:t>在实数上的广义积分</a:t>
                </a:r>
                <a:r>
                  <a:rPr lang="en-US" altLang="zh-CN" sz="2800" dirty="0">
                    <a:solidFill>
                      <a:schemeClr val="bg1"/>
                    </a:solidFill>
                    <a:latin typeface="+mn-ea"/>
                  </a:rPr>
                  <a:t>.</a:t>
                </a:r>
                <a:r>
                  <a:rPr lang="zh-CN" altLang="en-US" sz="2800" dirty="0">
                    <a:solidFill>
                      <a:schemeClr val="bg1"/>
                    </a:solidFill>
                    <a:latin typeface="+mn-ea"/>
                  </a:rPr>
                  <a:t>即</a:t>
                </a:r>
              </a:p>
              <a:p>
                <a:pPr eaLnBrk="1" hangingPunct="1">
                  <a:buFontTx/>
                  <a:buNone/>
                </a:pPr>
                <a:endParaRPr lang="en-US" altLang="zh-CN" sz="2800" dirty="0">
                  <a:solidFill>
                    <a:schemeClr val="bg1"/>
                  </a:solidFill>
                  <a:latin typeface="+mn-ea"/>
                </a:endParaRPr>
              </a:p>
            </p:txBody>
          </p:sp>
        </mc:Choice>
        <mc:Fallback xmlns="">
          <p:sp>
            <p:nvSpPr>
              <p:cNvPr id="297987" name="Rectangle 3">
                <a:extLst>
                  <a:ext uri="{FF2B5EF4-FFF2-40B4-BE49-F238E27FC236}">
                    <a16:creationId xmlns:a16="http://schemas.microsoft.com/office/drawing/2014/main" id="{5B8C27B8-89EF-403C-9F5D-D682FF201B97}"/>
                  </a:ext>
                </a:extLst>
              </p:cNvPr>
              <p:cNvSpPr>
                <a:spLocks noGrp="1" noRot="1" noChangeAspect="1" noMove="1" noResize="1" noEditPoints="1" noAdjustHandles="1" noChangeArrowheads="1" noChangeShapeType="1" noTextEdit="1"/>
              </p:cNvSpPr>
              <p:nvPr>
                <p:ph type="body" idx="1"/>
              </p:nvPr>
            </p:nvSpPr>
            <p:spPr>
              <a:xfrm>
                <a:off x="179513" y="4706365"/>
                <a:ext cx="8569200" cy="1511300"/>
              </a:xfrm>
              <a:blipFill>
                <a:blip r:embed="rId4"/>
                <a:stretch>
                  <a:fillRect l="-1422" t="-4839"/>
                </a:stretch>
              </a:blipFill>
            </p:spPr>
            <p:txBody>
              <a:bodyPr/>
              <a:lstStyle/>
              <a:p>
                <a:r>
                  <a:rPr lang="zh-CN" altLang="en-US">
                    <a:noFill/>
                  </a:rPr>
                  <a:t> </a:t>
                </a:r>
              </a:p>
            </p:txBody>
          </p:sp>
        </mc:Fallback>
      </mc:AlternateContent>
      <p:graphicFrame>
        <p:nvGraphicFramePr>
          <p:cNvPr id="297992" name="Object 8">
            <a:extLst>
              <a:ext uri="{FF2B5EF4-FFF2-40B4-BE49-F238E27FC236}">
                <a16:creationId xmlns:a16="http://schemas.microsoft.com/office/drawing/2014/main" id="{E4D3A726-1A66-4535-8496-682EF56B65D7}"/>
              </a:ext>
            </a:extLst>
          </p:cNvPr>
          <p:cNvGraphicFramePr>
            <a:graphicFrameLocks noChangeAspect="1"/>
          </p:cNvGraphicFramePr>
          <p:nvPr>
            <p:extLst>
              <p:ext uri="{D42A27DB-BD31-4B8C-83A1-F6EECF244321}">
                <p14:modId xmlns:p14="http://schemas.microsoft.com/office/powerpoint/2010/main" val="3559748213"/>
              </p:ext>
            </p:extLst>
          </p:nvPr>
        </p:nvGraphicFramePr>
        <p:xfrm>
          <a:off x="2232819" y="3212976"/>
          <a:ext cx="3455988" cy="1536700"/>
        </p:xfrm>
        <a:graphic>
          <a:graphicData uri="http://schemas.openxmlformats.org/presentationml/2006/ole">
            <mc:AlternateContent xmlns:mc="http://schemas.openxmlformats.org/markup-compatibility/2006">
              <mc:Choice xmlns:v="urn:schemas-microsoft-com:vml" Requires="v">
                <p:oleObj spid="_x0000_s9222" name="Equation" r:id="rId5" imgW="1485900" imgH="660400" progId="Equation.DSMT4">
                  <p:embed/>
                </p:oleObj>
              </mc:Choice>
              <mc:Fallback>
                <p:oleObj name="Equation" r:id="rId5" imgW="1485900" imgH="6604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2819" y="3212976"/>
                        <a:ext cx="3455988"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993" name="Object 9">
            <a:extLst>
              <a:ext uri="{FF2B5EF4-FFF2-40B4-BE49-F238E27FC236}">
                <a16:creationId xmlns:a16="http://schemas.microsoft.com/office/drawing/2014/main" id="{3EE01BA9-3F5F-4A51-99C4-90AA412D623D}"/>
              </a:ext>
            </a:extLst>
          </p:cNvPr>
          <p:cNvGraphicFramePr>
            <a:graphicFrameLocks noChangeAspect="1"/>
          </p:cNvGraphicFramePr>
          <p:nvPr/>
        </p:nvGraphicFramePr>
        <p:xfrm>
          <a:off x="2484438" y="5516563"/>
          <a:ext cx="2952750" cy="1038225"/>
        </p:xfrm>
        <a:graphic>
          <a:graphicData uri="http://schemas.openxmlformats.org/presentationml/2006/ole">
            <mc:AlternateContent xmlns:mc="http://schemas.openxmlformats.org/markup-compatibility/2006">
              <mc:Choice xmlns:v="urn:schemas-microsoft-com:vml" Requires="v">
                <p:oleObj spid="_x0000_s9223" name="Equation" r:id="rId7" imgW="939392" imgH="330057" progId="Equation.DSMT4">
                  <p:embed/>
                </p:oleObj>
              </mc:Choice>
              <mc:Fallback>
                <p:oleObj name="Equation" r:id="rId7" imgW="939392" imgH="330057"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5516563"/>
                        <a:ext cx="2952750"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7992"/>
                                        </p:tgtEl>
                                        <p:attrNameLst>
                                          <p:attrName>style.visibility</p:attrName>
                                        </p:attrNameLst>
                                      </p:cBhvr>
                                      <p:to>
                                        <p:strVal val="visible"/>
                                      </p:to>
                                    </p:set>
                                    <p:anim calcmode="lin" valueType="num">
                                      <p:cBhvr additive="base">
                                        <p:cTn id="7" dur="500" fill="hold"/>
                                        <p:tgtEl>
                                          <p:spTgt spid="297992"/>
                                        </p:tgtEl>
                                        <p:attrNameLst>
                                          <p:attrName>ppt_x</p:attrName>
                                        </p:attrNameLst>
                                      </p:cBhvr>
                                      <p:tavLst>
                                        <p:tav tm="0">
                                          <p:val>
                                            <p:strVal val="#ppt_x"/>
                                          </p:val>
                                        </p:tav>
                                        <p:tav tm="100000">
                                          <p:val>
                                            <p:strVal val="#ppt_x"/>
                                          </p:val>
                                        </p:tav>
                                      </p:tavLst>
                                    </p:anim>
                                    <p:anim calcmode="lin" valueType="num">
                                      <p:cBhvr additive="base">
                                        <p:cTn id="8" dur="500" fill="hold"/>
                                        <p:tgtEl>
                                          <p:spTgt spid="29799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987">
                                            <p:txEl>
                                              <p:pRg st="0" end="0"/>
                                            </p:txEl>
                                          </p:spTgt>
                                        </p:tgtEl>
                                        <p:attrNameLst>
                                          <p:attrName>style.visibility</p:attrName>
                                        </p:attrNameLst>
                                      </p:cBhvr>
                                      <p:to>
                                        <p:strVal val="visible"/>
                                      </p:to>
                                    </p:set>
                                    <p:anim calcmode="lin" valueType="num">
                                      <p:cBhvr additive="base">
                                        <p:cTn id="13" dur="500" fill="hold"/>
                                        <p:tgtEl>
                                          <p:spTgt spid="29798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7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97993"/>
                                        </p:tgtEl>
                                        <p:attrNameLst>
                                          <p:attrName>style.visibility</p:attrName>
                                        </p:attrNameLst>
                                      </p:cBhvr>
                                      <p:to>
                                        <p:strVal val="visible"/>
                                      </p:to>
                                    </p:set>
                                    <p:anim calcmode="lin" valueType="num">
                                      <p:cBhvr additive="base">
                                        <p:cTn id="19" dur="500" fill="hold"/>
                                        <p:tgtEl>
                                          <p:spTgt spid="297993"/>
                                        </p:tgtEl>
                                        <p:attrNameLst>
                                          <p:attrName>ppt_x</p:attrName>
                                        </p:attrNameLst>
                                      </p:cBhvr>
                                      <p:tavLst>
                                        <p:tav tm="0">
                                          <p:val>
                                            <p:strVal val="#ppt_x"/>
                                          </p:val>
                                        </p:tav>
                                        <p:tav tm="100000">
                                          <p:val>
                                            <p:strVal val="#ppt_x"/>
                                          </p:val>
                                        </p:tav>
                                      </p:tavLst>
                                    </p:anim>
                                    <p:anim calcmode="lin" valueType="num">
                                      <p:cBhvr additive="base">
                                        <p:cTn id="20" dur="500" fill="hold"/>
                                        <p:tgtEl>
                                          <p:spTgt spid="2979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showMasterPhAnim="0"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3843" name="Text Box 3">
                <a:extLst>
                  <a:ext uri="{FF2B5EF4-FFF2-40B4-BE49-F238E27FC236}">
                    <a16:creationId xmlns:a16="http://schemas.microsoft.com/office/drawing/2014/main" id="{7A3DEAA4-51A7-4C8B-B1EB-B2330D079502}"/>
                  </a:ext>
                </a:extLst>
              </p:cNvPr>
              <p:cNvSpPr txBox="1">
                <a:spLocks noChangeArrowheads="1"/>
              </p:cNvSpPr>
              <p:nvPr/>
            </p:nvSpPr>
            <p:spPr bwMode="auto">
              <a:xfrm>
                <a:off x="266700" y="743838"/>
                <a:ext cx="8610600" cy="5256952"/>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buSzTx/>
                  <a:buFontTx/>
                  <a:buNone/>
                </a:pPr>
                <a:r>
                  <a:rPr lang="zh-CN" altLang="zh-CN" sz="2800" dirty="0">
                    <a:solidFill>
                      <a:srgbClr val="FFFF00"/>
                    </a:solidFill>
                    <a:latin typeface="+mn-ea"/>
                    <a:ea typeface="+mn-ea"/>
                  </a:rPr>
                  <a:t>定义</a:t>
                </a:r>
                <a:r>
                  <a:rPr lang="en-US" altLang="zh-CN" sz="2800" dirty="0">
                    <a:solidFill>
                      <a:srgbClr val="FFFF00"/>
                    </a:solidFill>
                    <a:latin typeface="+mn-ea"/>
                    <a:ea typeface="+mn-ea"/>
                  </a:rPr>
                  <a:t>2.3(p40)</a:t>
                </a:r>
                <a:r>
                  <a:rPr lang="zh-CN" altLang="zh-CN" sz="2800" dirty="0">
                    <a:solidFill>
                      <a:srgbClr val="FFFFFF"/>
                    </a:solidFill>
                    <a:latin typeface="+mn-ea"/>
                    <a:ea typeface="+mn-ea"/>
                  </a:rPr>
                  <a:t> </a:t>
                </a:r>
                <a:r>
                  <a:rPr lang="zh-CN" altLang="en-US" sz="2800" dirty="0">
                    <a:solidFill>
                      <a:srgbClr val="FFFFFF"/>
                    </a:solidFill>
                    <a:latin typeface="+mn-ea"/>
                    <a:ea typeface="+mn-ea"/>
                  </a:rPr>
                  <a:t>连续型</a:t>
                </a:r>
                <a:r>
                  <a:rPr lang="zh-CN" altLang="zh-CN" sz="2800" dirty="0">
                    <a:solidFill>
                      <a:srgbClr val="FFFFFF"/>
                    </a:solidFill>
                    <a:latin typeface="+mn-ea"/>
                    <a:ea typeface="+mn-ea"/>
                  </a:rPr>
                  <a:t>随机变量</a:t>
                </a:r>
                <a14:m>
                  <m:oMath xmlns:m="http://schemas.openxmlformats.org/officeDocument/2006/math">
                    <m:r>
                      <a:rPr lang="en-US" altLang="zh-CN" sz="2800" b="0" i="1" smtClean="0">
                        <a:solidFill>
                          <a:srgbClr val="FFFFFF"/>
                        </a:solidFill>
                        <a:latin typeface="Cambria Math" panose="02040503050406030204" pitchFamily="18" charset="0"/>
                        <a:ea typeface="+mn-ea"/>
                      </a:rPr>
                      <m:t>𝜉</m:t>
                    </m:r>
                  </m:oMath>
                </a14:m>
                <a:r>
                  <a:rPr lang="zh-CN" altLang="en-US" sz="2800" dirty="0">
                    <a:solidFill>
                      <a:srgbClr val="FFFFFF"/>
                    </a:solidFill>
                    <a:latin typeface="+mn-ea"/>
                    <a:ea typeface="+mn-ea"/>
                    <a:cs typeface="Arial" panose="020B0604020202020204" pitchFamily="34" charset="0"/>
                  </a:rPr>
                  <a:t>的分布函数</a:t>
                </a:r>
                <a:endParaRPr lang="en-US" altLang="zh-CN" sz="2800" dirty="0">
                  <a:solidFill>
                    <a:srgbClr val="FFFFFF"/>
                  </a:solidFill>
                  <a:latin typeface="+mn-ea"/>
                  <a:ea typeface="+mn-ea"/>
                  <a:cs typeface="Arial" panose="020B0604020202020204" pitchFamily="34" charset="0"/>
                </a:endParaRPr>
              </a:p>
              <a:p>
                <a:pPr>
                  <a:lnSpc>
                    <a:spcPct val="130000"/>
                  </a:lnSpc>
                  <a:spcBef>
                    <a:spcPct val="50000"/>
                  </a:spcBef>
                  <a:buSzTx/>
                  <a:buFontTx/>
                  <a:buNone/>
                </a:pPr>
                <a:endParaRPr lang="en-US" altLang="zh-CN" sz="2800" dirty="0">
                  <a:solidFill>
                    <a:srgbClr val="FFFFFF"/>
                  </a:solidFill>
                  <a:latin typeface="+mn-ea"/>
                  <a:ea typeface="+mn-ea"/>
                  <a:cs typeface="Arial" panose="020B0604020202020204" pitchFamily="34" charset="0"/>
                </a:endParaRPr>
              </a:p>
              <a:p>
                <a:pPr>
                  <a:lnSpc>
                    <a:spcPct val="130000"/>
                  </a:lnSpc>
                  <a:spcBef>
                    <a:spcPct val="50000"/>
                  </a:spcBef>
                  <a:buSzTx/>
                  <a:buFontTx/>
                  <a:buNone/>
                </a:pPr>
                <a:r>
                  <a:rPr lang="zh-CN" altLang="en-US" sz="2800" dirty="0">
                    <a:solidFill>
                      <a:srgbClr val="FFFFFF"/>
                    </a:solidFill>
                    <a:latin typeface="Times New Roman" panose="02020603050405020304" pitchFamily="18" charset="0"/>
                    <a:ea typeface="+mn-ea"/>
                    <a:cs typeface="Times New Roman" panose="02020603050405020304" pitchFamily="18" charset="0"/>
                  </a:rPr>
                  <a:t>其中</a:t>
                </a:r>
                <a14:m>
                  <m:oMath xmlns:m="http://schemas.openxmlformats.org/officeDocument/2006/math">
                    <m:r>
                      <a:rPr lang="en-US" altLang="zh-CN" sz="2800" b="0" i="1" smtClean="0">
                        <a:solidFill>
                          <a:srgbClr val="FFFFFF"/>
                        </a:solidFill>
                        <a:latin typeface="Cambria Math" panose="02040503050406030204" pitchFamily="18" charset="0"/>
                        <a:ea typeface="+mn-ea"/>
                        <a:cs typeface="Arial" panose="020B0604020202020204" pitchFamily="34" charset="0"/>
                      </a:rPr>
                      <m:t>𝜑</m:t>
                    </m:r>
                    <m:d>
                      <m:dPr>
                        <m:ctrlPr>
                          <a:rPr lang="en-US" altLang="zh-CN" sz="2800" b="0" i="1" smtClean="0">
                            <a:solidFill>
                              <a:srgbClr val="FFFFFF"/>
                            </a:solidFill>
                            <a:latin typeface="Cambria Math" panose="02040503050406030204" pitchFamily="18" charset="0"/>
                            <a:ea typeface="+mn-ea"/>
                            <a:cs typeface="Arial" panose="020B0604020202020204" pitchFamily="34" charset="0"/>
                          </a:rPr>
                        </m:ctrlPr>
                      </m:dPr>
                      <m:e>
                        <m:r>
                          <a:rPr lang="en-US" altLang="zh-CN" sz="2800" b="0" i="1" smtClean="0">
                            <a:solidFill>
                              <a:srgbClr val="FFFFFF"/>
                            </a:solidFill>
                            <a:latin typeface="Cambria Math" panose="02040503050406030204" pitchFamily="18" charset="0"/>
                            <a:ea typeface="+mn-ea"/>
                            <a:cs typeface="Arial" panose="020B0604020202020204" pitchFamily="34" charset="0"/>
                          </a:rPr>
                          <m:t>𝑥</m:t>
                        </m:r>
                      </m:e>
                    </m:d>
                    <m:r>
                      <a:rPr lang="en-US" altLang="zh-CN" sz="2800" b="0" i="1" smtClean="0">
                        <a:solidFill>
                          <a:srgbClr val="FFFFFF"/>
                        </a:solidFill>
                        <a:latin typeface="Cambria Math" panose="02040503050406030204" pitchFamily="18" charset="0"/>
                        <a:ea typeface="+mn-ea"/>
                        <a:cs typeface="Arial" panose="020B0604020202020204" pitchFamily="34" charset="0"/>
                      </a:rPr>
                      <m:t>≥0</m:t>
                    </m:r>
                  </m:oMath>
                </a14:m>
                <a:r>
                  <a:rPr lang="zh-CN" altLang="en-US" sz="2800" dirty="0">
                    <a:solidFill>
                      <a:srgbClr val="FFFFFF"/>
                    </a:solidFill>
                    <a:latin typeface="Times New Roman" panose="02020603050405020304" pitchFamily="18" charset="0"/>
                    <a:ea typeface="+mn-ea"/>
                    <a:cs typeface="Times New Roman" panose="02020603050405020304" pitchFamily="18" charset="0"/>
                  </a:rPr>
                  <a:t>称为</a:t>
                </a:r>
                <a14:m>
                  <m:oMath xmlns:m="http://schemas.openxmlformats.org/officeDocument/2006/math">
                    <m:r>
                      <a:rPr lang="en-US" altLang="zh-CN" sz="2800" b="0" i="1" dirty="0" smtClean="0">
                        <a:solidFill>
                          <a:srgbClr val="FFFFFF"/>
                        </a:solidFill>
                        <a:latin typeface="Cambria Math" panose="02040503050406030204" pitchFamily="18" charset="0"/>
                        <a:ea typeface="+mn-ea"/>
                        <a:cs typeface="Arial" panose="020B0604020202020204" pitchFamily="34" charset="0"/>
                      </a:rPr>
                      <m:t>𝜉</m:t>
                    </m:r>
                  </m:oMath>
                </a14:m>
                <a:r>
                  <a:rPr lang="zh-CN" altLang="en-US" sz="2800" dirty="0">
                    <a:solidFill>
                      <a:srgbClr val="FFFFFF"/>
                    </a:solidFill>
                    <a:latin typeface="Times New Roman" panose="02020603050405020304" pitchFamily="18" charset="0"/>
                    <a:ea typeface="+mn-ea"/>
                    <a:cs typeface="Times New Roman" panose="02020603050405020304" pitchFamily="18" charset="0"/>
                  </a:rPr>
                  <a:t>的</a:t>
                </a:r>
                <a:r>
                  <a:rPr lang="zh-CN" altLang="en-US" sz="2800" dirty="0">
                    <a:solidFill>
                      <a:srgbClr val="FFFF00"/>
                    </a:solidFill>
                    <a:latin typeface="Times New Roman" panose="02020603050405020304" pitchFamily="18" charset="0"/>
                    <a:ea typeface="+mn-ea"/>
                    <a:cs typeface="Times New Roman" panose="02020603050405020304" pitchFamily="18" charset="0"/>
                  </a:rPr>
                  <a:t>概率密度函数</a:t>
                </a:r>
                <a:r>
                  <a:rPr lang="en-US" altLang="zh-CN" sz="2800" dirty="0">
                    <a:solidFill>
                      <a:srgbClr val="FFFFFF"/>
                    </a:solidFill>
                    <a:latin typeface="Times New Roman" panose="02020603050405020304" pitchFamily="18" charset="0"/>
                    <a:ea typeface="+mn-ea"/>
                    <a:cs typeface="Times New Roman" panose="02020603050405020304" pitchFamily="18" charset="0"/>
                  </a:rPr>
                  <a:t>, </a:t>
                </a:r>
                <a:r>
                  <a:rPr lang="zh-CN" altLang="en-US" sz="2800" dirty="0">
                    <a:solidFill>
                      <a:srgbClr val="FFFFFF"/>
                    </a:solidFill>
                    <a:latin typeface="Times New Roman" panose="02020603050405020304" pitchFamily="18" charset="0"/>
                    <a:ea typeface="+mn-ea"/>
                    <a:cs typeface="Times New Roman" panose="02020603050405020304" pitchFamily="18" charset="0"/>
                  </a:rPr>
                  <a:t>常记为</a:t>
                </a:r>
                <a14:m>
                  <m:oMath xmlns:m="http://schemas.openxmlformats.org/officeDocument/2006/math">
                    <m:r>
                      <a:rPr lang="en-US" altLang="zh-CN" sz="2800" b="0" i="1" smtClean="0">
                        <a:solidFill>
                          <a:srgbClr val="FFFFFF"/>
                        </a:solidFill>
                        <a:latin typeface="Cambria Math" panose="02040503050406030204" pitchFamily="18" charset="0"/>
                        <a:ea typeface="+mn-ea"/>
                        <a:cs typeface="Arial" panose="020B0604020202020204" pitchFamily="34" charset="0"/>
                      </a:rPr>
                      <m:t>𝜉</m:t>
                    </m:r>
                    <m:r>
                      <a:rPr lang="en-US" altLang="zh-CN" sz="2800" b="0" i="1" smtClean="0">
                        <a:solidFill>
                          <a:srgbClr val="FFFFFF"/>
                        </a:solidFill>
                        <a:latin typeface="Cambria Math" panose="02040503050406030204" pitchFamily="18" charset="0"/>
                        <a:ea typeface="+mn-ea"/>
                        <a:cs typeface="Arial" panose="020B0604020202020204" pitchFamily="34" charset="0"/>
                      </a:rPr>
                      <m:t>∼</m:t>
                    </m:r>
                    <m:r>
                      <a:rPr lang="en-US" altLang="zh-CN" sz="2800" b="0" i="1" smtClean="0">
                        <a:solidFill>
                          <a:srgbClr val="FFFFFF"/>
                        </a:solidFill>
                        <a:latin typeface="Cambria Math" panose="02040503050406030204" pitchFamily="18" charset="0"/>
                        <a:ea typeface="+mn-ea"/>
                        <a:cs typeface="Arial" panose="020B0604020202020204" pitchFamily="34" charset="0"/>
                      </a:rPr>
                      <m:t>𝜑</m:t>
                    </m:r>
                    <m:r>
                      <a:rPr lang="en-US" altLang="zh-CN" sz="2800" b="0" i="1" smtClean="0">
                        <a:solidFill>
                          <a:srgbClr val="FFFFFF"/>
                        </a:solidFill>
                        <a:latin typeface="Cambria Math" panose="02040503050406030204" pitchFamily="18" charset="0"/>
                        <a:ea typeface="+mn-ea"/>
                        <a:cs typeface="Arial" panose="020B0604020202020204" pitchFamily="34" charset="0"/>
                      </a:rPr>
                      <m:t>(</m:t>
                    </m:r>
                    <m:r>
                      <a:rPr lang="en-US" altLang="zh-CN" sz="2800" b="0" i="1" smtClean="0">
                        <a:solidFill>
                          <a:srgbClr val="FFFFFF"/>
                        </a:solidFill>
                        <a:latin typeface="Cambria Math" panose="02040503050406030204" pitchFamily="18" charset="0"/>
                        <a:ea typeface="+mn-ea"/>
                        <a:cs typeface="Arial" panose="020B0604020202020204" pitchFamily="34" charset="0"/>
                      </a:rPr>
                      <m:t>𝑥</m:t>
                    </m:r>
                    <m:r>
                      <a:rPr lang="en-US" altLang="zh-CN" sz="2800" b="0" i="1" smtClean="0">
                        <a:solidFill>
                          <a:srgbClr val="FFFFFF"/>
                        </a:solidFill>
                        <a:latin typeface="Cambria Math" panose="02040503050406030204" pitchFamily="18" charset="0"/>
                        <a:ea typeface="+mn-ea"/>
                        <a:cs typeface="Arial" panose="020B0604020202020204" pitchFamily="34" charset="0"/>
                      </a:rPr>
                      <m:t>)</m:t>
                    </m:r>
                  </m:oMath>
                </a14:m>
                <a:r>
                  <a:rPr lang="en-US" altLang="zh-CN" sz="2800" dirty="0">
                    <a:solidFill>
                      <a:srgbClr val="FFFFFF"/>
                    </a:solidFill>
                    <a:latin typeface="Times New Roman" panose="02020603050405020304" pitchFamily="18" charset="0"/>
                    <a:ea typeface="+mn-ea"/>
                    <a:cs typeface="Times New Roman" panose="02020603050405020304" pitchFamily="18" charset="0"/>
                  </a:rPr>
                  <a:t>, (-</a:t>
                </a:r>
                <a:r>
                  <a:rPr lang="en-US" altLang="zh-CN" sz="2800"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dirty="0">
                    <a:solidFill>
                      <a:srgbClr val="FFFFFF"/>
                    </a:solidFill>
                    <a:latin typeface="Times New Roman" panose="02020603050405020304" pitchFamily="18" charset="0"/>
                    <a:ea typeface="+mn-ea"/>
                    <a:cs typeface="Times New Roman" panose="02020603050405020304" pitchFamily="18" charset="0"/>
                  </a:rPr>
                  <a:t>&lt;</a:t>
                </a:r>
                <a:r>
                  <a:rPr lang="en-US" altLang="zh-CN" sz="2800" i="1" dirty="0">
                    <a:solidFill>
                      <a:srgbClr val="FFFFFF"/>
                    </a:solidFill>
                    <a:latin typeface="Times New Roman" panose="02020603050405020304" pitchFamily="18" charset="0"/>
                    <a:ea typeface="+mn-ea"/>
                    <a:cs typeface="Times New Roman" panose="02020603050405020304" pitchFamily="18" charset="0"/>
                  </a:rPr>
                  <a:t>x</a:t>
                </a:r>
                <a:r>
                  <a:rPr lang="en-US" altLang="zh-CN" sz="2800" dirty="0">
                    <a:solidFill>
                      <a:srgbClr val="FFFFFF"/>
                    </a:solidFill>
                    <a:latin typeface="Times New Roman" panose="02020603050405020304" pitchFamily="18" charset="0"/>
                    <a:ea typeface="+mn-ea"/>
                    <a:cs typeface="Times New Roman" panose="02020603050405020304" pitchFamily="18" charset="0"/>
                  </a:rPr>
                  <a:t>&lt;+</a:t>
                </a:r>
                <a:r>
                  <a:rPr lang="en-US" altLang="zh-CN" sz="2800"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dirty="0">
                    <a:solidFill>
                      <a:srgbClr val="FFFFFF"/>
                    </a:solidFill>
                    <a:latin typeface="Times New Roman" panose="02020603050405020304" pitchFamily="18" charset="0"/>
                    <a:ea typeface="+mn-ea"/>
                    <a:cs typeface="Times New Roman" panose="02020603050405020304" pitchFamily="18" charset="0"/>
                  </a:rPr>
                  <a:t>)</a:t>
                </a:r>
              </a:p>
              <a:p>
                <a:pPr>
                  <a:lnSpc>
                    <a:spcPct val="130000"/>
                  </a:lnSpc>
                  <a:spcBef>
                    <a:spcPct val="50000"/>
                  </a:spcBef>
                  <a:buSzTx/>
                  <a:buFontTx/>
                  <a:buNone/>
                </a:pPr>
                <a:r>
                  <a:rPr lang="zh-CN" altLang="en-US" sz="2800" dirty="0">
                    <a:solidFill>
                      <a:schemeClr val="bg1">
                        <a:lumMod val="75000"/>
                      </a:schemeClr>
                    </a:solidFill>
                    <a:latin typeface="Times New Roman" panose="02020603050405020304" pitchFamily="18" charset="0"/>
                    <a:ea typeface="+mn-ea"/>
                    <a:cs typeface="Times New Roman" panose="02020603050405020304" pitchFamily="18" charset="0"/>
                  </a:rPr>
                  <a:t>密度函数</a:t>
                </a:r>
                <a14:m>
                  <m:oMath xmlns:m="http://schemas.openxmlformats.org/officeDocument/2006/math">
                    <m:r>
                      <a:rPr lang="zh-CN" altLang="en-US" sz="2800" b="0" i="1" dirty="0">
                        <a:solidFill>
                          <a:schemeClr val="bg1">
                            <a:lumMod val="75000"/>
                          </a:schemeClr>
                        </a:solidFill>
                        <a:latin typeface="Cambria Math" panose="02040503050406030204" pitchFamily="18" charset="0"/>
                        <a:ea typeface="+mn-ea"/>
                        <a:cs typeface="Times New Roman" panose="02020603050405020304" pitchFamily="18" charset="0"/>
                      </a:rPr>
                      <m:t>的</m:t>
                    </m:r>
                    <m:r>
                      <a:rPr lang="zh-CN" altLang="en-US" sz="2800" i="1" dirty="0" smtClean="0">
                        <a:solidFill>
                          <a:schemeClr val="bg1">
                            <a:lumMod val="75000"/>
                          </a:schemeClr>
                        </a:solidFill>
                        <a:latin typeface="Cambria Math" panose="02040503050406030204" pitchFamily="18" charset="0"/>
                        <a:ea typeface="+mn-ea"/>
                        <a:cs typeface="Times New Roman" panose="02020603050405020304" pitchFamily="18" charset="0"/>
                      </a:rPr>
                      <m:t>性质</m:t>
                    </m:r>
                  </m:oMath>
                </a14:m>
                <a:endParaRPr lang="en-US" altLang="zh-CN" sz="2800" i="1" dirty="0">
                  <a:solidFill>
                    <a:schemeClr val="bg1">
                      <a:lumMod val="75000"/>
                    </a:schemeClr>
                  </a:solidFill>
                  <a:latin typeface="Cambria Math" panose="02040503050406030204" pitchFamily="18" charset="0"/>
                  <a:ea typeface="+mn-ea"/>
                  <a:cs typeface="Times New Roman" panose="02020603050405020304" pitchFamily="18" charset="0"/>
                </a:endParaRPr>
              </a:p>
              <a:p>
                <a:pPr marL="514350" indent="-514350">
                  <a:lnSpc>
                    <a:spcPct val="130000"/>
                  </a:lnSpc>
                  <a:spcBef>
                    <a:spcPct val="50000"/>
                  </a:spcBef>
                  <a:buSzTx/>
                  <a:buFont typeface="+mj-ea"/>
                  <a:buAutoNum type="circleNumDbPlain"/>
                </a:pPr>
                <a14:m>
                  <m:oMath xmlns:m="http://schemas.openxmlformats.org/officeDocument/2006/math">
                    <m:r>
                      <a:rPr lang="en-US" altLang="zh-CN" sz="2800" b="0" i="1" smtClean="0">
                        <a:solidFill>
                          <a:srgbClr val="FFFFFF"/>
                        </a:solidFill>
                        <a:latin typeface="Cambria Math" panose="02040503050406030204" pitchFamily="18" charset="0"/>
                        <a:ea typeface="+mn-ea"/>
                        <a:cs typeface="Times New Roman" panose="02020603050405020304" pitchFamily="18" charset="0"/>
                      </a:rPr>
                      <m:t>𝜑</m:t>
                    </m:r>
                    <m:r>
                      <a:rPr lang="en-US" altLang="zh-CN" sz="2800" b="0" i="1" smtClean="0">
                        <a:solidFill>
                          <a:srgbClr val="FFFFFF"/>
                        </a:solidFill>
                        <a:latin typeface="Cambria Math" panose="02040503050406030204" pitchFamily="18" charset="0"/>
                        <a:ea typeface="+mn-ea"/>
                        <a:cs typeface="Times New Roman" panose="02020603050405020304" pitchFamily="18" charset="0"/>
                      </a:rPr>
                      <m:t>(</m:t>
                    </m:r>
                    <m:r>
                      <a:rPr lang="en-US" altLang="zh-CN" sz="2800" b="0" i="1" smtClean="0">
                        <a:solidFill>
                          <a:srgbClr val="FFFFFF"/>
                        </a:solidFill>
                        <a:latin typeface="Cambria Math" panose="02040503050406030204" pitchFamily="18" charset="0"/>
                        <a:ea typeface="+mn-ea"/>
                        <a:cs typeface="Times New Roman" panose="02020603050405020304" pitchFamily="18" charset="0"/>
                      </a:rPr>
                      <m:t>𝑥</m:t>
                    </m:r>
                    <m:r>
                      <a:rPr lang="en-US" altLang="zh-CN" sz="2800" b="0" i="1" smtClean="0">
                        <a:solidFill>
                          <a:srgbClr val="FFFFFF"/>
                        </a:solidFill>
                        <a:latin typeface="Cambria Math" panose="02040503050406030204" pitchFamily="18" charset="0"/>
                        <a:ea typeface="+mn-ea"/>
                        <a:cs typeface="Times New Roman" panose="02020603050405020304" pitchFamily="18" charset="0"/>
                      </a:rPr>
                      <m:t>)</m:t>
                    </m:r>
                  </m:oMath>
                </a14:m>
                <a:r>
                  <a:rPr lang="zh-CN" altLang="en-US" sz="2800" dirty="0">
                    <a:solidFill>
                      <a:srgbClr val="FFFFFF"/>
                    </a:solidFill>
                    <a:latin typeface="Times New Roman" panose="02020603050405020304" pitchFamily="18" charset="0"/>
                    <a:ea typeface="+mn-ea"/>
                    <a:cs typeface="Times New Roman" panose="02020603050405020304" pitchFamily="18" charset="0"/>
                  </a:rPr>
                  <a:t>是非负可积函数</a:t>
                </a:r>
                <a:endParaRPr lang="en-US" altLang="zh-CN" sz="2800" dirty="0">
                  <a:solidFill>
                    <a:srgbClr val="FFFFFF"/>
                  </a:solidFill>
                  <a:latin typeface="Times New Roman" panose="02020603050405020304" pitchFamily="18" charset="0"/>
                  <a:ea typeface="+mn-ea"/>
                  <a:cs typeface="Times New Roman" panose="02020603050405020304" pitchFamily="18" charset="0"/>
                </a:endParaRPr>
              </a:p>
              <a:p>
                <a:pPr marL="514350" indent="-514350">
                  <a:lnSpc>
                    <a:spcPct val="130000"/>
                  </a:lnSpc>
                  <a:spcBef>
                    <a:spcPct val="50000"/>
                  </a:spcBef>
                  <a:buSzTx/>
                  <a:buFont typeface="+mj-ea"/>
                  <a:buAutoNum type="circleNumDbPlain"/>
                </a:pPr>
                <a14:m>
                  <m:oMath xmlns:m="http://schemas.openxmlformats.org/officeDocument/2006/math">
                    <m:nary>
                      <m:naryPr>
                        <m:ctrlPr>
                          <a:rPr lang="en-US" altLang="zh-CN" sz="2800" i="1" smtClean="0">
                            <a:solidFill>
                              <a:srgbClr val="FFFFFF"/>
                            </a:solidFill>
                            <a:latin typeface="Cambria Math" panose="02040503050406030204" pitchFamily="18" charset="0"/>
                            <a:ea typeface="+mn-ea"/>
                            <a:cs typeface="Times New Roman" panose="02020603050405020304" pitchFamily="18" charset="0"/>
                          </a:rPr>
                        </m:ctrlPr>
                      </m:naryPr>
                      <m:sub>
                        <m:r>
                          <m:rPr>
                            <m:brk m:alnAt="23"/>
                          </m:rPr>
                          <a:rPr lang="en-US" altLang="zh-CN" sz="2800" b="0" i="1" smtClean="0">
                            <a:solidFill>
                              <a:srgbClr val="FFFFFF"/>
                            </a:solidFill>
                            <a:latin typeface="Cambria Math" panose="02040503050406030204" pitchFamily="18" charset="0"/>
                            <a:ea typeface="+mn-ea"/>
                            <a:cs typeface="Times New Roman" panose="02020603050405020304" pitchFamily="18" charset="0"/>
                          </a:rPr>
                          <m:t>−</m:t>
                        </m:r>
                        <m:r>
                          <a:rPr lang="en-US" altLang="zh-CN" sz="2800" b="0" i="1" smtClean="0">
                            <a:solidFill>
                              <a:srgbClr val="FFFFFF"/>
                            </a:solidFill>
                            <a:latin typeface="Cambria Math" panose="02040503050406030204" pitchFamily="18" charset="0"/>
                            <a:ea typeface="+mn-ea"/>
                            <a:cs typeface="Times New Roman" panose="02020603050405020304" pitchFamily="18" charset="0"/>
                          </a:rPr>
                          <m:t>∞</m:t>
                        </m:r>
                      </m:sub>
                      <m:sup>
                        <m:r>
                          <a:rPr lang="en-US" altLang="zh-CN" sz="2800" b="0" i="1" smtClean="0">
                            <a:solidFill>
                              <a:srgbClr val="FFFFFF"/>
                            </a:solidFill>
                            <a:latin typeface="Cambria Math" panose="02040503050406030204" pitchFamily="18" charset="0"/>
                            <a:ea typeface="+mn-ea"/>
                            <a:cs typeface="Times New Roman" panose="02020603050405020304" pitchFamily="18" charset="0"/>
                          </a:rPr>
                          <m:t>∞</m:t>
                        </m:r>
                      </m:sup>
                      <m:e>
                        <m:r>
                          <a:rPr lang="en-US" altLang="zh-CN" sz="2800" b="0" i="1" smtClean="0">
                            <a:solidFill>
                              <a:srgbClr val="FFFFFF"/>
                            </a:solidFill>
                            <a:latin typeface="Cambria Math" panose="02040503050406030204" pitchFamily="18" charset="0"/>
                            <a:ea typeface="+mn-ea"/>
                            <a:cs typeface="Times New Roman" panose="02020603050405020304" pitchFamily="18" charset="0"/>
                          </a:rPr>
                          <m:t>𝜑</m:t>
                        </m:r>
                        <m:d>
                          <m:dPr>
                            <m:ctrlPr>
                              <a:rPr lang="en-US" altLang="zh-CN" sz="2800" b="0" i="1" smtClean="0">
                                <a:solidFill>
                                  <a:srgbClr val="FFFFFF"/>
                                </a:solidFill>
                                <a:latin typeface="Cambria Math" panose="02040503050406030204" pitchFamily="18" charset="0"/>
                                <a:ea typeface="+mn-ea"/>
                                <a:cs typeface="Times New Roman" panose="02020603050405020304" pitchFamily="18" charset="0"/>
                              </a:rPr>
                            </m:ctrlPr>
                          </m:dPr>
                          <m:e>
                            <m:r>
                              <a:rPr lang="en-US" altLang="zh-CN" sz="2800" b="0" i="1" smtClean="0">
                                <a:solidFill>
                                  <a:srgbClr val="FFFFFF"/>
                                </a:solidFill>
                                <a:latin typeface="Cambria Math" panose="02040503050406030204" pitchFamily="18" charset="0"/>
                                <a:ea typeface="+mn-ea"/>
                                <a:cs typeface="Times New Roman" panose="02020603050405020304" pitchFamily="18" charset="0"/>
                              </a:rPr>
                              <m:t>𝑥</m:t>
                            </m:r>
                          </m:e>
                        </m:d>
                        <m:r>
                          <a:rPr lang="en-US" altLang="zh-CN" sz="2800" b="0" i="1" smtClean="0">
                            <a:solidFill>
                              <a:srgbClr val="FFFFFF"/>
                            </a:solidFill>
                            <a:latin typeface="Cambria Math" panose="02040503050406030204" pitchFamily="18" charset="0"/>
                            <a:ea typeface="+mn-ea"/>
                            <a:cs typeface="Times New Roman" panose="02020603050405020304" pitchFamily="18" charset="0"/>
                          </a:rPr>
                          <m:t>𝑑𝑥</m:t>
                        </m:r>
                        <m:r>
                          <a:rPr lang="en-US" altLang="zh-CN" sz="2800" b="0" i="1" smtClean="0">
                            <a:solidFill>
                              <a:srgbClr val="FFFFFF"/>
                            </a:solidFill>
                            <a:latin typeface="Cambria Math" panose="02040503050406030204" pitchFamily="18" charset="0"/>
                            <a:ea typeface="+mn-ea"/>
                            <a:cs typeface="Times New Roman" panose="02020603050405020304" pitchFamily="18" charset="0"/>
                          </a:rPr>
                          <m:t>=1</m:t>
                        </m:r>
                      </m:e>
                    </m:nary>
                  </m:oMath>
                </a14:m>
                <a:endParaRPr lang="en-US" altLang="zh-CN" sz="2800" dirty="0">
                  <a:solidFill>
                    <a:srgbClr val="FFFFFF"/>
                  </a:solidFill>
                  <a:latin typeface="Times New Roman" panose="02020603050405020304" pitchFamily="18" charset="0"/>
                  <a:ea typeface="+mn-ea"/>
                  <a:cs typeface="Times New Roman" panose="02020603050405020304" pitchFamily="18" charset="0"/>
                </a:endParaRPr>
              </a:p>
            </p:txBody>
          </p:sp>
        </mc:Choice>
        <mc:Fallback xmlns="">
          <p:sp>
            <p:nvSpPr>
              <p:cNvPr id="163843" name="Text Box 3">
                <a:extLst>
                  <a:ext uri="{FF2B5EF4-FFF2-40B4-BE49-F238E27FC236}">
                    <a16:creationId xmlns:a16="http://schemas.microsoft.com/office/drawing/2014/main" id="{7A3DEAA4-51A7-4C8B-B1EB-B2330D079502}"/>
                  </a:ext>
                </a:extLst>
              </p:cNvPr>
              <p:cNvSpPr txBox="1">
                <a:spLocks noRot="1" noChangeAspect="1" noMove="1" noResize="1" noEditPoints="1" noAdjustHandles="1" noChangeArrowheads="1" noChangeShapeType="1" noTextEdit="1"/>
              </p:cNvSpPr>
              <p:nvPr/>
            </p:nvSpPr>
            <p:spPr bwMode="auto">
              <a:xfrm>
                <a:off x="266700" y="743838"/>
                <a:ext cx="8610600" cy="5256952"/>
              </a:xfrm>
              <a:prstGeom prst="rect">
                <a:avLst/>
              </a:prstGeom>
              <a:blipFill>
                <a:blip r:embed="rId5"/>
                <a:stretch>
                  <a:fillRect l="-1487" t="-23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63848" name="Object 8">
            <a:extLst>
              <a:ext uri="{FF2B5EF4-FFF2-40B4-BE49-F238E27FC236}">
                <a16:creationId xmlns:a16="http://schemas.microsoft.com/office/drawing/2014/main" id="{AF5F8341-D541-40A4-A30A-4B9F0754A357}"/>
              </a:ext>
            </a:extLst>
          </p:cNvPr>
          <p:cNvGraphicFramePr>
            <a:graphicFrameLocks noChangeAspect="1"/>
          </p:cNvGraphicFramePr>
          <p:nvPr>
            <p:extLst>
              <p:ext uri="{D42A27DB-BD31-4B8C-83A1-F6EECF244321}">
                <p14:modId xmlns:p14="http://schemas.microsoft.com/office/powerpoint/2010/main" val="1211197448"/>
              </p:ext>
            </p:extLst>
          </p:nvPr>
        </p:nvGraphicFramePr>
        <p:xfrm>
          <a:off x="1439069" y="1340768"/>
          <a:ext cx="6265862" cy="946150"/>
        </p:xfrm>
        <a:graphic>
          <a:graphicData uri="http://schemas.openxmlformats.org/presentationml/2006/ole">
            <mc:AlternateContent xmlns:mc="http://schemas.openxmlformats.org/markup-compatibility/2006">
              <mc:Choice xmlns:v="urn:schemas-microsoft-com:vml" Requires="v">
                <p:oleObj spid="_x0000_s10244" name="Equation" r:id="rId6" imgW="2184400" imgH="330200" progId="Equation.DSMT4">
                  <p:embed/>
                </p:oleObj>
              </mc:Choice>
              <mc:Fallback>
                <p:oleObj name="Equation" r:id="rId6" imgW="2184400" imgH="3302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9069" y="1340768"/>
                        <a:ext cx="626586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0000">
    <p:zoom/>
    <p:sndAc>
      <p:stSnd>
        <p:snd r:embed="rId3"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63843"/>
                                        </p:tgtEl>
                                        <p:attrNameLst>
                                          <p:attrName>style.visibility</p:attrName>
                                        </p:attrNameLst>
                                      </p:cBhvr>
                                      <p:to>
                                        <p:strVal val="visible"/>
                                      </p:to>
                                    </p:set>
                                    <p:animEffect transition="in" filter="wipe(up)">
                                      <p:cBhvr>
                                        <p:cTn id="7" dur="75"/>
                                        <p:tgtEl>
                                          <p:spTgt spid="163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63848"/>
                                        </p:tgtEl>
                                        <p:attrNameLst>
                                          <p:attrName>style.visibility</p:attrName>
                                        </p:attrNameLst>
                                      </p:cBhvr>
                                      <p:to>
                                        <p:strVal val="visible"/>
                                      </p:to>
                                    </p:set>
                                    <p:anim calcmode="lin" valueType="num">
                                      <p:cBhvr additive="base">
                                        <p:cTn id="12" dur="500" fill="hold"/>
                                        <p:tgtEl>
                                          <p:spTgt spid="163848"/>
                                        </p:tgtEl>
                                        <p:attrNameLst>
                                          <p:attrName>ppt_x</p:attrName>
                                        </p:attrNameLst>
                                      </p:cBhvr>
                                      <p:tavLst>
                                        <p:tav tm="0">
                                          <p:val>
                                            <p:strVal val="#ppt_x"/>
                                          </p:val>
                                        </p:tav>
                                        <p:tav tm="100000">
                                          <p:val>
                                            <p:strVal val="#ppt_x"/>
                                          </p:val>
                                        </p:tav>
                                      </p:tavLst>
                                    </p:anim>
                                    <p:anim calcmode="lin" valueType="num">
                                      <p:cBhvr additive="base">
                                        <p:cTn id="13" dur="500" fill="hold"/>
                                        <p:tgtEl>
                                          <p:spTgt spid="1638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3" name="Text Box 3">
            <a:extLst>
              <a:ext uri="{FF2B5EF4-FFF2-40B4-BE49-F238E27FC236}">
                <a16:creationId xmlns:a16="http://schemas.microsoft.com/office/drawing/2014/main" id="{7A3DEAA4-51A7-4C8B-B1EB-B2330D079502}"/>
              </a:ext>
            </a:extLst>
          </p:cNvPr>
          <p:cNvSpPr txBox="1">
            <a:spLocks noChangeArrowheads="1"/>
          </p:cNvSpPr>
          <p:nvPr/>
        </p:nvSpPr>
        <p:spPr bwMode="auto">
          <a:xfrm>
            <a:off x="250825" y="692150"/>
            <a:ext cx="8610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SzTx/>
              <a:buFontTx/>
              <a:buNone/>
            </a:pPr>
            <a:r>
              <a:rPr lang="en-US" altLang="zh-CN" sz="2400" dirty="0">
                <a:ea typeface="楷体_GB2312" pitchFamily="49" charset="-122"/>
              </a:rPr>
              <a:t>    </a:t>
            </a:r>
            <a:r>
              <a:rPr lang="en-US" altLang="zh-CN" dirty="0">
                <a:solidFill>
                  <a:srgbClr val="FFFFFF"/>
                </a:solidFill>
                <a:ea typeface="楷体_GB2312" pitchFamily="49" charset="-122"/>
              </a:rPr>
              <a:t> </a:t>
            </a:r>
            <a:r>
              <a:rPr lang="zh-CN" altLang="zh-CN" dirty="0">
                <a:solidFill>
                  <a:srgbClr val="FFFFFF"/>
                </a:solidFill>
                <a:ea typeface="楷体_GB2312" pitchFamily="49" charset="-122"/>
              </a:rPr>
              <a:t>定义</a:t>
            </a:r>
            <a:r>
              <a:rPr lang="en-US" altLang="zh-CN" dirty="0">
                <a:solidFill>
                  <a:srgbClr val="FFFFFF"/>
                </a:solidFill>
                <a:ea typeface="楷体_GB2312" pitchFamily="49" charset="-122"/>
              </a:rPr>
              <a:t>2.3</a:t>
            </a:r>
            <a:r>
              <a:rPr lang="en-US" altLang="zh-CN" sz="2400" dirty="0">
                <a:solidFill>
                  <a:srgbClr val="FFFFFF"/>
                </a:solidFill>
                <a:latin typeface="华文仿宋" panose="02010600040101010101" pitchFamily="2" charset="-122"/>
                <a:ea typeface="华文仿宋" panose="02010600040101010101" pitchFamily="2" charset="-122"/>
              </a:rPr>
              <a:t>(p40)</a:t>
            </a:r>
            <a:r>
              <a:rPr lang="zh-CN" altLang="zh-CN" dirty="0">
                <a:solidFill>
                  <a:srgbClr val="FFFFFF"/>
                </a:solidFill>
                <a:ea typeface="楷体_GB2312" pitchFamily="49" charset="-122"/>
              </a:rPr>
              <a:t>  对于随机变量</a:t>
            </a:r>
            <a:r>
              <a:rPr lang="el-GR" altLang="en-US" dirty="0">
                <a:solidFill>
                  <a:srgbClr val="FFFFFF"/>
                </a:solidFill>
                <a:ea typeface="楷体_GB2312" pitchFamily="49" charset="-122"/>
                <a:cs typeface="Arial" panose="020B0604020202020204" pitchFamily="34" charset="0"/>
              </a:rPr>
              <a:t>ξ</a:t>
            </a:r>
            <a:r>
              <a:rPr lang="zh-CN" altLang="en-US" dirty="0">
                <a:solidFill>
                  <a:srgbClr val="FFFFFF"/>
                </a:solidFill>
                <a:ea typeface="楷体_GB2312" pitchFamily="49" charset="-122"/>
              </a:rPr>
              <a:t>，</a:t>
            </a:r>
            <a:r>
              <a:rPr lang="zh-CN" altLang="zh-CN" dirty="0">
                <a:solidFill>
                  <a:srgbClr val="FFFFFF"/>
                </a:solidFill>
                <a:ea typeface="楷体_GB2312" pitchFamily="49" charset="-122"/>
              </a:rPr>
              <a:t>若存在非负函数</a:t>
            </a:r>
            <a:r>
              <a:rPr lang="el-GR" altLang="zh-CN" dirty="0">
                <a:solidFill>
                  <a:srgbClr val="FFFFFF"/>
                </a:solidFill>
                <a:ea typeface="楷体_GB2312" pitchFamily="49" charset="-122"/>
              </a:rPr>
              <a:t>φ</a:t>
            </a:r>
            <a:r>
              <a:rPr lang="en-US" altLang="zh-CN" dirty="0">
                <a:solidFill>
                  <a:srgbClr val="FFFFFF"/>
                </a:solidFill>
                <a:ea typeface="楷体_GB2312" pitchFamily="49" charset="-122"/>
              </a:rPr>
              <a:t>(</a:t>
            </a:r>
            <a:r>
              <a:rPr lang="en-US" altLang="zh-CN" i="1" dirty="0">
                <a:solidFill>
                  <a:srgbClr val="FFFFFF"/>
                </a:solidFill>
                <a:latin typeface="Times New Roman" panose="02020603050405020304" pitchFamily="18" charset="0"/>
                <a:ea typeface="华文楷体" panose="02010600040101010101" pitchFamily="2" charset="-122"/>
              </a:rPr>
              <a:t>x</a:t>
            </a:r>
            <a:r>
              <a:rPr lang="en-US" altLang="zh-CN" dirty="0">
                <a:solidFill>
                  <a:srgbClr val="FFFFFF"/>
                </a:solidFill>
                <a:ea typeface="楷体_GB2312" pitchFamily="49" charset="-122"/>
              </a:rPr>
              <a:t>)</a:t>
            </a:r>
            <a:r>
              <a:rPr lang="zh-CN" altLang="en-US" dirty="0">
                <a:solidFill>
                  <a:srgbClr val="FFFFFF"/>
                </a:solidFill>
                <a:ea typeface="楷体_GB2312" pitchFamily="49" charset="-122"/>
              </a:rPr>
              <a:t>，</a:t>
            </a:r>
            <a:r>
              <a:rPr lang="en-US" altLang="zh-CN" dirty="0">
                <a:solidFill>
                  <a:srgbClr val="FFFFFF"/>
                </a:solidFill>
                <a:ea typeface="楷体_GB2312" pitchFamily="49" charset="-122"/>
              </a:rPr>
              <a:t>(-</a:t>
            </a:r>
            <a:r>
              <a:rPr lang="en-US" altLang="zh-CN" dirty="0">
                <a:solidFill>
                  <a:srgbClr val="FFFFFF"/>
                </a:solidFill>
                <a:ea typeface="楷体_GB2312" pitchFamily="49" charset="-122"/>
                <a:sym typeface="Symbol" panose="05050102010706020507" pitchFamily="18" charset="2"/>
              </a:rPr>
              <a:t></a:t>
            </a:r>
            <a:r>
              <a:rPr lang="en-US" altLang="zh-CN" dirty="0">
                <a:solidFill>
                  <a:srgbClr val="FFFFFF"/>
                </a:solidFill>
                <a:ea typeface="楷体_GB2312" pitchFamily="49" charset="-122"/>
              </a:rPr>
              <a:t>&lt;</a:t>
            </a:r>
            <a:r>
              <a:rPr lang="en-US" altLang="zh-CN" i="1" dirty="0">
                <a:solidFill>
                  <a:srgbClr val="FFFFFF"/>
                </a:solidFill>
                <a:latin typeface="Times New Roman" panose="02020603050405020304" pitchFamily="18" charset="0"/>
                <a:ea typeface="华文楷体" panose="02010600040101010101" pitchFamily="2" charset="-122"/>
              </a:rPr>
              <a:t>x</a:t>
            </a:r>
            <a:r>
              <a:rPr lang="en-US" altLang="zh-CN" dirty="0">
                <a:solidFill>
                  <a:srgbClr val="FFFFFF"/>
                </a:solidFill>
                <a:ea typeface="楷体_GB2312" pitchFamily="49" charset="-122"/>
              </a:rPr>
              <a:t>&lt;+</a:t>
            </a:r>
            <a:r>
              <a:rPr lang="en-US" altLang="zh-CN" dirty="0">
                <a:solidFill>
                  <a:srgbClr val="FFFFFF"/>
                </a:solidFill>
                <a:ea typeface="楷体_GB2312" pitchFamily="49" charset="-122"/>
                <a:sym typeface="Symbol" panose="05050102010706020507" pitchFamily="18" charset="2"/>
              </a:rPr>
              <a:t></a:t>
            </a:r>
            <a:r>
              <a:rPr lang="en-US" altLang="zh-CN" dirty="0">
                <a:solidFill>
                  <a:srgbClr val="FFFFFF"/>
                </a:solidFill>
                <a:ea typeface="楷体_GB2312" pitchFamily="49" charset="-122"/>
              </a:rPr>
              <a:t>)</a:t>
            </a:r>
            <a:r>
              <a:rPr lang="zh-CN" altLang="en-US" dirty="0">
                <a:solidFill>
                  <a:srgbClr val="FFFFFF"/>
                </a:solidFill>
                <a:ea typeface="楷体_GB2312" pitchFamily="49" charset="-122"/>
              </a:rPr>
              <a:t>，</a:t>
            </a:r>
            <a:r>
              <a:rPr lang="zh-CN" altLang="zh-CN" dirty="0">
                <a:solidFill>
                  <a:srgbClr val="FFFFFF"/>
                </a:solidFill>
                <a:ea typeface="楷体_GB2312" pitchFamily="49" charset="-122"/>
              </a:rPr>
              <a:t>使对任意实数</a:t>
            </a:r>
            <a:r>
              <a:rPr lang="en-US" altLang="zh-CN" i="1" dirty="0">
                <a:solidFill>
                  <a:srgbClr val="FFFFFF"/>
                </a:solidFill>
                <a:latin typeface="Times New Roman" panose="02020603050405020304" pitchFamily="18" charset="0"/>
                <a:ea typeface="华文楷体" panose="02010600040101010101" pitchFamily="2" charset="-122"/>
              </a:rPr>
              <a:t>x</a:t>
            </a:r>
            <a:r>
              <a:rPr lang="zh-CN" altLang="en-US" dirty="0">
                <a:solidFill>
                  <a:srgbClr val="FFFFFF"/>
                </a:solidFill>
                <a:ea typeface="楷体_GB2312" pitchFamily="49" charset="-122"/>
              </a:rPr>
              <a:t>，</a:t>
            </a:r>
            <a:r>
              <a:rPr lang="zh-CN" altLang="zh-CN" dirty="0">
                <a:solidFill>
                  <a:srgbClr val="FFFFFF"/>
                </a:solidFill>
                <a:ea typeface="楷体_GB2312" pitchFamily="49" charset="-122"/>
              </a:rPr>
              <a:t>都有</a:t>
            </a:r>
          </a:p>
        </p:txBody>
      </p:sp>
      <p:sp>
        <p:nvSpPr>
          <p:cNvPr id="163845" name="Rectangle 5">
            <a:extLst>
              <a:ext uri="{FF2B5EF4-FFF2-40B4-BE49-F238E27FC236}">
                <a16:creationId xmlns:a16="http://schemas.microsoft.com/office/drawing/2014/main" id="{1DED3120-BAEB-4D5C-9B0B-0CACB6B851C9}"/>
              </a:ext>
            </a:extLst>
          </p:cNvPr>
          <p:cNvSpPr>
            <a:spLocks noChangeArrowheads="1"/>
          </p:cNvSpPr>
          <p:nvPr/>
        </p:nvSpPr>
        <p:spPr bwMode="auto">
          <a:xfrm>
            <a:off x="539750" y="3284538"/>
            <a:ext cx="7772400" cy="2530475"/>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50000"/>
              </a:spcBef>
              <a:buSzTx/>
              <a:buFontTx/>
              <a:buNone/>
            </a:pPr>
            <a:r>
              <a:rPr lang="zh-CN" altLang="zh-CN">
                <a:solidFill>
                  <a:srgbClr val="FFFFFF"/>
                </a:solidFill>
                <a:ea typeface="楷体_GB2312" pitchFamily="49" charset="-122"/>
              </a:rPr>
              <a:t>则称</a:t>
            </a:r>
            <a:r>
              <a:rPr lang="el-GR" altLang="en-US">
                <a:solidFill>
                  <a:srgbClr val="FFFFFF"/>
                </a:solidFill>
                <a:ea typeface="楷体_GB2312" pitchFamily="49" charset="-122"/>
                <a:cs typeface="Arial" panose="020B0604020202020204" pitchFamily="34" charset="0"/>
              </a:rPr>
              <a:t>ξ</a:t>
            </a:r>
            <a:r>
              <a:rPr lang="zh-CN" altLang="zh-CN">
                <a:solidFill>
                  <a:srgbClr val="FFFFFF"/>
                </a:solidFill>
                <a:ea typeface="楷体_GB2312" pitchFamily="49" charset="-122"/>
              </a:rPr>
              <a:t>为连续型随机变量， </a:t>
            </a:r>
            <a:r>
              <a:rPr lang="el-GR" altLang="en-US">
                <a:solidFill>
                  <a:srgbClr val="FFFFFF"/>
                </a:solidFill>
                <a:ea typeface="楷体_GB2312" pitchFamily="49" charset="-122"/>
              </a:rPr>
              <a:t>φ</a:t>
            </a:r>
            <a:r>
              <a:rPr lang="en-US" altLang="zh-CN">
                <a:solidFill>
                  <a:srgbClr val="FFFFFF"/>
                </a:solidFill>
                <a:ea typeface="楷体_GB2312" pitchFamily="49" charset="-122"/>
              </a:rPr>
              <a:t>(</a:t>
            </a:r>
            <a:r>
              <a:rPr lang="en-US" altLang="zh-CN" i="1">
                <a:solidFill>
                  <a:srgbClr val="FFFFFF"/>
                </a:solidFill>
                <a:latin typeface="Times New Roman" panose="02020603050405020304" pitchFamily="18" charset="0"/>
                <a:ea typeface="华文楷体" panose="02010600040101010101" pitchFamily="2" charset="-122"/>
              </a:rPr>
              <a:t>x</a:t>
            </a:r>
            <a:r>
              <a:rPr lang="en-US" altLang="zh-CN">
                <a:solidFill>
                  <a:srgbClr val="FFFFFF"/>
                </a:solidFill>
                <a:ea typeface="楷体_GB2312" pitchFamily="49" charset="-122"/>
              </a:rPr>
              <a:t>)</a:t>
            </a:r>
            <a:r>
              <a:rPr lang="zh-CN" altLang="zh-CN">
                <a:solidFill>
                  <a:srgbClr val="FFFFFF"/>
                </a:solidFill>
                <a:ea typeface="楷体_GB2312" pitchFamily="49" charset="-122"/>
              </a:rPr>
              <a:t>为</a:t>
            </a:r>
            <a:r>
              <a:rPr lang="el-GR" altLang="en-US">
                <a:solidFill>
                  <a:srgbClr val="FFFFFF"/>
                </a:solidFill>
                <a:ea typeface="楷体_GB2312" pitchFamily="49" charset="-122"/>
              </a:rPr>
              <a:t>ξ</a:t>
            </a:r>
            <a:r>
              <a:rPr lang="zh-CN" altLang="zh-CN">
                <a:solidFill>
                  <a:srgbClr val="FFFFFF"/>
                </a:solidFill>
                <a:ea typeface="楷体_GB2312" pitchFamily="49" charset="-122"/>
              </a:rPr>
              <a:t>的概率密度函数，简称概率密度或密度函数.  </a:t>
            </a:r>
            <a:endParaRPr lang="en-US" altLang="zh-CN">
              <a:solidFill>
                <a:srgbClr val="FFFFFF"/>
              </a:solidFill>
              <a:ea typeface="楷体_GB2312" pitchFamily="49" charset="-122"/>
            </a:endParaRPr>
          </a:p>
          <a:p>
            <a:pPr algn="ctr">
              <a:spcBef>
                <a:spcPct val="50000"/>
              </a:spcBef>
              <a:buSzTx/>
              <a:buFontTx/>
              <a:buNone/>
            </a:pPr>
            <a:r>
              <a:rPr lang="zh-CN" altLang="zh-CN">
                <a:solidFill>
                  <a:srgbClr val="FFFFFF"/>
                </a:solidFill>
                <a:ea typeface="楷体_GB2312" pitchFamily="49" charset="-122"/>
              </a:rPr>
              <a:t>常记为</a:t>
            </a:r>
          </a:p>
          <a:p>
            <a:pPr algn="ctr">
              <a:spcBef>
                <a:spcPct val="50000"/>
              </a:spcBef>
              <a:buSzTx/>
              <a:buFontTx/>
              <a:buNone/>
            </a:pPr>
            <a:r>
              <a:rPr lang="el-GR" altLang="zh-CN">
                <a:solidFill>
                  <a:srgbClr val="FFFFFF"/>
                </a:solidFill>
                <a:ea typeface="楷体_GB2312" pitchFamily="49" charset="-122"/>
              </a:rPr>
              <a:t>ξ</a:t>
            </a:r>
            <a:r>
              <a:rPr lang="zh-CN" altLang="en-US">
                <a:solidFill>
                  <a:srgbClr val="FFFFFF"/>
                </a:solidFill>
                <a:ea typeface="楷体_GB2312" pitchFamily="49" charset="-122"/>
              </a:rPr>
              <a:t>～ </a:t>
            </a:r>
            <a:r>
              <a:rPr lang="el-GR" altLang="zh-CN">
                <a:solidFill>
                  <a:srgbClr val="FFFFFF"/>
                </a:solidFill>
                <a:ea typeface="楷体_GB2312" pitchFamily="49" charset="-122"/>
              </a:rPr>
              <a:t>φ</a:t>
            </a:r>
            <a:r>
              <a:rPr lang="en-US" altLang="zh-CN">
                <a:solidFill>
                  <a:srgbClr val="FFFFFF"/>
                </a:solidFill>
                <a:ea typeface="楷体_GB2312" pitchFamily="49" charset="-122"/>
              </a:rPr>
              <a:t>(</a:t>
            </a:r>
            <a:r>
              <a:rPr lang="en-US" altLang="zh-CN" i="1">
                <a:solidFill>
                  <a:srgbClr val="FFFFFF"/>
                </a:solidFill>
                <a:latin typeface="Times New Roman" panose="02020603050405020304" pitchFamily="18" charset="0"/>
                <a:ea typeface="华文楷体" panose="02010600040101010101" pitchFamily="2" charset="-122"/>
              </a:rPr>
              <a:t>x</a:t>
            </a:r>
            <a:r>
              <a:rPr lang="en-US" altLang="zh-CN">
                <a:solidFill>
                  <a:srgbClr val="FFFFFF"/>
                </a:solidFill>
                <a:ea typeface="楷体_GB2312" pitchFamily="49" charset="-122"/>
              </a:rPr>
              <a:t>) ,  (-</a:t>
            </a:r>
            <a:r>
              <a:rPr lang="en-US" altLang="zh-CN">
                <a:solidFill>
                  <a:srgbClr val="FFFFFF"/>
                </a:solidFill>
                <a:ea typeface="楷体_GB2312" pitchFamily="49" charset="-122"/>
                <a:sym typeface="Symbol" panose="05050102010706020507" pitchFamily="18" charset="2"/>
              </a:rPr>
              <a:t></a:t>
            </a:r>
            <a:r>
              <a:rPr lang="en-US" altLang="zh-CN">
                <a:solidFill>
                  <a:srgbClr val="FFFFFF"/>
                </a:solidFill>
                <a:ea typeface="楷体_GB2312" pitchFamily="49" charset="-122"/>
              </a:rPr>
              <a:t>&lt;</a:t>
            </a:r>
            <a:r>
              <a:rPr lang="en-US" altLang="zh-CN" i="1">
                <a:solidFill>
                  <a:srgbClr val="FFFFFF"/>
                </a:solidFill>
                <a:latin typeface="Times New Roman" panose="02020603050405020304" pitchFamily="18" charset="0"/>
                <a:ea typeface="华文楷体" panose="02010600040101010101" pitchFamily="2" charset="-122"/>
              </a:rPr>
              <a:t>x</a:t>
            </a:r>
            <a:r>
              <a:rPr lang="en-US" altLang="zh-CN">
                <a:solidFill>
                  <a:srgbClr val="FFFFFF"/>
                </a:solidFill>
                <a:ea typeface="楷体_GB2312" pitchFamily="49" charset="-122"/>
              </a:rPr>
              <a:t>&lt;+</a:t>
            </a:r>
            <a:r>
              <a:rPr lang="en-US" altLang="zh-CN">
                <a:solidFill>
                  <a:srgbClr val="FFFFFF"/>
                </a:solidFill>
                <a:ea typeface="楷体_GB2312" pitchFamily="49" charset="-122"/>
                <a:sym typeface="Symbol" panose="05050102010706020507" pitchFamily="18" charset="2"/>
              </a:rPr>
              <a:t></a:t>
            </a:r>
            <a:r>
              <a:rPr lang="en-US" altLang="zh-CN">
                <a:solidFill>
                  <a:srgbClr val="FFFFFF"/>
                </a:solidFill>
                <a:ea typeface="楷体_GB2312" pitchFamily="49" charset="-122"/>
              </a:rPr>
              <a:t>)</a:t>
            </a:r>
          </a:p>
        </p:txBody>
      </p:sp>
      <p:graphicFrame>
        <p:nvGraphicFramePr>
          <p:cNvPr id="163848" name="Object 8">
            <a:extLst>
              <a:ext uri="{FF2B5EF4-FFF2-40B4-BE49-F238E27FC236}">
                <a16:creationId xmlns:a16="http://schemas.microsoft.com/office/drawing/2014/main" id="{AF5F8341-D541-40A4-A30A-4B9F0754A357}"/>
              </a:ext>
            </a:extLst>
          </p:cNvPr>
          <p:cNvGraphicFramePr>
            <a:graphicFrameLocks noChangeAspect="1"/>
          </p:cNvGraphicFramePr>
          <p:nvPr/>
        </p:nvGraphicFramePr>
        <p:xfrm>
          <a:off x="1331913" y="1989138"/>
          <a:ext cx="6265862" cy="946150"/>
        </p:xfrm>
        <a:graphic>
          <a:graphicData uri="http://schemas.openxmlformats.org/presentationml/2006/ole">
            <mc:AlternateContent xmlns:mc="http://schemas.openxmlformats.org/markup-compatibility/2006">
              <mc:Choice xmlns:v="urn:schemas-microsoft-com:vml" Requires="v">
                <p:oleObj spid="_x0000_s11268" name="Equation" r:id="rId5" imgW="2184400" imgH="330200" progId="Equation.DSMT4">
                  <p:embed/>
                </p:oleObj>
              </mc:Choice>
              <mc:Fallback>
                <p:oleObj name="Equation" r:id="rId5" imgW="2184400" imgH="330200" progId="Equation.DSMT4">
                  <p:embed/>
                  <p:pic>
                    <p:nvPicPr>
                      <p:cNvPr id="163848" name="Object 8">
                        <a:extLst>
                          <a:ext uri="{FF2B5EF4-FFF2-40B4-BE49-F238E27FC236}">
                            <a16:creationId xmlns:a16="http://schemas.microsoft.com/office/drawing/2014/main" id="{AF5F8341-D541-40A4-A30A-4B9F0754A3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1989138"/>
                        <a:ext cx="626586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97819709"/>
      </p:ext>
    </p:extLst>
  </p:cSld>
  <p:clrMapOvr>
    <a:masterClrMapping/>
  </p:clrMapOvr>
  <p:transition advTm="10000">
    <p:zoom/>
    <p:sndAc>
      <p:stSnd>
        <p:snd r:embed="rId3"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63843"/>
                                        </p:tgtEl>
                                        <p:attrNameLst>
                                          <p:attrName>style.visibility</p:attrName>
                                        </p:attrNameLst>
                                      </p:cBhvr>
                                      <p:to>
                                        <p:strVal val="visible"/>
                                      </p:to>
                                    </p:set>
                                    <p:animEffect transition="in" filter="wipe(up)">
                                      <p:cBhvr>
                                        <p:cTn id="7" dur="75"/>
                                        <p:tgtEl>
                                          <p:spTgt spid="163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63848"/>
                                        </p:tgtEl>
                                        <p:attrNameLst>
                                          <p:attrName>style.visibility</p:attrName>
                                        </p:attrNameLst>
                                      </p:cBhvr>
                                      <p:to>
                                        <p:strVal val="visible"/>
                                      </p:to>
                                    </p:set>
                                    <p:anim calcmode="lin" valueType="num">
                                      <p:cBhvr additive="base">
                                        <p:cTn id="12" dur="500" fill="hold"/>
                                        <p:tgtEl>
                                          <p:spTgt spid="163848"/>
                                        </p:tgtEl>
                                        <p:attrNameLst>
                                          <p:attrName>ppt_x</p:attrName>
                                        </p:attrNameLst>
                                      </p:cBhvr>
                                      <p:tavLst>
                                        <p:tav tm="0">
                                          <p:val>
                                            <p:strVal val="#ppt_x"/>
                                          </p:val>
                                        </p:tav>
                                        <p:tav tm="100000">
                                          <p:val>
                                            <p:strVal val="#ppt_x"/>
                                          </p:val>
                                        </p:tav>
                                      </p:tavLst>
                                    </p:anim>
                                    <p:anim calcmode="lin" valueType="num">
                                      <p:cBhvr additive="base">
                                        <p:cTn id="13" dur="500" fill="hold"/>
                                        <p:tgtEl>
                                          <p:spTgt spid="16384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163845"/>
                                        </p:tgtEl>
                                        <p:attrNameLst>
                                          <p:attrName>style.visibility</p:attrName>
                                        </p:attrNameLst>
                                      </p:cBhvr>
                                      <p:to>
                                        <p:strVal val="visible"/>
                                      </p:to>
                                    </p:set>
                                    <p:animEffect transition="in" filter="wipe(up)">
                                      <p:cBhvr>
                                        <p:cTn id="18" dur="75"/>
                                        <p:tgtEl>
                                          <p:spTgt spid="163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autoUpdateAnimBg="0"/>
      <p:bldP spid="16384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4B6ADF6D-1067-4A9C-B8A7-58E5B2D745DB}"/>
              </a:ext>
            </a:extLst>
          </p:cNvPr>
          <p:cNvSpPr>
            <a:spLocks noGrp="1" noChangeArrowheads="1"/>
          </p:cNvSpPr>
          <p:nvPr>
            <p:ph type="title"/>
          </p:nvPr>
        </p:nvSpPr>
        <p:spPr>
          <a:xfrm>
            <a:off x="685800" y="609600"/>
            <a:ext cx="8207375" cy="1143000"/>
          </a:xfrm>
        </p:spPr>
        <p:txBody>
          <a:bodyPr/>
          <a:lstStyle/>
          <a:p>
            <a:pPr eaLnBrk="1" hangingPunct="1">
              <a:defRPr/>
            </a:pPr>
            <a:r>
              <a:rPr lang="el-GR" altLang="zh-CN" sz="3600" b="1"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ξ</a:t>
            </a:r>
            <a:r>
              <a:rPr lang="zh-CN" altLang="en-US" sz="3600" b="1" dirty="0">
                <a:solidFill>
                  <a:srgbClr val="FFFFFF"/>
                </a:solidFill>
                <a:ea typeface="楷体_GB2312" pitchFamily="49" charset="-122"/>
              </a:rPr>
              <a:t>密度函数</a:t>
            </a:r>
            <a:r>
              <a:rPr lang="el-GR" altLang="zh-CN" sz="40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φ</a:t>
            </a:r>
            <a:r>
              <a:rPr lang="en-US" altLang="zh-CN" sz="4000" dirty="0">
                <a:solidFill>
                  <a:srgbClr val="FFFFFF"/>
                </a:solidFill>
                <a:latin typeface="楷体_GB2312" pitchFamily="49" charset="-122"/>
                <a:ea typeface="楷体_GB2312" pitchFamily="49" charset="-122"/>
              </a:rPr>
              <a:t>(x)</a:t>
            </a:r>
            <a:r>
              <a:rPr lang="zh-CN" altLang="en-US" sz="3600" b="1" dirty="0">
                <a:solidFill>
                  <a:srgbClr val="FFFFFF"/>
                </a:solidFill>
                <a:latin typeface="楷体_GB2312" pitchFamily="49" charset="-122"/>
                <a:ea typeface="楷体_GB2312" pitchFamily="49" charset="-122"/>
              </a:rPr>
              <a:t>具有的</a:t>
            </a:r>
            <a:r>
              <a:rPr lang="zh-CN" altLang="en-US" sz="3600" b="1" dirty="0">
                <a:solidFill>
                  <a:schemeClr val="accent3"/>
                </a:solidFill>
                <a:latin typeface="楷体_GB2312" pitchFamily="49" charset="-122"/>
                <a:ea typeface="楷体_GB2312" pitchFamily="49" charset="-122"/>
              </a:rPr>
              <a:t>性质</a:t>
            </a:r>
          </a:p>
        </p:txBody>
      </p:sp>
      <p:sp>
        <p:nvSpPr>
          <p:cNvPr id="342019" name="Rectangle 3">
            <a:extLst>
              <a:ext uri="{FF2B5EF4-FFF2-40B4-BE49-F238E27FC236}">
                <a16:creationId xmlns:a16="http://schemas.microsoft.com/office/drawing/2014/main" id="{D9DE1687-405E-4936-B462-13DD3341FDC0}"/>
              </a:ext>
            </a:extLst>
          </p:cNvPr>
          <p:cNvSpPr>
            <a:spLocks noGrp="1" noChangeArrowheads="1"/>
          </p:cNvSpPr>
          <p:nvPr>
            <p:ph type="body" sz="half" idx="1"/>
          </p:nvPr>
        </p:nvSpPr>
        <p:spPr>
          <a:xfrm>
            <a:off x="684213" y="1981200"/>
            <a:ext cx="7775575" cy="1592263"/>
          </a:xfrm>
        </p:spPr>
        <p:txBody>
          <a:bodyPr/>
          <a:lstStyle/>
          <a:p>
            <a:pPr eaLnBrk="1" hangingPunct="1">
              <a:lnSpc>
                <a:spcPct val="130000"/>
              </a:lnSpc>
              <a:buFontTx/>
              <a:buNone/>
            </a:pPr>
            <a:r>
              <a:rPr lang="en-US" altLang="zh-CN" sz="2800" dirty="0">
                <a:solidFill>
                  <a:srgbClr val="FFFFFF"/>
                </a:solidFill>
              </a:rPr>
              <a:t>  </a:t>
            </a:r>
            <a:r>
              <a:rPr lang="en-US" altLang="zh-CN" dirty="0">
                <a:solidFill>
                  <a:srgbClr val="FFFFFF"/>
                </a:solidFill>
                <a:latin typeface="楷体_GB2312" pitchFamily="49" charset="-122"/>
                <a:ea typeface="楷体_GB2312" pitchFamily="49" charset="-122"/>
              </a:rPr>
              <a:t>(1) </a:t>
            </a:r>
            <a:r>
              <a:rPr lang="zh-CN" altLang="en-US" b="1" dirty="0">
                <a:solidFill>
                  <a:srgbClr val="FFFFFF"/>
                </a:solidFill>
                <a:latin typeface="楷体_GB2312" pitchFamily="49" charset="-122"/>
                <a:ea typeface="楷体_GB2312" pitchFamily="49" charset="-122"/>
              </a:rPr>
              <a:t>非负性 </a:t>
            </a:r>
            <a:r>
              <a:rPr lang="el-GR" altLang="zh-CN" dirty="0">
                <a:solidFill>
                  <a:srgbClr val="FFFFFF"/>
                </a:solidFill>
                <a:latin typeface="Arial Unicode MS" pitchFamily="34" charset="-122"/>
                <a:ea typeface="Arial Unicode MS" pitchFamily="34" charset="-122"/>
              </a:rPr>
              <a:t>φ</a:t>
            </a:r>
            <a:r>
              <a:rPr lang="en-US" altLang="zh-CN" b="1" dirty="0">
                <a:solidFill>
                  <a:srgbClr val="FFFFFF"/>
                </a:solidFill>
                <a:latin typeface="楷体_GB2312" pitchFamily="49" charset="-122"/>
                <a:ea typeface="楷体_GB2312" pitchFamily="49" charset="-122"/>
              </a:rPr>
              <a:t>(x)</a:t>
            </a:r>
            <a:r>
              <a:rPr lang="en-US" altLang="zh-CN" b="1" dirty="0">
                <a:solidFill>
                  <a:srgbClr val="FFFFFF"/>
                </a:solidFill>
                <a:latin typeface="楷体_GB2312" pitchFamily="49" charset="-122"/>
                <a:ea typeface="楷体_GB2312" pitchFamily="49" charset="-122"/>
                <a:sym typeface="Symbol" panose="05050102010706020507" pitchFamily="18" charset="2"/>
              </a:rPr>
              <a:t>0</a:t>
            </a:r>
            <a:r>
              <a:rPr lang="zh-CN" altLang="en-US" b="1" dirty="0">
                <a:solidFill>
                  <a:srgbClr val="FFFFFF"/>
                </a:solidFill>
                <a:latin typeface="楷体_GB2312" pitchFamily="49" charset="-122"/>
                <a:ea typeface="楷体_GB2312" pitchFamily="49" charset="-122"/>
                <a:sym typeface="Symbol" panose="05050102010706020507" pitchFamily="18" charset="2"/>
              </a:rPr>
              <a:t>，</a:t>
            </a:r>
            <a:r>
              <a:rPr lang="en-US" altLang="zh-CN" b="1" dirty="0">
                <a:solidFill>
                  <a:srgbClr val="FFFFFF"/>
                </a:solidFill>
                <a:latin typeface="楷体_GB2312" pitchFamily="49" charset="-122"/>
                <a:ea typeface="楷体_GB2312" pitchFamily="49" charset="-122"/>
              </a:rPr>
              <a:t>(-</a:t>
            </a:r>
            <a:r>
              <a:rPr lang="en-US" altLang="zh-CN" b="1" dirty="0">
                <a:solidFill>
                  <a:srgbClr val="FFFFFF"/>
                </a:solidFill>
                <a:latin typeface="楷体_GB2312" pitchFamily="49" charset="-122"/>
                <a:ea typeface="楷体_GB2312" pitchFamily="49" charset="-122"/>
                <a:sym typeface="Symbol" panose="05050102010706020507" pitchFamily="18" charset="2"/>
              </a:rPr>
              <a:t>&lt;x&lt;</a:t>
            </a:r>
            <a:r>
              <a:rPr lang="en-US" altLang="zh-CN" b="1" dirty="0">
                <a:solidFill>
                  <a:srgbClr val="FFFFFF"/>
                </a:solidFill>
                <a:latin typeface="楷体_GB2312" pitchFamily="49" charset="-122"/>
                <a:ea typeface="楷体_GB2312" pitchFamily="49" charset="-122"/>
              </a:rPr>
              <a:t>)</a:t>
            </a:r>
            <a:r>
              <a:rPr lang="zh-CN" altLang="en-US" b="1" dirty="0">
                <a:solidFill>
                  <a:srgbClr val="FFFFFF"/>
                </a:solidFill>
                <a:latin typeface="楷体_GB2312" pitchFamily="49" charset="-122"/>
                <a:ea typeface="楷体_GB2312" pitchFamily="49" charset="-122"/>
                <a:sym typeface="Symbol" panose="05050102010706020507" pitchFamily="18" charset="2"/>
              </a:rPr>
              <a:t>；</a:t>
            </a:r>
          </a:p>
          <a:p>
            <a:pPr eaLnBrk="1" hangingPunct="1">
              <a:lnSpc>
                <a:spcPct val="130000"/>
              </a:lnSpc>
              <a:buFontTx/>
              <a:buNone/>
            </a:pPr>
            <a:r>
              <a:rPr lang="zh-CN" altLang="en-US" b="1" dirty="0">
                <a:solidFill>
                  <a:srgbClr val="FFFFFF"/>
                </a:solidFill>
                <a:latin typeface="楷体_GB2312" pitchFamily="49" charset="-122"/>
                <a:ea typeface="楷体_GB2312" pitchFamily="49" charset="-122"/>
                <a:sym typeface="Symbol" panose="05050102010706020507" pitchFamily="18" charset="2"/>
              </a:rPr>
              <a:t> </a:t>
            </a:r>
            <a:r>
              <a:rPr lang="en-US" altLang="zh-CN" b="1" dirty="0">
                <a:solidFill>
                  <a:srgbClr val="FFFFFF"/>
                </a:solidFill>
                <a:latin typeface="楷体_GB2312" pitchFamily="49" charset="-122"/>
                <a:ea typeface="楷体_GB2312" pitchFamily="49" charset="-122"/>
              </a:rPr>
              <a:t>(2) </a:t>
            </a:r>
            <a:r>
              <a:rPr lang="zh-CN" altLang="en-US" b="1" dirty="0">
                <a:solidFill>
                  <a:srgbClr val="FFFFFF"/>
                </a:solidFill>
                <a:latin typeface="楷体_GB2312" pitchFamily="49" charset="-122"/>
                <a:ea typeface="楷体_GB2312" pitchFamily="49" charset="-122"/>
              </a:rPr>
              <a:t>归一性</a:t>
            </a:r>
          </a:p>
          <a:p>
            <a:pPr eaLnBrk="1" hangingPunct="1">
              <a:buFontTx/>
              <a:buNone/>
            </a:pPr>
            <a:endParaRPr lang="en-US" altLang="zh-CN" dirty="0">
              <a:latin typeface="楷体_GB2312" pitchFamily="49" charset="-122"/>
              <a:ea typeface="楷体_GB2312" pitchFamily="49" charset="-122"/>
            </a:endParaRPr>
          </a:p>
        </p:txBody>
      </p:sp>
      <p:graphicFrame>
        <p:nvGraphicFramePr>
          <p:cNvPr id="342020" name="Object 4">
            <a:extLst>
              <a:ext uri="{FF2B5EF4-FFF2-40B4-BE49-F238E27FC236}">
                <a16:creationId xmlns:a16="http://schemas.microsoft.com/office/drawing/2014/main" id="{6B6A7526-408E-45BF-9A41-75905F6208F4}"/>
              </a:ext>
            </a:extLst>
          </p:cNvPr>
          <p:cNvGraphicFramePr>
            <a:graphicFrameLocks noGrp="1" noChangeAspect="1"/>
          </p:cNvGraphicFramePr>
          <p:nvPr>
            <p:ph sz="half" idx="2"/>
          </p:nvPr>
        </p:nvGraphicFramePr>
        <p:xfrm>
          <a:off x="3203575" y="2636838"/>
          <a:ext cx="2520950" cy="936625"/>
        </p:xfrm>
        <a:graphic>
          <a:graphicData uri="http://schemas.openxmlformats.org/presentationml/2006/ole">
            <mc:AlternateContent xmlns:mc="http://schemas.openxmlformats.org/markup-compatibility/2006">
              <mc:Choice xmlns:v="urn:schemas-microsoft-com:vml" Requires="v">
                <p:oleObj spid="_x0000_s12292" name="Equation" r:id="rId3" imgW="889000" imgH="330200" progId="Equation.DSMT4">
                  <p:embed/>
                </p:oleObj>
              </mc:Choice>
              <mc:Fallback>
                <p:oleObj name="Equation" r:id="rId3" imgW="889000" imgH="330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636838"/>
                        <a:ext cx="25209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2021" name="Text Box 6">
            <a:extLst>
              <a:ext uri="{FF2B5EF4-FFF2-40B4-BE49-F238E27FC236}">
                <a16:creationId xmlns:a16="http://schemas.microsoft.com/office/drawing/2014/main" id="{ED0D4D62-07F3-4A1D-B6A3-B54C46155262}"/>
              </a:ext>
            </a:extLst>
          </p:cNvPr>
          <p:cNvSpPr txBox="1">
            <a:spLocks noChangeArrowheads="1"/>
          </p:cNvSpPr>
          <p:nvPr/>
        </p:nvSpPr>
        <p:spPr bwMode="auto">
          <a:xfrm>
            <a:off x="755650" y="4149725"/>
            <a:ext cx="6842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5"/>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zh-CN" b="1">
                <a:solidFill>
                  <a:srgbClr val="FFFFFF"/>
                </a:solidFill>
                <a:latin typeface="Times New Roman" panose="02020603050405020304" pitchFamily="18" charset="0"/>
                <a:ea typeface="楷体_GB2312" pitchFamily="49" charset="-122"/>
              </a:rPr>
              <a:t>性质</a:t>
            </a:r>
            <a:r>
              <a:rPr lang="en-US" altLang="zh-CN" b="1">
                <a:solidFill>
                  <a:srgbClr val="FFFFFF"/>
                </a:solidFill>
                <a:latin typeface="Times New Roman" panose="02020603050405020304" pitchFamily="18" charset="0"/>
                <a:ea typeface="楷体_GB2312" pitchFamily="49" charset="-122"/>
              </a:rPr>
              <a:t>(1)</a:t>
            </a:r>
            <a:r>
              <a:rPr lang="zh-CN" altLang="en-US" b="1">
                <a:solidFill>
                  <a:srgbClr val="FFFFFF"/>
                </a:solidFill>
                <a:latin typeface="Times New Roman" panose="02020603050405020304" pitchFamily="18" charset="0"/>
                <a:ea typeface="楷体_GB2312" pitchFamily="49" charset="-122"/>
              </a:rPr>
              <a:t>、</a:t>
            </a:r>
            <a:r>
              <a:rPr lang="en-US" altLang="zh-CN" b="1">
                <a:solidFill>
                  <a:srgbClr val="FFFFFF"/>
                </a:solidFill>
                <a:latin typeface="Times New Roman" panose="02020603050405020304" pitchFamily="18" charset="0"/>
                <a:ea typeface="楷体_GB2312" pitchFamily="49" charset="-122"/>
              </a:rPr>
              <a:t>(2)</a:t>
            </a:r>
            <a:r>
              <a:rPr lang="zh-CN" altLang="zh-CN" b="1">
                <a:solidFill>
                  <a:srgbClr val="FFFFFF"/>
                </a:solidFill>
                <a:latin typeface="Times New Roman" panose="02020603050405020304" pitchFamily="18" charset="0"/>
                <a:ea typeface="楷体_GB2312" pitchFamily="49" charset="-122"/>
              </a:rPr>
              <a:t>是密度函数的充要性质；</a:t>
            </a:r>
            <a:endParaRPr lang="zh-CN" altLang="en-US" b="1">
              <a:solidFill>
                <a:srgbClr val="FFFFFF"/>
              </a:solidFill>
              <a:latin typeface="Times New Roman" panose="02020603050405020304" pitchFamily="18" charset="0"/>
              <a:ea typeface="楷体_GB2312"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B1CEE428-2D58-47FD-82C7-BDA478B1D4C2}"/>
              </a:ext>
            </a:extLst>
          </p:cNvPr>
          <p:cNvSpPr>
            <a:spLocks noChangeArrowheads="1"/>
          </p:cNvSpPr>
          <p:nvPr/>
        </p:nvSpPr>
        <p:spPr bwMode="auto">
          <a:xfrm>
            <a:off x="423863" y="557213"/>
            <a:ext cx="3756025" cy="519112"/>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p>
            <a:pPr algn="ctr">
              <a:spcBef>
                <a:spcPct val="50000"/>
              </a:spcBef>
              <a:defRPr/>
            </a:pPr>
            <a:r>
              <a:rPr lang="zh-CN" altLang="zh-CN" sz="2800" b="1" dirty="0">
                <a:solidFill>
                  <a:schemeClr val="bg1">
                    <a:lumMod val="75000"/>
                  </a:schemeClr>
                </a:solidFill>
                <a:latin typeface="Arial" panose="020B0604020202020204" pitchFamily="34" charset="0"/>
                <a:ea typeface="楷体_GB2312" pitchFamily="49" charset="-122"/>
              </a:rPr>
              <a:t>密度函数的几何意义为</a:t>
            </a:r>
            <a:endParaRPr lang="zh-CN" altLang="en-US" sz="2800" b="1" dirty="0">
              <a:solidFill>
                <a:schemeClr val="bg1">
                  <a:lumMod val="75000"/>
                </a:schemeClr>
              </a:solidFill>
              <a:latin typeface="Arial" panose="020B0604020202020204" pitchFamily="34" charset="0"/>
              <a:ea typeface="楷体_GB2312" pitchFamily="49" charset="-122"/>
            </a:endParaRPr>
          </a:p>
        </p:txBody>
      </p:sp>
      <p:graphicFrame>
        <p:nvGraphicFramePr>
          <p:cNvPr id="164868" name="Object 4">
            <a:extLst>
              <a:ext uri="{FF2B5EF4-FFF2-40B4-BE49-F238E27FC236}">
                <a16:creationId xmlns:a16="http://schemas.microsoft.com/office/drawing/2014/main" id="{531C76FB-2D57-47B3-993E-9B50FC67E4B4}"/>
              </a:ext>
            </a:extLst>
          </p:cNvPr>
          <p:cNvGraphicFramePr>
            <a:graphicFrameLocks noChangeAspect="1"/>
          </p:cNvGraphicFramePr>
          <p:nvPr>
            <p:extLst>
              <p:ext uri="{D42A27DB-BD31-4B8C-83A1-F6EECF244321}">
                <p14:modId xmlns:p14="http://schemas.microsoft.com/office/powerpoint/2010/main" val="1366564176"/>
              </p:ext>
            </p:extLst>
          </p:nvPr>
        </p:nvGraphicFramePr>
        <p:xfrm>
          <a:off x="1403648" y="1412776"/>
          <a:ext cx="6072336" cy="3266554"/>
        </p:xfrm>
        <a:graphic>
          <a:graphicData uri="http://schemas.openxmlformats.org/presentationml/2006/ole">
            <mc:AlternateContent xmlns:mc="http://schemas.openxmlformats.org/markup-compatibility/2006">
              <mc:Choice xmlns:v="urn:schemas-microsoft-com:vml" Requires="v">
                <p:oleObj spid="_x0000_s13316" name="BMP 图象" r:id="rId4" imgW="1554615" imgH="1241905" progId="Paint.Picture">
                  <p:embed/>
                </p:oleObj>
              </mc:Choice>
              <mc:Fallback>
                <p:oleObj name="BMP 图象" r:id="rId4" imgW="1554615" imgH="1241905"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412776"/>
                        <a:ext cx="6072336" cy="3266554"/>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164872" name="Object 8">
                <a:extLst>
                  <a:ext uri="{FF2B5EF4-FFF2-40B4-BE49-F238E27FC236}">
                    <a16:creationId xmlns:a16="http://schemas.microsoft.com/office/drawing/2014/main" id="{7775F1D6-259E-43F5-8A6F-BF27F627633B}"/>
                  </a:ext>
                </a:extLst>
              </p:cNvPr>
              <p:cNvSpPr txBox="1"/>
              <p:nvPr/>
            </p:nvSpPr>
            <p:spPr bwMode="auto">
              <a:xfrm>
                <a:off x="1403648" y="5070298"/>
                <a:ext cx="6912767" cy="1006475"/>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smtClean="0">
                          <a:solidFill>
                            <a:srgbClr val="FFFFFF"/>
                          </a:solidFill>
                          <a:latin typeface="Cambria Math" panose="02040503050406030204" pitchFamily="18" charset="0"/>
                        </a:rPr>
                        <m:t>𝑷</m:t>
                      </m:r>
                      <m:d>
                        <m:dPr>
                          <m:ctrlPr>
                            <a:rPr lang="zh-CN" altLang="en-US" sz="2800" b="1" i="1" smtClean="0">
                              <a:solidFill>
                                <a:srgbClr val="FFFFFF"/>
                              </a:solidFill>
                              <a:latin typeface="Cambria Math" panose="02040503050406030204" pitchFamily="18" charset="0"/>
                            </a:rPr>
                          </m:ctrlPr>
                        </m:dPr>
                        <m:e>
                          <m:r>
                            <a:rPr lang="zh-CN" altLang="en-US" sz="2800" b="1" i="1" smtClean="0">
                              <a:solidFill>
                                <a:srgbClr val="FFFFFF"/>
                              </a:solidFill>
                              <a:latin typeface="Cambria Math" panose="02040503050406030204" pitchFamily="18" charset="0"/>
                            </a:rPr>
                            <m:t>𝒂</m:t>
                          </m:r>
                          <m:r>
                            <a:rPr lang="zh-CN" altLang="en-US" sz="2800" b="1" i="1" smtClean="0">
                              <a:solidFill>
                                <a:srgbClr val="FFFFFF"/>
                              </a:solidFill>
                              <a:latin typeface="Cambria Math" panose="02040503050406030204" pitchFamily="18" charset="0"/>
                            </a:rPr>
                            <m:t>&lt;</m:t>
                          </m:r>
                          <m:r>
                            <a:rPr lang="zh-CN" altLang="en-US" sz="2800" b="1" i="1" smtClean="0">
                              <a:solidFill>
                                <a:srgbClr val="FFFFFF"/>
                              </a:solidFill>
                              <a:latin typeface="Cambria Math" panose="02040503050406030204" pitchFamily="18" charset="0"/>
                            </a:rPr>
                            <m:t>𝝃</m:t>
                          </m:r>
                          <m:r>
                            <a:rPr lang="zh-CN" altLang="en-US" sz="2800" b="1" i="1" smtClean="0">
                              <a:solidFill>
                                <a:srgbClr val="FFFFFF"/>
                              </a:solidFill>
                              <a:latin typeface="Cambria Math" panose="02040503050406030204" pitchFamily="18" charset="0"/>
                            </a:rPr>
                            <m:t>≤</m:t>
                          </m:r>
                          <m:r>
                            <a:rPr lang="zh-CN" altLang="en-US" sz="2800" b="1" i="1" smtClean="0">
                              <a:solidFill>
                                <a:srgbClr val="FFFFFF"/>
                              </a:solidFill>
                              <a:latin typeface="Cambria Math" panose="02040503050406030204" pitchFamily="18" charset="0"/>
                            </a:rPr>
                            <m:t>𝒃</m:t>
                          </m:r>
                        </m:e>
                      </m:d>
                      <m:r>
                        <a:rPr lang="zh-CN" altLang="en-US" sz="2800" b="1" i="1" smtClean="0">
                          <a:solidFill>
                            <a:srgbClr val="FFFFFF"/>
                          </a:solidFill>
                          <a:latin typeface="Cambria Math" panose="02040503050406030204" pitchFamily="18" charset="0"/>
                        </a:rPr>
                        <m:t>＝</m:t>
                      </m:r>
                      <m:r>
                        <a:rPr lang="en-US" altLang="zh-CN" sz="2800" b="1" i="1" smtClean="0">
                          <a:solidFill>
                            <a:srgbClr val="FFFFFF"/>
                          </a:solidFill>
                          <a:latin typeface="Cambria Math" panose="02040503050406030204" pitchFamily="18" charset="0"/>
                        </a:rPr>
                        <m:t>𝑭</m:t>
                      </m:r>
                      <m:d>
                        <m:dPr>
                          <m:ctrlPr>
                            <a:rPr lang="en-US" altLang="zh-CN" sz="2800" b="1" i="1" smtClean="0">
                              <a:solidFill>
                                <a:srgbClr val="FFFFFF"/>
                              </a:solidFill>
                              <a:latin typeface="Cambria Math" panose="02040503050406030204" pitchFamily="18" charset="0"/>
                            </a:rPr>
                          </m:ctrlPr>
                        </m:dPr>
                        <m:e>
                          <m:r>
                            <a:rPr lang="en-US" altLang="zh-CN" sz="2800" b="1" i="1" smtClean="0">
                              <a:solidFill>
                                <a:srgbClr val="FFFFFF"/>
                              </a:solidFill>
                              <a:latin typeface="Cambria Math" panose="02040503050406030204" pitchFamily="18" charset="0"/>
                            </a:rPr>
                            <m:t>𝒃</m:t>
                          </m:r>
                        </m:e>
                      </m:d>
                      <m:r>
                        <a:rPr lang="en-US" altLang="zh-CN" sz="2800" b="1" i="1" smtClean="0">
                          <a:solidFill>
                            <a:srgbClr val="FFFFFF"/>
                          </a:solidFill>
                          <a:latin typeface="Cambria Math" panose="02040503050406030204" pitchFamily="18" charset="0"/>
                        </a:rPr>
                        <m:t>−</m:t>
                      </m:r>
                      <m:r>
                        <a:rPr lang="en-US" altLang="zh-CN" sz="2800" b="1" i="1" smtClean="0">
                          <a:solidFill>
                            <a:srgbClr val="FFFFFF"/>
                          </a:solidFill>
                          <a:latin typeface="Cambria Math" panose="02040503050406030204" pitchFamily="18" charset="0"/>
                        </a:rPr>
                        <m:t>𝑭</m:t>
                      </m:r>
                      <m:d>
                        <m:dPr>
                          <m:ctrlPr>
                            <a:rPr lang="en-US" altLang="zh-CN" sz="2800" b="1" i="1" smtClean="0">
                              <a:solidFill>
                                <a:srgbClr val="FFFFFF"/>
                              </a:solidFill>
                              <a:latin typeface="Cambria Math" panose="02040503050406030204" pitchFamily="18" charset="0"/>
                            </a:rPr>
                          </m:ctrlPr>
                        </m:dPr>
                        <m:e>
                          <m:r>
                            <a:rPr lang="en-US" altLang="zh-CN" sz="2800" b="1" i="1" smtClean="0">
                              <a:solidFill>
                                <a:srgbClr val="FFFFFF"/>
                              </a:solidFill>
                              <a:latin typeface="Cambria Math" panose="02040503050406030204" pitchFamily="18" charset="0"/>
                            </a:rPr>
                            <m:t>𝒂</m:t>
                          </m:r>
                        </m:e>
                      </m:d>
                      <m:r>
                        <a:rPr lang="en-US" altLang="zh-CN" sz="2800" b="1" i="1" smtClean="0">
                          <a:solidFill>
                            <a:srgbClr val="FFFFFF"/>
                          </a:solidFill>
                          <a:latin typeface="Cambria Math" panose="02040503050406030204" pitchFamily="18" charset="0"/>
                        </a:rPr>
                        <m:t>=</m:t>
                      </m:r>
                      <m:nary>
                        <m:naryPr>
                          <m:ctrlPr>
                            <a:rPr lang="zh-CN" altLang="en-US" sz="2800" b="1" i="1">
                              <a:solidFill>
                                <a:srgbClr val="FFFFFF"/>
                              </a:solidFill>
                              <a:latin typeface="Cambria Math" panose="02040503050406030204" pitchFamily="18" charset="0"/>
                            </a:rPr>
                          </m:ctrlPr>
                        </m:naryPr>
                        <m:sub>
                          <m:r>
                            <a:rPr lang="zh-CN" altLang="en-US" sz="2800" b="1" i="1">
                              <a:solidFill>
                                <a:srgbClr val="FFFFFF"/>
                              </a:solidFill>
                              <a:latin typeface="Cambria Math" panose="02040503050406030204" pitchFamily="18" charset="0"/>
                            </a:rPr>
                            <m:t>𝒂</m:t>
                          </m:r>
                        </m:sub>
                        <m:sup>
                          <m:r>
                            <a:rPr lang="zh-CN" altLang="en-US" sz="2800" b="1" i="1">
                              <a:solidFill>
                                <a:srgbClr val="FFFFFF"/>
                              </a:solidFill>
                              <a:latin typeface="Cambria Math" panose="02040503050406030204" pitchFamily="18" charset="0"/>
                            </a:rPr>
                            <m:t>𝒃</m:t>
                          </m:r>
                        </m:sup>
                        <m:e>
                          <m:r>
                            <a:rPr lang="en-US" altLang="zh-CN" sz="2800" b="1" i="1" smtClean="0">
                              <a:solidFill>
                                <a:srgbClr val="FFFFFF"/>
                              </a:solidFill>
                              <a:latin typeface="Cambria Math" panose="02040503050406030204" pitchFamily="18" charset="0"/>
                            </a:rPr>
                            <m:t>𝝋</m:t>
                          </m:r>
                          <m:r>
                            <a:rPr lang="zh-CN" altLang="en-US" sz="2800" b="1" i="1">
                              <a:solidFill>
                                <a:srgbClr val="FFFFFF"/>
                              </a:solidFill>
                              <a:latin typeface="Cambria Math" panose="02040503050406030204" pitchFamily="18" charset="0"/>
                            </a:rPr>
                            <m:t>(</m:t>
                          </m:r>
                          <m:r>
                            <a:rPr lang="en-US" altLang="zh-CN" sz="2800" b="1" i="1" smtClean="0">
                              <a:solidFill>
                                <a:srgbClr val="FFFFFF"/>
                              </a:solidFill>
                              <a:latin typeface="Cambria Math" panose="02040503050406030204" pitchFamily="18" charset="0"/>
                            </a:rPr>
                            <m:t>𝒙</m:t>
                          </m:r>
                          <m:r>
                            <a:rPr lang="zh-CN" altLang="en-US" sz="2800" b="1" i="1">
                              <a:solidFill>
                                <a:srgbClr val="FFFFFF"/>
                              </a:solidFill>
                              <a:latin typeface="Cambria Math" panose="02040503050406030204" pitchFamily="18" charset="0"/>
                            </a:rPr>
                            <m:t>)</m:t>
                          </m:r>
                          <m:r>
                            <a:rPr lang="zh-CN" altLang="en-US" sz="2800" b="1" i="1">
                              <a:solidFill>
                                <a:srgbClr val="FFFFFF"/>
                              </a:solidFill>
                              <a:latin typeface="Cambria Math" panose="02040503050406030204" pitchFamily="18" charset="0"/>
                            </a:rPr>
                            <m:t>𝒅𝒙</m:t>
                          </m:r>
                        </m:e>
                      </m:nary>
                    </m:oMath>
                  </m:oMathPara>
                </a14:m>
                <a:endParaRPr lang="zh-CN" altLang="en-US" sz="2800" b="1" dirty="0"/>
              </a:p>
            </p:txBody>
          </p:sp>
        </mc:Choice>
        <mc:Fallback xmlns="">
          <p:sp>
            <p:nvSpPr>
              <p:cNvPr id="164872" name="Object 8">
                <a:extLst>
                  <a:ext uri="{FF2B5EF4-FFF2-40B4-BE49-F238E27FC236}">
                    <a16:creationId xmlns:a16="http://schemas.microsoft.com/office/drawing/2014/main" id="{7775F1D6-259E-43F5-8A6F-BF27F627633B}"/>
                  </a:ext>
                </a:extLst>
              </p:cNvPr>
              <p:cNvSpPr txBox="1">
                <a:spLocks noRot="1" noChangeAspect="1" noMove="1" noResize="1" noEditPoints="1" noAdjustHandles="1" noChangeArrowheads="1" noChangeShapeType="1" noTextEdit="1"/>
              </p:cNvSpPr>
              <p:nvPr/>
            </p:nvSpPr>
            <p:spPr bwMode="auto">
              <a:xfrm>
                <a:off x="1403648" y="5070298"/>
                <a:ext cx="6912767" cy="1006475"/>
              </a:xfrm>
              <a:prstGeom prst="rect">
                <a:avLst/>
              </a:prstGeom>
              <a:blipFill>
                <a:blip r:embed="rId6"/>
                <a:stretch>
                  <a:fillRect/>
                </a:stretch>
              </a:blipFill>
              <a:ln>
                <a:noFill/>
              </a:ln>
              <a:effectLst/>
            </p:spPr>
            <p:txBody>
              <a:bodyPr/>
              <a:lstStyle/>
              <a:p>
                <a:r>
                  <a:rPr lang="zh-CN" altLang="en-US">
                    <a:noFill/>
                  </a:rPr>
                  <a:t> </a:t>
                </a:r>
              </a:p>
            </p:txBody>
          </p:sp>
        </mc:Fallback>
      </mc:AlternateContent>
    </p:spTree>
  </p:cSld>
  <p:clrMapOvr>
    <a:masterClrMapping/>
  </p:clrMapOvr>
  <p:transition advTm="10000">
    <p:zoom/>
    <p:sndAc>
      <p:stSnd>
        <p:snd r:embed="rId3"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4868"/>
                                        </p:tgtEl>
                                        <p:attrNameLst>
                                          <p:attrName>style.visibility</p:attrName>
                                        </p:attrNameLst>
                                      </p:cBhvr>
                                      <p:to>
                                        <p:strVal val="visible"/>
                                      </p:to>
                                    </p:set>
                                    <p:animEffect transition="in" filter="wipe(down)">
                                      <p:cBhvr>
                                        <p:cTn id="7" dur="500"/>
                                        <p:tgtEl>
                                          <p:spTgt spid="164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ext Box 2">
            <a:extLst>
              <a:ext uri="{FF2B5EF4-FFF2-40B4-BE49-F238E27FC236}">
                <a16:creationId xmlns:a16="http://schemas.microsoft.com/office/drawing/2014/main" id="{3D4B6420-DCD1-49CC-81A7-655DB1351C53}"/>
              </a:ext>
            </a:extLst>
          </p:cNvPr>
          <p:cNvSpPr txBox="1">
            <a:spLocks noChangeArrowheads="1"/>
          </p:cNvSpPr>
          <p:nvPr/>
        </p:nvSpPr>
        <p:spPr bwMode="auto">
          <a:xfrm>
            <a:off x="1295400" y="30480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endParaRPr lang="zh-CN" altLang="zh-CN" sz="24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64196" name="Text Box 4">
                <a:extLst>
                  <a:ext uri="{FF2B5EF4-FFF2-40B4-BE49-F238E27FC236}">
                    <a16:creationId xmlns:a16="http://schemas.microsoft.com/office/drawing/2014/main" id="{536B09FF-EF0A-4604-AB9B-E88C1964305D}"/>
                  </a:ext>
                </a:extLst>
              </p:cNvPr>
              <p:cNvSpPr txBox="1">
                <a:spLocks noChangeArrowheads="1"/>
              </p:cNvSpPr>
              <p:nvPr/>
            </p:nvSpPr>
            <p:spPr bwMode="auto">
              <a:xfrm>
                <a:off x="467544" y="507922"/>
                <a:ext cx="8458200" cy="560153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3600" dirty="0">
                    <a:solidFill>
                      <a:srgbClr val="FFFFFF"/>
                    </a:solidFill>
                    <a:ea typeface="宋体" panose="02010600030101010101" pitchFamily="2" charset="-122"/>
                  </a:rPr>
                  <a:t>随机变量</a:t>
                </a:r>
                <a:endParaRPr lang="en-US" altLang="zh-CN" sz="3600" dirty="0">
                  <a:solidFill>
                    <a:srgbClr val="FFFFFF"/>
                  </a:solidFill>
                  <a:ea typeface="宋体" panose="02010600030101010101" pitchFamily="2" charset="-122"/>
                </a:endParaRPr>
              </a:p>
              <a:p>
                <a:pPr marL="514350" indent="-514350" eaLnBrk="1" hangingPunct="1">
                  <a:spcBef>
                    <a:spcPct val="50000"/>
                  </a:spcBef>
                  <a:buFont typeface="Wingdings" panose="05000000000000000000" pitchFamily="2" charset="2"/>
                  <a:buChar char="l"/>
                  <a:defRPr/>
                </a:pPr>
                <a:r>
                  <a:rPr lang="zh-CN" altLang="en-US" sz="2800" dirty="0">
                    <a:solidFill>
                      <a:srgbClr val="FFFFFF"/>
                    </a:solidFill>
                    <a:latin typeface="宋体" panose="02010600030101010101" pitchFamily="2" charset="-122"/>
                    <a:ea typeface="宋体" panose="02010600030101010101" pitchFamily="2" charset="-122"/>
                  </a:rPr>
                  <a:t>掷一颗骰子，观察出现的点数 </a:t>
                </a:r>
                <a14:m>
                  <m:oMath xmlns:m="http://schemas.openxmlformats.org/officeDocument/2006/math">
                    <m:r>
                      <m:rPr>
                        <m:nor/>
                      </m:rPr>
                      <a:rPr lang="en-US" altLang="zh-CN" sz="2800" dirty="0">
                        <a:solidFill>
                          <a:srgbClr val="FFFFFF"/>
                        </a:solidFill>
                        <a:ea typeface="宋体" panose="02010600030101010101" pitchFamily="2" charset="-122"/>
                        <a:cs typeface="Times New Roman" panose="02020603050405020304" pitchFamily="18" charset="0"/>
                      </a:rPr>
                      <m:t>Ω</m:t>
                    </m:r>
                  </m:oMath>
                </a14:m>
                <a:r>
                  <a:rPr lang="en-US" altLang="zh-CN" sz="2800" dirty="0">
                    <a:solidFill>
                      <a:srgbClr val="FFFFFF"/>
                    </a:solidFill>
                    <a:ea typeface="宋体" panose="02010600030101010101" pitchFamily="2" charset="-122"/>
                    <a:cs typeface="Times New Roman" panose="02020603050405020304" pitchFamily="18" charset="0"/>
                  </a:rPr>
                  <a:t>={1, 2, 3, 4, 5, 6}</a:t>
                </a:r>
                <a:endParaRPr lang="en-US" altLang="zh-CN" sz="2800" dirty="0">
                  <a:solidFill>
                    <a:srgbClr val="FFFFFF"/>
                  </a:solidFill>
                  <a:latin typeface="宋体" panose="02010600030101010101" pitchFamily="2" charset="-122"/>
                  <a:ea typeface="宋体" panose="02010600030101010101" pitchFamily="2" charset="-122"/>
                </a:endParaRPr>
              </a:p>
              <a:p>
                <a:pPr eaLnBrk="1" hangingPunct="1">
                  <a:spcBef>
                    <a:spcPct val="50000"/>
                  </a:spcBef>
                  <a:defRPr/>
                </a:pPr>
                <a:r>
                  <a:rPr lang="en-US" altLang="zh-CN" sz="2800" dirty="0">
                    <a:solidFill>
                      <a:srgbClr val="FFFFFF"/>
                    </a:solidFill>
                    <a:ea typeface="宋体" panose="02010600030101010101" pitchFamily="2" charset="-122"/>
                  </a:rPr>
                  <a:t>     </a:t>
                </a:r>
                <a:r>
                  <a:rPr lang="en-US" altLang="zh-CN" sz="2800" dirty="0">
                    <a:solidFill>
                      <a:srgbClr val="FFFFFF"/>
                    </a:solidFill>
                    <a:ea typeface="楷体_GB2312" pitchFamily="49" charset="-122"/>
                  </a:rPr>
                  <a:t>ξ(</a:t>
                </a:r>
                <a:r>
                  <a:rPr lang="en-US" altLang="zh-CN" sz="2800" dirty="0" err="1">
                    <a:solidFill>
                      <a:srgbClr val="FFFFFF"/>
                    </a:solidFill>
                    <a:ea typeface="楷体_GB2312" pitchFamily="49" charset="-122"/>
                  </a:rPr>
                  <a:t>i</a:t>
                </a:r>
                <a:r>
                  <a:rPr lang="en-US" altLang="zh-CN" sz="2800" dirty="0">
                    <a:solidFill>
                      <a:srgbClr val="FFFFFF"/>
                    </a:solidFill>
                    <a:ea typeface="楷体_GB2312" pitchFamily="49" charset="-122"/>
                  </a:rPr>
                  <a:t>)=</a:t>
                </a:r>
                <a:r>
                  <a:rPr lang="en-US" altLang="zh-CN" sz="2800" dirty="0" err="1">
                    <a:solidFill>
                      <a:srgbClr val="FFFFFF"/>
                    </a:solidFill>
                    <a:ea typeface="楷体_GB2312" pitchFamily="49" charset="-122"/>
                  </a:rPr>
                  <a:t>i</a:t>
                </a:r>
                <a:r>
                  <a:rPr lang="en-US" altLang="zh-CN" sz="2800" dirty="0">
                    <a:solidFill>
                      <a:srgbClr val="FFFFFF"/>
                    </a:solidFill>
                    <a:ea typeface="楷体_GB2312" pitchFamily="49" charset="-122"/>
                  </a:rPr>
                  <a:t>, </a:t>
                </a:r>
                <a:r>
                  <a:rPr lang="en-US" altLang="zh-CN" sz="2800" dirty="0" err="1">
                    <a:solidFill>
                      <a:srgbClr val="FFFFFF"/>
                    </a:solidFill>
                    <a:ea typeface="楷体_GB2312" pitchFamily="49" charset="-122"/>
                  </a:rPr>
                  <a:t>i</a:t>
                </a:r>
                <a:r>
                  <a:rPr lang="en-US" altLang="zh-CN" sz="2800" dirty="0">
                    <a:solidFill>
                      <a:srgbClr val="FFFFFF"/>
                    </a:solidFill>
                    <a:ea typeface="楷体_GB2312" pitchFamily="49" charset="-122"/>
                  </a:rPr>
                  <a:t>=1,…6.</a:t>
                </a:r>
                <a:r>
                  <a:rPr lang="zh-CN" altLang="en-US" sz="2800" dirty="0">
                    <a:solidFill>
                      <a:srgbClr val="FFFFFF"/>
                    </a:solidFill>
                    <a:latin typeface="宋体" panose="02010600030101010101" pitchFamily="2" charset="-122"/>
                    <a:ea typeface="宋体" panose="02010600030101010101" pitchFamily="2" charset="-122"/>
                  </a:rPr>
                  <a:t>则</a:t>
                </a:r>
                <a:r>
                  <a:rPr lang="en-US" altLang="zh-CN" sz="2800" dirty="0">
                    <a:solidFill>
                      <a:srgbClr val="FFFF00"/>
                    </a:solidFill>
                    <a:ea typeface="楷体_GB2312" pitchFamily="49" charset="-122"/>
                  </a:rPr>
                  <a:t>ξ</a:t>
                </a:r>
                <a:r>
                  <a:rPr lang="zh-CN" altLang="en-US" sz="2800" dirty="0">
                    <a:solidFill>
                      <a:srgbClr val="FFFF00"/>
                    </a:solidFill>
                    <a:latin typeface="宋体" panose="02010600030101010101" pitchFamily="2" charset="-122"/>
                    <a:ea typeface="宋体" panose="02010600030101010101" pitchFamily="2" charset="-122"/>
                  </a:rPr>
                  <a:t>表示出现的点数</a:t>
                </a:r>
                <a:endParaRPr lang="en-US" altLang="zh-CN" sz="2800" dirty="0">
                  <a:solidFill>
                    <a:srgbClr val="FFFF00"/>
                  </a:solidFill>
                  <a:ea typeface="宋体" panose="02010600030101010101" pitchFamily="2" charset="-122"/>
                </a:endParaRPr>
              </a:p>
              <a:p>
                <a:pPr marL="457200" indent="-457200" eaLnBrk="1" hangingPunct="1">
                  <a:spcBef>
                    <a:spcPct val="50000"/>
                  </a:spcBef>
                  <a:buFont typeface="Wingdings" panose="05000000000000000000" pitchFamily="2" charset="2"/>
                  <a:buChar char="l"/>
                  <a:defRPr/>
                </a:pPr>
                <a:r>
                  <a:rPr lang="zh-CN" altLang="en-US" sz="2800" dirty="0">
                    <a:solidFill>
                      <a:srgbClr val="FFFFFF"/>
                    </a:solidFill>
                    <a:ea typeface="宋体" panose="02010600030101010101" pitchFamily="2" charset="-122"/>
                  </a:rPr>
                  <a:t>抛一枚硬币，观察正反面  </a:t>
                </a:r>
                <a14:m>
                  <m:oMath xmlns:m="http://schemas.openxmlformats.org/officeDocument/2006/math">
                    <m:r>
                      <m:rPr>
                        <m:nor/>
                      </m:rPr>
                      <a:rPr lang="en-US" altLang="zh-CN" sz="2800" b="0" i="0" dirty="0" smtClean="0">
                        <a:solidFill>
                          <a:srgbClr val="FFFFFF"/>
                        </a:solidFill>
                        <a:ea typeface="宋体" panose="02010600030101010101" pitchFamily="2" charset="-122"/>
                        <a:cs typeface="Times New Roman" panose="02020603050405020304" pitchFamily="18" charset="0"/>
                      </a:rPr>
                      <m:t>Ω</m:t>
                    </m:r>
                  </m:oMath>
                </a14:m>
                <a:r>
                  <a:rPr lang="en-US" altLang="zh-CN" sz="2800" dirty="0">
                    <a:solidFill>
                      <a:srgbClr val="FFFFFF"/>
                    </a:solidFill>
                    <a:ea typeface="宋体" panose="02010600030101010101" pitchFamily="2" charset="-122"/>
                    <a:cs typeface="Times New Roman" panose="02020603050405020304" pitchFamily="18" charset="0"/>
                  </a:rPr>
                  <a:t>={</a:t>
                </a:r>
                <a:r>
                  <a:rPr lang="zh-CN" altLang="en-US" sz="2800" dirty="0">
                    <a:solidFill>
                      <a:srgbClr val="FFFFFF"/>
                    </a:solidFill>
                    <a:ea typeface="宋体" panose="02010600030101010101" pitchFamily="2" charset="-122"/>
                    <a:cs typeface="Times New Roman" panose="02020603050405020304" pitchFamily="18" charset="0"/>
                  </a:rPr>
                  <a:t>正</a:t>
                </a:r>
                <a:r>
                  <a:rPr lang="en-US" altLang="zh-CN" sz="2800" dirty="0">
                    <a:solidFill>
                      <a:srgbClr val="FFFFFF"/>
                    </a:solidFill>
                    <a:ea typeface="宋体" panose="02010600030101010101" pitchFamily="2" charset="-122"/>
                    <a:cs typeface="Times New Roman" panose="02020603050405020304" pitchFamily="18" charset="0"/>
                  </a:rPr>
                  <a:t>, </a:t>
                </a:r>
                <a:r>
                  <a:rPr lang="zh-CN" altLang="en-US" sz="2800" dirty="0">
                    <a:solidFill>
                      <a:srgbClr val="FFFFFF"/>
                    </a:solidFill>
                    <a:ea typeface="宋体" panose="02010600030101010101" pitchFamily="2" charset="-122"/>
                    <a:cs typeface="Times New Roman" panose="02020603050405020304" pitchFamily="18" charset="0"/>
                  </a:rPr>
                  <a:t>反</a:t>
                </a:r>
                <a:r>
                  <a:rPr lang="en-US" altLang="zh-CN" sz="2800" dirty="0">
                    <a:solidFill>
                      <a:srgbClr val="FFFFFF"/>
                    </a:solidFill>
                    <a:ea typeface="宋体" panose="02010600030101010101" pitchFamily="2" charset="-122"/>
                    <a:cs typeface="Times New Roman" panose="02020603050405020304" pitchFamily="18" charset="0"/>
                  </a:rPr>
                  <a:t>}</a:t>
                </a:r>
              </a:p>
              <a:p>
                <a:pPr eaLnBrk="1" hangingPunct="1">
                  <a:spcBef>
                    <a:spcPct val="50000"/>
                  </a:spcBef>
                  <a:defRPr/>
                </a:pPr>
                <a:r>
                  <a:rPr lang="en-US" altLang="zh-CN" sz="2800" dirty="0">
                    <a:solidFill>
                      <a:srgbClr val="FFFFFF"/>
                    </a:solidFill>
                    <a:ea typeface="楷体_GB2312" pitchFamily="49" charset="-122"/>
                  </a:rPr>
                  <a:t>    ξ</a:t>
                </a:r>
                <a:r>
                  <a:rPr lang="en-US" altLang="zh-CN" sz="2800" dirty="0">
                    <a:solidFill>
                      <a:srgbClr val="FFFFFF"/>
                    </a:solidFill>
                    <a:ea typeface="宋体" panose="02010600030101010101" pitchFamily="2" charset="-122"/>
                  </a:rPr>
                  <a:t>(</a:t>
                </a:r>
                <a:r>
                  <a:rPr lang="zh-CN" altLang="en-US" sz="2800" dirty="0">
                    <a:solidFill>
                      <a:srgbClr val="FFFFFF"/>
                    </a:solidFill>
                    <a:ea typeface="宋体" panose="02010600030101010101" pitchFamily="2" charset="-122"/>
                  </a:rPr>
                  <a:t>正</a:t>
                </a:r>
                <a:r>
                  <a:rPr lang="en-US" altLang="zh-CN" sz="2800" dirty="0">
                    <a:solidFill>
                      <a:srgbClr val="FFFFFF"/>
                    </a:solidFill>
                    <a:ea typeface="宋体" panose="02010600030101010101" pitchFamily="2" charset="-122"/>
                  </a:rPr>
                  <a:t>)</a:t>
                </a:r>
                <a:r>
                  <a:rPr lang="en-US" altLang="zh-CN" sz="2800" dirty="0">
                    <a:solidFill>
                      <a:srgbClr val="FFFFFF"/>
                    </a:solidFill>
                    <a:ea typeface="楷体_GB2312" pitchFamily="49" charset="-122"/>
                  </a:rPr>
                  <a:t>=1, ξ</a:t>
                </a:r>
                <a:r>
                  <a:rPr lang="en-US" altLang="zh-CN" sz="2800" dirty="0">
                    <a:solidFill>
                      <a:srgbClr val="FFFFFF"/>
                    </a:solidFill>
                    <a:ea typeface="宋体" panose="02010600030101010101" pitchFamily="2" charset="-122"/>
                  </a:rPr>
                  <a:t>(</a:t>
                </a:r>
                <a:r>
                  <a:rPr lang="zh-CN" altLang="en-US" sz="2800" dirty="0">
                    <a:solidFill>
                      <a:srgbClr val="FFFFFF"/>
                    </a:solidFill>
                    <a:ea typeface="宋体" panose="02010600030101010101" pitchFamily="2" charset="-122"/>
                  </a:rPr>
                  <a:t>反</a:t>
                </a:r>
                <a:r>
                  <a:rPr lang="en-US" altLang="zh-CN" sz="2800" dirty="0">
                    <a:solidFill>
                      <a:srgbClr val="FFFFFF"/>
                    </a:solidFill>
                    <a:ea typeface="宋体" panose="02010600030101010101" pitchFamily="2" charset="-122"/>
                  </a:rPr>
                  <a:t>)=</a:t>
                </a:r>
                <a:r>
                  <a:rPr lang="en-US" altLang="zh-CN" sz="2800" dirty="0">
                    <a:solidFill>
                      <a:srgbClr val="FFFFFF"/>
                    </a:solidFill>
                    <a:ea typeface="楷体_GB2312" pitchFamily="49" charset="-122"/>
                  </a:rPr>
                  <a:t>0, </a:t>
                </a:r>
                <a:r>
                  <a:rPr lang="zh-CN" altLang="en-US" sz="2800" dirty="0">
                    <a:solidFill>
                      <a:srgbClr val="FFFFFF"/>
                    </a:solidFill>
                    <a:latin typeface="宋体" panose="02010600030101010101" pitchFamily="2" charset="-122"/>
                    <a:ea typeface="宋体" panose="02010600030101010101" pitchFamily="2" charset="-122"/>
                  </a:rPr>
                  <a:t>则</a:t>
                </a:r>
                <a:r>
                  <a:rPr lang="en-US" altLang="zh-CN" sz="2800" dirty="0">
                    <a:solidFill>
                      <a:srgbClr val="FFFF00"/>
                    </a:solidFill>
                    <a:ea typeface="楷体_GB2312" pitchFamily="49" charset="-122"/>
                  </a:rPr>
                  <a:t>ξ</a:t>
                </a:r>
                <a:r>
                  <a:rPr lang="zh-CN" altLang="en-US" sz="2800" dirty="0">
                    <a:solidFill>
                      <a:srgbClr val="FFFF00"/>
                    </a:solidFill>
                    <a:ea typeface="宋体" panose="02010600030101010101" pitchFamily="2" charset="-122"/>
                  </a:rPr>
                  <a:t>表示正面向上的次数</a:t>
                </a:r>
                <a:endParaRPr lang="en-US" altLang="zh-CN" sz="2800" dirty="0">
                  <a:solidFill>
                    <a:srgbClr val="FFFF00"/>
                  </a:solidFill>
                  <a:ea typeface="宋体" panose="02010600030101010101" pitchFamily="2" charset="-122"/>
                </a:endParaRPr>
              </a:p>
              <a:p>
                <a:pPr marL="457200" indent="-457200" eaLnBrk="1" hangingPunct="1">
                  <a:spcBef>
                    <a:spcPct val="50000"/>
                  </a:spcBef>
                  <a:buFont typeface="Wingdings" panose="05000000000000000000" pitchFamily="2" charset="2"/>
                  <a:buChar char="l"/>
                  <a:defRPr/>
                </a:pPr>
                <a:r>
                  <a:rPr lang="zh-CN" altLang="en-US" sz="2800" dirty="0">
                    <a:solidFill>
                      <a:srgbClr val="FFFFFF"/>
                    </a:solidFill>
                    <a:ea typeface="宋体" panose="02010600030101010101" pitchFamily="2" charset="-122"/>
                  </a:rPr>
                  <a:t>抛两次硬币，观察正反面 </a:t>
                </a:r>
                <a14:m>
                  <m:oMath xmlns:m="http://schemas.openxmlformats.org/officeDocument/2006/math">
                    <m:r>
                      <m:rPr>
                        <m:nor/>
                      </m:rPr>
                      <a:rPr lang="en-US" altLang="zh-CN" sz="2800" dirty="0">
                        <a:solidFill>
                          <a:srgbClr val="FFFFFF"/>
                        </a:solidFill>
                        <a:ea typeface="宋体" panose="02010600030101010101" pitchFamily="2" charset="-122"/>
                        <a:cs typeface="Times New Roman" panose="02020603050405020304" pitchFamily="18" charset="0"/>
                      </a:rPr>
                      <m:t>Ω</m:t>
                    </m:r>
                  </m:oMath>
                </a14:m>
                <a:r>
                  <a:rPr lang="en-US" altLang="zh-CN" sz="2800" dirty="0">
                    <a:solidFill>
                      <a:srgbClr val="FFFFFF"/>
                    </a:solidFill>
                    <a:ea typeface="宋体" panose="02010600030101010101" pitchFamily="2" charset="-122"/>
                    <a:cs typeface="Times New Roman" panose="02020603050405020304" pitchFamily="18" charset="0"/>
                  </a:rPr>
                  <a:t>={(</a:t>
                </a:r>
                <a:r>
                  <a:rPr lang="zh-CN" altLang="en-US" sz="2800" dirty="0">
                    <a:solidFill>
                      <a:srgbClr val="FFFFFF"/>
                    </a:solidFill>
                    <a:ea typeface="宋体" panose="02010600030101010101" pitchFamily="2" charset="-122"/>
                    <a:cs typeface="Times New Roman" panose="02020603050405020304" pitchFamily="18" charset="0"/>
                  </a:rPr>
                  <a:t>正</a:t>
                </a:r>
                <a:r>
                  <a:rPr lang="en-US" altLang="zh-CN" sz="2800" dirty="0">
                    <a:solidFill>
                      <a:srgbClr val="FFFFFF"/>
                    </a:solidFill>
                    <a:ea typeface="宋体" panose="02010600030101010101" pitchFamily="2" charset="-122"/>
                    <a:cs typeface="Times New Roman" panose="02020603050405020304" pitchFamily="18" charset="0"/>
                  </a:rPr>
                  <a:t>,</a:t>
                </a:r>
                <a:r>
                  <a:rPr lang="zh-CN" altLang="en-US" sz="2800" dirty="0">
                    <a:solidFill>
                      <a:srgbClr val="FFFFFF"/>
                    </a:solidFill>
                    <a:ea typeface="宋体" panose="02010600030101010101" pitchFamily="2" charset="-122"/>
                    <a:cs typeface="Times New Roman" panose="02020603050405020304" pitchFamily="18" charset="0"/>
                  </a:rPr>
                  <a:t>正</a:t>
                </a:r>
                <a:r>
                  <a:rPr lang="en-US" altLang="zh-CN" sz="2800" dirty="0">
                    <a:solidFill>
                      <a:srgbClr val="FFFFFF"/>
                    </a:solidFill>
                    <a:ea typeface="宋体" panose="02010600030101010101" pitchFamily="2" charset="-122"/>
                    <a:cs typeface="Times New Roman" panose="02020603050405020304" pitchFamily="18" charset="0"/>
                  </a:rPr>
                  <a:t>), (</a:t>
                </a:r>
                <a:r>
                  <a:rPr lang="zh-CN" altLang="en-US" sz="2800" dirty="0">
                    <a:solidFill>
                      <a:srgbClr val="FFFFFF"/>
                    </a:solidFill>
                    <a:ea typeface="宋体" panose="02010600030101010101" pitchFamily="2" charset="-122"/>
                    <a:cs typeface="Times New Roman" panose="02020603050405020304" pitchFamily="18" charset="0"/>
                  </a:rPr>
                  <a:t>正</a:t>
                </a:r>
                <a:r>
                  <a:rPr lang="en-US" altLang="zh-CN" sz="2800" dirty="0">
                    <a:solidFill>
                      <a:srgbClr val="FFFFFF"/>
                    </a:solidFill>
                    <a:ea typeface="宋体" panose="02010600030101010101" pitchFamily="2" charset="-122"/>
                    <a:cs typeface="Times New Roman" panose="02020603050405020304" pitchFamily="18" charset="0"/>
                  </a:rPr>
                  <a:t>, </a:t>
                </a:r>
                <a:r>
                  <a:rPr lang="zh-CN" altLang="en-US" sz="2800" dirty="0">
                    <a:solidFill>
                      <a:srgbClr val="FFFFFF"/>
                    </a:solidFill>
                    <a:ea typeface="宋体" panose="02010600030101010101" pitchFamily="2" charset="-122"/>
                    <a:cs typeface="Times New Roman" panose="02020603050405020304" pitchFamily="18" charset="0"/>
                  </a:rPr>
                  <a:t>反</a:t>
                </a:r>
                <a:r>
                  <a:rPr lang="en-US" altLang="zh-CN" sz="2800" dirty="0">
                    <a:solidFill>
                      <a:srgbClr val="FFFFFF"/>
                    </a:solidFill>
                    <a:ea typeface="宋体" panose="02010600030101010101" pitchFamily="2" charset="-122"/>
                    <a:cs typeface="Times New Roman" panose="02020603050405020304" pitchFamily="18" charset="0"/>
                  </a:rPr>
                  <a:t>), (</a:t>
                </a:r>
                <a:r>
                  <a:rPr lang="zh-CN" altLang="en-US" sz="2800" dirty="0">
                    <a:solidFill>
                      <a:srgbClr val="FFFFFF"/>
                    </a:solidFill>
                    <a:ea typeface="宋体" panose="02010600030101010101" pitchFamily="2" charset="-122"/>
                    <a:cs typeface="Times New Roman" panose="02020603050405020304" pitchFamily="18" charset="0"/>
                  </a:rPr>
                  <a:t>反</a:t>
                </a:r>
                <a:r>
                  <a:rPr lang="en-US" altLang="zh-CN" sz="2800" dirty="0">
                    <a:solidFill>
                      <a:srgbClr val="FFFFFF"/>
                    </a:solidFill>
                    <a:ea typeface="宋体" panose="02010600030101010101" pitchFamily="2" charset="-122"/>
                    <a:cs typeface="Times New Roman" panose="02020603050405020304" pitchFamily="18" charset="0"/>
                  </a:rPr>
                  <a:t>, </a:t>
                </a:r>
                <a:r>
                  <a:rPr lang="zh-CN" altLang="en-US" sz="2800" dirty="0">
                    <a:solidFill>
                      <a:srgbClr val="FFFFFF"/>
                    </a:solidFill>
                    <a:ea typeface="宋体" panose="02010600030101010101" pitchFamily="2" charset="-122"/>
                    <a:cs typeface="Times New Roman" panose="02020603050405020304" pitchFamily="18" charset="0"/>
                  </a:rPr>
                  <a:t>正</a:t>
                </a:r>
                <a:r>
                  <a:rPr lang="en-US" altLang="zh-CN" sz="2800" dirty="0">
                    <a:solidFill>
                      <a:srgbClr val="FFFFFF"/>
                    </a:solidFill>
                    <a:ea typeface="宋体" panose="02010600030101010101" pitchFamily="2" charset="-122"/>
                    <a:cs typeface="Times New Roman" panose="02020603050405020304" pitchFamily="18" charset="0"/>
                  </a:rPr>
                  <a:t>), (</a:t>
                </a:r>
                <a:r>
                  <a:rPr lang="zh-CN" altLang="en-US" sz="2800" dirty="0">
                    <a:solidFill>
                      <a:srgbClr val="FFFFFF"/>
                    </a:solidFill>
                    <a:ea typeface="宋体" panose="02010600030101010101" pitchFamily="2" charset="-122"/>
                    <a:cs typeface="Times New Roman" panose="02020603050405020304" pitchFamily="18" charset="0"/>
                  </a:rPr>
                  <a:t>反</a:t>
                </a:r>
                <a:r>
                  <a:rPr lang="en-US" altLang="zh-CN" sz="2800" dirty="0">
                    <a:solidFill>
                      <a:srgbClr val="FFFFFF"/>
                    </a:solidFill>
                    <a:ea typeface="宋体" panose="02010600030101010101" pitchFamily="2" charset="-122"/>
                    <a:cs typeface="Times New Roman" panose="02020603050405020304" pitchFamily="18" charset="0"/>
                  </a:rPr>
                  <a:t>, </a:t>
                </a:r>
                <a:r>
                  <a:rPr lang="zh-CN" altLang="en-US" sz="2800" dirty="0">
                    <a:solidFill>
                      <a:srgbClr val="FFFFFF"/>
                    </a:solidFill>
                    <a:ea typeface="宋体" panose="02010600030101010101" pitchFamily="2" charset="-122"/>
                    <a:cs typeface="Times New Roman" panose="02020603050405020304" pitchFamily="18" charset="0"/>
                  </a:rPr>
                  <a:t>反</a:t>
                </a:r>
                <a:r>
                  <a:rPr lang="en-US" altLang="zh-CN" sz="2800" dirty="0">
                    <a:solidFill>
                      <a:srgbClr val="FFFFFF"/>
                    </a:solidFill>
                    <a:ea typeface="宋体" panose="02010600030101010101" pitchFamily="2" charset="-122"/>
                    <a:cs typeface="Times New Roman" panose="02020603050405020304" pitchFamily="18" charset="0"/>
                  </a:rPr>
                  <a:t>)}</a:t>
                </a:r>
              </a:p>
              <a:p>
                <a:pPr eaLnBrk="1" hangingPunct="1">
                  <a:spcBef>
                    <a:spcPct val="50000"/>
                  </a:spcBef>
                  <a:defRPr/>
                </a:pPr>
                <a:r>
                  <a:rPr lang="en-US" altLang="zh-CN" sz="2800" dirty="0">
                    <a:solidFill>
                      <a:srgbClr val="FFFFFF"/>
                    </a:solidFill>
                    <a:ea typeface="楷体_GB2312" pitchFamily="49" charset="-122"/>
                  </a:rPr>
                  <a:t>      ξ</a:t>
                </a:r>
                <a:r>
                  <a:rPr lang="en-US" altLang="zh-CN" sz="2800" dirty="0">
                    <a:solidFill>
                      <a:srgbClr val="FFFFFF"/>
                    </a:solidFill>
                    <a:ea typeface="宋体" panose="02010600030101010101" pitchFamily="2" charset="-122"/>
                    <a:cs typeface="Times New Roman" panose="02020603050405020304" pitchFamily="18" charset="0"/>
                  </a:rPr>
                  <a:t>(</a:t>
                </a:r>
                <a:r>
                  <a:rPr lang="zh-CN" altLang="en-US" sz="2800" dirty="0">
                    <a:solidFill>
                      <a:srgbClr val="FFFFFF"/>
                    </a:solidFill>
                    <a:ea typeface="宋体" panose="02010600030101010101" pitchFamily="2" charset="-122"/>
                    <a:cs typeface="Times New Roman" panose="02020603050405020304" pitchFamily="18" charset="0"/>
                  </a:rPr>
                  <a:t>正</a:t>
                </a:r>
                <a:r>
                  <a:rPr lang="en-US" altLang="zh-CN" sz="2800" dirty="0">
                    <a:solidFill>
                      <a:srgbClr val="FFFFFF"/>
                    </a:solidFill>
                    <a:ea typeface="宋体" panose="02010600030101010101" pitchFamily="2" charset="-122"/>
                    <a:cs typeface="Times New Roman" panose="02020603050405020304" pitchFamily="18" charset="0"/>
                  </a:rPr>
                  <a:t>,</a:t>
                </a:r>
                <a:r>
                  <a:rPr lang="zh-CN" altLang="en-US" sz="2800" dirty="0">
                    <a:solidFill>
                      <a:srgbClr val="FFFFFF"/>
                    </a:solidFill>
                    <a:ea typeface="宋体" panose="02010600030101010101" pitchFamily="2" charset="-122"/>
                    <a:cs typeface="Times New Roman" panose="02020603050405020304" pitchFamily="18" charset="0"/>
                  </a:rPr>
                  <a:t>正</a:t>
                </a:r>
                <a:r>
                  <a:rPr lang="en-US" altLang="zh-CN" sz="2800" dirty="0">
                    <a:solidFill>
                      <a:srgbClr val="FFFFFF"/>
                    </a:solidFill>
                    <a:ea typeface="宋体" panose="02010600030101010101" pitchFamily="2" charset="-122"/>
                    <a:cs typeface="Times New Roman" panose="02020603050405020304" pitchFamily="18" charset="0"/>
                  </a:rPr>
                  <a:t>)=0, </a:t>
                </a:r>
                <a:r>
                  <a:rPr lang="en-US" altLang="zh-CN" sz="2800" dirty="0">
                    <a:solidFill>
                      <a:srgbClr val="FFFF00"/>
                    </a:solidFill>
                    <a:ea typeface="楷体_GB2312" pitchFamily="49" charset="-122"/>
                  </a:rPr>
                  <a:t>ξ</a:t>
                </a:r>
                <a:r>
                  <a:rPr lang="en-US" altLang="zh-CN" sz="2800" dirty="0">
                    <a:solidFill>
                      <a:srgbClr val="FFFF00"/>
                    </a:solidFill>
                    <a:ea typeface="宋体" panose="02010600030101010101" pitchFamily="2" charset="-122"/>
                    <a:cs typeface="Times New Roman" panose="02020603050405020304" pitchFamily="18" charset="0"/>
                  </a:rPr>
                  <a:t>(</a:t>
                </a:r>
                <a:r>
                  <a:rPr lang="zh-CN" altLang="en-US" sz="2800" dirty="0">
                    <a:solidFill>
                      <a:srgbClr val="FFFF00"/>
                    </a:solidFill>
                    <a:ea typeface="宋体" panose="02010600030101010101" pitchFamily="2" charset="-122"/>
                    <a:cs typeface="Times New Roman" panose="02020603050405020304" pitchFamily="18" charset="0"/>
                  </a:rPr>
                  <a:t>正</a:t>
                </a:r>
                <a:r>
                  <a:rPr lang="en-US" altLang="zh-CN" sz="2800" dirty="0">
                    <a:solidFill>
                      <a:srgbClr val="FFFF00"/>
                    </a:solidFill>
                    <a:ea typeface="宋体" panose="02010600030101010101" pitchFamily="2" charset="-122"/>
                    <a:cs typeface="Times New Roman" panose="02020603050405020304" pitchFamily="18" charset="0"/>
                  </a:rPr>
                  <a:t>, </a:t>
                </a:r>
                <a:r>
                  <a:rPr lang="zh-CN" altLang="en-US" sz="2800" dirty="0">
                    <a:solidFill>
                      <a:srgbClr val="FFFF00"/>
                    </a:solidFill>
                    <a:ea typeface="宋体" panose="02010600030101010101" pitchFamily="2" charset="-122"/>
                    <a:cs typeface="Times New Roman" panose="02020603050405020304" pitchFamily="18" charset="0"/>
                  </a:rPr>
                  <a:t>反</a:t>
                </a:r>
                <a:r>
                  <a:rPr lang="en-US" altLang="zh-CN" sz="2800" dirty="0">
                    <a:solidFill>
                      <a:srgbClr val="FFFF00"/>
                    </a:solidFill>
                    <a:ea typeface="宋体" panose="02010600030101010101" pitchFamily="2" charset="-122"/>
                    <a:cs typeface="Times New Roman" panose="02020603050405020304" pitchFamily="18" charset="0"/>
                  </a:rPr>
                  <a:t>)=1</a:t>
                </a:r>
                <a:r>
                  <a:rPr lang="en-US" altLang="zh-CN" sz="2800" dirty="0">
                    <a:solidFill>
                      <a:srgbClr val="FFFFFF"/>
                    </a:solidFill>
                    <a:ea typeface="宋体" panose="02010600030101010101" pitchFamily="2" charset="-122"/>
                    <a:cs typeface="Times New Roman" panose="02020603050405020304" pitchFamily="18" charset="0"/>
                  </a:rPr>
                  <a:t>,</a:t>
                </a:r>
                <a:r>
                  <a:rPr lang="en-US" altLang="zh-CN" sz="2800" dirty="0">
                    <a:solidFill>
                      <a:srgbClr val="FFFFFF"/>
                    </a:solidFill>
                    <a:ea typeface="楷体_GB2312" pitchFamily="49" charset="-122"/>
                  </a:rPr>
                  <a:t> ξ</a:t>
                </a:r>
                <a:r>
                  <a:rPr lang="en-US" altLang="zh-CN" sz="2800" dirty="0">
                    <a:solidFill>
                      <a:srgbClr val="FFFFFF"/>
                    </a:solidFill>
                    <a:ea typeface="宋体" panose="02010600030101010101" pitchFamily="2" charset="-122"/>
                    <a:cs typeface="Times New Roman" panose="02020603050405020304" pitchFamily="18" charset="0"/>
                  </a:rPr>
                  <a:t>(</a:t>
                </a:r>
                <a:r>
                  <a:rPr lang="zh-CN" altLang="en-US" sz="2800" dirty="0">
                    <a:solidFill>
                      <a:srgbClr val="FFFFFF"/>
                    </a:solidFill>
                    <a:ea typeface="宋体" panose="02010600030101010101" pitchFamily="2" charset="-122"/>
                    <a:cs typeface="Times New Roman" panose="02020603050405020304" pitchFamily="18" charset="0"/>
                  </a:rPr>
                  <a:t>反</a:t>
                </a:r>
                <a:r>
                  <a:rPr lang="en-US" altLang="zh-CN" sz="2800" dirty="0">
                    <a:solidFill>
                      <a:srgbClr val="FFFFFF"/>
                    </a:solidFill>
                    <a:ea typeface="宋体" panose="02010600030101010101" pitchFamily="2" charset="-122"/>
                    <a:cs typeface="Times New Roman" panose="02020603050405020304" pitchFamily="18" charset="0"/>
                  </a:rPr>
                  <a:t>, </a:t>
                </a:r>
                <a:r>
                  <a:rPr lang="zh-CN" altLang="en-US" sz="2800" dirty="0">
                    <a:solidFill>
                      <a:srgbClr val="FFFFFF"/>
                    </a:solidFill>
                    <a:ea typeface="宋体" panose="02010600030101010101" pitchFamily="2" charset="-122"/>
                    <a:cs typeface="Times New Roman" panose="02020603050405020304" pitchFamily="18" charset="0"/>
                  </a:rPr>
                  <a:t>正</a:t>
                </a:r>
                <a:r>
                  <a:rPr lang="en-US" altLang="zh-CN" sz="2800" dirty="0">
                    <a:solidFill>
                      <a:srgbClr val="FFFFFF"/>
                    </a:solidFill>
                    <a:ea typeface="宋体" panose="02010600030101010101" pitchFamily="2" charset="-122"/>
                    <a:cs typeface="Times New Roman" panose="02020603050405020304" pitchFamily="18" charset="0"/>
                  </a:rPr>
                  <a:t>)=1, </a:t>
                </a:r>
                <a:r>
                  <a:rPr lang="en-US" altLang="zh-CN" sz="2800" dirty="0">
                    <a:solidFill>
                      <a:srgbClr val="FFFF00"/>
                    </a:solidFill>
                    <a:ea typeface="楷体_GB2312" pitchFamily="49" charset="-122"/>
                  </a:rPr>
                  <a:t>ξ</a:t>
                </a:r>
                <a:r>
                  <a:rPr lang="en-US" altLang="zh-CN" sz="2800" dirty="0">
                    <a:solidFill>
                      <a:srgbClr val="FFFF00"/>
                    </a:solidFill>
                    <a:ea typeface="宋体" panose="02010600030101010101" pitchFamily="2" charset="-122"/>
                    <a:cs typeface="Times New Roman" panose="02020603050405020304" pitchFamily="18" charset="0"/>
                  </a:rPr>
                  <a:t>(</a:t>
                </a:r>
                <a:r>
                  <a:rPr lang="zh-CN" altLang="en-US" sz="2800" dirty="0">
                    <a:solidFill>
                      <a:srgbClr val="FFFF00"/>
                    </a:solidFill>
                    <a:ea typeface="宋体" panose="02010600030101010101" pitchFamily="2" charset="-122"/>
                    <a:cs typeface="Times New Roman" panose="02020603050405020304" pitchFamily="18" charset="0"/>
                  </a:rPr>
                  <a:t>反</a:t>
                </a:r>
                <a:r>
                  <a:rPr lang="en-US" altLang="zh-CN" sz="2800" dirty="0">
                    <a:solidFill>
                      <a:srgbClr val="FFFF00"/>
                    </a:solidFill>
                    <a:ea typeface="宋体" panose="02010600030101010101" pitchFamily="2" charset="-122"/>
                    <a:cs typeface="Times New Roman" panose="02020603050405020304" pitchFamily="18" charset="0"/>
                  </a:rPr>
                  <a:t>, </a:t>
                </a:r>
                <a:r>
                  <a:rPr lang="zh-CN" altLang="en-US" sz="2800" dirty="0">
                    <a:solidFill>
                      <a:srgbClr val="FFFF00"/>
                    </a:solidFill>
                    <a:ea typeface="宋体" panose="02010600030101010101" pitchFamily="2" charset="-122"/>
                    <a:cs typeface="Times New Roman" panose="02020603050405020304" pitchFamily="18" charset="0"/>
                  </a:rPr>
                  <a:t>反</a:t>
                </a:r>
                <a:r>
                  <a:rPr lang="en-US" altLang="zh-CN" sz="2800" dirty="0">
                    <a:solidFill>
                      <a:srgbClr val="FFFF00"/>
                    </a:solidFill>
                    <a:ea typeface="宋体" panose="02010600030101010101" pitchFamily="2" charset="-122"/>
                    <a:cs typeface="Times New Roman" panose="02020603050405020304" pitchFamily="18" charset="0"/>
                  </a:rPr>
                  <a:t>)</a:t>
                </a:r>
                <a:r>
                  <a:rPr lang="en-US" altLang="zh-CN" sz="2800" dirty="0">
                    <a:solidFill>
                      <a:srgbClr val="FFFF00"/>
                    </a:solidFill>
                    <a:ea typeface="楷体_GB2312" pitchFamily="49" charset="-122"/>
                  </a:rPr>
                  <a:t>=2</a:t>
                </a:r>
              </a:p>
              <a:p>
                <a:pPr eaLnBrk="1" hangingPunct="1">
                  <a:spcBef>
                    <a:spcPct val="50000"/>
                  </a:spcBef>
                  <a:defRPr/>
                </a:pPr>
                <a:r>
                  <a:rPr lang="en-US" altLang="zh-CN" sz="2800" dirty="0">
                    <a:solidFill>
                      <a:srgbClr val="FFFFFF"/>
                    </a:solidFill>
                    <a:latin typeface="宋体" panose="02010600030101010101" pitchFamily="2" charset="-122"/>
                    <a:ea typeface="楷体_GB2312" pitchFamily="49" charset="-122"/>
                  </a:rPr>
                  <a:t>   </a:t>
                </a:r>
                <a:r>
                  <a:rPr lang="zh-CN" altLang="en-US" sz="2800" dirty="0">
                    <a:solidFill>
                      <a:srgbClr val="FFFFFF"/>
                    </a:solidFill>
                    <a:latin typeface="宋体" panose="02010600030101010101" pitchFamily="2" charset="-122"/>
                    <a:ea typeface="宋体" panose="02010600030101010101" pitchFamily="2" charset="-122"/>
                  </a:rPr>
                  <a:t>则</a:t>
                </a:r>
                <a:r>
                  <a:rPr lang="en-US" altLang="zh-CN" sz="2800" dirty="0">
                    <a:solidFill>
                      <a:srgbClr val="FFFFFF"/>
                    </a:solidFill>
                    <a:ea typeface="楷体_GB2312" pitchFamily="49" charset="-122"/>
                  </a:rPr>
                  <a:t>ξ</a:t>
                </a:r>
                <a:r>
                  <a:rPr lang="zh-CN" altLang="en-US" sz="2800" dirty="0">
                    <a:solidFill>
                      <a:srgbClr val="FFFF00"/>
                    </a:solidFill>
                    <a:latin typeface="宋体" panose="02010600030101010101" pitchFamily="2" charset="-122"/>
                    <a:ea typeface="宋体" panose="02010600030101010101" pitchFamily="2" charset="-122"/>
                  </a:rPr>
                  <a:t>表示反面向上的次数</a:t>
                </a:r>
                <a:endParaRPr lang="en-US" altLang="zh-CN" sz="2800" dirty="0">
                  <a:solidFill>
                    <a:srgbClr val="FFFF00"/>
                  </a:solidFill>
                  <a:latin typeface="宋体" panose="02010600030101010101" pitchFamily="2" charset="-122"/>
                  <a:ea typeface="宋体" panose="02010600030101010101" pitchFamily="2" charset="-122"/>
                </a:endParaRPr>
              </a:p>
            </p:txBody>
          </p:sp>
        </mc:Choice>
        <mc:Fallback xmlns="">
          <p:sp>
            <p:nvSpPr>
              <p:cNvPr id="264196" name="Text Box 4">
                <a:extLst>
                  <a:ext uri="{FF2B5EF4-FFF2-40B4-BE49-F238E27FC236}">
                    <a16:creationId xmlns:a16="http://schemas.microsoft.com/office/drawing/2014/main" id="{536B09FF-EF0A-4604-AB9B-E88C1964305D}"/>
                  </a:ext>
                </a:extLst>
              </p:cNvPr>
              <p:cNvSpPr txBox="1">
                <a:spLocks noRot="1" noChangeAspect="1" noMove="1" noResize="1" noEditPoints="1" noAdjustHandles="1" noChangeArrowheads="1" noChangeShapeType="1" noTextEdit="1"/>
              </p:cNvSpPr>
              <p:nvPr/>
            </p:nvSpPr>
            <p:spPr bwMode="auto">
              <a:xfrm>
                <a:off x="467544" y="507922"/>
                <a:ext cx="8458200" cy="5601533"/>
              </a:xfrm>
              <a:prstGeom prst="rect">
                <a:avLst/>
              </a:prstGeom>
              <a:blipFill>
                <a:blip r:embed="rId4"/>
                <a:stretch>
                  <a:fillRect l="-1298" t="-2067" r="-1370" b="-217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678201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4196"/>
                                        </p:tgtEl>
                                        <p:attrNameLst>
                                          <p:attrName>style.visibility</p:attrName>
                                        </p:attrNameLst>
                                      </p:cBhvr>
                                      <p:to>
                                        <p:strVal val="visible"/>
                                      </p:to>
                                    </p:set>
                                    <p:anim calcmode="lin" valueType="num">
                                      <p:cBhvr additive="base">
                                        <p:cTn id="7" dur="2000" fill="hold"/>
                                        <p:tgtEl>
                                          <p:spTgt spid="264196"/>
                                        </p:tgtEl>
                                        <p:attrNameLst>
                                          <p:attrName>ppt_x</p:attrName>
                                        </p:attrNameLst>
                                      </p:cBhvr>
                                      <p:tavLst>
                                        <p:tav tm="0">
                                          <p:val>
                                            <p:strVal val="#ppt_x"/>
                                          </p:val>
                                        </p:tav>
                                        <p:tav tm="100000">
                                          <p:val>
                                            <p:strVal val="#ppt_x"/>
                                          </p:val>
                                        </p:tav>
                                      </p:tavLst>
                                    </p:anim>
                                    <p:anim calcmode="lin" valueType="num">
                                      <p:cBhvr additive="base">
                                        <p:cTn id="8" dur="2000" fill="hold"/>
                                        <p:tgtEl>
                                          <p:spTgt spid="264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6"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5090" name="Rectangle 3">
            <a:extLst>
              <a:ext uri="{FF2B5EF4-FFF2-40B4-BE49-F238E27FC236}">
                <a16:creationId xmlns:a16="http://schemas.microsoft.com/office/drawing/2014/main" id="{106CBB14-6FC5-4A7D-A077-10AA64F3E45F}"/>
              </a:ext>
            </a:extLst>
          </p:cNvPr>
          <p:cNvSpPr>
            <a:spLocks noGrp="1" noChangeArrowheads="1"/>
          </p:cNvSpPr>
          <p:nvPr>
            <p:ph type="title"/>
          </p:nvPr>
        </p:nvSpPr>
        <p:spPr/>
        <p:txBody>
          <a:bodyPr/>
          <a:lstStyle/>
          <a:p>
            <a:pPr eaLnBrk="1" hangingPunct="1"/>
            <a:r>
              <a:rPr lang="zh-CN" altLang="en-US" sz="3200" dirty="0"/>
              <a:t>进一步剖析可得</a:t>
            </a:r>
          </a:p>
        </p:txBody>
      </p:sp>
      <p:sp>
        <p:nvSpPr>
          <p:cNvPr id="345091" name="Freeform 15">
            <a:extLst>
              <a:ext uri="{FF2B5EF4-FFF2-40B4-BE49-F238E27FC236}">
                <a16:creationId xmlns:a16="http://schemas.microsoft.com/office/drawing/2014/main" id="{45A96725-8D29-479C-BD5E-6EC2465450E6}"/>
              </a:ext>
            </a:extLst>
          </p:cNvPr>
          <p:cNvSpPr>
            <a:spLocks/>
          </p:cNvSpPr>
          <p:nvPr/>
        </p:nvSpPr>
        <p:spPr bwMode="auto">
          <a:xfrm>
            <a:off x="3810000" y="2819400"/>
            <a:ext cx="515938" cy="2116138"/>
          </a:xfrm>
          <a:custGeom>
            <a:avLst/>
            <a:gdLst>
              <a:gd name="T0" fmla="*/ 0 w 288"/>
              <a:gd name="T1" fmla="*/ 2147483646 h 1104"/>
              <a:gd name="T2" fmla="*/ 0 w 288"/>
              <a:gd name="T3" fmla="*/ 0 h 1104"/>
              <a:gd name="T4" fmla="*/ 2147483646 w 288"/>
              <a:gd name="T5" fmla="*/ 0 h 1104"/>
              <a:gd name="T6" fmla="*/ 2147483646 w 288"/>
              <a:gd name="T7" fmla="*/ 2147483646 h 1104"/>
              <a:gd name="T8" fmla="*/ 2147483646 w 288"/>
              <a:gd name="T9" fmla="*/ 2147483646 h 1104"/>
              <a:gd name="T10" fmla="*/ 2147483646 w 288"/>
              <a:gd name="T11" fmla="*/ 2147483646 h 11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8" h="1104">
                <a:moveTo>
                  <a:pt x="0" y="1104"/>
                </a:moveTo>
                <a:lnTo>
                  <a:pt x="0" y="0"/>
                </a:lnTo>
                <a:lnTo>
                  <a:pt x="96" y="0"/>
                </a:lnTo>
                <a:lnTo>
                  <a:pt x="188" y="13"/>
                </a:lnTo>
                <a:lnTo>
                  <a:pt x="288" y="48"/>
                </a:lnTo>
                <a:lnTo>
                  <a:pt x="288" y="1104"/>
                </a:lnTo>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345092" name="Group 4">
            <a:extLst>
              <a:ext uri="{FF2B5EF4-FFF2-40B4-BE49-F238E27FC236}">
                <a16:creationId xmlns:a16="http://schemas.microsoft.com/office/drawing/2014/main" id="{17DE9011-420D-40B1-995A-0B34DDF5FEA5}"/>
              </a:ext>
            </a:extLst>
          </p:cNvPr>
          <p:cNvGrpSpPr>
            <a:grpSpLocks/>
          </p:cNvGrpSpPr>
          <p:nvPr/>
        </p:nvGrpSpPr>
        <p:grpSpPr bwMode="auto">
          <a:xfrm>
            <a:off x="454025" y="1071563"/>
            <a:ext cx="7829550" cy="4692650"/>
            <a:chOff x="624" y="1344"/>
            <a:chExt cx="4368" cy="2448"/>
          </a:xfrm>
        </p:grpSpPr>
        <p:sp>
          <p:nvSpPr>
            <p:cNvPr id="345101" name="Line 5">
              <a:extLst>
                <a:ext uri="{FF2B5EF4-FFF2-40B4-BE49-F238E27FC236}">
                  <a16:creationId xmlns:a16="http://schemas.microsoft.com/office/drawing/2014/main" id="{BA827533-6378-4DD4-B707-46DC48BEC02C}"/>
                </a:ext>
              </a:extLst>
            </p:cNvPr>
            <p:cNvSpPr>
              <a:spLocks noChangeShapeType="1"/>
            </p:cNvSpPr>
            <p:nvPr/>
          </p:nvSpPr>
          <p:spPr bwMode="auto">
            <a:xfrm>
              <a:off x="624" y="3360"/>
              <a:ext cx="436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5102" name="Line 6">
              <a:extLst>
                <a:ext uri="{FF2B5EF4-FFF2-40B4-BE49-F238E27FC236}">
                  <a16:creationId xmlns:a16="http://schemas.microsoft.com/office/drawing/2014/main" id="{10F5CBA1-C677-42C7-A7E1-571992DA6A88}"/>
                </a:ext>
              </a:extLst>
            </p:cNvPr>
            <p:cNvSpPr>
              <a:spLocks noChangeShapeType="1"/>
            </p:cNvSpPr>
            <p:nvPr/>
          </p:nvSpPr>
          <p:spPr bwMode="auto">
            <a:xfrm flipV="1">
              <a:off x="1344" y="1344"/>
              <a:ext cx="0" cy="2448"/>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5103" name="Freeform 7">
              <a:extLst>
                <a:ext uri="{FF2B5EF4-FFF2-40B4-BE49-F238E27FC236}">
                  <a16:creationId xmlns:a16="http://schemas.microsoft.com/office/drawing/2014/main" id="{039B9E54-3AA1-43AC-BCAD-773453FBE90A}"/>
                </a:ext>
              </a:extLst>
            </p:cNvPr>
            <p:cNvSpPr>
              <a:spLocks/>
            </p:cNvSpPr>
            <p:nvPr/>
          </p:nvSpPr>
          <p:spPr bwMode="auto">
            <a:xfrm>
              <a:off x="672" y="2248"/>
              <a:ext cx="3984" cy="1088"/>
            </a:xfrm>
            <a:custGeom>
              <a:avLst/>
              <a:gdLst>
                <a:gd name="T0" fmla="*/ 0 w 3984"/>
                <a:gd name="T1" fmla="*/ 1016 h 1088"/>
                <a:gd name="T2" fmla="*/ 384 w 3984"/>
                <a:gd name="T3" fmla="*/ 920 h 1088"/>
                <a:gd name="T4" fmla="*/ 816 w 3984"/>
                <a:gd name="T5" fmla="*/ 680 h 1088"/>
                <a:gd name="T6" fmla="*/ 1104 w 3984"/>
                <a:gd name="T7" fmla="*/ 392 h 1088"/>
                <a:gd name="T8" fmla="*/ 1392 w 3984"/>
                <a:gd name="T9" fmla="*/ 104 h 1088"/>
                <a:gd name="T10" fmla="*/ 1776 w 3984"/>
                <a:gd name="T11" fmla="*/ 8 h 1088"/>
                <a:gd name="T12" fmla="*/ 2112 w 3984"/>
                <a:gd name="T13" fmla="*/ 56 h 1088"/>
                <a:gd name="T14" fmla="*/ 2448 w 3984"/>
                <a:gd name="T15" fmla="*/ 296 h 1088"/>
                <a:gd name="T16" fmla="*/ 2736 w 3984"/>
                <a:gd name="T17" fmla="*/ 584 h 1088"/>
                <a:gd name="T18" fmla="*/ 3216 w 3984"/>
                <a:gd name="T19" fmla="*/ 920 h 1088"/>
                <a:gd name="T20" fmla="*/ 3696 w 3984"/>
                <a:gd name="T21" fmla="*/ 1064 h 1088"/>
                <a:gd name="T22" fmla="*/ 3984 w 3984"/>
                <a:gd name="T23" fmla="*/ 1064 h 10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84" h="1088">
                  <a:moveTo>
                    <a:pt x="0" y="1016"/>
                  </a:moveTo>
                  <a:cubicBezTo>
                    <a:pt x="124" y="996"/>
                    <a:pt x="248" y="976"/>
                    <a:pt x="384" y="920"/>
                  </a:cubicBezTo>
                  <a:cubicBezTo>
                    <a:pt x="520" y="864"/>
                    <a:pt x="696" y="768"/>
                    <a:pt x="816" y="680"/>
                  </a:cubicBezTo>
                  <a:cubicBezTo>
                    <a:pt x="936" y="592"/>
                    <a:pt x="1008" y="488"/>
                    <a:pt x="1104" y="392"/>
                  </a:cubicBezTo>
                  <a:cubicBezTo>
                    <a:pt x="1200" y="296"/>
                    <a:pt x="1280" y="168"/>
                    <a:pt x="1392" y="104"/>
                  </a:cubicBezTo>
                  <a:cubicBezTo>
                    <a:pt x="1504" y="40"/>
                    <a:pt x="1656" y="16"/>
                    <a:pt x="1776" y="8"/>
                  </a:cubicBezTo>
                  <a:cubicBezTo>
                    <a:pt x="1896" y="0"/>
                    <a:pt x="2000" y="8"/>
                    <a:pt x="2112" y="56"/>
                  </a:cubicBezTo>
                  <a:cubicBezTo>
                    <a:pt x="2224" y="104"/>
                    <a:pt x="2344" y="208"/>
                    <a:pt x="2448" y="296"/>
                  </a:cubicBezTo>
                  <a:cubicBezTo>
                    <a:pt x="2552" y="384"/>
                    <a:pt x="2608" y="480"/>
                    <a:pt x="2736" y="584"/>
                  </a:cubicBezTo>
                  <a:cubicBezTo>
                    <a:pt x="2864" y="688"/>
                    <a:pt x="3056" y="840"/>
                    <a:pt x="3216" y="920"/>
                  </a:cubicBezTo>
                  <a:cubicBezTo>
                    <a:pt x="3376" y="1000"/>
                    <a:pt x="3568" y="1040"/>
                    <a:pt x="3696" y="1064"/>
                  </a:cubicBezTo>
                  <a:cubicBezTo>
                    <a:pt x="3824" y="1088"/>
                    <a:pt x="3904" y="1076"/>
                    <a:pt x="3984" y="1064"/>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345093" name="Text Box 8">
            <a:extLst>
              <a:ext uri="{FF2B5EF4-FFF2-40B4-BE49-F238E27FC236}">
                <a16:creationId xmlns:a16="http://schemas.microsoft.com/office/drawing/2014/main" id="{470E3390-68AF-4D3F-B6BF-40E7FB5C844D}"/>
              </a:ext>
            </a:extLst>
          </p:cNvPr>
          <p:cNvSpPr txBox="1">
            <a:spLocks noChangeArrowheads="1"/>
          </p:cNvSpPr>
          <p:nvPr/>
        </p:nvSpPr>
        <p:spPr bwMode="auto">
          <a:xfrm>
            <a:off x="8112125" y="4843463"/>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45094" name="Text Box 9">
            <a:extLst>
              <a:ext uri="{FF2B5EF4-FFF2-40B4-BE49-F238E27FC236}">
                <a16:creationId xmlns:a16="http://schemas.microsoft.com/office/drawing/2014/main" id="{49E46D91-8436-49A3-8A24-866A5105EC28}"/>
              </a:ext>
            </a:extLst>
          </p:cNvPr>
          <p:cNvSpPr txBox="1">
            <a:spLocks noChangeArrowheads="1"/>
          </p:cNvSpPr>
          <p:nvPr/>
        </p:nvSpPr>
        <p:spPr bwMode="auto">
          <a:xfrm>
            <a:off x="1314450" y="484346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45095" name="Text Box 10">
            <a:extLst>
              <a:ext uri="{FF2B5EF4-FFF2-40B4-BE49-F238E27FC236}">
                <a16:creationId xmlns:a16="http://schemas.microsoft.com/office/drawing/2014/main" id="{65DF1A7D-795C-4D3B-AF79-21861F66700A}"/>
              </a:ext>
            </a:extLst>
          </p:cNvPr>
          <p:cNvSpPr txBox="1">
            <a:spLocks noChangeArrowheads="1"/>
          </p:cNvSpPr>
          <p:nvPr/>
        </p:nvSpPr>
        <p:spPr bwMode="auto">
          <a:xfrm>
            <a:off x="625475" y="887413"/>
            <a:ext cx="968375"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latin typeface="Symbol" panose="05050102010706020507" pitchFamily="18" charset="2"/>
              </a:rPr>
              <a:t>j</a:t>
            </a:r>
            <a:r>
              <a:rPr lang="en-US" altLang="zh-CN">
                <a:solidFill>
                  <a:srgbClr val="FFFFFF"/>
                </a:solidFill>
              </a:rPr>
              <a:t>(</a:t>
            </a:r>
            <a:r>
              <a:rPr lang="en-US" altLang="zh-CN" i="1">
                <a:solidFill>
                  <a:srgbClr val="FFFFFF"/>
                </a:solidFill>
              </a:rPr>
              <a:t>x</a:t>
            </a:r>
            <a:r>
              <a:rPr lang="en-US" altLang="zh-CN">
                <a:solidFill>
                  <a:srgbClr val="FFFFFF"/>
                </a:solidFill>
              </a:rPr>
              <a:t>)</a:t>
            </a:r>
          </a:p>
        </p:txBody>
      </p:sp>
      <p:sp>
        <p:nvSpPr>
          <p:cNvPr id="345096" name="Line 11">
            <a:extLst>
              <a:ext uri="{FF2B5EF4-FFF2-40B4-BE49-F238E27FC236}">
                <a16:creationId xmlns:a16="http://schemas.microsoft.com/office/drawing/2014/main" id="{C1A01AF4-45C7-4274-832A-1E9B8443E0C8}"/>
              </a:ext>
            </a:extLst>
          </p:cNvPr>
          <p:cNvSpPr>
            <a:spLocks noChangeShapeType="1"/>
          </p:cNvSpPr>
          <p:nvPr/>
        </p:nvSpPr>
        <p:spPr bwMode="auto">
          <a:xfrm flipV="1">
            <a:off x="3959225" y="2030413"/>
            <a:ext cx="946150" cy="1103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5097" name="Text Box 13">
            <a:extLst>
              <a:ext uri="{FF2B5EF4-FFF2-40B4-BE49-F238E27FC236}">
                <a16:creationId xmlns:a16="http://schemas.microsoft.com/office/drawing/2014/main" id="{5A7F9584-D1E5-4F14-B2F8-01A292251BB9}"/>
              </a:ext>
            </a:extLst>
          </p:cNvPr>
          <p:cNvSpPr txBox="1">
            <a:spLocks noChangeArrowheads="1"/>
          </p:cNvSpPr>
          <p:nvPr/>
        </p:nvSpPr>
        <p:spPr bwMode="auto">
          <a:xfrm>
            <a:off x="3502025" y="4849813"/>
            <a:ext cx="3857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45098" name="Text Box 16">
            <a:extLst>
              <a:ext uri="{FF2B5EF4-FFF2-40B4-BE49-F238E27FC236}">
                <a16:creationId xmlns:a16="http://schemas.microsoft.com/office/drawing/2014/main" id="{A34D378E-8614-4124-AD09-5A8EFB518C78}"/>
              </a:ext>
            </a:extLst>
          </p:cNvPr>
          <p:cNvSpPr txBox="1">
            <a:spLocks noChangeArrowheads="1"/>
          </p:cNvSpPr>
          <p:nvPr/>
        </p:nvSpPr>
        <p:spPr bwMode="auto">
          <a:xfrm>
            <a:off x="3959225" y="4849813"/>
            <a:ext cx="11255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r>
              <a:rPr lang="en-US" altLang="zh-CN">
                <a:solidFill>
                  <a:srgbClr val="FFFFFF"/>
                </a:solidFill>
              </a:rPr>
              <a:t>+</a:t>
            </a:r>
            <a:r>
              <a:rPr lang="en-US" altLang="zh-CN" i="1">
                <a:solidFill>
                  <a:srgbClr val="FFFFFF"/>
                </a:solidFill>
                <a:sym typeface="Symbol" panose="05050102010706020507" pitchFamily="18" charset="2"/>
              </a:rPr>
              <a:t>x</a:t>
            </a:r>
            <a:endParaRPr lang="en-US" altLang="zh-CN" i="1">
              <a:solidFill>
                <a:srgbClr val="FFFFFF"/>
              </a:solidFill>
            </a:endParaRPr>
          </a:p>
        </p:txBody>
      </p:sp>
      <p:graphicFrame>
        <p:nvGraphicFramePr>
          <p:cNvPr id="345099" name="Object 18">
            <a:extLst>
              <a:ext uri="{FF2B5EF4-FFF2-40B4-BE49-F238E27FC236}">
                <a16:creationId xmlns:a16="http://schemas.microsoft.com/office/drawing/2014/main" id="{C081BC99-810E-46E8-98DD-CF0CE62C895F}"/>
              </a:ext>
            </a:extLst>
          </p:cNvPr>
          <p:cNvGraphicFramePr>
            <a:graphicFrameLocks noChangeAspect="1"/>
          </p:cNvGraphicFramePr>
          <p:nvPr/>
        </p:nvGraphicFramePr>
        <p:xfrm>
          <a:off x="2816225" y="811213"/>
          <a:ext cx="5257800" cy="1139825"/>
        </p:xfrm>
        <a:graphic>
          <a:graphicData uri="http://schemas.openxmlformats.org/presentationml/2006/ole">
            <mc:AlternateContent xmlns:mc="http://schemas.openxmlformats.org/markup-compatibility/2006">
              <mc:Choice xmlns:v="urn:schemas-microsoft-com:vml" Requires="v">
                <p:oleObj spid="_x0000_s14340" name="Equation" r:id="rId3" imgW="1790711" imgH="362085" progId="Equation.3">
                  <p:embed/>
                </p:oleObj>
              </mc:Choice>
              <mc:Fallback>
                <p:oleObj name="Equation" r:id="rId3" imgW="1790711" imgH="362085"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6225" y="811213"/>
                        <a:ext cx="52578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5100" name="Text Box 19">
            <a:extLst>
              <a:ext uri="{FF2B5EF4-FFF2-40B4-BE49-F238E27FC236}">
                <a16:creationId xmlns:a16="http://schemas.microsoft.com/office/drawing/2014/main" id="{99A7D017-C9F8-4259-86D8-3D2F57DA0D97}"/>
              </a:ext>
            </a:extLst>
          </p:cNvPr>
          <p:cNvSpPr txBox="1">
            <a:spLocks noChangeArrowheads="1"/>
          </p:cNvSpPr>
          <p:nvPr/>
        </p:nvSpPr>
        <p:spPr bwMode="auto">
          <a:xfrm>
            <a:off x="76200" y="5486400"/>
            <a:ext cx="8382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3200" dirty="0">
                <a:solidFill>
                  <a:srgbClr val="FFFFFF"/>
                </a:solidFill>
              </a:rPr>
              <a:t>这表明</a:t>
            </a:r>
            <a:r>
              <a:rPr lang="en-US" altLang="zh-CN" sz="3200" i="1" dirty="0">
                <a:solidFill>
                  <a:srgbClr val="FFFFFF"/>
                </a:solidFill>
                <a:latin typeface="Symbol" panose="05050102010706020507" pitchFamily="18" charset="2"/>
              </a:rPr>
              <a:t>j</a:t>
            </a:r>
            <a:r>
              <a:rPr lang="en-US" altLang="zh-CN" sz="3200" dirty="0">
                <a:solidFill>
                  <a:srgbClr val="FFFFFF"/>
                </a:solidFill>
              </a:rPr>
              <a:t>(</a:t>
            </a:r>
            <a:r>
              <a:rPr lang="en-US" altLang="zh-CN" sz="3200" i="1" dirty="0">
                <a:solidFill>
                  <a:srgbClr val="FFFFFF"/>
                </a:solidFill>
              </a:rPr>
              <a:t>x</a:t>
            </a:r>
            <a:r>
              <a:rPr lang="en-US" altLang="zh-CN" sz="3200" dirty="0">
                <a:solidFill>
                  <a:srgbClr val="FFFFFF"/>
                </a:solidFill>
              </a:rPr>
              <a:t>)</a:t>
            </a:r>
            <a:r>
              <a:rPr lang="zh-CN" altLang="en-US" sz="3200" dirty="0">
                <a:solidFill>
                  <a:srgbClr val="FFFFFF"/>
                </a:solidFill>
              </a:rPr>
              <a:t>不是</a:t>
            </a:r>
            <a:r>
              <a:rPr lang="en-US" altLang="zh-CN" sz="3200" i="1" dirty="0">
                <a:solidFill>
                  <a:srgbClr val="FFFFFF"/>
                </a:solidFill>
                <a:latin typeface="Symbol" panose="05050102010706020507" pitchFamily="18" charset="2"/>
              </a:rPr>
              <a:t>x</a:t>
            </a:r>
            <a:r>
              <a:rPr lang="zh-CN" altLang="en-US" sz="3200" dirty="0">
                <a:solidFill>
                  <a:srgbClr val="FFFFFF"/>
                </a:solidFill>
              </a:rPr>
              <a:t>取值</a:t>
            </a:r>
            <a:r>
              <a:rPr lang="en-US" altLang="zh-CN" sz="3200" i="1" dirty="0">
                <a:solidFill>
                  <a:srgbClr val="FFFFFF"/>
                </a:solidFill>
              </a:rPr>
              <a:t>x</a:t>
            </a:r>
            <a:r>
              <a:rPr lang="zh-CN" altLang="en-US" sz="3200" dirty="0">
                <a:solidFill>
                  <a:srgbClr val="FFFFFF"/>
                </a:solidFill>
              </a:rPr>
              <a:t>的概率</a:t>
            </a:r>
            <a:r>
              <a:rPr lang="en-US" altLang="zh-CN" sz="3200" dirty="0">
                <a:solidFill>
                  <a:srgbClr val="FFFFFF"/>
                </a:solidFill>
              </a:rPr>
              <a:t>, </a:t>
            </a:r>
            <a:r>
              <a:rPr lang="zh-CN" altLang="en-US" sz="3200" dirty="0">
                <a:solidFill>
                  <a:srgbClr val="FFFFFF"/>
                </a:solidFill>
              </a:rPr>
              <a:t>而是它在</a:t>
            </a:r>
            <a:r>
              <a:rPr lang="en-US" altLang="zh-CN" sz="3200" i="1" dirty="0">
                <a:solidFill>
                  <a:srgbClr val="FFFFFF"/>
                </a:solidFill>
              </a:rPr>
              <a:t>x</a:t>
            </a:r>
            <a:r>
              <a:rPr lang="zh-CN" altLang="en-US" sz="3200" dirty="0">
                <a:solidFill>
                  <a:srgbClr val="FFFFFF"/>
                </a:solidFill>
              </a:rPr>
              <a:t>点概率分布的密集程度</a:t>
            </a:r>
            <a:r>
              <a:rPr lang="en-US" altLang="zh-CN" sz="3200" dirty="0">
                <a:solidFill>
                  <a:srgbClr val="FFFFFF"/>
                </a:solidFill>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Freeform 15">
            <a:extLst>
              <a:ext uri="{FF2B5EF4-FFF2-40B4-BE49-F238E27FC236}">
                <a16:creationId xmlns:a16="http://schemas.microsoft.com/office/drawing/2014/main" id="{D2DF0CF5-A1E8-4CEC-B67D-C25C96FBE6FB}"/>
              </a:ext>
            </a:extLst>
          </p:cNvPr>
          <p:cNvSpPr>
            <a:spLocks/>
          </p:cNvSpPr>
          <p:nvPr/>
        </p:nvSpPr>
        <p:spPr bwMode="auto">
          <a:xfrm>
            <a:off x="838200" y="2743200"/>
            <a:ext cx="3657600" cy="1752600"/>
          </a:xfrm>
          <a:custGeom>
            <a:avLst/>
            <a:gdLst>
              <a:gd name="T0" fmla="*/ 2147483646 w 2304"/>
              <a:gd name="T1" fmla="*/ 2147483646 h 1104"/>
              <a:gd name="T2" fmla="*/ 2147483646 w 2304"/>
              <a:gd name="T3" fmla="*/ 2147483646 h 1104"/>
              <a:gd name="T4" fmla="*/ 2147483646 w 2304"/>
              <a:gd name="T5" fmla="*/ 2147483646 h 1104"/>
              <a:gd name="T6" fmla="*/ 2147483646 w 2304"/>
              <a:gd name="T7" fmla="*/ 0 h 1104"/>
              <a:gd name="T8" fmla="*/ 2147483646 w 2304"/>
              <a:gd name="T9" fmla="*/ 0 h 1104"/>
              <a:gd name="T10" fmla="*/ 2147483646 w 2304"/>
              <a:gd name="T11" fmla="*/ 0 h 1104"/>
              <a:gd name="T12" fmla="*/ 2147483646 w 2304"/>
              <a:gd name="T13" fmla="*/ 2147483646 h 1104"/>
              <a:gd name="T14" fmla="*/ 2147483646 w 2304"/>
              <a:gd name="T15" fmla="*/ 2147483646 h 1104"/>
              <a:gd name="T16" fmla="*/ 2147483646 w 2304"/>
              <a:gd name="T17" fmla="*/ 2147483646 h 1104"/>
              <a:gd name="T18" fmla="*/ 2147483646 w 2304"/>
              <a:gd name="T19" fmla="*/ 2147483646 h 1104"/>
              <a:gd name="T20" fmla="*/ 2147483646 w 2304"/>
              <a:gd name="T21" fmla="*/ 2147483646 h 1104"/>
              <a:gd name="T22" fmla="*/ 2147483646 w 2304"/>
              <a:gd name="T23" fmla="*/ 2147483646 h 1104"/>
              <a:gd name="T24" fmla="*/ 2147483646 w 2304"/>
              <a:gd name="T25" fmla="*/ 2147483646 h 1104"/>
              <a:gd name="T26" fmla="*/ 2147483646 w 2304"/>
              <a:gd name="T27" fmla="*/ 2147483646 h 1104"/>
              <a:gd name="T28" fmla="*/ 2147483646 w 2304"/>
              <a:gd name="T29" fmla="*/ 2147483646 h 1104"/>
              <a:gd name="T30" fmla="*/ 2147483646 w 2304"/>
              <a:gd name="T31" fmla="*/ 2147483646 h 1104"/>
              <a:gd name="T32" fmla="*/ 0 w 2304"/>
              <a:gd name="T33" fmla="*/ 2147483646 h 1104"/>
              <a:gd name="T34" fmla="*/ 0 w 2304"/>
              <a:gd name="T35" fmla="*/ 2147483646 h 1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04" h="1104">
                <a:moveTo>
                  <a:pt x="2304" y="1104"/>
                </a:moveTo>
                <a:lnTo>
                  <a:pt x="2304" y="144"/>
                </a:lnTo>
                <a:lnTo>
                  <a:pt x="2160" y="48"/>
                </a:lnTo>
                <a:lnTo>
                  <a:pt x="2016" y="0"/>
                </a:lnTo>
                <a:lnTo>
                  <a:pt x="1872" y="0"/>
                </a:lnTo>
                <a:lnTo>
                  <a:pt x="1680" y="0"/>
                </a:lnTo>
                <a:lnTo>
                  <a:pt x="1488" y="48"/>
                </a:lnTo>
                <a:lnTo>
                  <a:pt x="1296" y="144"/>
                </a:lnTo>
                <a:lnTo>
                  <a:pt x="1200" y="288"/>
                </a:lnTo>
                <a:lnTo>
                  <a:pt x="1056" y="432"/>
                </a:lnTo>
                <a:lnTo>
                  <a:pt x="912" y="576"/>
                </a:lnTo>
                <a:lnTo>
                  <a:pt x="833" y="663"/>
                </a:lnTo>
                <a:lnTo>
                  <a:pt x="676" y="755"/>
                </a:lnTo>
                <a:lnTo>
                  <a:pt x="528" y="864"/>
                </a:lnTo>
                <a:lnTo>
                  <a:pt x="288" y="960"/>
                </a:lnTo>
                <a:lnTo>
                  <a:pt x="96" y="1008"/>
                </a:lnTo>
                <a:lnTo>
                  <a:pt x="0" y="1008"/>
                </a:lnTo>
                <a:lnTo>
                  <a:pt x="0" y="1104"/>
                </a:lnTo>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4067" name="Rectangle 3">
            <a:extLst>
              <a:ext uri="{FF2B5EF4-FFF2-40B4-BE49-F238E27FC236}">
                <a16:creationId xmlns:a16="http://schemas.microsoft.com/office/drawing/2014/main" id="{BDDBDF44-130A-43C5-9161-10A1B3A0D795}"/>
              </a:ext>
            </a:extLst>
          </p:cNvPr>
          <p:cNvSpPr>
            <a:spLocks noGrp="1" noChangeArrowheads="1"/>
          </p:cNvSpPr>
          <p:nvPr>
            <p:ph type="title"/>
          </p:nvPr>
        </p:nvSpPr>
        <p:spPr/>
        <p:txBody>
          <a:bodyPr/>
          <a:lstStyle/>
          <a:p>
            <a:pPr eaLnBrk="1" hangingPunct="1"/>
            <a:r>
              <a:rPr lang="zh-CN" altLang="en-US"/>
              <a:t>概率密度函数</a:t>
            </a:r>
            <a:r>
              <a:rPr lang="zh-CN" altLang="en-US" i="1">
                <a:sym typeface="Symbol" panose="05050102010706020507" pitchFamily="18" charset="2"/>
              </a:rPr>
              <a:t></a:t>
            </a:r>
            <a:r>
              <a:rPr lang="en-US" altLang="zh-CN">
                <a:sym typeface="Symbol" panose="05050102010706020507" pitchFamily="18" charset="2"/>
              </a:rPr>
              <a:t>(</a:t>
            </a:r>
            <a:r>
              <a:rPr lang="en-US" altLang="zh-CN" i="1">
                <a:sym typeface="Symbol" panose="05050102010706020507" pitchFamily="18" charset="2"/>
              </a:rPr>
              <a:t>x</a:t>
            </a:r>
            <a:r>
              <a:rPr lang="en-US" altLang="zh-CN">
                <a:sym typeface="Symbol" panose="05050102010706020507" pitchFamily="18" charset="2"/>
              </a:rPr>
              <a:t>)</a:t>
            </a:r>
            <a:r>
              <a:rPr lang="zh-CN" altLang="en-US"/>
              <a:t>与分布函数</a:t>
            </a:r>
            <a:r>
              <a:rPr lang="en-US" altLang="zh-CN" i="1"/>
              <a:t>F</a:t>
            </a:r>
            <a:r>
              <a:rPr lang="en-US" altLang="zh-CN"/>
              <a:t>(</a:t>
            </a:r>
            <a:r>
              <a:rPr lang="en-US" altLang="zh-CN" i="1"/>
              <a:t>x</a:t>
            </a:r>
            <a:r>
              <a:rPr lang="en-US" altLang="zh-CN"/>
              <a:t>)</a:t>
            </a:r>
            <a:r>
              <a:rPr lang="zh-CN" altLang="en-US"/>
              <a:t>的关系为</a:t>
            </a:r>
          </a:p>
        </p:txBody>
      </p:sp>
      <p:grpSp>
        <p:nvGrpSpPr>
          <p:cNvPr id="344068" name="Group 5">
            <a:extLst>
              <a:ext uri="{FF2B5EF4-FFF2-40B4-BE49-F238E27FC236}">
                <a16:creationId xmlns:a16="http://schemas.microsoft.com/office/drawing/2014/main" id="{D3F5FC7F-3657-4F0E-BE5E-6B6BFB0E2781}"/>
              </a:ext>
            </a:extLst>
          </p:cNvPr>
          <p:cNvGrpSpPr>
            <a:grpSpLocks/>
          </p:cNvGrpSpPr>
          <p:nvPr/>
        </p:nvGrpSpPr>
        <p:grpSpPr bwMode="auto">
          <a:xfrm>
            <a:off x="762000" y="1295400"/>
            <a:ext cx="6934200" cy="3886200"/>
            <a:chOff x="624" y="1344"/>
            <a:chExt cx="4368" cy="2448"/>
          </a:xfrm>
        </p:grpSpPr>
        <p:sp>
          <p:nvSpPr>
            <p:cNvPr id="344076" name="Line 6">
              <a:extLst>
                <a:ext uri="{FF2B5EF4-FFF2-40B4-BE49-F238E27FC236}">
                  <a16:creationId xmlns:a16="http://schemas.microsoft.com/office/drawing/2014/main" id="{3E6A9420-5884-4226-96D5-D9A2B3D0208C}"/>
                </a:ext>
              </a:extLst>
            </p:cNvPr>
            <p:cNvSpPr>
              <a:spLocks noChangeShapeType="1"/>
            </p:cNvSpPr>
            <p:nvPr/>
          </p:nvSpPr>
          <p:spPr bwMode="auto">
            <a:xfrm>
              <a:off x="624" y="3360"/>
              <a:ext cx="436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4077" name="Line 7">
              <a:extLst>
                <a:ext uri="{FF2B5EF4-FFF2-40B4-BE49-F238E27FC236}">
                  <a16:creationId xmlns:a16="http://schemas.microsoft.com/office/drawing/2014/main" id="{0E388D62-978A-44B7-A4BE-292136794C00}"/>
                </a:ext>
              </a:extLst>
            </p:cNvPr>
            <p:cNvSpPr>
              <a:spLocks noChangeShapeType="1"/>
            </p:cNvSpPr>
            <p:nvPr/>
          </p:nvSpPr>
          <p:spPr bwMode="auto">
            <a:xfrm flipV="1">
              <a:off x="1344" y="1344"/>
              <a:ext cx="0" cy="2448"/>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4078" name="Freeform 8">
              <a:extLst>
                <a:ext uri="{FF2B5EF4-FFF2-40B4-BE49-F238E27FC236}">
                  <a16:creationId xmlns:a16="http://schemas.microsoft.com/office/drawing/2014/main" id="{5E1AF808-CC8D-4650-8810-7C397586CC41}"/>
                </a:ext>
              </a:extLst>
            </p:cNvPr>
            <p:cNvSpPr>
              <a:spLocks/>
            </p:cNvSpPr>
            <p:nvPr/>
          </p:nvSpPr>
          <p:spPr bwMode="auto">
            <a:xfrm>
              <a:off x="672" y="2248"/>
              <a:ext cx="3984" cy="1088"/>
            </a:xfrm>
            <a:custGeom>
              <a:avLst/>
              <a:gdLst>
                <a:gd name="T0" fmla="*/ 0 w 3984"/>
                <a:gd name="T1" fmla="*/ 1016 h 1088"/>
                <a:gd name="T2" fmla="*/ 384 w 3984"/>
                <a:gd name="T3" fmla="*/ 920 h 1088"/>
                <a:gd name="T4" fmla="*/ 816 w 3984"/>
                <a:gd name="T5" fmla="*/ 680 h 1088"/>
                <a:gd name="T6" fmla="*/ 1104 w 3984"/>
                <a:gd name="T7" fmla="*/ 392 h 1088"/>
                <a:gd name="T8" fmla="*/ 1392 w 3984"/>
                <a:gd name="T9" fmla="*/ 104 h 1088"/>
                <a:gd name="T10" fmla="*/ 1776 w 3984"/>
                <a:gd name="T11" fmla="*/ 8 h 1088"/>
                <a:gd name="T12" fmla="*/ 2112 w 3984"/>
                <a:gd name="T13" fmla="*/ 56 h 1088"/>
                <a:gd name="T14" fmla="*/ 2448 w 3984"/>
                <a:gd name="T15" fmla="*/ 296 h 1088"/>
                <a:gd name="T16" fmla="*/ 2736 w 3984"/>
                <a:gd name="T17" fmla="*/ 584 h 1088"/>
                <a:gd name="T18" fmla="*/ 3216 w 3984"/>
                <a:gd name="T19" fmla="*/ 920 h 1088"/>
                <a:gd name="T20" fmla="*/ 3696 w 3984"/>
                <a:gd name="T21" fmla="*/ 1064 h 1088"/>
                <a:gd name="T22" fmla="*/ 3984 w 3984"/>
                <a:gd name="T23" fmla="*/ 1064 h 10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84" h="1088">
                  <a:moveTo>
                    <a:pt x="0" y="1016"/>
                  </a:moveTo>
                  <a:cubicBezTo>
                    <a:pt x="124" y="996"/>
                    <a:pt x="248" y="976"/>
                    <a:pt x="384" y="920"/>
                  </a:cubicBezTo>
                  <a:cubicBezTo>
                    <a:pt x="520" y="864"/>
                    <a:pt x="696" y="768"/>
                    <a:pt x="816" y="680"/>
                  </a:cubicBezTo>
                  <a:cubicBezTo>
                    <a:pt x="936" y="592"/>
                    <a:pt x="1008" y="488"/>
                    <a:pt x="1104" y="392"/>
                  </a:cubicBezTo>
                  <a:cubicBezTo>
                    <a:pt x="1200" y="296"/>
                    <a:pt x="1280" y="168"/>
                    <a:pt x="1392" y="104"/>
                  </a:cubicBezTo>
                  <a:cubicBezTo>
                    <a:pt x="1504" y="40"/>
                    <a:pt x="1656" y="16"/>
                    <a:pt x="1776" y="8"/>
                  </a:cubicBezTo>
                  <a:cubicBezTo>
                    <a:pt x="1896" y="0"/>
                    <a:pt x="2000" y="8"/>
                    <a:pt x="2112" y="56"/>
                  </a:cubicBezTo>
                  <a:cubicBezTo>
                    <a:pt x="2224" y="104"/>
                    <a:pt x="2344" y="208"/>
                    <a:pt x="2448" y="296"/>
                  </a:cubicBezTo>
                  <a:cubicBezTo>
                    <a:pt x="2552" y="384"/>
                    <a:pt x="2608" y="480"/>
                    <a:pt x="2736" y="584"/>
                  </a:cubicBezTo>
                  <a:cubicBezTo>
                    <a:pt x="2864" y="688"/>
                    <a:pt x="3056" y="840"/>
                    <a:pt x="3216" y="920"/>
                  </a:cubicBezTo>
                  <a:cubicBezTo>
                    <a:pt x="3376" y="1000"/>
                    <a:pt x="3568" y="1040"/>
                    <a:pt x="3696" y="1064"/>
                  </a:cubicBezTo>
                  <a:cubicBezTo>
                    <a:pt x="3824" y="1088"/>
                    <a:pt x="3904" y="1076"/>
                    <a:pt x="3984" y="1064"/>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344069" name="Text Box 9">
            <a:extLst>
              <a:ext uri="{FF2B5EF4-FFF2-40B4-BE49-F238E27FC236}">
                <a16:creationId xmlns:a16="http://schemas.microsoft.com/office/drawing/2014/main" id="{95A07279-C5E6-4B34-A093-8AEBAC9A804F}"/>
              </a:ext>
            </a:extLst>
          </p:cNvPr>
          <p:cNvSpPr txBox="1">
            <a:spLocks noChangeArrowheads="1"/>
          </p:cNvSpPr>
          <p:nvPr/>
        </p:nvSpPr>
        <p:spPr bwMode="auto">
          <a:xfrm>
            <a:off x="7543800" y="4419600"/>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44070" name="Text Box 10">
            <a:extLst>
              <a:ext uri="{FF2B5EF4-FFF2-40B4-BE49-F238E27FC236}">
                <a16:creationId xmlns:a16="http://schemas.microsoft.com/office/drawing/2014/main" id="{D39451E3-566F-41ED-9332-C599587FFE7E}"/>
              </a:ext>
            </a:extLst>
          </p:cNvPr>
          <p:cNvSpPr txBox="1">
            <a:spLocks noChangeArrowheads="1"/>
          </p:cNvSpPr>
          <p:nvPr/>
        </p:nvSpPr>
        <p:spPr bwMode="auto">
          <a:xfrm>
            <a:off x="1524000" y="44196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44071" name="Text Box 11">
            <a:extLst>
              <a:ext uri="{FF2B5EF4-FFF2-40B4-BE49-F238E27FC236}">
                <a16:creationId xmlns:a16="http://schemas.microsoft.com/office/drawing/2014/main" id="{6DB8F43F-4BF3-489E-A90C-64BAE8E3C5E2}"/>
              </a:ext>
            </a:extLst>
          </p:cNvPr>
          <p:cNvSpPr txBox="1">
            <a:spLocks noChangeArrowheads="1"/>
          </p:cNvSpPr>
          <p:nvPr/>
        </p:nvSpPr>
        <p:spPr bwMode="auto">
          <a:xfrm>
            <a:off x="914400" y="1143000"/>
            <a:ext cx="968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latin typeface="Symbol" panose="05050102010706020507" pitchFamily="18" charset="2"/>
              </a:rPr>
              <a:t>j</a:t>
            </a:r>
            <a:r>
              <a:rPr lang="en-US" altLang="zh-CN">
                <a:solidFill>
                  <a:srgbClr val="FFFFFF"/>
                </a:solidFill>
              </a:rPr>
              <a:t>(</a:t>
            </a:r>
            <a:r>
              <a:rPr lang="en-US" altLang="zh-CN" i="1">
                <a:solidFill>
                  <a:srgbClr val="FFFFFF"/>
                </a:solidFill>
              </a:rPr>
              <a:t>x</a:t>
            </a:r>
            <a:r>
              <a:rPr lang="en-US" altLang="zh-CN">
                <a:solidFill>
                  <a:srgbClr val="FFFFFF"/>
                </a:solidFill>
              </a:rPr>
              <a:t>)</a:t>
            </a:r>
          </a:p>
        </p:txBody>
      </p:sp>
      <p:sp>
        <p:nvSpPr>
          <p:cNvPr id="344072" name="Line 12">
            <a:extLst>
              <a:ext uri="{FF2B5EF4-FFF2-40B4-BE49-F238E27FC236}">
                <a16:creationId xmlns:a16="http://schemas.microsoft.com/office/drawing/2014/main" id="{65B61C4D-06BB-4CB3-9825-63DBCE5F6F3F}"/>
              </a:ext>
            </a:extLst>
          </p:cNvPr>
          <p:cNvSpPr>
            <a:spLocks noChangeShapeType="1"/>
          </p:cNvSpPr>
          <p:nvPr/>
        </p:nvSpPr>
        <p:spPr bwMode="auto">
          <a:xfrm flipV="1">
            <a:off x="3962400" y="2362200"/>
            <a:ext cx="838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aphicFrame>
        <p:nvGraphicFramePr>
          <p:cNvPr id="344073" name="Object 13">
            <a:extLst>
              <a:ext uri="{FF2B5EF4-FFF2-40B4-BE49-F238E27FC236}">
                <a16:creationId xmlns:a16="http://schemas.microsoft.com/office/drawing/2014/main" id="{7929774B-7782-4A22-AC7B-15742AB33AF3}"/>
              </a:ext>
            </a:extLst>
          </p:cNvPr>
          <p:cNvGraphicFramePr>
            <a:graphicFrameLocks noChangeAspect="1"/>
          </p:cNvGraphicFramePr>
          <p:nvPr/>
        </p:nvGraphicFramePr>
        <p:xfrm>
          <a:off x="2667000" y="990600"/>
          <a:ext cx="5810250" cy="1643063"/>
        </p:xfrm>
        <a:graphic>
          <a:graphicData uri="http://schemas.openxmlformats.org/presentationml/2006/ole">
            <mc:AlternateContent xmlns:mc="http://schemas.openxmlformats.org/markup-compatibility/2006">
              <mc:Choice xmlns:v="urn:schemas-microsoft-com:vml" Requires="v">
                <p:oleObj spid="_x0000_s15366" name="Equation" r:id="rId3" imgW="1600268" imgH="400185" progId="Equation.3">
                  <p:embed/>
                </p:oleObj>
              </mc:Choice>
              <mc:Fallback>
                <p:oleObj name="Equation" r:id="rId3" imgW="1600268" imgH="400185" progId="Equation.3">
                  <p:embed/>
                  <p:pic>
                    <p:nvPicPr>
                      <p:cNvPr id="344073" name="Object 13">
                        <a:extLst>
                          <a:ext uri="{FF2B5EF4-FFF2-40B4-BE49-F238E27FC236}">
                            <a16:creationId xmlns:a16="http://schemas.microsoft.com/office/drawing/2014/main" id="{7929774B-7782-4A22-AC7B-15742AB33A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990600"/>
                        <a:ext cx="5810250" cy="164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4074" name="Text Box 16">
            <a:extLst>
              <a:ext uri="{FF2B5EF4-FFF2-40B4-BE49-F238E27FC236}">
                <a16:creationId xmlns:a16="http://schemas.microsoft.com/office/drawing/2014/main" id="{1573C92C-84AA-4FB1-B0B0-1A3AECB28CC7}"/>
              </a:ext>
            </a:extLst>
          </p:cNvPr>
          <p:cNvSpPr txBox="1">
            <a:spLocks noChangeArrowheads="1"/>
          </p:cNvSpPr>
          <p:nvPr/>
        </p:nvSpPr>
        <p:spPr bwMode="auto">
          <a:xfrm>
            <a:off x="4311650" y="4343400"/>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graphicFrame>
        <p:nvGraphicFramePr>
          <p:cNvPr id="344075" name="Object 17">
            <a:extLst>
              <a:ext uri="{FF2B5EF4-FFF2-40B4-BE49-F238E27FC236}">
                <a16:creationId xmlns:a16="http://schemas.microsoft.com/office/drawing/2014/main" id="{0FB3610C-F196-417B-8A44-EBB3081BDDA3}"/>
              </a:ext>
            </a:extLst>
          </p:cNvPr>
          <p:cNvGraphicFramePr>
            <a:graphicFrameLocks noChangeAspect="1"/>
          </p:cNvGraphicFramePr>
          <p:nvPr/>
        </p:nvGraphicFramePr>
        <p:xfrm>
          <a:off x="838200" y="5257800"/>
          <a:ext cx="6324600" cy="1457325"/>
        </p:xfrm>
        <a:graphic>
          <a:graphicData uri="http://schemas.openxmlformats.org/presentationml/2006/ole">
            <mc:AlternateContent xmlns:mc="http://schemas.openxmlformats.org/markup-compatibility/2006">
              <mc:Choice xmlns:v="urn:schemas-microsoft-com:vml" Requires="v">
                <p:oleObj spid="_x0000_s15367" name="Equation" r:id="rId5" imgW="1914432" imgH="390457" progId="Equation.3">
                  <p:embed/>
                </p:oleObj>
              </mc:Choice>
              <mc:Fallback>
                <p:oleObj name="Equation" r:id="rId5" imgW="1914432" imgH="390457" progId="Equation.3">
                  <p:embed/>
                  <p:pic>
                    <p:nvPicPr>
                      <p:cNvPr id="344075" name="Object 17">
                        <a:extLst>
                          <a:ext uri="{FF2B5EF4-FFF2-40B4-BE49-F238E27FC236}">
                            <a16:creationId xmlns:a16="http://schemas.microsoft.com/office/drawing/2014/main" id="{0FB3610C-F196-417B-8A44-EBB3081BDD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5257800"/>
                        <a:ext cx="6324600" cy="145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66959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1208FD64-D818-4EFC-9C32-9925EEBE9166}"/>
              </a:ext>
            </a:extLst>
          </p:cNvPr>
          <p:cNvSpPr>
            <a:spLocks noGrp="1" noChangeArrowheads="1"/>
          </p:cNvSpPr>
          <p:nvPr>
            <p:ph type="title"/>
          </p:nvPr>
        </p:nvSpPr>
        <p:spPr/>
        <p:txBody>
          <a:bodyPr/>
          <a:lstStyle/>
          <a:p>
            <a:pPr eaLnBrk="1" hangingPunct="1"/>
            <a:r>
              <a:rPr lang="zh-CN" altLang="en-US" sz="3200" dirty="0"/>
              <a:t>例</a:t>
            </a:r>
            <a:r>
              <a:rPr lang="en-US" altLang="zh-CN" sz="3200" dirty="0"/>
              <a:t>9 </a:t>
            </a:r>
            <a:r>
              <a:rPr lang="zh-CN" altLang="en-US" sz="3200" dirty="0"/>
              <a:t>若</a:t>
            </a:r>
            <a:r>
              <a:rPr lang="en-US" altLang="zh-CN" sz="3200" i="1" dirty="0">
                <a:latin typeface="Symbol" panose="05050102010706020507" pitchFamily="18" charset="2"/>
              </a:rPr>
              <a:t>x</a:t>
            </a:r>
            <a:r>
              <a:rPr lang="zh-CN" altLang="en-US" sz="3200" dirty="0"/>
              <a:t>有概率密度</a:t>
            </a:r>
          </a:p>
        </p:txBody>
      </p:sp>
      <p:graphicFrame>
        <p:nvGraphicFramePr>
          <p:cNvPr id="346115" name="Object 3">
            <a:extLst>
              <a:ext uri="{FF2B5EF4-FFF2-40B4-BE49-F238E27FC236}">
                <a16:creationId xmlns:a16="http://schemas.microsoft.com/office/drawing/2014/main" id="{5E9B2829-B7A0-4F93-B07B-D0A3800F3C30}"/>
              </a:ext>
            </a:extLst>
          </p:cNvPr>
          <p:cNvGraphicFramePr>
            <a:graphicFrameLocks noGrp="1" noChangeAspect="1"/>
          </p:cNvGraphicFramePr>
          <p:nvPr>
            <p:ph sz="quarter" idx="1"/>
          </p:nvPr>
        </p:nvGraphicFramePr>
        <p:xfrm>
          <a:off x="457200" y="762000"/>
          <a:ext cx="4648200" cy="1195388"/>
        </p:xfrm>
        <a:graphic>
          <a:graphicData uri="http://schemas.openxmlformats.org/presentationml/2006/ole">
            <mc:AlternateContent xmlns:mc="http://schemas.openxmlformats.org/markup-compatibility/2006">
              <mc:Choice xmlns:v="urn:schemas-microsoft-com:vml" Requires="v">
                <p:oleObj spid="_x0000_s16390" name="Equation" r:id="rId3" imgW="1714534" imgH="390457" progId="Equation.3">
                  <p:embed/>
                </p:oleObj>
              </mc:Choice>
              <mc:Fallback>
                <p:oleObj name="Equation" r:id="rId3" imgW="1714534" imgH="39045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762000"/>
                        <a:ext cx="4648200" cy="1195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46116" name="Object 4">
            <a:extLst>
              <a:ext uri="{FF2B5EF4-FFF2-40B4-BE49-F238E27FC236}">
                <a16:creationId xmlns:a16="http://schemas.microsoft.com/office/drawing/2014/main" id="{43272704-C3BB-4E42-9FAC-E4AA6EC6EDA1}"/>
              </a:ext>
            </a:extLst>
          </p:cNvPr>
          <p:cNvGraphicFramePr>
            <a:graphicFrameLocks noGrp="1" noChangeAspect="1"/>
          </p:cNvGraphicFramePr>
          <p:nvPr>
            <p:ph sz="quarter" idx="2"/>
            <p:extLst>
              <p:ext uri="{D42A27DB-BD31-4B8C-83A1-F6EECF244321}">
                <p14:modId xmlns:p14="http://schemas.microsoft.com/office/powerpoint/2010/main" val="4291855605"/>
              </p:ext>
            </p:extLst>
          </p:nvPr>
        </p:nvGraphicFramePr>
        <p:xfrm>
          <a:off x="1752600" y="2552700"/>
          <a:ext cx="7391400" cy="4333875"/>
        </p:xfrm>
        <a:graphic>
          <a:graphicData uri="http://schemas.openxmlformats.org/presentationml/2006/ole">
            <mc:AlternateContent xmlns:mc="http://schemas.openxmlformats.org/markup-compatibility/2006">
              <mc:Choice xmlns:v="urn:schemas-microsoft-com:vml" Requires="v">
                <p:oleObj spid="_x0000_s16391" name="Equation" r:id="rId5" imgW="2790743" imgH="1609657" progId="Equation.3">
                  <p:embed/>
                </p:oleObj>
              </mc:Choice>
              <mc:Fallback>
                <p:oleObj name="Equation" r:id="rId5" imgW="2790743" imgH="1609657"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552700"/>
                        <a:ext cx="7391400"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46117" name="Rectangle 5">
            <a:extLst>
              <a:ext uri="{FF2B5EF4-FFF2-40B4-BE49-F238E27FC236}">
                <a16:creationId xmlns:a16="http://schemas.microsoft.com/office/drawing/2014/main" id="{E245B510-51A4-4A56-9555-45EA5779E796}"/>
              </a:ext>
            </a:extLst>
          </p:cNvPr>
          <p:cNvSpPr>
            <a:spLocks noGrp="1" noChangeArrowheads="1"/>
          </p:cNvSpPr>
          <p:nvPr>
            <p:ph type="body" sz="half" idx="3"/>
          </p:nvPr>
        </p:nvSpPr>
        <p:spPr>
          <a:xfrm>
            <a:off x="0" y="1828800"/>
            <a:ext cx="9144000" cy="1447800"/>
          </a:xfrm>
        </p:spPr>
        <p:txBody>
          <a:bodyPr/>
          <a:lstStyle/>
          <a:p>
            <a:pPr marL="0" indent="0" eaLnBrk="1" hangingPunct="1"/>
            <a:r>
              <a:rPr lang="zh-CN" altLang="en-US" sz="3200" dirty="0"/>
              <a:t>则称</a:t>
            </a:r>
            <a:r>
              <a:rPr lang="en-US" altLang="zh-CN" sz="3200" i="1" dirty="0">
                <a:latin typeface="Symbol" panose="05050102010706020507" pitchFamily="18" charset="2"/>
              </a:rPr>
              <a:t>x</a:t>
            </a:r>
            <a:r>
              <a:rPr lang="zh-CN" altLang="en-US" sz="3200" dirty="0"/>
              <a:t>服从区间</a:t>
            </a:r>
            <a:r>
              <a:rPr lang="en-US" altLang="zh-CN" sz="3200" dirty="0"/>
              <a:t>[</a:t>
            </a:r>
            <a:r>
              <a:rPr lang="en-US" altLang="zh-CN" sz="3200" i="1" dirty="0" err="1"/>
              <a:t>a</a:t>
            </a:r>
            <a:r>
              <a:rPr lang="en-US" altLang="zh-CN" sz="3200" dirty="0" err="1"/>
              <a:t>,</a:t>
            </a:r>
            <a:r>
              <a:rPr lang="en-US" altLang="zh-CN" sz="3200" i="1" dirty="0" err="1"/>
              <a:t>b</a:t>
            </a:r>
            <a:r>
              <a:rPr lang="en-US" altLang="zh-CN" sz="3200" dirty="0"/>
              <a:t>]</a:t>
            </a:r>
            <a:r>
              <a:rPr lang="zh-CN" altLang="en-US" sz="3200" dirty="0"/>
              <a:t>上的均匀分布</a:t>
            </a:r>
            <a:r>
              <a:rPr lang="en-US" altLang="zh-CN" sz="3200" dirty="0"/>
              <a:t>, </a:t>
            </a:r>
            <a:r>
              <a:rPr lang="zh-CN" altLang="en-US" sz="3200" dirty="0"/>
              <a:t>试求</a:t>
            </a:r>
            <a:r>
              <a:rPr lang="en-US" altLang="zh-CN" sz="3200" i="1" dirty="0"/>
              <a:t>F</a:t>
            </a:r>
            <a:r>
              <a:rPr lang="en-US" altLang="zh-CN" sz="3200" dirty="0"/>
              <a:t>(</a:t>
            </a:r>
            <a:r>
              <a:rPr lang="en-US" altLang="zh-CN" sz="3200" i="1" dirty="0"/>
              <a:t>x</a:t>
            </a:r>
            <a:r>
              <a:rPr lang="en-US" altLang="zh-CN" sz="3200" dirty="0"/>
              <a:t>).</a:t>
            </a:r>
          </a:p>
          <a:p>
            <a:pPr marL="0" indent="0" eaLnBrk="1" hangingPunct="1"/>
            <a:r>
              <a:rPr lang="zh-CN" altLang="en-US" sz="3200" dirty="0"/>
              <a:t>解  因为</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A9770A44-5CFC-4D22-80E9-ED73A9F0C08C}"/>
              </a:ext>
            </a:extLst>
          </p:cNvPr>
          <p:cNvSpPr>
            <a:spLocks noGrp="1" noChangeArrowheads="1"/>
          </p:cNvSpPr>
          <p:nvPr>
            <p:ph type="title"/>
          </p:nvPr>
        </p:nvSpPr>
        <p:spPr>
          <a:xfrm>
            <a:off x="0" y="0"/>
            <a:ext cx="8763000" cy="685800"/>
          </a:xfrm>
        </p:spPr>
        <p:txBody>
          <a:bodyPr/>
          <a:lstStyle/>
          <a:p>
            <a:pPr eaLnBrk="1" hangingPunct="1"/>
            <a:r>
              <a:rPr lang="en-US" altLang="zh-CN" i="1">
                <a:latin typeface="Symbol" panose="05050102010706020507" pitchFamily="18" charset="2"/>
              </a:rPr>
              <a:t>j</a:t>
            </a:r>
            <a:r>
              <a:rPr lang="en-US" altLang="zh-CN"/>
              <a:t>(</a:t>
            </a:r>
            <a:r>
              <a:rPr lang="en-US" altLang="zh-CN" i="1"/>
              <a:t>x</a:t>
            </a:r>
            <a:r>
              <a:rPr lang="en-US" altLang="zh-CN"/>
              <a:t>)</a:t>
            </a:r>
            <a:r>
              <a:rPr lang="zh-CN" altLang="en-US"/>
              <a:t>的图形为</a:t>
            </a:r>
          </a:p>
        </p:txBody>
      </p:sp>
      <p:sp>
        <p:nvSpPr>
          <p:cNvPr id="347139" name="Rectangle 3">
            <a:extLst>
              <a:ext uri="{FF2B5EF4-FFF2-40B4-BE49-F238E27FC236}">
                <a16:creationId xmlns:a16="http://schemas.microsoft.com/office/drawing/2014/main" id="{70421371-1122-4784-A6D5-672F819B50D1}"/>
              </a:ext>
            </a:extLst>
          </p:cNvPr>
          <p:cNvSpPr>
            <a:spLocks noGrp="1" noChangeArrowheads="1"/>
          </p:cNvSpPr>
          <p:nvPr>
            <p:ph type="body" idx="1"/>
          </p:nvPr>
        </p:nvSpPr>
        <p:spPr>
          <a:xfrm>
            <a:off x="0" y="4038600"/>
            <a:ext cx="9144000" cy="762000"/>
          </a:xfrm>
        </p:spPr>
        <p:txBody>
          <a:bodyPr/>
          <a:lstStyle/>
          <a:p>
            <a:pPr eaLnBrk="1" hangingPunct="1"/>
            <a:r>
              <a:rPr lang="zh-CN" altLang="en-US"/>
              <a:t>求分布函数</a:t>
            </a:r>
            <a:r>
              <a:rPr lang="en-US" altLang="zh-CN" i="1"/>
              <a:t>F</a:t>
            </a:r>
            <a:r>
              <a:rPr lang="en-US" altLang="zh-CN"/>
              <a:t>(</a:t>
            </a:r>
            <a:r>
              <a:rPr lang="en-US" altLang="zh-CN" i="1"/>
              <a:t>x</a:t>
            </a:r>
            <a:r>
              <a:rPr lang="en-US" altLang="zh-CN"/>
              <a:t>)</a:t>
            </a:r>
            <a:r>
              <a:rPr lang="zh-CN" altLang="en-US"/>
              <a:t>则是根据公式</a:t>
            </a:r>
          </a:p>
        </p:txBody>
      </p:sp>
      <p:sp>
        <p:nvSpPr>
          <p:cNvPr id="347140" name="Line 5">
            <a:extLst>
              <a:ext uri="{FF2B5EF4-FFF2-40B4-BE49-F238E27FC236}">
                <a16:creationId xmlns:a16="http://schemas.microsoft.com/office/drawing/2014/main" id="{123B5931-58D5-440A-8363-A2B15E0D68E7}"/>
              </a:ext>
            </a:extLst>
          </p:cNvPr>
          <p:cNvSpPr>
            <a:spLocks noChangeShapeType="1"/>
          </p:cNvSpPr>
          <p:nvPr/>
        </p:nvSpPr>
        <p:spPr bwMode="auto">
          <a:xfrm>
            <a:off x="762000" y="3065463"/>
            <a:ext cx="662463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7141" name="Line 6">
            <a:extLst>
              <a:ext uri="{FF2B5EF4-FFF2-40B4-BE49-F238E27FC236}">
                <a16:creationId xmlns:a16="http://schemas.microsoft.com/office/drawing/2014/main" id="{92D824E8-A59B-4877-9A9B-FAD9B3B689EF}"/>
              </a:ext>
            </a:extLst>
          </p:cNvPr>
          <p:cNvSpPr>
            <a:spLocks noChangeShapeType="1"/>
          </p:cNvSpPr>
          <p:nvPr/>
        </p:nvSpPr>
        <p:spPr bwMode="auto">
          <a:xfrm flipV="1">
            <a:off x="1981200" y="838200"/>
            <a:ext cx="0" cy="250825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7143" name="Line 8">
            <a:extLst>
              <a:ext uri="{FF2B5EF4-FFF2-40B4-BE49-F238E27FC236}">
                <a16:creationId xmlns:a16="http://schemas.microsoft.com/office/drawing/2014/main" id="{90F7307F-88EB-4919-ADBB-AEBC8BC246B6}"/>
              </a:ext>
            </a:extLst>
          </p:cNvPr>
          <p:cNvSpPr>
            <a:spLocks noChangeShapeType="1"/>
          </p:cNvSpPr>
          <p:nvPr/>
        </p:nvSpPr>
        <p:spPr bwMode="auto">
          <a:xfrm>
            <a:off x="3021013" y="1870075"/>
            <a:ext cx="240823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7145" name="Line 10">
            <a:extLst>
              <a:ext uri="{FF2B5EF4-FFF2-40B4-BE49-F238E27FC236}">
                <a16:creationId xmlns:a16="http://schemas.microsoft.com/office/drawing/2014/main" id="{792462A7-D286-422E-9B80-687F37CDAA60}"/>
              </a:ext>
            </a:extLst>
          </p:cNvPr>
          <p:cNvSpPr>
            <a:spLocks noChangeShapeType="1"/>
          </p:cNvSpPr>
          <p:nvPr/>
        </p:nvSpPr>
        <p:spPr bwMode="auto">
          <a:xfrm flipH="1">
            <a:off x="836613" y="3065463"/>
            <a:ext cx="21844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7146" name="Line 11">
            <a:extLst>
              <a:ext uri="{FF2B5EF4-FFF2-40B4-BE49-F238E27FC236}">
                <a16:creationId xmlns:a16="http://schemas.microsoft.com/office/drawing/2014/main" id="{B625CB79-9808-4122-8466-6C39B86354D7}"/>
              </a:ext>
            </a:extLst>
          </p:cNvPr>
          <p:cNvSpPr>
            <a:spLocks noChangeShapeType="1"/>
          </p:cNvSpPr>
          <p:nvPr/>
        </p:nvSpPr>
        <p:spPr bwMode="auto">
          <a:xfrm>
            <a:off x="5429250" y="3065463"/>
            <a:ext cx="150495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7147" name="Text Box 12">
            <a:extLst>
              <a:ext uri="{FF2B5EF4-FFF2-40B4-BE49-F238E27FC236}">
                <a16:creationId xmlns:a16="http://schemas.microsoft.com/office/drawing/2014/main" id="{E52B8DBB-BE25-4114-BF35-510E71415247}"/>
              </a:ext>
            </a:extLst>
          </p:cNvPr>
          <p:cNvSpPr txBox="1">
            <a:spLocks noChangeArrowheads="1"/>
          </p:cNvSpPr>
          <p:nvPr/>
        </p:nvSpPr>
        <p:spPr bwMode="auto">
          <a:xfrm>
            <a:off x="836613" y="299402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47148" name="Text Box 13">
            <a:extLst>
              <a:ext uri="{FF2B5EF4-FFF2-40B4-BE49-F238E27FC236}">
                <a16:creationId xmlns:a16="http://schemas.microsoft.com/office/drawing/2014/main" id="{F0DDFB9B-B2C6-4CE1-8AC1-D0A782ED49D6}"/>
              </a:ext>
            </a:extLst>
          </p:cNvPr>
          <p:cNvSpPr txBox="1">
            <a:spLocks noChangeArrowheads="1"/>
          </p:cNvSpPr>
          <p:nvPr/>
        </p:nvSpPr>
        <p:spPr bwMode="auto">
          <a:xfrm>
            <a:off x="2794000" y="306546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a</a:t>
            </a:r>
          </a:p>
        </p:txBody>
      </p:sp>
      <p:sp>
        <p:nvSpPr>
          <p:cNvPr id="347149" name="Text Box 14">
            <a:extLst>
              <a:ext uri="{FF2B5EF4-FFF2-40B4-BE49-F238E27FC236}">
                <a16:creationId xmlns:a16="http://schemas.microsoft.com/office/drawing/2014/main" id="{17BE2BF3-B187-4FCA-9985-44D82057237B}"/>
              </a:ext>
            </a:extLst>
          </p:cNvPr>
          <p:cNvSpPr txBox="1">
            <a:spLocks noChangeArrowheads="1"/>
          </p:cNvSpPr>
          <p:nvPr/>
        </p:nvSpPr>
        <p:spPr bwMode="auto">
          <a:xfrm>
            <a:off x="5257800" y="30480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b</a:t>
            </a:r>
          </a:p>
        </p:txBody>
      </p:sp>
      <p:sp>
        <p:nvSpPr>
          <p:cNvPr id="347150" name="Text Box 15">
            <a:extLst>
              <a:ext uri="{FF2B5EF4-FFF2-40B4-BE49-F238E27FC236}">
                <a16:creationId xmlns:a16="http://schemas.microsoft.com/office/drawing/2014/main" id="{5BAE2789-2E58-465A-B246-E89B587E7DCD}"/>
              </a:ext>
            </a:extLst>
          </p:cNvPr>
          <p:cNvSpPr txBox="1">
            <a:spLocks noChangeArrowheads="1"/>
          </p:cNvSpPr>
          <p:nvPr/>
        </p:nvSpPr>
        <p:spPr bwMode="auto">
          <a:xfrm>
            <a:off x="7085013" y="2994025"/>
            <a:ext cx="38735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47151" name="Text Box 16">
            <a:extLst>
              <a:ext uri="{FF2B5EF4-FFF2-40B4-BE49-F238E27FC236}">
                <a16:creationId xmlns:a16="http://schemas.microsoft.com/office/drawing/2014/main" id="{3CD265B4-E93A-442B-A1C1-BFB6124F2829}"/>
              </a:ext>
            </a:extLst>
          </p:cNvPr>
          <p:cNvSpPr txBox="1">
            <a:spLocks noChangeArrowheads="1"/>
          </p:cNvSpPr>
          <p:nvPr/>
        </p:nvSpPr>
        <p:spPr bwMode="auto">
          <a:xfrm>
            <a:off x="1981200" y="609600"/>
            <a:ext cx="968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sym typeface="Symbol" panose="05050102010706020507" pitchFamily="18" charset="2"/>
              </a:rPr>
              <a:t></a:t>
            </a:r>
            <a:r>
              <a:rPr lang="en-US" altLang="zh-CN">
                <a:solidFill>
                  <a:srgbClr val="FFFFFF"/>
                </a:solidFill>
                <a:sym typeface="Symbol" panose="05050102010706020507" pitchFamily="18" charset="2"/>
              </a:rPr>
              <a:t>(</a:t>
            </a:r>
            <a:r>
              <a:rPr lang="en-US" altLang="zh-CN" i="1">
                <a:solidFill>
                  <a:srgbClr val="FFFFFF"/>
                </a:solidFill>
                <a:sym typeface="Symbol" panose="05050102010706020507" pitchFamily="18" charset="2"/>
              </a:rPr>
              <a:t>x</a:t>
            </a:r>
            <a:r>
              <a:rPr lang="en-US" altLang="zh-CN">
                <a:solidFill>
                  <a:srgbClr val="FFFFFF"/>
                </a:solidFill>
                <a:sym typeface="Symbol" panose="05050102010706020507" pitchFamily="18" charset="2"/>
              </a:rPr>
              <a:t>)</a:t>
            </a:r>
            <a:endParaRPr lang="en-US" altLang="zh-CN">
              <a:solidFill>
                <a:srgbClr val="FFFFFF"/>
              </a:solidFill>
            </a:endParaRPr>
          </a:p>
        </p:txBody>
      </p:sp>
      <p:sp>
        <p:nvSpPr>
          <p:cNvPr id="347152" name="Line 17">
            <a:extLst>
              <a:ext uri="{FF2B5EF4-FFF2-40B4-BE49-F238E27FC236}">
                <a16:creationId xmlns:a16="http://schemas.microsoft.com/office/drawing/2014/main" id="{93D41915-0504-411D-9B93-40819EAF3E88}"/>
              </a:ext>
            </a:extLst>
          </p:cNvPr>
          <p:cNvSpPr>
            <a:spLocks noChangeShapeType="1"/>
          </p:cNvSpPr>
          <p:nvPr/>
        </p:nvSpPr>
        <p:spPr bwMode="auto">
          <a:xfrm flipV="1">
            <a:off x="4191000" y="1905000"/>
            <a:ext cx="0" cy="1143000"/>
          </a:xfrm>
          <a:prstGeom prst="line">
            <a:avLst/>
          </a:prstGeom>
          <a:noFill/>
          <a:ln w="381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7153" name="Line 18">
            <a:extLst>
              <a:ext uri="{FF2B5EF4-FFF2-40B4-BE49-F238E27FC236}">
                <a16:creationId xmlns:a16="http://schemas.microsoft.com/office/drawing/2014/main" id="{8AF5AE8A-224C-4DE2-AFB6-3108539F0900}"/>
              </a:ext>
            </a:extLst>
          </p:cNvPr>
          <p:cNvSpPr>
            <a:spLocks noChangeShapeType="1"/>
          </p:cNvSpPr>
          <p:nvPr/>
        </p:nvSpPr>
        <p:spPr bwMode="auto">
          <a:xfrm flipV="1">
            <a:off x="4191000" y="1295400"/>
            <a:ext cx="1600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aphicFrame>
        <p:nvGraphicFramePr>
          <p:cNvPr id="347154" name="Object 19">
            <a:extLst>
              <a:ext uri="{FF2B5EF4-FFF2-40B4-BE49-F238E27FC236}">
                <a16:creationId xmlns:a16="http://schemas.microsoft.com/office/drawing/2014/main" id="{3BC60FB8-5B94-4789-A4DD-FF941C306015}"/>
              </a:ext>
            </a:extLst>
          </p:cNvPr>
          <p:cNvGraphicFramePr>
            <a:graphicFrameLocks noChangeAspect="1"/>
          </p:cNvGraphicFramePr>
          <p:nvPr/>
        </p:nvGraphicFramePr>
        <p:xfrm>
          <a:off x="5791200" y="533400"/>
          <a:ext cx="1101725" cy="1219200"/>
        </p:xfrm>
        <a:graphic>
          <a:graphicData uri="http://schemas.openxmlformats.org/presentationml/2006/ole">
            <mc:AlternateContent xmlns:mc="http://schemas.openxmlformats.org/markup-compatibility/2006">
              <mc:Choice xmlns:v="urn:schemas-microsoft-com:vml" Requires="v">
                <p:oleObj spid="_x0000_s17414" name="Equation" r:id="rId3" imgW="285801" imgH="323985" progId="Equation.3">
                  <p:embed/>
                </p:oleObj>
              </mc:Choice>
              <mc:Fallback>
                <p:oleObj name="Equation" r:id="rId3" imgW="285801" imgH="323985"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533400"/>
                        <a:ext cx="11017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7155" name="Object 21">
            <a:extLst>
              <a:ext uri="{FF2B5EF4-FFF2-40B4-BE49-F238E27FC236}">
                <a16:creationId xmlns:a16="http://schemas.microsoft.com/office/drawing/2014/main" id="{C0AE60DE-0C99-47C0-8F54-6527EA868E29}"/>
              </a:ext>
            </a:extLst>
          </p:cNvPr>
          <p:cNvGraphicFramePr>
            <a:graphicFrameLocks noChangeAspect="1"/>
          </p:cNvGraphicFramePr>
          <p:nvPr/>
        </p:nvGraphicFramePr>
        <p:xfrm>
          <a:off x="1066800" y="4724400"/>
          <a:ext cx="3810000" cy="1808163"/>
        </p:xfrm>
        <a:graphic>
          <a:graphicData uri="http://schemas.openxmlformats.org/presentationml/2006/ole">
            <mc:AlternateContent xmlns:mc="http://schemas.openxmlformats.org/markup-compatibility/2006">
              <mc:Choice xmlns:v="urn:schemas-microsoft-com:vml" Requires="v">
                <p:oleObj spid="_x0000_s17415" name="Equation" r:id="rId5" imgW="923855" imgH="400185" progId="Equation.3">
                  <p:embed/>
                </p:oleObj>
              </mc:Choice>
              <mc:Fallback>
                <p:oleObj name="Equation" r:id="rId5" imgW="923855" imgH="400185"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4724400"/>
                        <a:ext cx="3810000" cy="180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62" name="Rectangle 2">
            <a:extLst>
              <a:ext uri="{FF2B5EF4-FFF2-40B4-BE49-F238E27FC236}">
                <a16:creationId xmlns:a16="http://schemas.microsoft.com/office/drawing/2014/main" id="{10B6F330-659F-4847-ADC1-705B192CA4EC}"/>
              </a:ext>
            </a:extLst>
          </p:cNvPr>
          <p:cNvSpPr>
            <a:spLocks noGrp="1" noChangeArrowheads="1"/>
          </p:cNvSpPr>
          <p:nvPr>
            <p:ph type="title"/>
          </p:nvPr>
        </p:nvSpPr>
        <p:spPr>
          <a:xfrm>
            <a:off x="0" y="0"/>
            <a:ext cx="8763000" cy="685800"/>
          </a:xfrm>
        </p:spPr>
        <p:txBody>
          <a:bodyPr/>
          <a:lstStyle/>
          <a:p>
            <a:pPr eaLnBrk="1" hangingPunct="1"/>
            <a:r>
              <a:rPr lang="zh-CN" altLang="en-US">
                <a:solidFill>
                  <a:schemeClr val="tx1"/>
                </a:solidFill>
                <a:latin typeface="Symbol" panose="05050102010706020507" pitchFamily="18" charset="2"/>
              </a:rPr>
              <a:t>当</a:t>
            </a:r>
            <a:r>
              <a:rPr lang="en-US" altLang="zh-CN" i="1">
                <a:solidFill>
                  <a:schemeClr val="tx1"/>
                </a:solidFill>
              </a:rPr>
              <a:t>x</a:t>
            </a:r>
            <a:r>
              <a:rPr lang="en-US" altLang="zh-CN">
                <a:solidFill>
                  <a:schemeClr val="tx1"/>
                </a:solidFill>
              </a:rPr>
              <a:t>&lt;</a:t>
            </a:r>
            <a:r>
              <a:rPr lang="en-US" altLang="zh-CN" i="1">
                <a:solidFill>
                  <a:schemeClr val="tx1"/>
                </a:solidFill>
              </a:rPr>
              <a:t>a</a:t>
            </a:r>
            <a:r>
              <a:rPr lang="zh-CN" altLang="en-US">
                <a:solidFill>
                  <a:schemeClr val="tx1"/>
                </a:solidFill>
              </a:rPr>
              <a:t>时</a:t>
            </a:r>
          </a:p>
        </p:txBody>
      </p:sp>
      <p:sp>
        <p:nvSpPr>
          <p:cNvPr id="348163" name="Line 4">
            <a:extLst>
              <a:ext uri="{FF2B5EF4-FFF2-40B4-BE49-F238E27FC236}">
                <a16:creationId xmlns:a16="http://schemas.microsoft.com/office/drawing/2014/main" id="{FC554B6D-8B12-44ED-B983-A0157AF9AB6A}"/>
              </a:ext>
            </a:extLst>
          </p:cNvPr>
          <p:cNvSpPr>
            <a:spLocks noChangeShapeType="1"/>
          </p:cNvSpPr>
          <p:nvPr/>
        </p:nvSpPr>
        <p:spPr bwMode="auto">
          <a:xfrm>
            <a:off x="762000" y="3065463"/>
            <a:ext cx="662463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8164" name="Line 5">
            <a:extLst>
              <a:ext uri="{FF2B5EF4-FFF2-40B4-BE49-F238E27FC236}">
                <a16:creationId xmlns:a16="http://schemas.microsoft.com/office/drawing/2014/main" id="{3409BF29-4D24-4901-A6DC-16D07AAC8241}"/>
              </a:ext>
            </a:extLst>
          </p:cNvPr>
          <p:cNvSpPr>
            <a:spLocks noChangeShapeType="1"/>
          </p:cNvSpPr>
          <p:nvPr/>
        </p:nvSpPr>
        <p:spPr bwMode="auto">
          <a:xfrm flipV="1">
            <a:off x="1981200" y="838200"/>
            <a:ext cx="0" cy="250825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8166" name="Line 7">
            <a:extLst>
              <a:ext uri="{FF2B5EF4-FFF2-40B4-BE49-F238E27FC236}">
                <a16:creationId xmlns:a16="http://schemas.microsoft.com/office/drawing/2014/main" id="{35980D5C-AF57-4FED-907A-A856317DF6EA}"/>
              </a:ext>
            </a:extLst>
          </p:cNvPr>
          <p:cNvSpPr>
            <a:spLocks noChangeShapeType="1"/>
          </p:cNvSpPr>
          <p:nvPr/>
        </p:nvSpPr>
        <p:spPr bwMode="auto">
          <a:xfrm>
            <a:off x="3021013" y="1870075"/>
            <a:ext cx="240823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8168" name="Line 9">
            <a:extLst>
              <a:ext uri="{FF2B5EF4-FFF2-40B4-BE49-F238E27FC236}">
                <a16:creationId xmlns:a16="http://schemas.microsoft.com/office/drawing/2014/main" id="{A0360850-FCCB-43B9-8BCF-80C42B8F239F}"/>
              </a:ext>
            </a:extLst>
          </p:cNvPr>
          <p:cNvSpPr>
            <a:spLocks noChangeShapeType="1"/>
          </p:cNvSpPr>
          <p:nvPr/>
        </p:nvSpPr>
        <p:spPr bwMode="auto">
          <a:xfrm flipH="1">
            <a:off x="836613" y="3065463"/>
            <a:ext cx="21844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8169" name="Line 10">
            <a:extLst>
              <a:ext uri="{FF2B5EF4-FFF2-40B4-BE49-F238E27FC236}">
                <a16:creationId xmlns:a16="http://schemas.microsoft.com/office/drawing/2014/main" id="{4E8A73E4-6DA9-44F0-9ADA-BACBB781C0BB}"/>
              </a:ext>
            </a:extLst>
          </p:cNvPr>
          <p:cNvSpPr>
            <a:spLocks noChangeShapeType="1"/>
          </p:cNvSpPr>
          <p:nvPr/>
        </p:nvSpPr>
        <p:spPr bwMode="auto">
          <a:xfrm>
            <a:off x="5429250" y="3065463"/>
            <a:ext cx="150495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8170" name="Text Box 11">
            <a:extLst>
              <a:ext uri="{FF2B5EF4-FFF2-40B4-BE49-F238E27FC236}">
                <a16:creationId xmlns:a16="http://schemas.microsoft.com/office/drawing/2014/main" id="{2212E539-3DF8-4D9D-9FC7-8ECA2D590C7A}"/>
              </a:ext>
            </a:extLst>
          </p:cNvPr>
          <p:cNvSpPr txBox="1">
            <a:spLocks noChangeArrowheads="1"/>
          </p:cNvSpPr>
          <p:nvPr/>
        </p:nvSpPr>
        <p:spPr bwMode="auto">
          <a:xfrm>
            <a:off x="836613" y="299402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48171" name="Text Box 12">
            <a:extLst>
              <a:ext uri="{FF2B5EF4-FFF2-40B4-BE49-F238E27FC236}">
                <a16:creationId xmlns:a16="http://schemas.microsoft.com/office/drawing/2014/main" id="{DD2DE3BF-A4D9-4F26-8246-BCF47B9EDE17}"/>
              </a:ext>
            </a:extLst>
          </p:cNvPr>
          <p:cNvSpPr txBox="1">
            <a:spLocks noChangeArrowheads="1"/>
          </p:cNvSpPr>
          <p:nvPr/>
        </p:nvSpPr>
        <p:spPr bwMode="auto">
          <a:xfrm>
            <a:off x="2794000" y="306546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a</a:t>
            </a:r>
          </a:p>
        </p:txBody>
      </p:sp>
      <p:sp>
        <p:nvSpPr>
          <p:cNvPr id="348172" name="Text Box 13">
            <a:extLst>
              <a:ext uri="{FF2B5EF4-FFF2-40B4-BE49-F238E27FC236}">
                <a16:creationId xmlns:a16="http://schemas.microsoft.com/office/drawing/2014/main" id="{84BEDB14-1ACA-458E-9488-A2CE10C0B4F4}"/>
              </a:ext>
            </a:extLst>
          </p:cNvPr>
          <p:cNvSpPr txBox="1">
            <a:spLocks noChangeArrowheads="1"/>
          </p:cNvSpPr>
          <p:nvPr/>
        </p:nvSpPr>
        <p:spPr bwMode="auto">
          <a:xfrm>
            <a:off x="5257800" y="30480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b</a:t>
            </a:r>
          </a:p>
        </p:txBody>
      </p:sp>
      <p:sp>
        <p:nvSpPr>
          <p:cNvPr id="348173" name="Text Box 14">
            <a:extLst>
              <a:ext uri="{FF2B5EF4-FFF2-40B4-BE49-F238E27FC236}">
                <a16:creationId xmlns:a16="http://schemas.microsoft.com/office/drawing/2014/main" id="{6CE68CE5-2FC8-43D8-8DBA-390EC1051D81}"/>
              </a:ext>
            </a:extLst>
          </p:cNvPr>
          <p:cNvSpPr txBox="1">
            <a:spLocks noChangeArrowheads="1"/>
          </p:cNvSpPr>
          <p:nvPr/>
        </p:nvSpPr>
        <p:spPr bwMode="auto">
          <a:xfrm>
            <a:off x="7085013" y="2994025"/>
            <a:ext cx="38735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48174" name="Text Box 15">
            <a:extLst>
              <a:ext uri="{FF2B5EF4-FFF2-40B4-BE49-F238E27FC236}">
                <a16:creationId xmlns:a16="http://schemas.microsoft.com/office/drawing/2014/main" id="{8E119809-8E51-4956-AE3D-FB17D6FA0E59}"/>
              </a:ext>
            </a:extLst>
          </p:cNvPr>
          <p:cNvSpPr txBox="1">
            <a:spLocks noChangeArrowheads="1"/>
          </p:cNvSpPr>
          <p:nvPr/>
        </p:nvSpPr>
        <p:spPr bwMode="auto">
          <a:xfrm>
            <a:off x="1981200" y="609600"/>
            <a:ext cx="968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sym typeface="Symbol" panose="05050102010706020507" pitchFamily="18" charset="2"/>
              </a:rPr>
              <a:t></a:t>
            </a:r>
            <a:r>
              <a:rPr lang="en-US" altLang="zh-CN">
                <a:solidFill>
                  <a:srgbClr val="FFFFFF"/>
                </a:solidFill>
                <a:sym typeface="Symbol" panose="05050102010706020507" pitchFamily="18" charset="2"/>
              </a:rPr>
              <a:t>(</a:t>
            </a:r>
            <a:r>
              <a:rPr lang="en-US" altLang="zh-CN" i="1">
                <a:solidFill>
                  <a:srgbClr val="FFFFFF"/>
                </a:solidFill>
                <a:sym typeface="Symbol" panose="05050102010706020507" pitchFamily="18" charset="2"/>
              </a:rPr>
              <a:t>x</a:t>
            </a:r>
            <a:r>
              <a:rPr lang="en-US" altLang="zh-CN">
                <a:solidFill>
                  <a:srgbClr val="FFFFFF"/>
                </a:solidFill>
                <a:sym typeface="Symbol" panose="05050102010706020507" pitchFamily="18" charset="2"/>
              </a:rPr>
              <a:t>)</a:t>
            </a:r>
            <a:endParaRPr lang="en-US" altLang="zh-CN">
              <a:solidFill>
                <a:srgbClr val="FFFFFF"/>
              </a:solidFill>
            </a:endParaRPr>
          </a:p>
        </p:txBody>
      </p:sp>
      <p:sp>
        <p:nvSpPr>
          <p:cNvPr id="348175" name="Line 16">
            <a:extLst>
              <a:ext uri="{FF2B5EF4-FFF2-40B4-BE49-F238E27FC236}">
                <a16:creationId xmlns:a16="http://schemas.microsoft.com/office/drawing/2014/main" id="{5C8523E2-BF4B-4795-91E8-6350CD6B172A}"/>
              </a:ext>
            </a:extLst>
          </p:cNvPr>
          <p:cNvSpPr>
            <a:spLocks noChangeShapeType="1"/>
          </p:cNvSpPr>
          <p:nvPr/>
        </p:nvSpPr>
        <p:spPr bwMode="auto">
          <a:xfrm flipV="1">
            <a:off x="4191000" y="1905000"/>
            <a:ext cx="0" cy="1143000"/>
          </a:xfrm>
          <a:prstGeom prst="line">
            <a:avLst/>
          </a:prstGeom>
          <a:noFill/>
          <a:ln w="381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8176" name="Line 17">
            <a:extLst>
              <a:ext uri="{FF2B5EF4-FFF2-40B4-BE49-F238E27FC236}">
                <a16:creationId xmlns:a16="http://schemas.microsoft.com/office/drawing/2014/main" id="{7A9DF413-D05B-4304-8D42-E1E3F89A3608}"/>
              </a:ext>
            </a:extLst>
          </p:cNvPr>
          <p:cNvSpPr>
            <a:spLocks noChangeShapeType="1"/>
          </p:cNvSpPr>
          <p:nvPr/>
        </p:nvSpPr>
        <p:spPr bwMode="auto">
          <a:xfrm flipV="1">
            <a:off x="4191000" y="1295400"/>
            <a:ext cx="1600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aphicFrame>
        <p:nvGraphicFramePr>
          <p:cNvPr id="348177" name="Object 18">
            <a:extLst>
              <a:ext uri="{FF2B5EF4-FFF2-40B4-BE49-F238E27FC236}">
                <a16:creationId xmlns:a16="http://schemas.microsoft.com/office/drawing/2014/main" id="{9D0472D6-3D6B-4377-816E-B7EC0158B1E3}"/>
              </a:ext>
            </a:extLst>
          </p:cNvPr>
          <p:cNvGraphicFramePr>
            <a:graphicFrameLocks noChangeAspect="1"/>
          </p:cNvGraphicFramePr>
          <p:nvPr/>
        </p:nvGraphicFramePr>
        <p:xfrm>
          <a:off x="5791200" y="533400"/>
          <a:ext cx="1101725" cy="1219200"/>
        </p:xfrm>
        <a:graphic>
          <a:graphicData uri="http://schemas.openxmlformats.org/presentationml/2006/ole">
            <mc:AlternateContent xmlns:mc="http://schemas.openxmlformats.org/markup-compatibility/2006">
              <mc:Choice xmlns:v="urn:schemas-microsoft-com:vml" Requires="v">
                <p:oleObj spid="_x0000_s18438" name="Equation" r:id="rId3" imgW="285801" imgH="323985" progId="Equation.3">
                  <p:embed/>
                </p:oleObj>
              </mc:Choice>
              <mc:Fallback>
                <p:oleObj name="Equation" r:id="rId3" imgW="285801" imgH="323985"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533400"/>
                        <a:ext cx="11017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178" name="Object 19">
            <a:extLst>
              <a:ext uri="{FF2B5EF4-FFF2-40B4-BE49-F238E27FC236}">
                <a16:creationId xmlns:a16="http://schemas.microsoft.com/office/drawing/2014/main" id="{EA0CAA5A-A95D-4E48-BE43-F2BC7D8ABBF8}"/>
              </a:ext>
            </a:extLst>
          </p:cNvPr>
          <p:cNvGraphicFramePr>
            <a:graphicFrameLocks noChangeAspect="1"/>
          </p:cNvGraphicFramePr>
          <p:nvPr/>
        </p:nvGraphicFramePr>
        <p:xfrm>
          <a:off x="1295400" y="4038600"/>
          <a:ext cx="4005263" cy="1808163"/>
        </p:xfrm>
        <a:graphic>
          <a:graphicData uri="http://schemas.openxmlformats.org/presentationml/2006/ole">
            <mc:AlternateContent xmlns:mc="http://schemas.openxmlformats.org/markup-compatibility/2006">
              <mc:Choice xmlns:v="urn:schemas-microsoft-com:vml" Requires="v">
                <p:oleObj spid="_x0000_s18439" name="Equation" r:id="rId5" imgW="971668" imgH="400185" progId="Equation.3">
                  <p:embed/>
                </p:oleObj>
              </mc:Choice>
              <mc:Fallback>
                <p:oleObj name="Equation" r:id="rId5" imgW="971668" imgH="400185"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038600"/>
                        <a:ext cx="4005263" cy="180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179" name="Text Box 21">
            <a:extLst>
              <a:ext uri="{FF2B5EF4-FFF2-40B4-BE49-F238E27FC236}">
                <a16:creationId xmlns:a16="http://schemas.microsoft.com/office/drawing/2014/main" id="{E2DFA784-61D4-4E82-8168-FE8BA321AEB4}"/>
              </a:ext>
            </a:extLst>
          </p:cNvPr>
          <p:cNvSpPr txBox="1">
            <a:spLocks noChangeArrowheads="1"/>
          </p:cNvSpPr>
          <p:nvPr/>
        </p:nvSpPr>
        <p:spPr bwMode="auto">
          <a:xfrm>
            <a:off x="2209800" y="2971800"/>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pic>
        <p:nvPicPr>
          <p:cNvPr id="348180" name="Picture 22" descr="C:\Program Files\Common Files\Microsoft Shared\Clipart\themes1\Bullets\BD14515_.GIF">
            <a:extLst>
              <a:ext uri="{FF2B5EF4-FFF2-40B4-BE49-F238E27FC236}">
                <a16:creationId xmlns:a16="http://schemas.microsoft.com/office/drawing/2014/main" id="{9A9DD718-C04F-4D33-A56F-3D7981E463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7275" y="3013075"/>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9186" name="Rectangle 2">
            <a:extLst>
              <a:ext uri="{FF2B5EF4-FFF2-40B4-BE49-F238E27FC236}">
                <a16:creationId xmlns:a16="http://schemas.microsoft.com/office/drawing/2014/main" id="{9C039EC7-ABC1-42CE-9804-E6A4AF12E0D5}"/>
              </a:ext>
            </a:extLst>
          </p:cNvPr>
          <p:cNvSpPr>
            <a:spLocks noGrp="1" noChangeArrowheads="1"/>
          </p:cNvSpPr>
          <p:nvPr>
            <p:ph type="title"/>
          </p:nvPr>
        </p:nvSpPr>
        <p:spPr>
          <a:xfrm>
            <a:off x="0" y="0"/>
            <a:ext cx="8763000" cy="685800"/>
          </a:xfrm>
        </p:spPr>
        <p:txBody>
          <a:bodyPr/>
          <a:lstStyle/>
          <a:p>
            <a:pPr eaLnBrk="1" hangingPunct="1"/>
            <a:r>
              <a:rPr lang="zh-CN" altLang="en-US">
                <a:solidFill>
                  <a:schemeClr val="tx1"/>
                </a:solidFill>
                <a:latin typeface="Symbol" panose="05050102010706020507" pitchFamily="18" charset="2"/>
              </a:rPr>
              <a:t>当</a:t>
            </a:r>
            <a:r>
              <a:rPr lang="en-US" altLang="zh-CN" i="1">
                <a:solidFill>
                  <a:schemeClr val="tx1"/>
                </a:solidFill>
              </a:rPr>
              <a:t>a&lt;x&lt;b</a:t>
            </a:r>
            <a:r>
              <a:rPr lang="zh-CN" altLang="en-US">
                <a:solidFill>
                  <a:schemeClr val="tx1"/>
                </a:solidFill>
              </a:rPr>
              <a:t>时</a:t>
            </a:r>
          </a:p>
        </p:txBody>
      </p:sp>
      <p:sp>
        <p:nvSpPr>
          <p:cNvPr id="349187" name="Line 3">
            <a:extLst>
              <a:ext uri="{FF2B5EF4-FFF2-40B4-BE49-F238E27FC236}">
                <a16:creationId xmlns:a16="http://schemas.microsoft.com/office/drawing/2014/main" id="{7F8A9BBA-F028-4CF3-9D93-396D560DDAB2}"/>
              </a:ext>
            </a:extLst>
          </p:cNvPr>
          <p:cNvSpPr>
            <a:spLocks noChangeShapeType="1"/>
          </p:cNvSpPr>
          <p:nvPr/>
        </p:nvSpPr>
        <p:spPr bwMode="auto">
          <a:xfrm>
            <a:off x="762000" y="3065463"/>
            <a:ext cx="662463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9188" name="Line 4">
            <a:extLst>
              <a:ext uri="{FF2B5EF4-FFF2-40B4-BE49-F238E27FC236}">
                <a16:creationId xmlns:a16="http://schemas.microsoft.com/office/drawing/2014/main" id="{B1B60EEB-1074-4D9F-BF61-60C534AC51BD}"/>
              </a:ext>
            </a:extLst>
          </p:cNvPr>
          <p:cNvSpPr>
            <a:spLocks noChangeShapeType="1"/>
          </p:cNvSpPr>
          <p:nvPr/>
        </p:nvSpPr>
        <p:spPr bwMode="auto">
          <a:xfrm flipV="1">
            <a:off x="1981200" y="838200"/>
            <a:ext cx="0" cy="250825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9190" name="Line 6">
            <a:extLst>
              <a:ext uri="{FF2B5EF4-FFF2-40B4-BE49-F238E27FC236}">
                <a16:creationId xmlns:a16="http://schemas.microsoft.com/office/drawing/2014/main" id="{C5E0B80C-62F8-405F-9A7D-4D06DAADC7EF}"/>
              </a:ext>
            </a:extLst>
          </p:cNvPr>
          <p:cNvSpPr>
            <a:spLocks noChangeShapeType="1"/>
          </p:cNvSpPr>
          <p:nvPr/>
        </p:nvSpPr>
        <p:spPr bwMode="auto">
          <a:xfrm>
            <a:off x="3021013" y="1870075"/>
            <a:ext cx="240823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9192" name="Line 8">
            <a:extLst>
              <a:ext uri="{FF2B5EF4-FFF2-40B4-BE49-F238E27FC236}">
                <a16:creationId xmlns:a16="http://schemas.microsoft.com/office/drawing/2014/main" id="{F3F5A94A-0037-41A1-B5E3-B58B3932063A}"/>
              </a:ext>
            </a:extLst>
          </p:cNvPr>
          <p:cNvSpPr>
            <a:spLocks noChangeShapeType="1"/>
          </p:cNvSpPr>
          <p:nvPr/>
        </p:nvSpPr>
        <p:spPr bwMode="auto">
          <a:xfrm flipH="1">
            <a:off x="836613" y="3065463"/>
            <a:ext cx="21844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9193" name="Line 9">
            <a:extLst>
              <a:ext uri="{FF2B5EF4-FFF2-40B4-BE49-F238E27FC236}">
                <a16:creationId xmlns:a16="http://schemas.microsoft.com/office/drawing/2014/main" id="{E6140813-FB92-43A4-BFEE-3F82677E5162}"/>
              </a:ext>
            </a:extLst>
          </p:cNvPr>
          <p:cNvSpPr>
            <a:spLocks noChangeShapeType="1"/>
          </p:cNvSpPr>
          <p:nvPr/>
        </p:nvSpPr>
        <p:spPr bwMode="auto">
          <a:xfrm>
            <a:off x="5429250" y="3065463"/>
            <a:ext cx="150495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9194" name="Text Box 10">
            <a:extLst>
              <a:ext uri="{FF2B5EF4-FFF2-40B4-BE49-F238E27FC236}">
                <a16:creationId xmlns:a16="http://schemas.microsoft.com/office/drawing/2014/main" id="{57C708DC-94F0-4C3C-9233-5C71C0B3BE1F}"/>
              </a:ext>
            </a:extLst>
          </p:cNvPr>
          <p:cNvSpPr txBox="1">
            <a:spLocks noChangeArrowheads="1"/>
          </p:cNvSpPr>
          <p:nvPr/>
        </p:nvSpPr>
        <p:spPr bwMode="auto">
          <a:xfrm>
            <a:off x="836613" y="299402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49195" name="Text Box 11">
            <a:extLst>
              <a:ext uri="{FF2B5EF4-FFF2-40B4-BE49-F238E27FC236}">
                <a16:creationId xmlns:a16="http://schemas.microsoft.com/office/drawing/2014/main" id="{6C5B7338-67A7-488A-BA13-CA639EE7289F}"/>
              </a:ext>
            </a:extLst>
          </p:cNvPr>
          <p:cNvSpPr txBox="1">
            <a:spLocks noChangeArrowheads="1"/>
          </p:cNvSpPr>
          <p:nvPr/>
        </p:nvSpPr>
        <p:spPr bwMode="auto">
          <a:xfrm>
            <a:off x="2794000" y="306546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a</a:t>
            </a:r>
          </a:p>
        </p:txBody>
      </p:sp>
      <p:sp>
        <p:nvSpPr>
          <p:cNvPr id="349196" name="Text Box 12">
            <a:extLst>
              <a:ext uri="{FF2B5EF4-FFF2-40B4-BE49-F238E27FC236}">
                <a16:creationId xmlns:a16="http://schemas.microsoft.com/office/drawing/2014/main" id="{583BC8BB-1339-4CF1-A630-931C07C83E81}"/>
              </a:ext>
            </a:extLst>
          </p:cNvPr>
          <p:cNvSpPr txBox="1">
            <a:spLocks noChangeArrowheads="1"/>
          </p:cNvSpPr>
          <p:nvPr/>
        </p:nvSpPr>
        <p:spPr bwMode="auto">
          <a:xfrm>
            <a:off x="5257800" y="30480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b</a:t>
            </a:r>
          </a:p>
        </p:txBody>
      </p:sp>
      <p:sp>
        <p:nvSpPr>
          <p:cNvPr id="349197" name="Text Box 13">
            <a:extLst>
              <a:ext uri="{FF2B5EF4-FFF2-40B4-BE49-F238E27FC236}">
                <a16:creationId xmlns:a16="http://schemas.microsoft.com/office/drawing/2014/main" id="{8BF3FFBA-84B6-4B48-96EC-034F59B4921D}"/>
              </a:ext>
            </a:extLst>
          </p:cNvPr>
          <p:cNvSpPr txBox="1">
            <a:spLocks noChangeArrowheads="1"/>
          </p:cNvSpPr>
          <p:nvPr/>
        </p:nvSpPr>
        <p:spPr bwMode="auto">
          <a:xfrm>
            <a:off x="7085013" y="2994025"/>
            <a:ext cx="38735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49198" name="Text Box 14">
            <a:extLst>
              <a:ext uri="{FF2B5EF4-FFF2-40B4-BE49-F238E27FC236}">
                <a16:creationId xmlns:a16="http://schemas.microsoft.com/office/drawing/2014/main" id="{B077AB47-AF7A-4DE4-BE38-B836EC18F448}"/>
              </a:ext>
            </a:extLst>
          </p:cNvPr>
          <p:cNvSpPr txBox="1">
            <a:spLocks noChangeArrowheads="1"/>
          </p:cNvSpPr>
          <p:nvPr/>
        </p:nvSpPr>
        <p:spPr bwMode="auto">
          <a:xfrm>
            <a:off x="1981200" y="609600"/>
            <a:ext cx="968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sym typeface="Symbol" panose="05050102010706020507" pitchFamily="18" charset="2"/>
              </a:rPr>
              <a:t></a:t>
            </a:r>
            <a:r>
              <a:rPr lang="en-US" altLang="zh-CN">
                <a:solidFill>
                  <a:srgbClr val="FFFFFF"/>
                </a:solidFill>
                <a:sym typeface="Symbol" panose="05050102010706020507" pitchFamily="18" charset="2"/>
              </a:rPr>
              <a:t>(</a:t>
            </a:r>
            <a:r>
              <a:rPr lang="en-US" altLang="zh-CN" i="1">
                <a:solidFill>
                  <a:srgbClr val="FFFFFF"/>
                </a:solidFill>
                <a:sym typeface="Symbol" panose="05050102010706020507" pitchFamily="18" charset="2"/>
              </a:rPr>
              <a:t>x</a:t>
            </a:r>
            <a:r>
              <a:rPr lang="en-US" altLang="zh-CN">
                <a:solidFill>
                  <a:srgbClr val="FFFFFF"/>
                </a:solidFill>
                <a:sym typeface="Symbol" panose="05050102010706020507" pitchFamily="18" charset="2"/>
              </a:rPr>
              <a:t>)</a:t>
            </a:r>
            <a:endParaRPr lang="en-US" altLang="zh-CN">
              <a:solidFill>
                <a:srgbClr val="FFFFFF"/>
              </a:solidFill>
            </a:endParaRPr>
          </a:p>
        </p:txBody>
      </p:sp>
      <p:sp>
        <p:nvSpPr>
          <p:cNvPr id="349199" name="Line 15">
            <a:extLst>
              <a:ext uri="{FF2B5EF4-FFF2-40B4-BE49-F238E27FC236}">
                <a16:creationId xmlns:a16="http://schemas.microsoft.com/office/drawing/2014/main" id="{971C5ED3-9B8F-481D-8A0D-B7FAB0C4D694}"/>
              </a:ext>
            </a:extLst>
          </p:cNvPr>
          <p:cNvSpPr>
            <a:spLocks noChangeShapeType="1"/>
          </p:cNvSpPr>
          <p:nvPr/>
        </p:nvSpPr>
        <p:spPr bwMode="auto">
          <a:xfrm flipV="1">
            <a:off x="4191000" y="1905000"/>
            <a:ext cx="0" cy="1143000"/>
          </a:xfrm>
          <a:prstGeom prst="line">
            <a:avLst/>
          </a:prstGeom>
          <a:noFill/>
          <a:ln w="381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9200" name="Line 16">
            <a:extLst>
              <a:ext uri="{FF2B5EF4-FFF2-40B4-BE49-F238E27FC236}">
                <a16:creationId xmlns:a16="http://schemas.microsoft.com/office/drawing/2014/main" id="{41866A8F-2DCC-4DA8-BAE1-3BE999D4C8D6}"/>
              </a:ext>
            </a:extLst>
          </p:cNvPr>
          <p:cNvSpPr>
            <a:spLocks noChangeShapeType="1"/>
          </p:cNvSpPr>
          <p:nvPr/>
        </p:nvSpPr>
        <p:spPr bwMode="auto">
          <a:xfrm flipV="1">
            <a:off x="4191000" y="1295400"/>
            <a:ext cx="1600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aphicFrame>
        <p:nvGraphicFramePr>
          <p:cNvPr id="349201" name="Object 17">
            <a:extLst>
              <a:ext uri="{FF2B5EF4-FFF2-40B4-BE49-F238E27FC236}">
                <a16:creationId xmlns:a16="http://schemas.microsoft.com/office/drawing/2014/main" id="{8FB6F825-2EA9-47FE-87F2-9AFEE2147562}"/>
              </a:ext>
            </a:extLst>
          </p:cNvPr>
          <p:cNvGraphicFramePr>
            <a:graphicFrameLocks noChangeAspect="1"/>
          </p:cNvGraphicFramePr>
          <p:nvPr/>
        </p:nvGraphicFramePr>
        <p:xfrm>
          <a:off x="5791200" y="533400"/>
          <a:ext cx="1101725" cy="1219200"/>
        </p:xfrm>
        <a:graphic>
          <a:graphicData uri="http://schemas.openxmlformats.org/presentationml/2006/ole">
            <mc:AlternateContent xmlns:mc="http://schemas.openxmlformats.org/markup-compatibility/2006">
              <mc:Choice xmlns:v="urn:schemas-microsoft-com:vml" Requires="v">
                <p:oleObj spid="_x0000_s19462" name="Equation" r:id="rId3" imgW="285801" imgH="323985" progId="Equation.3">
                  <p:embed/>
                </p:oleObj>
              </mc:Choice>
              <mc:Fallback>
                <p:oleObj name="Equation" r:id="rId3" imgW="285801" imgH="323985"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533400"/>
                        <a:ext cx="11017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9202" name="Object 18">
            <a:extLst>
              <a:ext uri="{FF2B5EF4-FFF2-40B4-BE49-F238E27FC236}">
                <a16:creationId xmlns:a16="http://schemas.microsoft.com/office/drawing/2014/main" id="{2D14FD10-1123-47F9-A806-856CB5B24831}"/>
              </a:ext>
            </a:extLst>
          </p:cNvPr>
          <p:cNvGraphicFramePr>
            <a:graphicFrameLocks noChangeAspect="1"/>
          </p:cNvGraphicFramePr>
          <p:nvPr/>
        </p:nvGraphicFramePr>
        <p:xfrm>
          <a:off x="762000" y="3862388"/>
          <a:ext cx="6251575" cy="2995612"/>
        </p:xfrm>
        <a:graphic>
          <a:graphicData uri="http://schemas.openxmlformats.org/presentationml/2006/ole">
            <mc:AlternateContent xmlns:mc="http://schemas.openxmlformats.org/markup-compatibility/2006">
              <mc:Choice xmlns:v="urn:schemas-microsoft-com:vml" Requires="v">
                <p:oleObj spid="_x0000_s19463" name="Equation" r:id="rId5" imgW="1562179" imgH="819285" progId="Equation.3">
                  <p:embed/>
                </p:oleObj>
              </mc:Choice>
              <mc:Fallback>
                <p:oleObj name="Equation" r:id="rId5" imgW="1562179" imgH="819285"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862388"/>
                        <a:ext cx="6251575" cy="299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9203" name="Text Box 19">
            <a:extLst>
              <a:ext uri="{FF2B5EF4-FFF2-40B4-BE49-F238E27FC236}">
                <a16:creationId xmlns:a16="http://schemas.microsoft.com/office/drawing/2014/main" id="{C07CFB9D-D963-4FB6-AA29-205DA57C10CD}"/>
              </a:ext>
            </a:extLst>
          </p:cNvPr>
          <p:cNvSpPr txBox="1">
            <a:spLocks noChangeArrowheads="1"/>
          </p:cNvSpPr>
          <p:nvPr/>
        </p:nvSpPr>
        <p:spPr bwMode="auto">
          <a:xfrm>
            <a:off x="3657600" y="2971800"/>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49204" name="Rectangle 21">
            <a:extLst>
              <a:ext uri="{FF2B5EF4-FFF2-40B4-BE49-F238E27FC236}">
                <a16:creationId xmlns:a16="http://schemas.microsoft.com/office/drawing/2014/main" id="{9B3A4D5A-E8CE-4AE9-A70E-7FB2CA71D66B}"/>
              </a:ext>
            </a:extLst>
          </p:cNvPr>
          <p:cNvSpPr>
            <a:spLocks noChangeArrowheads="1"/>
          </p:cNvSpPr>
          <p:nvPr/>
        </p:nvSpPr>
        <p:spPr bwMode="auto">
          <a:xfrm>
            <a:off x="3048000" y="1905000"/>
            <a:ext cx="762000" cy="11430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0210" name="Rectangle 21">
            <a:extLst>
              <a:ext uri="{FF2B5EF4-FFF2-40B4-BE49-F238E27FC236}">
                <a16:creationId xmlns:a16="http://schemas.microsoft.com/office/drawing/2014/main" id="{524DB835-5422-44D5-BF27-21213DE74DFF}"/>
              </a:ext>
            </a:extLst>
          </p:cNvPr>
          <p:cNvSpPr>
            <a:spLocks noChangeArrowheads="1"/>
          </p:cNvSpPr>
          <p:nvPr/>
        </p:nvSpPr>
        <p:spPr bwMode="auto">
          <a:xfrm>
            <a:off x="3048000" y="1905000"/>
            <a:ext cx="2362200" cy="11430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a:solidFill>
                <a:srgbClr val="FFFFFF"/>
              </a:solidFill>
            </a:endParaRPr>
          </a:p>
        </p:txBody>
      </p:sp>
      <p:sp>
        <p:nvSpPr>
          <p:cNvPr id="350211" name="Rectangle 2">
            <a:extLst>
              <a:ext uri="{FF2B5EF4-FFF2-40B4-BE49-F238E27FC236}">
                <a16:creationId xmlns:a16="http://schemas.microsoft.com/office/drawing/2014/main" id="{9A1B6388-DE4E-4018-B2D7-58D5D45D68D4}"/>
              </a:ext>
            </a:extLst>
          </p:cNvPr>
          <p:cNvSpPr>
            <a:spLocks noGrp="1" noChangeArrowheads="1"/>
          </p:cNvSpPr>
          <p:nvPr>
            <p:ph type="title"/>
          </p:nvPr>
        </p:nvSpPr>
        <p:spPr>
          <a:xfrm>
            <a:off x="0" y="0"/>
            <a:ext cx="8763000" cy="685800"/>
          </a:xfrm>
        </p:spPr>
        <p:txBody>
          <a:bodyPr/>
          <a:lstStyle/>
          <a:p>
            <a:pPr eaLnBrk="1" hangingPunct="1"/>
            <a:r>
              <a:rPr lang="zh-CN" altLang="en-US">
                <a:solidFill>
                  <a:schemeClr val="tx1"/>
                </a:solidFill>
                <a:latin typeface="Symbol" panose="05050102010706020507" pitchFamily="18" charset="2"/>
              </a:rPr>
              <a:t>当</a:t>
            </a:r>
            <a:r>
              <a:rPr lang="en-US" altLang="zh-CN" i="1">
                <a:solidFill>
                  <a:schemeClr val="tx1"/>
                </a:solidFill>
              </a:rPr>
              <a:t>x</a:t>
            </a:r>
            <a:r>
              <a:rPr lang="en-US" altLang="zh-CN">
                <a:solidFill>
                  <a:schemeClr val="tx1"/>
                </a:solidFill>
              </a:rPr>
              <a:t>&gt;</a:t>
            </a:r>
            <a:r>
              <a:rPr lang="en-US" altLang="zh-CN" i="1">
                <a:solidFill>
                  <a:schemeClr val="tx1"/>
                </a:solidFill>
              </a:rPr>
              <a:t>b</a:t>
            </a:r>
            <a:r>
              <a:rPr lang="zh-CN" altLang="en-US">
                <a:solidFill>
                  <a:schemeClr val="tx1"/>
                </a:solidFill>
              </a:rPr>
              <a:t>时</a:t>
            </a:r>
          </a:p>
        </p:txBody>
      </p:sp>
      <p:sp>
        <p:nvSpPr>
          <p:cNvPr id="350212" name="Line 3">
            <a:extLst>
              <a:ext uri="{FF2B5EF4-FFF2-40B4-BE49-F238E27FC236}">
                <a16:creationId xmlns:a16="http://schemas.microsoft.com/office/drawing/2014/main" id="{751A5034-ACA8-4E4C-8AFC-EB869E7F9C90}"/>
              </a:ext>
            </a:extLst>
          </p:cNvPr>
          <p:cNvSpPr>
            <a:spLocks noChangeShapeType="1"/>
          </p:cNvSpPr>
          <p:nvPr/>
        </p:nvSpPr>
        <p:spPr bwMode="auto">
          <a:xfrm>
            <a:off x="762000" y="3065463"/>
            <a:ext cx="662463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0213" name="Line 4">
            <a:extLst>
              <a:ext uri="{FF2B5EF4-FFF2-40B4-BE49-F238E27FC236}">
                <a16:creationId xmlns:a16="http://schemas.microsoft.com/office/drawing/2014/main" id="{503E71E5-E8DF-4F7A-814C-0AFF3BDF930B}"/>
              </a:ext>
            </a:extLst>
          </p:cNvPr>
          <p:cNvSpPr>
            <a:spLocks noChangeShapeType="1"/>
          </p:cNvSpPr>
          <p:nvPr/>
        </p:nvSpPr>
        <p:spPr bwMode="auto">
          <a:xfrm flipV="1">
            <a:off x="1981200" y="838200"/>
            <a:ext cx="0" cy="250825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0215" name="Line 6">
            <a:extLst>
              <a:ext uri="{FF2B5EF4-FFF2-40B4-BE49-F238E27FC236}">
                <a16:creationId xmlns:a16="http://schemas.microsoft.com/office/drawing/2014/main" id="{62B585C4-A7BF-47BC-BF7F-500BB203B64A}"/>
              </a:ext>
            </a:extLst>
          </p:cNvPr>
          <p:cNvSpPr>
            <a:spLocks noChangeShapeType="1"/>
          </p:cNvSpPr>
          <p:nvPr/>
        </p:nvSpPr>
        <p:spPr bwMode="auto">
          <a:xfrm>
            <a:off x="3021013" y="1870075"/>
            <a:ext cx="240823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0217" name="Line 8">
            <a:extLst>
              <a:ext uri="{FF2B5EF4-FFF2-40B4-BE49-F238E27FC236}">
                <a16:creationId xmlns:a16="http://schemas.microsoft.com/office/drawing/2014/main" id="{AEFA189B-1034-4B20-88D0-2BA849EA1A10}"/>
              </a:ext>
            </a:extLst>
          </p:cNvPr>
          <p:cNvSpPr>
            <a:spLocks noChangeShapeType="1"/>
          </p:cNvSpPr>
          <p:nvPr/>
        </p:nvSpPr>
        <p:spPr bwMode="auto">
          <a:xfrm flipH="1">
            <a:off x="836613" y="3065463"/>
            <a:ext cx="21844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0218" name="Line 9">
            <a:extLst>
              <a:ext uri="{FF2B5EF4-FFF2-40B4-BE49-F238E27FC236}">
                <a16:creationId xmlns:a16="http://schemas.microsoft.com/office/drawing/2014/main" id="{FB0B540C-181E-46E5-ACFE-B76F866655D8}"/>
              </a:ext>
            </a:extLst>
          </p:cNvPr>
          <p:cNvSpPr>
            <a:spLocks noChangeShapeType="1"/>
          </p:cNvSpPr>
          <p:nvPr/>
        </p:nvSpPr>
        <p:spPr bwMode="auto">
          <a:xfrm>
            <a:off x="5429250" y="3065463"/>
            <a:ext cx="150495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0219" name="Text Box 10">
            <a:extLst>
              <a:ext uri="{FF2B5EF4-FFF2-40B4-BE49-F238E27FC236}">
                <a16:creationId xmlns:a16="http://schemas.microsoft.com/office/drawing/2014/main" id="{859BD689-7391-4897-95B4-4C101FC9021A}"/>
              </a:ext>
            </a:extLst>
          </p:cNvPr>
          <p:cNvSpPr txBox="1">
            <a:spLocks noChangeArrowheads="1"/>
          </p:cNvSpPr>
          <p:nvPr/>
        </p:nvSpPr>
        <p:spPr bwMode="auto">
          <a:xfrm>
            <a:off x="836613" y="299402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50220" name="Text Box 11">
            <a:extLst>
              <a:ext uri="{FF2B5EF4-FFF2-40B4-BE49-F238E27FC236}">
                <a16:creationId xmlns:a16="http://schemas.microsoft.com/office/drawing/2014/main" id="{37332EC4-E0C9-4725-994C-3C8434D1F3EE}"/>
              </a:ext>
            </a:extLst>
          </p:cNvPr>
          <p:cNvSpPr txBox="1">
            <a:spLocks noChangeArrowheads="1"/>
          </p:cNvSpPr>
          <p:nvPr/>
        </p:nvSpPr>
        <p:spPr bwMode="auto">
          <a:xfrm>
            <a:off x="2794000" y="306546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a</a:t>
            </a:r>
          </a:p>
        </p:txBody>
      </p:sp>
      <p:sp>
        <p:nvSpPr>
          <p:cNvPr id="350221" name="Text Box 12">
            <a:extLst>
              <a:ext uri="{FF2B5EF4-FFF2-40B4-BE49-F238E27FC236}">
                <a16:creationId xmlns:a16="http://schemas.microsoft.com/office/drawing/2014/main" id="{204C24B2-8ACB-4245-9F39-D7BB91911B09}"/>
              </a:ext>
            </a:extLst>
          </p:cNvPr>
          <p:cNvSpPr txBox="1">
            <a:spLocks noChangeArrowheads="1"/>
          </p:cNvSpPr>
          <p:nvPr/>
        </p:nvSpPr>
        <p:spPr bwMode="auto">
          <a:xfrm>
            <a:off x="5257800" y="30480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b</a:t>
            </a:r>
          </a:p>
        </p:txBody>
      </p:sp>
      <p:sp>
        <p:nvSpPr>
          <p:cNvPr id="350222" name="Text Box 13">
            <a:extLst>
              <a:ext uri="{FF2B5EF4-FFF2-40B4-BE49-F238E27FC236}">
                <a16:creationId xmlns:a16="http://schemas.microsoft.com/office/drawing/2014/main" id="{E0E9ED9F-BF6B-41B9-AA6E-FD951231740F}"/>
              </a:ext>
            </a:extLst>
          </p:cNvPr>
          <p:cNvSpPr txBox="1">
            <a:spLocks noChangeArrowheads="1"/>
          </p:cNvSpPr>
          <p:nvPr/>
        </p:nvSpPr>
        <p:spPr bwMode="auto">
          <a:xfrm>
            <a:off x="7085013" y="2994025"/>
            <a:ext cx="38735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50223" name="Text Box 14">
            <a:extLst>
              <a:ext uri="{FF2B5EF4-FFF2-40B4-BE49-F238E27FC236}">
                <a16:creationId xmlns:a16="http://schemas.microsoft.com/office/drawing/2014/main" id="{497E889F-5202-47AD-964E-D8FCB3092AC7}"/>
              </a:ext>
            </a:extLst>
          </p:cNvPr>
          <p:cNvSpPr txBox="1">
            <a:spLocks noChangeArrowheads="1"/>
          </p:cNvSpPr>
          <p:nvPr/>
        </p:nvSpPr>
        <p:spPr bwMode="auto">
          <a:xfrm>
            <a:off x="1981200" y="609600"/>
            <a:ext cx="968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sym typeface="Symbol" panose="05050102010706020507" pitchFamily="18" charset="2"/>
              </a:rPr>
              <a:t></a:t>
            </a:r>
            <a:r>
              <a:rPr lang="en-US" altLang="zh-CN">
                <a:solidFill>
                  <a:srgbClr val="FFFFFF"/>
                </a:solidFill>
                <a:sym typeface="Symbol" panose="05050102010706020507" pitchFamily="18" charset="2"/>
              </a:rPr>
              <a:t>(</a:t>
            </a:r>
            <a:r>
              <a:rPr lang="en-US" altLang="zh-CN" i="1">
                <a:solidFill>
                  <a:srgbClr val="FFFFFF"/>
                </a:solidFill>
                <a:sym typeface="Symbol" panose="05050102010706020507" pitchFamily="18" charset="2"/>
              </a:rPr>
              <a:t>x</a:t>
            </a:r>
            <a:r>
              <a:rPr lang="en-US" altLang="zh-CN">
                <a:solidFill>
                  <a:srgbClr val="FFFFFF"/>
                </a:solidFill>
                <a:sym typeface="Symbol" panose="05050102010706020507" pitchFamily="18" charset="2"/>
              </a:rPr>
              <a:t>)</a:t>
            </a:r>
            <a:endParaRPr lang="en-US" altLang="zh-CN">
              <a:solidFill>
                <a:srgbClr val="FFFFFF"/>
              </a:solidFill>
            </a:endParaRPr>
          </a:p>
        </p:txBody>
      </p:sp>
      <p:sp>
        <p:nvSpPr>
          <p:cNvPr id="350224" name="Line 15">
            <a:extLst>
              <a:ext uri="{FF2B5EF4-FFF2-40B4-BE49-F238E27FC236}">
                <a16:creationId xmlns:a16="http://schemas.microsoft.com/office/drawing/2014/main" id="{150B2854-4EA2-4FF7-8421-4E0DAB7E545B}"/>
              </a:ext>
            </a:extLst>
          </p:cNvPr>
          <p:cNvSpPr>
            <a:spLocks noChangeShapeType="1"/>
          </p:cNvSpPr>
          <p:nvPr/>
        </p:nvSpPr>
        <p:spPr bwMode="auto">
          <a:xfrm flipV="1">
            <a:off x="4191000" y="1905000"/>
            <a:ext cx="0" cy="1143000"/>
          </a:xfrm>
          <a:prstGeom prst="line">
            <a:avLst/>
          </a:prstGeom>
          <a:noFill/>
          <a:ln w="381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0225" name="Line 16">
            <a:extLst>
              <a:ext uri="{FF2B5EF4-FFF2-40B4-BE49-F238E27FC236}">
                <a16:creationId xmlns:a16="http://schemas.microsoft.com/office/drawing/2014/main" id="{1153BE7A-93BE-4033-8806-3849558CC545}"/>
              </a:ext>
            </a:extLst>
          </p:cNvPr>
          <p:cNvSpPr>
            <a:spLocks noChangeShapeType="1"/>
          </p:cNvSpPr>
          <p:nvPr/>
        </p:nvSpPr>
        <p:spPr bwMode="auto">
          <a:xfrm flipV="1">
            <a:off x="4191000" y="1295400"/>
            <a:ext cx="1600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aphicFrame>
        <p:nvGraphicFramePr>
          <p:cNvPr id="350226" name="Object 17">
            <a:extLst>
              <a:ext uri="{FF2B5EF4-FFF2-40B4-BE49-F238E27FC236}">
                <a16:creationId xmlns:a16="http://schemas.microsoft.com/office/drawing/2014/main" id="{2F21F5C2-2E3C-413F-AFE3-4650875AC8B1}"/>
              </a:ext>
            </a:extLst>
          </p:cNvPr>
          <p:cNvGraphicFramePr>
            <a:graphicFrameLocks noChangeAspect="1"/>
          </p:cNvGraphicFramePr>
          <p:nvPr/>
        </p:nvGraphicFramePr>
        <p:xfrm>
          <a:off x="5791200" y="533400"/>
          <a:ext cx="1101725" cy="1219200"/>
        </p:xfrm>
        <a:graphic>
          <a:graphicData uri="http://schemas.openxmlformats.org/presentationml/2006/ole">
            <mc:AlternateContent xmlns:mc="http://schemas.openxmlformats.org/markup-compatibility/2006">
              <mc:Choice xmlns:v="urn:schemas-microsoft-com:vml" Requires="v">
                <p:oleObj spid="_x0000_s20486" name="Equation" r:id="rId3" imgW="285801" imgH="323985" progId="Equation.3">
                  <p:embed/>
                </p:oleObj>
              </mc:Choice>
              <mc:Fallback>
                <p:oleObj name="Equation" r:id="rId3" imgW="285801" imgH="323985"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533400"/>
                        <a:ext cx="11017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0227" name="Object 18">
            <a:extLst>
              <a:ext uri="{FF2B5EF4-FFF2-40B4-BE49-F238E27FC236}">
                <a16:creationId xmlns:a16="http://schemas.microsoft.com/office/drawing/2014/main" id="{6C19DE14-0331-49C6-9EE5-630F11E15A15}"/>
              </a:ext>
            </a:extLst>
          </p:cNvPr>
          <p:cNvGraphicFramePr>
            <a:graphicFrameLocks noChangeAspect="1"/>
          </p:cNvGraphicFramePr>
          <p:nvPr/>
        </p:nvGraphicFramePr>
        <p:xfrm>
          <a:off x="430213" y="3733800"/>
          <a:ext cx="7424737" cy="3124200"/>
        </p:xfrm>
        <a:graphic>
          <a:graphicData uri="http://schemas.openxmlformats.org/presentationml/2006/ole">
            <mc:AlternateContent xmlns:mc="http://schemas.openxmlformats.org/markup-compatibility/2006">
              <mc:Choice xmlns:v="urn:schemas-microsoft-com:vml" Requires="v">
                <p:oleObj spid="_x0000_s20487" name="Equation" r:id="rId5" imgW="1866889" imgH="819285" progId="Equation.3">
                  <p:embed/>
                </p:oleObj>
              </mc:Choice>
              <mc:Fallback>
                <p:oleObj name="Equation" r:id="rId5" imgW="1866889" imgH="819285"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13" y="3733800"/>
                        <a:ext cx="7424737"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28" name="Text Box 19">
            <a:extLst>
              <a:ext uri="{FF2B5EF4-FFF2-40B4-BE49-F238E27FC236}">
                <a16:creationId xmlns:a16="http://schemas.microsoft.com/office/drawing/2014/main" id="{6966F1B2-C299-4B48-96CE-BF5EA1351958}"/>
              </a:ext>
            </a:extLst>
          </p:cNvPr>
          <p:cNvSpPr txBox="1">
            <a:spLocks noChangeArrowheads="1"/>
          </p:cNvSpPr>
          <p:nvPr/>
        </p:nvSpPr>
        <p:spPr bwMode="auto">
          <a:xfrm>
            <a:off x="6172200" y="2971800"/>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pic>
        <p:nvPicPr>
          <p:cNvPr id="350229" name="Picture 20" descr="C:\Program Files\Common Files\Microsoft Shared\Clipart\themes1\Bullets\BD14515_.GIF">
            <a:extLst>
              <a:ext uri="{FF2B5EF4-FFF2-40B4-BE49-F238E27FC236}">
                <a16:creationId xmlns:a16="http://schemas.microsoft.com/office/drawing/2014/main" id="{637BD4A8-8825-4C56-A185-0C4DAC0C7A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3027363"/>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88859E15-5325-421F-A4DC-DCE10A70D78F}"/>
              </a:ext>
            </a:extLst>
          </p:cNvPr>
          <p:cNvSpPr>
            <a:spLocks noGrp="1" noChangeArrowheads="1"/>
          </p:cNvSpPr>
          <p:nvPr>
            <p:ph type="title"/>
          </p:nvPr>
        </p:nvSpPr>
        <p:spPr/>
        <p:txBody>
          <a:bodyPr/>
          <a:lstStyle/>
          <a:p>
            <a:pPr eaLnBrk="1" hangingPunct="1"/>
            <a:r>
              <a:rPr lang="zh-CN" altLang="en-US"/>
              <a:t>综上所述</a:t>
            </a:r>
            <a:r>
              <a:rPr lang="en-US" altLang="zh-CN"/>
              <a:t>, </a:t>
            </a:r>
            <a:r>
              <a:rPr lang="zh-CN" altLang="en-US"/>
              <a:t>最后得分布函数为</a:t>
            </a:r>
          </a:p>
        </p:txBody>
      </p:sp>
      <p:graphicFrame>
        <p:nvGraphicFramePr>
          <p:cNvPr id="351235" name="Object 3">
            <a:extLst>
              <a:ext uri="{FF2B5EF4-FFF2-40B4-BE49-F238E27FC236}">
                <a16:creationId xmlns:a16="http://schemas.microsoft.com/office/drawing/2014/main" id="{268671E9-C4F5-4202-9A1D-FE8A5C634934}"/>
              </a:ext>
            </a:extLst>
          </p:cNvPr>
          <p:cNvGraphicFramePr>
            <a:graphicFrameLocks noGrp="1" noChangeAspect="1"/>
          </p:cNvGraphicFramePr>
          <p:nvPr>
            <p:ph idx="1"/>
            <p:extLst>
              <p:ext uri="{D42A27DB-BD31-4B8C-83A1-F6EECF244321}">
                <p14:modId xmlns:p14="http://schemas.microsoft.com/office/powerpoint/2010/main" val="4139020167"/>
              </p:ext>
            </p:extLst>
          </p:nvPr>
        </p:nvGraphicFramePr>
        <p:xfrm>
          <a:off x="611560" y="755650"/>
          <a:ext cx="6324600" cy="2673350"/>
        </p:xfrm>
        <a:graphic>
          <a:graphicData uri="http://schemas.openxmlformats.org/presentationml/2006/ole">
            <mc:AlternateContent xmlns:mc="http://schemas.openxmlformats.org/markup-compatibility/2006">
              <mc:Choice xmlns:v="urn:schemas-microsoft-com:vml" Requires="v">
                <p:oleObj spid="_x0000_s21508" name="Equation" r:id="rId3" imgW="1504911" imgH="695257" progId="Equation.3">
                  <p:embed/>
                </p:oleObj>
              </mc:Choice>
              <mc:Fallback>
                <p:oleObj name="Equation" r:id="rId3" imgW="1504911" imgH="69525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755650"/>
                        <a:ext cx="6324600" cy="267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96E173FE-6A91-4184-BB08-E498A2A027E0}"/>
              </a:ext>
            </a:extLst>
          </p:cNvPr>
          <p:cNvSpPr>
            <a:spLocks noGrp="1" noChangeArrowheads="1"/>
          </p:cNvSpPr>
          <p:nvPr>
            <p:ph type="title"/>
          </p:nvPr>
        </p:nvSpPr>
        <p:spPr/>
        <p:txBody>
          <a:bodyPr/>
          <a:lstStyle/>
          <a:p>
            <a:pPr eaLnBrk="1" hangingPunct="1"/>
            <a:r>
              <a:rPr lang="en-US" altLang="zh-CN" i="1"/>
              <a:t>F</a:t>
            </a:r>
            <a:r>
              <a:rPr lang="en-US" altLang="zh-CN"/>
              <a:t>(</a:t>
            </a:r>
            <a:r>
              <a:rPr lang="en-US" altLang="zh-CN" i="1"/>
              <a:t>x</a:t>
            </a:r>
            <a:r>
              <a:rPr lang="en-US" altLang="zh-CN"/>
              <a:t>)</a:t>
            </a:r>
            <a:r>
              <a:rPr lang="zh-CN" altLang="en-US"/>
              <a:t>与</a:t>
            </a:r>
            <a:r>
              <a:rPr lang="en-US" altLang="zh-CN" i="1">
                <a:latin typeface="Symbol" panose="05050102010706020507" pitchFamily="18" charset="2"/>
              </a:rPr>
              <a:t>j</a:t>
            </a:r>
            <a:r>
              <a:rPr lang="en-US" altLang="zh-CN"/>
              <a:t>(</a:t>
            </a:r>
            <a:r>
              <a:rPr lang="en-US" altLang="zh-CN" i="1"/>
              <a:t>x</a:t>
            </a:r>
            <a:r>
              <a:rPr lang="en-US" altLang="zh-CN"/>
              <a:t>)</a:t>
            </a:r>
            <a:r>
              <a:rPr lang="zh-CN" altLang="en-US"/>
              <a:t>的图形对照如下</a:t>
            </a:r>
            <a:r>
              <a:rPr lang="en-US" altLang="zh-CN"/>
              <a:t>:</a:t>
            </a:r>
          </a:p>
        </p:txBody>
      </p:sp>
      <p:sp>
        <p:nvSpPr>
          <p:cNvPr id="352259" name="Line 4">
            <a:extLst>
              <a:ext uri="{FF2B5EF4-FFF2-40B4-BE49-F238E27FC236}">
                <a16:creationId xmlns:a16="http://schemas.microsoft.com/office/drawing/2014/main" id="{92ADD8F7-3D73-40B4-94A8-5DFFAD78B15E}"/>
              </a:ext>
            </a:extLst>
          </p:cNvPr>
          <p:cNvSpPr>
            <a:spLocks noChangeShapeType="1"/>
          </p:cNvSpPr>
          <p:nvPr/>
        </p:nvSpPr>
        <p:spPr bwMode="auto">
          <a:xfrm>
            <a:off x="609600" y="3370263"/>
            <a:ext cx="662463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2260" name="Line 5">
            <a:extLst>
              <a:ext uri="{FF2B5EF4-FFF2-40B4-BE49-F238E27FC236}">
                <a16:creationId xmlns:a16="http://schemas.microsoft.com/office/drawing/2014/main" id="{34466875-B19C-4A52-972C-305101ED22CC}"/>
              </a:ext>
            </a:extLst>
          </p:cNvPr>
          <p:cNvSpPr>
            <a:spLocks noChangeShapeType="1"/>
          </p:cNvSpPr>
          <p:nvPr/>
        </p:nvSpPr>
        <p:spPr bwMode="auto">
          <a:xfrm flipV="1">
            <a:off x="1828800" y="1143000"/>
            <a:ext cx="0" cy="250825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2262" name="Line 7">
            <a:extLst>
              <a:ext uri="{FF2B5EF4-FFF2-40B4-BE49-F238E27FC236}">
                <a16:creationId xmlns:a16="http://schemas.microsoft.com/office/drawing/2014/main" id="{F9F556A1-BB30-4F5C-B0C8-098452428E9F}"/>
              </a:ext>
            </a:extLst>
          </p:cNvPr>
          <p:cNvSpPr>
            <a:spLocks noChangeShapeType="1"/>
          </p:cNvSpPr>
          <p:nvPr/>
        </p:nvSpPr>
        <p:spPr bwMode="auto">
          <a:xfrm>
            <a:off x="2868613" y="2174875"/>
            <a:ext cx="240823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2264" name="Line 9">
            <a:extLst>
              <a:ext uri="{FF2B5EF4-FFF2-40B4-BE49-F238E27FC236}">
                <a16:creationId xmlns:a16="http://schemas.microsoft.com/office/drawing/2014/main" id="{1C276AC8-69A7-4400-A403-79749E807F2F}"/>
              </a:ext>
            </a:extLst>
          </p:cNvPr>
          <p:cNvSpPr>
            <a:spLocks noChangeShapeType="1"/>
          </p:cNvSpPr>
          <p:nvPr/>
        </p:nvSpPr>
        <p:spPr bwMode="auto">
          <a:xfrm flipH="1">
            <a:off x="684213" y="3370263"/>
            <a:ext cx="21844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2265" name="Line 10">
            <a:extLst>
              <a:ext uri="{FF2B5EF4-FFF2-40B4-BE49-F238E27FC236}">
                <a16:creationId xmlns:a16="http://schemas.microsoft.com/office/drawing/2014/main" id="{82D19C46-46F0-4585-99FA-AA12A6A6ABB6}"/>
              </a:ext>
            </a:extLst>
          </p:cNvPr>
          <p:cNvSpPr>
            <a:spLocks noChangeShapeType="1"/>
          </p:cNvSpPr>
          <p:nvPr/>
        </p:nvSpPr>
        <p:spPr bwMode="auto">
          <a:xfrm>
            <a:off x="5276850" y="3370263"/>
            <a:ext cx="150495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2266" name="Text Box 11">
            <a:extLst>
              <a:ext uri="{FF2B5EF4-FFF2-40B4-BE49-F238E27FC236}">
                <a16:creationId xmlns:a16="http://schemas.microsoft.com/office/drawing/2014/main" id="{2C3473A0-8BED-4CB0-A47A-608CCA2F75DF}"/>
              </a:ext>
            </a:extLst>
          </p:cNvPr>
          <p:cNvSpPr txBox="1">
            <a:spLocks noChangeArrowheads="1"/>
          </p:cNvSpPr>
          <p:nvPr/>
        </p:nvSpPr>
        <p:spPr bwMode="auto">
          <a:xfrm>
            <a:off x="684213" y="329882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52267" name="Text Box 12">
            <a:extLst>
              <a:ext uri="{FF2B5EF4-FFF2-40B4-BE49-F238E27FC236}">
                <a16:creationId xmlns:a16="http://schemas.microsoft.com/office/drawing/2014/main" id="{DF583DF5-069A-47D7-A389-02FFE28C7DC1}"/>
              </a:ext>
            </a:extLst>
          </p:cNvPr>
          <p:cNvSpPr txBox="1">
            <a:spLocks noChangeArrowheads="1"/>
          </p:cNvSpPr>
          <p:nvPr/>
        </p:nvSpPr>
        <p:spPr bwMode="auto">
          <a:xfrm>
            <a:off x="2641600" y="337026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a</a:t>
            </a:r>
          </a:p>
        </p:txBody>
      </p:sp>
      <p:sp>
        <p:nvSpPr>
          <p:cNvPr id="352268" name="Text Box 13">
            <a:extLst>
              <a:ext uri="{FF2B5EF4-FFF2-40B4-BE49-F238E27FC236}">
                <a16:creationId xmlns:a16="http://schemas.microsoft.com/office/drawing/2014/main" id="{CA57703B-F460-441B-92C4-7E9F0AB17A8E}"/>
              </a:ext>
            </a:extLst>
          </p:cNvPr>
          <p:cNvSpPr txBox="1">
            <a:spLocks noChangeArrowheads="1"/>
          </p:cNvSpPr>
          <p:nvPr/>
        </p:nvSpPr>
        <p:spPr bwMode="auto">
          <a:xfrm>
            <a:off x="5105400" y="33528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b</a:t>
            </a:r>
          </a:p>
        </p:txBody>
      </p:sp>
      <p:sp>
        <p:nvSpPr>
          <p:cNvPr id="352269" name="Text Box 14">
            <a:extLst>
              <a:ext uri="{FF2B5EF4-FFF2-40B4-BE49-F238E27FC236}">
                <a16:creationId xmlns:a16="http://schemas.microsoft.com/office/drawing/2014/main" id="{13E24A99-CACE-483A-B3EC-C2C9AE3D6C01}"/>
              </a:ext>
            </a:extLst>
          </p:cNvPr>
          <p:cNvSpPr txBox="1">
            <a:spLocks noChangeArrowheads="1"/>
          </p:cNvSpPr>
          <p:nvPr/>
        </p:nvSpPr>
        <p:spPr bwMode="auto">
          <a:xfrm>
            <a:off x="6932613" y="3298825"/>
            <a:ext cx="38735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52270" name="Text Box 15">
            <a:extLst>
              <a:ext uri="{FF2B5EF4-FFF2-40B4-BE49-F238E27FC236}">
                <a16:creationId xmlns:a16="http://schemas.microsoft.com/office/drawing/2014/main" id="{5723F3E1-6FED-40BB-BEBD-7D455BD3BB4F}"/>
              </a:ext>
            </a:extLst>
          </p:cNvPr>
          <p:cNvSpPr txBox="1">
            <a:spLocks noChangeArrowheads="1"/>
          </p:cNvSpPr>
          <p:nvPr/>
        </p:nvSpPr>
        <p:spPr bwMode="auto">
          <a:xfrm>
            <a:off x="1828800" y="914400"/>
            <a:ext cx="968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sym typeface="Symbol" panose="05050102010706020507" pitchFamily="18" charset="2"/>
              </a:rPr>
              <a:t></a:t>
            </a:r>
            <a:r>
              <a:rPr lang="en-US" altLang="zh-CN">
                <a:solidFill>
                  <a:srgbClr val="FFFFFF"/>
                </a:solidFill>
                <a:sym typeface="Symbol" panose="05050102010706020507" pitchFamily="18" charset="2"/>
              </a:rPr>
              <a:t>(</a:t>
            </a:r>
            <a:r>
              <a:rPr lang="en-US" altLang="zh-CN" i="1">
                <a:solidFill>
                  <a:srgbClr val="FFFFFF"/>
                </a:solidFill>
                <a:sym typeface="Symbol" panose="05050102010706020507" pitchFamily="18" charset="2"/>
              </a:rPr>
              <a:t>x</a:t>
            </a:r>
            <a:r>
              <a:rPr lang="en-US" altLang="zh-CN">
                <a:solidFill>
                  <a:srgbClr val="FFFFFF"/>
                </a:solidFill>
                <a:sym typeface="Symbol" panose="05050102010706020507" pitchFamily="18" charset="2"/>
              </a:rPr>
              <a:t>)</a:t>
            </a:r>
            <a:endParaRPr lang="en-US" altLang="zh-CN">
              <a:solidFill>
                <a:srgbClr val="FFFFFF"/>
              </a:solidFill>
            </a:endParaRPr>
          </a:p>
        </p:txBody>
      </p:sp>
      <p:sp>
        <p:nvSpPr>
          <p:cNvPr id="352271" name="Line 16">
            <a:extLst>
              <a:ext uri="{FF2B5EF4-FFF2-40B4-BE49-F238E27FC236}">
                <a16:creationId xmlns:a16="http://schemas.microsoft.com/office/drawing/2014/main" id="{B176F550-63A3-4C13-BBDF-13BE1606B613}"/>
              </a:ext>
            </a:extLst>
          </p:cNvPr>
          <p:cNvSpPr>
            <a:spLocks noChangeShapeType="1"/>
          </p:cNvSpPr>
          <p:nvPr/>
        </p:nvSpPr>
        <p:spPr bwMode="auto">
          <a:xfrm flipV="1">
            <a:off x="4038600" y="2209800"/>
            <a:ext cx="0" cy="1143000"/>
          </a:xfrm>
          <a:prstGeom prst="line">
            <a:avLst/>
          </a:prstGeom>
          <a:noFill/>
          <a:ln w="381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2272" name="Line 17">
            <a:extLst>
              <a:ext uri="{FF2B5EF4-FFF2-40B4-BE49-F238E27FC236}">
                <a16:creationId xmlns:a16="http://schemas.microsoft.com/office/drawing/2014/main" id="{E7AC5626-4E9B-4D5D-A5C9-1E0C1B595006}"/>
              </a:ext>
            </a:extLst>
          </p:cNvPr>
          <p:cNvSpPr>
            <a:spLocks noChangeShapeType="1"/>
          </p:cNvSpPr>
          <p:nvPr/>
        </p:nvSpPr>
        <p:spPr bwMode="auto">
          <a:xfrm flipV="1">
            <a:off x="4038600" y="1600200"/>
            <a:ext cx="1600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aphicFrame>
        <p:nvGraphicFramePr>
          <p:cNvPr id="352273" name="Object 18">
            <a:extLst>
              <a:ext uri="{FF2B5EF4-FFF2-40B4-BE49-F238E27FC236}">
                <a16:creationId xmlns:a16="http://schemas.microsoft.com/office/drawing/2014/main" id="{8B0314B0-CD35-4209-9E2A-4CD393866D01}"/>
              </a:ext>
            </a:extLst>
          </p:cNvPr>
          <p:cNvGraphicFramePr>
            <a:graphicFrameLocks noChangeAspect="1"/>
          </p:cNvGraphicFramePr>
          <p:nvPr/>
        </p:nvGraphicFramePr>
        <p:xfrm>
          <a:off x="5638800" y="838200"/>
          <a:ext cx="1101725" cy="1219200"/>
        </p:xfrm>
        <a:graphic>
          <a:graphicData uri="http://schemas.openxmlformats.org/presentationml/2006/ole">
            <mc:AlternateContent xmlns:mc="http://schemas.openxmlformats.org/markup-compatibility/2006">
              <mc:Choice xmlns:v="urn:schemas-microsoft-com:vml" Requires="v">
                <p:oleObj spid="_x0000_s22532" name="Equation" r:id="rId3" imgW="285801" imgH="323985" progId="Equation.3">
                  <p:embed/>
                </p:oleObj>
              </mc:Choice>
              <mc:Fallback>
                <p:oleObj name="Equation" r:id="rId3" imgW="285801" imgH="323985"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838200"/>
                        <a:ext cx="11017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2274" name="Line 19">
            <a:extLst>
              <a:ext uri="{FF2B5EF4-FFF2-40B4-BE49-F238E27FC236}">
                <a16:creationId xmlns:a16="http://schemas.microsoft.com/office/drawing/2014/main" id="{D39C0E3F-7E1B-4BF4-931D-F365C318582A}"/>
              </a:ext>
            </a:extLst>
          </p:cNvPr>
          <p:cNvSpPr>
            <a:spLocks noChangeShapeType="1"/>
          </p:cNvSpPr>
          <p:nvPr/>
        </p:nvSpPr>
        <p:spPr bwMode="auto">
          <a:xfrm>
            <a:off x="635000" y="6216650"/>
            <a:ext cx="662463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2275" name="Line 20">
            <a:extLst>
              <a:ext uri="{FF2B5EF4-FFF2-40B4-BE49-F238E27FC236}">
                <a16:creationId xmlns:a16="http://schemas.microsoft.com/office/drawing/2014/main" id="{7DBFFEBB-6DE7-418A-B02A-20C9CB4AD795}"/>
              </a:ext>
            </a:extLst>
          </p:cNvPr>
          <p:cNvSpPr>
            <a:spLocks noChangeShapeType="1"/>
          </p:cNvSpPr>
          <p:nvPr/>
        </p:nvSpPr>
        <p:spPr bwMode="auto">
          <a:xfrm flipV="1">
            <a:off x="1854200" y="3989388"/>
            <a:ext cx="0" cy="250825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2276" name="Line 21">
            <a:extLst>
              <a:ext uri="{FF2B5EF4-FFF2-40B4-BE49-F238E27FC236}">
                <a16:creationId xmlns:a16="http://schemas.microsoft.com/office/drawing/2014/main" id="{107A3B75-CB95-4797-8F22-25A26E2398D9}"/>
              </a:ext>
            </a:extLst>
          </p:cNvPr>
          <p:cNvSpPr>
            <a:spLocks noChangeShapeType="1"/>
          </p:cNvSpPr>
          <p:nvPr/>
        </p:nvSpPr>
        <p:spPr bwMode="auto">
          <a:xfrm flipV="1">
            <a:off x="2894013" y="5029200"/>
            <a:ext cx="2363787" cy="118745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2277" name="Line 24">
            <a:extLst>
              <a:ext uri="{FF2B5EF4-FFF2-40B4-BE49-F238E27FC236}">
                <a16:creationId xmlns:a16="http://schemas.microsoft.com/office/drawing/2014/main" id="{8FA3F0CC-EC81-4092-A6A9-DB470EFBD35A}"/>
              </a:ext>
            </a:extLst>
          </p:cNvPr>
          <p:cNvSpPr>
            <a:spLocks noChangeShapeType="1"/>
          </p:cNvSpPr>
          <p:nvPr/>
        </p:nvSpPr>
        <p:spPr bwMode="auto">
          <a:xfrm flipH="1">
            <a:off x="709613" y="6216650"/>
            <a:ext cx="21844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2278" name="Text Box 26">
            <a:extLst>
              <a:ext uri="{FF2B5EF4-FFF2-40B4-BE49-F238E27FC236}">
                <a16:creationId xmlns:a16="http://schemas.microsoft.com/office/drawing/2014/main" id="{214D9765-09D3-4913-B534-1F0325B6EF14}"/>
              </a:ext>
            </a:extLst>
          </p:cNvPr>
          <p:cNvSpPr txBox="1">
            <a:spLocks noChangeArrowheads="1"/>
          </p:cNvSpPr>
          <p:nvPr/>
        </p:nvSpPr>
        <p:spPr bwMode="auto">
          <a:xfrm>
            <a:off x="709613" y="614521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52279" name="Text Box 27">
            <a:extLst>
              <a:ext uri="{FF2B5EF4-FFF2-40B4-BE49-F238E27FC236}">
                <a16:creationId xmlns:a16="http://schemas.microsoft.com/office/drawing/2014/main" id="{EBF3698A-9BF8-4FFE-B90E-4581B525BD42}"/>
              </a:ext>
            </a:extLst>
          </p:cNvPr>
          <p:cNvSpPr txBox="1">
            <a:spLocks noChangeArrowheads="1"/>
          </p:cNvSpPr>
          <p:nvPr/>
        </p:nvSpPr>
        <p:spPr bwMode="auto">
          <a:xfrm>
            <a:off x="2667000" y="62166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a</a:t>
            </a:r>
          </a:p>
        </p:txBody>
      </p:sp>
      <p:sp>
        <p:nvSpPr>
          <p:cNvPr id="352280" name="Text Box 28">
            <a:extLst>
              <a:ext uri="{FF2B5EF4-FFF2-40B4-BE49-F238E27FC236}">
                <a16:creationId xmlns:a16="http://schemas.microsoft.com/office/drawing/2014/main" id="{9F22F10C-A70B-4F38-B3A5-E7BD225410DF}"/>
              </a:ext>
            </a:extLst>
          </p:cNvPr>
          <p:cNvSpPr txBox="1">
            <a:spLocks noChangeArrowheads="1"/>
          </p:cNvSpPr>
          <p:nvPr/>
        </p:nvSpPr>
        <p:spPr bwMode="auto">
          <a:xfrm>
            <a:off x="5130800" y="6199188"/>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b</a:t>
            </a:r>
          </a:p>
        </p:txBody>
      </p:sp>
      <p:sp>
        <p:nvSpPr>
          <p:cNvPr id="352281" name="Text Box 29">
            <a:extLst>
              <a:ext uri="{FF2B5EF4-FFF2-40B4-BE49-F238E27FC236}">
                <a16:creationId xmlns:a16="http://schemas.microsoft.com/office/drawing/2014/main" id="{5C3B193E-38B8-4281-8D41-2522261C4101}"/>
              </a:ext>
            </a:extLst>
          </p:cNvPr>
          <p:cNvSpPr txBox="1">
            <a:spLocks noChangeArrowheads="1"/>
          </p:cNvSpPr>
          <p:nvPr/>
        </p:nvSpPr>
        <p:spPr bwMode="auto">
          <a:xfrm>
            <a:off x="6958013" y="6145213"/>
            <a:ext cx="38735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52282" name="Text Box 30">
            <a:extLst>
              <a:ext uri="{FF2B5EF4-FFF2-40B4-BE49-F238E27FC236}">
                <a16:creationId xmlns:a16="http://schemas.microsoft.com/office/drawing/2014/main" id="{7BB860CC-7209-47F3-B45C-D001DBB2D4F6}"/>
              </a:ext>
            </a:extLst>
          </p:cNvPr>
          <p:cNvSpPr txBox="1">
            <a:spLocks noChangeArrowheads="1"/>
          </p:cNvSpPr>
          <p:nvPr/>
        </p:nvSpPr>
        <p:spPr bwMode="auto">
          <a:xfrm>
            <a:off x="1854200" y="3768725"/>
            <a:ext cx="971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sym typeface="Symbol" panose="05050102010706020507" pitchFamily="18" charset="2"/>
              </a:rPr>
              <a:t>F</a:t>
            </a:r>
            <a:r>
              <a:rPr lang="en-US" altLang="zh-CN">
                <a:solidFill>
                  <a:srgbClr val="FFFFFF"/>
                </a:solidFill>
                <a:sym typeface="Symbol" panose="05050102010706020507" pitchFamily="18" charset="2"/>
              </a:rPr>
              <a:t>(</a:t>
            </a:r>
            <a:r>
              <a:rPr lang="en-US" altLang="zh-CN" i="1">
                <a:solidFill>
                  <a:srgbClr val="FFFFFF"/>
                </a:solidFill>
                <a:sym typeface="Symbol" panose="05050102010706020507" pitchFamily="18" charset="2"/>
              </a:rPr>
              <a:t>x</a:t>
            </a:r>
            <a:r>
              <a:rPr lang="en-US" altLang="zh-CN">
                <a:solidFill>
                  <a:srgbClr val="FFFFFF"/>
                </a:solidFill>
                <a:sym typeface="Symbol" panose="05050102010706020507" pitchFamily="18" charset="2"/>
              </a:rPr>
              <a:t>)</a:t>
            </a:r>
            <a:endParaRPr lang="en-US" altLang="zh-CN">
              <a:solidFill>
                <a:srgbClr val="FFFFFF"/>
              </a:solidFill>
            </a:endParaRPr>
          </a:p>
        </p:txBody>
      </p:sp>
      <p:sp>
        <p:nvSpPr>
          <p:cNvPr id="352283" name="Line 34">
            <a:extLst>
              <a:ext uri="{FF2B5EF4-FFF2-40B4-BE49-F238E27FC236}">
                <a16:creationId xmlns:a16="http://schemas.microsoft.com/office/drawing/2014/main" id="{1A1A7555-A263-4366-9DC2-047E6CE56815}"/>
              </a:ext>
            </a:extLst>
          </p:cNvPr>
          <p:cNvSpPr>
            <a:spLocks noChangeShapeType="1"/>
          </p:cNvSpPr>
          <p:nvPr/>
        </p:nvSpPr>
        <p:spPr bwMode="auto">
          <a:xfrm>
            <a:off x="5257800" y="5029200"/>
            <a:ext cx="16764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2284" name="Line 35">
            <a:extLst>
              <a:ext uri="{FF2B5EF4-FFF2-40B4-BE49-F238E27FC236}">
                <a16:creationId xmlns:a16="http://schemas.microsoft.com/office/drawing/2014/main" id="{E704F0F4-6B82-4ECB-9DFD-FBF1EDFD12C8}"/>
              </a:ext>
            </a:extLst>
          </p:cNvPr>
          <p:cNvSpPr>
            <a:spLocks noChangeShapeType="1"/>
          </p:cNvSpPr>
          <p:nvPr/>
        </p:nvSpPr>
        <p:spPr bwMode="auto">
          <a:xfrm flipH="1">
            <a:off x="1828800" y="5029200"/>
            <a:ext cx="34290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2285" name="Text Box 36">
            <a:extLst>
              <a:ext uri="{FF2B5EF4-FFF2-40B4-BE49-F238E27FC236}">
                <a16:creationId xmlns:a16="http://schemas.microsoft.com/office/drawing/2014/main" id="{CE1A8728-3E6D-421F-9ECA-0B9FB3B61781}"/>
              </a:ext>
            </a:extLst>
          </p:cNvPr>
          <p:cNvSpPr txBox="1">
            <a:spLocks noChangeArrowheads="1"/>
          </p:cNvSpPr>
          <p:nvPr/>
        </p:nvSpPr>
        <p:spPr bwMode="auto">
          <a:xfrm>
            <a:off x="1447800" y="46482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CE5CEDD6-CA58-4173-A355-84CB8FB0AF26}"/>
              </a:ext>
            </a:extLst>
          </p:cNvPr>
          <p:cNvSpPr>
            <a:spLocks noGrp="1" noChangeArrowheads="1"/>
          </p:cNvSpPr>
          <p:nvPr>
            <p:ph type="title"/>
          </p:nvPr>
        </p:nvSpPr>
        <p:spPr/>
        <p:txBody>
          <a:bodyPr/>
          <a:lstStyle/>
          <a:p>
            <a:pPr eaLnBrk="1" hangingPunct="1"/>
            <a:r>
              <a:rPr lang="zh-CN" altLang="en-US"/>
              <a:t>例</a:t>
            </a:r>
            <a:r>
              <a:rPr lang="en-US" altLang="zh-CN"/>
              <a:t>10 </a:t>
            </a:r>
            <a:r>
              <a:rPr lang="zh-CN" altLang="en-US"/>
              <a:t>已知连续型随机变量</a:t>
            </a:r>
            <a:r>
              <a:rPr lang="en-US" altLang="zh-CN" i="1">
                <a:latin typeface="Symbol" panose="05050102010706020507" pitchFamily="18" charset="2"/>
              </a:rPr>
              <a:t>x</a:t>
            </a:r>
            <a:r>
              <a:rPr lang="zh-CN" altLang="en-US"/>
              <a:t>有概率密度</a:t>
            </a:r>
          </a:p>
        </p:txBody>
      </p:sp>
      <p:graphicFrame>
        <p:nvGraphicFramePr>
          <p:cNvPr id="353283" name="Object 3">
            <a:extLst>
              <a:ext uri="{FF2B5EF4-FFF2-40B4-BE49-F238E27FC236}">
                <a16:creationId xmlns:a16="http://schemas.microsoft.com/office/drawing/2014/main" id="{EA4383C4-204A-437D-B132-EE9285470C69}"/>
              </a:ext>
            </a:extLst>
          </p:cNvPr>
          <p:cNvGraphicFramePr>
            <a:graphicFrameLocks noGrp="1" noChangeAspect="1"/>
          </p:cNvGraphicFramePr>
          <p:nvPr>
            <p:ph sz="quarter" idx="1"/>
          </p:nvPr>
        </p:nvGraphicFramePr>
        <p:xfrm>
          <a:off x="533400" y="762000"/>
          <a:ext cx="4495800" cy="1327150"/>
        </p:xfrm>
        <a:graphic>
          <a:graphicData uri="http://schemas.openxmlformats.org/presentationml/2006/ole">
            <mc:AlternateContent xmlns:mc="http://schemas.openxmlformats.org/markup-compatibility/2006">
              <mc:Choice xmlns:v="urn:schemas-microsoft-com:vml" Requires="v">
                <p:oleObj spid="_x0000_s23558" name="Equation" r:id="rId4" imgW="1486001" imgH="390457" progId="Equation.3">
                  <p:embed/>
                </p:oleObj>
              </mc:Choice>
              <mc:Fallback>
                <p:oleObj name="Equation" r:id="rId4" imgW="1486001" imgH="390457"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762000"/>
                        <a:ext cx="4495800" cy="132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5060" name="Object 4">
            <a:extLst>
              <a:ext uri="{FF2B5EF4-FFF2-40B4-BE49-F238E27FC236}">
                <a16:creationId xmlns:a16="http://schemas.microsoft.com/office/drawing/2014/main" id="{2B180C93-201C-47EF-A17C-7BABD049E44D}"/>
              </a:ext>
            </a:extLst>
          </p:cNvPr>
          <p:cNvGraphicFramePr>
            <a:graphicFrameLocks noGrp="1" noChangeAspect="1"/>
          </p:cNvGraphicFramePr>
          <p:nvPr>
            <p:ph sz="quarter" idx="2"/>
          </p:nvPr>
        </p:nvGraphicFramePr>
        <p:xfrm>
          <a:off x="0" y="3505200"/>
          <a:ext cx="8839200" cy="2946400"/>
        </p:xfrm>
        <a:graphic>
          <a:graphicData uri="http://schemas.openxmlformats.org/presentationml/2006/ole">
            <mc:AlternateContent xmlns:mc="http://schemas.openxmlformats.org/markup-compatibility/2006">
              <mc:Choice xmlns:v="urn:schemas-microsoft-com:vml" Requires="v">
                <p:oleObj spid="_x0000_s23559" name="Equation" r:id="rId6" imgW="2600300" imgH="819285" progId="Equation.3">
                  <p:embed/>
                </p:oleObj>
              </mc:Choice>
              <mc:Fallback>
                <p:oleObj name="Equation" r:id="rId6" imgW="2600300" imgH="819285"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505200"/>
                        <a:ext cx="8839200" cy="294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53285" name="Rectangle 5">
            <a:extLst>
              <a:ext uri="{FF2B5EF4-FFF2-40B4-BE49-F238E27FC236}">
                <a16:creationId xmlns:a16="http://schemas.microsoft.com/office/drawing/2014/main" id="{2D2F90F5-E84B-41D6-983C-601C5C16DA05}"/>
              </a:ext>
            </a:extLst>
          </p:cNvPr>
          <p:cNvSpPr>
            <a:spLocks noGrp="1" noChangeArrowheads="1"/>
          </p:cNvSpPr>
          <p:nvPr>
            <p:ph type="body" sz="half" idx="3"/>
          </p:nvPr>
        </p:nvSpPr>
        <p:spPr>
          <a:xfrm>
            <a:off x="0" y="2057400"/>
            <a:ext cx="9144000" cy="1295400"/>
          </a:xfrm>
        </p:spPr>
        <p:txBody>
          <a:bodyPr/>
          <a:lstStyle/>
          <a:p>
            <a:pPr marL="0" indent="0" eaLnBrk="1" hangingPunct="1">
              <a:lnSpc>
                <a:spcPct val="90000"/>
              </a:lnSpc>
            </a:pPr>
            <a:r>
              <a:rPr lang="zh-CN" altLang="en-US" dirty="0">
                <a:solidFill>
                  <a:schemeClr val="tx2"/>
                </a:solidFill>
              </a:rPr>
              <a:t>求系数</a:t>
            </a:r>
            <a:r>
              <a:rPr lang="en-US" altLang="zh-CN" i="1" dirty="0">
                <a:solidFill>
                  <a:schemeClr val="tx2"/>
                </a:solidFill>
              </a:rPr>
              <a:t>k</a:t>
            </a:r>
            <a:r>
              <a:rPr lang="zh-CN" altLang="en-US" dirty="0">
                <a:solidFill>
                  <a:schemeClr val="tx2"/>
                </a:solidFill>
              </a:rPr>
              <a:t>及分布函数</a:t>
            </a:r>
            <a:r>
              <a:rPr lang="en-US" altLang="zh-CN" i="1" dirty="0">
                <a:solidFill>
                  <a:schemeClr val="tx2"/>
                </a:solidFill>
              </a:rPr>
              <a:t>F</a:t>
            </a:r>
            <a:r>
              <a:rPr lang="en-US" altLang="zh-CN" dirty="0">
                <a:solidFill>
                  <a:schemeClr val="tx2"/>
                </a:solidFill>
              </a:rPr>
              <a:t>(</a:t>
            </a:r>
            <a:r>
              <a:rPr lang="en-US" altLang="zh-CN" i="1" dirty="0">
                <a:solidFill>
                  <a:schemeClr val="tx2"/>
                </a:solidFill>
              </a:rPr>
              <a:t>x</a:t>
            </a:r>
            <a:r>
              <a:rPr lang="en-US" altLang="zh-CN" dirty="0">
                <a:solidFill>
                  <a:schemeClr val="tx2"/>
                </a:solidFill>
              </a:rPr>
              <a:t>), </a:t>
            </a:r>
            <a:r>
              <a:rPr lang="zh-CN" altLang="en-US" dirty="0">
                <a:solidFill>
                  <a:schemeClr val="tx2"/>
                </a:solidFill>
              </a:rPr>
              <a:t>并计算</a:t>
            </a:r>
            <a:r>
              <a:rPr lang="en-US" altLang="zh-CN" i="1" dirty="0">
                <a:solidFill>
                  <a:schemeClr val="tx2"/>
                </a:solidFill>
              </a:rPr>
              <a:t>P</a:t>
            </a:r>
            <a:r>
              <a:rPr lang="en-US" altLang="zh-CN" dirty="0">
                <a:solidFill>
                  <a:schemeClr val="tx2"/>
                </a:solidFill>
              </a:rPr>
              <a:t>(1.5&lt;</a:t>
            </a:r>
            <a:r>
              <a:rPr lang="en-US" altLang="zh-CN" i="1" dirty="0">
                <a:solidFill>
                  <a:schemeClr val="tx2"/>
                </a:solidFill>
                <a:latin typeface="Symbol" panose="05050102010706020507" pitchFamily="18" charset="2"/>
              </a:rPr>
              <a:t>x</a:t>
            </a:r>
            <a:r>
              <a:rPr lang="en-US" altLang="zh-CN" dirty="0">
                <a:solidFill>
                  <a:schemeClr val="tx2"/>
                </a:solidFill>
              </a:rPr>
              <a:t>&lt;2.5)</a:t>
            </a:r>
          </a:p>
          <a:p>
            <a:pPr marL="0" indent="0" eaLnBrk="1" hangingPunct="1">
              <a:lnSpc>
                <a:spcPct val="90000"/>
              </a:lnSpc>
            </a:pPr>
            <a:r>
              <a:rPr lang="zh-CN" altLang="en-US" dirty="0"/>
              <a:t>解  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ox(out)">
                                      <p:cBhvr>
                                        <p:cTn id="7" dur="500"/>
                                        <p:tgtEl>
                                          <p:spTgt spid="4506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6178" name="Text Box 2">
            <a:extLst>
              <a:ext uri="{FF2B5EF4-FFF2-40B4-BE49-F238E27FC236}">
                <a16:creationId xmlns:a16="http://schemas.microsoft.com/office/drawing/2014/main" id="{434ABF75-48AF-4C1B-8F9A-3434CEAC7AFE}"/>
              </a:ext>
            </a:extLst>
          </p:cNvPr>
          <p:cNvSpPr txBox="1">
            <a:spLocks noChangeArrowheads="1"/>
          </p:cNvSpPr>
          <p:nvPr/>
        </p:nvSpPr>
        <p:spPr bwMode="auto">
          <a:xfrm>
            <a:off x="395288" y="836613"/>
            <a:ext cx="8353425" cy="3864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SzTx/>
              <a:buFontTx/>
              <a:buNone/>
            </a:pPr>
            <a:r>
              <a:rPr lang="en-US" altLang="zh-CN" dirty="0">
                <a:solidFill>
                  <a:srgbClr val="FFFFFF"/>
                </a:solidFill>
                <a:latin typeface="Times New Roman" panose="02020603050405020304" pitchFamily="18" charset="0"/>
              </a:rPr>
              <a:t>     </a:t>
            </a:r>
            <a:r>
              <a:rPr lang="zh-CN" altLang="en-US" dirty="0">
                <a:solidFill>
                  <a:srgbClr val="FFFFFF"/>
                </a:solidFill>
                <a:latin typeface="Times New Roman" panose="02020603050405020304" pitchFamily="18" charset="0"/>
              </a:rPr>
              <a:t>由于随机因素的作用，试验的结果有多种可能性。如果对于试验的每一可能结果，也就是一个样本点</a:t>
            </a:r>
            <a:r>
              <a:rPr lang="en-US" altLang="zh-CN" dirty="0">
                <a:solidFill>
                  <a:srgbClr val="FFFFFF"/>
                </a:solidFill>
                <a:latin typeface="Times New Roman" panose="02020603050405020304" pitchFamily="18" charset="0"/>
              </a:rPr>
              <a:t>ω</a:t>
            </a:r>
            <a:r>
              <a:rPr lang="zh-CN" altLang="en-US" dirty="0">
                <a:solidFill>
                  <a:srgbClr val="FFFFFF"/>
                </a:solidFill>
                <a:latin typeface="Times New Roman" panose="02020603050405020304" pitchFamily="18" charset="0"/>
              </a:rPr>
              <a:t>，都对应着一个实数</a:t>
            </a:r>
            <a:r>
              <a:rPr lang="en-US" altLang="zh-CN" dirty="0">
                <a:solidFill>
                  <a:srgbClr val="FFFFFF"/>
                </a:solidFill>
                <a:latin typeface="Times New Roman" panose="02020603050405020304" pitchFamily="18" charset="0"/>
              </a:rPr>
              <a:t>ξ(ω) </a:t>
            </a:r>
            <a:r>
              <a:rPr lang="zh-CN" altLang="en-US" dirty="0">
                <a:solidFill>
                  <a:srgbClr val="FFFFFF"/>
                </a:solidFill>
                <a:latin typeface="Times New Roman" panose="02020603050405020304" pitchFamily="18" charset="0"/>
              </a:rPr>
              <a:t>，而</a:t>
            </a:r>
            <a:r>
              <a:rPr lang="en-US" altLang="zh-CN" dirty="0">
                <a:solidFill>
                  <a:srgbClr val="FFFFFF"/>
                </a:solidFill>
                <a:latin typeface="Times New Roman" panose="02020603050405020304" pitchFamily="18" charset="0"/>
              </a:rPr>
              <a:t>ξ(ω)</a:t>
            </a:r>
            <a:r>
              <a:rPr lang="zh-CN" altLang="en-US" dirty="0">
                <a:solidFill>
                  <a:srgbClr val="FFFFFF"/>
                </a:solidFill>
                <a:latin typeface="Times New Roman" panose="02020603050405020304" pitchFamily="18" charset="0"/>
              </a:rPr>
              <a:t>又是随着试验结果不同而变化的一个变量，则称它为随机变量。随机变量一般用希腊字母</a:t>
            </a:r>
            <a:r>
              <a:rPr lang="en-US" altLang="zh-CN" dirty="0">
                <a:solidFill>
                  <a:srgbClr val="FFFFFF"/>
                </a:solidFill>
                <a:latin typeface="Times New Roman" panose="02020603050405020304" pitchFamily="18" charset="0"/>
              </a:rPr>
              <a:t>ξ</a:t>
            </a:r>
            <a:r>
              <a:rPr lang="zh-CN" altLang="en-US" dirty="0">
                <a:solidFill>
                  <a:srgbClr val="FFFFFF"/>
                </a:solidFill>
                <a:latin typeface="Times New Roman" panose="02020603050405020304" pitchFamily="18" charset="0"/>
              </a:rPr>
              <a:t>，</a:t>
            </a:r>
            <a:r>
              <a:rPr lang="en-US" altLang="zh-CN" dirty="0">
                <a:solidFill>
                  <a:srgbClr val="FFFFFF"/>
                </a:solidFill>
                <a:latin typeface="Times New Roman" panose="02020603050405020304" pitchFamily="18" charset="0"/>
              </a:rPr>
              <a:t>η</a:t>
            </a:r>
            <a:r>
              <a:rPr lang="zh-CN" altLang="en-US" dirty="0">
                <a:solidFill>
                  <a:srgbClr val="FFFFFF"/>
                </a:solidFill>
                <a:latin typeface="Times New Roman" panose="02020603050405020304" pitchFamily="18" charset="0"/>
              </a:rPr>
              <a:t>，</a:t>
            </a:r>
            <a:r>
              <a:rPr lang="el-GR" altLang="zh-CN" dirty="0">
                <a:solidFill>
                  <a:srgbClr val="FFFFFF"/>
                </a:solidFill>
                <a:latin typeface="宋体" panose="02010600030101010101" pitchFamily="2" charset="-122"/>
              </a:rPr>
              <a:t>ζ</a:t>
            </a:r>
            <a:r>
              <a:rPr lang="zh-CN" altLang="en-US" dirty="0">
                <a:solidFill>
                  <a:srgbClr val="FFFFFF"/>
                </a:solidFill>
                <a:latin typeface="Times New Roman" panose="02020603050405020304" pitchFamily="18" charset="0"/>
              </a:rPr>
              <a:t>或大写拉丁字母</a:t>
            </a:r>
            <a:r>
              <a:rPr lang="en-US" altLang="zh-CN" dirty="0">
                <a:solidFill>
                  <a:srgbClr val="FFFFFF"/>
                </a:solidFill>
                <a:latin typeface="Times New Roman" panose="02020603050405020304" pitchFamily="18" charset="0"/>
              </a:rPr>
              <a:t>X</a:t>
            </a:r>
            <a:r>
              <a:rPr lang="zh-CN" altLang="en-US" dirty="0">
                <a:solidFill>
                  <a:srgbClr val="FFFFFF"/>
                </a:solidFill>
                <a:latin typeface="Times New Roman" panose="02020603050405020304" pitchFamily="18" charset="0"/>
              </a:rPr>
              <a:t>，</a:t>
            </a:r>
            <a:r>
              <a:rPr lang="en-US" altLang="zh-CN" dirty="0">
                <a:solidFill>
                  <a:srgbClr val="FFFFFF"/>
                </a:solidFill>
                <a:latin typeface="Times New Roman" panose="02020603050405020304" pitchFamily="18" charset="0"/>
              </a:rPr>
              <a:t>Y</a:t>
            </a:r>
            <a:r>
              <a:rPr lang="zh-CN" altLang="en-US" dirty="0">
                <a:solidFill>
                  <a:srgbClr val="FFFFFF"/>
                </a:solidFill>
                <a:latin typeface="Times New Roman" panose="02020603050405020304" pitchFamily="18" charset="0"/>
              </a:rPr>
              <a:t>，</a:t>
            </a:r>
            <a:r>
              <a:rPr lang="en-US" altLang="zh-CN" dirty="0">
                <a:solidFill>
                  <a:srgbClr val="FFFFFF"/>
                </a:solidFill>
                <a:latin typeface="Times New Roman" panose="02020603050405020304" pitchFamily="18" charset="0"/>
              </a:rPr>
              <a:t>Z</a:t>
            </a:r>
            <a:r>
              <a:rPr lang="zh-CN" altLang="en-US" dirty="0">
                <a:solidFill>
                  <a:srgbClr val="FFFFFF"/>
                </a:solidFill>
                <a:latin typeface="Times New Roman" panose="02020603050405020304" pitchFamily="18" charset="0"/>
              </a:rPr>
              <a:t>等表示。</a:t>
            </a:r>
          </a:p>
        </p:txBody>
      </p:sp>
    </p:spTree>
    <p:extLst>
      <p:ext uri="{BB962C8B-B14F-4D97-AF65-F5344CB8AC3E}">
        <p14:creationId xmlns:p14="http://schemas.microsoft.com/office/powerpoint/2010/main" val="2295219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109D86E5-0E65-4258-ABA7-13E87105BE3A}"/>
              </a:ext>
            </a:extLst>
          </p:cNvPr>
          <p:cNvSpPr>
            <a:spLocks noGrp="1" noChangeArrowheads="1"/>
          </p:cNvSpPr>
          <p:nvPr>
            <p:ph type="title"/>
          </p:nvPr>
        </p:nvSpPr>
        <p:spPr/>
        <p:txBody>
          <a:bodyPr/>
          <a:lstStyle/>
          <a:p>
            <a:pPr eaLnBrk="1" hangingPunct="1"/>
            <a:r>
              <a:rPr lang="zh-CN" altLang="en-US"/>
              <a:t>则</a:t>
            </a:r>
            <a:r>
              <a:rPr lang="en-US" altLang="zh-CN" i="1">
                <a:latin typeface="Symbol" panose="05050102010706020507" pitchFamily="18" charset="2"/>
              </a:rPr>
              <a:t>j</a:t>
            </a:r>
            <a:r>
              <a:rPr lang="en-US" altLang="zh-CN"/>
              <a:t>(</a:t>
            </a:r>
            <a:r>
              <a:rPr lang="en-US" altLang="zh-CN" i="1"/>
              <a:t>x</a:t>
            </a:r>
            <a:r>
              <a:rPr lang="en-US" altLang="zh-CN"/>
              <a:t>)</a:t>
            </a:r>
            <a:r>
              <a:rPr lang="zh-CN" altLang="en-US"/>
              <a:t>及其图形如下</a:t>
            </a:r>
          </a:p>
        </p:txBody>
      </p:sp>
      <p:graphicFrame>
        <p:nvGraphicFramePr>
          <p:cNvPr id="354307" name="Object 3">
            <a:extLst>
              <a:ext uri="{FF2B5EF4-FFF2-40B4-BE49-F238E27FC236}">
                <a16:creationId xmlns:a16="http://schemas.microsoft.com/office/drawing/2014/main" id="{5B499685-5D5F-41AA-A4CB-37013D3CC31A}"/>
              </a:ext>
            </a:extLst>
          </p:cNvPr>
          <p:cNvGraphicFramePr>
            <a:graphicFrameLocks noGrp="1" noChangeAspect="1"/>
          </p:cNvGraphicFramePr>
          <p:nvPr>
            <p:ph idx="1"/>
          </p:nvPr>
        </p:nvGraphicFramePr>
        <p:xfrm>
          <a:off x="1066800" y="609600"/>
          <a:ext cx="5715000" cy="2143125"/>
        </p:xfrm>
        <a:graphic>
          <a:graphicData uri="http://schemas.openxmlformats.org/presentationml/2006/ole">
            <mc:AlternateContent xmlns:mc="http://schemas.openxmlformats.org/markup-compatibility/2006">
              <mc:Choice xmlns:v="urn:schemas-microsoft-com:vml" Requires="v">
                <p:oleObj spid="_x0000_s24582" name="Equation" r:id="rId3" imgW="1562179" imgH="542857" progId="Equation.3">
                  <p:embed/>
                </p:oleObj>
              </mc:Choice>
              <mc:Fallback>
                <p:oleObj name="Equation" r:id="rId3" imgW="1562179" imgH="54285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609600"/>
                        <a:ext cx="57150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354308" name="Group 17">
            <a:extLst>
              <a:ext uri="{FF2B5EF4-FFF2-40B4-BE49-F238E27FC236}">
                <a16:creationId xmlns:a16="http://schemas.microsoft.com/office/drawing/2014/main" id="{F58B4298-DBF5-46B8-91D2-5E7B852B0D21}"/>
              </a:ext>
            </a:extLst>
          </p:cNvPr>
          <p:cNvGrpSpPr>
            <a:grpSpLocks/>
          </p:cNvGrpSpPr>
          <p:nvPr/>
        </p:nvGrpSpPr>
        <p:grpSpPr bwMode="auto">
          <a:xfrm>
            <a:off x="914400" y="2667000"/>
            <a:ext cx="6330950" cy="3079750"/>
            <a:chOff x="576" y="1872"/>
            <a:chExt cx="3988" cy="1940"/>
          </a:xfrm>
        </p:grpSpPr>
        <p:sp>
          <p:nvSpPr>
            <p:cNvPr id="354310" name="Line 4">
              <a:extLst>
                <a:ext uri="{FF2B5EF4-FFF2-40B4-BE49-F238E27FC236}">
                  <a16:creationId xmlns:a16="http://schemas.microsoft.com/office/drawing/2014/main" id="{A7EE3B03-0790-4202-91E8-F118BE187D87}"/>
                </a:ext>
              </a:extLst>
            </p:cNvPr>
            <p:cNvSpPr>
              <a:spLocks noChangeShapeType="1"/>
            </p:cNvSpPr>
            <p:nvPr/>
          </p:nvSpPr>
          <p:spPr bwMode="auto">
            <a:xfrm>
              <a:off x="576" y="3408"/>
              <a:ext cx="388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4311" name="Line 5">
              <a:extLst>
                <a:ext uri="{FF2B5EF4-FFF2-40B4-BE49-F238E27FC236}">
                  <a16:creationId xmlns:a16="http://schemas.microsoft.com/office/drawing/2014/main" id="{943E54A5-266C-48CE-9D81-4F87F4C2AC9D}"/>
                </a:ext>
              </a:extLst>
            </p:cNvPr>
            <p:cNvSpPr>
              <a:spLocks noChangeShapeType="1"/>
            </p:cNvSpPr>
            <p:nvPr/>
          </p:nvSpPr>
          <p:spPr bwMode="auto">
            <a:xfrm flipV="1">
              <a:off x="1200" y="2016"/>
              <a:ext cx="0" cy="17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4312" name="Line 6">
              <a:extLst>
                <a:ext uri="{FF2B5EF4-FFF2-40B4-BE49-F238E27FC236}">
                  <a16:creationId xmlns:a16="http://schemas.microsoft.com/office/drawing/2014/main" id="{E6801E2F-981A-4146-BEC0-E84E4DCD54EC}"/>
                </a:ext>
              </a:extLst>
            </p:cNvPr>
            <p:cNvSpPr>
              <a:spLocks noChangeShapeType="1"/>
            </p:cNvSpPr>
            <p:nvPr/>
          </p:nvSpPr>
          <p:spPr bwMode="auto">
            <a:xfrm>
              <a:off x="1200" y="2448"/>
              <a:ext cx="1920" cy="96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4313" name="Line 7">
              <a:extLst>
                <a:ext uri="{FF2B5EF4-FFF2-40B4-BE49-F238E27FC236}">
                  <a16:creationId xmlns:a16="http://schemas.microsoft.com/office/drawing/2014/main" id="{F401C223-D479-47CA-8D40-BF7E8A9A4C4E}"/>
                </a:ext>
              </a:extLst>
            </p:cNvPr>
            <p:cNvSpPr>
              <a:spLocks noChangeShapeType="1"/>
            </p:cNvSpPr>
            <p:nvPr/>
          </p:nvSpPr>
          <p:spPr bwMode="auto">
            <a:xfrm>
              <a:off x="3120" y="3408"/>
              <a:ext cx="105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4314" name="Line 8">
              <a:extLst>
                <a:ext uri="{FF2B5EF4-FFF2-40B4-BE49-F238E27FC236}">
                  <a16:creationId xmlns:a16="http://schemas.microsoft.com/office/drawing/2014/main" id="{6390B0DB-78F4-441F-8AD9-3D61EC707AB9}"/>
                </a:ext>
              </a:extLst>
            </p:cNvPr>
            <p:cNvSpPr>
              <a:spLocks noChangeShapeType="1"/>
            </p:cNvSpPr>
            <p:nvPr/>
          </p:nvSpPr>
          <p:spPr bwMode="auto">
            <a:xfrm flipH="1">
              <a:off x="624" y="3408"/>
              <a:ext cx="57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4315" name="Text Box 9">
              <a:extLst>
                <a:ext uri="{FF2B5EF4-FFF2-40B4-BE49-F238E27FC236}">
                  <a16:creationId xmlns:a16="http://schemas.microsoft.com/office/drawing/2014/main" id="{D0B96E3E-086A-488D-99B0-7924D4F8FC70}"/>
                </a:ext>
              </a:extLst>
            </p:cNvPr>
            <p:cNvSpPr txBox="1">
              <a:spLocks noChangeArrowheads="1"/>
            </p:cNvSpPr>
            <p:nvPr/>
          </p:nvSpPr>
          <p:spPr bwMode="auto">
            <a:xfrm>
              <a:off x="960" y="2256"/>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1</a:t>
              </a:r>
            </a:p>
          </p:txBody>
        </p:sp>
        <p:sp>
          <p:nvSpPr>
            <p:cNvPr id="354316" name="Text Box 10">
              <a:extLst>
                <a:ext uri="{FF2B5EF4-FFF2-40B4-BE49-F238E27FC236}">
                  <a16:creationId xmlns:a16="http://schemas.microsoft.com/office/drawing/2014/main" id="{3B328E5A-5455-49A8-B1CF-6B4AAA95F4DD}"/>
                </a:ext>
              </a:extLst>
            </p:cNvPr>
            <p:cNvSpPr txBox="1">
              <a:spLocks noChangeArrowheads="1"/>
            </p:cNvSpPr>
            <p:nvPr/>
          </p:nvSpPr>
          <p:spPr bwMode="auto">
            <a:xfrm>
              <a:off x="2976" y="340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2</a:t>
              </a:r>
            </a:p>
          </p:txBody>
        </p:sp>
        <p:sp>
          <p:nvSpPr>
            <p:cNvPr id="354317" name="Text Box 11">
              <a:extLst>
                <a:ext uri="{FF2B5EF4-FFF2-40B4-BE49-F238E27FC236}">
                  <a16:creationId xmlns:a16="http://schemas.microsoft.com/office/drawing/2014/main" id="{98F608CF-06E7-4467-8DA9-E1EEF705AFEC}"/>
                </a:ext>
              </a:extLst>
            </p:cNvPr>
            <p:cNvSpPr txBox="1">
              <a:spLocks noChangeArrowheads="1"/>
            </p:cNvSpPr>
            <p:nvPr/>
          </p:nvSpPr>
          <p:spPr bwMode="auto">
            <a:xfrm>
              <a:off x="940" y="3360"/>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54318" name="Text Box 12">
              <a:extLst>
                <a:ext uri="{FF2B5EF4-FFF2-40B4-BE49-F238E27FC236}">
                  <a16:creationId xmlns:a16="http://schemas.microsoft.com/office/drawing/2014/main" id="{C3E27EEC-1C6D-4849-9138-64489C06DC92}"/>
                </a:ext>
              </a:extLst>
            </p:cNvPr>
            <p:cNvSpPr txBox="1">
              <a:spLocks noChangeArrowheads="1"/>
            </p:cNvSpPr>
            <p:nvPr/>
          </p:nvSpPr>
          <p:spPr bwMode="auto">
            <a:xfrm>
              <a:off x="4320" y="3360"/>
              <a:ext cx="2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54319" name="Text Box 13">
              <a:extLst>
                <a:ext uri="{FF2B5EF4-FFF2-40B4-BE49-F238E27FC236}">
                  <a16:creationId xmlns:a16="http://schemas.microsoft.com/office/drawing/2014/main" id="{92CE90C2-6BD0-4FC6-9C31-DD3509B88566}"/>
                </a:ext>
              </a:extLst>
            </p:cNvPr>
            <p:cNvSpPr txBox="1">
              <a:spLocks noChangeArrowheads="1"/>
            </p:cNvSpPr>
            <p:nvPr/>
          </p:nvSpPr>
          <p:spPr bwMode="auto">
            <a:xfrm>
              <a:off x="1296" y="1872"/>
              <a:ext cx="61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latin typeface="Symbol" panose="05050102010706020507" pitchFamily="18" charset="2"/>
                </a:rPr>
                <a:t>j</a:t>
              </a:r>
              <a:r>
                <a:rPr lang="en-US" altLang="zh-CN">
                  <a:solidFill>
                    <a:srgbClr val="FFFFFF"/>
                  </a:solidFill>
                </a:rPr>
                <a:t>(</a:t>
              </a:r>
              <a:r>
                <a:rPr lang="en-US" altLang="zh-CN" i="1">
                  <a:solidFill>
                    <a:srgbClr val="FFFFFF"/>
                  </a:solidFill>
                </a:rPr>
                <a:t>x</a:t>
              </a:r>
              <a:r>
                <a:rPr lang="en-US" altLang="zh-CN">
                  <a:solidFill>
                    <a:srgbClr val="FFFFFF"/>
                  </a:solidFill>
                </a:rPr>
                <a:t>)</a:t>
              </a:r>
            </a:p>
          </p:txBody>
        </p:sp>
      </p:grpSp>
      <p:graphicFrame>
        <p:nvGraphicFramePr>
          <p:cNvPr id="354309" name="Object 15">
            <a:extLst>
              <a:ext uri="{FF2B5EF4-FFF2-40B4-BE49-F238E27FC236}">
                <a16:creationId xmlns:a16="http://schemas.microsoft.com/office/drawing/2014/main" id="{B1B06E2B-4D54-42D9-BF24-1D411C431323}"/>
              </a:ext>
            </a:extLst>
          </p:cNvPr>
          <p:cNvGraphicFramePr>
            <a:graphicFrameLocks noChangeAspect="1"/>
          </p:cNvGraphicFramePr>
          <p:nvPr/>
        </p:nvGraphicFramePr>
        <p:xfrm>
          <a:off x="304800" y="5334000"/>
          <a:ext cx="8153400" cy="1449388"/>
        </p:xfrm>
        <a:graphic>
          <a:graphicData uri="http://schemas.openxmlformats.org/presentationml/2006/ole">
            <mc:AlternateContent xmlns:mc="http://schemas.openxmlformats.org/markup-compatibility/2006">
              <mc:Choice xmlns:v="urn:schemas-microsoft-com:vml" Requires="v">
                <p:oleObj spid="_x0000_s24583" name="Equation" r:id="rId5" imgW="2571666" imgH="400185" progId="Equation.3">
                  <p:embed/>
                </p:oleObj>
              </mc:Choice>
              <mc:Fallback>
                <p:oleObj name="Equation" r:id="rId5" imgW="2571666" imgH="400185"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5334000"/>
                        <a:ext cx="8153400" cy="144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5330" name="Text Box 17">
            <a:extLst>
              <a:ext uri="{FF2B5EF4-FFF2-40B4-BE49-F238E27FC236}">
                <a16:creationId xmlns:a16="http://schemas.microsoft.com/office/drawing/2014/main" id="{3E0B3501-4D0E-468A-8BA6-066B9894D5EE}"/>
              </a:ext>
            </a:extLst>
          </p:cNvPr>
          <p:cNvSpPr txBox="1">
            <a:spLocks noChangeArrowheads="1"/>
          </p:cNvSpPr>
          <p:nvPr/>
        </p:nvSpPr>
        <p:spPr bwMode="auto">
          <a:xfrm>
            <a:off x="858838" y="5008563"/>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55331" name="Rectangle 2">
            <a:extLst>
              <a:ext uri="{FF2B5EF4-FFF2-40B4-BE49-F238E27FC236}">
                <a16:creationId xmlns:a16="http://schemas.microsoft.com/office/drawing/2014/main" id="{5740F8F3-0681-4881-BA44-0C5EAF0F9FC1}"/>
              </a:ext>
            </a:extLst>
          </p:cNvPr>
          <p:cNvSpPr>
            <a:spLocks noGrp="1" noChangeArrowheads="1"/>
          </p:cNvSpPr>
          <p:nvPr>
            <p:ph type="title"/>
          </p:nvPr>
        </p:nvSpPr>
        <p:spPr/>
        <p:txBody>
          <a:bodyPr/>
          <a:lstStyle/>
          <a:p>
            <a:pPr eaLnBrk="1" hangingPunct="1"/>
            <a:r>
              <a:rPr lang="zh-CN" altLang="en-US">
                <a:solidFill>
                  <a:schemeClr val="tx1"/>
                </a:solidFill>
              </a:rPr>
              <a:t>当</a:t>
            </a:r>
            <a:r>
              <a:rPr lang="en-US" altLang="zh-CN" i="1">
                <a:solidFill>
                  <a:schemeClr val="tx1"/>
                </a:solidFill>
              </a:rPr>
              <a:t>x</a:t>
            </a:r>
            <a:r>
              <a:rPr lang="en-US" altLang="zh-CN">
                <a:solidFill>
                  <a:schemeClr val="tx1"/>
                </a:solidFill>
              </a:rPr>
              <a:t>&lt;0</a:t>
            </a:r>
            <a:r>
              <a:rPr lang="zh-CN" altLang="en-US">
                <a:solidFill>
                  <a:schemeClr val="tx1"/>
                </a:solidFill>
              </a:rPr>
              <a:t>时</a:t>
            </a:r>
            <a:r>
              <a:rPr lang="en-US" altLang="zh-CN">
                <a:solidFill>
                  <a:schemeClr val="tx1"/>
                </a:solidFill>
              </a:rPr>
              <a:t>,</a:t>
            </a:r>
          </a:p>
        </p:txBody>
      </p:sp>
      <p:graphicFrame>
        <p:nvGraphicFramePr>
          <p:cNvPr id="355332" name="Object 3">
            <a:extLst>
              <a:ext uri="{FF2B5EF4-FFF2-40B4-BE49-F238E27FC236}">
                <a16:creationId xmlns:a16="http://schemas.microsoft.com/office/drawing/2014/main" id="{8F58083A-F0B9-4AB4-85A1-6E9D7E7C2B38}"/>
              </a:ext>
            </a:extLst>
          </p:cNvPr>
          <p:cNvGraphicFramePr>
            <a:graphicFrameLocks noGrp="1" noChangeAspect="1"/>
          </p:cNvGraphicFramePr>
          <p:nvPr>
            <p:ph idx="1"/>
          </p:nvPr>
        </p:nvGraphicFramePr>
        <p:xfrm>
          <a:off x="1066800" y="533400"/>
          <a:ext cx="4511675" cy="2035175"/>
        </p:xfrm>
        <a:graphic>
          <a:graphicData uri="http://schemas.openxmlformats.org/presentationml/2006/ole">
            <mc:AlternateContent xmlns:mc="http://schemas.openxmlformats.org/markup-compatibility/2006">
              <mc:Choice xmlns:v="urn:schemas-microsoft-com:vml" Requires="v">
                <p:oleObj spid="_x0000_s25604" name="Equation" r:id="rId3" imgW="971668" imgH="400185" progId="Equation.3">
                  <p:embed/>
                </p:oleObj>
              </mc:Choice>
              <mc:Fallback>
                <p:oleObj name="Equation" r:id="rId3" imgW="971668" imgH="40018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33400"/>
                        <a:ext cx="4511675" cy="203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355333" name="Group 18">
            <a:extLst>
              <a:ext uri="{FF2B5EF4-FFF2-40B4-BE49-F238E27FC236}">
                <a16:creationId xmlns:a16="http://schemas.microsoft.com/office/drawing/2014/main" id="{099E3DBE-B26E-457E-BA6C-3753F05A9B11}"/>
              </a:ext>
            </a:extLst>
          </p:cNvPr>
          <p:cNvGrpSpPr>
            <a:grpSpLocks/>
          </p:cNvGrpSpPr>
          <p:nvPr/>
        </p:nvGrpSpPr>
        <p:grpSpPr bwMode="auto">
          <a:xfrm>
            <a:off x="762000" y="2667000"/>
            <a:ext cx="6330950" cy="3079750"/>
            <a:chOff x="576" y="1872"/>
            <a:chExt cx="3988" cy="1940"/>
          </a:xfrm>
        </p:grpSpPr>
        <p:sp>
          <p:nvSpPr>
            <p:cNvPr id="355335" name="Line 19">
              <a:extLst>
                <a:ext uri="{FF2B5EF4-FFF2-40B4-BE49-F238E27FC236}">
                  <a16:creationId xmlns:a16="http://schemas.microsoft.com/office/drawing/2014/main" id="{7AB7D609-844A-412F-9D9C-9C124A1826FB}"/>
                </a:ext>
              </a:extLst>
            </p:cNvPr>
            <p:cNvSpPr>
              <a:spLocks noChangeShapeType="1"/>
            </p:cNvSpPr>
            <p:nvPr/>
          </p:nvSpPr>
          <p:spPr bwMode="auto">
            <a:xfrm>
              <a:off x="576" y="3408"/>
              <a:ext cx="388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5336" name="Line 20">
              <a:extLst>
                <a:ext uri="{FF2B5EF4-FFF2-40B4-BE49-F238E27FC236}">
                  <a16:creationId xmlns:a16="http://schemas.microsoft.com/office/drawing/2014/main" id="{209740E2-4972-4135-9649-25F5DDD3036E}"/>
                </a:ext>
              </a:extLst>
            </p:cNvPr>
            <p:cNvSpPr>
              <a:spLocks noChangeShapeType="1"/>
            </p:cNvSpPr>
            <p:nvPr/>
          </p:nvSpPr>
          <p:spPr bwMode="auto">
            <a:xfrm flipV="1">
              <a:off x="1200" y="2016"/>
              <a:ext cx="0" cy="17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5337" name="Line 21">
              <a:extLst>
                <a:ext uri="{FF2B5EF4-FFF2-40B4-BE49-F238E27FC236}">
                  <a16:creationId xmlns:a16="http://schemas.microsoft.com/office/drawing/2014/main" id="{67D11BA4-6683-47E7-86A4-CE5E091AC9EF}"/>
                </a:ext>
              </a:extLst>
            </p:cNvPr>
            <p:cNvSpPr>
              <a:spLocks noChangeShapeType="1"/>
            </p:cNvSpPr>
            <p:nvPr/>
          </p:nvSpPr>
          <p:spPr bwMode="auto">
            <a:xfrm>
              <a:off x="1200" y="2448"/>
              <a:ext cx="1920" cy="96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5338" name="Line 22">
              <a:extLst>
                <a:ext uri="{FF2B5EF4-FFF2-40B4-BE49-F238E27FC236}">
                  <a16:creationId xmlns:a16="http://schemas.microsoft.com/office/drawing/2014/main" id="{8A1861C7-5053-47B2-A256-4D7A58E40BA5}"/>
                </a:ext>
              </a:extLst>
            </p:cNvPr>
            <p:cNvSpPr>
              <a:spLocks noChangeShapeType="1"/>
            </p:cNvSpPr>
            <p:nvPr/>
          </p:nvSpPr>
          <p:spPr bwMode="auto">
            <a:xfrm>
              <a:off x="3120" y="3408"/>
              <a:ext cx="105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5339" name="Line 23">
              <a:extLst>
                <a:ext uri="{FF2B5EF4-FFF2-40B4-BE49-F238E27FC236}">
                  <a16:creationId xmlns:a16="http://schemas.microsoft.com/office/drawing/2014/main" id="{DF500655-853C-46E7-9089-30D313A031F9}"/>
                </a:ext>
              </a:extLst>
            </p:cNvPr>
            <p:cNvSpPr>
              <a:spLocks noChangeShapeType="1"/>
            </p:cNvSpPr>
            <p:nvPr/>
          </p:nvSpPr>
          <p:spPr bwMode="auto">
            <a:xfrm flipH="1">
              <a:off x="624" y="3408"/>
              <a:ext cx="57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5340" name="Text Box 24">
              <a:extLst>
                <a:ext uri="{FF2B5EF4-FFF2-40B4-BE49-F238E27FC236}">
                  <a16:creationId xmlns:a16="http://schemas.microsoft.com/office/drawing/2014/main" id="{08D63C27-E940-4D40-8E41-46793DC4594B}"/>
                </a:ext>
              </a:extLst>
            </p:cNvPr>
            <p:cNvSpPr txBox="1">
              <a:spLocks noChangeArrowheads="1"/>
            </p:cNvSpPr>
            <p:nvPr/>
          </p:nvSpPr>
          <p:spPr bwMode="auto">
            <a:xfrm>
              <a:off x="960" y="2256"/>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1</a:t>
              </a:r>
            </a:p>
          </p:txBody>
        </p:sp>
        <p:sp>
          <p:nvSpPr>
            <p:cNvPr id="355341" name="Text Box 25">
              <a:extLst>
                <a:ext uri="{FF2B5EF4-FFF2-40B4-BE49-F238E27FC236}">
                  <a16:creationId xmlns:a16="http://schemas.microsoft.com/office/drawing/2014/main" id="{CF43E16B-C127-42B3-8CF4-0D6C7E717E72}"/>
                </a:ext>
              </a:extLst>
            </p:cNvPr>
            <p:cNvSpPr txBox="1">
              <a:spLocks noChangeArrowheads="1"/>
            </p:cNvSpPr>
            <p:nvPr/>
          </p:nvSpPr>
          <p:spPr bwMode="auto">
            <a:xfrm>
              <a:off x="2976" y="340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2</a:t>
              </a:r>
            </a:p>
          </p:txBody>
        </p:sp>
        <p:sp>
          <p:nvSpPr>
            <p:cNvPr id="355342" name="Text Box 26">
              <a:extLst>
                <a:ext uri="{FF2B5EF4-FFF2-40B4-BE49-F238E27FC236}">
                  <a16:creationId xmlns:a16="http://schemas.microsoft.com/office/drawing/2014/main" id="{B48FC59E-4CBB-4361-A939-4281AD28C31B}"/>
                </a:ext>
              </a:extLst>
            </p:cNvPr>
            <p:cNvSpPr txBox="1">
              <a:spLocks noChangeArrowheads="1"/>
            </p:cNvSpPr>
            <p:nvPr/>
          </p:nvSpPr>
          <p:spPr bwMode="auto">
            <a:xfrm>
              <a:off x="940" y="3360"/>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55343" name="Text Box 27">
              <a:extLst>
                <a:ext uri="{FF2B5EF4-FFF2-40B4-BE49-F238E27FC236}">
                  <a16:creationId xmlns:a16="http://schemas.microsoft.com/office/drawing/2014/main" id="{C44E112F-256B-4CCA-A32A-F41EF0C1F711}"/>
                </a:ext>
              </a:extLst>
            </p:cNvPr>
            <p:cNvSpPr txBox="1">
              <a:spLocks noChangeArrowheads="1"/>
            </p:cNvSpPr>
            <p:nvPr/>
          </p:nvSpPr>
          <p:spPr bwMode="auto">
            <a:xfrm>
              <a:off x="4320" y="3360"/>
              <a:ext cx="2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55344" name="Text Box 28">
              <a:extLst>
                <a:ext uri="{FF2B5EF4-FFF2-40B4-BE49-F238E27FC236}">
                  <a16:creationId xmlns:a16="http://schemas.microsoft.com/office/drawing/2014/main" id="{C5CC346D-F317-457A-8B95-6F61EF19C177}"/>
                </a:ext>
              </a:extLst>
            </p:cNvPr>
            <p:cNvSpPr txBox="1">
              <a:spLocks noChangeArrowheads="1"/>
            </p:cNvSpPr>
            <p:nvPr/>
          </p:nvSpPr>
          <p:spPr bwMode="auto">
            <a:xfrm>
              <a:off x="1296" y="1872"/>
              <a:ext cx="61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latin typeface="Symbol" panose="05050102010706020507" pitchFamily="18" charset="2"/>
                </a:rPr>
                <a:t>j</a:t>
              </a:r>
              <a:r>
                <a:rPr lang="en-US" altLang="zh-CN">
                  <a:solidFill>
                    <a:srgbClr val="FFFFFF"/>
                  </a:solidFill>
                </a:rPr>
                <a:t>(</a:t>
              </a:r>
              <a:r>
                <a:rPr lang="en-US" altLang="zh-CN" i="1">
                  <a:solidFill>
                    <a:srgbClr val="FFFFFF"/>
                  </a:solidFill>
                </a:rPr>
                <a:t>x</a:t>
              </a:r>
              <a:r>
                <a:rPr lang="en-US" altLang="zh-CN">
                  <a:solidFill>
                    <a:srgbClr val="FFFFFF"/>
                  </a:solidFill>
                </a:rPr>
                <a:t>)</a:t>
              </a:r>
            </a:p>
          </p:txBody>
        </p:sp>
      </p:grpSp>
      <p:pic>
        <p:nvPicPr>
          <p:cNvPr id="355334" name="Picture 16" descr="C:\Program Files\Common Files\Microsoft Shared\Clipart\themes1\Bullets\BD14515_.GIF">
            <a:extLst>
              <a:ext uri="{FF2B5EF4-FFF2-40B4-BE49-F238E27FC236}">
                <a16:creationId xmlns:a16="http://schemas.microsoft.com/office/drawing/2014/main" id="{FDCADC84-7357-49E5-9F44-25895B2618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029200"/>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6354" name="Text Box 16">
            <a:extLst>
              <a:ext uri="{FF2B5EF4-FFF2-40B4-BE49-F238E27FC236}">
                <a16:creationId xmlns:a16="http://schemas.microsoft.com/office/drawing/2014/main" id="{A5FC6BF5-80D8-4988-8AC5-23E8D75C4DAF}"/>
              </a:ext>
            </a:extLst>
          </p:cNvPr>
          <p:cNvSpPr txBox="1">
            <a:spLocks noChangeArrowheads="1"/>
          </p:cNvSpPr>
          <p:nvPr/>
        </p:nvSpPr>
        <p:spPr bwMode="auto">
          <a:xfrm>
            <a:off x="3048000" y="5791200"/>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56355" name="Freeform 19">
            <a:extLst>
              <a:ext uri="{FF2B5EF4-FFF2-40B4-BE49-F238E27FC236}">
                <a16:creationId xmlns:a16="http://schemas.microsoft.com/office/drawing/2014/main" id="{A0A95FBD-0DB5-4CD9-9760-587220CF1B6E}"/>
              </a:ext>
            </a:extLst>
          </p:cNvPr>
          <p:cNvSpPr>
            <a:spLocks/>
          </p:cNvSpPr>
          <p:nvPr/>
        </p:nvSpPr>
        <p:spPr bwMode="auto">
          <a:xfrm>
            <a:off x="1682750" y="4446588"/>
            <a:ext cx="1538288" cy="1497012"/>
          </a:xfrm>
          <a:custGeom>
            <a:avLst/>
            <a:gdLst>
              <a:gd name="T0" fmla="*/ 0 w 969"/>
              <a:gd name="T1" fmla="*/ 2147483646 h 943"/>
              <a:gd name="T2" fmla="*/ 0 w 969"/>
              <a:gd name="T3" fmla="*/ 0 h 943"/>
              <a:gd name="T4" fmla="*/ 2147483646 w 969"/>
              <a:gd name="T5" fmla="*/ 2147483646 h 943"/>
              <a:gd name="T6" fmla="*/ 2147483646 w 969"/>
              <a:gd name="T7" fmla="*/ 2147483646 h 9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9" h="943">
                <a:moveTo>
                  <a:pt x="0" y="943"/>
                </a:moveTo>
                <a:lnTo>
                  <a:pt x="0" y="0"/>
                </a:lnTo>
                <a:lnTo>
                  <a:pt x="969" y="472"/>
                </a:lnTo>
                <a:lnTo>
                  <a:pt x="969" y="930"/>
                </a:lnTo>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6356" name="Rectangle 2">
            <a:extLst>
              <a:ext uri="{FF2B5EF4-FFF2-40B4-BE49-F238E27FC236}">
                <a16:creationId xmlns:a16="http://schemas.microsoft.com/office/drawing/2014/main" id="{864D3A5F-50E1-4623-994D-6E617DB7B059}"/>
              </a:ext>
            </a:extLst>
          </p:cNvPr>
          <p:cNvSpPr>
            <a:spLocks noGrp="1" noChangeArrowheads="1"/>
          </p:cNvSpPr>
          <p:nvPr>
            <p:ph type="title"/>
          </p:nvPr>
        </p:nvSpPr>
        <p:spPr/>
        <p:txBody>
          <a:bodyPr/>
          <a:lstStyle/>
          <a:p>
            <a:pPr eaLnBrk="1" hangingPunct="1"/>
            <a:r>
              <a:rPr lang="zh-CN" altLang="en-US">
                <a:solidFill>
                  <a:schemeClr val="tx1"/>
                </a:solidFill>
              </a:rPr>
              <a:t>当</a:t>
            </a:r>
            <a:r>
              <a:rPr lang="en-US" altLang="zh-CN">
                <a:solidFill>
                  <a:schemeClr val="tx1"/>
                </a:solidFill>
              </a:rPr>
              <a:t>0&lt;</a:t>
            </a:r>
            <a:r>
              <a:rPr lang="en-US" altLang="zh-CN" i="1">
                <a:solidFill>
                  <a:schemeClr val="tx1"/>
                </a:solidFill>
              </a:rPr>
              <a:t>x</a:t>
            </a:r>
            <a:r>
              <a:rPr lang="en-US" altLang="zh-CN">
                <a:solidFill>
                  <a:schemeClr val="tx1"/>
                </a:solidFill>
              </a:rPr>
              <a:t>&lt;2</a:t>
            </a:r>
            <a:r>
              <a:rPr lang="zh-CN" altLang="en-US">
                <a:solidFill>
                  <a:schemeClr val="tx1"/>
                </a:solidFill>
              </a:rPr>
              <a:t>时</a:t>
            </a:r>
            <a:r>
              <a:rPr lang="en-US" altLang="zh-CN">
                <a:solidFill>
                  <a:schemeClr val="tx1"/>
                </a:solidFill>
              </a:rPr>
              <a:t>,</a:t>
            </a:r>
          </a:p>
        </p:txBody>
      </p:sp>
      <p:graphicFrame>
        <p:nvGraphicFramePr>
          <p:cNvPr id="356357" name="Object 3">
            <a:extLst>
              <a:ext uri="{FF2B5EF4-FFF2-40B4-BE49-F238E27FC236}">
                <a16:creationId xmlns:a16="http://schemas.microsoft.com/office/drawing/2014/main" id="{C8BA1460-E023-4395-8A76-F39590A3A9A8}"/>
              </a:ext>
            </a:extLst>
          </p:cNvPr>
          <p:cNvGraphicFramePr>
            <a:graphicFrameLocks noGrp="1" noChangeAspect="1"/>
          </p:cNvGraphicFramePr>
          <p:nvPr>
            <p:ph idx="1"/>
          </p:nvPr>
        </p:nvGraphicFramePr>
        <p:xfrm>
          <a:off x="623888" y="879475"/>
          <a:ext cx="7454900" cy="2733675"/>
        </p:xfrm>
        <a:graphic>
          <a:graphicData uri="http://schemas.openxmlformats.org/presentationml/2006/ole">
            <mc:AlternateContent xmlns:mc="http://schemas.openxmlformats.org/markup-compatibility/2006">
              <mc:Choice xmlns:v="urn:schemas-microsoft-com:vml" Requires="v">
                <p:oleObj spid="_x0000_s26628" name="Equation" r:id="rId3" imgW="2362313" imgH="819285" progId="Equation.3">
                  <p:embed/>
                </p:oleObj>
              </mc:Choice>
              <mc:Fallback>
                <p:oleObj name="Equation" r:id="rId3" imgW="2362313" imgH="81928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8" y="879475"/>
                        <a:ext cx="7454900"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356358" name="Group 20">
            <a:extLst>
              <a:ext uri="{FF2B5EF4-FFF2-40B4-BE49-F238E27FC236}">
                <a16:creationId xmlns:a16="http://schemas.microsoft.com/office/drawing/2014/main" id="{281244AD-AF04-4C28-A561-B16D065E3D2D}"/>
              </a:ext>
            </a:extLst>
          </p:cNvPr>
          <p:cNvGrpSpPr>
            <a:grpSpLocks/>
          </p:cNvGrpSpPr>
          <p:nvPr/>
        </p:nvGrpSpPr>
        <p:grpSpPr bwMode="auto">
          <a:xfrm>
            <a:off x="685800" y="3505200"/>
            <a:ext cx="6330950" cy="3079750"/>
            <a:chOff x="576" y="1872"/>
            <a:chExt cx="3988" cy="1940"/>
          </a:xfrm>
        </p:grpSpPr>
        <p:sp>
          <p:nvSpPr>
            <p:cNvPr id="356360" name="Line 21">
              <a:extLst>
                <a:ext uri="{FF2B5EF4-FFF2-40B4-BE49-F238E27FC236}">
                  <a16:creationId xmlns:a16="http://schemas.microsoft.com/office/drawing/2014/main" id="{9AFA483A-C917-49D6-B851-DCA40573DA51}"/>
                </a:ext>
              </a:extLst>
            </p:cNvPr>
            <p:cNvSpPr>
              <a:spLocks noChangeShapeType="1"/>
            </p:cNvSpPr>
            <p:nvPr/>
          </p:nvSpPr>
          <p:spPr bwMode="auto">
            <a:xfrm>
              <a:off x="576" y="3408"/>
              <a:ext cx="388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6361" name="Line 22">
              <a:extLst>
                <a:ext uri="{FF2B5EF4-FFF2-40B4-BE49-F238E27FC236}">
                  <a16:creationId xmlns:a16="http://schemas.microsoft.com/office/drawing/2014/main" id="{559F6969-5CE8-4041-8F78-D6ED1D3D79F0}"/>
                </a:ext>
              </a:extLst>
            </p:cNvPr>
            <p:cNvSpPr>
              <a:spLocks noChangeShapeType="1"/>
            </p:cNvSpPr>
            <p:nvPr/>
          </p:nvSpPr>
          <p:spPr bwMode="auto">
            <a:xfrm flipV="1">
              <a:off x="1200" y="2016"/>
              <a:ext cx="0" cy="17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6362" name="Line 23">
              <a:extLst>
                <a:ext uri="{FF2B5EF4-FFF2-40B4-BE49-F238E27FC236}">
                  <a16:creationId xmlns:a16="http://schemas.microsoft.com/office/drawing/2014/main" id="{B2FA1A27-5F9A-457E-AE3F-E1258E47B322}"/>
                </a:ext>
              </a:extLst>
            </p:cNvPr>
            <p:cNvSpPr>
              <a:spLocks noChangeShapeType="1"/>
            </p:cNvSpPr>
            <p:nvPr/>
          </p:nvSpPr>
          <p:spPr bwMode="auto">
            <a:xfrm>
              <a:off x="1200" y="2448"/>
              <a:ext cx="1920" cy="96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6363" name="Line 24">
              <a:extLst>
                <a:ext uri="{FF2B5EF4-FFF2-40B4-BE49-F238E27FC236}">
                  <a16:creationId xmlns:a16="http://schemas.microsoft.com/office/drawing/2014/main" id="{6F12A69E-2D3D-4566-9674-1C572F039E0D}"/>
                </a:ext>
              </a:extLst>
            </p:cNvPr>
            <p:cNvSpPr>
              <a:spLocks noChangeShapeType="1"/>
            </p:cNvSpPr>
            <p:nvPr/>
          </p:nvSpPr>
          <p:spPr bwMode="auto">
            <a:xfrm>
              <a:off x="3120" y="3408"/>
              <a:ext cx="105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6364" name="Line 25">
              <a:extLst>
                <a:ext uri="{FF2B5EF4-FFF2-40B4-BE49-F238E27FC236}">
                  <a16:creationId xmlns:a16="http://schemas.microsoft.com/office/drawing/2014/main" id="{EAC65DD8-F73C-40B7-AEFF-7FFA356879B5}"/>
                </a:ext>
              </a:extLst>
            </p:cNvPr>
            <p:cNvSpPr>
              <a:spLocks noChangeShapeType="1"/>
            </p:cNvSpPr>
            <p:nvPr/>
          </p:nvSpPr>
          <p:spPr bwMode="auto">
            <a:xfrm flipH="1">
              <a:off x="624" y="3408"/>
              <a:ext cx="57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6365" name="Text Box 26">
              <a:extLst>
                <a:ext uri="{FF2B5EF4-FFF2-40B4-BE49-F238E27FC236}">
                  <a16:creationId xmlns:a16="http://schemas.microsoft.com/office/drawing/2014/main" id="{EEF0315E-F463-46FB-87A5-BDE898F50BA9}"/>
                </a:ext>
              </a:extLst>
            </p:cNvPr>
            <p:cNvSpPr txBox="1">
              <a:spLocks noChangeArrowheads="1"/>
            </p:cNvSpPr>
            <p:nvPr/>
          </p:nvSpPr>
          <p:spPr bwMode="auto">
            <a:xfrm>
              <a:off x="960" y="2256"/>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1</a:t>
              </a:r>
            </a:p>
          </p:txBody>
        </p:sp>
        <p:sp>
          <p:nvSpPr>
            <p:cNvPr id="356366" name="Text Box 27">
              <a:extLst>
                <a:ext uri="{FF2B5EF4-FFF2-40B4-BE49-F238E27FC236}">
                  <a16:creationId xmlns:a16="http://schemas.microsoft.com/office/drawing/2014/main" id="{A76BF311-2682-4FFD-9B2D-01AED8F1145C}"/>
                </a:ext>
              </a:extLst>
            </p:cNvPr>
            <p:cNvSpPr txBox="1">
              <a:spLocks noChangeArrowheads="1"/>
            </p:cNvSpPr>
            <p:nvPr/>
          </p:nvSpPr>
          <p:spPr bwMode="auto">
            <a:xfrm>
              <a:off x="2976" y="340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2</a:t>
              </a:r>
            </a:p>
          </p:txBody>
        </p:sp>
        <p:sp>
          <p:nvSpPr>
            <p:cNvPr id="356367" name="Text Box 28">
              <a:extLst>
                <a:ext uri="{FF2B5EF4-FFF2-40B4-BE49-F238E27FC236}">
                  <a16:creationId xmlns:a16="http://schemas.microsoft.com/office/drawing/2014/main" id="{592ADF5A-4CCD-4B31-B956-DC6ECF83FAB7}"/>
                </a:ext>
              </a:extLst>
            </p:cNvPr>
            <p:cNvSpPr txBox="1">
              <a:spLocks noChangeArrowheads="1"/>
            </p:cNvSpPr>
            <p:nvPr/>
          </p:nvSpPr>
          <p:spPr bwMode="auto">
            <a:xfrm>
              <a:off x="940" y="3360"/>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56368" name="Text Box 29">
              <a:extLst>
                <a:ext uri="{FF2B5EF4-FFF2-40B4-BE49-F238E27FC236}">
                  <a16:creationId xmlns:a16="http://schemas.microsoft.com/office/drawing/2014/main" id="{53CC48F7-A84E-42EB-9452-5A509EC17807}"/>
                </a:ext>
              </a:extLst>
            </p:cNvPr>
            <p:cNvSpPr txBox="1">
              <a:spLocks noChangeArrowheads="1"/>
            </p:cNvSpPr>
            <p:nvPr/>
          </p:nvSpPr>
          <p:spPr bwMode="auto">
            <a:xfrm>
              <a:off x="4320" y="3360"/>
              <a:ext cx="2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56369" name="Text Box 30">
              <a:extLst>
                <a:ext uri="{FF2B5EF4-FFF2-40B4-BE49-F238E27FC236}">
                  <a16:creationId xmlns:a16="http://schemas.microsoft.com/office/drawing/2014/main" id="{76BB1003-A63D-4436-A463-053CB6297F0F}"/>
                </a:ext>
              </a:extLst>
            </p:cNvPr>
            <p:cNvSpPr txBox="1">
              <a:spLocks noChangeArrowheads="1"/>
            </p:cNvSpPr>
            <p:nvPr/>
          </p:nvSpPr>
          <p:spPr bwMode="auto">
            <a:xfrm>
              <a:off x="1296" y="1872"/>
              <a:ext cx="61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latin typeface="Symbol" panose="05050102010706020507" pitchFamily="18" charset="2"/>
                </a:rPr>
                <a:t>j</a:t>
              </a:r>
              <a:r>
                <a:rPr lang="en-US" altLang="zh-CN">
                  <a:solidFill>
                    <a:srgbClr val="FFFFFF"/>
                  </a:solidFill>
                </a:rPr>
                <a:t>(</a:t>
              </a:r>
              <a:r>
                <a:rPr lang="en-US" altLang="zh-CN" i="1">
                  <a:solidFill>
                    <a:srgbClr val="FFFFFF"/>
                  </a:solidFill>
                </a:rPr>
                <a:t>x</a:t>
              </a:r>
              <a:r>
                <a:rPr lang="en-US" altLang="zh-CN">
                  <a:solidFill>
                    <a:srgbClr val="FFFFFF"/>
                  </a:solidFill>
                </a:rPr>
                <a:t>)</a:t>
              </a:r>
            </a:p>
          </p:txBody>
        </p:sp>
      </p:grpSp>
      <p:pic>
        <p:nvPicPr>
          <p:cNvPr id="356359" name="Picture 15" descr="C:\Program Files\Common Files\Microsoft Shared\Clipart\themes1\Bullets\BD14515_.GIF">
            <a:extLst>
              <a:ext uri="{FF2B5EF4-FFF2-40B4-BE49-F238E27FC236}">
                <a16:creationId xmlns:a16="http://schemas.microsoft.com/office/drawing/2014/main" id="{213D14A5-CB39-4BDB-ADE8-4D71B26987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4838" y="5888038"/>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7378" name="Freeform 18">
            <a:extLst>
              <a:ext uri="{FF2B5EF4-FFF2-40B4-BE49-F238E27FC236}">
                <a16:creationId xmlns:a16="http://schemas.microsoft.com/office/drawing/2014/main" id="{210CDDB5-25AF-4D3F-AAC5-FADFB372347E}"/>
              </a:ext>
            </a:extLst>
          </p:cNvPr>
          <p:cNvSpPr>
            <a:spLocks/>
          </p:cNvSpPr>
          <p:nvPr/>
        </p:nvSpPr>
        <p:spPr bwMode="auto">
          <a:xfrm>
            <a:off x="1911350" y="4364038"/>
            <a:ext cx="2992438" cy="1497012"/>
          </a:xfrm>
          <a:custGeom>
            <a:avLst/>
            <a:gdLst>
              <a:gd name="T0" fmla="*/ 2147483646 w 1885"/>
              <a:gd name="T1" fmla="*/ 2147483646 h 943"/>
              <a:gd name="T2" fmla="*/ 2147483646 w 1885"/>
              <a:gd name="T3" fmla="*/ 2147483646 h 943"/>
              <a:gd name="T4" fmla="*/ 0 w 1885"/>
              <a:gd name="T5" fmla="*/ 0 h 943"/>
              <a:gd name="T6" fmla="*/ 2147483646 w 1885"/>
              <a:gd name="T7" fmla="*/ 2147483646 h 9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5" h="943">
                <a:moveTo>
                  <a:pt x="13" y="930"/>
                </a:moveTo>
                <a:lnTo>
                  <a:pt x="1885" y="943"/>
                </a:lnTo>
                <a:lnTo>
                  <a:pt x="0" y="0"/>
                </a:lnTo>
                <a:lnTo>
                  <a:pt x="13" y="930"/>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7379" name="Rectangle 3">
            <a:extLst>
              <a:ext uri="{FF2B5EF4-FFF2-40B4-BE49-F238E27FC236}">
                <a16:creationId xmlns:a16="http://schemas.microsoft.com/office/drawing/2014/main" id="{52A603D4-8A29-4345-BABF-2B6B59E594E9}"/>
              </a:ext>
            </a:extLst>
          </p:cNvPr>
          <p:cNvSpPr>
            <a:spLocks noGrp="1" noChangeArrowheads="1"/>
          </p:cNvSpPr>
          <p:nvPr>
            <p:ph type="title"/>
          </p:nvPr>
        </p:nvSpPr>
        <p:spPr/>
        <p:txBody>
          <a:bodyPr/>
          <a:lstStyle/>
          <a:p>
            <a:pPr eaLnBrk="1" hangingPunct="1"/>
            <a:r>
              <a:rPr lang="zh-CN" altLang="en-US">
                <a:solidFill>
                  <a:schemeClr val="tx1"/>
                </a:solidFill>
              </a:rPr>
              <a:t>当</a:t>
            </a:r>
            <a:r>
              <a:rPr lang="en-US" altLang="zh-CN" i="1">
                <a:solidFill>
                  <a:schemeClr val="tx1"/>
                </a:solidFill>
              </a:rPr>
              <a:t>x</a:t>
            </a:r>
            <a:r>
              <a:rPr lang="en-US" altLang="zh-CN">
                <a:solidFill>
                  <a:schemeClr val="tx1"/>
                </a:solidFill>
              </a:rPr>
              <a:t>&gt;2</a:t>
            </a:r>
            <a:r>
              <a:rPr lang="zh-CN" altLang="en-US">
                <a:solidFill>
                  <a:schemeClr val="tx1"/>
                </a:solidFill>
              </a:rPr>
              <a:t>时</a:t>
            </a:r>
            <a:r>
              <a:rPr lang="en-US" altLang="zh-CN">
                <a:solidFill>
                  <a:schemeClr val="tx1"/>
                </a:solidFill>
              </a:rPr>
              <a:t>,</a:t>
            </a:r>
          </a:p>
        </p:txBody>
      </p:sp>
      <p:graphicFrame>
        <p:nvGraphicFramePr>
          <p:cNvPr id="357380" name="Object 4">
            <a:extLst>
              <a:ext uri="{FF2B5EF4-FFF2-40B4-BE49-F238E27FC236}">
                <a16:creationId xmlns:a16="http://schemas.microsoft.com/office/drawing/2014/main" id="{382AB478-A870-41F1-B459-C828CE7AB469}"/>
              </a:ext>
            </a:extLst>
          </p:cNvPr>
          <p:cNvGraphicFramePr>
            <a:graphicFrameLocks noGrp="1" noChangeAspect="1"/>
          </p:cNvGraphicFramePr>
          <p:nvPr>
            <p:ph idx="1"/>
          </p:nvPr>
        </p:nvGraphicFramePr>
        <p:xfrm>
          <a:off x="442913" y="733425"/>
          <a:ext cx="6443662" cy="2733675"/>
        </p:xfrm>
        <a:graphic>
          <a:graphicData uri="http://schemas.openxmlformats.org/presentationml/2006/ole">
            <mc:AlternateContent xmlns:mc="http://schemas.openxmlformats.org/markup-compatibility/2006">
              <mc:Choice xmlns:v="urn:schemas-microsoft-com:vml" Requires="v">
                <p:oleObj spid="_x0000_s27652" name="Equation" r:id="rId3" imgW="2028698" imgH="819285" progId="Equation.3">
                  <p:embed/>
                </p:oleObj>
              </mc:Choice>
              <mc:Fallback>
                <p:oleObj name="Equation" r:id="rId3" imgW="2028698" imgH="81928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3" y="733425"/>
                        <a:ext cx="6443662"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57381" name="Text Box 17">
            <a:extLst>
              <a:ext uri="{FF2B5EF4-FFF2-40B4-BE49-F238E27FC236}">
                <a16:creationId xmlns:a16="http://schemas.microsoft.com/office/drawing/2014/main" id="{D7F9B872-132C-47F8-ACDF-EC39CBB31173}"/>
              </a:ext>
            </a:extLst>
          </p:cNvPr>
          <p:cNvSpPr txBox="1">
            <a:spLocks noChangeArrowheads="1"/>
          </p:cNvSpPr>
          <p:nvPr/>
        </p:nvSpPr>
        <p:spPr bwMode="auto">
          <a:xfrm>
            <a:off x="6124575" y="5718175"/>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grpSp>
        <p:nvGrpSpPr>
          <p:cNvPr id="357382" name="Group 19">
            <a:extLst>
              <a:ext uri="{FF2B5EF4-FFF2-40B4-BE49-F238E27FC236}">
                <a16:creationId xmlns:a16="http://schemas.microsoft.com/office/drawing/2014/main" id="{8D1A3A16-3569-4E53-9A56-DA1082682924}"/>
              </a:ext>
            </a:extLst>
          </p:cNvPr>
          <p:cNvGrpSpPr>
            <a:grpSpLocks/>
          </p:cNvGrpSpPr>
          <p:nvPr/>
        </p:nvGrpSpPr>
        <p:grpSpPr bwMode="auto">
          <a:xfrm>
            <a:off x="914400" y="3429000"/>
            <a:ext cx="6330950" cy="3079750"/>
            <a:chOff x="576" y="1872"/>
            <a:chExt cx="3988" cy="1940"/>
          </a:xfrm>
        </p:grpSpPr>
        <p:sp>
          <p:nvSpPr>
            <p:cNvPr id="357384" name="Line 20">
              <a:extLst>
                <a:ext uri="{FF2B5EF4-FFF2-40B4-BE49-F238E27FC236}">
                  <a16:creationId xmlns:a16="http://schemas.microsoft.com/office/drawing/2014/main" id="{A1CFC22B-5C62-4707-86FE-0BC62077CDB1}"/>
                </a:ext>
              </a:extLst>
            </p:cNvPr>
            <p:cNvSpPr>
              <a:spLocks noChangeShapeType="1"/>
            </p:cNvSpPr>
            <p:nvPr/>
          </p:nvSpPr>
          <p:spPr bwMode="auto">
            <a:xfrm>
              <a:off x="576" y="3408"/>
              <a:ext cx="388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7385" name="Line 21">
              <a:extLst>
                <a:ext uri="{FF2B5EF4-FFF2-40B4-BE49-F238E27FC236}">
                  <a16:creationId xmlns:a16="http://schemas.microsoft.com/office/drawing/2014/main" id="{88D6B833-4E56-452E-B919-2223FC23B515}"/>
                </a:ext>
              </a:extLst>
            </p:cNvPr>
            <p:cNvSpPr>
              <a:spLocks noChangeShapeType="1"/>
            </p:cNvSpPr>
            <p:nvPr/>
          </p:nvSpPr>
          <p:spPr bwMode="auto">
            <a:xfrm flipV="1">
              <a:off x="1200" y="2016"/>
              <a:ext cx="0" cy="17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7386" name="Line 22">
              <a:extLst>
                <a:ext uri="{FF2B5EF4-FFF2-40B4-BE49-F238E27FC236}">
                  <a16:creationId xmlns:a16="http://schemas.microsoft.com/office/drawing/2014/main" id="{7A3FEAE6-5101-4C97-B7FE-487D33D897D1}"/>
                </a:ext>
              </a:extLst>
            </p:cNvPr>
            <p:cNvSpPr>
              <a:spLocks noChangeShapeType="1"/>
            </p:cNvSpPr>
            <p:nvPr/>
          </p:nvSpPr>
          <p:spPr bwMode="auto">
            <a:xfrm>
              <a:off x="1200" y="2448"/>
              <a:ext cx="1920" cy="96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7387" name="Line 23">
              <a:extLst>
                <a:ext uri="{FF2B5EF4-FFF2-40B4-BE49-F238E27FC236}">
                  <a16:creationId xmlns:a16="http://schemas.microsoft.com/office/drawing/2014/main" id="{BF3C8A2F-7EF1-429D-95BD-180ED1261303}"/>
                </a:ext>
              </a:extLst>
            </p:cNvPr>
            <p:cNvSpPr>
              <a:spLocks noChangeShapeType="1"/>
            </p:cNvSpPr>
            <p:nvPr/>
          </p:nvSpPr>
          <p:spPr bwMode="auto">
            <a:xfrm>
              <a:off x="3120" y="3408"/>
              <a:ext cx="105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7388" name="Line 24">
              <a:extLst>
                <a:ext uri="{FF2B5EF4-FFF2-40B4-BE49-F238E27FC236}">
                  <a16:creationId xmlns:a16="http://schemas.microsoft.com/office/drawing/2014/main" id="{77E07793-4489-4E09-9E01-F25FC7CF3E3B}"/>
                </a:ext>
              </a:extLst>
            </p:cNvPr>
            <p:cNvSpPr>
              <a:spLocks noChangeShapeType="1"/>
            </p:cNvSpPr>
            <p:nvPr/>
          </p:nvSpPr>
          <p:spPr bwMode="auto">
            <a:xfrm flipH="1">
              <a:off x="624" y="3408"/>
              <a:ext cx="57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7389" name="Text Box 25">
              <a:extLst>
                <a:ext uri="{FF2B5EF4-FFF2-40B4-BE49-F238E27FC236}">
                  <a16:creationId xmlns:a16="http://schemas.microsoft.com/office/drawing/2014/main" id="{2360CAD3-20D6-4896-9B45-EF0C12284D04}"/>
                </a:ext>
              </a:extLst>
            </p:cNvPr>
            <p:cNvSpPr txBox="1">
              <a:spLocks noChangeArrowheads="1"/>
            </p:cNvSpPr>
            <p:nvPr/>
          </p:nvSpPr>
          <p:spPr bwMode="auto">
            <a:xfrm>
              <a:off x="960" y="2256"/>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1</a:t>
              </a:r>
            </a:p>
          </p:txBody>
        </p:sp>
        <p:sp>
          <p:nvSpPr>
            <p:cNvPr id="357390" name="Text Box 26">
              <a:extLst>
                <a:ext uri="{FF2B5EF4-FFF2-40B4-BE49-F238E27FC236}">
                  <a16:creationId xmlns:a16="http://schemas.microsoft.com/office/drawing/2014/main" id="{E847D4DE-B08B-4748-8E75-03B025E0543E}"/>
                </a:ext>
              </a:extLst>
            </p:cNvPr>
            <p:cNvSpPr txBox="1">
              <a:spLocks noChangeArrowheads="1"/>
            </p:cNvSpPr>
            <p:nvPr/>
          </p:nvSpPr>
          <p:spPr bwMode="auto">
            <a:xfrm>
              <a:off x="2976" y="340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2</a:t>
              </a:r>
            </a:p>
          </p:txBody>
        </p:sp>
        <p:sp>
          <p:nvSpPr>
            <p:cNvPr id="357391" name="Text Box 27">
              <a:extLst>
                <a:ext uri="{FF2B5EF4-FFF2-40B4-BE49-F238E27FC236}">
                  <a16:creationId xmlns:a16="http://schemas.microsoft.com/office/drawing/2014/main" id="{DCEFD022-4990-4EF1-A13A-BF8247599538}"/>
                </a:ext>
              </a:extLst>
            </p:cNvPr>
            <p:cNvSpPr txBox="1">
              <a:spLocks noChangeArrowheads="1"/>
            </p:cNvSpPr>
            <p:nvPr/>
          </p:nvSpPr>
          <p:spPr bwMode="auto">
            <a:xfrm>
              <a:off x="940" y="3360"/>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57392" name="Text Box 28">
              <a:extLst>
                <a:ext uri="{FF2B5EF4-FFF2-40B4-BE49-F238E27FC236}">
                  <a16:creationId xmlns:a16="http://schemas.microsoft.com/office/drawing/2014/main" id="{184F35C6-7EA9-4CCC-ACCB-07EC0253D1CA}"/>
                </a:ext>
              </a:extLst>
            </p:cNvPr>
            <p:cNvSpPr txBox="1">
              <a:spLocks noChangeArrowheads="1"/>
            </p:cNvSpPr>
            <p:nvPr/>
          </p:nvSpPr>
          <p:spPr bwMode="auto">
            <a:xfrm>
              <a:off x="4320" y="3360"/>
              <a:ext cx="2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57393" name="Text Box 29">
              <a:extLst>
                <a:ext uri="{FF2B5EF4-FFF2-40B4-BE49-F238E27FC236}">
                  <a16:creationId xmlns:a16="http://schemas.microsoft.com/office/drawing/2014/main" id="{5A50E0EF-14DD-4A85-866D-014F16FE2E71}"/>
                </a:ext>
              </a:extLst>
            </p:cNvPr>
            <p:cNvSpPr txBox="1">
              <a:spLocks noChangeArrowheads="1"/>
            </p:cNvSpPr>
            <p:nvPr/>
          </p:nvSpPr>
          <p:spPr bwMode="auto">
            <a:xfrm>
              <a:off x="1296" y="1872"/>
              <a:ext cx="61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latin typeface="Symbol" panose="05050102010706020507" pitchFamily="18" charset="2"/>
                </a:rPr>
                <a:t>j</a:t>
              </a:r>
              <a:r>
                <a:rPr lang="en-US" altLang="zh-CN">
                  <a:solidFill>
                    <a:srgbClr val="FFFFFF"/>
                  </a:solidFill>
                </a:rPr>
                <a:t>(</a:t>
              </a:r>
              <a:r>
                <a:rPr lang="en-US" altLang="zh-CN" i="1">
                  <a:solidFill>
                    <a:srgbClr val="FFFFFF"/>
                  </a:solidFill>
                </a:rPr>
                <a:t>x</a:t>
              </a:r>
              <a:r>
                <a:rPr lang="en-US" altLang="zh-CN">
                  <a:solidFill>
                    <a:srgbClr val="FFFFFF"/>
                  </a:solidFill>
                </a:rPr>
                <a:t>)</a:t>
              </a:r>
            </a:p>
          </p:txBody>
        </p:sp>
      </p:grpSp>
      <p:pic>
        <p:nvPicPr>
          <p:cNvPr id="357383" name="Picture 16" descr="C:\Program Files\Common Files\Microsoft Shared\Clipart\themes1\Bullets\BD14515_.GIF">
            <a:extLst>
              <a:ext uri="{FF2B5EF4-FFF2-40B4-BE49-F238E27FC236}">
                <a16:creationId xmlns:a16="http://schemas.microsoft.com/office/drawing/2014/main" id="{FF69B615-48D1-4311-9A3A-8710D9865C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5791200"/>
            <a:ext cx="1365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47A7EC0B-1E15-4EFB-89E3-93781AB6E13A}"/>
              </a:ext>
            </a:extLst>
          </p:cNvPr>
          <p:cNvSpPr>
            <a:spLocks noGrp="1" noChangeArrowheads="1"/>
          </p:cNvSpPr>
          <p:nvPr>
            <p:ph type="title"/>
          </p:nvPr>
        </p:nvSpPr>
        <p:spPr/>
        <p:txBody>
          <a:bodyPr/>
          <a:lstStyle/>
          <a:p>
            <a:pPr eaLnBrk="1" hangingPunct="1"/>
            <a:r>
              <a:rPr lang="zh-CN" altLang="en-US"/>
              <a:t>综合前面最后得</a:t>
            </a:r>
          </a:p>
        </p:txBody>
      </p:sp>
      <p:graphicFrame>
        <p:nvGraphicFramePr>
          <p:cNvPr id="358403" name="Object 3">
            <a:extLst>
              <a:ext uri="{FF2B5EF4-FFF2-40B4-BE49-F238E27FC236}">
                <a16:creationId xmlns:a16="http://schemas.microsoft.com/office/drawing/2014/main" id="{EA8E5C10-D0F7-490D-8C7E-402F2B52163F}"/>
              </a:ext>
            </a:extLst>
          </p:cNvPr>
          <p:cNvGraphicFramePr>
            <a:graphicFrameLocks noGrp="1" noChangeAspect="1"/>
          </p:cNvGraphicFramePr>
          <p:nvPr>
            <p:ph idx="1"/>
          </p:nvPr>
        </p:nvGraphicFramePr>
        <p:xfrm>
          <a:off x="0" y="533400"/>
          <a:ext cx="7848600" cy="3246438"/>
        </p:xfrm>
        <a:graphic>
          <a:graphicData uri="http://schemas.openxmlformats.org/presentationml/2006/ole">
            <mc:AlternateContent xmlns:mc="http://schemas.openxmlformats.org/markup-compatibility/2006">
              <mc:Choice xmlns:v="urn:schemas-microsoft-com:vml" Requires="v">
                <p:oleObj spid="_x0000_s28676" name="Equation" r:id="rId3" imgW="1771532" imgH="695257" progId="Equation.3">
                  <p:embed/>
                </p:oleObj>
              </mc:Choice>
              <mc:Fallback>
                <p:oleObj name="Equation" r:id="rId3" imgW="1771532" imgH="69525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33400"/>
                        <a:ext cx="7848600" cy="3246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358404" name="Group 4">
            <a:extLst>
              <a:ext uri="{FF2B5EF4-FFF2-40B4-BE49-F238E27FC236}">
                <a16:creationId xmlns:a16="http://schemas.microsoft.com/office/drawing/2014/main" id="{88DE4C04-E55F-4D76-9DCE-790859B55824}"/>
              </a:ext>
            </a:extLst>
          </p:cNvPr>
          <p:cNvGrpSpPr>
            <a:grpSpLocks/>
          </p:cNvGrpSpPr>
          <p:nvPr/>
        </p:nvGrpSpPr>
        <p:grpSpPr bwMode="auto">
          <a:xfrm>
            <a:off x="1143000" y="3778250"/>
            <a:ext cx="6330950" cy="3079750"/>
            <a:chOff x="720" y="2400"/>
            <a:chExt cx="3988" cy="1940"/>
          </a:xfrm>
        </p:grpSpPr>
        <p:sp>
          <p:nvSpPr>
            <p:cNvPr id="358405" name="Freeform 5">
              <a:extLst>
                <a:ext uri="{FF2B5EF4-FFF2-40B4-BE49-F238E27FC236}">
                  <a16:creationId xmlns:a16="http://schemas.microsoft.com/office/drawing/2014/main" id="{23044D7A-2646-4FFD-B37A-FE56CC8E39B5}"/>
                </a:ext>
              </a:extLst>
            </p:cNvPr>
            <p:cNvSpPr>
              <a:spLocks/>
            </p:cNvSpPr>
            <p:nvPr/>
          </p:nvSpPr>
          <p:spPr bwMode="auto">
            <a:xfrm>
              <a:off x="1344" y="2976"/>
              <a:ext cx="1920" cy="969"/>
            </a:xfrm>
            <a:custGeom>
              <a:avLst/>
              <a:gdLst>
                <a:gd name="T0" fmla="*/ 0 w 1824"/>
                <a:gd name="T1" fmla="*/ 765 h 1008"/>
                <a:gd name="T2" fmla="*/ 1375 w 1824"/>
                <a:gd name="T3" fmla="*/ 218 h 1008"/>
                <a:gd name="T4" fmla="*/ 2612 w 1824"/>
                <a:gd name="T5" fmla="*/ 0 h 1008"/>
                <a:gd name="T6" fmla="*/ 0 60000 65536"/>
                <a:gd name="T7" fmla="*/ 0 60000 65536"/>
                <a:gd name="T8" fmla="*/ 0 60000 65536"/>
              </a:gdLst>
              <a:ahLst/>
              <a:cxnLst>
                <a:cxn ang="T6">
                  <a:pos x="T0" y="T1"/>
                </a:cxn>
                <a:cxn ang="T7">
                  <a:pos x="T2" y="T3"/>
                </a:cxn>
                <a:cxn ang="T8">
                  <a:pos x="T4" y="T5"/>
                </a:cxn>
              </a:cxnLst>
              <a:rect l="0" t="0" r="r" b="b"/>
              <a:pathLst>
                <a:path w="1824" h="1008">
                  <a:moveTo>
                    <a:pt x="0" y="1008"/>
                  </a:moveTo>
                  <a:cubicBezTo>
                    <a:pt x="328" y="732"/>
                    <a:pt x="656" y="456"/>
                    <a:pt x="960" y="288"/>
                  </a:cubicBezTo>
                  <a:cubicBezTo>
                    <a:pt x="1264" y="120"/>
                    <a:pt x="1544" y="60"/>
                    <a:pt x="1824" y="0"/>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8406" name="Line 6">
              <a:extLst>
                <a:ext uri="{FF2B5EF4-FFF2-40B4-BE49-F238E27FC236}">
                  <a16:creationId xmlns:a16="http://schemas.microsoft.com/office/drawing/2014/main" id="{E3E378A6-0463-4B31-AC0C-45DA3B5DB10C}"/>
                </a:ext>
              </a:extLst>
            </p:cNvPr>
            <p:cNvSpPr>
              <a:spLocks noChangeShapeType="1"/>
            </p:cNvSpPr>
            <p:nvPr/>
          </p:nvSpPr>
          <p:spPr bwMode="auto">
            <a:xfrm>
              <a:off x="720" y="3936"/>
              <a:ext cx="388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8407" name="Line 7">
              <a:extLst>
                <a:ext uri="{FF2B5EF4-FFF2-40B4-BE49-F238E27FC236}">
                  <a16:creationId xmlns:a16="http://schemas.microsoft.com/office/drawing/2014/main" id="{CB62C4D1-D643-4D44-9E79-448AEE0C6C56}"/>
                </a:ext>
              </a:extLst>
            </p:cNvPr>
            <p:cNvSpPr>
              <a:spLocks noChangeShapeType="1"/>
            </p:cNvSpPr>
            <p:nvPr/>
          </p:nvSpPr>
          <p:spPr bwMode="auto">
            <a:xfrm flipV="1">
              <a:off x="1344" y="2544"/>
              <a:ext cx="0" cy="17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8408" name="Line 8">
              <a:extLst>
                <a:ext uri="{FF2B5EF4-FFF2-40B4-BE49-F238E27FC236}">
                  <a16:creationId xmlns:a16="http://schemas.microsoft.com/office/drawing/2014/main" id="{46836598-44B6-4F3E-B4B0-2D628A892033}"/>
                </a:ext>
              </a:extLst>
            </p:cNvPr>
            <p:cNvSpPr>
              <a:spLocks noChangeShapeType="1"/>
            </p:cNvSpPr>
            <p:nvPr/>
          </p:nvSpPr>
          <p:spPr bwMode="auto">
            <a:xfrm>
              <a:off x="3264" y="2976"/>
              <a:ext cx="100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8409" name="Line 9">
              <a:extLst>
                <a:ext uri="{FF2B5EF4-FFF2-40B4-BE49-F238E27FC236}">
                  <a16:creationId xmlns:a16="http://schemas.microsoft.com/office/drawing/2014/main" id="{99CD10C1-5A9A-46B9-B100-6763C2AF1BCF}"/>
                </a:ext>
              </a:extLst>
            </p:cNvPr>
            <p:cNvSpPr>
              <a:spLocks noChangeShapeType="1"/>
            </p:cNvSpPr>
            <p:nvPr/>
          </p:nvSpPr>
          <p:spPr bwMode="auto">
            <a:xfrm flipH="1">
              <a:off x="768" y="3936"/>
              <a:ext cx="57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8410" name="Text Box 10">
              <a:extLst>
                <a:ext uri="{FF2B5EF4-FFF2-40B4-BE49-F238E27FC236}">
                  <a16:creationId xmlns:a16="http://schemas.microsoft.com/office/drawing/2014/main" id="{FCA8FED8-90AB-47E1-AE54-C2E667ACEBD5}"/>
                </a:ext>
              </a:extLst>
            </p:cNvPr>
            <p:cNvSpPr txBox="1">
              <a:spLocks noChangeArrowheads="1"/>
            </p:cNvSpPr>
            <p:nvPr/>
          </p:nvSpPr>
          <p:spPr bwMode="auto">
            <a:xfrm>
              <a:off x="1104" y="2784"/>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1</a:t>
              </a:r>
            </a:p>
          </p:txBody>
        </p:sp>
        <p:sp>
          <p:nvSpPr>
            <p:cNvPr id="358411" name="Text Box 11">
              <a:extLst>
                <a:ext uri="{FF2B5EF4-FFF2-40B4-BE49-F238E27FC236}">
                  <a16:creationId xmlns:a16="http://schemas.microsoft.com/office/drawing/2014/main" id="{A3C7A967-681B-4623-B638-CB970D3B046D}"/>
                </a:ext>
              </a:extLst>
            </p:cNvPr>
            <p:cNvSpPr txBox="1">
              <a:spLocks noChangeArrowheads="1"/>
            </p:cNvSpPr>
            <p:nvPr/>
          </p:nvSpPr>
          <p:spPr bwMode="auto">
            <a:xfrm>
              <a:off x="3120" y="3936"/>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2</a:t>
              </a:r>
            </a:p>
          </p:txBody>
        </p:sp>
        <p:sp>
          <p:nvSpPr>
            <p:cNvPr id="358412" name="Text Box 12">
              <a:extLst>
                <a:ext uri="{FF2B5EF4-FFF2-40B4-BE49-F238E27FC236}">
                  <a16:creationId xmlns:a16="http://schemas.microsoft.com/office/drawing/2014/main" id="{EF50CB8D-EF1E-4D82-86E5-EFA512E61596}"/>
                </a:ext>
              </a:extLst>
            </p:cNvPr>
            <p:cNvSpPr txBox="1">
              <a:spLocks noChangeArrowheads="1"/>
            </p:cNvSpPr>
            <p:nvPr/>
          </p:nvSpPr>
          <p:spPr bwMode="auto">
            <a:xfrm>
              <a:off x="1084" y="388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58413" name="Text Box 13">
              <a:extLst>
                <a:ext uri="{FF2B5EF4-FFF2-40B4-BE49-F238E27FC236}">
                  <a16:creationId xmlns:a16="http://schemas.microsoft.com/office/drawing/2014/main" id="{E7636A3D-EB6B-4932-90DE-3CE2A6714152}"/>
                </a:ext>
              </a:extLst>
            </p:cNvPr>
            <p:cNvSpPr txBox="1">
              <a:spLocks noChangeArrowheads="1"/>
            </p:cNvSpPr>
            <p:nvPr/>
          </p:nvSpPr>
          <p:spPr bwMode="auto">
            <a:xfrm>
              <a:off x="4464" y="3888"/>
              <a:ext cx="2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58414" name="Text Box 14">
              <a:extLst>
                <a:ext uri="{FF2B5EF4-FFF2-40B4-BE49-F238E27FC236}">
                  <a16:creationId xmlns:a16="http://schemas.microsoft.com/office/drawing/2014/main" id="{4E98CF6B-189D-44B4-9FF5-6AD0CEB0443D}"/>
                </a:ext>
              </a:extLst>
            </p:cNvPr>
            <p:cNvSpPr txBox="1">
              <a:spLocks noChangeArrowheads="1"/>
            </p:cNvSpPr>
            <p:nvPr/>
          </p:nvSpPr>
          <p:spPr bwMode="auto">
            <a:xfrm>
              <a:off x="1392" y="2400"/>
              <a:ext cx="6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F</a:t>
              </a:r>
              <a:r>
                <a:rPr lang="en-US" altLang="zh-CN">
                  <a:solidFill>
                    <a:srgbClr val="FFFFFF"/>
                  </a:solidFill>
                </a:rPr>
                <a:t>(</a:t>
              </a:r>
              <a:r>
                <a:rPr lang="en-US" altLang="zh-CN" i="1">
                  <a:solidFill>
                    <a:srgbClr val="FFFFFF"/>
                  </a:solidFill>
                </a:rPr>
                <a:t>x</a:t>
              </a:r>
              <a:r>
                <a:rPr lang="en-US" altLang="zh-CN">
                  <a:solidFill>
                    <a:srgbClr val="FFFFFF"/>
                  </a:solidFill>
                </a:rPr>
                <a:t>)</a:t>
              </a:r>
            </a:p>
          </p:txBody>
        </p:sp>
        <p:sp>
          <p:nvSpPr>
            <p:cNvPr id="358415" name="Line 15">
              <a:extLst>
                <a:ext uri="{FF2B5EF4-FFF2-40B4-BE49-F238E27FC236}">
                  <a16:creationId xmlns:a16="http://schemas.microsoft.com/office/drawing/2014/main" id="{02D786DB-075A-4D48-9160-FE2226A07D90}"/>
                </a:ext>
              </a:extLst>
            </p:cNvPr>
            <p:cNvSpPr>
              <a:spLocks noChangeShapeType="1"/>
            </p:cNvSpPr>
            <p:nvPr/>
          </p:nvSpPr>
          <p:spPr bwMode="auto">
            <a:xfrm>
              <a:off x="1344" y="2976"/>
              <a:ext cx="144"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59426" name="Group 42">
            <a:extLst>
              <a:ext uri="{FF2B5EF4-FFF2-40B4-BE49-F238E27FC236}">
                <a16:creationId xmlns:a16="http://schemas.microsoft.com/office/drawing/2014/main" id="{900F82F6-39A0-4C19-8AEE-4586B3848DED}"/>
              </a:ext>
            </a:extLst>
          </p:cNvPr>
          <p:cNvGrpSpPr>
            <a:grpSpLocks/>
          </p:cNvGrpSpPr>
          <p:nvPr/>
        </p:nvGrpSpPr>
        <p:grpSpPr bwMode="auto">
          <a:xfrm>
            <a:off x="1143000" y="882650"/>
            <a:ext cx="6330950" cy="3079750"/>
            <a:chOff x="576" y="1872"/>
            <a:chExt cx="3988" cy="1940"/>
          </a:xfrm>
        </p:grpSpPr>
        <p:sp>
          <p:nvSpPr>
            <p:cNvPr id="359440" name="Line 43">
              <a:extLst>
                <a:ext uri="{FF2B5EF4-FFF2-40B4-BE49-F238E27FC236}">
                  <a16:creationId xmlns:a16="http://schemas.microsoft.com/office/drawing/2014/main" id="{D50A8972-19DE-491C-B247-0E720CE1A59A}"/>
                </a:ext>
              </a:extLst>
            </p:cNvPr>
            <p:cNvSpPr>
              <a:spLocks noChangeShapeType="1"/>
            </p:cNvSpPr>
            <p:nvPr/>
          </p:nvSpPr>
          <p:spPr bwMode="auto">
            <a:xfrm>
              <a:off x="576" y="3408"/>
              <a:ext cx="388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9441" name="Line 44">
              <a:extLst>
                <a:ext uri="{FF2B5EF4-FFF2-40B4-BE49-F238E27FC236}">
                  <a16:creationId xmlns:a16="http://schemas.microsoft.com/office/drawing/2014/main" id="{718E7986-3207-4461-8E76-2CAF8864A3DF}"/>
                </a:ext>
              </a:extLst>
            </p:cNvPr>
            <p:cNvSpPr>
              <a:spLocks noChangeShapeType="1"/>
            </p:cNvSpPr>
            <p:nvPr/>
          </p:nvSpPr>
          <p:spPr bwMode="auto">
            <a:xfrm flipV="1">
              <a:off x="1200" y="2016"/>
              <a:ext cx="0" cy="17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9442" name="Line 45">
              <a:extLst>
                <a:ext uri="{FF2B5EF4-FFF2-40B4-BE49-F238E27FC236}">
                  <a16:creationId xmlns:a16="http://schemas.microsoft.com/office/drawing/2014/main" id="{20AC2949-3803-491B-B84C-CED502C65E87}"/>
                </a:ext>
              </a:extLst>
            </p:cNvPr>
            <p:cNvSpPr>
              <a:spLocks noChangeShapeType="1"/>
            </p:cNvSpPr>
            <p:nvPr/>
          </p:nvSpPr>
          <p:spPr bwMode="auto">
            <a:xfrm>
              <a:off x="1200" y="2448"/>
              <a:ext cx="1920" cy="96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9443" name="Line 46">
              <a:extLst>
                <a:ext uri="{FF2B5EF4-FFF2-40B4-BE49-F238E27FC236}">
                  <a16:creationId xmlns:a16="http://schemas.microsoft.com/office/drawing/2014/main" id="{9D965D16-BD4D-4989-BF6E-37DEC23881CE}"/>
                </a:ext>
              </a:extLst>
            </p:cNvPr>
            <p:cNvSpPr>
              <a:spLocks noChangeShapeType="1"/>
            </p:cNvSpPr>
            <p:nvPr/>
          </p:nvSpPr>
          <p:spPr bwMode="auto">
            <a:xfrm>
              <a:off x="3120" y="3408"/>
              <a:ext cx="105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9444" name="Line 47">
              <a:extLst>
                <a:ext uri="{FF2B5EF4-FFF2-40B4-BE49-F238E27FC236}">
                  <a16:creationId xmlns:a16="http://schemas.microsoft.com/office/drawing/2014/main" id="{73E89D07-4FAC-478A-B785-C2CEC0BC5C5E}"/>
                </a:ext>
              </a:extLst>
            </p:cNvPr>
            <p:cNvSpPr>
              <a:spLocks noChangeShapeType="1"/>
            </p:cNvSpPr>
            <p:nvPr/>
          </p:nvSpPr>
          <p:spPr bwMode="auto">
            <a:xfrm flipH="1">
              <a:off x="624" y="3408"/>
              <a:ext cx="57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9445" name="Text Box 48">
              <a:extLst>
                <a:ext uri="{FF2B5EF4-FFF2-40B4-BE49-F238E27FC236}">
                  <a16:creationId xmlns:a16="http://schemas.microsoft.com/office/drawing/2014/main" id="{C0051E65-9E8E-4E94-A929-948C450487E4}"/>
                </a:ext>
              </a:extLst>
            </p:cNvPr>
            <p:cNvSpPr txBox="1">
              <a:spLocks noChangeArrowheads="1"/>
            </p:cNvSpPr>
            <p:nvPr/>
          </p:nvSpPr>
          <p:spPr bwMode="auto">
            <a:xfrm>
              <a:off x="960" y="2256"/>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1</a:t>
              </a:r>
            </a:p>
          </p:txBody>
        </p:sp>
        <p:sp>
          <p:nvSpPr>
            <p:cNvPr id="359446" name="Text Box 49">
              <a:extLst>
                <a:ext uri="{FF2B5EF4-FFF2-40B4-BE49-F238E27FC236}">
                  <a16:creationId xmlns:a16="http://schemas.microsoft.com/office/drawing/2014/main" id="{F506189B-6CCD-479F-BCEB-2B5C9F4529E5}"/>
                </a:ext>
              </a:extLst>
            </p:cNvPr>
            <p:cNvSpPr txBox="1">
              <a:spLocks noChangeArrowheads="1"/>
            </p:cNvSpPr>
            <p:nvPr/>
          </p:nvSpPr>
          <p:spPr bwMode="auto">
            <a:xfrm>
              <a:off x="2976" y="340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2</a:t>
              </a:r>
            </a:p>
          </p:txBody>
        </p:sp>
        <p:sp>
          <p:nvSpPr>
            <p:cNvPr id="359447" name="Text Box 50">
              <a:extLst>
                <a:ext uri="{FF2B5EF4-FFF2-40B4-BE49-F238E27FC236}">
                  <a16:creationId xmlns:a16="http://schemas.microsoft.com/office/drawing/2014/main" id="{5F44D119-DC1B-4C44-9D26-F7B62FA11D47}"/>
                </a:ext>
              </a:extLst>
            </p:cNvPr>
            <p:cNvSpPr txBox="1">
              <a:spLocks noChangeArrowheads="1"/>
            </p:cNvSpPr>
            <p:nvPr/>
          </p:nvSpPr>
          <p:spPr bwMode="auto">
            <a:xfrm>
              <a:off x="940" y="3360"/>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59448" name="Text Box 51">
              <a:extLst>
                <a:ext uri="{FF2B5EF4-FFF2-40B4-BE49-F238E27FC236}">
                  <a16:creationId xmlns:a16="http://schemas.microsoft.com/office/drawing/2014/main" id="{9399D439-D705-4796-9D81-B4F5620D61D3}"/>
                </a:ext>
              </a:extLst>
            </p:cNvPr>
            <p:cNvSpPr txBox="1">
              <a:spLocks noChangeArrowheads="1"/>
            </p:cNvSpPr>
            <p:nvPr/>
          </p:nvSpPr>
          <p:spPr bwMode="auto">
            <a:xfrm>
              <a:off x="4320" y="3360"/>
              <a:ext cx="2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59449" name="Text Box 52">
              <a:extLst>
                <a:ext uri="{FF2B5EF4-FFF2-40B4-BE49-F238E27FC236}">
                  <a16:creationId xmlns:a16="http://schemas.microsoft.com/office/drawing/2014/main" id="{D28DDC5C-9A68-4F8E-9E9F-3E702E613F5C}"/>
                </a:ext>
              </a:extLst>
            </p:cNvPr>
            <p:cNvSpPr txBox="1">
              <a:spLocks noChangeArrowheads="1"/>
            </p:cNvSpPr>
            <p:nvPr/>
          </p:nvSpPr>
          <p:spPr bwMode="auto">
            <a:xfrm>
              <a:off x="1296" y="1872"/>
              <a:ext cx="61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latin typeface="Symbol" panose="05050102010706020507" pitchFamily="18" charset="2"/>
                </a:rPr>
                <a:t>j</a:t>
              </a:r>
              <a:r>
                <a:rPr lang="en-US" altLang="zh-CN">
                  <a:solidFill>
                    <a:srgbClr val="FFFFFF"/>
                  </a:solidFill>
                </a:rPr>
                <a:t>(</a:t>
              </a:r>
              <a:r>
                <a:rPr lang="en-US" altLang="zh-CN" i="1">
                  <a:solidFill>
                    <a:srgbClr val="FFFFFF"/>
                  </a:solidFill>
                </a:rPr>
                <a:t>x</a:t>
              </a:r>
              <a:r>
                <a:rPr lang="en-US" altLang="zh-CN">
                  <a:solidFill>
                    <a:srgbClr val="FFFFFF"/>
                  </a:solidFill>
                </a:rPr>
                <a:t>)</a:t>
              </a:r>
            </a:p>
          </p:txBody>
        </p:sp>
      </p:grpSp>
      <p:grpSp>
        <p:nvGrpSpPr>
          <p:cNvPr id="359427" name="Group 77">
            <a:extLst>
              <a:ext uri="{FF2B5EF4-FFF2-40B4-BE49-F238E27FC236}">
                <a16:creationId xmlns:a16="http://schemas.microsoft.com/office/drawing/2014/main" id="{D4E96C2D-8E2F-4E3A-8A9C-7D1136468EA5}"/>
              </a:ext>
            </a:extLst>
          </p:cNvPr>
          <p:cNvGrpSpPr>
            <a:grpSpLocks/>
          </p:cNvGrpSpPr>
          <p:nvPr/>
        </p:nvGrpSpPr>
        <p:grpSpPr bwMode="auto">
          <a:xfrm>
            <a:off x="1143000" y="3810000"/>
            <a:ext cx="6330950" cy="3079750"/>
            <a:chOff x="720" y="2400"/>
            <a:chExt cx="3988" cy="1940"/>
          </a:xfrm>
        </p:grpSpPr>
        <p:sp>
          <p:nvSpPr>
            <p:cNvPr id="359429" name="Freeform 16">
              <a:extLst>
                <a:ext uri="{FF2B5EF4-FFF2-40B4-BE49-F238E27FC236}">
                  <a16:creationId xmlns:a16="http://schemas.microsoft.com/office/drawing/2014/main" id="{066B55F4-DB28-43B9-A66E-272DA06C5CAA}"/>
                </a:ext>
              </a:extLst>
            </p:cNvPr>
            <p:cNvSpPr>
              <a:spLocks/>
            </p:cNvSpPr>
            <p:nvPr/>
          </p:nvSpPr>
          <p:spPr bwMode="auto">
            <a:xfrm>
              <a:off x="1344" y="2976"/>
              <a:ext cx="1920" cy="969"/>
            </a:xfrm>
            <a:custGeom>
              <a:avLst/>
              <a:gdLst>
                <a:gd name="T0" fmla="*/ 0 w 1824"/>
                <a:gd name="T1" fmla="*/ 765 h 1008"/>
                <a:gd name="T2" fmla="*/ 1375 w 1824"/>
                <a:gd name="T3" fmla="*/ 218 h 1008"/>
                <a:gd name="T4" fmla="*/ 2612 w 1824"/>
                <a:gd name="T5" fmla="*/ 0 h 1008"/>
                <a:gd name="T6" fmla="*/ 0 60000 65536"/>
                <a:gd name="T7" fmla="*/ 0 60000 65536"/>
                <a:gd name="T8" fmla="*/ 0 60000 65536"/>
              </a:gdLst>
              <a:ahLst/>
              <a:cxnLst>
                <a:cxn ang="T6">
                  <a:pos x="T0" y="T1"/>
                </a:cxn>
                <a:cxn ang="T7">
                  <a:pos x="T2" y="T3"/>
                </a:cxn>
                <a:cxn ang="T8">
                  <a:pos x="T4" y="T5"/>
                </a:cxn>
              </a:cxnLst>
              <a:rect l="0" t="0" r="r" b="b"/>
              <a:pathLst>
                <a:path w="1824" h="1008">
                  <a:moveTo>
                    <a:pt x="0" y="1008"/>
                  </a:moveTo>
                  <a:cubicBezTo>
                    <a:pt x="328" y="732"/>
                    <a:pt x="656" y="456"/>
                    <a:pt x="960" y="288"/>
                  </a:cubicBezTo>
                  <a:cubicBezTo>
                    <a:pt x="1264" y="120"/>
                    <a:pt x="1544" y="60"/>
                    <a:pt x="1824" y="0"/>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9430" name="Line 65">
              <a:extLst>
                <a:ext uri="{FF2B5EF4-FFF2-40B4-BE49-F238E27FC236}">
                  <a16:creationId xmlns:a16="http://schemas.microsoft.com/office/drawing/2014/main" id="{6D34DA69-2310-43C1-8D0E-8E6A9736E3AF}"/>
                </a:ext>
              </a:extLst>
            </p:cNvPr>
            <p:cNvSpPr>
              <a:spLocks noChangeShapeType="1"/>
            </p:cNvSpPr>
            <p:nvPr/>
          </p:nvSpPr>
          <p:spPr bwMode="auto">
            <a:xfrm>
              <a:off x="720" y="3936"/>
              <a:ext cx="388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9431" name="Line 66">
              <a:extLst>
                <a:ext uri="{FF2B5EF4-FFF2-40B4-BE49-F238E27FC236}">
                  <a16:creationId xmlns:a16="http://schemas.microsoft.com/office/drawing/2014/main" id="{121C2246-338F-4786-A26D-BF10BEFCC28B}"/>
                </a:ext>
              </a:extLst>
            </p:cNvPr>
            <p:cNvSpPr>
              <a:spLocks noChangeShapeType="1"/>
            </p:cNvSpPr>
            <p:nvPr/>
          </p:nvSpPr>
          <p:spPr bwMode="auto">
            <a:xfrm flipV="1">
              <a:off x="1344" y="2544"/>
              <a:ext cx="0" cy="17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9432" name="Line 68">
              <a:extLst>
                <a:ext uri="{FF2B5EF4-FFF2-40B4-BE49-F238E27FC236}">
                  <a16:creationId xmlns:a16="http://schemas.microsoft.com/office/drawing/2014/main" id="{F0584030-B56F-4E73-A109-6254F7E63680}"/>
                </a:ext>
              </a:extLst>
            </p:cNvPr>
            <p:cNvSpPr>
              <a:spLocks noChangeShapeType="1"/>
            </p:cNvSpPr>
            <p:nvPr/>
          </p:nvSpPr>
          <p:spPr bwMode="auto">
            <a:xfrm>
              <a:off x="3264" y="2976"/>
              <a:ext cx="100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9433" name="Line 69">
              <a:extLst>
                <a:ext uri="{FF2B5EF4-FFF2-40B4-BE49-F238E27FC236}">
                  <a16:creationId xmlns:a16="http://schemas.microsoft.com/office/drawing/2014/main" id="{CC25094A-A302-435E-B169-D9DE86376F4A}"/>
                </a:ext>
              </a:extLst>
            </p:cNvPr>
            <p:cNvSpPr>
              <a:spLocks noChangeShapeType="1"/>
            </p:cNvSpPr>
            <p:nvPr/>
          </p:nvSpPr>
          <p:spPr bwMode="auto">
            <a:xfrm flipH="1">
              <a:off x="768" y="3936"/>
              <a:ext cx="57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9434" name="Text Box 70">
              <a:extLst>
                <a:ext uri="{FF2B5EF4-FFF2-40B4-BE49-F238E27FC236}">
                  <a16:creationId xmlns:a16="http://schemas.microsoft.com/office/drawing/2014/main" id="{F2FFC2C5-5FDF-4EE4-AFEA-0BCE8108BF4E}"/>
                </a:ext>
              </a:extLst>
            </p:cNvPr>
            <p:cNvSpPr txBox="1">
              <a:spLocks noChangeArrowheads="1"/>
            </p:cNvSpPr>
            <p:nvPr/>
          </p:nvSpPr>
          <p:spPr bwMode="auto">
            <a:xfrm>
              <a:off x="1104" y="2784"/>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1</a:t>
              </a:r>
            </a:p>
          </p:txBody>
        </p:sp>
        <p:sp>
          <p:nvSpPr>
            <p:cNvPr id="359435" name="Text Box 71">
              <a:extLst>
                <a:ext uri="{FF2B5EF4-FFF2-40B4-BE49-F238E27FC236}">
                  <a16:creationId xmlns:a16="http://schemas.microsoft.com/office/drawing/2014/main" id="{7FC4D318-CE09-4206-8C46-1129F431885E}"/>
                </a:ext>
              </a:extLst>
            </p:cNvPr>
            <p:cNvSpPr txBox="1">
              <a:spLocks noChangeArrowheads="1"/>
            </p:cNvSpPr>
            <p:nvPr/>
          </p:nvSpPr>
          <p:spPr bwMode="auto">
            <a:xfrm>
              <a:off x="3120" y="3936"/>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2</a:t>
              </a:r>
            </a:p>
          </p:txBody>
        </p:sp>
        <p:sp>
          <p:nvSpPr>
            <p:cNvPr id="359436" name="Text Box 72">
              <a:extLst>
                <a:ext uri="{FF2B5EF4-FFF2-40B4-BE49-F238E27FC236}">
                  <a16:creationId xmlns:a16="http://schemas.microsoft.com/office/drawing/2014/main" id="{206CB2A8-BB26-4540-9917-B65D45A8D2C8}"/>
                </a:ext>
              </a:extLst>
            </p:cNvPr>
            <p:cNvSpPr txBox="1">
              <a:spLocks noChangeArrowheads="1"/>
            </p:cNvSpPr>
            <p:nvPr/>
          </p:nvSpPr>
          <p:spPr bwMode="auto">
            <a:xfrm>
              <a:off x="1084" y="388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59437" name="Text Box 73">
              <a:extLst>
                <a:ext uri="{FF2B5EF4-FFF2-40B4-BE49-F238E27FC236}">
                  <a16:creationId xmlns:a16="http://schemas.microsoft.com/office/drawing/2014/main" id="{5A3FF1B5-7836-4AD8-A2CC-8FF7D52E03B1}"/>
                </a:ext>
              </a:extLst>
            </p:cNvPr>
            <p:cNvSpPr txBox="1">
              <a:spLocks noChangeArrowheads="1"/>
            </p:cNvSpPr>
            <p:nvPr/>
          </p:nvSpPr>
          <p:spPr bwMode="auto">
            <a:xfrm>
              <a:off x="4464" y="3888"/>
              <a:ext cx="2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59438" name="Text Box 74">
              <a:extLst>
                <a:ext uri="{FF2B5EF4-FFF2-40B4-BE49-F238E27FC236}">
                  <a16:creationId xmlns:a16="http://schemas.microsoft.com/office/drawing/2014/main" id="{68DB2BF0-EDAB-4349-95BA-F7E2EA6C4586}"/>
                </a:ext>
              </a:extLst>
            </p:cNvPr>
            <p:cNvSpPr txBox="1">
              <a:spLocks noChangeArrowheads="1"/>
            </p:cNvSpPr>
            <p:nvPr/>
          </p:nvSpPr>
          <p:spPr bwMode="auto">
            <a:xfrm>
              <a:off x="1392" y="2400"/>
              <a:ext cx="6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F</a:t>
              </a:r>
              <a:r>
                <a:rPr lang="en-US" altLang="zh-CN">
                  <a:solidFill>
                    <a:srgbClr val="FFFFFF"/>
                  </a:solidFill>
                </a:rPr>
                <a:t>(</a:t>
              </a:r>
              <a:r>
                <a:rPr lang="en-US" altLang="zh-CN" i="1">
                  <a:solidFill>
                    <a:srgbClr val="FFFFFF"/>
                  </a:solidFill>
                </a:rPr>
                <a:t>x</a:t>
              </a:r>
              <a:r>
                <a:rPr lang="en-US" altLang="zh-CN">
                  <a:solidFill>
                    <a:srgbClr val="FFFFFF"/>
                  </a:solidFill>
                </a:rPr>
                <a:t>)</a:t>
              </a:r>
            </a:p>
          </p:txBody>
        </p:sp>
        <p:sp>
          <p:nvSpPr>
            <p:cNvPr id="359439" name="Line 75">
              <a:extLst>
                <a:ext uri="{FF2B5EF4-FFF2-40B4-BE49-F238E27FC236}">
                  <a16:creationId xmlns:a16="http://schemas.microsoft.com/office/drawing/2014/main" id="{7799B8A0-97C2-4B33-9D98-A08126669800}"/>
                </a:ext>
              </a:extLst>
            </p:cNvPr>
            <p:cNvSpPr>
              <a:spLocks noChangeShapeType="1"/>
            </p:cNvSpPr>
            <p:nvPr/>
          </p:nvSpPr>
          <p:spPr bwMode="auto">
            <a:xfrm>
              <a:off x="1344" y="2976"/>
              <a:ext cx="144"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359428" name="Text Box 76">
            <a:extLst>
              <a:ext uri="{FF2B5EF4-FFF2-40B4-BE49-F238E27FC236}">
                <a16:creationId xmlns:a16="http://schemas.microsoft.com/office/drawing/2014/main" id="{256C0E44-27B4-4EF3-9551-0E4C08E7E1B3}"/>
              </a:ext>
            </a:extLst>
          </p:cNvPr>
          <p:cNvSpPr txBox="1">
            <a:spLocks noChangeArrowheads="1"/>
          </p:cNvSpPr>
          <p:nvPr/>
        </p:nvSpPr>
        <p:spPr bwMode="auto">
          <a:xfrm>
            <a:off x="0" y="304800"/>
            <a:ext cx="838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a:solidFill>
                  <a:srgbClr val="FFFFFF"/>
                </a:solidFill>
              </a:rPr>
              <a:t>将概率密度函数</a:t>
            </a:r>
            <a:r>
              <a:rPr lang="en-US" altLang="zh-CN" i="1">
                <a:solidFill>
                  <a:srgbClr val="FFFFFF"/>
                </a:solidFill>
                <a:latin typeface="Symbol" panose="05050102010706020507" pitchFamily="18" charset="2"/>
              </a:rPr>
              <a:t>j</a:t>
            </a:r>
            <a:r>
              <a:rPr lang="en-US" altLang="zh-CN">
                <a:solidFill>
                  <a:srgbClr val="FFFFFF"/>
                </a:solidFill>
              </a:rPr>
              <a:t>(</a:t>
            </a:r>
            <a:r>
              <a:rPr lang="en-US" altLang="zh-CN" i="1">
                <a:solidFill>
                  <a:srgbClr val="FFFFFF"/>
                </a:solidFill>
              </a:rPr>
              <a:t>x</a:t>
            </a:r>
            <a:r>
              <a:rPr lang="en-US" altLang="zh-CN">
                <a:solidFill>
                  <a:srgbClr val="FFFFFF"/>
                </a:solidFill>
              </a:rPr>
              <a:t>)</a:t>
            </a:r>
            <a:r>
              <a:rPr lang="zh-CN" altLang="en-US">
                <a:solidFill>
                  <a:srgbClr val="FFFFFF"/>
                </a:solidFill>
              </a:rPr>
              <a:t>与分布函数</a:t>
            </a:r>
            <a:r>
              <a:rPr lang="en-US" altLang="zh-CN" i="1">
                <a:solidFill>
                  <a:srgbClr val="FFFFFF"/>
                </a:solidFill>
              </a:rPr>
              <a:t>F</a:t>
            </a:r>
            <a:r>
              <a:rPr lang="en-US" altLang="zh-CN">
                <a:solidFill>
                  <a:srgbClr val="FFFFFF"/>
                </a:solidFill>
              </a:rPr>
              <a:t>(</a:t>
            </a:r>
            <a:r>
              <a:rPr lang="en-US" altLang="zh-CN" i="1">
                <a:solidFill>
                  <a:srgbClr val="FFFFFF"/>
                </a:solidFill>
              </a:rPr>
              <a:t>x</a:t>
            </a:r>
            <a:r>
              <a:rPr lang="en-US" altLang="zh-CN">
                <a:solidFill>
                  <a:srgbClr val="FFFFFF"/>
                </a:solidFill>
              </a:rPr>
              <a:t>)</a:t>
            </a:r>
            <a:r>
              <a:rPr lang="zh-CN" altLang="en-US">
                <a:solidFill>
                  <a:srgbClr val="FFFFFF"/>
                </a:solidFill>
              </a:rPr>
              <a:t>对照</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7947D1E2-3016-42A4-8E9D-B324D611355F}"/>
              </a:ext>
            </a:extLst>
          </p:cNvPr>
          <p:cNvSpPr>
            <a:spLocks noGrp="1" noChangeArrowheads="1"/>
          </p:cNvSpPr>
          <p:nvPr>
            <p:ph type="title"/>
          </p:nvPr>
        </p:nvSpPr>
        <p:spPr>
          <a:xfrm>
            <a:off x="0" y="0"/>
            <a:ext cx="8839200" cy="3962400"/>
          </a:xfrm>
        </p:spPr>
        <p:txBody>
          <a:bodyPr anchor="t"/>
          <a:lstStyle/>
          <a:p>
            <a:pPr eaLnBrk="1" hangingPunct="1"/>
            <a:r>
              <a:rPr lang="zh-CN" altLang="en-US"/>
              <a:t>现根据概率密度函数和分布函数分别计算概率</a:t>
            </a:r>
            <a:r>
              <a:rPr lang="en-US" altLang="zh-CN" i="1"/>
              <a:t>P</a:t>
            </a:r>
            <a:r>
              <a:rPr lang="en-US" altLang="zh-CN"/>
              <a:t>{1.5&lt;</a:t>
            </a:r>
            <a:r>
              <a:rPr lang="en-US" altLang="zh-CN" i="1">
                <a:latin typeface="Symbol" panose="05050102010706020507" pitchFamily="18" charset="2"/>
              </a:rPr>
              <a:t>x</a:t>
            </a:r>
            <a:r>
              <a:rPr lang="en-US" altLang="zh-CN"/>
              <a:t>&lt;2.5}</a:t>
            </a:r>
            <a:br>
              <a:rPr lang="en-US" altLang="zh-CN"/>
            </a:br>
            <a:r>
              <a:rPr lang="zh-CN" altLang="en-US"/>
              <a:t>根据分布函数计算</a:t>
            </a:r>
            <a:r>
              <a:rPr lang="en-US" altLang="zh-CN"/>
              <a:t>:</a:t>
            </a:r>
            <a:br>
              <a:rPr lang="en-US" altLang="zh-CN"/>
            </a:br>
            <a:r>
              <a:rPr lang="en-US" altLang="zh-CN"/>
              <a:t> </a:t>
            </a:r>
            <a:r>
              <a:rPr lang="en-US" altLang="zh-CN" i="1"/>
              <a:t>P</a:t>
            </a:r>
            <a:r>
              <a:rPr lang="en-US" altLang="zh-CN"/>
              <a:t>{1.5&lt;</a:t>
            </a:r>
            <a:r>
              <a:rPr lang="en-US" altLang="zh-CN" i="1">
                <a:latin typeface="Symbol" panose="05050102010706020507" pitchFamily="18" charset="2"/>
              </a:rPr>
              <a:t>x</a:t>
            </a:r>
            <a:r>
              <a:rPr lang="en-US" altLang="zh-CN"/>
              <a:t>&lt;2.5}= </a:t>
            </a:r>
            <a:r>
              <a:rPr lang="en-US" altLang="zh-CN" i="1"/>
              <a:t>P</a:t>
            </a:r>
            <a:r>
              <a:rPr lang="en-US" altLang="zh-CN"/>
              <a:t>{1.5&lt;</a:t>
            </a:r>
            <a:r>
              <a:rPr lang="en-US" altLang="zh-CN" i="1">
                <a:latin typeface="Symbol" panose="05050102010706020507" pitchFamily="18" charset="2"/>
              </a:rPr>
              <a:t>x</a:t>
            </a:r>
            <a:r>
              <a:rPr lang="en-US" altLang="zh-CN">
                <a:sym typeface="Symbol" panose="05050102010706020507" pitchFamily="18" charset="2"/>
              </a:rPr>
              <a:t></a:t>
            </a:r>
            <a:r>
              <a:rPr lang="en-US" altLang="zh-CN"/>
              <a:t>2.5}</a:t>
            </a:r>
            <a:r>
              <a:rPr lang="en-US" altLang="zh-CN">
                <a:latin typeface="Symbol" panose="05050102010706020507" pitchFamily="18" charset="2"/>
              </a:rPr>
              <a:t>-</a:t>
            </a:r>
            <a:r>
              <a:rPr lang="en-US" altLang="zh-CN" i="1"/>
              <a:t>P</a:t>
            </a:r>
            <a:r>
              <a:rPr lang="en-US" altLang="zh-CN"/>
              <a:t>(</a:t>
            </a:r>
            <a:r>
              <a:rPr lang="en-US" altLang="zh-CN" i="1">
                <a:latin typeface="Symbol" panose="05050102010706020507" pitchFamily="18" charset="2"/>
              </a:rPr>
              <a:t>x</a:t>
            </a:r>
            <a:r>
              <a:rPr lang="en-US" altLang="zh-CN">
                <a:sym typeface="Symbol" panose="05050102010706020507" pitchFamily="18" charset="2"/>
              </a:rPr>
              <a:t>=</a:t>
            </a:r>
            <a:r>
              <a:rPr lang="en-US" altLang="zh-CN"/>
              <a:t>2.5)</a:t>
            </a:r>
            <a:br>
              <a:rPr lang="en-US" altLang="zh-CN"/>
            </a:br>
            <a:r>
              <a:rPr lang="en-US" altLang="zh-CN"/>
              <a:t>	=</a:t>
            </a:r>
            <a:r>
              <a:rPr lang="en-US" altLang="zh-CN" i="1"/>
              <a:t>F</a:t>
            </a:r>
            <a:r>
              <a:rPr lang="en-US" altLang="zh-CN"/>
              <a:t>(2.5)</a:t>
            </a:r>
            <a:r>
              <a:rPr lang="en-US" altLang="zh-CN">
                <a:latin typeface="Symbol" panose="05050102010706020507" pitchFamily="18" charset="2"/>
              </a:rPr>
              <a:t>-</a:t>
            </a:r>
            <a:r>
              <a:rPr lang="en-US" altLang="zh-CN" i="1"/>
              <a:t>F</a:t>
            </a:r>
            <a:r>
              <a:rPr lang="en-US" altLang="zh-CN"/>
              <a:t>(1.5)</a:t>
            </a:r>
            <a:r>
              <a:rPr lang="en-US" altLang="zh-CN">
                <a:latin typeface="Symbol" panose="05050102010706020507" pitchFamily="18" charset="2"/>
              </a:rPr>
              <a:t>-</a:t>
            </a:r>
            <a:r>
              <a:rPr lang="en-US" altLang="zh-CN"/>
              <a:t>0</a:t>
            </a:r>
            <a:br>
              <a:rPr lang="en-US" altLang="zh-CN"/>
            </a:br>
            <a:r>
              <a:rPr lang="en-US" altLang="zh-CN"/>
              <a:t>	=1</a:t>
            </a:r>
            <a:r>
              <a:rPr lang="en-US" altLang="zh-CN">
                <a:latin typeface="Symbol" panose="05050102010706020507" pitchFamily="18" charset="2"/>
              </a:rPr>
              <a:t>-</a:t>
            </a:r>
            <a:r>
              <a:rPr lang="en-US" altLang="zh-CN"/>
              <a:t>[</a:t>
            </a:r>
            <a:r>
              <a:rPr lang="en-US" altLang="zh-CN">
                <a:latin typeface="Symbol" panose="05050102010706020507" pitchFamily="18" charset="2"/>
              </a:rPr>
              <a:t>-</a:t>
            </a:r>
            <a:r>
              <a:rPr lang="en-US" altLang="zh-CN"/>
              <a:t>(1.5</a:t>
            </a:r>
            <a:r>
              <a:rPr lang="en-US" altLang="zh-CN" baseline="30000"/>
              <a:t>2</a:t>
            </a:r>
            <a:r>
              <a:rPr lang="en-US" altLang="zh-CN"/>
              <a:t>/4)+1.5]=1</a:t>
            </a:r>
            <a:r>
              <a:rPr lang="en-US" altLang="zh-CN">
                <a:latin typeface="Symbol" panose="05050102010706020507" pitchFamily="18" charset="2"/>
              </a:rPr>
              <a:t>-</a:t>
            </a:r>
            <a:r>
              <a:rPr lang="en-US" altLang="zh-CN"/>
              <a:t>0.9375=0.0625</a:t>
            </a:r>
            <a:br>
              <a:rPr lang="en-US" altLang="zh-CN"/>
            </a:br>
            <a:r>
              <a:rPr lang="zh-CN" altLang="en-US"/>
              <a:t>根据概率密度函数进行计算则是</a:t>
            </a:r>
          </a:p>
        </p:txBody>
      </p:sp>
      <p:graphicFrame>
        <p:nvGraphicFramePr>
          <p:cNvPr id="360451" name="Object 3">
            <a:extLst>
              <a:ext uri="{FF2B5EF4-FFF2-40B4-BE49-F238E27FC236}">
                <a16:creationId xmlns:a16="http://schemas.microsoft.com/office/drawing/2014/main" id="{A431057E-A446-4E7E-85C0-BEF19254D038}"/>
              </a:ext>
            </a:extLst>
          </p:cNvPr>
          <p:cNvGraphicFramePr>
            <a:graphicFrameLocks noGrp="1" noChangeAspect="1"/>
          </p:cNvGraphicFramePr>
          <p:nvPr>
            <p:ph sz="half" idx="1"/>
            <p:extLst>
              <p:ext uri="{D42A27DB-BD31-4B8C-83A1-F6EECF244321}">
                <p14:modId xmlns:p14="http://schemas.microsoft.com/office/powerpoint/2010/main" val="2300953535"/>
              </p:ext>
            </p:extLst>
          </p:nvPr>
        </p:nvGraphicFramePr>
        <p:xfrm>
          <a:off x="0" y="3962400"/>
          <a:ext cx="8763000" cy="2536825"/>
        </p:xfrm>
        <a:graphic>
          <a:graphicData uri="http://schemas.openxmlformats.org/presentationml/2006/ole">
            <mc:AlternateContent xmlns:mc="http://schemas.openxmlformats.org/markup-compatibility/2006">
              <mc:Choice xmlns:v="urn:schemas-microsoft-com:vml" Requires="v">
                <p:oleObj spid="_x0000_s29700" name="Equation" r:id="rId3" imgW="3009821" imgH="819285" progId="Equation.3">
                  <p:embed/>
                </p:oleObj>
              </mc:Choice>
              <mc:Fallback>
                <p:oleObj name="Equation" r:id="rId3" imgW="3009821" imgH="81928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62400"/>
                        <a:ext cx="8763000" cy="253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1474" name="Freeform 35">
            <a:extLst>
              <a:ext uri="{FF2B5EF4-FFF2-40B4-BE49-F238E27FC236}">
                <a16:creationId xmlns:a16="http://schemas.microsoft.com/office/drawing/2014/main" id="{7ECEF1CE-7DB2-4C88-8D14-D9284085AB57}"/>
              </a:ext>
            </a:extLst>
          </p:cNvPr>
          <p:cNvSpPr>
            <a:spLocks/>
          </p:cNvSpPr>
          <p:nvPr/>
        </p:nvSpPr>
        <p:spPr bwMode="auto">
          <a:xfrm>
            <a:off x="4343400" y="2514600"/>
            <a:ext cx="762000" cy="304800"/>
          </a:xfrm>
          <a:custGeom>
            <a:avLst/>
            <a:gdLst>
              <a:gd name="T0" fmla="*/ 0 w 480"/>
              <a:gd name="T1" fmla="*/ 0 h 192"/>
              <a:gd name="T2" fmla="*/ 2147483646 w 480"/>
              <a:gd name="T3" fmla="*/ 2147483646 h 192"/>
              <a:gd name="T4" fmla="*/ 0 w 480"/>
              <a:gd name="T5" fmla="*/ 2147483646 h 192"/>
              <a:gd name="T6" fmla="*/ 0 w 480"/>
              <a:gd name="T7" fmla="*/ 0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192">
                <a:moveTo>
                  <a:pt x="0" y="0"/>
                </a:moveTo>
                <a:lnTo>
                  <a:pt x="480" y="192"/>
                </a:lnTo>
                <a:lnTo>
                  <a:pt x="0" y="192"/>
                </a:lnTo>
                <a:lnTo>
                  <a:pt x="0" y="0"/>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1475" name="Rectangle 2">
            <a:extLst>
              <a:ext uri="{FF2B5EF4-FFF2-40B4-BE49-F238E27FC236}">
                <a16:creationId xmlns:a16="http://schemas.microsoft.com/office/drawing/2014/main" id="{D8C8420B-BAC4-457C-8A89-46AAF6C521B1}"/>
              </a:ext>
            </a:extLst>
          </p:cNvPr>
          <p:cNvSpPr>
            <a:spLocks noGrp="1" noChangeArrowheads="1"/>
          </p:cNvSpPr>
          <p:nvPr>
            <p:ph type="title"/>
          </p:nvPr>
        </p:nvSpPr>
        <p:spPr/>
        <p:txBody>
          <a:bodyPr/>
          <a:lstStyle/>
          <a:p>
            <a:pPr eaLnBrk="1" hangingPunct="1"/>
            <a:r>
              <a:rPr lang="zh-CN" altLang="en-US"/>
              <a:t>用两种方法计算</a:t>
            </a:r>
            <a:r>
              <a:rPr lang="en-US" altLang="zh-CN" i="1"/>
              <a:t>P</a:t>
            </a:r>
            <a:r>
              <a:rPr lang="en-US" altLang="zh-CN"/>
              <a:t>{1.5&lt;</a:t>
            </a:r>
            <a:r>
              <a:rPr lang="en-US" altLang="zh-CN" i="1">
                <a:latin typeface="Symbol" panose="05050102010706020507" pitchFamily="18" charset="2"/>
              </a:rPr>
              <a:t>x</a:t>
            </a:r>
            <a:r>
              <a:rPr lang="en-US" altLang="zh-CN"/>
              <a:t>&lt;2.5}</a:t>
            </a:r>
            <a:r>
              <a:rPr lang="zh-CN" altLang="en-US"/>
              <a:t>的示意图</a:t>
            </a:r>
          </a:p>
        </p:txBody>
      </p:sp>
      <p:grpSp>
        <p:nvGrpSpPr>
          <p:cNvPr id="361476" name="Group 3">
            <a:extLst>
              <a:ext uri="{FF2B5EF4-FFF2-40B4-BE49-F238E27FC236}">
                <a16:creationId xmlns:a16="http://schemas.microsoft.com/office/drawing/2014/main" id="{083C271A-8687-427B-BBB5-796A667D024B}"/>
              </a:ext>
            </a:extLst>
          </p:cNvPr>
          <p:cNvGrpSpPr>
            <a:grpSpLocks/>
          </p:cNvGrpSpPr>
          <p:nvPr/>
        </p:nvGrpSpPr>
        <p:grpSpPr bwMode="auto">
          <a:xfrm>
            <a:off x="1143000" y="990600"/>
            <a:ext cx="6330950" cy="2489200"/>
            <a:chOff x="576" y="1872"/>
            <a:chExt cx="3988" cy="2069"/>
          </a:xfrm>
        </p:grpSpPr>
        <p:sp>
          <p:nvSpPr>
            <p:cNvPr id="361500" name="Line 4">
              <a:extLst>
                <a:ext uri="{FF2B5EF4-FFF2-40B4-BE49-F238E27FC236}">
                  <a16:creationId xmlns:a16="http://schemas.microsoft.com/office/drawing/2014/main" id="{8BCA5B4E-3A17-43B8-A1DF-D6D58960B1C5}"/>
                </a:ext>
              </a:extLst>
            </p:cNvPr>
            <p:cNvSpPr>
              <a:spLocks noChangeShapeType="1"/>
            </p:cNvSpPr>
            <p:nvPr/>
          </p:nvSpPr>
          <p:spPr bwMode="auto">
            <a:xfrm>
              <a:off x="576" y="3408"/>
              <a:ext cx="388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1501" name="Line 5">
              <a:extLst>
                <a:ext uri="{FF2B5EF4-FFF2-40B4-BE49-F238E27FC236}">
                  <a16:creationId xmlns:a16="http://schemas.microsoft.com/office/drawing/2014/main" id="{273F49FE-0D85-4803-8E1D-C5C06383D336}"/>
                </a:ext>
              </a:extLst>
            </p:cNvPr>
            <p:cNvSpPr>
              <a:spLocks noChangeShapeType="1"/>
            </p:cNvSpPr>
            <p:nvPr/>
          </p:nvSpPr>
          <p:spPr bwMode="auto">
            <a:xfrm flipV="1">
              <a:off x="1200" y="2016"/>
              <a:ext cx="0" cy="17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1502" name="Line 6">
              <a:extLst>
                <a:ext uri="{FF2B5EF4-FFF2-40B4-BE49-F238E27FC236}">
                  <a16:creationId xmlns:a16="http://schemas.microsoft.com/office/drawing/2014/main" id="{6CB10912-3D15-4DA9-8AC0-06F9C0AEA993}"/>
                </a:ext>
              </a:extLst>
            </p:cNvPr>
            <p:cNvSpPr>
              <a:spLocks noChangeShapeType="1"/>
            </p:cNvSpPr>
            <p:nvPr/>
          </p:nvSpPr>
          <p:spPr bwMode="auto">
            <a:xfrm>
              <a:off x="1200" y="2448"/>
              <a:ext cx="1920" cy="96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1503" name="Line 7">
              <a:extLst>
                <a:ext uri="{FF2B5EF4-FFF2-40B4-BE49-F238E27FC236}">
                  <a16:creationId xmlns:a16="http://schemas.microsoft.com/office/drawing/2014/main" id="{182AD3B3-75FD-4D39-83E3-06992CE2AAD8}"/>
                </a:ext>
              </a:extLst>
            </p:cNvPr>
            <p:cNvSpPr>
              <a:spLocks noChangeShapeType="1"/>
            </p:cNvSpPr>
            <p:nvPr/>
          </p:nvSpPr>
          <p:spPr bwMode="auto">
            <a:xfrm>
              <a:off x="3120" y="3408"/>
              <a:ext cx="105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1504" name="Line 8">
              <a:extLst>
                <a:ext uri="{FF2B5EF4-FFF2-40B4-BE49-F238E27FC236}">
                  <a16:creationId xmlns:a16="http://schemas.microsoft.com/office/drawing/2014/main" id="{A0F463D9-3DFA-4343-BA5E-9EA1E13A4F21}"/>
                </a:ext>
              </a:extLst>
            </p:cNvPr>
            <p:cNvSpPr>
              <a:spLocks noChangeShapeType="1"/>
            </p:cNvSpPr>
            <p:nvPr/>
          </p:nvSpPr>
          <p:spPr bwMode="auto">
            <a:xfrm flipH="1">
              <a:off x="624" y="3408"/>
              <a:ext cx="57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1505" name="Text Box 9">
              <a:extLst>
                <a:ext uri="{FF2B5EF4-FFF2-40B4-BE49-F238E27FC236}">
                  <a16:creationId xmlns:a16="http://schemas.microsoft.com/office/drawing/2014/main" id="{19C5712E-3BE8-4CFE-897A-5540DB3DBE81}"/>
                </a:ext>
              </a:extLst>
            </p:cNvPr>
            <p:cNvSpPr txBox="1">
              <a:spLocks noChangeArrowheads="1"/>
            </p:cNvSpPr>
            <p:nvPr/>
          </p:nvSpPr>
          <p:spPr bwMode="auto">
            <a:xfrm>
              <a:off x="960" y="2257"/>
              <a:ext cx="260" cy="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1</a:t>
              </a:r>
            </a:p>
          </p:txBody>
        </p:sp>
        <p:sp>
          <p:nvSpPr>
            <p:cNvPr id="361506" name="Text Box 10">
              <a:extLst>
                <a:ext uri="{FF2B5EF4-FFF2-40B4-BE49-F238E27FC236}">
                  <a16:creationId xmlns:a16="http://schemas.microsoft.com/office/drawing/2014/main" id="{EDE87E33-4A7A-4DD4-AEE9-19478043B023}"/>
                </a:ext>
              </a:extLst>
            </p:cNvPr>
            <p:cNvSpPr txBox="1">
              <a:spLocks noChangeArrowheads="1"/>
            </p:cNvSpPr>
            <p:nvPr/>
          </p:nvSpPr>
          <p:spPr bwMode="auto">
            <a:xfrm>
              <a:off x="2976" y="3408"/>
              <a:ext cx="260" cy="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2</a:t>
              </a:r>
            </a:p>
          </p:txBody>
        </p:sp>
        <p:sp>
          <p:nvSpPr>
            <p:cNvPr id="361507" name="Text Box 11">
              <a:extLst>
                <a:ext uri="{FF2B5EF4-FFF2-40B4-BE49-F238E27FC236}">
                  <a16:creationId xmlns:a16="http://schemas.microsoft.com/office/drawing/2014/main" id="{30529D4C-902D-4D03-B071-A9C6B7B20210}"/>
                </a:ext>
              </a:extLst>
            </p:cNvPr>
            <p:cNvSpPr txBox="1">
              <a:spLocks noChangeArrowheads="1"/>
            </p:cNvSpPr>
            <p:nvPr/>
          </p:nvSpPr>
          <p:spPr bwMode="auto">
            <a:xfrm>
              <a:off x="940" y="3360"/>
              <a:ext cx="260" cy="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61508" name="Text Box 12">
              <a:extLst>
                <a:ext uri="{FF2B5EF4-FFF2-40B4-BE49-F238E27FC236}">
                  <a16:creationId xmlns:a16="http://schemas.microsoft.com/office/drawing/2014/main" id="{C7A0CC40-5F91-4027-A1A2-2029622CC993}"/>
                </a:ext>
              </a:extLst>
            </p:cNvPr>
            <p:cNvSpPr txBox="1">
              <a:spLocks noChangeArrowheads="1"/>
            </p:cNvSpPr>
            <p:nvPr/>
          </p:nvSpPr>
          <p:spPr bwMode="auto">
            <a:xfrm>
              <a:off x="4320" y="3359"/>
              <a:ext cx="244" cy="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61509" name="Text Box 13">
              <a:extLst>
                <a:ext uri="{FF2B5EF4-FFF2-40B4-BE49-F238E27FC236}">
                  <a16:creationId xmlns:a16="http://schemas.microsoft.com/office/drawing/2014/main" id="{7249B76B-3DB7-4779-A0D0-5F46006DE4AF}"/>
                </a:ext>
              </a:extLst>
            </p:cNvPr>
            <p:cNvSpPr txBox="1">
              <a:spLocks noChangeArrowheads="1"/>
            </p:cNvSpPr>
            <p:nvPr/>
          </p:nvSpPr>
          <p:spPr bwMode="auto">
            <a:xfrm>
              <a:off x="1296" y="1872"/>
              <a:ext cx="610" cy="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latin typeface="Symbol" panose="05050102010706020507" pitchFamily="18" charset="2"/>
                </a:rPr>
                <a:t>j</a:t>
              </a:r>
              <a:r>
                <a:rPr lang="en-US" altLang="zh-CN">
                  <a:solidFill>
                    <a:srgbClr val="FFFFFF"/>
                  </a:solidFill>
                </a:rPr>
                <a:t>(</a:t>
              </a:r>
              <a:r>
                <a:rPr lang="en-US" altLang="zh-CN" i="1">
                  <a:solidFill>
                    <a:srgbClr val="FFFFFF"/>
                  </a:solidFill>
                </a:rPr>
                <a:t>x</a:t>
              </a:r>
              <a:r>
                <a:rPr lang="en-US" altLang="zh-CN">
                  <a:solidFill>
                    <a:srgbClr val="FFFFFF"/>
                  </a:solidFill>
                </a:rPr>
                <a:t>)</a:t>
              </a:r>
            </a:p>
          </p:txBody>
        </p:sp>
      </p:grpSp>
      <p:grpSp>
        <p:nvGrpSpPr>
          <p:cNvPr id="361477" name="Group 14">
            <a:extLst>
              <a:ext uri="{FF2B5EF4-FFF2-40B4-BE49-F238E27FC236}">
                <a16:creationId xmlns:a16="http://schemas.microsoft.com/office/drawing/2014/main" id="{51B87E84-69A7-45C5-9064-64C00FE53BF6}"/>
              </a:ext>
            </a:extLst>
          </p:cNvPr>
          <p:cNvGrpSpPr>
            <a:grpSpLocks/>
          </p:cNvGrpSpPr>
          <p:nvPr/>
        </p:nvGrpSpPr>
        <p:grpSpPr bwMode="auto">
          <a:xfrm>
            <a:off x="1143000" y="3987800"/>
            <a:ext cx="6330950" cy="2489200"/>
            <a:chOff x="720" y="2400"/>
            <a:chExt cx="3988" cy="2069"/>
          </a:xfrm>
        </p:grpSpPr>
        <p:sp>
          <p:nvSpPr>
            <p:cNvPr id="361489" name="Freeform 15">
              <a:extLst>
                <a:ext uri="{FF2B5EF4-FFF2-40B4-BE49-F238E27FC236}">
                  <a16:creationId xmlns:a16="http://schemas.microsoft.com/office/drawing/2014/main" id="{93920D60-0EB5-4400-A52E-CB6F26E5341A}"/>
                </a:ext>
              </a:extLst>
            </p:cNvPr>
            <p:cNvSpPr>
              <a:spLocks/>
            </p:cNvSpPr>
            <p:nvPr/>
          </p:nvSpPr>
          <p:spPr bwMode="auto">
            <a:xfrm>
              <a:off x="1344" y="2976"/>
              <a:ext cx="1920" cy="969"/>
            </a:xfrm>
            <a:custGeom>
              <a:avLst/>
              <a:gdLst>
                <a:gd name="T0" fmla="*/ 0 w 1824"/>
                <a:gd name="T1" fmla="*/ 765 h 1008"/>
                <a:gd name="T2" fmla="*/ 1375 w 1824"/>
                <a:gd name="T3" fmla="*/ 218 h 1008"/>
                <a:gd name="T4" fmla="*/ 2612 w 1824"/>
                <a:gd name="T5" fmla="*/ 0 h 1008"/>
                <a:gd name="T6" fmla="*/ 0 60000 65536"/>
                <a:gd name="T7" fmla="*/ 0 60000 65536"/>
                <a:gd name="T8" fmla="*/ 0 60000 65536"/>
              </a:gdLst>
              <a:ahLst/>
              <a:cxnLst>
                <a:cxn ang="T6">
                  <a:pos x="T0" y="T1"/>
                </a:cxn>
                <a:cxn ang="T7">
                  <a:pos x="T2" y="T3"/>
                </a:cxn>
                <a:cxn ang="T8">
                  <a:pos x="T4" y="T5"/>
                </a:cxn>
              </a:cxnLst>
              <a:rect l="0" t="0" r="r" b="b"/>
              <a:pathLst>
                <a:path w="1824" h="1008">
                  <a:moveTo>
                    <a:pt x="0" y="1008"/>
                  </a:moveTo>
                  <a:cubicBezTo>
                    <a:pt x="328" y="732"/>
                    <a:pt x="656" y="456"/>
                    <a:pt x="960" y="288"/>
                  </a:cubicBezTo>
                  <a:cubicBezTo>
                    <a:pt x="1264" y="120"/>
                    <a:pt x="1544" y="60"/>
                    <a:pt x="1824" y="0"/>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1490" name="Line 16">
              <a:extLst>
                <a:ext uri="{FF2B5EF4-FFF2-40B4-BE49-F238E27FC236}">
                  <a16:creationId xmlns:a16="http://schemas.microsoft.com/office/drawing/2014/main" id="{CC389BCD-88EA-4D70-A093-147C029B1B5D}"/>
                </a:ext>
              </a:extLst>
            </p:cNvPr>
            <p:cNvSpPr>
              <a:spLocks noChangeShapeType="1"/>
            </p:cNvSpPr>
            <p:nvPr/>
          </p:nvSpPr>
          <p:spPr bwMode="auto">
            <a:xfrm>
              <a:off x="720" y="3936"/>
              <a:ext cx="388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1491" name="Line 17">
              <a:extLst>
                <a:ext uri="{FF2B5EF4-FFF2-40B4-BE49-F238E27FC236}">
                  <a16:creationId xmlns:a16="http://schemas.microsoft.com/office/drawing/2014/main" id="{3DAF4B35-D765-4475-9A55-87E979DA2188}"/>
                </a:ext>
              </a:extLst>
            </p:cNvPr>
            <p:cNvSpPr>
              <a:spLocks noChangeShapeType="1"/>
            </p:cNvSpPr>
            <p:nvPr/>
          </p:nvSpPr>
          <p:spPr bwMode="auto">
            <a:xfrm flipV="1">
              <a:off x="1344" y="2544"/>
              <a:ext cx="0" cy="17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1492" name="Line 18">
              <a:extLst>
                <a:ext uri="{FF2B5EF4-FFF2-40B4-BE49-F238E27FC236}">
                  <a16:creationId xmlns:a16="http://schemas.microsoft.com/office/drawing/2014/main" id="{8E89772B-E43A-445B-AE23-E56270373F4B}"/>
                </a:ext>
              </a:extLst>
            </p:cNvPr>
            <p:cNvSpPr>
              <a:spLocks noChangeShapeType="1"/>
            </p:cNvSpPr>
            <p:nvPr/>
          </p:nvSpPr>
          <p:spPr bwMode="auto">
            <a:xfrm>
              <a:off x="3264" y="2976"/>
              <a:ext cx="100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1493" name="Line 19">
              <a:extLst>
                <a:ext uri="{FF2B5EF4-FFF2-40B4-BE49-F238E27FC236}">
                  <a16:creationId xmlns:a16="http://schemas.microsoft.com/office/drawing/2014/main" id="{FA20FD6A-DF43-4105-8E25-1706EFB065CE}"/>
                </a:ext>
              </a:extLst>
            </p:cNvPr>
            <p:cNvSpPr>
              <a:spLocks noChangeShapeType="1"/>
            </p:cNvSpPr>
            <p:nvPr/>
          </p:nvSpPr>
          <p:spPr bwMode="auto">
            <a:xfrm flipH="1">
              <a:off x="768" y="3936"/>
              <a:ext cx="57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1494" name="Text Box 20">
              <a:extLst>
                <a:ext uri="{FF2B5EF4-FFF2-40B4-BE49-F238E27FC236}">
                  <a16:creationId xmlns:a16="http://schemas.microsoft.com/office/drawing/2014/main" id="{A3FBAF3B-6ABD-40A2-860E-80E9E346861F}"/>
                </a:ext>
              </a:extLst>
            </p:cNvPr>
            <p:cNvSpPr txBox="1">
              <a:spLocks noChangeArrowheads="1"/>
            </p:cNvSpPr>
            <p:nvPr/>
          </p:nvSpPr>
          <p:spPr bwMode="auto">
            <a:xfrm>
              <a:off x="1104" y="2785"/>
              <a:ext cx="260" cy="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1</a:t>
              </a:r>
            </a:p>
          </p:txBody>
        </p:sp>
        <p:sp>
          <p:nvSpPr>
            <p:cNvPr id="361495" name="Text Box 21">
              <a:extLst>
                <a:ext uri="{FF2B5EF4-FFF2-40B4-BE49-F238E27FC236}">
                  <a16:creationId xmlns:a16="http://schemas.microsoft.com/office/drawing/2014/main" id="{F1881E7A-47E1-4336-9F1D-497D6D8636A2}"/>
                </a:ext>
              </a:extLst>
            </p:cNvPr>
            <p:cNvSpPr txBox="1">
              <a:spLocks noChangeArrowheads="1"/>
            </p:cNvSpPr>
            <p:nvPr/>
          </p:nvSpPr>
          <p:spPr bwMode="auto">
            <a:xfrm>
              <a:off x="3120" y="3936"/>
              <a:ext cx="260" cy="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2</a:t>
              </a:r>
            </a:p>
          </p:txBody>
        </p:sp>
        <p:sp>
          <p:nvSpPr>
            <p:cNvPr id="361496" name="Text Box 22">
              <a:extLst>
                <a:ext uri="{FF2B5EF4-FFF2-40B4-BE49-F238E27FC236}">
                  <a16:creationId xmlns:a16="http://schemas.microsoft.com/office/drawing/2014/main" id="{75F95836-79C4-4A55-9381-F251DDE2B8D8}"/>
                </a:ext>
              </a:extLst>
            </p:cNvPr>
            <p:cNvSpPr txBox="1">
              <a:spLocks noChangeArrowheads="1"/>
            </p:cNvSpPr>
            <p:nvPr/>
          </p:nvSpPr>
          <p:spPr bwMode="auto">
            <a:xfrm>
              <a:off x="1084" y="3888"/>
              <a:ext cx="260" cy="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a:t>
              </a:r>
            </a:p>
          </p:txBody>
        </p:sp>
        <p:sp>
          <p:nvSpPr>
            <p:cNvPr id="361497" name="Text Box 23">
              <a:extLst>
                <a:ext uri="{FF2B5EF4-FFF2-40B4-BE49-F238E27FC236}">
                  <a16:creationId xmlns:a16="http://schemas.microsoft.com/office/drawing/2014/main" id="{F73C4C87-A404-4B23-8652-D385A63BE0FE}"/>
                </a:ext>
              </a:extLst>
            </p:cNvPr>
            <p:cNvSpPr txBox="1">
              <a:spLocks noChangeArrowheads="1"/>
            </p:cNvSpPr>
            <p:nvPr/>
          </p:nvSpPr>
          <p:spPr bwMode="auto">
            <a:xfrm>
              <a:off x="4464" y="3887"/>
              <a:ext cx="244" cy="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x</a:t>
              </a:r>
            </a:p>
          </p:txBody>
        </p:sp>
        <p:sp>
          <p:nvSpPr>
            <p:cNvPr id="361498" name="Text Box 24">
              <a:extLst>
                <a:ext uri="{FF2B5EF4-FFF2-40B4-BE49-F238E27FC236}">
                  <a16:creationId xmlns:a16="http://schemas.microsoft.com/office/drawing/2014/main" id="{BBFA3F9C-A6B2-409B-8BBB-E60CB3D22CDA}"/>
                </a:ext>
              </a:extLst>
            </p:cNvPr>
            <p:cNvSpPr txBox="1">
              <a:spLocks noChangeArrowheads="1"/>
            </p:cNvSpPr>
            <p:nvPr/>
          </p:nvSpPr>
          <p:spPr bwMode="auto">
            <a:xfrm>
              <a:off x="1392" y="2400"/>
              <a:ext cx="612" cy="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solidFill>
                    <a:srgbClr val="FFFFFF"/>
                  </a:solidFill>
                </a:rPr>
                <a:t>F</a:t>
              </a:r>
              <a:r>
                <a:rPr lang="en-US" altLang="zh-CN">
                  <a:solidFill>
                    <a:srgbClr val="FFFFFF"/>
                  </a:solidFill>
                </a:rPr>
                <a:t>(</a:t>
              </a:r>
              <a:r>
                <a:rPr lang="en-US" altLang="zh-CN" i="1">
                  <a:solidFill>
                    <a:srgbClr val="FFFFFF"/>
                  </a:solidFill>
                </a:rPr>
                <a:t>x</a:t>
              </a:r>
              <a:r>
                <a:rPr lang="en-US" altLang="zh-CN">
                  <a:solidFill>
                    <a:srgbClr val="FFFFFF"/>
                  </a:solidFill>
                </a:rPr>
                <a:t>)</a:t>
              </a:r>
            </a:p>
          </p:txBody>
        </p:sp>
        <p:sp>
          <p:nvSpPr>
            <p:cNvPr id="361499" name="Line 25">
              <a:extLst>
                <a:ext uri="{FF2B5EF4-FFF2-40B4-BE49-F238E27FC236}">
                  <a16:creationId xmlns:a16="http://schemas.microsoft.com/office/drawing/2014/main" id="{DC66E809-A6B1-4998-AAD7-4FAC18CD33E3}"/>
                </a:ext>
              </a:extLst>
            </p:cNvPr>
            <p:cNvSpPr>
              <a:spLocks noChangeShapeType="1"/>
            </p:cNvSpPr>
            <p:nvPr/>
          </p:nvSpPr>
          <p:spPr bwMode="auto">
            <a:xfrm>
              <a:off x="1344" y="2976"/>
              <a:ext cx="144"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361478" name="Text Box 26">
            <a:extLst>
              <a:ext uri="{FF2B5EF4-FFF2-40B4-BE49-F238E27FC236}">
                <a16:creationId xmlns:a16="http://schemas.microsoft.com/office/drawing/2014/main" id="{2EC21095-6638-4BB6-901E-CBE8698B9740}"/>
              </a:ext>
            </a:extLst>
          </p:cNvPr>
          <p:cNvSpPr txBox="1">
            <a:spLocks noChangeArrowheads="1"/>
          </p:cNvSpPr>
          <p:nvPr/>
        </p:nvSpPr>
        <p:spPr bwMode="auto">
          <a:xfrm>
            <a:off x="4041775" y="2819400"/>
            <a:ext cx="75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1.5</a:t>
            </a:r>
          </a:p>
        </p:txBody>
      </p:sp>
      <p:sp>
        <p:nvSpPr>
          <p:cNvPr id="361479" name="Text Box 27">
            <a:extLst>
              <a:ext uri="{FF2B5EF4-FFF2-40B4-BE49-F238E27FC236}">
                <a16:creationId xmlns:a16="http://schemas.microsoft.com/office/drawing/2014/main" id="{F1991B42-DD39-42DF-9DF6-1B0A0A39703C}"/>
              </a:ext>
            </a:extLst>
          </p:cNvPr>
          <p:cNvSpPr txBox="1">
            <a:spLocks noChangeArrowheads="1"/>
          </p:cNvSpPr>
          <p:nvPr/>
        </p:nvSpPr>
        <p:spPr bwMode="auto">
          <a:xfrm>
            <a:off x="4114800" y="5835650"/>
            <a:ext cx="75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1.5</a:t>
            </a:r>
          </a:p>
        </p:txBody>
      </p:sp>
      <p:sp>
        <p:nvSpPr>
          <p:cNvPr id="361480" name="Line 28">
            <a:extLst>
              <a:ext uri="{FF2B5EF4-FFF2-40B4-BE49-F238E27FC236}">
                <a16:creationId xmlns:a16="http://schemas.microsoft.com/office/drawing/2014/main" id="{A3ACCC75-1ACD-4833-B84A-C4E129ACCFD0}"/>
              </a:ext>
            </a:extLst>
          </p:cNvPr>
          <p:cNvSpPr>
            <a:spLocks noChangeShapeType="1"/>
          </p:cNvSpPr>
          <p:nvPr/>
        </p:nvSpPr>
        <p:spPr bwMode="auto">
          <a:xfrm>
            <a:off x="1219200" y="4856163"/>
            <a:ext cx="6477000" cy="0"/>
          </a:xfrm>
          <a:prstGeom prst="line">
            <a:avLst/>
          </a:prstGeom>
          <a:noFill/>
          <a:ln w="952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1481" name="Line 29">
            <a:extLst>
              <a:ext uri="{FF2B5EF4-FFF2-40B4-BE49-F238E27FC236}">
                <a16:creationId xmlns:a16="http://schemas.microsoft.com/office/drawing/2014/main" id="{B41CC4C7-6B47-42EE-AEF2-16D4F0D9C836}"/>
              </a:ext>
            </a:extLst>
          </p:cNvPr>
          <p:cNvSpPr>
            <a:spLocks noChangeShapeType="1"/>
          </p:cNvSpPr>
          <p:nvPr/>
        </p:nvSpPr>
        <p:spPr bwMode="auto">
          <a:xfrm>
            <a:off x="5638800" y="4267200"/>
            <a:ext cx="0" cy="3810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1482" name="Line 30">
            <a:extLst>
              <a:ext uri="{FF2B5EF4-FFF2-40B4-BE49-F238E27FC236}">
                <a16:creationId xmlns:a16="http://schemas.microsoft.com/office/drawing/2014/main" id="{A4B7EFAF-C43E-4FBC-8C08-75A628B28515}"/>
              </a:ext>
            </a:extLst>
          </p:cNvPr>
          <p:cNvSpPr>
            <a:spLocks noChangeShapeType="1"/>
          </p:cNvSpPr>
          <p:nvPr/>
        </p:nvSpPr>
        <p:spPr bwMode="auto">
          <a:xfrm>
            <a:off x="5638800" y="4800600"/>
            <a:ext cx="0" cy="381000"/>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1483" name="Line 31">
            <a:extLst>
              <a:ext uri="{FF2B5EF4-FFF2-40B4-BE49-F238E27FC236}">
                <a16:creationId xmlns:a16="http://schemas.microsoft.com/office/drawing/2014/main" id="{650F7378-7188-43BB-BE33-97BC90073F2B}"/>
              </a:ext>
            </a:extLst>
          </p:cNvPr>
          <p:cNvSpPr>
            <a:spLocks noChangeShapeType="1"/>
          </p:cNvSpPr>
          <p:nvPr/>
        </p:nvSpPr>
        <p:spPr bwMode="auto">
          <a:xfrm flipV="1">
            <a:off x="5638800" y="4191000"/>
            <a:ext cx="533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1484" name="Text Box 32">
            <a:extLst>
              <a:ext uri="{FF2B5EF4-FFF2-40B4-BE49-F238E27FC236}">
                <a16:creationId xmlns:a16="http://schemas.microsoft.com/office/drawing/2014/main" id="{51BFCDC3-4E75-4D72-89BB-02C6E478B4A0}"/>
              </a:ext>
            </a:extLst>
          </p:cNvPr>
          <p:cNvSpPr txBox="1">
            <a:spLocks noChangeArrowheads="1"/>
          </p:cNvSpPr>
          <p:nvPr/>
        </p:nvSpPr>
        <p:spPr bwMode="auto">
          <a:xfrm>
            <a:off x="6232525" y="3854450"/>
            <a:ext cx="1441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0.0625</a:t>
            </a:r>
          </a:p>
        </p:txBody>
      </p:sp>
      <p:sp>
        <p:nvSpPr>
          <p:cNvPr id="361485" name="Text Box 33">
            <a:extLst>
              <a:ext uri="{FF2B5EF4-FFF2-40B4-BE49-F238E27FC236}">
                <a16:creationId xmlns:a16="http://schemas.microsoft.com/office/drawing/2014/main" id="{B640B1FA-7092-4D4A-B113-71592410C95A}"/>
              </a:ext>
            </a:extLst>
          </p:cNvPr>
          <p:cNvSpPr txBox="1">
            <a:spLocks noChangeArrowheads="1"/>
          </p:cNvSpPr>
          <p:nvPr/>
        </p:nvSpPr>
        <p:spPr bwMode="auto">
          <a:xfrm>
            <a:off x="5416550" y="5835650"/>
            <a:ext cx="75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2.5</a:t>
            </a:r>
          </a:p>
        </p:txBody>
      </p:sp>
      <p:sp>
        <p:nvSpPr>
          <p:cNvPr id="361486" name="Text Box 34">
            <a:extLst>
              <a:ext uri="{FF2B5EF4-FFF2-40B4-BE49-F238E27FC236}">
                <a16:creationId xmlns:a16="http://schemas.microsoft.com/office/drawing/2014/main" id="{637B88A3-780D-4464-A704-BD883F1DA815}"/>
              </a:ext>
            </a:extLst>
          </p:cNvPr>
          <p:cNvSpPr txBox="1">
            <a:spLocks noChangeArrowheads="1"/>
          </p:cNvSpPr>
          <p:nvPr/>
        </p:nvSpPr>
        <p:spPr bwMode="auto">
          <a:xfrm>
            <a:off x="5340350" y="2819400"/>
            <a:ext cx="75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2.5</a:t>
            </a:r>
          </a:p>
        </p:txBody>
      </p:sp>
      <p:sp>
        <p:nvSpPr>
          <p:cNvPr id="361487" name="Line 36">
            <a:extLst>
              <a:ext uri="{FF2B5EF4-FFF2-40B4-BE49-F238E27FC236}">
                <a16:creationId xmlns:a16="http://schemas.microsoft.com/office/drawing/2014/main" id="{79012E28-BE7C-4670-83AB-2BF82576D748}"/>
              </a:ext>
            </a:extLst>
          </p:cNvPr>
          <p:cNvSpPr>
            <a:spLocks noChangeShapeType="1"/>
          </p:cNvSpPr>
          <p:nvPr/>
        </p:nvSpPr>
        <p:spPr bwMode="auto">
          <a:xfrm flipV="1">
            <a:off x="4495800" y="2133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1488" name="Text Box 37">
            <a:extLst>
              <a:ext uri="{FF2B5EF4-FFF2-40B4-BE49-F238E27FC236}">
                <a16:creationId xmlns:a16="http://schemas.microsoft.com/office/drawing/2014/main" id="{F3997788-6EE3-4679-A742-619D1EC109DA}"/>
              </a:ext>
            </a:extLst>
          </p:cNvPr>
          <p:cNvSpPr txBox="1">
            <a:spLocks noChangeArrowheads="1"/>
          </p:cNvSpPr>
          <p:nvPr/>
        </p:nvSpPr>
        <p:spPr bwMode="auto">
          <a:xfrm>
            <a:off x="5029200" y="1752600"/>
            <a:ext cx="1441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FF"/>
                </a:solidFill>
              </a:rPr>
              <a:t>0.0625</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454EEAFC-0E66-4EAA-A327-DA3606A58B3E}"/>
              </a:ext>
            </a:extLst>
          </p:cNvPr>
          <p:cNvSpPr>
            <a:spLocks noGrp="1" noChangeArrowheads="1"/>
          </p:cNvSpPr>
          <p:nvPr>
            <p:ph type="title"/>
          </p:nvPr>
        </p:nvSpPr>
        <p:spPr>
          <a:xfrm>
            <a:off x="468313" y="476250"/>
            <a:ext cx="7847012" cy="1008063"/>
          </a:xfrm>
        </p:spPr>
        <p:txBody>
          <a:bodyPr/>
          <a:lstStyle/>
          <a:p>
            <a:pPr eaLnBrk="1" hangingPunct="1">
              <a:defRPr/>
            </a:pPr>
            <a:r>
              <a:rPr lang="zh-CN" altLang="en-US" sz="3200" dirty="0">
                <a:solidFill>
                  <a:srgbClr val="FFFFFF"/>
                </a:solidFill>
                <a:latin typeface="楷体_GB2312" pitchFamily="49" charset="-122"/>
                <a:ea typeface="楷体_GB2312" pitchFamily="49" charset="-122"/>
              </a:rPr>
              <a:t>最后，给出随机变量一个一般的</a:t>
            </a:r>
            <a:r>
              <a:rPr lang="zh-CN" altLang="en-US" sz="3200" dirty="0">
                <a:solidFill>
                  <a:schemeClr val="accent3"/>
                </a:solidFill>
                <a:latin typeface="楷体_GB2312" pitchFamily="49" charset="-122"/>
                <a:ea typeface="楷体_GB2312" pitchFamily="49" charset="-122"/>
              </a:rPr>
              <a:t>定义</a:t>
            </a:r>
            <a:endParaRPr lang="zh-CN" altLang="el-GR" sz="3200" dirty="0">
              <a:solidFill>
                <a:schemeClr val="accent3"/>
              </a:solidFill>
              <a:latin typeface="楷体_GB2312" pitchFamily="49" charset="-122"/>
              <a:ea typeface="楷体_GB2312" pitchFamily="49" charset="-122"/>
            </a:endParaRPr>
          </a:p>
        </p:txBody>
      </p:sp>
      <p:sp>
        <p:nvSpPr>
          <p:cNvPr id="362499" name="Rectangle 3">
            <a:extLst>
              <a:ext uri="{FF2B5EF4-FFF2-40B4-BE49-F238E27FC236}">
                <a16:creationId xmlns:a16="http://schemas.microsoft.com/office/drawing/2014/main" id="{49D8609F-9392-44E8-A310-8D61ECFCDE5E}"/>
              </a:ext>
            </a:extLst>
          </p:cNvPr>
          <p:cNvSpPr>
            <a:spLocks noGrp="1" noChangeArrowheads="1"/>
          </p:cNvSpPr>
          <p:nvPr>
            <p:ph type="body" idx="1"/>
          </p:nvPr>
        </p:nvSpPr>
        <p:spPr>
          <a:xfrm>
            <a:off x="685800" y="1844675"/>
            <a:ext cx="7772400" cy="2447925"/>
          </a:xfrm>
        </p:spPr>
        <p:txBody>
          <a:bodyPr/>
          <a:lstStyle/>
          <a:p>
            <a:pPr eaLnBrk="1" hangingPunct="1">
              <a:buFontTx/>
              <a:buNone/>
            </a:pPr>
            <a:r>
              <a:rPr lang="zh-CN" altLang="en-US">
                <a:solidFill>
                  <a:srgbClr val="FFFFFF"/>
                </a:solidFill>
                <a:latin typeface="楷体_GB2312" pitchFamily="49" charset="-122"/>
                <a:ea typeface="楷体_GB2312" pitchFamily="49" charset="-122"/>
              </a:rPr>
              <a:t>定义</a:t>
            </a:r>
            <a:r>
              <a:rPr lang="en-US" altLang="zh-CN">
                <a:solidFill>
                  <a:srgbClr val="FFFFFF"/>
                </a:solidFill>
                <a:latin typeface="楷体_GB2312" pitchFamily="49" charset="-122"/>
                <a:ea typeface="楷体_GB2312" pitchFamily="49" charset="-122"/>
              </a:rPr>
              <a:t>2.4  </a:t>
            </a:r>
            <a:r>
              <a:rPr lang="zh-CN" altLang="en-US">
                <a:solidFill>
                  <a:srgbClr val="FFFFFF"/>
                </a:solidFill>
                <a:latin typeface="楷体_GB2312" pitchFamily="49" charset="-122"/>
                <a:ea typeface="楷体_GB2312" pitchFamily="49" charset="-122"/>
              </a:rPr>
              <a:t>如果每次试验的结果，也就是每一个样本点</a:t>
            </a:r>
            <a:r>
              <a:rPr lang="el-GR" altLang="zh-CN">
                <a:solidFill>
                  <a:srgbClr val="FFFFFF"/>
                </a:solidFill>
                <a:latin typeface="楷体_GB2312" pitchFamily="49" charset="-122"/>
                <a:ea typeface="楷体_GB2312" pitchFamily="49" charset="-122"/>
              </a:rPr>
              <a:t>ω</a:t>
            </a:r>
            <a:r>
              <a:rPr lang="zh-CN" altLang="en-US">
                <a:solidFill>
                  <a:srgbClr val="FFFFFF"/>
                </a:solidFill>
                <a:latin typeface="楷体_GB2312" pitchFamily="49" charset="-122"/>
                <a:ea typeface="楷体_GB2312" pitchFamily="49" charset="-122"/>
              </a:rPr>
              <a:t>，都对应着一个确定的实数</a:t>
            </a:r>
            <a:r>
              <a:rPr lang="el-GR" altLang="zh-CN">
                <a:solidFill>
                  <a:srgbClr val="FFFFFF"/>
                </a:solidFill>
                <a:latin typeface="楷体_GB2312" pitchFamily="49" charset="-122"/>
                <a:ea typeface="楷体_GB2312" pitchFamily="49" charset="-122"/>
              </a:rPr>
              <a:t>ξ</a:t>
            </a:r>
            <a:r>
              <a:rPr lang="zh-CN" altLang="en-US">
                <a:solidFill>
                  <a:srgbClr val="FFFFFF"/>
                </a:solidFill>
                <a:latin typeface="楷体_GB2312" pitchFamily="49" charset="-122"/>
                <a:ea typeface="楷体_GB2312" pitchFamily="49" charset="-122"/>
              </a:rPr>
              <a:t>，并且对于任何实数</a:t>
            </a:r>
            <a:r>
              <a:rPr lang="en-US" altLang="zh-CN">
                <a:solidFill>
                  <a:srgbClr val="FFFFFF"/>
                </a:solidFill>
                <a:latin typeface="楷体_GB2312" pitchFamily="49" charset="-122"/>
                <a:ea typeface="楷体_GB2312" pitchFamily="49" charset="-122"/>
              </a:rPr>
              <a:t>x,</a:t>
            </a:r>
            <a:r>
              <a:rPr lang="en-US" altLang="zh-CN">
                <a:solidFill>
                  <a:srgbClr val="FFFFFF"/>
                </a:solidFill>
                <a:latin typeface="Arial Unicode MS" pitchFamily="34" charset="-122"/>
                <a:ea typeface="楷体_GB2312" pitchFamily="49" charset="-122"/>
              </a:rPr>
              <a:t>“</a:t>
            </a:r>
            <a:r>
              <a:rPr lang="el-GR" altLang="zh-CN">
                <a:solidFill>
                  <a:srgbClr val="FFFFFF"/>
                </a:solidFill>
                <a:latin typeface="楷体_GB2312" pitchFamily="49" charset="-122"/>
                <a:ea typeface="楷体_GB2312" pitchFamily="49" charset="-122"/>
              </a:rPr>
              <a:t>ξ≤</a:t>
            </a:r>
            <a:r>
              <a:rPr lang="en-US" altLang="zh-CN">
                <a:solidFill>
                  <a:srgbClr val="FFFFFF"/>
                </a:solidFill>
                <a:latin typeface="楷体_GB2312" pitchFamily="49" charset="-122"/>
                <a:ea typeface="楷体_GB2312" pitchFamily="49" charset="-122"/>
              </a:rPr>
              <a:t>x</a:t>
            </a:r>
            <a:r>
              <a:rPr lang="en-US" altLang="zh-CN">
                <a:solidFill>
                  <a:srgbClr val="FFFFFF"/>
                </a:solidFill>
                <a:latin typeface="Arial Unicode MS" pitchFamily="34" charset="-122"/>
                <a:ea typeface="楷体_GB2312" pitchFamily="49" charset="-122"/>
              </a:rPr>
              <a:t>”</a:t>
            </a:r>
            <a:r>
              <a:rPr lang="zh-CN" altLang="en-US">
                <a:solidFill>
                  <a:srgbClr val="FFFFFF"/>
                </a:solidFill>
                <a:latin typeface="楷体_GB2312" pitchFamily="49" charset="-122"/>
                <a:ea typeface="楷体_GB2312" pitchFamily="49" charset="-122"/>
              </a:rPr>
              <a:t>有确定的概率，称</a:t>
            </a:r>
            <a:r>
              <a:rPr lang="el-GR" altLang="zh-CN">
                <a:solidFill>
                  <a:srgbClr val="FFFFFF"/>
                </a:solidFill>
                <a:latin typeface="楷体_GB2312" pitchFamily="49" charset="-122"/>
                <a:ea typeface="楷体_GB2312" pitchFamily="49" charset="-122"/>
              </a:rPr>
              <a:t>ξ</a:t>
            </a:r>
            <a:r>
              <a:rPr lang="zh-CN" altLang="en-US">
                <a:solidFill>
                  <a:srgbClr val="FFFFFF"/>
                </a:solidFill>
                <a:latin typeface="楷体_GB2312" pitchFamily="49" charset="-122"/>
                <a:ea typeface="楷体_GB2312" pitchFamily="49" charset="-122"/>
              </a:rPr>
              <a:t>为随机变量。</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3522" name="Rectangle 2">
            <a:extLst>
              <a:ext uri="{FF2B5EF4-FFF2-40B4-BE49-F238E27FC236}">
                <a16:creationId xmlns:a16="http://schemas.microsoft.com/office/drawing/2014/main" id="{873B53FC-5AD5-4730-ADCC-29AD621EC006}"/>
              </a:ext>
            </a:extLst>
          </p:cNvPr>
          <p:cNvSpPr>
            <a:spLocks noGrp="1" noChangeArrowheads="1"/>
          </p:cNvSpPr>
          <p:nvPr>
            <p:ph type="ctrTitle"/>
          </p:nvPr>
        </p:nvSpPr>
        <p:spPr>
          <a:xfrm>
            <a:off x="685800" y="2286000"/>
            <a:ext cx="7772400" cy="1143000"/>
          </a:xfrm>
        </p:spPr>
        <p:txBody>
          <a:bodyPr anchor="ctr"/>
          <a:lstStyle/>
          <a:p>
            <a:pPr eaLnBrk="1" hangingPunct="1"/>
            <a:r>
              <a:rPr lang="zh-CN" altLang="en-US" sz="8800" dirty="0"/>
              <a:t>二元随机变量</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65" name="Text Box 5">
                <a:extLst>
                  <a:ext uri="{FF2B5EF4-FFF2-40B4-BE49-F238E27FC236}">
                    <a16:creationId xmlns:a16="http://schemas.microsoft.com/office/drawing/2014/main" id="{E008B9E1-9069-41C1-AB4F-CA226E42B696}"/>
                  </a:ext>
                </a:extLst>
              </p:cNvPr>
              <p:cNvSpPr txBox="1">
                <a:spLocks noChangeArrowheads="1"/>
              </p:cNvSpPr>
              <p:nvPr/>
            </p:nvSpPr>
            <p:spPr bwMode="auto">
              <a:xfrm>
                <a:off x="325438" y="1142752"/>
                <a:ext cx="5867400" cy="3242170"/>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spcBef>
                    <a:spcPct val="20000"/>
                  </a:spcBef>
                  <a:buSzPct val="80000"/>
                  <a:buBlip>
                    <a:blip r:embed="rId5"/>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SzTx/>
                  <a:buFontTx/>
                  <a:buNone/>
                </a:pPr>
                <a:r>
                  <a:rPr lang="zh-CN" altLang="en-US" sz="2800" b="1" dirty="0">
                    <a:solidFill>
                      <a:srgbClr val="FFFFFF"/>
                    </a:solidFill>
                    <a:latin typeface="Times New Roman" panose="02020603050405020304" pitchFamily="18" charset="0"/>
                    <a:ea typeface="+mn-ea"/>
                    <a:cs typeface="Times New Roman" panose="02020603050405020304" pitchFamily="18" charset="0"/>
                  </a:rPr>
                  <a:t>定义</a:t>
                </a:r>
                <a:r>
                  <a:rPr lang="en-US" altLang="zh-CN" sz="2800" b="1" dirty="0">
                    <a:solidFill>
                      <a:srgbClr val="FFFFFF"/>
                    </a:solidFill>
                    <a:latin typeface="Times New Roman" panose="02020603050405020304" pitchFamily="18" charset="0"/>
                    <a:ea typeface="+mn-ea"/>
                    <a:cs typeface="Times New Roman" panose="02020603050405020304" pitchFamily="18" charset="0"/>
                  </a:rPr>
                  <a:t>.</a:t>
                </a:r>
                <a:r>
                  <a:rPr lang="en-US" altLang="zh-CN" sz="2800" dirty="0">
                    <a:solidFill>
                      <a:srgbClr val="FFFFFF"/>
                    </a:solidFill>
                    <a:latin typeface="Times New Roman" panose="02020603050405020304" pitchFamily="18" charset="0"/>
                    <a:ea typeface="+mn-ea"/>
                    <a:cs typeface="Times New Roman" panose="02020603050405020304" pitchFamily="18" charset="0"/>
                  </a:rPr>
                  <a:t> </a:t>
                </a:r>
                <a:r>
                  <a:rPr lang="zh-CN" altLang="en-US" sz="2800" b="1" dirty="0">
                    <a:solidFill>
                      <a:srgbClr val="FFFFFF"/>
                    </a:solidFill>
                    <a:latin typeface="Times New Roman" panose="02020603050405020304" pitchFamily="18" charset="0"/>
                    <a:ea typeface="+mn-ea"/>
                    <a:cs typeface="Times New Roman" panose="02020603050405020304" pitchFamily="18" charset="0"/>
                  </a:rPr>
                  <a:t>设</a:t>
                </a:r>
                <a:r>
                  <a:rPr lang="el-GR" altLang="zh-CN" sz="2800" b="1" dirty="0">
                    <a:solidFill>
                      <a:srgbClr val="FFFFFF"/>
                    </a:solidFill>
                    <a:latin typeface="Times New Roman" panose="02020603050405020304" pitchFamily="18" charset="0"/>
                    <a:ea typeface="+mn-ea"/>
                    <a:cs typeface="Times New Roman" panose="02020603050405020304" pitchFamily="18" charset="0"/>
                  </a:rPr>
                  <a:t>Ω</a:t>
                </a:r>
                <a:r>
                  <a:rPr lang="en-US" altLang="zh-CN" sz="2800" b="1" dirty="0">
                    <a:solidFill>
                      <a:srgbClr val="FFFFFF"/>
                    </a:solidFill>
                    <a:latin typeface="Times New Roman" panose="02020603050405020304" pitchFamily="18" charset="0"/>
                    <a:ea typeface="+mn-ea"/>
                    <a:cs typeface="Times New Roman" panose="02020603050405020304" pitchFamily="18" charset="0"/>
                  </a:rPr>
                  <a:t>={</a:t>
                </a:r>
                <a:r>
                  <a:rPr lang="el-GR" altLang="zh-CN" sz="2800" b="1" dirty="0">
                    <a:solidFill>
                      <a:srgbClr val="FFFFFF"/>
                    </a:solidFill>
                    <a:latin typeface="Times New Roman" panose="02020603050405020304" pitchFamily="18" charset="0"/>
                    <a:ea typeface="+mn-ea"/>
                    <a:cs typeface="Times New Roman" panose="02020603050405020304" pitchFamily="18" charset="0"/>
                  </a:rPr>
                  <a:t>ω</a:t>
                </a:r>
                <a:r>
                  <a:rPr lang="en-US" altLang="zh-CN" sz="2800" b="1" dirty="0">
                    <a:solidFill>
                      <a:srgbClr val="FFFFFF"/>
                    </a:solidFill>
                    <a:latin typeface="Times New Roman" panose="02020603050405020304" pitchFamily="18" charset="0"/>
                    <a:ea typeface="+mn-ea"/>
                    <a:cs typeface="Times New Roman" panose="02020603050405020304" pitchFamily="18" charset="0"/>
                  </a:rPr>
                  <a:t>}</a:t>
                </a:r>
                <a:r>
                  <a:rPr lang="zh-CN" altLang="en-US" sz="2800" b="1" dirty="0">
                    <a:solidFill>
                      <a:srgbClr val="FFFFFF"/>
                    </a:solidFill>
                    <a:latin typeface="Times New Roman" panose="02020603050405020304" pitchFamily="18" charset="0"/>
                    <a:ea typeface="+mn-ea"/>
                    <a:cs typeface="Times New Roman" panose="02020603050405020304" pitchFamily="18" charset="0"/>
                  </a:rPr>
                  <a:t>是随机试验的样本空间，如果量</a:t>
                </a:r>
                <a14:m>
                  <m:oMath xmlns:m="http://schemas.openxmlformats.org/officeDocument/2006/math">
                    <m:r>
                      <a:rPr lang="en-US" altLang="zh-CN" sz="2800" b="1" i="1" smtClean="0">
                        <a:solidFill>
                          <a:srgbClr val="FFFFFF"/>
                        </a:solidFill>
                        <a:latin typeface="Cambria Math" panose="02040503050406030204" pitchFamily="18" charset="0"/>
                        <a:ea typeface="+mn-ea"/>
                        <a:cs typeface="Times New Roman" panose="02020603050405020304" pitchFamily="18" charset="0"/>
                      </a:rPr>
                      <m:t>𝝃</m:t>
                    </m:r>
                  </m:oMath>
                </a14:m>
                <a:r>
                  <a:rPr lang="zh-CN" altLang="en-US" sz="2800" b="1" dirty="0">
                    <a:solidFill>
                      <a:srgbClr val="FFFFFF"/>
                    </a:solidFill>
                    <a:latin typeface="Times New Roman" panose="02020603050405020304" pitchFamily="18" charset="0"/>
                    <a:ea typeface="+mn-ea"/>
                    <a:cs typeface="Times New Roman" panose="02020603050405020304" pitchFamily="18" charset="0"/>
                  </a:rPr>
                  <a:t>是定义在</a:t>
                </a:r>
                <a:r>
                  <a:rPr lang="el-GR" altLang="zh-CN" sz="2800" b="1" dirty="0">
                    <a:solidFill>
                      <a:srgbClr val="FFFFFF"/>
                    </a:solidFill>
                    <a:latin typeface="Times New Roman" panose="02020603050405020304" pitchFamily="18" charset="0"/>
                    <a:ea typeface="+mn-ea"/>
                    <a:cs typeface="Times New Roman" panose="02020603050405020304" pitchFamily="18" charset="0"/>
                  </a:rPr>
                  <a:t>Ω</a:t>
                </a:r>
                <a:r>
                  <a:rPr lang="zh-CN" altLang="en-US" sz="2800" b="1" dirty="0">
                    <a:solidFill>
                      <a:srgbClr val="FFFFFF"/>
                    </a:solidFill>
                    <a:latin typeface="Times New Roman" panose="02020603050405020304" pitchFamily="18" charset="0"/>
                    <a:ea typeface="+mn-ea"/>
                    <a:cs typeface="Times New Roman" panose="02020603050405020304" pitchFamily="18" charset="0"/>
                  </a:rPr>
                  <a:t>上的一个单值实值函数即对于每一个</a:t>
                </a:r>
                <a:r>
                  <a:rPr lang="el-GR" altLang="zh-CN" sz="2800" b="1" dirty="0">
                    <a:solidFill>
                      <a:srgbClr val="FFFFFF"/>
                    </a:solidFill>
                    <a:latin typeface="Times New Roman" panose="02020603050405020304" pitchFamily="18" charset="0"/>
                    <a:ea typeface="+mn-ea"/>
                    <a:cs typeface="Times New Roman" panose="02020603050405020304" pitchFamily="18" charset="0"/>
                  </a:rPr>
                  <a:t>ω</a:t>
                </a:r>
                <a:r>
                  <a:rPr lang="en-US" altLang="zh-CN" sz="2800" b="1"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l-GR" altLang="zh-CN" sz="2800" b="1" dirty="0">
                    <a:solidFill>
                      <a:srgbClr val="FFFFFF"/>
                    </a:solidFill>
                    <a:latin typeface="Times New Roman" panose="02020603050405020304" pitchFamily="18" charset="0"/>
                    <a:ea typeface="+mn-ea"/>
                    <a:cs typeface="Times New Roman" panose="02020603050405020304" pitchFamily="18" charset="0"/>
                  </a:rPr>
                  <a:t>Ω</a:t>
                </a:r>
                <a:r>
                  <a:rPr lang="zh-CN" altLang="en-US" sz="2800" b="1" dirty="0">
                    <a:solidFill>
                      <a:srgbClr val="FFFFFF"/>
                    </a:solidFill>
                    <a:latin typeface="Times New Roman" panose="02020603050405020304" pitchFamily="18" charset="0"/>
                    <a:ea typeface="+mn-ea"/>
                    <a:cs typeface="Times New Roman" panose="02020603050405020304" pitchFamily="18" charset="0"/>
                  </a:rPr>
                  <a:t>，有一实数</a:t>
                </a:r>
                <a14:m>
                  <m:oMath xmlns:m="http://schemas.openxmlformats.org/officeDocument/2006/math">
                    <m:r>
                      <a:rPr lang="en-US" altLang="zh-CN" sz="2800" b="1" i="1" smtClean="0">
                        <a:solidFill>
                          <a:srgbClr val="FFFFFF"/>
                        </a:solidFill>
                        <a:latin typeface="Cambria Math" panose="02040503050406030204" pitchFamily="18" charset="0"/>
                        <a:ea typeface="+mn-ea"/>
                        <a:cs typeface="Times New Roman" panose="02020603050405020304" pitchFamily="18" charset="0"/>
                      </a:rPr>
                      <m:t>𝝃</m:t>
                    </m:r>
                  </m:oMath>
                </a14:m>
                <a:r>
                  <a:rPr lang="en-US" altLang="zh-CN" sz="2800" b="1" dirty="0">
                    <a:solidFill>
                      <a:srgbClr val="FFFFFF"/>
                    </a:solidFill>
                    <a:latin typeface="Times New Roman" panose="02020603050405020304" pitchFamily="18" charset="0"/>
                    <a:ea typeface="+mn-ea"/>
                    <a:cs typeface="Times New Roman" panose="02020603050405020304" pitchFamily="18" charset="0"/>
                  </a:rPr>
                  <a:t>=</a:t>
                </a:r>
                <a14:m>
                  <m:oMath xmlns:m="http://schemas.openxmlformats.org/officeDocument/2006/math">
                    <m:r>
                      <a:rPr lang="en-US" altLang="zh-CN" sz="2800" b="1" i="1" dirty="0" smtClean="0">
                        <a:solidFill>
                          <a:srgbClr val="FFFFFF"/>
                        </a:solidFill>
                        <a:latin typeface="Cambria Math" panose="02040503050406030204" pitchFamily="18" charset="0"/>
                        <a:ea typeface="+mn-ea"/>
                        <a:cs typeface="Times New Roman" panose="02020603050405020304" pitchFamily="18" charset="0"/>
                      </a:rPr>
                      <m:t>𝝃</m:t>
                    </m:r>
                  </m:oMath>
                </a14:m>
                <a:r>
                  <a:rPr lang="en-US" altLang="zh-CN" sz="2800" b="1" dirty="0">
                    <a:solidFill>
                      <a:srgbClr val="FFFFFF"/>
                    </a:solidFill>
                    <a:latin typeface="Times New Roman" panose="02020603050405020304" pitchFamily="18" charset="0"/>
                    <a:ea typeface="+mn-ea"/>
                    <a:cs typeface="Times New Roman" panose="02020603050405020304" pitchFamily="18" charset="0"/>
                  </a:rPr>
                  <a:t>(</a:t>
                </a:r>
                <a:r>
                  <a:rPr lang="el-GR" altLang="zh-CN" sz="2800" b="1" dirty="0">
                    <a:solidFill>
                      <a:srgbClr val="FFFFFF"/>
                    </a:solidFill>
                    <a:latin typeface="Times New Roman" panose="02020603050405020304" pitchFamily="18" charset="0"/>
                    <a:ea typeface="+mn-ea"/>
                    <a:cs typeface="Times New Roman" panose="02020603050405020304" pitchFamily="18" charset="0"/>
                  </a:rPr>
                  <a:t>ω</a:t>
                </a:r>
                <a:r>
                  <a:rPr lang="en-US" altLang="zh-CN" sz="2800" b="1" dirty="0">
                    <a:solidFill>
                      <a:srgbClr val="FFFFFF"/>
                    </a:solidFill>
                    <a:latin typeface="Times New Roman" panose="02020603050405020304" pitchFamily="18" charset="0"/>
                    <a:ea typeface="+mn-ea"/>
                    <a:cs typeface="Times New Roman" panose="02020603050405020304" pitchFamily="18" charset="0"/>
                  </a:rPr>
                  <a:t>)</a:t>
                </a:r>
                <a:r>
                  <a:rPr lang="zh-CN" altLang="en-US" sz="2800" b="1" dirty="0">
                    <a:solidFill>
                      <a:srgbClr val="FFFFFF"/>
                    </a:solidFill>
                    <a:latin typeface="Times New Roman" panose="02020603050405020304" pitchFamily="18" charset="0"/>
                    <a:ea typeface="+mn-ea"/>
                    <a:cs typeface="Times New Roman" panose="02020603050405020304" pitchFamily="18" charset="0"/>
                  </a:rPr>
                  <a:t>与之对应，则称</a:t>
                </a:r>
                <a14:m>
                  <m:oMath xmlns:m="http://schemas.openxmlformats.org/officeDocument/2006/math">
                    <m:r>
                      <a:rPr lang="en-US" altLang="zh-CN" sz="2800" b="1" i="1" smtClean="0">
                        <a:solidFill>
                          <a:srgbClr val="FFFFFF"/>
                        </a:solidFill>
                        <a:latin typeface="Cambria Math" panose="02040503050406030204" pitchFamily="18" charset="0"/>
                        <a:ea typeface="+mn-ea"/>
                        <a:cs typeface="Times New Roman" panose="02020603050405020304" pitchFamily="18" charset="0"/>
                      </a:rPr>
                      <m:t>𝝃</m:t>
                    </m:r>
                  </m:oMath>
                </a14:m>
                <a:r>
                  <a:rPr lang="zh-CN" altLang="en-US" sz="2800" b="1" dirty="0">
                    <a:solidFill>
                      <a:srgbClr val="FFFFFF"/>
                    </a:solidFill>
                    <a:latin typeface="Times New Roman" panose="02020603050405020304" pitchFamily="18" charset="0"/>
                    <a:ea typeface="+mn-ea"/>
                    <a:cs typeface="Times New Roman" panose="02020603050405020304" pitchFamily="18" charset="0"/>
                  </a:rPr>
                  <a:t>为随机变量。</a:t>
                </a:r>
              </a:p>
            </p:txBody>
          </p:sp>
        </mc:Choice>
        <mc:Fallback xmlns="">
          <p:sp>
            <p:nvSpPr>
              <p:cNvPr id="143365" name="Text Box 5">
                <a:extLst>
                  <a:ext uri="{FF2B5EF4-FFF2-40B4-BE49-F238E27FC236}">
                    <a16:creationId xmlns:a16="http://schemas.microsoft.com/office/drawing/2014/main" id="{E008B9E1-9069-41C1-AB4F-CA226E42B696}"/>
                  </a:ext>
                </a:extLst>
              </p:cNvPr>
              <p:cNvSpPr txBox="1">
                <a:spLocks noRot="1" noChangeAspect="1" noMove="1" noResize="1" noEditPoints="1" noAdjustHandles="1" noChangeArrowheads="1" noChangeShapeType="1" noTextEdit="1"/>
              </p:cNvSpPr>
              <p:nvPr/>
            </p:nvSpPr>
            <p:spPr bwMode="auto">
              <a:xfrm>
                <a:off x="325438" y="1142752"/>
                <a:ext cx="5867400" cy="3242170"/>
              </a:xfrm>
              <a:prstGeom prst="rect">
                <a:avLst/>
              </a:prstGeom>
              <a:blipFill>
                <a:blip r:embed="rId6"/>
                <a:stretch>
                  <a:fillRect l="-2077" b="-375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43370" name="Line 10">
            <a:extLst>
              <a:ext uri="{FF2B5EF4-FFF2-40B4-BE49-F238E27FC236}">
                <a16:creationId xmlns:a16="http://schemas.microsoft.com/office/drawing/2014/main" id="{8EDC7CA4-D963-499A-9A52-2F90535A9D67}"/>
              </a:ext>
            </a:extLst>
          </p:cNvPr>
          <p:cNvSpPr>
            <a:spLocks noChangeShapeType="1"/>
          </p:cNvSpPr>
          <p:nvPr/>
        </p:nvSpPr>
        <p:spPr bwMode="auto">
          <a:xfrm>
            <a:off x="2596650" y="3029744"/>
            <a:ext cx="3429000"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371" name="Line 11">
            <a:extLst>
              <a:ext uri="{FF2B5EF4-FFF2-40B4-BE49-F238E27FC236}">
                <a16:creationId xmlns:a16="http://schemas.microsoft.com/office/drawing/2014/main" id="{B8D619A2-C60F-48AE-BE29-7606C1153E59}"/>
              </a:ext>
            </a:extLst>
          </p:cNvPr>
          <p:cNvSpPr>
            <a:spLocks noChangeShapeType="1"/>
          </p:cNvSpPr>
          <p:nvPr/>
        </p:nvSpPr>
        <p:spPr bwMode="auto">
          <a:xfrm>
            <a:off x="421093" y="3682599"/>
            <a:ext cx="3124200"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374" name="Line 14">
            <a:extLst>
              <a:ext uri="{FF2B5EF4-FFF2-40B4-BE49-F238E27FC236}">
                <a16:creationId xmlns:a16="http://schemas.microsoft.com/office/drawing/2014/main" id="{54D53462-6E75-4F03-9B89-E8BC4AAE7336}"/>
              </a:ext>
            </a:extLst>
          </p:cNvPr>
          <p:cNvSpPr>
            <a:spLocks noChangeShapeType="1"/>
          </p:cNvSpPr>
          <p:nvPr/>
        </p:nvSpPr>
        <p:spPr bwMode="auto">
          <a:xfrm>
            <a:off x="2791620" y="2420888"/>
            <a:ext cx="1524000"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375" name="Text Box 15">
            <a:extLst>
              <a:ext uri="{FF2B5EF4-FFF2-40B4-BE49-F238E27FC236}">
                <a16:creationId xmlns:a16="http://schemas.microsoft.com/office/drawing/2014/main" id="{410C106D-ADCD-49B1-A3ED-4BA1032B0DAD}"/>
              </a:ext>
            </a:extLst>
          </p:cNvPr>
          <p:cNvSpPr txBox="1">
            <a:spLocks noChangeArrowheads="1"/>
          </p:cNvSpPr>
          <p:nvPr/>
        </p:nvSpPr>
        <p:spPr bwMode="auto">
          <a:xfrm>
            <a:off x="363831" y="4367684"/>
            <a:ext cx="5661819" cy="1284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0000"/>
              <a:buBlip>
                <a:blip r:embed="rId5"/>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SzTx/>
              <a:buFontTx/>
              <a:buNone/>
            </a:pPr>
            <a:r>
              <a:rPr lang="zh-CN" altLang="en-US" sz="2800" b="1" dirty="0">
                <a:solidFill>
                  <a:srgbClr val="FFFFFF"/>
                </a:solidFill>
                <a:latin typeface="+mn-ea"/>
                <a:ea typeface="+mn-ea"/>
              </a:rPr>
              <a:t>随机变量</a:t>
            </a:r>
            <a:r>
              <a:rPr lang="zh-CN" altLang="en-US" sz="2800" b="1" dirty="0">
                <a:solidFill>
                  <a:srgbClr val="FFFFFF"/>
                </a:solidFill>
                <a:latin typeface="+mn-ea"/>
                <a:ea typeface="+mn-ea"/>
                <a:sym typeface="Symbol" panose="05050102010706020507" pitchFamily="18" charset="2"/>
              </a:rPr>
              <a:t>常用</a:t>
            </a:r>
            <a:r>
              <a:rPr lang="en-US" altLang="zh-CN" sz="2800" b="1" dirty="0">
                <a:solidFill>
                  <a:srgbClr val="FFFFFF"/>
                </a:solidFill>
                <a:latin typeface="+mn-ea"/>
                <a:ea typeface="+mn-ea"/>
                <a:sym typeface="Symbol" panose="05050102010706020507" pitchFamily="18" charset="2"/>
              </a:rPr>
              <a:t>X</a:t>
            </a:r>
            <a:r>
              <a:rPr lang="zh-CN" altLang="en-US" sz="2800" b="1" dirty="0">
                <a:solidFill>
                  <a:srgbClr val="FFFFFF"/>
                </a:solidFill>
                <a:latin typeface="+mn-ea"/>
                <a:ea typeface="+mn-ea"/>
                <a:sym typeface="Symbol" panose="05050102010706020507" pitchFamily="18" charset="2"/>
              </a:rPr>
              <a:t>、</a:t>
            </a:r>
            <a:r>
              <a:rPr lang="en-US" altLang="zh-CN" sz="2800" b="1" dirty="0">
                <a:solidFill>
                  <a:srgbClr val="FFFFFF"/>
                </a:solidFill>
                <a:latin typeface="+mn-ea"/>
                <a:ea typeface="+mn-ea"/>
                <a:sym typeface="Symbol" panose="05050102010706020507" pitchFamily="18" charset="2"/>
              </a:rPr>
              <a:t>Y</a:t>
            </a:r>
            <a:r>
              <a:rPr lang="zh-CN" altLang="en-US" sz="2800" b="1" dirty="0">
                <a:solidFill>
                  <a:srgbClr val="FFFFFF"/>
                </a:solidFill>
                <a:latin typeface="+mn-ea"/>
                <a:ea typeface="+mn-ea"/>
                <a:sym typeface="Symbol" panose="05050102010706020507" pitchFamily="18" charset="2"/>
              </a:rPr>
              <a:t>、</a:t>
            </a:r>
            <a:r>
              <a:rPr lang="en-US" altLang="zh-CN" sz="2800" b="1" dirty="0">
                <a:solidFill>
                  <a:srgbClr val="FFFFFF"/>
                </a:solidFill>
                <a:latin typeface="+mn-ea"/>
                <a:ea typeface="+mn-ea"/>
                <a:sym typeface="Symbol" panose="05050102010706020507" pitchFamily="18" charset="2"/>
              </a:rPr>
              <a:t>Z </a:t>
            </a:r>
            <a:r>
              <a:rPr lang="zh-CN" altLang="en-US" sz="2800" b="1" dirty="0">
                <a:solidFill>
                  <a:srgbClr val="FFFFFF"/>
                </a:solidFill>
                <a:latin typeface="+mn-ea"/>
                <a:ea typeface="+mn-ea"/>
                <a:sym typeface="Symbol" panose="05050102010706020507" pitchFamily="18" charset="2"/>
              </a:rPr>
              <a:t>或 </a:t>
            </a:r>
            <a:r>
              <a:rPr lang="zh-CN" altLang="zh-CN" sz="2800" b="1" dirty="0">
                <a:solidFill>
                  <a:srgbClr val="FFFFFF"/>
                </a:solidFill>
                <a:latin typeface="+mn-ea"/>
                <a:ea typeface="+mn-ea"/>
                <a:sym typeface="Symbol" panose="05050102010706020507" pitchFamily="18" charset="2"/>
              </a:rPr>
              <a:t>、、等表示。</a:t>
            </a:r>
            <a:endParaRPr lang="zh-CN" altLang="en-US" sz="2800" b="1" dirty="0">
              <a:solidFill>
                <a:srgbClr val="FFFFFF"/>
              </a:solidFill>
              <a:latin typeface="+mn-ea"/>
              <a:ea typeface="+mn-ea"/>
              <a:sym typeface="Symbol" panose="05050102010706020507" pitchFamily="18" charset="2"/>
            </a:endParaRPr>
          </a:p>
        </p:txBody>
      </p:sp>
      <p:sp>
        <p:nvSpPr>
          <p:cNvPr id="308231" name="Rectangle 16">
            <a:extLst>
              <a:ext uri="{FF2B5EF4-FFF2-40B4-BE49-F238E27FC236}">
                <a16:creationId xmlns:a16="http://schemas.microsoft.com/office/drawing/2014/main" id="{5D7CC18A-B4D4-44A0-80EE-ACF73FF0B683}"/>
              </a:ext>
            </a:extLst>
          </p:cNvPr>
          <p:cNvSpPr>
            <a:spLocks noChangeArrowheads="1"/>
          </p:cNvSpPr>
          <p:nvPr/>
        </p:nvSpPr>
        <p:spPr bwMode="auto">
          <a:xfrm>
            <a:off x="6084888" y="1341438"/>
            <a:ext cx="3059112" cy="410368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0000"/>
              <a:buBlip>
                <a:blip r:embed="rId5"/>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zh-CN" altLang="en-US">
              <a:latin typeface="Times New Roman" panose="02020603050405020304" pitchFamily="18" charset="0"/>
              <a:ea typeface="华文楷体" panose="02010600040101010101" pitchFamily="2" charset="-122"/>
            </a:endParaRPr>
          </a:p>
        </p:txBody>
      </p:sp>
      <p:sp>
        <p:nvSpPr>
          <p:cNvPr id="308232" name="Oval 17">
            <a:extLst>
              <a:ext uri="{FF2B5EF4-FFF2-40B4-BE49-F238E27FC236}">
                <a16:creationId xmlns:a16="http://schemas.microsoft.com/office/drawing/2014/main" id="{C9DC0E21-92F2-4EEA-8EC0-02CB61561C9F}"/>
              </a:ext>
            </a:extLst>
          </p:cNvPr>
          <p:cNvSpPr>
            <a:spLocks noChangeArrowheads="1"/>
          </p:cNvSpPr>
          <p:nvPr/>
        </p:nvSpPr>
        <p:spPr bwMode="auto">
          <a:xfrm rot="-620227">
            <a:off x="6227763" y="2997200"/>
            <a:ext cx="1368425" cy="23764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0000"/>
              <a:buBlip>
                <a:blip r:embed="rId5"/>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zh-CN" altLang="en-US">
              <a:latin typeface="Times New Roman" panose="02020603050405020304" pitchFamily="18" charset="0"/>
              <a:ea typeface="华文楷体" panose="02010600040101010101" pitchFamily="2" charset="-122"/>
            </a:endParaRPr>
          </a:p>
        </p:txBody>
      </p:sp>
      <p:sp>
        <p:nvSpPr>
          <p:cNvPr id="308233" name="Oval 18">
            <a:extLst>
              <a:ext uri="{FF2B5EF4-FFF2-40B4-BE49-F238E27FC236}">
                <a16:creationId xmlns:a16="http://schemas.microsoft.com/office/drawing/2014/main" id="{C63C0B4A-FD0D-4423-B3EB-0657A3CCDA3E}"/>
              </a:ext>
            </a:extLst>
          </p:cNvPr>
          <p:cNvSpPr>
            <a:spLocks noChangeArrowheads="1"/>
          </p:cNvSpPr>
          <p:nvPr/>
        </p:nvSpPr>
        <p:spPr bwMode="auto">
          <a:xfrm rot="-818479">
            <a:off x="7815263" y="1949450"/>
            <a:ext cx="1203325" cy="21605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0000"/>
              <a:buBlip>
                <a:blip r:embed="rId5"/>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zh-CN" altLang="en-US">
              <a:latin typeface="Times New Roman" panose="02020603050405020304" pitchFamily="18" charset="0"/>
              <a:ea typeface="华文楷体" panose="02010600040101010101" pitchFamily="2" charset="-122"/>
            </a:endParaRPr>
          </a:p>
        </p:txBody>
      </p:sp>
      <p:graphicFrame>
        <p:nvGraphicFramePr>
          <p:cNvPr id="308234" name="Object 19">
            <a:extLst>
              <a:ext uri="{FF2B5EF4-FFF2-40B4-BE49-F238E27FC236}">
                <a16:creationId xmlns:a16="http://schemas.microsoft.com/office/drawing/2014/main" id="{E13394D2-818D-4F1B-B777-C752E594E6BA}"/>
              </a:ext>
            </a:extLst>
          </p:cNvPr>
          <p:cNvGraphicFramePr>
            <a:graphicFrameLocks noChangeAspect="1"/>
          </p:cNvGraphicFramePr>
          <p:nvPr/>
        </p:nvGraphicFramePr>
        <p:xfrm>
          <a:off x="6659563" y="4797425"/>
          <a:ext cx="360362" cy="360363"/>
        </p:xfrm>
        <a:graphic>
          <a:graphicData uri="http://schemas.openxmlformats.org/presentationml/2006/ole">
            <mc:AlternateContent xmlns:mc="http://schemas.openxmlformats.org/markup-compatibility/2006">
              <mc:Choice xmlns:v="urn:schemas-microsoft-com:vml" Requires="v">
                <p:oleObj spid="_x0000_s1032" name="Equation" r:id="rId7" imgW="164885" imgH="164885" progId="Equation.DSMT4">
                  <p:embed/>
                </p:oleObj>
              </mc:Choice>
              <mc:Fallback>
                <p:oleObj name="Equation" r:id="rId7" imgW="164885" imgH="164885"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9563" y="4797425"/>
                        <a:ext cx="360362"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35" name="Object 20">
            <a:extLst>
              <a:ext uri="{FF2B5EF4-FFF2-40B4-BE49-F238E27FC236}">
                <a16:creationId xmlns:a16="http://schemas.microsoft.com/office/drawing/2014/main" id="{1B5747FB-5CA3-4A7C-B155-282CF59C4502}"/>
              </a:ext>
            </a:extLst>
          </p:cNvPr>
          <p:cNvGraphicFramePr>
            <a:graphicFrameLocks noChangeAspect="1"/>
          </p:cNvGraphicFramePr>
          <p:nvPr/>
        </p:nvGraphicFramePr>
        <p:xfrm>
          <a:off x="6804025" y="4149725"/>
          <a:ext cx="360363" cy="330200"/>
        </p:xfrm>
        <a:graphic>
          <a:graphicData uri="http://schemas.openxmlformats.org/presentationml/2006/ole">
            <mc:AlternateContent xmlns:mc="http://schemas.openxmlformats.org/markup-compatibility/2006">
              <mc:Choice xmlns:v="urn:schemas-microsoft-com:vml" Requires="v">
                <p:oleObj spid="_x0000_s1033" name="Equation" r:id="rId9" imgW="152334" imgH="139639" progId="Equation.DSMT4">
                  <p:embed/>
                </p:oleObj>
              </mc:Choice>
              <mc:Fallback>
                <p:oleObj name="Equation" r:id="rId9" imgW="152334" imgH="139639"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4025" y="4149725"/>
                        <a:ext cx="360363"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36" name="Object 21">
            <a:extLst>
              <a:ext uri="{FF2B5EF4-FFF2-40B4-BE49-F238E27FC236}">
                <a16:creationId xmlns:a16="http://schemas.microsoft.com/office/drawing/2014/main" id="{B416EB82-DCFE-4971-B494-64FC747348CF}"/>
              </a:ext>
            </a:extLst>
          </p:cNvPr>
          <p:cNvGraphicFramePr>
            <a:graphicFrameLocks noChangeAspect="1"/>
          </p:cNvGraphicFramePr>
          <p:nvPr/>
        </p:nvGraphicFramePr>
        <p:xfrm>
          <a:off x="8459788" y="3448050"/>
          <a:ext cx="433387" cy="433388"/>
        </p:xfrm>
        <a:graphic>
          <a:graphicData uri="http://schemas.openxmlformats.org/presentationml/2006/ole">
            <mc:AlternateContent xmlns:mc="http://schemas.openxmlformats.org/markup-compatibility/2006">
              <mc:Choice xmlns:v="urn:schemas-microsoft-com:vml" Requires="v">
                <p:oleObj spid="_x0000_s1034" name="Equation" r:id="rId11" imgW="164885" imgH="164885" progId="Equation.DSMT4">
                  <p:embed/>
                </p:oleObj>
              </mc:Choice>
              <mc:Fallback>
                <p:oleObj name="Equation" r:id="rId11" imgW="164885" imgH="164885"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59788" y="3448050"/>
                        <a:ext cx="433387"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08237" name="Object 22">
                <a:extLst>
                  <a:ext uri="{FF2B5EF4-FFF2-40B4-BE49-F238E27FC236}">
                    <a16:creationId xmlns:a16="http://schemas.microsoft.com/office/drawing/2014/main" id="{68DCCBD3-FFBA-4EFC-AB73-EF2249D6C55C}"/>
                  </a:ext>
                </a:extLst>
              </p:cNvPr>
              <p:cNvSpPr txBox="1"/>
              <p:nvPr/>
            </p:nvSpPr>
            <p:spPr bwMode="auto">
              <a:xfrm>
                <a:off x="8101013" y="2565400"/>
                <a:ext cx="719137" cy="396875"/>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en-US" altLang="zh-CN" b="0" i="1" smtClean="0">
                          <a:solidFill>
                            <a:srgbClr val="000000"/>
                          </a:solidFill>
                          <a:latin typeface="Cambria Math" panose="02040503050406030204" pitchFamily="18" charset="0"/>
                        </a:rPr>
                        <m:t>𝜉</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𝜔</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308237" name="Object 22">
                <a:extLst>
                  <a:ext uri="{FF2B5EF4-FFF2-40B4-BE49-F238E27FC236}">
                    <a16:creationId xmlns:a16="http://schemas.microsoft.com/office/drawing/2014/main" id="{68DCCBD3-FFBA-4EFC-AB73-EF2249D6C55C}"/>
                  </a:ext>
                </a:extLst>
              </p:cNvPr>
              <p:cNvSpPr txBox="1">
                <a:spLocks noRot="1" noChangeAspect="1" noMove="1" noResize="1" noEditPoints="1" noAdjustHandles="1" noChangeArrowheads="1" noChangeShapeType="1" noTextEdit="1"/>
              </p:cNvSpPr>
              <p:nvPr/>
            </p:nvSpPr>
            <p:spPr bwMode="auto">
              <a:xfrm>
                <a:off x="8101013" y="2565400"/>
                <a:ext cx="719137" cy="396875"/>
              </a:xfrm>
              <a:prstGeom prst="rect">
                <a:avLst/>
              </a:prstGeom>
              <a:blipFill>
                <a:blip r:embed="rId13"/>
                <a:stretch>
                  <a:fillRect l="-4237" r="-3390" b="-16923"/>
                </a:stretch>
              </a:blipFill>
              <a:ln>
                <a:noFill/>
              </a:ln>
              <a:effectLst/>
            </p:spPr>
            <p:txBody>
              <a:bodyPr/>
              <a:lstStyle/>
              <a:p>
                <a:r>
                  <a:rPr lang="zh-CN" altLang="en-US">
                    <a:noFill/>
                  </a:rPr>
                  <a:t> </a:t>
                </a:r>
              </a:p>
            </p:txBody>
          </p:sp>
        </mc:Fallback>
      </mc:AlternateContent>
      <p:sp>
        <p:nvSpPr>
          <p:cNvPr id="308238" name="Line 24">
            <a:extLst>
              <a:ext uri="{FF2B5EF4-FFF2-40B4-BE49-F238E27FC236}">
                <a16:creationId xmlns:a16="http://schemas.microsoft.com/office/drawing/2014/main" id="{73342979-15D6-4556-B3B2-1660CCE98DA4}"/>
              </a:ext>
            </a:extLst>
          </p:cNvPr>
          <p:cNvSpPr>
            <a:spLocks noChangeShapeType="1"/>
          </p:cNvSpPr>
          <p:nvPr/>
        </p:nvSpPr>
        <p:spPr bwMode="auto">
          <a:xfrm flipV="1">
            <a:off x="7092950" y="2997200"/>
            <a:ext cx="1150938" cy="1152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advTm="10000">
    <p:zoom/>
    <p:sndAc>
      <p:stSnd>
        <p:snd r:embed="rId4"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43365">
                                            <p:txEl>
                                              <p:pRg st="0" end="0"/>
                                            </p:txEl>
                                          </p:spTgt>
                                        </p:tgtEl>
                                        <p:attrNameLst>
                                          <p:attrName>style.visibility</p:attrName>
                                        </p:attrNameLst>
                                      </p:cBhvr>
                                      <p:to>
                                        <p:strVal val="visible"/>
                                      </p:to>
                                    </p:set>
                                    <p:animEffect transition="in" filter="wipe(up)">
                                      <p:cBhvr>
                                        <p:cTn id="7" dur="75"/>
                                        <p:tgtEl>
                                          <p:spTgt spid="1433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370"/>
                                        </p:tgtEl>
                                        <p:attrNameLst>
                                          <p:attrName>style.visibility</p:attrName>
                                        </p:attrNameLst>
                                      </p:cBhvr>
                                      <p:to>
                                        <p:strVal val="visible"/>
                                      </p:to>
                                    </p:set>
                                    <p:animEffect transition="in" filter="wipe(left)">
                                      <p:cBhvr>
                                        <p:cTn id="12" dur="500"/>
                                        <p:tgtEl>
                                          <p:spTgt spid="14337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43371"/>
                                        </p:tgtEl>
                                        <p:attrNameLst>
                                          <p:attrName>style.visibility</p:attrName>
                                        </p:attrNameLst>
                                      </p:cBhvr>
                                      <p:to>
                                        <p:strVal val="visible"/>
                                      </p:to>
                                    </p:set>
                                    <p:animEffect transition="in" filter="wipe(left)">
                                      <p:cBhvr>
                                        <p:cTn id="16" dur="500"/>
                                        <p:tgtEl>
                                          <p:spTgt spid="14337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43375"/>
                                        </p:tgtEl>
                                        <p:attrNameLst>
                                          <p:attrName>style.visibility</p:attrName>
                                        </p:attrNameLst>
                                      </p:cBhvr>
                                      <p:to>
                                        <p:strVal val="visible"/>
                                      </p:to>
                                    </p:set>
                                    <p:anim calcmode="lin" valueType="num">
                                      <p:cBhvr additive="base">
                                        <p:cTn id="21" dur="500" fill="hold"/>
                                        <p:tgtEl>
                                          <p:spTgt spid="143375"/>
                                        </p:tgtEl>
                                        <p:attrNameLst>
                                          <p:attrName>ppt_x</p:attrName>
                                        </p:attrNameLst>
                                      </p:cBhvr>
                                      <p:tavLst>
                                        <p:tav tm="0">
                                          <p:val>
                                            <p:strVal val="#ppt_x"/>
                                          </p:val>
                                        </p:tav>
                                        <p:tav tm="100000">
                                          <p:val>
                                            <p:strVal val="#ppt_x"/>
                                          </p:val>
                                        </p:tav>
                                      </p:tavLst>
                                    </p:anim>
                                    <p:anim calcmode="lin" valueType="num">
                                      <p:cBhvr additive="base">
                                        <p:cTn id="22" dur="500" fill="hold"/>
                                        <p:tgtEl>
                                          <p:spTgt spid="143375"/>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3374"/>
                                        </p:tgtEl>
                                        <p:attrNameLst>
                                          <p:attrName>style.visibility</p:attrName>
                                        </p:attrNameLst>
                                      </p:cBhvr>
                                      <p:to>
                                        <p:strVal val="visible"/>
                                      </p:to>
                                    </p:set>
                                    <p:animEffect transition="in" filter="wipe(left)">
                                      <p:cBhvr>
                                        <p:cTn id="27" dur="500"/>
                                        <p:tgtEl>
                                          <p:spTgt spid="143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a:extLst>
              <a:ext uri="{FF2B5EF4-FFF2-40B4-BE49-F238E27FC236}">
                <a16:creationId xmlns:a16="http://schemas.microsoft.com/office/drawing/2014/main" id="{453F2FB5-AA4A-48CE-ADA0-AF5974C3A548}"/>
              </a:ext>
            </a:extLst>
          </p:cNvPr>
          <p:cNvSpPr>
            <a:spLocks noGrp="1" noChangeArrowheads="1"/>
          </p:cNvSpPr>
          <p:nvPr>
            <p:ph type="body" idx="1"/>
          </p:nvPr>
        </p:nvSpPr>
        <p:spPr>
          <a:xfrm>
            <a:off x="251520" y="685800"/>
            <a:ext cx="8568952" cy="6172200"/>
          </a:xfrm>
        </p:spPr>
        <p:txBody>
          <a:bodyPr/>
          <a:lstStyle/>
          <a:p>
            <a:pPr eaLnBrk="1" hangingPunct="1">
              <a:lnSpc>
                <a:spcPct val="150000"/>
              </a:lnSpc>
            </a:pPr>
            <a:r>
              <a:rPr lang="zh-CN" altLang="en-US" sz="3200" dirty="0">
                <a:solidFill>
                  <a:srgbClr val="FFFF66"/>
                </a:solidFill>
              </a:rPr>
              <a:t>定义 </a:t>
            </a:r>
            <a:r>
              <a:rPr lang="en-US" altLang="zh-CN" sz="3200" dirty="0">
                <a:solidFill>
                  <a:srgbClr val="FFFF66"/>
                </a:solidFill>
              </a:rPr>
              <a:t>2.5 </a:t>
            </a:r>
            <a:r>
              <a:rPr lang="zh-CN" altLang="en-US" sz="3200" dirty="0"/>
              <a:t>：</a:t>
            </a:r>
            <a:r>
              <a:rPr lang="en-US" altLang="zh-CN" sz="3200" i="1" dirty="0">
                <a:latin typeface="Symbol" panose="05050102010706020507" pitchFamily="18" charset="2"/>
              </a:rPr>
              <a:t>x</a:t>
            </a:r>
            <a:r>
              <a:rPr lang="en-US" altLang="zh-CN" sz="3200" baseline="-25000" dirty="0"/>
              <a:t>1</a:t>
            </a:r>
            <a:r>
              <a:rPr lang="en-US" altLang="zh-CN" sz="3200" dirty="0"/>
              <a:t>,</a:t>
            </a:r>
            <a:r>
              <a:rPr lang="en-US" altLang="zh-CN" sz="3200" i="1" dirty="0">
                <a:latin typeface="Symbol" panose="05050102010706020507" pitchFamily="18" charset="2"/>
              </a:rPr>
              <a:t>x</a:t>
            </a:r>
            <a:r>
              <a:rPr lang="en-US" altLang="zh-CN" sz="3200" baseline="-25000" dirty="0"/>
              <a:t>2</a:t>
            </a:r>
            <a:r>
              <a:rPr lang="en-US" altLang="zh-CN" sz="3200" dirty="0"/>
              <a:t>,…,</a:t>
            </a:r>
            <a:r>
              <a:rPr lang="en-US" altLang="zh-CN" sz="3200" i="1" dirty="0" err="1">
                <a:latin typeface="Symbol" panose="05050102010706020507" pitchFamily="18" charset="2"/>
              </a:rPr>
              <a:t>x</a:t>
            </a:r>
            <a:r>
              <a:rPr lang="en-US" altLang="zh-CN" sz="3200" i="1" baseline="-25000" dirty="0" err="1"/>
              <a:t>n</a:t>
            </a:r>
            <a:r>
              <a:rPr lang="zh-CN" altLang="en-US" sz="3200" dirty="0"/>
              <a:t>数是</a:t>
            </a:r>
            <a:r>
              <a:rPr lang="zh-CN" altLang="en-US" sz="3200"/>
              <a:t>定义在同一样本空间</a:t>
            </a:r>
            <a:r>
              <a:rPr lang="zh-CN" altLang="en-US" sz="3200" dirty="0"/>
              <a:t>上的</a:t>
            </a:r>
            <a:r>
              <a:rPr lang="en-US" altLang="zh-CN" sz="3200" dirty="0"/>
              <a:t>n</a:t>
            </a:r>
            <a:r>
              <a:rPr lang="zh-CN" altLang="en-US" sz="3200" dirty="0"/>
              <a:t>个随机变量，则称 </a:t>
            </a:r>
            <a:r>
              <a:rPr lang="en-US" altLang="zh-CN" sz="3200" dirty="0"/>
              <a:t>(</a:t>
            </a:r>
            <a:r>
              <a:rPr lang="en-US" altLang="zh-CN" sz="3200" i="1" dirty="0">
                <a:latin typeface="Symbol" panose="05050102010706020507" pitchFamily="18" charset="2"/>
              </a:rPr>
              <a:t>x</a:t>
            </a:r>
            <a:r>
              <a:rPr lang="en-US" altLang="zh-CN" sz="3200" baseline="-25000" dirty="0"/>
              <a:t>1</a:t>
            </a:r>
            <a:r>
              <a:rPr lang="en-US" altLang="zh-CN" sz="3200" dirty="0"/>
              <a:t>,</a:t>
            </a:r>
            <a:r>
              <a:rPr lang="en-US" altLang="zh-CN" sz="3200" i="1" dirty="0">
                <a:latin typeface="Symbol" panose="05050102010706020507" pitchFamily="18" charset="2"/>
              </a:rPr>
              <a:t>x</a:t>
            </a:r>
            <a:r>
              <a:rPr lang="en-US" altLang="zh-CN" sz="3200" baseline="-25000" dirty="0"/>
              <a:t>2</a:t>
            </a:r>
            <a:r>
              <a:rPr lang="en-US" altLang="zh-CN" sz="3200" dirty="0"/>
              <a:t>,…,</a:t>
            </a:r>
            <a:r>
              <a:rPr lang="en-US" altLang="zh-CN" sz="3200" i="1" dirty="0" err="1">
                <a:latin typeface="Symbol" panose="05050102010706020507" pitchFamily="18" charset="2"/>
              </a:rPr>
              <a:t>x</a:t>
            </a:r>
            <a:r>
              <a:rPr lang="en-US" altLang="zh-CN" sz="3200" i="1" baseline="-25000" dirty="0" err="1"/>
              <a:t>n</a:t>
            </a:r>
            <a:r>
              <a:rPr lang="en-US" altLang="zh-CN" sz="3200" dirty="0"/>
              <a:t>) </a:t>
            </a:r>
            <a:r>
              <a:rPr lang="zh-CN" altLang="en-US" sz="3200" dirty="0">
                <a:sym typeface="Symbol" panose="05050102010706020507" pitchFamily="18" charset="2"/>
              </a:rPr>
              <a:t>为一个</a:t>
            </a:r>
            <a:r>
              <a:rPr lang="en-US" altLang="zh-CN" sz="3200" i="1" dirty="0">
                <a:sym typeface="Symbol" panose="05050102010706020507" pitchFamily="18" charset="2"/>
              </a:rPr>
              <a:t>n</a:t>
            </a:r>
            <a:r>
              <a:rPr lang="zh-CN" altLang="en-US" sz="3200" dirty="0">
                <a:sym typeface="Symbol" panose="05050102010706020507" pitchFamily="18" charset="2"/>
              </a:rPr>
              <a:t>元随机变量</a:t>
            </a:r>
            <a:r>
              <a:rPr lang="en-US" altLang="zh-CN" sz="3200" dirty="0">
                <a:sym typeface="Symbol" panose="05050102010706020507" pitchFamily="18" charset="2"/>
              </a:rPr>
              <a:t>(</a:t>
            </a:r>
            <a:r>
              <a:rPr lang="zh-CN" altLang="en-US" sz="3200" dirty="0">
                <a:sym typeface="Symbol" panose="05050102010706020507" pitchFamily="18" charset="2"/>
              </a:rPr>
              <a:t>或</a:t>
            </a:r>
            <a:r>
              <a:rPr lang="en-US" altLang="zh-CN" sz="3200" i="1" dirty="0">
                <a:sym typeface="Symbol" panose="05050102010706020507" pitchFamily="18" charset="2"/>
              </a:rPr>
              <a:t>n</a:t>
            </a:r>
            <a:r>
              <a:rPr lang="zh-CN" altLang="en-US" sz="3200" dirty="0">
                <a:sym typeface="Symbol" panose="05050102010706020507" pitchFamily="18" charset="2"/>
              </a:rPr>
              <a:t>元随机向量</a:t>
            </a:r>
            <a:r>
              <a:rPr lang="en-US" altLang="zh-CN" sz="3200" dirty="0">
                <a:sym typeface="Symbol" panose="05050102010706020507" pitchFamily="18" charset="2"/>
              </a:rPr>
              <a:t>)</a:t>
            </a:r>
          </a:p>
          <a:p>
            <a:pPr eaLnBrk="1" hangingPunct="1">
              <a:lnSpc>
                <a:spcPct val="150000"/>
              </a:lnSpc>
            </a:pPr>
            <a:r>
              <a:rPr lang="zh-CN" altLang="en-US" sz="3200" dirty="0">
                <a:solidFill>
                  <a:srgbClr val="FFFF66"/>
                </a:solidFill>
                <a:sym typeface="Symbol" panose="05050102010706020507" pitchFamily="18" charset="2"/>
              </a:rPr>
              <a:t>定义 </a:t>
            </a:r>
            <a:r>
              <a:rPr lang="en-US" altLang="zh-CN" sz="3200" dirty="0">
                <a:solidFill>
                  <a:srgbClr val="FFFF66"/>
                </a:solidFill>
                <a:sym typeface="Symbol" panose="05050102010706020507" pitchFamily="18" charset="2"/>
              </a:rPr>
              <a:t>2.6  </a:t>
            </a:r>
            <a:r>
              <a:rPr lang="zh-CN" altLang="en-US" sz="3200" dirty="0">
                <a:sym typeface="Symbol" panose="05050102010706020507" pitchFamily="18" charset="2"/>
              </a:rPr>
              <a:t>称</a:t>
            </a:r>
            <a:r>
              <a:rPr lang="en-US" altLang="zh-CN" sz="3200" i="1" dirty="0">
                <a:sym typeface="Symbol" panose="05050102010706020507" pitchFamily="18" charset="2"/>
              </a:rPr>
              <a:t>n</a:t>
            </a:r>
            <a:r>
              <a:rPr lang="zh-CN" altLang="en-US" sz="3200" dirty="0">
                <a:sym typeface="Symbol" panose="05050102010706020507" pitchFamily="18" charset="2"/>
              </a:rPr>
              <a:t>元函数</a:t>
            </a:r>
          </a:p>
          <a:p>
            <a:pPr eaLnBrk="1" hangingPunct="1">
              <a:lnSpc>
                <a:spcPct val="150000"/>
              </a:lnSpc>
            </a:pPr>
            <a:r>
              <a:rPr lang="zh-CN" altLang="en-US" sz="3200" i="1" dirty="0">
                <a:sym typeface="Symbol" panose="05050102010706020507" pitchFamily="18" charset="2"/>
              </a:rPr>
              <a:t>	</a:t>
            </a:r>
            <a:r>
              <a:rPr lang="en-US" altLang="zh-CN" sz="3200" i="1" dirty="0">
                <a:sym typeface="Symbol" panose="05050102010706020507" pitchFamily="18" charset="2"/>
              </a:rPr>
              <a:t>F</a:t>
            </a:r>
            <a:r>
              <a:rPr lang="en-US" altLang="zh-CN" sz="3200" dirty="0">
                <a:sym typeface="Symbol" panose="05050102010706020507" pitchFamily="18" charset="2"/>
              </a:rPr>
              <a:t>(</a:t>
            </a:r>
            <a:r>
              <a:rPr lang="en-US" altLang="zh-CN" sz="3200" i="1" dirty="0">
                <a:sym typeface="Symbol" panose="05050102010706020507" pitchFamily="18" charset="2"/>
              </a:rPr>
              <a:t>x</a:t>
            </a:r>
            <a:r>
              <a:rPr lang="en-US" altLang="zh-CN" sz="3200" baseline="-25000" dirty="0">
                <a:sym typeface="Symbol" panose="05050102010706020507" pitchFamily="18" charset="2"/>
              </a:rPr>
              <a:t>1</a:t>
            </a:r>
            <a:r>
              <a:rPr lang="en-US" altLang="zh-CN" sz="3200" dirty="0">
                <a:sym typeface="Symbol" panose="05050102010706020507" pitchFamily="18" charset="2"/>
              </a:rPr>
              <a:t>, </a:t>
            </a:r>
            <a:r>
              <a:rPr lang="en-US" altLang="zh-CN" sz="3200" i="1" dirty="0">
                <a:sym typeface="Symbol" panose="05050102010706020507" pitchFamily="18" charset="2"/>
              </a:rPr>
              <a:t>x</a:t>
            </a:r>
            <a:r>
              <a:rPr lang="en-US" altLang="zh-CN" sz="3200" baseline="-25000" dirty="0">
                <a:sym typeface="Symbol" panose="05050102010706020507" pitchFamily="18" charset="2"/>
              </a:rPr>
              <a:t>2</a:t>
            </a:r>
            <a:r>
              <a:rPr lang="en-US" altLang="zh-CN" sz="3200" dirty="0">
                <a:sym typeface="Symbol" panose="05050102010706020507" pitchFamily="18" charset="2"/>
              </a:rPr>
              <a:t>, …, </a:t>
            </a:r>
            <a:r>
              <a:rPr lang="en-US" altLang="zh-CN" sz="3200" i="1" dirty="0" err="1">
                <a:sym typeface="Symbol" panose="05050102010706020507" pitchFamily="18" charset="2"/>
              </a:rPr>
              <a:t>x</a:t>
            </a:r>
            <a:r>
              <a:rPr lang="en-US" altLang="zh-CN" sz="3200" i="1" baseline="-25000" dirty="0" err="1">
                <a:sym typeface="Symbol" panose="05050102010706020507" pitchFamily="18" charset="2"/>
              </a:rPr>
              <a:t>n</a:t>
            </a:r>
            <a:r>
              <a:rPr lang="en-US" altLang="zh-CN" sz="3200" dirty="0">
                <a:sym typeface="Symbol" panose="05050102010706020507" pitchFamily="18" charset="2"/>
              </a:rPr>
              <a:t>)=</a:t>
            </a:r>
            <a:r>
              <a:rPr lang="en-US" altLang="zh-CN" sz="3200" i="1" dirty="0">
                <a:sym typeface="Symbol" panose="05050102010706020507" pitchFamily="18" charset="2"/>
              </a:rPr>
              <a:t>P</a:t>
            </a:r>
            <a:r>
              <a:rPr lang="en-US" altLang="zh-CN" sz="3200" dirty="0">
                <a:sym typeface="Symbol" panose="05050102010706020507" pitchFamily="18" charset="2"/>
              </a:rPr>
              <a:t>(</a:t>
            </a:r>
            <a:r>
              <a:rPr lang="en-US" altLang="zh-CN" sz="3200" i="1" dirty="0">
                <a:latin typeface="Symbol" panose="05050102010706020507" pitchFamily="18" charset="2"/>
              </a:rPr>
              <a:t>x</a:t>
            </a:r>
            <a:r>
              <a:rPr lang="en-US" altLang="zh-CN" sz="3200" baseline="-25000" dirty="0"/>
              <a:t>1</a:t>
            </a:r>
            <a:r>
              <a:rPr lang="en-US" altLang="zh-CN" sz="3200" dirty="0">
                <a:sym typeface="Symbol" panose="05050102010706020507" pitchFamily="18" charset="2"/>
              </a:rPr>
              <a:t></a:t>
            </a:r>
            <a:r>
              <a:rPr lang="en-US" altLang="zh-CN" sz="3200" i="1" dirty="0">
                <a:sym typeface="Symbol" panose="05050102010706020507" pitchFamily="18" charset="2"/>
              </a:rPr>
              <a:t>x</a:t>
            </a:r>
            <a:r>
              <a:rPr lang="en-US" altLang="zh-CN" sz="3200" baseline="-25000" dirty="0">
                <a:sym typeface="Symbol" panose="05050102010706020507" pitchFamily="18" charset="2"/>
              </a:rPr>
              <a:t>1</a:t>
            </a:r>
            <a:r>
              <a:rPr lang="en-US" altLang="zh-CN" sz="3200" dirty="0">
                <a:sym typeface="Symbol" panose="05050102010706020507" pitchFamily="18" charset="2"/>
              </a:rPr>
              <a:t>, </a:t>
            </a:r>
            <a:r>
              <a:rPr lang="en-US" altLang="zh-CN" sz="3200" i="1" dirty="0">
                <a:latin typeface="Symbol" panose="05050102010706020507" pitchFamily="18" charset="2"/>
                <a:sym typeface="Symbol" panose="05050102010706020507" pitchFamily="18" charset="2"/>
              </a:rPr>
              <a:t>x</a:t>
            </a:r>
            <a:r>
              <a:rPr lang="en-US" altLang="zh-CN" sz="3200" baseline="-25000" dirty="0">
                <a:sym typeface="Symbol" panose="05050102010706020507" pitchFamily="18" charset="2"/>
              </a:rPr>
              <a:t>2</a:t>
            </a:r>
            <a:r>
              <a:rPr lang="en-US" altLang="zh-CN" sz="3200" dirty="0">
                <a:sym typeface="Symbol" panose="05050102010706020507" pitchFamily="18" charset="2"/>
              </a:rPr>
              <a:t></a:t>
            </a:r>
            <a:r>
              <a:rPr lang="en-US" altLang="zh-CN" sz="3200" i="1" dirty="0">
                <a:sym typeface="Symbol" panose="05050102010706020507" pitchFamily="18" charset="2"/>
              </a:rPr>
              <a:t>x</a:t>
            </a:r>
            <a:r>
              <a:rPr lang="en-US" altLang="zh-CN" sz="3200" baseline="-25000" dirty="0">
                <a:sym typeface="Symbol" panose="05050102010706020507" pitchFamily="18" charset="2"/>
              </a:rPr>
              <a:t>2</a:t>
            </a:r>
            <a:r>
              <a:rPr lang="en-US" altLang="zh-CN" sz="3200" dirty="0">
                <a:sym typeface="Symbol" panose="05050102010706020507" pitchFamily="18" charset="2"/>
              </a:rPr>
              <a:t>, …, </a:t>
            </a:r>
            <a:r>
              <a:rPr lang="en-US" altLang="zh-CN" sz="3200" i="1" dirty="0" err="1">
                <a:latin typeface="Symbol" panose="05050102010706020507" pitchFamily="18" charset="2"/>
                <a:sym typeface="Symbol" panose="05050102010706020507" pitchFamily="18" charset="2"/>
              </a:rPr>
              <a:t>x</a:t>
            </a:r>
            <a:r>
              <a:rPr lang="en-US" altLang="zh-CN" sz="3200" baseline="-25000" dirty="0" err="1">
                <a:sym typeface="Symbol" panose="05050102010706020507" pitchFamily="18" charset="2"/>
              </a:rPr>
              <a:t>n</a:t>
            </a:r>
            <a:r>
              <a:rPr lang="en-US" altLang="zh-CN" sz="3200" dirty="0" err="1">
                <a:sym typeface="Symbol" panose="05050102010706020507" pitchFamily="18" charset="2"/>
              </a:rPr>
              <a:t></a:t>
            </a:r>
            <a:r>
              <a:rPr lang="en-US" altLang="zh-CN" sz="3200" i="1" dirty="0" err="1">
                <a:sym typeface="Symbol" panose="05050102010706020507" pitchFamily="18" charset="2"/>
              </a:rPr>
              <a:t>x</a:t>
            </a:r>
            <a:r>
              <a:rPr lang="en-US" altLang="zh-CN" sz="3200" i="1" baseline="-25000" dirty="0" err="1">
                <a:sym typeface="Symbol" panose="05050102010706020507" pitchFamily="18" charset="2"/>
              </a:rPr>
              <a:t>n</a:t>
            </a:r>
            <a:r>
              <a:rPr lang="en-US" altLang="zh-CN" sz="3200" dirty="0">
                <a:sym typeface="Symbol" panose="05050102010706020507" pitchFamily="18" charset="2"/>
              </a:rPr>
              <a:t>)</a:t>
            </a:r>
          </a:p>
          <a:p>
            <a:pPr eaLnBrk="1" hangingPunct="1">
              <a:lnSpc>
                <a:spcPct val="150000"/>
              </a:lnSpc>
            </a:pPr>
            <a:r>
              <a:rPr lang="zh-CN" altLang="en-US" sz="3200" dirty="0">
                <a:sym typeface="Symbol" panose="05050102010706020507" pitchFamily="18" charset="2"/>
              </a:rPr>
              <a:t>为</a:t>
            </a:r>
            <a:r>
              <a:rPr lang="en-US" altLang="zh-CN" sz="3200" i="1" dirty="0">
                <a:sym typeface="Symbol" panose="05050102010706020507" pitchFamily="18" charset="2"/>
              </a:rPr>
              <a:t>n</a:t>
            </a:r>
            <a:r>
              <a:rPr lang="zh-CN" altLang="en-US" sz="3200" dirty="0">
                <a:sym typeface="Symbol" panose="05050102010706020507" pitchFamily="18" charset="2"/>
              </a:rPr>
              <a:t>元随机变量的分布函数</a:t>
            </a:r>
            <a:r>
              <a:rPr lang="en-US" altLang="zh-CN" sz="3200" dirty="0">
                <a:sym typeface="Symbol" panose="05050102010706020507" pitchFamily="18" charset="2"/>
              </a:rPr>
              <a:t>,</a:t>
            </a:r>
            <a:r>
              <a:rPr lang="zh-CN" altLang="en-US" sz="3200" dirty="0">
                <a:sym typeface="Symbol" panose="05050102010706020507" pitchFamily="18" charset="2"/>
              </a:rPr>
              <a:t>其中 </a:t>
            </a:r>
            <a:r>
              <a:rPr lang="en-US" altLang="zh-CN" sz="3200" dirty="0">
                <a:sym typeface="Symbol" panose="05050102010706020507" pitchFamily="18" charset="2"/>
              </a:rPr>
              <a:t>(</a:t>
            </a:r>
            <a:r>
              <a:rPr lang="en-US" altLang="zh-CN" sz="3200" i="1" dirty="0">
                <a:sym typeface="Symbol" panose="05050102010706020507" pitchFamily="18" charset="2"/>
              </a:rPr>
              <a:t>x</a:t>
            </a:r>
            <a:r>
              <a:rPr lang="en-US" altLang="zh-CN" sz="3200" baseline="-25000" dirty="0">
                <a:sym typeface="Symbol" panose="05050102010706020507" pitchFamily="18" charset="2"/>
              </a:rPr>
              <a:t>1</a:t>
            </a:r>
            <a:r>
              <a:rPr lang="en-US" altLang="zh-CN" sz="3200" dirty="0">
                <a:sym typeface="Symbol" panose="05050102010706020507" pitchFamily="18" charset="2"/>
              </a:rPr>
              <a:t>,</a:t>
            </a:r>
            <a:r>
              <a:rPr lang="en-US" altLang="zh-CN" sz="3200" i="1" dirty="0">
                <a:sym typeface="Symbol" panose="05050102010706020507" pitchFamily="18" charset="2"/>
              </a:rPr>
              <a:t>x</a:t>
            </a:r>
            <a:r>
              <a:rPr lang="en-US" altLang="zh-CN" sz="3200" baseline="-25000" dirty="0">
                <a:sym typeface="Symbol" panose="05050102010706020507" pitchFamily="18" charset="2"/>
              </a:rPr>
              <a:t>2</a:t>
            </a:r>
            <a:r>
              <a:rPr lang="en-US" altLang="zh-CN" sz="3200" dirty="0">
                <a:sym typeface="Symbol" panose="05050102010706020507" pitchFamily="18" charset="2"/>
              </a:rPr>
              <a:t>,…,</a:t>
            </a:r>
            <a:r>
              <a:rPr lang="en-US" altLang="zh-CN" sz="3200" i="1" dirty="0" err="1">
                <a:sym typeface="Symbol" panose="05050102010706020507" pitchFamily="18" charset="2"/>
              </a:rPr>
              <a:t>x</a:t>
            </a:r>
            <a:r>
              <a:rPr lang="en-US" altLang="zh-CN" sz="3200" i="1" baseline="-25000" dirty="0" err="1">
                <a:sym typeface="Symbol" panose="05050102010706020507" pitchFamily="18" charset="2"/>
              </a:rPr>
              <a:t>n</a:t>
            </a:r>
            <a:r>
              <a:rPr lang="en-US" altLang="zh-CN" sz="3200" dirty="0">
                <a:sym typeface="Symbol" panose="05050102010706020507" pitchFamily="18" charset="2"/>
              </a:rPr>
              <a:t>)</a:t>
            </a:r>
            <a:r>
              <a:rPr lang="en-US" altLang="zh-CN" sz="3200" i="1" dirty="0">
                <a:sym typeface="Symbol" panose="05050102010706020507" pitchFamily="18" charset="2"/>
              </a:rPr>
              <a:t>R</a:t>
            </a:r>
            <a:r>
              <a:rPr lang="en-US" altLang="zh-CN" sz="3200" i="1" baseline="30000" dirty="0">
                <a:sym typeface="Symbol" panose="05050102010706020507" pitchFamily="18" charset="2"/>
              </a:rPr>
              <a:t>n </a:t>
            </a:r>
            <a:r>
              <a:rPr lang="en-US" altLang="zh-CN" sz="3200" dirty="0">
                <a:sym typeface="Symbol" panose="05050102010706020507" pitchFamily="18" charset="2"/>
              </a:rPr>
              <a:t>.</a:t>
            </a:r>
          </a:p>
        </p:txBody>
      </p:sp>
    </p:spTree>
    <p:extLst>
      <p:ext uri="{BB962C8B-B14F-4D97-AF65-F5344CB8AC3E}">
        <p14:creationId xmlns:p14="http://schemas.microsoft.com/office/powerpoint/2010/main" val="42675725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02B728A8-7747-4219-A525-1CA577ACAD7F}"/>
              </a:ext>
            </a:extLst>
          </p:cNvPr>
          <p:cNvSpPr>
            <a:spLocks noGrp="1" noChangeArrowheads="1"/>
          </p:cNvSpPr>
          <p:nvPr>
            <p:ph type="title"/>
          </p:nvPr>
        </p:nvSpPr>
        <p:spPr/>
        <p:txBody>
          <a:bodyPr/>
          <a:lstStyle/>
          <a:p>
            <a:pPr eaLnBrk="1" hangingPunct="1"/>
            <a:r>
              <a:rPr lang="zh-CN" altLang="en-US"/>
              <a:t>定义 </a:t>
            </a:r>
            <a:r>
              <a:rPr lang="en-US" altLang="zh-CN"/>
              <a:t>2.5  </a:t>
            </a:r>
            <a:r>
              <a:rPr lang="zh-CN" altLang="en-US">
                <a:solidFill>
                  <a:schemeClr val="tx1"/>
                </a:solidFill>
              </a:rPr>
              <a:t>如果每次试验的结果对应着一组确</a:t>
            </a:r>
          </a:p>
        </p:txBody>
      </p:sp>
      <p:sp>
        <p:nvSpPr>
          <p:cNvPr id="364547" name="Rectangle 3">
            <a:extLst>
              <a:ext uri="{FF2B5EF4-FFF2-40B4-BE49-F238E27FC236}">
                <a16:creationId xmlns:a16="http://schemas.microsoft.com/office/drawing/2014/main" id="{453F2FB5-AA4A-48CE-ADA0-AF5974C3A548}"/>
              </a:ext>
            </a:extLst>
          </p:cNvPr>
          <p:cNvSpPr>
            <a:spLocks noGrp="1" noChangeArrowheads="1"/>
          </p:cNvSpPr>
          <p:nvPr>
            <p:ph type="body" idx="1"/>
          </p:nvPr>
        </p:nvSpPr>
        <p:spPr>
          <a:xfrm>
            <a:off x="0" y="685800"/>
            <a:ext cx="9144000" cy="6172200"/>
          </a:xfrm>
        </p:spPr>
        <p:txBody>
          <a:bodyPr/>
          <a:lstStyle/>
          <a:p>
            <a:pPr eaLnBrk="1" hangingPunct="1"/>
            <a:r>
              <a:rPr lang="zh-CN" altLang="en-US"/>
              <a:t>的实数</a:t>
            </a:r>
            <a:r>
              <a:rPr lang="en-US" altLang="zh-CN"/>
              <a:t>(</a:t>
            </a:r>
            <a:r>
              <a:rPr lang="en-US" altLang="zh-CN" i="1">
                <a:latin typeface="Symbol" panose="05050102010706020507" pitchFamily="18" charset="2"/>
              </a:rPr>
              <a:t>x</a:t>
            </a:r>
            <a:r>
              <a:rPr lang="en-US" altLang="zh-CN" baseline="-25000"/>
              <a:t>1</a:t>
            </a:r>
            <a:r>
              <a:rPr lang="en-US" altLang="zh-CN"/>
              <a:t>,</a:t>
            </a:r>
            <a:r>
              <a:rPr lang="en-US" altLang="zh-CN" i="1">
                <a:latin typeface="Symbol" panose="05050102010706020507" pitchFamily="18" charset="2"/>
              </a:rPr>
              <a:t>x</a:t>
            </a:r>
            <a:r>
              <a:rPr lang="en-US" altLang="zh-CN" baseline="-25000"/>
              <a:t>2</a:t>
            </a:r>
            <a:r>
              <a:rPr lang="en-US" altLang="zh-CN"/>
              <a:t>,…,</a:t>
            </a:r>
            <a:r>
              <a:rPr lang="en-US" altLang="zh-CN" i="1">
                <a:latin typeface="Symbol" panose="05050102010706020507" pitchFamily="18" charset="2"/>
              </a:rPr>
              <a:t>x</a:t>
            </a:r>
            <a:r>
              <a:rPr lang="en-US" altLang="zh-CN" i="1" baseline="-25000"/>
              <a:t>n</a:t>
            </a:r>
            <a:r>
              <a:rPr lang="en-US" altLang="zh-CN"/>
              <a:t>), </a:t>
            </a:r>
            <a:r>
              <a:rPr lang="zh-CN" altLang="en-US"/>
              <a:t>它们是随试验结果不同而变化的</a:t>
            </a:r>
            <a:r>
              <a:rPr lang="en-US" altLang="zh-CN" i="1"/>
              <a:t>n</a:t>
            </a:r>
            <a:r>
              <a:rPr lang="zh-CN" altLang="en-US"/>
              <a:t>个随机变量</a:t>
            </a:r>
            <a:r>
              <a:rPr lang="en-US" altLang="zh-CN"/>
              <a:t>, </a:t>
            </a:r>
            <a:r>
              <a:rPr lang="zh-CN" altLang="en-US"/>
              <a:t>并且对任何一组实数</a:t>
            </a:r>
            <a:r>
              <a:rPr lang="en-US" altLang="zh-CN" i="1"/>
              <a:t>x</a:t>
            </a:r>
            <a:r>
              <a:rPr lang="en-US" altLang="zh-CN" baseline="-25000"/>
              <a:t>1</a:t>
            </a:r>
            <a:r>
              <a:rPr lang="en-US" altLang="zh-CN"/>
              <a:t>,</a:t>
            </a:r>
            <a:r>
              <a:rPr lang="en-US" altLang="zh-CN" i="1"/>
              <a:t>x</a:t>
            </a:r>
            <a:r>
              <a:rPr lang="en-US" altLang="zh-CN" baseline="-25000"/>
              <a:t>2</a:t>
            </a:r>
            <a:r>
              <a:rPr lang="en-US" altLang="zh-CN"/>
              <a:t>,…,</a:t>
            </a:r>
            <a:r>
              <a:rPr lang="en-US" altLang="zh-CN" i="1"/>
              <a:t>x</a:t>
            </a:r>
            <a:r>
              <a:rPr lang="en-US" altLang="zh-CN" i="1" baseline="-25000"/>
              <a:t>n</a:t>
            </a:r>
            <a:r>
              <a:rPr lang="en-US" altLang="zh-CN"/>
              <a:t>, </a:t>
            </a:r>
            <a:r>
              <a:rPr lang="zh-CN" altLang="en-US"/>
              <a:t>事件</a:t>
            </a:r>
            <a:r>
              <a:rPr lang="en-US" altLang="zh-CN"/>
              <a:t>"</a:t>
            </a:r>
            <a:r>
              <a:rPr lang="en-US" altLang="zh-CN" i="1">
                <a:latin typeface="Symbol" panose="05050102010706020507" pitchFamily="18" charset="2"/>
              </a:rPr>
              <a:t>x</a:t>
            </a:r>
            <a:r>
              <a:rPr lang="en-US" altLang="zh-CN" baseline="-25000"/>
              <a:t>1</a:t>
            </a:r>
            <a:r>
              <a:rPr lang="en-US" altLang="zh-CN">
                <a:sym typeface="Symbol" panose="05050102010706020507" pitchFamily="18" charset="2"/>
              </a:rPr>
              <a:t></a:t>
            </a:r>
            <a:r>
              <a:rPr lang="en-US" altLang="zh-CN" i="1">
                <a:sym typeface="Symbol" panose="05050102010706020507" pitchFamily="18" charset="2"/>
              </a:rPr>
              <a:t>x</a:t>
            </a:r>
            <a:r>
              <a:rPr lang="en-US" altLang="zh-CN" baseline="-25000">
                <a:sym typeface="Symbol" panose="05050102010706020507" pitchFamily="18" charset="2"/>
              </a:rPr>
              <a:t>1</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x</a:t>
            </a:r>
            <a:r>
              <a:rPr lang="en-US" altLang="zh-CN" baseline="-25000">
                <a:sym typeface="Symbol" panose="05050102010706020507" pitchFamily="18" charset="2"/>
              </a:rPr>
              <a:t>2</a:t>
            </a:r>
            <a:r>
              <a:rPr lang="en-US" altLang="zh-CN">
                <a:sym typeface="Symbol" panose="05050102010706020507" pitchFamily="18" charset="2"/>
              </a:rPr>
              <a:t></a:t>
            </a:r>
            <a:r>
              <a:rPr lang="en-US" altLang="zh-CN" i="1">
                <a:sym typeface="Symbol" panose="05050102010706020507" pitchFamily="18" charset="2"/>
              </a:rPr>
              <a:t>x</a:t>
            </a:r>
            <a:r>
              <a:rPr lang="en-US" altLang="zh-CN" baseline="-25000">
                <a:sym typeface="Symbol" panose="05050102010706020507" pitchFamily="18" charset="2"/>
              </a:rPr>
              <a:t>2</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x</a:t>
            </a:r>
            <a:r>
              <a:rPr lang="en-US" altLang="zh-CN" baseline="-25000">
                <a:sym typeface="Symbol" panose="05050102010706020507" pitchFamily="18" charset="2"/>
              </a:rPr>
              <a:t>n</a:t>
            </a:r>
            <a:r>
              <a:rPr lang="en-US" altLang="zh-CN">
                <a:sym typeface="Symbol" panose="05050102010706020507" pitchFamily="18" charset="2"/>
              </a:rPr>
              <a:t></a:t>
            </a:r>
            <a:r>
              <a:rPr lang="en-US" altLang="zh-CN" i="1">
                <a:sym typeface="Symbol" panose="05050102010706020507" pitchFamily="18" charset="2"/>
              </a:rPr>
              <a:t>x</a:t>
            </a:r>
            <a:r>
              <a:rPr lang="en-US" altLang="zh-CN" i="1" baseline="-25000">
                <a:sym typeface="Symbol" panose="05050102010706020507" pitchFamily="18" charset="2"/>
              </a:rPr>
              <a:t>n</a:t>
            </a:r>
            <a:r>
              <a:rPr lang="en-US" altLang="zh-CN">
                <a:sym typeface="Symbol" panose="05050102010706020507" pitchFamily="18" charset="2"/>
              </a:rPr>
              <a:t>" </a:t>
            </a:r>
            <a:r>
              <a:rPr lang="zh-CN" altLang="en-US">
                <a:sym typeface="Symbol" panose="05050102010706020507" pitchFamily="18" charset="2"/>
              </a:rPr>
              <a:t>有确定的概率</a:t>
            </a:r>
            <a:r>
              <a:rPr lang="en-US" altLang="zh-CN">
                <a:sym typeface="Symbol" panose="05050102010706020507" pitchFamily="18" charset="2"/>
              </a:rPr>
              <a:t>, </a:t>
            </a:r>
            <a:r>
              <a:rPr lang="zh-CN" altLang="en-US">
                <a:sym typeface="Symbol" panose="05050102010706020507" pitchFamily="18" charset="2"/>
              </a:rPr>
              <a:t>则称</a:t>
            </a:r>
            <a:r>
              <a:rPr lang="en-US" altLang="zh-CN" i="1">
                <a:sym typeface="Symbol" panose="05050102010706020507" pitchFamily="18" charset="2"/>
              </a:rPr>
              <a:t>n</a:t>
            </a:r>
            <a:r>
              <a:rPr lang="zh-CN" altLang="en-US">
                <a:sym typeface="Symbol" panose="05050102010706020507" pitchFamily="18" charset="2"/>
              </a:rPr>
              <a:t>个随机变量的整体</a:t>
            </a:r>
            <a:r>
              <a:rPr lang="en-US" altLang="zh-CN"/>
              <a:t>(</a:t>
            </a:r>
            <a:r>
              <a:rPr lang="en-US" altLang="zh-CN" i="1">
                <a:latin typeface="Symbol" panose="05050102010706020507" pitchFamily="18" charset="2"/>
              </a:rPr>
              <a:t>x</a:t>
            </a:r>
            <a:r>
              <a:rPr lang="en-US" altLang="zh-CN" baseline="-25000"/>
              <a:t>1</a:t>
            </a:r>
            <a:r>
              <a:rPr lang="en-US" altLang="zh-CN"/>
              <a:t>,</a:t>
            </a:r>
            <a:r>
              <a:rPr lang="en-US" altLang="zh-CN" i="1">
                <a:latin typeface="Symbol" panose="05050102010706020507" pitchFamily="18" charset="2"/>
              </a:rPr>
              <a:t>x</a:t>
            </a:r>
            <a:r>
              <a:rPr lang="en-US" altLang="zh-CN" baseline="-25000"/>
              <a:t>2</a:t>
            </a:r>
            <a:r>
              <a:rPr lang="en-US" altLang="zh-CN"/>
              <a:t>,…,</a:t>
            </a:r>
            <a:r>
              <a:rPr lang="en-US" altLang="zh-CN" i="1">
                <a:latin typeface="Symbol" panose="05050102010706020507" pitchFamily="18" charset="2"/>
              </a:rPr>
              <a:t>x</a:t>
            </a:r>
            <a:r>
              <a:rPr lang="en-US" altLang="zh-CN" i="1" baseline="-25000"/>
              <a:t>n</a:t>
            </a:r>
            <a:r>
              <a:rPr lang="en-US" altLang="zh-CN"/>
              <a:t>)</a:t>
            </a:r>
            <a:r>
              <a:rPr lang="zh-CN" altLang="en-US">
                <a:sym typeface="Symbol" panose="05050102010706020507" pitchFamily="18" charset="2"/>
              </a:rPr>
              <a:t>为一个</a:t>
            </a:r>
            <a:r>
              <a:rPr lang="en-US" altLang="zh-CN" i="1">
                <a:sym typeface="Symbol" panose="05050102010706020507" pitchFamily="18" charset="2"/>
              </a:rPr>
              <a:t>n</a:t>
            </a:r>
            <a:r>
              <a:rPr lang="zh-CN" altLang="en-US">
                <a:sym typeface="Symbol" panose="05050102010706020507" pitchFamily="18" charset="2"/>
              </a:rPr>
              <a:t>元随机变量</a:t>
            </a:r>
            <a:r>
              <a:rPr lang="en-US" altLang="zh-CN">
                <a:sym typeface="Symbol" panose="05050102010706020507" pitchFamily="18" charset="2"/>
              </a:rPr>
              <a:t>(</a:t>
            </a:r>
            <a:r>
              <a:rPr lang="zh-CN" altLang="en-US">
                <a:sym typeface="Symbol" panose="05050102010706020507" pitchFamily="18" charset="2"/>
              </a:rPr>
              <a:t>或</a:t>
            </a:r>
            <a:r>
              <a:rPr lang="en-US" altLang="zh-CN" i="1">
                <a:sym typeface="Symbol" panose="05050102010706020507" pitchFamily="18" charset="2"/>
              </a:rPr>
              <a:t>n</a:t>
            </a:r>
            <a:r>
              <a:rPr lang="zh-CN" altLang="en-US">
                <a:sym typeface="Symbol" panose="05050102010706020507" pitchFamily="18" charset="2"/>
              </a:rPr>
              <a:t>元随机向量</a:t>
            </a:r>
            <a:r>
              <a:rPr lang="en-US" altLang="zh-CN">
                <a:sym typeface="Symbol" panose="05050102010706020507" pitchFamily="18" charset="2"/>
              </a:rPr>
              <a:t>)</a:t>
            </a:r>
          </a:p>
          <a:p>
            <a:pPr eaLnBrk="1" hangingPunct="1"/>
            <a:r>
              <a:rPr lang="zh-CN" altLang="en-US">
                <a:solidFill>
                  <a:schemeClr val="tx2"/>
                </a:solidFill>
                <a:sym typeface="Symbol" panose="05050102010706020507" pitchFamily="18" charset="2"/>
              </a:rPr>
              <a:t>定义 </a:t>
            </a:r>
            <a:r>
              <a:rPr lang="en-US" altLang="zh-CN">
                <a:solidFill>
                  <a:schemeClr val="tx2"/>
                </a:solidFill>
                <a:sym typeface="Symbol" panose="05050102010706020507" pitchFamily="18" charset="2"/>
              </a:rPr>
              <a:t>2.6</a:t>
            </a:r>
            <a:r>
              <a:rPr lang="en-US" altLang="zh-CN">
                <a:sym typeface="Symbol" panose="05050102010706020507" pitchFamily="18" charset="2"/>
              </a:rPr>
              <a:t>  </a:t>
            </a:r>
            <a:r>
              <a:rPr lang="zh-CN" altLang="en-US">
                <a:sym typeface="Symbol" panose="05050102010706020507" pitchFamily="18" charset="2"/>
              </a:rPr>
              <a:t>称</a:t>
            </a:r>
            <a:r>
              <a:rPr lang="en-US" altLang="zh-CN" i="1">
                <a:sym typeface="Symbol" panose="05050102010706020507" pitchFamily="18" charset="2"/>
              </a:rPr>
              <a:t>n</a:t>
            </a:r>
            <a:r>
              <a:rPr lang="zh-CN" altLang="en-US">
                <a:sym typeface="Symbol" panose="05050102010706020507" pitchFamily="18" charset="2"/>
              </a:rPr>
              <a:t>元函数</a:t>
            </a:r>
          </a:p>
          <a:p>
            <a:pPr eaLnBrk="1" hangingPunct="1"/>
            <a:r>
              <a:rPr lang="zh-CN" altLang="en-US" i="1">
                <a:sym typeface="Symbol" panose="05050102010706020507" pitchFamily="18" charset="2"/>
              </a:rPr>
              <a:t>	</a:t>
            </a:r>
            <a:r>
              <a:rPr lang="en-US" altLang="zh-CN" i="1">
                <a:sym typeface="Symbol" panose="05050102010706020507" pitchFamily="18" charset="2"/>
              </a:rPr>
              <a:t>F</a:t>
            </a:r>
            <a:r>
              <a:rPr lang="en-US" altLang="zh-CN">
                <a:sym typeface="Symbol" panose="05050102010706020507" pitchFamily="18" charset="2"/>
              </a:rPr>
              <a:t>(</a:t>
            </a:r>
            <a:r>
              <a:rPr lang="en-US" altLang="zh-CN" i="1">
                <a:sym typeface="Symbol" panose="05050102010706020507" pitchFamily="18" charset="2"/>
              </a:rPr>
              <a:t>x</a:t>
            </a:r>
            <a:r>
              <a:rPr lang="en-US" altLang="zh-CN" baseline="-25000">
                <a:sym typeface="Symbol" panose="05050102010706020507" pitchFamily="18" charset="2"/>
              </a:rPr>
              <a:t>1</a:t>
            </a:r>
            <a:r>
              <a:rPr lang="en-US" altLang="zh-CN">
                <a:sym typeface="Symbol" panose="05050102010706020507" pitchFamily="18" charset="2"/>
              </a:rPr>
              <a:t>,</a:t>
            </a:r>
            <a:r>
              <a:rPr lang="en-US" altLang="zh-CN" i="1">
                <a:sym typeface="Symbol" panose="05050102010706020507" pitchFamily="18" charset="2"/>
              </a:rPr>
              <a:t>x</a:t>
            </a:r>
            <a:r>
              <a:rPr lang="en-US" altLang="zh-CN" baseline="-25000">
                <a:sym typeface="Symbol" panose="05050102010706020507" pitchFamily="18" charset="2"/>
              </a:rPr>
              <a:t>2</a:t>
            </a:r>
            <a:r>
              <a:rPr lang="en-US" altLang="zh-CN">
                <a:sym typeface="Symbol" panose="05050102010706020507" pitchFamily="18" charset="2"/>
              </a:rPr>
              <a:t>,…,</a:t>
            </a:r>
            <a:r>
              <a:rPr lang="en-US" altLang="zh-CN" i="1">
                <a:sym typeface="Symbol" panose="05050102010706020507" pitchFamily="18" charset="2"/>
              </a:rPr>
              <a:t>x</a:t>
            </a:r>
            <a:r>
              <a:rPr lang="en-US" altLang="zh-CN" i="1" baseline="-25000">
                <a:sym typeface="Symbol" panose="05050102010706020507" pitchFamily="18" charset="2"/>
              </a:rPr>
              <a:t>n</a:t>
            </a:r>
            <a:r>
              <a:rPr lang="en-US" altLang="zh-CN">
                <a:sym typeface="Symbol" panose="05050102010706020507" pitchFamily="18" charset="2"/>
              </a:rPr>
              <a:t>)=</a:t>
            </a:r>
            <a:r>
              <a:rPr lang="en-US" altLang="zh-CN" i="1">
                <a:sym typeface="Symbol" panose="05050102010706020507" pitchFamily="18" charset="2"/>
              </a:rPr>
              <a:t>P</a:t>
            </a:r>
            <a:r>
              <a:rPr lang="en-US" altLang="zh-CN">
                <a:sym typeface="Symbol" panose="05050102010706020507" pitchFamily="18" charset="2"/>
              </a:rPr>
              <a:t>(</a:t>
            </a:r>
            <a:r>
              <a:rPr lang="en-US" altLang="zh-CN" i="1">
                <a:latin typeface="Symbol" panose="05050102010706020507" pitchFamily="18" charset="2"/>
              </a:rPr>
              <a:t>x</a:t>
            </a:r>
            <a:r>
              <a:rPr lang="en-US" altLang="zh-CN" baseline="-25000"/>
              <a:t>1</a:t>
            </a:r>
            <a:r>
              <a:rPr lang="en-US" altLang="zh-CN">
                <a:sym typeface="Symbol" panose="05050102010706020507" pitchFamily="18" charset="2"/>
              </a:rPr>
              <a:t></a:t>
            </a:r>
            <a:r>
              <a:rPr lang="en-US" altLang="zh-CN" i="1">
                <a:sym typeface="Symbol" panose="05050102010706020507" pitchFamily="18" charset="2"/>
              </a:rPr>
              <a:t>x</a:t>
            </a:r>
            <a:r>
              <a:rPr lang="en-US" altLang="zh-CN" baseline="-25000">
                <a:sym typeface="Symbol" panose="05050102010706020507" pitchFamily="18" charset="2"/>
              </a:rPr>
              <a:t>1</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x</a:t>
            </a:r>
            <a:r>
              <a:rPr lang="en-US" altLang="zh-CN" baseline="-25000">
                <a:sym typeface="Symbol" panose="05050102010706020507" pitchFamily="18" charset="2"/>
              </a:rPr>
              <a:t>2</a:t>
            </a:r>
            <a:r>
              <a:rPr lang="en-US" altLang="zh-CN">
                <a:sym typeface="Symbol" panose="05050102010706020507" pitchFamily="18" charset="2"/>
              </a:rPr>
              <a:t></a:t>
            </a:r>
            <a:r>
              <a:rPr lang="en-US" altLang="zh-CN" i="1">
                <a:sym typeface="Symbol" panose="05050102010706020507" pitchFamily="18" charset="2"/>
              </a:rPr>
              <a:t>x</a:t>
            </a:r>
            <a:r>
              <a:rPr lang="en-US" altLang="zh-CN" baseline="-25000">
                <a:sym typeface="Symbol" panose="05050102010706020507" pitchFamily="18" charset="2"/>
              </a:rPr>
              <a:t>2</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x</a:t>
            </a:r>
            <a:r>
              <a:rPr lang="en-US" altLang="zh-CN" baseline="-25000">
                <a:sym typeface="Symbol" panose="05050102010706020507" pitchFamily="18" charset="2"/>
              </a:rPr>
              <a:t>n</a:t>
            </a:r>
            <a:r>
              <a:rPr lang="en-US" altLang="zh-CN">
                <a:sym typeface="Symbol" panose="05050102010706020507" pitchFamily="18" charset="2"/>
              </a:rPr>
              <a:t></a:t>
            </a:r>
            <a:r>
              <a:rPr lang="en-US" altLang="zh-CN" i="1">
                <a:sym typeface="Symbol" panose="05050102010706020507" pitchFamily="18" charset="2"/>
              </a:rPr>
              <a:t>x</a:t>
            </a:r>
            <a:r>
              <a:rPr lang="en-US" altLang="zh-CN" i="1" baseline="-25000">
                <a:sym typeface="Symbol" panose="05050102010706020507" pitchFamily="18" charset="2"/>
              </a:rPr>
              <a:t>n</a:t>
            </a:r>
            <a:r>
              <a:rPr lang="en-US" altLang="zh-CN">
                <a:sym typeface="Symbol" panose="05050102010706020507" pitchFamily="18" charset="2"/>
              </a:rPr>
              <a:t>)</a:t>
            </a:r>
          </a:p>
          <a:p>
            <a:pPr eaLnBrk="1" hangingPunct="1"/>
            <a:r>
              <a:rPr lang="en-US" altLang="zh-CN">
                <a:sym typeface="Symbol" panose="05050102010706020507" pitchFamily="18" charset="2"/>
              </a:rPr>
              <a:t>			(</a:t>
            </a:r>
            <a:r>
              <a:rPr lang="en-US" altLang="zh-CN" i="1">
                <a:sym typeface="Symbol" panose="05050102010706020507" pitchFamily="18" charset="2"/>
              </a:rPr>
              <a:t>x</a:t>
            </a:r>
            <a:r>
              <a:rPr lang="en-US" altLang="zh-CN" baseline="-25000">
                <a:sym typeface="Symbol" panose="05050102010706020507" pitchFamily="18" charset="2"/>
              </a:rPr>
              <a:t>1</a:t>
            </a:r>
            <a:r>
              <a:rPr lang="en-US" altLang="zh-CN">
                <a:sym typeface="Symbol" panose="05050102010706020507" pitchFamily="18" charset="2"/>
              </a:rPr>
              <a:t>,</a:t>
            </a:r>
            <a:r>
              <a:rPr lang="en-US" altLang="zh-CN" i="1">
                <a:sym typeface="Symbol" panose="05050102010706020507" pitchFamily="18" charset="2"/>
              </a:rPr>
              <a:t>x</a:t>
            </a:r>
            <a:r>
              <a:rPr lang="en-US" altLang="zh-CN" baseline="-25000">
                <a:sym typeface="Symbol" panose="05050102010706020507" pitchFamily="18" charset="2"/>
              </a:rPr>
              <a:t>2</a:t>
            </a:r>
            <a:r>
              <a:rPr lang="en-US" altLang="zh-CN">
                <a:sym typeface="Symbol" panose="05050102010706020507" pitchFamily="18" charset="2"/>
              </a:rPr>
              <a:t>,…,</a:t>
            </a:r>
            <a:r>
              <a:rPr lang="en-US" altLang="zh-CN" i="1">
                <a:sym typeface="Symbol" panose="05050102010706020507" pitchFamily="18" charset="2"/>
              </a:rPr>
              <a:t>x</a:t>
            </a:r>
            <a:r>
              <a:rPr lang="en-US" altLang="zh-CN" i="1" baseline="-25000">
                <a:sym typeface="Symbol" panose="05050102010706020507" pitchFamily="18" charset="2"/>
              </a:rPr>
              <a:t>n</a:t>
            </a:r>
            <a:r>
              <a:rPr lang="en-US" altLang="zh-CN">
                <a:sym typeface="Symbol" panose="05050102010706020507" pitchFamily="18" charset="2"/>
              </a:rPr>
              <a:t>)</a:t>
            </a:r>
            <a:r>
              <a:rPr lang="en-US" altLang="zh-CN" i="1">
                <a:sym typeface="Symbol" panose="05050102010706020507" pitchFamily="18" charset="2"/>
              </a:rPr>
              <a:t>R</a:t>
            </a:r>
            <a:r>
              <a:rPr lang="en-US" altLang="zh-CN" i="1" baseline="30000">
                <a:sym typeface="Symbol" panose="05050102010706020507" pitchFamily="18" charset="2"/>
              </a:rPr>
              <a:t>n</a:t>
            </a:r>
          </a:p>
          <a:p>
            <a:pPr eaLnBrk="1" hangingPunct="1"/>
            <a:r>
              <a:rPr lang="zh-CN" altLang="en-US">
                <a:sym typeface="Symbol" panose="05050102010706020507" pitchFamily="18" charset="2"/>
              </a:rPr>
              <a:t>为</a:t>
            </a:r>
            <a:r>
              <a:rPr lang="en-US" altLang="zh-CN" i="1">
                <a:sym typeface="Symbol" panose="05050102010706020507" pitchFamily="18" charset="2"/>
              </a:rPr>
              <a:t>n</a:t>
            </a:r>
            <a:r>
              <a:rPr lang="zh-CN" altLang="en-US">
                <a:sym typeface="Symbol" panose="05050102010706020507" pitchFamily="18" charset="2"/>
              </a:rPr>
              <a:t>元随机变量的分布函数</a:t>
            </a:r>
            <a:r>
              <a:rPr lang="en-US" altLang="zh-CN">
                <a:sym typeface="Symbol" panose="05050102010706020507" pitchFamily="18" charset="2"/>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5570" name="Rectangle 2">
            <a:extLst>
              <a:ext uri="{FF2B5EF4-FFF2-40B4-BE49-F238E27FC236}">
                <a16:creationId xmlns:a16="http://schemas.microsoft.com/office/drawing/2014/main" id="{FC5F9D36-BFC8-40A0-BFE8-014D348AE925}"/>
              </a:ext>
            </a:extLst>
          </p:cNvPr>
          <p:cNvSpPr>
            <a:spLocks noGrp="1" noChangeArrowheads="1"/>
          </p:cNvSpPr>
          <p:nvPr>
            <p:ph type="title"/>
          </p:nvPr>
        </p:nvSpPr>
        <p:spPr/>
        <p:txBody>
          <a:bodyPr/>
          <a:lstStyle/>
          <a:p>
            <a:pPr eaLnBrk="1" hangingPunct="1"/>
            <a:r>
              <a:rPr lang="zh-CN" altLang="en-US"/>
              <a:t>注意</a:t>
            </a:r>
          </a:p>
        </p:txBody>
      </p:sp>
      <p:sp>
        <p:nvSpPr>
          <p:cNvPr id="365571" name="Rectangle 3">
            <a:extLst>
              <a:ext uri="{FF2B5EF4-FFF2-40B4-BE49-F238E27FC236}">
                <a16:creationId xmlns:a16="http://schemas.microsoft.com/office/drawing/2014/main" id="{02081AF7-8C1A-4447-A481-E50C961EF366}"/>
              </a:ext>
            </a:extLst>
          </p:cNvPr>
          <p:cNvSpPr>
            <a:spLocks noGrp="1" noChangeArrowheads="1"/>
          </p:cNvSpPr>
          <p:nvPr>
            <p:ph type="body" idx="1"/>
          </p:nvPr>
        </p:nvSpPr>
        <p:spPr>
          <a:xfrm>
            <a:off x="395536" y="990600"/>
            <a:ext cx="8208912" cy="5867400"/>
          </a:xfrm>
        </p:spPr>
        <p:txBody>
          <a:bodyPr/>
          <a:lstStyle/>
          <a:p>
            <a:pPr marL="571500" indent="-571500" eaLnBrk="1" hangingPunct="1">
              <a:lnSpc>
                <a:spcPct val="130000"/>
              </a:lnSpc>
              <a:buFont typeface="Wingdings" panose="05000000000000000000" pitchFamily="2" charset="2"/>
              <a:buChar char="l"/>
            </a:pPr>
            <a:r>
              <a:rPr lang="zh-CN" altLang="en-US" sz="3200" dirty="0"/>
              <a:t>事件</a:t>
            </a:r>
            <a:r>
              <a:rPr lang="en-US" altLang="zh-CN" sz="3200" dirty="0"/>
              <a:t>{</a:t>
            </a:r>
            <a:r>
              <a:rPr lang="en-US" altLang="zh-CN" sz="3200" i="1" dirty="0">
                <a:latin typeface="Symbol" panose="05050102010706020507" pitchFamily="18" charset="2"/>
              </a:rPr>
              <a:t>x</a:t>
            </a:r>
            <a:r>
              <a:rPr lang="en-US" altLang="zh-CN" sz="3200" baseline="-25000" dirty="0"/>
              <a:t>1</a:t>
            </a:r>
            <a:r>
              <a:rPr lang="en-US" altLang="zh-CN" sz="3200" dirty="0">
                <a:sym typeface="Symbol" panose="05050102010706020507" pitchFamily="18" charset="2"/>
              </a:rPr>
              <a:t></a:t>
            </a:r>
            <a:r>
              <a:rPr lang="en-US" altLang="zh-CN" sz="3200" i="1" dirty="0">
                <a:sym typeface="Symbol" panose="05050102010706020507" pitchFamily="18" charset="2"/>
              </a:rPr>
              <a:t>x</a:t>
            </a:r>
            <a:r>
              <a:rPr lang="en-US" altLang="zh-CN" sz="3200" baseline="-25000" dirty="0">
                <a:sym typeface="Symbol" panose="05050102010706020507" pitchFamily="18" charset="2"/>
              </a:rPr>
              <a:t>1</a:t>
            </a:r>
            <a:r>
              <a:rPr lang="en-US" altLang="zh-CN" sz="3200" dirty="0">
                <a:sym typeface="Symbol" panose="05050102010706020507" pitchFamily="18" charset="2"/>
              </a:rPr>
              <a:t>,</a:t>
            </a:r>
            <a:r>
              <a:rPr lang="en-US" altLang="zh-CN" sz="3200" i="1" dirty="0">
                <a:latin typeface="Symbol" panose="05050102010706020507" pitchFamily="18" charset="2"/>
                <a:sym typeface="Symbol" panose="05050102010706020507" pitchFamily="18" charset="2"/>
              </a:rPr>
              <a:t>x</a:t>
            </a:r>
            <a:r>
              <a:rPr lang="en-US" altLang="zh-CN" sz="3200" baseline="-25000" dirty="0">
                <a:sym typeface="Symbol" panose="05050102010706020507" pitchFamily="18" charset="2"/>
              </a:rPr>
              <a:t>2</a:t>
            </a:r>
            <a:r>
              <a:rPr lang="en-US" altLang="zh-CN" sz="3200" dirty="0">
                <a:sym typeface="Symbol" panose="05050102010706020507" pitchFamily="18" charset="2"/>
              </a:rPr>
              <a:t></a:t>
            </a:r>
            <a:r>
              <a:rPr lang="en-US" altLang="zh-CN" sz="3200" i="1" dirty="0">
                <a:sym typeface="Symbol" panose="05050102010706020507" pitchFamily="18" charset="2"/>
              </a:rPr>
              <a:t>x</a:t>
            </a:r>
            <a:r>
              <a:rPr lang="en-US" altLang="zh-CN" sz="3200" baseline="-25000" dirty="0">
                <a:sym typeface="Symbol" panose="05050102010706020507" pitchFamily="18" charset="2"/>
              </a:rPr>
              <a:t>2</a:t>
            </a:r>
            <a:r>
              <a:rPr lang="en-US" altLang="zh-CN" sz="3200" dirty="0">
                <a:sym typeface="Symbol" panose="05050102010706020507" pitchFamily="18" charset="2"/>
              </a:rPr>
              <a:t>,…,</a:t>
            </a:r>
            <a:r>
              <a:rPr lang="en-US" altLang="zh-CN" sz="3200" i="1" dirty="0" err="1">
                <a:latin typeface="Symbol" panose="05050102010706020507" pitchFamily="18" charset="2"/>
                <a:sym typeface="Symbol" panose="05050102010706020507" pitchFamily="18" charset="2"/>
              </a:rPr>
              <a:t>x</a:t>
            </a:r>
            <a:r>
              <a:rPr lang="en-US" altLang="zh-CN" sz="3200" baseline="-25000" dirty="0" err="1">
                <a:sym typeface="Symbol" panose="05050102010706020507" pitchFamily="18" charset="2"/>
              </a:rPr>
              <a:t>n</a:t>
            </a:r>
            <a:r>
              <a:rPr lang="en-US" altLang="zh-CN" sz="3200" dirty="0" err="1">
                <a:sym typeface="Symbol" panose="05050102010706020507" pitchFamily="18" charset="2"/>
              </a:rPr>
              <a:t></a:t>
            </a:r>
            <a:r>
              <a:rPr lang="en-US" altLang="zh-CN" sz="3200" i="1" dirty="0" err="1">
                <a:sym typeface="Symbol" panose="05050102010706020507" pitchFamily="18" charset="2"/>
              </a:rPr>
              <a:t>x</a:t>
            </a:r>
            <a:r>
              <a:rPr lang="en-US" altLang="zh-CN" sz="3200" i="1" baseline="-25000" dirty="0" err="1">
                <a:sym typeface="Symbol" panose="05050102010706020507" pitchFamily="18" charset="2"/>
              </a:rPr>
              <a:t>n</a:t>
            </a:r>
            <a:r>
              <a:rPr lang="en-US" altLang="zh-CN" sz="3200" dirty="0">
                <a:sym typeface="Symbol" panose="05050102010706020507" pitchFamily="18" charset="2"/>
              </a:rPr>
              <a:t>}</a:t>
            </a:r>
            <a:r>
              <a:rPr lang="zh-CN" altLang="en-US" sz="3200" dirty="0">
                <a:sym typeface="Symbol" panose="05050102010706020507" pitchFamily="18" charset="2"/>
              </a:rPr>
              <a:t>表示</a:t>
            </a:r>
            <a:r>
              <a:rPr lang="en-US" altLang="zh-CN" sz="3200" i="1" dirty="0">
                <a:sym typeface="Symbol" panose="05050102010706020507" pitchFamily="18" charset="2"/>
              </a:rPr>
              <a:t>n</a:t>
            </a:r>
            <a:r>
              <a:rPr lang="zh-CN" altLang="en-US" sz="3200" dirty="0">
                <a:sym typeface="Symbol" panose="05050102010706020507" pitchFamily="18" charset="2"/>
              </a:rPr>
              <a:t>个事件</a:t>
            </a:r>
            <a:r>
              <a:rPr lang="en-US" altLang="zh-CN" sz="3200" dirty="0"/>
              <a:t>{</a:t>
            </a:r>
            <a:r>
              <a:rPr lang="en-US" altLang="zh-CN" sz="3200" i="1" dirty="0">
                <a:latin typeface="Symbol" panose="05050102010706020507" pitchFamily="18" charset="2"/>
              </a:rPr>
              <a:t>x</a:t>
            </a:r>
            <a:r>
              <a:rPr lang="en-US" altLang="zh-CN" sz="3200" baseline="-25000" dirty="0"/>
              <a:t>1</a:t>
            </a:r>
            <a:r>
              <a:rPr lang="en-US" altLang="zh-CN" sz="3200" dirty="0">
                <a:sym typeface="Symbol" panose="05050102010706020507" pitchFamily="18" charset="2"/>
              </a:rPr>
              <a:t></a:t>
            </a:r>
            <a:r>
              <a:rPr lang="en-US" altLang="zh-CN" sz="3200" i="1" dirty="0">
                <a:sym typeface="Symbol" panose="05050102010706020507" pitchFamily="18" charset="2"/>
              </a:rPr>
              <a:t>x</a:t>
            </a:r>
            <a:r>
              <a:rPr lang="en-US" altLang="zh-CN" sz="3200" baseline="-25000" dirty="0">
                <a:sym typeface="Symbol" panose="05050102010706020507" pitchFamily="18" charset="2"/>
              </a:rPr>
              <a:t>1</a:t>
            </a:r>
            <a:r>
              <a:rPr lang="en-US" altLang="zh-CN" sz="3200" dirty="0">
                <a:sym typeface="Symbol" panose="05050102010706020507" pitchFamily="18" charset="2"/>
              </a:rPr>
              <a:t>},{</a:t>
            </a:r>
            <a:r>
              <a:rPr lang="en-US" altLang="zh-CN" sz="3200" i="1" dirty="0">
                <a:latin typeface="Symbol" panose="05050102010706020507" pitchFamily="18" charset="2"/>
                <a:sym typeface="Symbol" panose="05050102010706020507" pitchFamily="18" charset="2"/>
              </a:rPr>
              <a:t>x</a:t>
            </a:r>
            <a:r>
              <a:rPr lang="en-US" altLang="zh-CN" sz="3200" baseline="-25000" dirty="0">
                <a:sym typeface="Symbol" panose="05050102010706020507" pitchFamily="18" charset="2"/>
              </a:rPr>
              <a:t>2</a:t>
            </a:r>
            <a:r>
              <a:rPr lang="en-US" altLang="zh-CN" sz="3200" dirty="0">
                <a:sym typeface="Symbol" panose="05050102010706020507" pitchFamily="18" charset="2"/>
              </a:rPr>
              <a:t></a:t>
            </a:r>
            <a:r>
              <a:rPr lang="en-US" altLang="zh-CN" sz="3200" i="1" dirty="0">
                <a:sym typeface="Symbol" panose="05050102010706020507" pitchFamily="18" charset="2"/>
              </a:rPr>
              <a:t>x</a:t>
            </a:r>
            <a:r>
              <a:rPr lang="en-US" altLang="zh-CN" sz="3200" baseline="-25000" dirty="0">
                <a:sym typeface="Symbol" panose="05050102010706020507" pitchFamily="18" charset="2"/>
              </a:rPr>
              <a:t>2</a:t>
            </a:r>
            <a:r>
              <a:rPr lang="en-US" altLang="zh-CN" sz="3200" dirty="0">
                <a:sym typeface="Symbol" panose="05050102010706020507" pitchFamily="18" charset="2"/>
              </a:rPr>
              <a:t>},…,{</a:t>
            </a:r>
            <a:r>
              <a:rPr lang="en-US" altLang="zh-CN" sz="3200" i="1" dirty="0" err="1">
                <a:latin typeface="Symbol" panose="05050102010706020507" pitchFamily="18" charset="2"/>
                <a:sym typeface="Symbol" panose="05050102010706020507" pitchFamily="18" charset="2"/>
              </a:rPr>
              <a:t>x</a:t>
            </a:r>
            <a:r>
              <a:rPr lang="en-US" altLang="zh-CN" sz="3200" baseline="-25000" dirty="0" err="1">
                <a:sym typeface="Symbol" panose="05050102010706020507" pitchFamily="18" charset="2"/>
              </a:rPr>
              <a:t>n</a:t>
            </a:r>
            <a:r>
              <a:rPr lang="en-US" altLang="zh-CN" sz="3200" dirty="0" err="1">
                <a:sym typeface="Symbol" panose="05050102010706020507" pitchFamily="18" charset="2"/>
              </a:rPr>
              <a:t></a:t>
            </a:r>
            <a:r>
              <a:rPr lang="en-US" altLang="zh-CN" sz="3200" i="1" dirty="0" err="1">
                <a:sym typeface="Symbol" panose="05050102010706020507" pitchFamily="18" charset="2"/>
              </a:rPr>
              <a:t>x</a:t>
            </a:r>
            <a:r>
              <a:rPr lang="en-US" altLang="zh-CN" sz="3200" i="1" baseline="-25000" dirty="0" err="1">
                <a:sym typeface="Symbol" panose="05050102010706020507" pitchFamily="18" charset="2"/>
              </a:rPr>
              <a:t>n</a:t>
            </a:r>
            <a:r>
              <a:rPr lang="en-US" altLang="zh-CN" sz="3200" dirty="0">
                <a:sym typeface="Symbol" panose="05050102010706020507" pitchFamily="18" charset="2"/>
              </a:rPr>
              <a:t>}</a:t>
            </a:r>
            <a:r>
              <a:rPr lang="zh-CN" altLang="en-US" sz="3200" dirty="0">
                <a:sym typeface="Symbol" panose="05050102010706020507" pitchFamily="18" charset="2"/>
              </a:rPr>
              <a:t>的交事件</a:t>
            </a:r>
            <a:r>
              <a:rPr lang="en-US" altLang="zh-CN" sz="3200" dirty="0">
                <a:sym typeface="Symbol" panose="05050102010706020507" pitchFamily="18" charset="2"/>
              </a:rPr>
              <a:t>, </a:t>
            </a:r>
            <a:r>
              <a:rPr lang="zh-CN" altLang="en-US" sz="3200" dirty="0">
                <a:sym typeface="Symbol" panose="05050102010706020507" pitchFamily="18" charset="2"/>
              </a:rPr>
              <a:t>即</a:t>
            </a:r>
          </a:p>
          <a:p>
            <a:pPr marL="0" indent="0" algn="ctr" eaLnBrk="1" hangingPunct="1">
              <a:lnSpc>
                <a:spcPct val="130000"/>
              </a:lnSpc>
            </a:pPr>
            <a:r>
              <a:rPr lang="zh-CN" altLang="en-US" sz="3200" dirty="0">
                <a:sym typeface="Symbol" panose="05050102010706020507" pitchFamily="18" charset="2"/>
              </a:rPr>
              <a:t> </a:t>
            </a:r>
            <a:r>
              <a:rPr lang="en-US" altLang="zh-CN" sz="3200" dirty="0"/>
              <a:t>{</a:t>
            </a:r>
            <a:r>
              <a:rPr lang="en-US" altLang="zh-CN" sz="3200" i="1" dirty="0">
                <a:latin typeface="Symbol" panose="05050102010706020507" pitchFamily="18" charset="2"/>
              </a:rPr>
              <a:t>x</a:t>
            </a:r>
            <a:r>
              <a:rPr lang="en-US" altLang="zh-CN" sz="3200" baseline="-25000" dirty="0"/>
              <a:t>1</a:t>
            </a:r>
            <a:r>
              <a:rPr lang="en-US" altLang="zh-CN" sz="3200" dirty="0">
                <a:sym typeface="Symbol" panose="05050102010706020507" pitchFamily="18" charset="2"/>
              </a:rPr>
              <a:t></a:t>
            </a:r>
            <a:r>
              <a:rPr lang="en-US" altLang="zh-CN" sz="3200" i="1" dirty="0">
                <a:sym typeface="Symbol" panose="05050102010706020507" pitchFamily="18" charset="2"/>
              </a:rPr>
              <a:t>x</a:t>
            </a:r>
            <a:r>
              <a:rPr lang="en-US" altLang="zh-CN" sz="3200" baseline="-25000" dirty="0">
                <a:sym typeface="Symbol" panose="05050102010706020507" pitchFamily="18" charset="2"/>
              </a:rPr>
              <a:t>1</a:t>
            </a:r>
            <a:r>
              <a:rPr lang="en-US" altLang="zh-CN" sz="3200" dirty="0">
                <a:sym typeface="Symbol" panose="05050102010706020507" pitchFamily="18" charset="2"/>
              </a:rPr>
              <a:t>}{</a:t>
            </a:r>
            <a:r>
              <a:rPr lang="en-US" altLang="zh-CN" sz="3200" i="1" dirty="0">
                <a:latin typeface="Symbol" panose="05050102010706020507" pitchFamily="18" charset="2"/>
                <a:sym typeface="Symbol" panose="05050102010706020507" pitchFamily="18" charset="2"/>
              </a:rPr>
              <a:t>x</a:t>
            </a:r>
            <a:r>
              <a:rPr lang="en-US" altLang="zh-CN" sz="3200" baseline="-25000" dirty="0">
                <a:sym typeface="Symbol" panose="05050102010706020507" pitchFamily="18" charset="2"/>
              </a:rPr>
              <a:t>2</a:t>
            </a:r>
            <a:r>
              <a:rPr lang="en-US" altLang="zh-CN" sz="3200" dirty="0">
                <a:sym typeface="Symbol" panose="05050102010706020507" pitchFamily="18" charset="2"/>
              </a:rPr>
              <a:t></a:t>
            </a:r>
            <a:r>
              <a:rPr lang="en-US" altLang="zh-CN" sz="3200" i="1" dirty="0">
                <a:sym typeface="Symbol" panose="05050102010706020507" pitchFamily="18" charset="2"/>
              </a:rPr>
              <a:t>x</a:t>
            </a:r>
            <a:r>
              <a:rPr lang="en-US" altLang="zh-CN" sz="3200" baseline="-25000" dirty="0">
                <a:sym typeface="Symbol" panose="05050102010706020507" pitchFamily="18" charset="2"/>
              </a:rPr>
              <a:t>2</a:t>
            </a:r>
            <a:r>
              <a:rPr lang="en-US" altLang="zh-CN" sz="3200" dirty="0">
                <a:sym typeface="Symbol" panose="05050102010706020507" pitchFamily="18" charset="2"/>
              </a:rPr>
              <a:t>}…{</a:t>
            </a:r>
            <a:r>
              <a:rPr lang="en-US" altLang="zh-CN" sz="3200" i="1" dirty="0" err="1">
                <a:latin typeface="Symbol" panose="05050102010706020507" pitchFamily="18" charset="2"/>
                <a:sym typeface="Symbol" panose="05050102010706020507" pitchFamily="18" charset="2"/>
              </a:rPr>
              <a:t>x</a:t>
            </a:r>
            <a:r>
              <a:rPr lang="en-US" altLang="zh-CN" sz="3200" baseline="-25000" dirty="0" err="1">
                <a:sym typeface="Symbol" panose="05050102010706020507" pitchFamily="18" charset="2"/>
              </a:rPr>
              <a:t>n</a:t>
            </a:r>
            <a:r>
              <a:rPr lang="en-US" altLang="zh-CN" sz="3200" dirty="0" err="1">
                <a:sym typeface="Symbol" panose="05050102010706020507" pitchFamily="18" charset="2"/>
              </a:rPr>
              <a:t></a:t>
            </a:r>
            <a:r>
              <a:rPr lang="en-US" altLang="zh-CN" sz="3200" i="1" dirty="0" err="1">
                <a:sym typeface="Symbol" panose="05050102010706020507" pitchFamily="18" charset="2"/>
              </a:rPr>
              <a:t>x</a:t>
            </a:r>
            <a:r>
              <a:rPr lang="en-US" altLang="zh-CN" sz="3200" i="1" baseline="-25000" dirty="0" err="1">
                <a:sym typeface="Symbol" panose="05050102010706020507" pitchFamily="18" charset="2"/>
              </a:rPr>
              <a:t>n</a:t>
            </a:r>
            <a:r>
              <a:rPr lang="en-US" altLang="zh-CN" sz="3200" dirty="0">
                <a:sym typeface="Symbol" panose="05050102010706020507" pitchFamily="18" charset="2"/>
              </a:rPr>
              <a:t>}</a:t>
            </a:r>
          </a:p>
          <a:p>
            <a:pPr marL="571500" indent="-571500" eaLnBrk="1" hangingPunct="1">
              <a:lnSpc>
                <a:spcPct val="130000"/>
              </a:lnSpc>
              <a:buFont typeface="Wingdings" panose="05000000000000000000" pitchFamily="2" charset="2"/>
              <a:buChar char="l"/>
            </a:pPr>
            <a:r>
              <a:rPr lang="zh-CN" altLang="en-US" sz="3200" dirty="0">
                <a:sym typeface="Symbol" panose="05050102010706020507" pitchFamily="18" charset="2"/>
              </a:rPr>
              <a:t>如前所述</a:t>
            </a:r>
            <a:r>
              <a:rPr lang="en-US" altLang="zh-CN" sz="3200" dirty="0">
                <a:sym typeface="Symbol" panose="05050102010706020507" pitchFamily="18" charset="2"/>
              </a:rPr>
              <a:t>, </a:t>
            </a:r>
            <a:r>
              <a:rPr lang="en-US" altLang="zh-CN" sz="3200" i="1" dirty="0">
                <a:sym typeface="Symbol" panose="05050102010706020507" pitchFamily="18" charset="2"/>
              </a:rPr>
              <a:t>n</a:t>
            </a:r>
            <a:r>
              <a:rPr lang="zh-CN" altLang="en-US" sz="3200" dirty="0">
                <a:sym typeface="Symbol" panose="05050102010706020507" pitchFamily="18" charset="2"/>
              </a:rPr>
              <a:t>个事件的交事件通常不好计算</a:t>
            </a:r>
            <a:r>
              <a:rPr lang="en-US" altLang="zh-CN" sz="3200" dirty="0">
                <a:sym typeface="Symbol" panose="05050102010706020507" pitchFamily="18" charset="2"/>
              </a:rPr>
              <a:t>, </a:t>
            </a:r>
            <a:r>
              <a:rPr lang="zh-CN" altLang="en-US" sz="3200" dirty="0">
                <a:sym typeface="Symbol" panose="05050102010706020507" pitchFamily="18" charset="2"/>
              </a:rPr>
              <a:t>要利用乘法法则来进行计算</a:t>
            </a:r>
            <a:r>
              <a:rPr lang="en-US" altLang="zh-CN" sz="3200" dirty="0">
                <a:sym typeface="Symbol" panose="05050102010706020507" pitchFamily="18" charset="2"/>
              </a:rPr>
              <a:t>. </a:t>
            </a:r>
            <a:r>
              <a:rPr lang="zh-CN" altLang="en-US" sz="3200" dirty="0">
                <a:sym typeface="Symbol" panose="05050102010706020507" pitchFamily="18" charset="2"/>
              </a:rPr>
              <a:t>即利用公式</a:t>
            </a:r>
          </a:p>
          <a:p>
            <a:pPr eaLnBrk="1" hangingPunct="1">
              <a:lnSpc>
                <a:spcPct val="130000"/>
              </a:lnSpc>
            </a:pPr>
            <a:r>
              <a:rPr lang="en-US" altLang="zh-CN" sz="3200" i="1" dirty="0"/>
              <a:t>     P</a:t>
            </a:r>
            <a:r>
              <a:rPr lang="en-US" altLang="zh-CN" sz="3200" dirty="0"/>
              <a:t>(</a:t>
            </a:r>
            <a:r>
              <a:rPr lang="en-US" altLang="zh-CN" sz="3200" i="1" dirty="0"/>
              <a:t>A</a:t>
            </a:r>
            <a:r>
              <a:rPr lang="en-US" altLang="zh-CN" sz="3200" baseline="-25000" dirty="0"/>
              <a:t>1</a:t>
            </a:r>
            <a:r>
              <a:rPr lang="en-US" altLang="zh-CN" sz="3200" i="1" dirty="0"/>
              <a:t>A</a:t>
            </a:r>
            <a:r>
              <a:rPr lang="en-US" altLang="zh-CN" sz="3200" baseline="-25000" dirty="0"/>
              <a:t>2</a:t>
            </a:r>
            <a:r>
              <a:rPr lang="en-US" altLang="zh-CN" sz="3200" dirty="0"/>
              <a:t>…</a:t>
            </a:r>
            <a:r>
              <a:rPr lang="en-US" altLang="zh-CN" sz="3200" i="1" dirty="0"/>
              <a:t>A</a:t>
            </a:r>
            <a:r>
              <a:rPr lang="en-US" altLang="zh-CN" sz="3200" i="1" baseline="-25000" dirty="0"/>
              <a:t>n</a:t>
            </a:r>
            <a:r>
              <a:rPr lang="en-US" altLang="zh-CN" sz="3200" dirty="0"/>
              <a:t>)=</a:t>
            </a:r>
            <a:r>
              <a:rPr lang="en-US" altLang="zh-CN" sz="3200" i="1" dirty="0"/>
              <a:t>P</a:t>
            </a:r>
            <a:r>
              <a:rPr lang="en-US" altLang="zh-CN" sz="3200" dirty="0"/>
              <a:t>(</a:t>
            </a:r>
            <a:r>
              <a:rPr lang="en-US" altLang="zh-CN" sz="3200" i="1" dirty="0"/>
              <a:t>A</a:t>
            </a:r>
            <a:r>
              <a:rPr lang="en-US" altLang="zh-CN" sz="3200" baseline="-25000" dirty="0"/>
              <a:t>1</a:t>
            </a:r>
            <a:r>
              <a:rPr lang="en-US" altLang="zh-CN" sz="3200" dirty="0"/>
              <a:t>)</a:t>
            </a:r>
            <a:r>
              <a:rPr lang="en-US" altLang="zh-CN" sz="3200" i="1" dirty="0"/>
              <a:t>P</a:t>
            </a:r>
            <a:r>
              <a:rPr lang="en-US" altLang="zh-CN" sz="3200" dirty="0"/>
              <a:t>(</a:t>
            </a:r>
            <a:r>
              <a:rPr lang="en-US" altLang="zh-CN" sz="3200" i="1" dirty="0"/>
              <a:t>A</a:t>
            </a:r>
            <a:r>
              <a:rPr lang="en-US" altLang="zh-CN" sz="3200" baseline="-25000" dirty="0"/>
              <a:t>2</a:t>
            </a:r>
            <a:r>
              <a:rPr lang="en-US" altLang="zh-CN" sz="3200" dirty="0"/>
              <a:t>|</a:t>
            </a:r>
            <a:r>
              <a:rPr lang="en-US" altLang="zh-CN" sz="3200" i="1" dirty="0"/>
              <a:t>A</a:t>
            </a:r>
            <a:r>
              <a:rPr lang="en-US" altLang="zh-CN" sz="3200" baseline="-25000" dirty="0"/>
              <a:t>1</a:t>
            </a:r>
            <a:r>
              <a:rPr lang="en-US" altLang="zh-CN" sz="3200" dirty="0"/>
              <a:t>)</a:t>
            </a:r>
            <a:r>
              <a:rPr lang="en-US" altLang="zh-CN" sz="3200" i="1" dirty="0"/>
              <a:t>P</a:t>
            </a:r>
            <a:r>
              <a:rPr lang="en-US" altLang="zh-CN" sz="3200" dirty="0"/>
              <a:t>(</a:t>
            </a:r>
            <a:r>
              <a:rPr lang="en-US" altLang="zh-CN" sz="3200" i="1" dirty="0"/>
              <a:t>A</a:t>
            </a:r>
            <a:r>
              <a:rPr lang="en-US" altLang="zh-CN" sz="3200" baseline="-25000" dirty="0"/>
              <a:t>3</a:t>
            </a:r>
            <a:r>
              <a:rPr lang="en-US" altLang="zh-CN" sz="3200" dirty="0"/>
              <a:t>|</a:t>
            </a:r>
            <a:r>
              <a:rPr lang="en-US" altLang="zh-CN" sz="3200" i="1" dirty="0"/>
              <a:t>A</a:t>
            </a:r>
            <a:r>
              <a:rPr lang="en-US" altLang="zh-CN" sz="3200" baseline="-25000" dirty="0"/>
              <a:t>1</a:t>
            </a:r>
            <a:r>
              <a:rPr lang="en-US" altLang="zh-CN" sz="3200" i="1" dirty="0"/>
              <a:t>A</a:t>
            </a:r>
            <a:r>
              <a:rPr lang="en-US" altLang="zh-CN" sz="3200" baseline="-25000" dirty="0"/>
              <a:t>2</a:t>
            </a:r>
            <a:r>
              <a:rPr lang="en-US" altLang="zh-CN" sz="3200" dirty="0"/>
              <a:t>)…</a:t>
            </a:r>
          </a:p>
          <a:p>
            <a:pPr eaLnBrk="1" hangingPunct="1">
              <a:lnSpc>
                <a:spcPct val="130000"/>
              </a:lnSpc>
            </a:pPr>
            <a:r>
              <a:rPr lang="en-US" altLang="zh-CN" sz="3200" dirty="0"/>
              <a:t>			          …</a:t>
            </a:r>
            <a:r>
              <a:rPr lang="en-US" altLang="zh-CN" sz="3200" i="1" dirty="0"/>
              <a:t>P</a:t>
            </a:r>
            <a:r>
              <a:rPr lang="en-US" altLang="zh-CN" sz="3200" dirty="0"/>
              <a:t>(</a:t>
            </a:r>
            <a:r>
              <a:rPr lang="en-US" altLang="zh-CN" sz="3200" i="1" dirty="0"/>
              <a:t>A</a:t>
            </a:r>
            <a:r>
              <a:rPr lang="en-US" altLang="zh-CN" sz="3200" i="1" baseline="-25000" dirty="0"/>
              <a:t>n</a:t>
            </a:r>
            <a:r>
              <a:rPr lang="en-US" altLang="zh-CN" sz="3200" dirty="0"/>
              <a:t>|</a:t>
            </a:r>
            <a:r>
              <a:rPr lang="en-US" altLang="zh-CN" sz="3200" i="1" dirty="0"/>
              <a:t>A</a:t>
            </a:r>
            <a:r>
              <a:rPr lang="en-US" altLang="zh-CN" sz="3200" baseline="-25000" dirty="0"/>
              <a:t>1</a:t>
            </a:r>
            <a:r>
              <a:rPr lang="en-US" altLang="zh-CN" sz="3200" i="1" dirty="0"/>
              <a:t>A</a:t>
            </a:r>
            <a:r>
              <a:rPr lang="en-US" altLang="zh-CN" sz="3200" baseline="-25000" dirty="0"/>
              <a:t>2</a:t>
            </a:r>
            <a:r>
              <a:rPr lang="en-US" altLang="zh-CN" sz="3200" dirty="0"/>
              <a:t>…</a:t>
            </a:r>
            <a:r>
              <a:rPr lang="en-US" altLang="zh-CN" sz="3200" i="1" dirty="0"/>
              <a:t>A</a:t>
            </a:r>
            <a:r>
              <a:rPr lang="en-US" altLang="zh-CN" sz="3200" i="1" baseline="-25000" dirty="0"/>
              <a:t>n</a:t>
            </a:r>
            <a:r>
              <a:rPr lang="en-US" altLang="zh-CN" sz="3200" baseline="-25000" dirty="0">
                <a:latin typeface="Symbol" panose="05050102010706020507" pitchFamily="18" charset="2"/>
              </a:rPr>
              <a:t>-</a:t>
            </a:r>
            <a:r>
              <a:rPr lang="en-US" altLang="zh-CN" sz="3200" baseline="-25000" dirty="0"/>
              <a:t>1</a:t>
            </a:r>
            <a:r>
              <a:rPr lang="en-US" altLang="zh-CN" sz="3200" dirty="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185328F-C376-431B-8647-C9CC24253F2D}"/>
              </a:ext>
            </a:extLst>
          </p:cNvPr>
          <p:cNvSpPr>
            <a:spLocks noGrp="1" noChangeArrowheads="1"/>
          </p:cNvSpPr>
          <p:nvPr>
            <p:ph type="title"/>
          </p:nvPr>
        </p:nvSpPr>
        <p:spPr>
          <a:xfrm>
            <a:off x="342900" y="830113"/>
            <a:ext cx="4267200" cy="533400"/>
          </a:xfrm>
        </p:spPr>
        <p:txBody>
          <a:bodyPr/>
          <a:lstStyle/>
          <a:p>
            <a:pPr eaLnBrk="1" hangingPunct="1">
              <a:defRPr/>
            </a:pPr>
            <a:r>
              <a:rPr lang="zh-CN" altLang="en-US" dirty="0">
                <a:solidFill>
                  <a:schemeClr val="accent3"/>
                </a:solidFill>
                <a:ea typeface="黑体" panose="02010609060101010101" pitchFamily="49" charset="-122"/>
              </a:rPr>
              <a:t>（一）离散型</a:t>
            </a:r>
          </a:p>
        </p:txBody>
      </p:sp>
      <p:sp>
        <p:nvSpPr>
          <p:cNvPr id="322563" name="Rectangle 3">
            <a:extLst>
              <a:ext uri="{FF2B5EF4-FFF2-40B4-BE49-F238E27FC236}">
                <a16:creationId xmlns:a16="http://schemas.microsoft.com/office/drawing/2014/main" id="{02F6EB29-0D88-4937-9C7B-7AE9FF4CD51B}"/>
              </a:ext>
            </a:extLst>
          </p:cNvPr>
          <p:cNvSpPr>
            <a:spLocks noGrp="1" noChangeArrowheads="1"/>
          </p:cNvSpPr>
          <p:nvPr>
            <p:ph type="body" idx="1"/>
          </p:nvPr>
        </p:nvSpPr>
        <p:spPr>
          <a:xfrm>
            <a:off x="342900" y="1844824"/>
            <a:ext cx="8458200" cy="4183063"/>
          </a:xfrm>
        </p:spPr>
        <p:txBody>
          <a:bodyPr/>
          <a:lstStyle/>
          <a:p>
            <a:pPr eaLnBrk="1" hangingPunct="1">
              <a:lnSpc>
                <a:spcPct val="150000"/>
              </a:lnSpc>
              <a:buFontTx/>
              <a:buNone/>
            </a:pPr>
            <a:r>
              <a:rPr lang="en-US" altLang="zh-CN" dirty="0">
                <a:solidFill>
                  <a:srgbClr val="FFFFFF"/>
                </a:solidFill>
              </a:rPr>
              <a:t>1.</a:t>
            </a:r>
            <a:r>
              <a:rPr lang="zh-CN" altLang="en-US" dirty="0">
                <a:solidFill>
                  <a:srgbClr val="FFFFFF"/>
                </a:solidFill>
              </a:rPr>
              <a:t>联合分布</a:t>
            </a:r>
          </a:p>
          <a:p>
            <a:pPr eaLnBrk="1" hangingPunct="1">
              <a:lnSpc>
                <a:spcPct val="150000"/>
              </a:lnSpc>
              <a:buFontTx/>
              <a:buNone/>
            </a:pPr>
            <a:r>
              <a:rPr lang="zh-CN" altLang="en-US" dirty="0">
                <a:solidFill>
                  <a:srgbClr val="FFFFFF"/>
                </a:solidFill>
              </a:rPr>
              <a:t>   定义</a:t>
            </a:r>
            <a:r>
              <a:rPr lang="en-US" altLang="zh-CN" dirty="0">
                <a:solidFill>
                  <a:srgbClr val="FFFFFF"/>
                </a:solidFill>
              </a:rPr>
              <a:t>2.7     </a:t>
            </a:r>
            <a:r>
              <a:rPr lang="zh-CN" altLang="en-US" dirty="0">
                <a:solidFill>
                  <a:srgbClr val="FFFFFF"/>
                </a:solidFill>
              </a:rPr>
              <a:t>如果二元随机变量</a:t>
            </a:r>
            <a:r>
              <a:rPr lang="en-US" altLang="zh-CN" dirty="0">
                <a:solidFill>
                  <a:srgbClr val="FFFFFF"/>
                </a:solidFill>
              </a:rPr>
              <a:t>(</a:t>
            </a:r>
            <a:r>
              <a:rPr lang="el-GR" altLang="zh-CN" dirty="0">
                <a:solidFill>
                  <a:srgbClr val="FFFFFF"/>
                </a:solidFill>
                <a:cs typeface="Arial" panose="020B0604020202020204" pitchFamily="34" charset="0"/>
              </a:rPr>
              <a:t>ξ</a:t>
            </a:r>
            <a:r>
              <a:rPr lang="en-US" altLang="zh-CN" dirty="0">
                <a:solidFill>
                  <a:srgbClr val="FFFFFF"/>
                </a:solidFill>
                <a:cs typeface="Arial" panose="020B0604020202020204" pitchFamily="34" charset="0"/>
              </a:rPr>
              <a:t>,</a:t>
            </a:r>
            <a:r>
              <a:rPr lang="el-GR" altLang="zh-CN" dirty="0">
                <a:solidFill>
                  <a:srgbClr val="FFFFFF"/>
                </a:solidFill>
                <a:cs typeface="Arial" panose="020B0604020202020204" pitchFamily="34" charset="0"/>
              </a:rPr>
              <a:t>η</a:t>
            </a:r>
            <a:r>
              <a:rPr lang="en-US" altLang="zh-CN" dirty="0">
                <a:solidFill>
                  <a:srgbClr val="FFFFFF"/>
                </a:solidFill>
              </a:rPr>
              <a:t>)</a:t>
            </a:r>
            <a:r>
              <a:rPr lang="zh-CN" altLang="en-US" dirty="0">
                <a:solidFill>
                  <a:srgbClr val="FFFFFF"/>
                </a:solidFill>
              </a:rPr>
              <a:t>所有可能取的数对为有限或可列个，并且已确定的概率取各个不同的数对，则称（ </a:t>
            </a:r>
            <a:r>
              <a:rPr lang="el-GR" altLang="zh-CN" dirty="0">
                <a:solidFill>
                  <a:srgbClr val="FFFFFF"/>
                </a:solidFill>
                <a:cs typeface="Arial" panose="020B0604020202020204" pitchFamily="34" charset="0"/>
              </a:rPr>
              <a:t>ξ</a:t>
            </a:r>
            <a:r>
              <a:rPr lang="en-US" altLang="zh-CN" dirty="0">
                <a:solidFill>
                  <a:srgbClr val="FFFFFF"/>
                </a:solidFill>
                <a:cs typeface="Arial" panose="020B0604020202020204" pitchFamily="34" charset="0"/>
              </a:rPr>
              <a:t>,</a:t>
            </a:r>
            <a:r>
              <a:rPr lang="el-GR" altLang="zh-CN" dirty="0">
                <a:solidFill>
                  <a:srgbClr val="FFFFFF"/>
                </a:solidFill>
                <a:cs typeface="Arial" panose="020B0604020202020204" pitchFamily="34" charset="0"/>
              </a:rPr>
              <a:t>η</a:t>
            </a:r>
            <a:r>
              <a:rPr lang="en-US" altLang="zh-CN" dirty="0">
                <a:solidFill>
                  <a:srgbClr val="FFFFFF"/>
                </a:solidFill>
              </a:rPr>
              <a:t> </a:t>
            </a:r>
            <a:r>
              <a:rPr lang="zh-CN" altLang="en-US" dirty="0">
                <a:solidFill>
                  <a:srgbClr val="FFFFFF"/>
                </a:solidFill>
              </a:rPr>
              <a:t>）为二元离散型随机变量。</a:t>
            </a:r>
          </a:p>
          <a:p>
            <a:pPr eaLnBrk="1" hangingPunct="1">
              <a:lnSpc>
                <a:spcPct val="150000"/>
              </a:lnSpc>
              <a:spcBef>
                <a:spcPct val="0"/>
              </a:spcBef>
              <a:buFontTx/>
              <a:buNone/>
            </a:pPr>
            <a:r>
              <a:rPr kumimoji="0" lang="zh-CN" altLang="en-US" dirty="0">
                <a:solidFill>
                  <a:srgbClr val="FFFFFF"/>
                </a:solidFill>
              </a:rPr>
              <a:t>        </a:t>
            </a:r>
            <a:endParaRPr lang="zh-CN" altLang="en-US" dirty="0">
              <a:solidFill>
                <a:srgbClr val="FFFFFF"/>
              </a:solidFill>
            </a:endParaRPr>
          </a:p>
          <a:p>
            <a:pPr eaLnBrk="1" hangingPunct="1">
              <a:lnSpc>
                <a:spcPct val="150000"/>
              </a:lnSpc>
              <a:buFontTx/>
              <a:buNone/>
            </a:pPr>
            <a:endParaRPr lang="en-US" altLang="zh-CN" sz="24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 calcmode="lin" valueType="num">
                                      <p:cBhvr additive="base">
                                        <p:cTn id="7" dur="500" fill="hold"/>
                                        <p:tgtEl>
                                          <p:spTgt spid="322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2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2563">
                                            <p:txEl>
                                              <p:pRg st="1" end="1"/>
                                            </p:txEl>
                                          </p:spTgt>
                                        </p:tgtEl>
                                        <p:attrNameLst>
                                          <p:attrName>style.visibility</p:attrName>
                                        </p:attrNameLst>
                                      </p:cBhvr>
                                      <p:to>
                                        <p:strVal val="visible"/>
                                      </p:to>
                                    </p:set>
                                    <p:anim calcmode="lin" valueType="num">
                                      <p:cBhvr additive="base">
                                        <p:cTn id="13" dur="500" fill="hold"/>
                                        <p:tgtEl>
                                          <p:spTgt spid="3225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2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2563">
                                            <p:txEl>
                                              <p:pRg st="2" end="2"/>
                                            </p:txEl>
                                          </p:spTgt>
                                        </p:tgtEl>
                                        <p:attrNameLst>
                                          <p:attrName>style.visibility</p:attrName>
                                        </p:attrNameLst>
                                      </p:cBhvr>
                                      <p:to>
                                        <p:strVal val="visible"/>
                                      </p:to>
                                    </p:set>
                                    <p:anim calcmode="lin" valueType="num">
                                      <p:cBhvr additive="base">
                                        <p:cTn id="19" dur="500" fill="hold"/>
                                        <p:tgtEl>
                                          <p:spTgt spid="3225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25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BD1611F8-A5B8-4AA6-B7E3-AAC2C88A7B88}"/>
              </a:ext>
            </a:extLst>
          </p:cNvPr>
          <p:cNvSpPr>
            <a:spLocks noGrp="1" noChangeArrowheads="1"/>
          </p:cNvSpPr>
          <p:nvPr>
            <p:ph type="title"/>
          </p:nvPr>
        </p:nvSpPr>
        <p:spPr>
          <a:xfrm>
            <a:off x="0" y="0"/>
            <a:ext cx="8839200" cy="1143000"/>
          </a:xfrm>
        </p:spPr>
        <p:txBody>
          <a:bodyPr/>
          <a:lstStyle/>
          <a:p>
            <a:pPr eaLnBrk="1" hangingPunct="1"/>
            <a:r>
              <a:rPr lang="zh-CN" altLang="en-US" sz="3200" dirty="0"/>
              <a:t>为了直观</a:t>
            </a:r>
            <a:r>
              <a:rPr lang="en-US" altLang="zh-CN" sz="3200" dirty="0"/>
              <a:t>, </a:t>
            </a:r>
            <a:r>
              <a:rPr lang="zh-CN" altLang="en-US" sz="3200" dirty="0"/>
              <a:t>可以把</a:t>
            </a:r>
            <a:r>
              <a:rPr lang="en-US" altLang="zh-CN" sz="3200" dirty="0"/>
              <a:t>(</a:t>
            </a:r>
            <a:r>
              <a:rPr lang="en-US" altLang="zh-CN" sz="3200" i="1" dirty="0" err="1">
                <a:latin typeface="Symbol" panose="05050102010706020507" pitchFamily="18" charset="2"/>
              </a:rPr>
              <a:t>x</a:t>
            </a:r>
            <a:r>
              <a:rPr lang="en-US" altLang="zh-CN" sz="3200" dirty="0" err="1"/>
              <a:t>,</a:t>
            </a:r>
            <a:r>
              <a:rPr lang="en-US" altLang="zh-CN" sz="3200" i="1" dirty="0" err="1">
                <a:latin typeface="Symbol" panose="05050102010706020507" pitchFamily="18" charset="2"/>
              </a:rPr>
              <a:t>h</a:t>
            </a:r>
            <a:r>
              <a:rPr lang="en-US" altLang="zh-CN" sz="3200" dirty="0"/>
              <a:t>)</a:t>
            </a:r>
            <a:r>
              <a:rPr lang="zh-CN" altLang="en-US" sz="3200" dirty="0"/>
              <a:t>所有的可能取值及相应概率列成表</a:t>
            </a:r>
            <a:r>
              <a:rPr lang="en-US" altLang="zh-CN" sz="3200" dirty="0"/>
              <a:t>, </a:t>
            </a:r>
            <a:r>
              <a:rPr lang="zh-CN" altLang="en-US" sz="3200" dirty="0"/>
              <a:t>称为</a:t>
            </a:r>
            <a:r>
              <a:rPr lang="en-US" altLang="zh-CN" sz="3200" dirty="0"/>
              <a:t>(</a:t>
            </a:r>
            <a:r>
              <a:rPr lang="en-US" altLang="zh-CN" sz="3200" i="1" dirty="0" err="1">
                <a:latin typeface="Symbol" panose="05050102010706020507" pitchFamily="18" charset="2"/>
              </a:rPr>
              <a:t>x</a:t>
            </a:r>
            <a:r>
              <a:rPr lang="en-US" altLang="zh-CN" sz="3200" dirty="0" err="1"/>
              <a:t>,</a:t>
            </a:r>
            <a:r>
              <a:rPr lang="en-US" altLang="zh-CN" sz="3200" i="1" dirty="0" err="1">
                <a:latin typeface="Symbol" panose="05050102010706020507" pitchFamily="18" charset="2"/>
              </a:rPr>
              <a:t>h</a:t>
            </a:r>
            <a:r>
              <a:rPr lang="en-US" altLang="zh-CN" sz="3200" dirty="0"/>
              <a:t>)</a:t>
            </a:r>
            <a:r>
              <a:rPr lang="zh-CN" altLang="en-US" sz="3200" dirty="0"/>
              <a:t>的联合概率分布表</a:t>
            </a:r>
          </a:p>
        </p:txBody>
      </p:sp>
      <p:graphicFrame>
        <p:nvGraphicFramePr>
          <p:cNvPr id="30850" name="Group 130">
            <a:extLst>
              <a:ext uri="{FF2B5EF4-FFF2-40B4-BE49-F238E27FC236}">
                <a16:creationId xmlns:a16="http://schemas.microsoft.com/office/drawing/2014/main" id="{729E538E-867A-4EC7-81A8-3ACF832B0672}"/>
              </a:ext>
            </a:extLst>
          </p:cNvPr>
          <p:cNvGraphicFramePr>
            <a:graphicFrameLocks noGrp="1"/>
          </p:cNvGraphicFramePr>
          <p:nvPr>
            <p:ph type="tbl" idx="1"/>
          </p:nvPr>
        </p:nvGraphicFramePr>
        <p:xfrm>
          <a:off x="0" y="1447800"/>
          <a:ext cx="9144000" cy="54102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1524000">
                  <a:extLst>
                    <a:ext uri="{9D8B030D-6E8A-4147-A177-3AD203B41FA5}">
                      <a16:colId xmlns:a16="http://schemas.microsoft.com/office/drawing/2014/main" val="20006"/>
                    </a:ext>
                  </a:extLst>
                </a:gridCol>
              </a:tblGrid>
              <a:tr h="901700">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p>
                  </a:txBody>
                  <a:tcPr anchor="b"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h</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y</a:t>
                      </a:r>
                      <a:r>
                        <a:rPr kumimoji="1" lang="en-US" altLang="zh-CN" sz="36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36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j</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17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11</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12</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1" lang="en-US" altLang="zh-CN" sz="36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j</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17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21</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22</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1" lang="en-US" altLang="zh-CN" sz="36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j</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17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017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36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i</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6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i</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6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i</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6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ij</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017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67666" name="Line 132">
            <a:extLst>
              <a:ext uri="{FF2B5EF4-FFF2-40B4-BE49-F238E27FC236}">
                <a16:creationId xmlns:a16="http://schemas.microsoft.com/office/drawing/2014/main" id="{810F9590-FA44-426D-908D-DF182CE0FBA7}"/>
              </a:ext>
            </a:extLst>
          </p:cNvPr>
          <p:cNvSpPr>
            <a:spLocks noChangeShapeType="1"/>
          </p:cNvSpPr>
          <p:nvPr/>
        </p:nvSpPr>
        <p:spPr bwMode="auto">
          <a:xfrm>
            <a:off x="0" y="1447800"/>
            <a:ext cx="1524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36EF2C5D-98EE-4E1F-9B5C-E10B421937BC}"/>
              </a:ext>
            </a:extLst>
          </p:cNvPr>
          <p:cNvSpPr>
            <a:spLocks noGrp="1" noChangeArrowheads="1"/>
          </p:cNvSpPr>
          <p:nvPr>
            <p:ph type="title"/>
          </p:nvPr>
        </p:nvSpPr>
        <p:spPr>
          <a:xfrm>
            <a:off x="107950" y="692150"/>
            <a:ext cx="8915400" cy="2438400"/>
          </a:xfrm>
        </p:spPr>
        <p:txBody>
          <a:bodyPr anchor="t"/>
          <a:lstStyle/>
          <a:p>
            <a:pPr eaLnBrk="1" hangingPunct="1">
              <a:lnSpc>
                <a:spcPct val="150000"/>
              </a:lnSpc>
            </a:pPr>
            <a:r>
              <a:rPr lang="zh-CN" altLang="en-US" sz="3200" dirty="0">
                <a:solidFill>
                  <a:schemeClr val="tx1"/>
                </a:solidFill>
              </a:rPr>
              <a:t>也可用一系列等式来表示二元离散型随机变量</a:t>
            </a:r>
            <a:r>
              <a:rPr lang="en-US" altLang="zh-CN" sz="3200" dirty="0">
                <a:solidFill>
                  <a:schemeClr val="tx1"/>
                </a:solidFill>
              </a:rPr>
              <a:t>(</a:t>
            </a:r>
            <a:r>
              <a:rPr lang="en-US" altLang="zh-CN" sz="3200" i="1" dirty="0" err="1">
                <a:solidFill>
                  <a:schemeClr val="tx1"/>
                </a:solidFill>
                <a:latin typeface="Symbol" panose="05050102010706020507" pitchFamily="18" charset="2"/>
              </a:rPr>
              <a:t>x</a:t>
            </a:r>
            <a:r>
              <a:rPr lang="en-US" altLang="zh-CN" sz="3200" dirty="0" err="1">
                <a:solidFill>
                  <a:schemeClr val="tx1"/>
                </a:solidFill>
              </a:rPr>
              <a:t>,</a:t>
            </a:r>
            <a:r>
              <a:rPr lang="en-US" altLang="zh-CN" sz="3200" i="1" dirty="0" err="1">
                <a:solidFill>
                  <a:schemeClr val="tx1"/>
                </a:solidFill>
                <a:latin typeface="Symbol" panose="05050102010706020507" pitchFamily="18" charset="2"/>
              </a:rPr>
              <a:t>h</a:t>
            </a:r>
            <a:r>
              <a:rPr lang="en-US" altLang="zh-CN" sz="3200" dirty="0">
                <a:solidFill>
                  <a:schemeClr val="tx1"/>
                </a:solidFill>
              </a:rPr>
              <a:t>)</a:t>
            </a:r>
            <a:r>
              <a:rPr lang="zh-CN" altLang="en-US" sz="3200" dirty="0">
                <a:solidFill>
                  <a:schemeClr val="tx1"/>
                </a:solidFill>
              </a:rPr>
              <a:t>的联合概率分布</a:t>
            </a:r>
            <a:r>
              <a:rPr lang="en-US" altLang="zh-CN" sz="3200" dirty="0">
                <a:solidFill>
                  <a:schemeClr val="tx1"/>
                </a:solidFill>
              </a:rPr>
              <a:t>.</a:t>
            </a:r>
            <a:br>
              <a:rPr lang="en-US" altLang="zh-CN" sz="3200" dirty="0">
                <a:solidFill>
                  <a:schemeClr val="tx1"/>
                </a:solidFill>
              </a:rPr>
            </a:br>
            <a:r>
              <a:rPr lang="en-US" altLang="zh-CN" sz="3200" dirty="0">
                <a:solidFill>
                  <a:schemeClr val="tx1"/>
                </a:solidFill>
              </a:rPr>
              <a:t>	    </a:t>
            </a:r>
            <a:r>
              <a:rPr lang="en-US" altLang="zh-CN" sz="3200" i="1" dirty="0">
                <a:solidFill>
                  <a:schemeClr val="tx1"/>
                </a:solidFill>
              </a:rPr>
              <a:t>P</a:t>
            </a:r>
            <a:r>
              <a:rPr lang="en-US" altLang="zh-CN" sz="3200" dirty="0">
                <a:solidFill>
                  <a:schemeClr val="tx1"/>
                </a:solidFill>
              </a:rPr>
              <a:t>{</a:t>
            </a:r>
            <a:r>
              <a:rPr lang="en-US" altLang="zh-CN" sz="3200" i="1" dirty="0">
                <a:solidFill>
                  <a:schemeClr val="tx1"/>
                </a:solidFill>
                <a:latin typeface="Symbol" panose="05050102010706020507" pitchFamily="18" charset="2"/>
              </a:rPr>
              <a:t>x</a:t>
            </a:r>
            <a:r>
              <a:rPr lang="en-US" altLang="zh-CN" sz="3200" dirty="0">
                <a:solidFill>
                  <a:schemeClr val="tx1"/>
                </a:solidFill>
                <a:latin typeface="Symbol" panose="05050102010706020507" pitchFamily="18" charset="2"/>
              </a:rPr>
              <a:t>=</a:t>
            </a:r>
            <a:r>
              <a:rPr lang="en-US" altLang="zh-CN" sz="3200" i="1" dirty="0">
                <a:solidFill>
                  <a:schemeClr val="tx1"/>
                </a:solidFill>
              </a:rPr>
              <a:t>x</a:t>
            </a:r>
            <a:r>
              <a:rPr lang="en-US" altLang="zh-CN" sz="3200" i="1" baseline="-25000" dirty="0">
                <a:solidFill>
                  <a:schemeClr val="tx1"/>
                </a:solidFill>
              </a:rPr>
              <a:t>i</a:t>
            </a:r>
            <a:r>
              <a:rPr lang="en-US" altLang="zh-CN" sz="3200" dirty="0">
                <a:solidFill>
                  <a:schemeClr val="tx1"/>
                </a:solidFill>
              </a:rPr>
              <a:t>, </a:t>
            </a:r>
            <a:r>
              <a:rPr lang="en-US" altLang="zh-CN" sz="3200" i="1" dirty="0">
                <a:solidFill>
                  <a:schemeClr val="tx1"/>
                </a:solidFill>
                <a:latin typeface="Symbol" panose="05050102010706020507" pitchFamily="18" charset="2"/>
              </a:rPr>
              <a:t>h</a:t>
            </a:r>
            <a:r>
              <a:rPr lang="en-US" altLang="zh-CN" sz="3200" dirty="0">
                <a:solidFill>
                  <a:schemeClr val="tx1"/>
                </a:solidFill>
                <a:latin typeface="Symbol" panose="05050102010706020507" pitchFamily="18" charset="2"/>
              </a:rPr>
              <a:t>=</a:t>
            </a:r>
            <a:r>
              <a:rPr lang="en-US" altLang="zh-CN" sz="3200" i="1" dirty="0" err="1">
                <a:solidFill>
                  <a:schemeClr val="tx1"/>
                </a:solidFill>
              </a:rPr>
              <a:t>y</a:t>
            </a:r>
            <a:r>
              <a:rPr lang="en-US" altLang="zh-CN" sz="3200" i="1" baseline="-25000" dirty="0" err="1">
                <a:solidFill>
                  <a:schemeClr val="tx1"/>
                </a:solidFill>
              </a:rPr>
              <a:t>j</a:t>
            </a:r>
            <a:r>
              <a:rPr lang="en-US" altLang="zh-CN" sz="3200" dirty="0">
                <a:solidFill>
                  <a:schemeClr val="tx1"/>
                </a:solidFill>
              </a:rPr>
              <a:t>}= </a:t>
            </a:r>
            <a:r>
              <a:rPr lang="en-US" altLang="zh-CN" sz="3200" i="1" dirty="0" err="1">
                <a:solidFill>
                  <a:schemeClr val="tx1"/>
                </a:solidFill>
              </a:rPr>
              <a:t>p</a:t>
            </a:r>
            <a:r>
              <a:rPr lang="en-US" altLang="zh-CN" sz="3200" i="1" baseline="-25000" dirty="0" err="1">
                <a:solidFill>
                  <a:schemeClr val="tx1"/>
                </a:solidFill>
              </a:rPr>
              <a:t>ij</a:t>
            </a:r>
            <a:r>
              <a:rPr lang="en-US" altLang="zh-CN" sz="3200" i="1" baseline="-25000" dirty="0">
                <a:solidFill>
                  <a:schemeClr val="tx1"/>
                </a:solidFill>
              </a:rPr>
              <a:t>    </a:t>
            </a:r>
            <a:r>
              <a:rPr lang="en-US" altLang="zh-CN" sz="3200" dirty="0">
                <a:solidFill>
                  <a:schemeClr val="tx1"/>
                </a:solidFill>
              </a:rPr>
              <a:t>	   (</a:t>
            </a:r>
            <a:r>
              <a:rPr lang="en-US" altLang="zh-CN" sz="3200" i="1" dirty="0" err="1">
                <a:solidFill>
                  <a:schemeClr val="tx1"/>
                </a:solidFill>
              </a:rPr>
              <a:t>i</a:t>
            </a:r>
            <a:r>
              <a:rPr lang="en-US" altLang="zh-CN" sz="3200" dirty="0">
                <a:solidFill>
                  <a:schemeClr val="tx1"/>
                </a:solidFill>
              </a:rPr>
              <a:t>, </a:t>
            </a:r>
            <a:r>
              <a:rPr lang="en-US" altLang="zh-CN" sz="3200" i="1" dirty="0">
                <a:solidFill>
                  <a:schemeClr val="tx1"/>
                </a:solidFill>
              </a:rPr>
              <a:t>j</a:t>
            </a:r>
            <a:r>
              <a:rPr lang="en-US" altLang="zh-CN" sz="3200" dirty="0">
                <a:solidFill>
                  <a:schemeClr val="tx1"/>
                </a:solidFill>
              </a:rPr>
              <a:t>=1,2,…)</a:t>
            </a:r>
            <a:br>
              <a:rPr lang="en-US" altLang="zh-CN" sz="3200" dirty="0">
                <a:solidFill>
                  <a:schemeClr val="tx1"/>
                </a:solidFill>
              </a:rPr>
            </a:br>
            <a:r>
              <a:rPr lang="zh-CN" altLang="en-US" sz="3200" dirty="0">
                <a:solidFill>
                  <a:schemeClr val="tx1"/>
                </a:solidFill>
              </a:rPr>
              <a:t>这都被称作</a:t>
            </a:r>
            <a:r>
              <a:rPr lang="en-US" altLang="zh-CN" sz="3200" i="1" dirty="0">
                <a:solidFill>
                  <a:schemeClr val="tx1"/>
                </a:solidFill>
                <a:latin typeface="Symbol" panose="05050102010706020507" pitchFamily="18" charset="2"/>
              </a:rPr>
              <a:t>x</a:t>
            </a:r>
            <a:r>
              <a:rPr lang="zh-CN" altLang="en-US" sz="3200" dirty="0">
                <a:solidFill>
                  <a:schemeClr val="tx1"/>
                </a:solidFill>
              </a:rPr>
              <a:t>与</a:t>
            </a:r>
            <a:r>
              <a:rPr lang="en-US" altLang="zh-CN" sz="3200" i="1" dirty="0">
                <a:solidFill>
                  <a:schemeClr val="tx1"/>
                </a:solidFill>
                <a:latin typeface="Symbol" panose="05050102010706020507" pitchFamily="18" charset="2"/>
              </a:rPr>
              <a:t>h</a:t>
            </a:r>
            <a:r>
              <a:rPr lang="zh-CN" altLang="en-US" sz="3200" dirty="0">
                <a:solidFill>
                  <a:schemeClr val="tx1"/>
                </a:solidFill>
              </a:rPr>
              <a:t>的联合分布律</a:t>
            </a:r>
            <a:r>
              <a:rPr lang="en-US" altLang="zh-CN" sz="3200" dirty="0">
                <a:solidFill>
                  <a:schemeClr val="tx1"/>
                </a:solidFill>
              </a:rPr>
              <a:t>, </a:t>
            </a:r>
            <a:r>
              <a:rPr lang="zh-CN" altLang="en-US" sz="3200" dirty="0">
                <a:solidFill>
                  <a:schemeClr val="tx1"/>
                </a:solidFill>
              </a:rPr>
              <a:t>具有性质</a:t>
            </a:r>
            <a:r>
              <a:rPr lang="en-US" altLang="zh-CN" sz="3200" dirty="0">
                <a:solidFill>
                  <a:schemeClr val="tx1"/>
                </a:solidFill>
              </a:rPr>
              <a:t>:</a:t>
            </a:r>
          </a:p>
        </p:txBody>
      </p:sp>
      <p:graphicFrame>
        <p:nvGraphicFramePr>
          <p:cNvPr id="368643" name="Object 4">
            <a:extLst>
              <a:ext uri="{FF2B5EF4-FFF2-40B4-BE49-F238E27FC236}">
                <a16:creationId xmlns:a16="http://schemas.microsoft.com/office/drawing/2014/main" id="{5A66D7E4-0131-4980-9B34-C7642D72640D}"/>
              </a:ext>
            </a:extLst>
          </p:cNvPr>
          <p:cNvGraphicFramePr>
            <a:graphicFrameLocks noGrp="1" noChangeAspect="1"/>
          </p:cNvGraphicFramePr>
          <p:nvPr>
            <p:ph idx="1"/>
          </p:nvPr>
        </p:nvGraphicFramePr>
        <p:xfrm>
          <a:off x="1835150" y="3716338"/>
          <a:ext cx="2952750" cy="1751012"/>
        </p:xfrm>
        <a:graphic>
          <a:graphicData uri="http://schemas.openxmlformats.org/presentationml/2006/ole">
            <mc:AlternateContent xmlns:mc="http://schemas.openxmlformats.org/markup-compatibility/2006">
              <mc:Choice xmlns:v="urn:schemas-microsoft-com:vml" Requires="v">
                <p:oleObj spid="_x0000_s30724" name="Equation" r:id="rId3" imgW="971668" imgH="552585" progId="Equation.3">
                  <p:embed/>
                </p:oleObj>
              </mc:Choice>
              <mc:Fallback>
                <p:oleObj name="Equation" r:id="rId3" imgW="971668" imgH="55258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716338"/>
                        <a:ext cx="2952750" cy="1751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DC0A1889-0C19-46E7-9AC6-68A94FB97200}"/>
              </a:ext>
            </a:extLst>
          </p:cNvPr>
          <p:cNvSpPr>
            <a:spLocks noGrp="1" noChangeArrowheads="1"/>
          </p:cNvSpPr>
          <p:nvPr>
            <p:ph type="title"/>
          </p:nvPr>
        </p:nvSpPr>
        <p:spPr>
          <a:xfrm>
            <a:off x="395536" y="1268760"/>
            <a:ext cx="8064896" cy="3960440"/>
          </a:xfrm>
        </p:spPr>
        <p:txBody>
          <a:bodyPr anchor="t"/>
          <a:lstStyle/>
          <a:p>
            <a:pPr eaLnBrk="1" hangingPunct="1">
              <a:lnSpc>
                <a:spcPct val="150000"/>
              </a:lnSpc>
            </a:pPr>
            <a:r>
              <a:rPr lang="zh-CN" altLang="en-US" sz="3200" dirty="0">
                <a:solidFill>
                  <a:schemeClr val="tx1"/>
                </a:solidFill>
              </a:rPr>
              <a:t>例</a:t>
            </a:r>
            <a:r>
              <a:rPr lang="en-US" altLang="zh-CN" sz="3200" dirty="0">
                <a:solidFill>
                  <a:schemeClr val="tx1"/>
                </a:solidFill>
              </a:rPr>
              <a:t>1</a:t>
            </a:r>
            <a:r>
              <a:rPr lang="zh-CN" altLang="en-US" sz="3200" dirty="0">
                <a:solidFill>
                  <a:schemeClr val="tx1"/>
                </a:solidFill>
              </a:rPr>
              <a:t>：同一品种的</a:t>
            </a:r>
            <a:r>
              <a:rPr lang="en-US" altLang="zh-CN" sz="3200" dirty="0">
                <a:solidFill>
                  <a:schemeClr val="tx1"/>
                </a:solidFill>
              </a:rPr>
              <a:t>5</a:t>
            </a:r>
            <a:r>
              <a:rPr lang="zh-CN" altLang="en-US" sz="3200" dirty="0">
                <a:solidFill>
                  <a:schemeClr val="tx1"/>
                </a:solidFill>
              </a:rPr>
              <a:t>个产品中</a:t>
            </a:r>
            <a:r>
              <a:rPr lang="en-US" altLang="zh-CN" sz="3200" dirty="0">
                <a:solidFill>
                  <a:schemeClr val="tx1"/>
                </a:solidFill>
              </a:rPr>
              <a:t>, </a:t>
            </a:r>
            <a:r>
              <a:rPr lang="zh-CN" altLang="en-US" sz="3200" dirty="0">
                <a:solidFill>
                  <a:schemeClr val="tx1"/>
                </a:solidFill>
              </a:rPr>
              <a:t>有</a:t>
            </a:r>
            <a:r>
              <a:rPr lang="en-US" altLang="zh-CN" sz="3200" dirty="0">
                <a:solidFill>
                  <a:schemeClr val="tx1"/>
                </a:solidFill>
              </a:rPr>
              <a:t>2</a:t>
            </a:r>
            <a:r>
              <a:rPr lang="zh-CN" altLang="en-US" sz="3200" dirty="0">
                <a:solidFill>
                  <a:schemeClr val="tx1"/>
                </a:solidFill>
              </a:rPr>
              <a:t>个正品</a:t>
            </a:r>
            <a:r>
              <a:rPr lang="en-US" altLang="zh-CN" sz="3200" dirty="0">
                <a:solidFill>
                  <a:schemeClr val="tx1"/>
                </a:solidFill>
              </a:rPr>
              <a:t>,</a:t>
            </a:r>
            <a:r>
              <a:rPr lang="zh-CN" altLang="en-US" sz="3200" dirty="0">
                <a:solidFill>
                  <a:schemeClr val="tx1"/>
                </a:solidFill>
              </a:rPr>
              <a:t>连续抽取</a:t>
            </a:r>
            <a:r>
              <a:rPr lang="en-US" altLang="zh-CN" sz="3200" dirty="0">
                <a:solidFill>
                  <a:schemeClr val="tx1"/>
                </a:solidFill>
              </a:rPr>
              <a:t>2</a:t>
            </a:r>
            <a:r>
              <a:rPr lang="zh-CN" altLang="en-US" sz="3200" dirty="0">
                <a:solidFill>
                  <a:schemeClr val="tx1"/>
                </a:solidFill>
              </a:rPr>
              <a:t>个检验质量</a:t>
            </a:r>
            <a:r>
              <a:rPr lang="en-US" altLang="zh-CN" sz="3200" dirty="0">
                <a:solidFill>
                  <a:schemeClr val="tx1"/>
                </a:solidFill>
              </a:rPr>
              <a:t>(</a:t>
            </a:r>
            <a:r>
              <a:rPr lang="zh-CN" altLang="en-US" sz="3200" dirty="0">
                <a:solidFill>
                  <a:schemeClr val="tx1"/>
                </a:solidFill>
              </a:rPr>
              <a:t>不放回</a:t>
            </a:r>
            <a:r>
              <a:rPr lang="en-US" altLang="zh-CN" sz="3200" dirty="0">
                <a:solidFill>
                  <a:schemeClr val="tx1"/>
                </a:solidFill>
              </a:rPr>
              <a:t>).</a:t>
            </a:r>
            <a:r>
              <a:rPr lang="zh-CN" altLang="en-US" sz="3200" dirty="0">
                <a:solidFill>
                  <a:schemeClr val="tx1"/>
                </a:solidFill>
              </a:rPr>
              <a:t> 记</a:t>
            </a:r>
            <a:br>
              <a:rPr lang="en-US" altLang="zh-CN" sz="3200" dirty="0">
                <a:solidFill>
                  <a:schemeClr val="tx1"/>
                </a:solidFill>
              </a:rPr>
            </a:br>
            <a:r>
              <a:rPr lang="en-US" altLang="zh-CN" sz="3200" dirty="0">
                <a:solidFill>
                  <a:schemeClr val="tx1"/>
                </a:solidFill>
              </a:rPr>
              <a:t>“</a:t>
            </a:r>
            <a:r>
              <a:rPr lang="en-US" altLang="zh-CN" sz="3200" i="1" dirty="0" err="1">
                <a:solidFill>
                  <a:schemeClr val="tx1"/>
                </a:solidFill>
                <a:latin typeface="Symbol" panose="05050102010706020507" pitchFamily="18" charset="2"/>
              </a:rPr>
              <a:t>x</a:t>
            </a:r>
            <a:r>
              <a:rPr lang="en-US" altLang="zh-CN" sz="3200" i="1" baseline="-25000" dirty="0" err="1">
                <a:solidFill>
                  <a:schemeClr val="tx1"/>
                </a:solidFill>
              </a:rPr>
              <a:t>k</a:t>
            </a:r>
            <a:r>
              <a:rPr lang="en-US" altLang="zh-CN" sz="3200" dirty="0">
                <a:solidFill>
                  <a:schemeClr val="tx1"/>
                </a:solidFill>
              </a:rPr>
              <a:t>=0”</a:t>
            </a:r>
            <a:r>
              <a:rPr lang="zh-CN" altLang="en-US" sz="3200" dirty="0">
                <a:solidFill>
                  <a:schemeClr val="tx1"/>
                </a:solidFill>
              </a:rPr>
              <a:t>表示第</a:t>
            </a:r>
            <a:r>
              <a:rPr lang="en-US" altLang="zh-CN" sz="3200" i="1" dirty="0">
                <a:solidFill>
                  <a:schemeClr val="tx1"/>
                </a:solidFill>
              </a:rPr>
              <a:t>k</a:t>
            </a:r>
            <a:r>
              <a:rPr lang="zh-CN" altLang="en-US" sz="3200" dirty="0">
                <a:solidFill>
                  <a:schemeClr val="tx1"/>
                </a:solidFill>
              </a:rPr>
              <a:t>次取到正品</a:t>
            </a:r>
            <a:r>
              <a:rPr lang="en-US" altLang="zh-CN" sz="3200" dirty="0">
                <a:solidFill>
                  <a:schemeClr val="tx1"/>
                </a:solidFill>
              </a:rPr>
              <a:t>, </a:t>
            </a:r>
            <a:br>
              <a:rPr lang="en-US" altLang="zh-CN" sz="3200" dirty="0">
                <a:solidFill>
                  <a:schemeClr val="tx1"/>
                </a:solidFill>
              </a:rPr>
            </a:br>
            <a:r>
              <a:rPr lang="en-US" altLang="zh-CN" sz="3200" dirty="0">
                <a:solidFill>
                  <a:schemeClr val="tx1"/>
                </a:solidFill>
              </a:rPr>
              <a:t>“</a:t>
            </a:r>
            <a:r>
              <a:rPr lang="en-US" altLang="zh-CN" sz="3200" i="1" dirty="0" err="1">
                <a:solidFill>
                  <a:schemeClr val="tx1"/>
                </a:solidFill>
                <a:latin typeface="Symbol" panose="05050102010706020507" pitchFamily="18" charset="2"/>
              </a:rPr>
              <a:t>x</a:t>
            </a:r>
            <a:r>
              <a:rPr lang="en-US" altLang="zh-CN" sz="3200" i="1" baseline="-25000" dirty="0" err="1">
                <a:solidFill>
                  <a:schemeClr val="tx1"/>
                </a:solidFill>
              </a:rPr>
              <a:t>k</a:t>
            </a:r>
            <a:r>
              <a:rPr lang="en-US" altLang="zh-CN" sz="3200" dirty="0">
                <a:solidFill>
                  <a:schemeClr val="tx1"/>
                </a:solidFill>
              </a:rPr>
              <a:t>=1”</a:t>
            </a:r>
            <a:r>
              <a:rPr lang="zh-CN" altLang="en-US" sz="3200" dirty="0">
                <a:solidFill>
                  <a:schemeClr val="tx1"/>
                </a:solidFill>
              </a:rPr>
              <a:t>为第</a:t>
            </a:r>
            <a:r>
              <a:rPr lang="en-US" altLang="zh-CN" sz="3200" dirty="0">
                <a:solidFill>
                  <a:schemeClr val="tx1"/>
                </a:solidFill>
              </a:rPr>
              <a:t>k</a:t>
            </a:r>
            <a:r>
              <a:rPr lang="zh-CN" altLang="en-US" sz="3200" dirty="0">
                <a:solidFill>
                  <a:schemeClr val="tx1"/>
                </a:solidFill>
              </a:rPr>
              <a:t>次取到次品</a:t>
            </a:r>
            <a:r>
              <a:rPr lang="en-US" altLang="zh-CN" sz="3200" dirty="0">
                <a:solidFill>
                  <a:schemeClr val="tx1"/>
                </a:solidFill>
              </a:rPr>
              <a:t>(</a:t>
            </a:r>
            <a:r>
              <a:rPr lang="en-US" altLang="zh-CN" sz="3200" i="1" dirty="0">
                <a:solidFill>
                  <a:schemeClr val="tx1"/>
                </a:solidFill>
              </a:rPr>
              <a:t>k</a:t>
            </a:r>
            <a:r>
              <a:rPr lang="en-US" altLang="zh-CN" sz="3200" dirty="0">
                <a:solidFill>
                  <a:schemeClr val="tx1"/>
                </a:solidFill>
              </a:rPr>
              <a:t>=1,2). </a:t>
            </a:r>
            <a:br>
              <a:rPr lang="en-US" altLang="zh-CN" sz="3200" dirty="0">
                <a:solidFill>
                  <a:schemeClr val="tx1"/>
                </a:solidFill>
              </a:rPr>
            </a:br>
            <a:r>
              <a:rPr lang="zh-CN" altLang="en-US" sz="3200" dirty="0">
                <a:solidFill>
                  <a:schemeClr val="tx1"/>
                </a:solidFill>
              </a:rPr>
              <a:t>试写出</a:t>
            </a:r>
            <a:r>
              <a:rPr lang="en-US" altLang="zh-CN" sz="3200" dirty="0">
                <a:solidFill>
                  <a:schemeClr val="tx1"/>
                </a:solidFill>
              </a:rPr>
              <a:t>(</a:t>
            </a:r>
            <a:r>
              <a:rPr lang="en-US" altLang="zh-CN" sz="3200" i="1" dirty="0">
                <a:solidFill>
                  <a:schemeClr val="tx1"/>
                </a:solidFill>
                <a:latin typeface="Symbol" panose="05050102010706020507" pitchFamily="18" charset="2"/>
              </a:rPr>
              <a:t>x</a:t>
            </a:r>
            <a:r>
              <a:rPr lang="en-US" altLang="zh-CN" sz="3200" baseline="-25000" dirty="0">
                <a:solidFill>
                  <a:schemeClr val="tx1"/>
                </a:solidFill>
              </a:rPr>
              <a:t>1</a:t>
            </a:r>
            <a:r>
              <a:rPr lang="en-US" altLang="zh-CN" sz="3200" dirty="0">
                <a:solidFill>
                  <a:schemeClr val="tx1"/>
                </a:solidFill>
              </a:rPr>
              <a:t>, </a:t>
            </a:r>
            <a:r>
              <a:rPr lang="en-US" altLang="zh-CN" sz="3200" i="1" dirty="0">
                <a:solidFill>
                  <a:schemeClr val="tx1"/>
                </a:solidFill>
                <a:latin typeface="Symbol" panose="05050102010706020507" pitchFamily="18" charset="2"/>
              </a:rPr>
              <a:t>x</a:t>
            </a:r>
            <a:r>
              <a:rPr lang="en-US" altLang="zh-CN" sz="3200" baseline="-25000" dirty="0">
                <a:solidFill>
                  <a:schemeClr val="tx1"/>
                </a:solidFill>
              </a:rPr>
              <a:t>2</a:t>
            </a:r>
            <a:r>
              <a:rPr lang="en-US" altLang="zh-CN" sz="3200" dirty="0">
                <a:solidFill>
                  <a:schemeClr val="tx1"/>
                </a:solidFill>
              </a:rPr>
              <a:t>)</a:t>
            </a:r>
            <a:r>
              <a:rPr lang="zh-CN" altLang="en-US" sz="3200" dirty="0">
                <a:solidFill>
                  <a:schemeClr val="tx1"/>
                </a:solidFill>
              </a:rPr>
              <a:t>的联合分布律</a:t>
            </a:r>
            <a:r>
              <a:rPr lang="en-US" altLang="zh-CN" sz="3200" dirty="0">
                <a:solidFill>
                  <a:schemeClr val="tx1"/>
                </a:solidFill>
              </a:rPr>
              <a:t>.</a:t>
            </a:r>
            <a:endParaRPr lang="zh-CN" altLang="en-US" sz="3200" dirty="0">
              <a:solidFill>
                <a:schemeClr val="tx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DC0A1889-0C19-46E7-9AC6-68A94FB97200}"/>
              </a:ext>
            </a:extLst>
          </p:cNvPr>
          <p:cNvSpPr>
            <a:spLocks noGrp="1" noChangeArrowheads="1"/>
          </p:cNvSpPr>
          <p:nvPr>
            <p:ph type="title"/>
          </p:nvPr>
        </p:nvSpPr>
        <p:spPr>
          <a:xfrm>
            <a:off x="0" y="0"/>
            <a:ext cx="9144000" cy="2819400"/>
          </a:xfrm>
        </p:spPr>
        <p:txBody>
          <a:bodyPr anchor="t"/>
          <a:lstStyle/>
          <a:p>
            <a:pPr eaLnBrk="1" hangingPunct="1">
              <a:lnSpc>
                <a:spcPct val="120000"/>
              </a:lnSpc>
            </a:pPr>
            <a:br>
              <a:rPr lang="en-US" altLang="zh-CN" sz="3200" dirty="0">
                <a:solidFill>
                  <a:schemeClr val="tx1"/>
                </a:solidFill>
              </a:rPr>
            </a:br>
            <a:br>
              <a:rPr lang="en-US" altLang="zh-CN" sz="3200" dirty="0">
                <a:solidFill>
                  <a:schemeClr val="tx1"/>
                </a:solidFill>
              </a:rPr>
            </a:br>
            <a:r>
              <a:rPr lang="zh-CN" altLang="en-US" sz="3200" dirty="0">
                <a:solidFill>
                  <a:schemeClr val="tx1"/>
                </a:solidFill>
              </a:rPr>
              <a:t>解  按乘法公式有</a:t>
            </a:r>
          </a:p>
        </p:txBody>
      </p:sp>
      <p:graphicFrame>
        <p:nvGraphicFramePr>
          <p:cNvPr id="369667" name="Object 3">
            <a:extLst>
              <a:ext uri="{FF2B5EF4-FFF2-40B4-BE49-F238E27FC236}">
                <a16:creationId xmlns:a16="http://schemas.microsoft.com/office/drawing/2014/main" id="{0201E5E7-ACC6-4891-9369-A259D8EE6EA5}"/>
              </a:ext>
            </a:extLst>
          </p:cNvPr>
          <p:cNvGraphicFramePr>
            <a:graphicFrameLocks noGrp="1" noChangeAspect="1"/>
          </p:cNvGraphicFramePr>
          <p:nvPr>
            <p:ph idx="1"/>
            <p:extLst>
              <p:ext uri="{D42A27DB-BD31-4B8C-83A1-F6EECF244321}">
                <p14:modId xmlns:p14="http://schemas.microsoft.com/office/powerpoint/2010/main" val="4168679539"/>
              </p:ext>
            </p:extLst>
          </p:nvPr>
        </p:nvGraphicFramePr>
        <p:xfrm>
          <a:off x="431540" y="1941513"/>
          <a:ext cx="8280920" cy="4194175"/>
        </p:xfrm>
        <a:graphic>
          <a:graphicData uri="http://schemas.openxmlformats.org/presentationml/2006/ole">
            <mc:AlternateContent xmlns:mc="http://schemas.openxmlformats.org/markup-compatibility/2006">
              <mc:Choice xmlns:v="urn:schemas-microsoft-com:vml" Requires="v">
                <p:oleObj spid="_x0000_s31748" name="Equation" r:id="rId3" imgW="3486066" imgH="1571557" progId="Equation.3">
                  <p:embed/>
                </p:oleObj>
              </mc:Choice>
              <mc:Fallback>
                <p:oleObj name="Equation" r:id="rId3" imgW="3486066" imgH="1571557" progId="Equation.3">
                  <p:embed/>
                  <p:pic>
                    <p:nvPicPr>
                      <p:cNvPr id="369667" name="Object 3">
                        <a:extLst>
                          <a:ext uri="{FF2B5EF4-FFF2-40B4-BE49-F238E27FC236}">
                            <a16:creationId xmlns:a16="http://schemas.microsoft.com/office/drawing/2014/main" id="{0201E5E7-ACC6-4891-9369-A259D8EE6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40" y="1941513"/>
                        <a:ext cx="8280920" cy="41941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572134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BCB670D8-F656-44BA-B4E2-074E405CC08B}"/>
              </a:ext>
            </a:extLst>
          </p:cNvPr>
          <p:cNvSpPr>
            <a:spLocks noGrp="1" noChangeArrowheads="1"/>
          </p:cNvSpPr>
          <p:nvPr>
            <p:ph type="title"/>
          </p:nvPr>
        </p:nvSpPr>
        <p:spPr/>
        <p:txBody>
          <a:bodyPr/>
          <a:lstStyle/>
          <a:p>
            <a:pPr eaLnBrk="1" hangingPunct="1"/>
            <a:r>
              <a:rPr lang="zh-CN" altLang="en-US"/>
              <a:t>列成概率分布表为</a:t>
            </a:r>
          </a:p>
        </p:txBody>
      </p:sp>
      <p:graphicFrame>
        <p:nvGraphicFramePr>
          <p:cNvPr id="34876" name="Group 60">
            <a:extLst>
              <a:ext uri="{FF2B5EF4-FFF2-40B4-BE49-F238E27FC236}">
                <a16:creationId xmlns:a16="http://schemas.microsoft.com/office/drawing/2014/main" id="{193396F2-B170-4133-BCBE-6342F0514955}"/>
              </a:ext>
            </a:extLst>
          </p:cNvPr>
          <p:cNvGraphicFramePr>
            <a:graphicFrameLocks noGrp="1"/>
          </p:cNvGraphicFramePr>
          <p:nvPr>
            <p:ph type="tbl" idx="1"/>
            <p:extLst>
              <p:ext uri="{D42A27DB-BD31-4B8C-83A1-F6EECF244321}">
                <p14:modId xmlns:p14="http://schemas.microsoft.com/office/powerpoint/2010/main" val="3888174682"/>
              </p:ext>
            </p:extLst>
          </p:nvPr>
        </p:nvGraphicFramePr>
        <p:xfrm>
          <a:off x="0" y="990600"/>
          <a:ext cx="9144000" cy="58674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1955800">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dirty="0">
                          <a:ln>
                            <a:noFill/>
                          </a:ln>
                          <a:solidFill>
                            <a:schemeClr val="tx1"/>
                          </a:solidFill>
                          <a:effectLst/>
                          <a:latin typeface="Symbol" panose="05050102010706020507" pitchFamily="18" charset="2"/>
                          <a:ea typeface="宋体" panose="02010600030101010101" pitchFamily="2" charset="-122"/>
                        </a:rPr>
                        <a:t>x</a:t>
                      </a:r>
                      <a:r>
                        <a:rPr kumimoji="1" lang="en-US" altLang="zh-CN" sz="3600" b="0" i="0" u="none" strike="noStrike" cap="none" normalizeH="0" baseline="-25000" dirty="0">
                          <a:ln>
                            <a:noFill/>
                          </a:ln>
                          <a:solidFill>
                            <a:schemeClr val="tx1"/>
                          </a:solidFill>
                          <a:effectLst/>
                          <a:latin typeface="Symbol" panose="05050102010706020507" pitchFamily="18" charset="2"/>
                          <a:ea typeface="宋体" panose="02010600030101010101" pitchFamily="2" charset="-122"/>
                        </a:rPr>
                        <a:t>1</a:t>
                      </a:r>
                    </a:p>
                  </a:txBody>
                  <a:tcPr anchor="b"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dirty="0">
                          <a:ln>
                            <a:noFill/>
                          </a:ln>
                          <a:solidFill>
                            <a:schemeClr val="tx1"/>
                          </a:solidFill>
                          <a:effectLst/>
                          <a:latin typeface="Symbol" panose="05050102010706020507" pitchFamily="18" charset="2"/>
                          <a:ea typeface="宋体" panose="02010600030101010101" pitchFamily="2" charset="-122"/>
                        </a:rPr>
                        <a:t>x</a:t>
                      </a:r>
                      <a:r>
                        <a:rPr kumimoji="1" lang="en-US" altLang="zh-CN" sz="3600" b="0" i="0" u="none" strike="noStrike" cap="none" normalizeH="0" baseline="-25000" dirty="0">
                          <a:ln>
                            <a:noFill/>
                          </a:ln>
                          <a:solidFill>
                            <a:schemeClr val="tx1"/>
                          </a:solidFill>
                          <a:effectLst/>
                          <a:latin typeface="Symbol" panose="05050102010706020507" pitchFamily="18" charset="2"/>
                          <a:ea typeface="宋体" panose="02010600030101010101" pitchFamily="2" charset="-122"/>
                        </a:rPr>
                        <a:t>2</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558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a:t>
                      </a:r>
                    </a:p>
                  </a:txBody>
                  <a:tcPr anchor="ct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19558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a:t>
                      </a:r>
                    </a:p>
                  </a:txBody>
                  <a:tcPr anchor="ct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0.3</a:t>
                      </a:r>
                    </a:p>
                  </a:txBody>
                  <a:tcPr anchor="ct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70706" name="Line 61">
            <a:extLst>
              <a:ext uri="{FF2B5EF4-FFF2-40B4-BE49-F238E27FC236}">
                <a16:creationId xmlns:a16="http://schemas.microsoft.com/office/drawing/2014/main" id="{2EA09A0D-AD50-4908-804F-3FAD7A6B1136}"/>
              </a:ext>
            </a:extLst>
          </p:cNvPr>
          <p:cNvSpPr>
            <a:spLocks noChangeShapeType="1"/>
          </p:cNvSpPr>
          <p:nvPr/>
        </p:nvSpPr>
        <p:spPr bwMode="auto">
          <a:xfrm>
            <a:off x="0" y="990600"/>
            <a:ext cx="30480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F77116DD-A846-46F7-9F9E-843716D10CD9}"/>
              </a:ext>
            </a:extLst>
          </p:cNvPr>
          <p:cNvSpPr>
            <a:spLocks noGrp="1" noChangeArrowheads="1"/>
          </p:cNvSpPr>
          <p:nvPr>
            <p:ph type="title"/>
          </p:nvPr>
        </p:nvSpPr>
        <p:spPr>
          <a:xfrm>
            <a:off x="0" y="0"/>
            <a:ext cx="8839200" cy="3429000"/>
          </a:xfrm>
        </p:spPr>
        <p:txBody>
          <a:bodyPr anchor="t"/>
          <a:lstStyle/>
          <a:p>
            <a:pPr eaLnBrk="1" hangingPunct="1">
              <a:lnSpc>
                <a:spcPct val="120000"/>
              </a:lnSpc>
            </a:pPr>
            <a:r>
              <a:rPr lang="en-US" altLang="zh-CN" sz="3200" dirty="0"/>
              <a:t>2.</a:t>
            </a:r>
            <a:r>
              <a:rPr lang="zh-CN" altLang="en-US" sz="3200" dirty="0"/>
              <a:t>边缘分布与联合分布的关系</a:t>
            </a:r>
            <a:br>
              <a:rPr lang="zh-CN" altLang="en-US" sz="3200" dirty="0"/>
            </a:br>
            <a:r>
              <a:rPr lang="zh-CN" altLang="en-US" sz="3200" dirty="0">
                <a:solidFill>
                  <a:schemeClr val="tx1"/>
                </a:solidFill>
              </a:rPr>
              <a:t>二元随机变量</a:t>
            </a:r>
            <a:r>
              <a:rPr lang="en-US" altLang="zh-CN" sz="3200" dirty="0">
                <a:solidFill>
                  <a:schemeClr val="tx1"/>
                </a:solidFill>
              </a:rPr>
              <a:t>(</a:t>
            </a:r>
            <a:r>
              <a:rPr lang="en-US" altLang="zh-CN" sz="3200" i="1" dirty="0" err="1">
                <a:solidFill>
                  <a:schemeClr val="tx1"/>
                </a:solidFill>
                <a:latin typeface="Symbol" panose="05050102010706020507" pitchFamily="18" charset="2"/>
              </a:rPr>
              <a:t>x</a:t>
            </a:r>
            <a:r>
              <a:rPr lang="en-US" altLang="zh-CN" sz="3200" dirty="0" err="1">
                <a:solidFill>
                  <a:schemeClr val="tx1"/>
                </a:solidFill>
              </a:rPr>
              <a:t>,</a:t>
            </a:r>
            <a:r>
              <a:rPr lang="en-US" altLang="zh-CN" sz="3200" i="1" dirty="0" err="1">
                <a:solidFill>
                  <a:schemeClr val="tx1"/>
                </a:solidFill>
                <a:latin typeface="Symbol" panose="05050102010706020507" pitchFamily="18" charset="2"/>
              </a:rPr>
              <a:t>h</a:t>
            </a:r>
            <a:r>
              <a:rPr lang="en-US" altLang="zh-CN" sz="3200" dirty="0">
                <a:solidFill>
                  <a:schemeClr val="tx1"/>
                </a:solidFill>
              </a:rPr>
              <a:t>)</a:t>
            </a:r>
            <a:r>
              <a:rPr lang="zh-CN" altLang="en-US" sz="3200" dirty="0">
                <a:solidFill>
                  <a:schemeClr val="tx1"/>
                </a:solidFill>
              </a:rPr>
              <a:t>中</a:t>
            </a:r>
            <a:r>
              <a:rPr lang="en-US" altLang="zh-CN" sz="3200" dirty="0">
                <a:solidFill>
                  <a:schemeClr val="tx1"/>
                </a:solidFill>
              </a:rPr>
              <a:t>, </a:t>
            </a:r>
            <a:r>
              <a:rPr lang="zh-CN" altLang="en-US" sz="3200" dirty="0">
                <a:solidFill>
                  <a:schemeClr val="tx1"/>
                </a:solidFill>
              </a:rPr>
              <a:t>分量</a:t>
            </a:r>
            <a:r>
              <a:rPr lang="en-US" altLang="zh-CN" sz="3200" i="1" dirty="0">
                <a:solidFill>
                  <a:schemeClr val="tx1"/>
                </a:solidFill>
                <a:latin typeface="Symbol" panose="05050102010706020507" pitchFamily="18" charset="2"/>
              </a:rPr>
              <a:t>x</a:t>
            </a:r>
            <a:r>
              <a:rPr lang="en-US" altLang="zh-CN" sz="3200" dirty="0">
                <a:solidFill>
                  <a:schemeClr val="tx1"/>
                </a:solidFill>
              </a:rPr>
              <a:t>(</a:t>
            </a:r>
            <a:r>
              <a:rPr lang="zh-CN" altLang="en-US" sz="3200" dirty="0">
                <a:solidFill>
                  <a:schemeClr val="tx1"/>
                </a:solidFill>
              </a:rPr>
              <a:t>或</a:t>
            </a:r>
            <a:r>
              <a:rPr lang="en-US" altLang="zh-CN" sz="3200" i="1" dirty="0">
                <a:solidFill>
                  <a:schemeClr val="tx1"/>
                </a:solidFill>
                <a:latin typeface="Symbol" panose="05050102010706020507" pitchFamily="18" charset="2"/>
              </a:rPr>
              <a:t>h</a:t>
            </a:r>
            <a:r>
              <a:rPr lang="en-US" altLang="zh-CN" sz="3200" dirty="0">
                <a:solidFill>
                  <a:schemeClr val="tx1"/>
                </a:solidFill>
              </a:rPr>
              <a:t>)</a:t>
            </a:r>
            <a:r>
              <a:rPr lang="zh-CN" altLang="en-US" sz="3200" dirty="0">
                <a:solidFill>
                  <a:schemeClr val="tx1"/>
                </a:solidFill>
              </a:rPr>
              <a:t>的概率分布称为</a:t>
            </a:r>
            <a:r>
              <a:rPr lang="en-US" altLang="zh-CN" sz="3200" dirty="0">
                <a:solidFill>
                  <a:schemeClr val="tx1"/>
                </a:solidFill>
              </a:rPr>
              <a:t>(</a:t>
            </a:r>
            <a:r>
              <a:rPr lang="en-US" altLang="zh-CN" sz="3200" i="1" dirty="0" err="1">
                <a:solidFill>
                  <a:schemeClr val="tx1"/>
                </a:solidFill>
                <a:latin typeface="Symbol" panose="05050102010706020507" pitchFamily="18" charset="2"/>
              </a:rPr>
              <a:t>x</a:t>
            </a:r>
            <a:r>
              <a:rPr lang="en-US" altLang="zh-CN" sz="3200" dirty="0" err="1">
                <a:solidFill>
                  <a:schemeClr val="tx1"/>
                </a:solidFill>
              </a:rPr>
              <a:t>,</a:t>
            </a:r>
            <a:r>
              <a:rPr lang="en-US" altLang="zh-CN" sz="3200" i="1" dirty="0" err="1">
                <a:solidFill>
                  <a:schemeClr val="tx1"/>
                </a:solidFill>
                <a:latin typeface="Symbol" panose="05050102010706020507" pitchFamily="18" charset="2"/>
              </a:rPr>
              <a:t>h</a:t>
            </a:r>
            <a:r>
              <a:rPr lang="en-US" altLang="zh-CN" sz="3200" dirty="0">
                <a:solidFill>
                  <a:schemeClr val="tx1"/>
                </a:solidFill>
              </a:rPr>
              <a:t>)</a:t>
            </a:r>
            <a:r>
              <a:rPr lang="zh-CN" altLang="en-US" sz="3200" dirty="0">
                <a:solidFill>
                  <a:schemeClr val="tx1"/>
                </a:solidFill>
              </a:rPr>
              <a:t>的关于</a:t>
            </a:r>
            <a:r>
              <a:rPr lang="en-US" altLang="zh-CN" sz="3200" i="1" dirty="0">
                <a:solidFill>
                  <a:schemeClr val="tx1"/>
                </a:solidFill>
                <a:latin typeface="Symbol" panose="05050102010706020507" pitchFamily="18" charset="2"/>
              </a:rPr>
              <a:t>x</a:t>
            </a:r>
            <a:r>
              <a:rPr lang="en-US" altLang="zh-CN" sz="3200" dirty="0">
                <a:solidFill>
                  <a:schemeClr val="tx1"/>
                </a:solidFill>
              </a:rPr>
              <a:t>(</a:t>
            </a:r>
            <a:r>
              <a:rPr lang="zh-CN" altLang="en-US" sz="3200" dirty="0">
                <a:solidFill>
                  <a:schemeClr val="tx1"/>
                </a:solidFill>
              </a:rPr>
              <a:t>或</a:t>
            </a:r>
            <a:r>
              <a:rPr lang="en-US" altLang="zh-CN" sz="3200" i="1" dirty="0">
                <a:solidFill>
                  <a:schemeClr val="tx1"/>
                </a:solidFill>
                <a:latin typeface="Symbol" panose="05050102010706020507" pitchFamily="18" charset="2"/>
              </a:rPr>
              <a:t>h</a:t>
            </a:r>
            <a:r>
              <a:rPr lang="en-US" altLang="zh-CN" sz="3200" dirty="0">
                <a:solidFill>
                  <a:schemeClr val="tx1"/>
                </a:solidFill>
              </a:rPr>
              <a:t>)</a:t>
            </a:r>
            <a:r>
              <a:rPr lang="zh-CN" altLang="en-US" sz="3200" dirty="0">
                <a:solidFill>
                  <a:schemeClr val="tx1"/>
                </a:solidFill>
              </a:rPr>
              <a:t>的边缘分布</a:t>
            </a:r>
            <a:r>
              <a:rPr lang="en-US" altLang="zh-CN" sz="3200" dirty="0">
                <a:solidFill>
                  <a:schemeClr val="tx1"/>
                </a:solidFill>
              </a:rPr>
              <a:t>. </a:t>
            </a:r>
            <a:r>
              <a:rPr lang="zh-CN" altLang="en-US" sz="3200" dirty="0">
                <a:solidFill>
                  <a:schemeClr val="tx1"/>
                </a:solidFill>
              </a:rPr>
              <a:t>如果已知</a:t>
            </a:r>
            <a:r>
              <a:rPr lang="en-US" altLang="zh-CN" sz="3200" dirty="0">
                <a:solidFill>
                  <a:schemeClr val="tx1"/>
                </a:solidFill>
              </a:rPr>
              <a:t>(</a:t>
            </a:r>
            <a:r>
              <a:rPr lang="en-US" altLang="zh-CN" sz="3200" i="1" dirty="0" err="1">
                <a:solidFill>
                  <a:schemeClr val="tx1"/>
                </a:solidFill>
                <a:latin typeface="Symbol" panose="05050102010706020507" pitchFamily="18" charset="2"/>
              </a:rPr>
              <a:t>x</a:t>
            </a:r>
            <a:r>
              <a:rPr lang="en-US" altLang="zh-CN" sz="3200" dirty="0" err="1">
                <a:solidFill>
                  <a:schemeClr val="tx1"/>
                </a:solidFill>
              </a:rPr>
              <a:t>,</a:t>
            </a:r>
            <a:r>
              <a:rPr lang="en-US" altLang="zh-CN" sz="3200" i="1" dirty="0" err="1">
                <a:solidFill>
                  <a:schemeClr val="tx1"/>
                </a:solidFill>
                <a:latin typeface="Symbol" panose="05050102010706020507" pitchFamily="18" charset="2"/>
              </a:rPr>
              <a:t>h</a:t>
            </a:r>
            <a:r>
              <a:rPr lang="en-US" altLang="zh-CN" sz="3200" dirty="0">
                <a:solidFill>
                  <a:schemeClr val="tx1"/>
                </a:solidFill>
              </a:rPr>
              <a:t>)</a:t>
            </a:r>
            <a:r>
              <a:rPr lang="zh-CN" altLang="en-US" sz="3200" dirty="0">
                <a:solidFill>
                  <a:schemeClr val="tx1"/>
                </a:solidFill>
              </a:rPr>
              <a:t>的联合分布为</a:t>
            </a:r>
            <a:br>
              <a:rPr lang="zh-CN" altLang="en-US" sz="3200" dirty="0">
                <a:solidFill>
                  <a:schemeClr val="tx1"/>
                </a:solidFill>
              </a:rPr>
            </a:br>
            <a:r>
              <a:rPr lang="zh-CN" altLang="en-US" sz="3200" dirty="0"/>
              <a:t>            </a:t>
            </a:r>
            <a:r>
              <a:rPr lang="en-US" altLang="zh-CN" sz="3200" i="1" dirty="0">
                <a:solidFill>
                  <a:schemeClr val="tx1"/>
                </a:solidFill>
              </a:rPr>
              <a:t>P</a:t>
            </a:r>
            <a:r>
              <a:rPr lang="en-US" altLang="zh-CN" sz="3200" dirty="0">
                <a:solidFill>
                  <a:schemeClr val="tx1"/>
                </a:solidFill>
              </a:rPr>
              <a:t>{</a:t>
            </a:r>
            <a:r>
              <a:rPr lang="en-US" altLang="zh-CN" sz="3200" i="1" dirty="0">
                <a:solidFill>
                  <a:schemeClr val="tx1"/>
                </a:solidFill>
                <a:latin typeface="Symbol" panose="05050102010706020507" pitchFamily="18" charset="2"/>
              </a:rPr>
              <a:t>x</a:t>
            </a:r>
            <a:r>
              <a:rPr lang="en-US" altLang="zh-CN" sz="3200" dirty="0">
                <a:solidFill>
                  <a:schemeClr val="tx1"/>
                </a:solidFill>
                <a:latin typeface="Symbol" panose="05050102010706020507" pitchFamily="18" charset="2"/>
              </a:rPr>
              <a:t>=</a:t>
            </a:r>
            <a:r>
              <a:rPr lang="en-US" altLang="zh-CN" sz="3200" i="1" dirty="0" err="1">
                <a:solidFill>
                  <a:schemeClr val="tx1"/>
                </a:solidFill>
              </a:rPr>
              <a:t>x</a:t>
            </a:r>
            <a:r>
              <a:rPr lang="en-US" altLang="zh-CN" sz="3200" i="1" baseline="-25000" dirty="0" err="1">
                <a:solidFill>
                  <a:schemeClr val="tx1"/>
                </a:solidFill>
              </a:rPr>
              <a:t>i</a:t>
            </a:r>
            <a:r>
              <a:rPr lang="en-US" altLang="zh-CN" sz="3200" dirty="0" err="1">
                <a:solidFill>
                  <a:schemeClr val="tx1"/>
                </a:solidFill>
              </a:rPr>
              <a:t>,</a:t>
            </a:r>
            <a:r>
              <a:rPr lang="en-US" altLang="zh-CN" sz="3200" i="1" dirty="0" err="1">
                <a:solidFill>
                  <a:schemeClr val="tx1"/>
                </a:solidFill>
                <a:latin typeface="Symbol" panose="05050102010706020507" pitchFamily="18" charset="2"/>
              </a:rPr>
              <a:t>h</a:t>
            </a:r>
            <a:r>
              <a:rPr lang="en-US" altLang="zh-CN" sz="3200" dirty="0">
                <a:solidFill>
                  <a:schemeClr val="tx1"/>
                </a:solidFill>
                <a:latin typeface="Symbol" panose="05050102010706020507" pitchFamily="18" charset="2"/>
              </a:rPr>
              <a:t>=</a:t>
            </a:r>
            <a:r>
              <a:rPr lang="en-US" altLang="zh-CN" sz="3200" i="1" dirty="0" err="1">
                <a:solidFill>
                  <a:schemeClr val="tx1"/>
                </a:solidFill>
              </a:rPr>
              <a:t>y</a:t>
            </a:r>
            <a:r>
              <a:rPr lang="en-US" altLang="zh-CN" sz="3200" i="1" baseline="-25000" dirty="0" err="1">
                <a:solidFill>
                  <a:schemeClr val="tx1"/>
                </a:solidFill>
              </a:rPr>
              <a:t>j</a:t>
            </a:r>
            <a:r>
              <a:rPr lang="en-US" altLang="zh-CN" sz="3200" dirty="0">
                <a:solidFill>
                  <a:schemeClr val="tx1"/>
                </a:solidFill>
              </a:rPr>
              <a:t>}=</a:t>
            </a:r>
            <a:r>
              <a:rPr lang="en-US" altLang="zh-CN" sz="3200" i="1" dirty="0" err="1">
                <a:solidFill>
                  <a:schemeClr val="tx1"/>
                </a:solidFill>
              </a:rPr>
              <a:t>p</a:t>
            </a:r>
            <a:r>
              <a:rPr lang="en-US" altLang="zh-CN" sz="3200" i="1" baseline="-25000" dirty="0" err="1">
                <a:solidFill>
                  <a:schemeClr val="tx1"/>
                </a:solidFill>
              </a:rPr>
              <a:t>ij</a:t>
            </a:r>
            <a:r>
              <a:rPr lang="en-US" altLang="zh-CN" sz="3200" dirty="0">
                <a:solidFill>
                  <a:schemeClr val="tx1"/>
                </a:solidFill>
              </a:rPr>
              <a:t>	       (</a:t>
            </a:r>
            <a:r>
              <a:rPr lang="en-US" altLang="zh-CN" sz="3200" i="1" dirty="0" err="1">
                <a:solidFill>
                  <a:schemeClr val="tx1"/>
                </a:solidFill>
              </a:rPr>
              <a:t>i</a:t>
            </a:r>
            <a:r>
              <a:rPr lang="en-US" altLang="zh-CN" sz="3200" dirty="0">
                <a:solidFill>
                  <a:schemeClr val="tx1"/>
                </a:solidFill>
              </a:rPr>
              <a:t>, </a:t>
            </a:r>
            <a:r>
              <a:rPr lang="en-US" altLang="zh-CN" sz="3200" i="1" dirty="0">
                <a:solidFill>
                  <a:schemeClr val="tx1"/>
                </a:solidFill>
              </a:rPr>
              <a:t>j</a:t>
            </a:r>
            <a:r>
              <a:rPr lang="en-US" altLang="zh-CN" sz="3200" dirty="0">
                <a:solidFill>
                  <a:schemeClr val="tx1"/>
                </a:solidFill>
              </a:rPr>
              <a:t>=1,2,…)</a:t>
            </a:r>
            <a:br>
              <a:rPr lang="en-US" altLang="zh-CN" sz="3200" dirty="0">
                <a:solidFill>
                  <a:schemeClr val="tx1"/>
                </a:solidFill>
              </a:rPr>
            </a:br>
            <a:r>
              <a:rPr lang="zh-CN" altLang="en-US" sz="3200" dirty="0">
                <a:solidFill>
                  <a:schemeClr val="tx1"/>
                </a:solidFill>
              </a:rPr>
              <a:t>则</a:t>
            </a:r>
          </a:p>
        </p:txBody>
      </p:sp>
      <p:graphicFrame>
        <p:nvGraphicFramePr>
          <p:cNvPr id="371715" name="Object 3">
            <a:extLst>
              <a:ext uri="{FF2B5EF4-FFF2-40B4-BE49-F238E27FC236}">
                <a16:creationId xmlns:a16="http://schemas.microsoft.com/office/drawing/2014/main" id="{C04446D9-4E91-4464-B421-DFEAA202E669}"/>
              </a:ext>
            </a:extLst>
          </p:cNvPr>
          <p:cNvGraphicFramePr>
            <a:graphicFrameLocks noGrp="1" noChangeAspect="1"/>
          </p:cNvGraphicFramePr>
          <p:nvPr>
            <p:ph idx="1"/>
            <p:extLst>
              <p:ext uri="{D42A27DB-BD31-4B8C-83A1-F6EECF244321}">
                <p14:modId xmlns:p14="http://schemas.microsoft.com/office/powerpoint/2010/main" val="2298356789"/>
              </p:ext>
            </p:extLst>
          </p:nvPr>
        </p:nvGraphicFramePr>
        <p:xfrm>
          <a:off x="755576" y="3501008"/>
          <a:ext cx="7846640" cy="2901280"/>
        </p:xfrm>
        <a:graphic>
          <a:graphicData uri="http://schemas.openxmlformats.org/presentationml/2006/ole">
            <mc:AlternateContent xmlns:mc="http://schemas.openxmlformats.org/markup-compatibility/2006">
              <mc:Choice xmlns:v="urn:schemas-microsoft-com:vml" Requires="v">
                <p:oleObj spid="_x0000_s32772" name="Equation" r:id="rId3" imgW="2809923" imgH="1114357" progId="Equation.3">
                  <p:embed/>
                </p:oleObj>
              </mc:Choice>
              <mc:Fallback>
                <p:oleObj name="Equation" r:id="rId3" imgW="2809923" imgH="111435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501008"/>
                        <a:ext cx="7846640" cy="2901280"/>
                      </a:xfrm>
                      <a:prstGeom prst="rect">
                        <a:avLst/>
                      </a:prstGeom>
                      <a:noFill/>
                      <a:ln>
                        <a:noFill/>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0274" name="Text Box 2">
                <a:extLst>
                  <a:ext uri="{FF2B5EF4-FFF2-40B4-BE49-F238E27FC236}">
                    <a16:creationId xmlns:a16="http://schemas.microsoft.com/office/drawing/2014/main" id="{EF906C5D-6C34-4F37-9645-4051F551742F}"/>
                  </a:ext>
                </a:extLst>
              </p:cNvPr>
              <p:cNvSpPr txBox="1">
                <a:spLocks noChangeArrowheads="1"/>
              </p:cNvSpPr>
              <p:nvPr/>
            </p:nvSpPr>
            <p:spPr bwMode="auto">
              <a:xfrm>
                <a:off x="323850" y="260648"/>
                <a:ext cx="8820150" cy="638123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514350" indent="-514350" eaLnBrk="1" hangingPunct="1">
                  <a:lnSpc>
                    <a:spcPct val="120000"/>
                  </a:lnSpc>
                  <a:spcBef>
                    <a:spcPct val="50000"/>
                  </a:spcBef>
                  <a:buSzTx/>
                  <a:buFont typeface="+mj-ea"/>
                  <a:buAutoNum type="circleNumDbPlain"/>
                </a:pPr>
                <a:r>
                  <a:rPr lang="zh-CN" altLang="en-US" sz="2800" dirty="0">
                    <a:solidFill>
                      <a:srgbClr val="FFFFFF"/>
                    </a:solidFill>
                    <a:latin typeface="Times New Roman" panose="02020603050405020304" pitchFamily="18" charset="0"/>
                    <a:ea typeface="+mn-ea"/>
                    <a:cs typeface="Times New Roman" panose="02020603050405020304" pitchFamily="18" charset="0"/>
                  </a:rPr>
                  <a:t>一个射击选手对目标进行射击，观察是否击中目标</a:t>
                </a:r>
                <a14:m>
                  <m:oMath xmlns:m="http://schemas.openxmlformats.org/officeDocument/2006/math">
                    <m:r>
                      <m:rPr>
                        <m:nor/>
                      </m:rPr>
                      <a:rPr lang="en-US" altLang="zh-CN" sz="2800" b="0" i="0" smtClean="0">
                        <a:solidFill>
                          <a:srgbClr val="FFFFFF"/>
                        </a:solidFill>
                        <a:latin typeface="Times New Roman" panose="02020603050405020304" pitchFamily="18" charset="0"/>
                        <a:ea typeface="+mn-ea"/>
                        <a:cs typeface="Times New Roman" panose="02020603050405020304" pitchFamily="18" charset="0"/>
                      </a:rPr>
                      <m:t>Ω</m:t>
                    </m:r>
                  </m:oMath>
                </a14:m>
                <a:r>
                  <a:rPr lang="en-US" altLang="zh-CN" sz="2800" dirty="0">
                    <a:solidFill>
                      <a:srgbClr val="FFFFFF"/>
                    </a:solidFill>
                    <a:latin typeface="Times New Roman" panose="02020603050405020304" pitchFamily="18" charset="0"/>
                    <a:ea typeface="+mn-ea"/>
                    <a:cs typeface="Times New Roman" panose="02020603050405020304" pitchFamily="18" charset="0"/>
                  </a:rPr>
                  <a:t>={</a:t>
                </a:r>
                <a:r>
                  <a:rPr lang="zh-CN" altLang="en-US" sz="2800" dirty="0">
                    <a:solidFill>
                      <a:srgbClr val="FFFFFF"/>
                    </a:solidFill>
                    <a:latin typeface="Times New Roman" panose="02020603050405020304" pitchFamily="18" charset="0"/>
                    <a:ea typeface="+mn-ea"/>
                    <a:cs typeface="Times New Roman" panose="02020603050405020304" pitchFamily="18" charset="0"/>
                  </a:rPr>
                  <a:t>击中</a:t>
                </a:r>
                <a:r>
                  <a:rPr lang="en-US" altLang="zh-CN" sz="2800" dirty="0">
                    <a:solidFill>
                      <a:srgbClr val="FFFFFF"/>
                    </a:solidFill>
                    <a:latin typeface="Times New Roman" panose="02020603050405020304" pitchFamily="18" charset="0"/>
                    <a:ea typeface="+mn-ea"/>
                    <a:cs typeface="Times New Roman" panose="02020603050405020304" pitchFamily="18" charset="0"/>
                  </a:rPr>
                  <a:t>, </a:t>
                </a:r>
                <a:r>
                  <a:rPr lang="zh-CN" altLang="en-US" sz="2800" dirty="0">
                    <a:solidFill>
                      <a:srgbClr val="FFFFFF"/>
                    </a:solidFill>
                    <a:latin typeface="Times New Roman" panose="02020603050405020304" pitchFamily="18" charset="0"/>
                    <a:ea typeface="+mn-ea"/>
                    <a:cs typeface="Times New Roman" panose="02020603050405020304" pitchFamily="18" charset="0"/>
                  </a:rPr>
                  <a:t>未击中</a:t>
                </a:r>
                <a:r>
                  <a:rPr lang="en-US" altLang="zh-CN" sz="2800" dirty="0">
                    <a:solidFill>
                      <a:srgbClr val="FFFFFF"/>
                    </a:solidFill>
                    <a:latin typeface="Times New Roman" panose="02020603050405020304" pitchFamily="18" charset="0"/>
                    <a:ea typeface="+mn-ea"/>
                    <a:cs typeface="Times New Roman" panose="02020603050405020304" pitchFamily="18" charset="0"/>
                  </a:rPr>
                  <a:t>} </a:t>
                </a:r>
                <a:br>
                  <a:rPr lang="en-US" altLang="zh-CN" sz="2800" dirty="0">
                    <a:solidFill>
                      <a:srgbClr val="FFFFFF"/>
                    </a:solidFill>
                    <a:latin typeface="Times New Roman" panose="02020603050405020304" pitchFamily="18" charset="0"/>
                    <a:ea typeface="+mn-ea"/>
                    <a:cs typeface="Times New Roman" panose="02020603050405020304" pitchFamily="18" charset="0"/>
                  </a:rPr>
                </a:br>
                <a:r>
                  <a:rPr lang="zh-CN" altLang="en-US" sz="2800" dirty="0">
                    <a:solidFill>
                      <a:srgbClr val="FFFFFF"/>
                    </a:solidFill>
                    <a:latin typeface="Times New Roman" panose="02020603050405020304" pitchFamily="18" charset="0"/>
                    <a:cs typeface="Times New Roman" panose="02020603050405020304" pitchFamily="18" charset="0"/>
                  </a:rPr>
                  <a:t>随机变量</a:t>
                </a:r>
                <a:r>
                  <a:rPr lang="en-US" altLang="zh-CN" sz="2800" dirty="0">
                    <a:solidFill>
                      <a:srgbClr val="FFFFFF"/>
                    </a:solidFill>
                    <a:latin typeface="Times New Roman" panose="02020603050405020304" pitchFamily="18" charset="0"/>
                    <a:cs typeface="Times New Roman" panose="02020603050405020304" pitchFamily="18" charset="0"/>
                  </a:rPr>
                  <a:t>ξ</a:t>
                </a:r>
                <a:r>
                  <a:rPr lang="zh-CN" altLang="en-US" sz="2800" dirty="0">
                    <a:solidFill>
                      <a:srgbClr val="FFFFFF"/>
                    </a:solidFill>
                    <a:latin typeface="Times New Roman" panose="02020603050405020304" pitchFamily="18" charset="0"/>
                    <a:cs typeface="Times New Roman" panose="02020603050405020304" pitchFamily="18" charset="0"/>
                  </a:rPr>
                  <a:t>：击中的次数</a:t>
                </a:r>
                <a:br>
                  <a:rPr lang="en-US" altLang="zh-CN" sz="2800" dirty="0">
                    <a:solidFill>
                      <a:srgbClr val="FFFFFF"/>
                    </a:solidFill>
                    <a:latin typeface="Times New Roman" panose="02020603050405020304" pitchFamily="18" charset="0"/>
                    <a:ea typeface="+mn-ea"/>
                    <a:cs typeface="Times New Roman" panose="02020603050405020304" pitchFamily="18" charset="0"/>
                  </a:rPr>
                </a:br>
                <a:r>
                  <a:rPr lang="en-US" altLang="zh-CN" sz="2800" dirty="0">
                    <a:solidFill>
                      <a:srgbClr val="FFFFFF"/>
                    </a:solidFill>
                    <a:latin typeface="Times New Roman" panose="02020603050405020304" pitchFamily="18" charset="0"/>
                    <a:cs typeface="Times New Roman" panose="02020603050405020304" pitchFamily="18" charset="0"/>
                  </a:rPr>
                  <a:t>ξ(</a:t>
                </a:r>
                <a:r>
                  <a:rPr lang="zh-CN" altLang="en-US" sz="2800" dirty="0">
                    <a:solidFill>
                      <a:srgbClr val="FFFFFF"/>
                    </a:solidFill>
                    <a:latin typeface="Times New Roman" panose="02020603050405020304" pitchFamily="18" charset="0"/>
                    <a:cs typeface="Times New Roman" panose="02020603050405020304" pitchFamily="18" charset="0"/>
                  </a:rPr>
                  <a:t>击中</a:t>
                </a:r>
                <a:r>
                  <a:rPr lang="en-US" altLang="zh-CN" sz="2800" dirty="0">
                    <a:solidFill>
                      <a:srgbClr val="FFFFFF"/>
                    </a:solidFill>
                    <a:latin typeface="Times New Roman" panose="02020603050405020304" pitchFamily="18" charset="0"/>
                    <a:cs typeface="Times New Roman" panose="02020603050405020304" pitchFamily="18" charset="0"/>
                  </a:rPr>
                  <a:t>)=1, ξ(</a:t>
                </a:r>
                <a:r>
                  <a:rPr lang="zh-CN" altLang="en-US" sz="2800" dirty="0">
                    <a:solidFill>
                      <a:srgbClr val="FFFFFF"/>
                    </a:solidFill>
                    <a:latin typeface="Times New Roman" panose="02020603050405020304" pitchFamily="18" charset="0"/>
                    <a:cs typeface="Times New Roman" panose="02020603050405020304" pitchFamily="18" charset="0"/>
                  </a:rPr>
                  <a:t>未击中</a:t>
                </a:r>
                <a:r>
                  <a:rPr lang="en-US" altLang="zh-CN" sz="2800" dirty="0">
                    <a:solidFill>
                      <a:srgbClr val="FFFFFF"/>
                    </a:solidFill>
                    <a:latin typeface="Times New Roman" panose="02020603050405020304" pitchFamily="18" charset="0"/>
                    <a:cs typeface="Times New Roman" panose="02020603050405020304" pitchFamily="18" charset="0"/>
                  </a:rPr>
                  <a:t>)=0</a:t>
                </a:r>
              </a:p>
              <a:p>
                <a:pPr marL="514350" indent="-514350" eaLnBrk="1" hangingPunct="1">
                  <a:lnSpc>
                    <a:spcPct val="120000"/>
                  </a:lnSpc>
                  <a:spcBef>
                    <a:spcPct val="50000"/>
                  </a:spcBef>
                  <a:buSzTx/>
                  <a:buFont typeface="+mj-ea"/>
                  <a:buAutoNum type="circleNumDbPlain"/>
                </a:pPr>
                <a:r>
                  <a:rPr lang="zh-CN" altLang="en-US" sz="2800" dirty="0">
                    <a:solidFill>
                      <a:srgbClr val="FFFFFF"/>
                    </a:solidFill>
                    <a:latin typeface="Times New Roman" panose="02020603050405020304" pitchFamily="18" charset="0"/>
                    <a:ea typeface="+mn-ea"/>
                    <a:cs typeface="Times New Roman" panose="02020603050405020304" pitchFamily="18" charset="0"/>
                  </a:rPr>
                  <a:t>观察</a:t>
                </a:r>
                <a:r>
                  <a:rPr lang="zh-CN" altLang="en-US" sz="2800" dirty="0">
                    <a:solidFill>
                      <a:srgbClr val="FFFF00"/>
                    </a:solidFill>
                    <a:latin typeface="Times New Roman" panose="02020603050405020304" pitchFamily="18" charset="0"/>
                    <a:ea typeface="+mn-ea"/>
                    <a:cs typeface="Times New Roman" panose="02020603050405020304" pitchFamily="18" charset="0"/>
                  </a:rPr>
                  <a:t>某段时间内候车室的旅客数目</a:t>
                </a:r>
                <a:br>
                  <a:rPr lang="en-US" altLang="zh-CN" sz="2800" dirty="0">
                    <a:solidFill>
                      <a:srgbClr val="FFFFFF"/>
                    </a:solidFill>
                    <a:latin typeface="Times New Roman" panose="02020603050405020304" pitchFamily="18" charset="0"/>
                    <a:ea typeface="+mn-ea"/>
                    <a:cs typeface="Times New Roman" panose="02020603050405020304" pitchFamily="18" charset="0"/>
                  </a:rPr>
                </a:br>
                <a14:m>
                  <m:oMath xmlns:m="http://schemas.openxmlformats.org/officeDocument/2006/math">
                    <m:r>
                      <m:rPr>
                        <m:nor/>
                      </m:rPr>
                      <a:rPr lang="en-US" altLang="zh-CN" sz="2800" b="0" i="0" smtClean="0">
                        <a:solidFill>
                          <a:srgbClr val="FFFFFF"/>
                        </a:solidFill>
                        <a:latin typeface="Times New Roman" panose="02020603050405020304" pitchFamily="18" charset="0"/>
                        <a:ea typeface="+mn-ea"/>
                        <a:cs typeface="Times New Roman" panose="02020603050405020304" pitchFamily="18" charset="0"/>
                      </a:rPr>
                      <m:t>Ω</m:t>
                    </m:r>
                  </m:oMath>
                </a14:m>
                <a:r>
                  <a:rPr lang="en-US" altLang="zh-CN" sz="2800" dirty="0">
                    <a:solidFill>
                      <a:srgbClr val="FFFFFF"/>
                    </a:solidFill>
                    <a:latin typeface="Times New Roman" panose="02020603050405020304" pitchFamily="18" charset="0"/>
                    <a:ea typeface="+mn-ea"/>
                    <a:cs typeface="Times New Roman" panose="02020603050405020304" pitchFamily="18" charset="0"/>
                  </a:rPr>
                  <a:t>={1, 2, …}    </a:t>
                </a:r>
                <a:r>
                  <a:rPr lang="zh-CN" altLang="en-US" sz="2800" dirty="0">
                    <a:solidFill>
                      <a:srgbClr val="FFFFFF"/>
                    </a:solidFill>
                    <a:latin typeface="Times New Roman" panose="02020603050405020304" pitchFamily="18" charset="0"/>
                    <a:ea typeface="+mn-ea"/>
                    <a:cs typeface="Times New Roman" panose="02020603050405020304" pitchFamily="18" charset="0"/>
                  </a:rPr>
                  <a:t>      </a:t>
                </a:r>
                <a:r>
                  <a:rPr lang="en-US" altLang="zh-CN" sz="2800" dirty="0">
                    <a:solidFill>
                      <a:srgbClr val="FFFFFF"/>
                    </a:solidFill>
                    <a:latin typeface="Times New Roman" panose="02020603050405020304" pitchFamily="18" charset="0"/>
                    <a:cs typeface="Times New Roman" panose="02020603050405020304" pitchFamily="18" charset="0"/>
                  </a:rPr>
                  <a:t>ξ</a:t>
                </a:r>
                <a:r>
                  <a:rPr lang="zh-CN" altLang="en-US" sz="2800" dirty="0">
                    <a:solidFill>
                      <a:srgbClr val="FFFFFF"/>
                    </a:solidFill>
                    <a:latin typeface="Times New Roman" panose="02020603050405020304" pitchFamily="18" charset="0"/>
                    <a:cs typeface="Times New Roman" panose="02020603050405020304" pitchFamily="18" charset="0"/>
                  </a:rPr>
                  <a:t>          </a:t>
                </a:r>
                <a:r>
                  <a:rPr lang="en-US" altLang="zh-CN" sz="2800" dirty="0">
                    <a:solidFill>
                      <a:srgbClr val="FFFFFF"/>
                    </a:solidFill>
                    <a:latin typeface="Times New Roman" panose="02020603050405020304" pitchFamily="18" charset="0"/>
                    <a:cs typeface="Times New Roman" panose="02020603050405020304" pitchFamily="18" charset="0"/>
                  </a:rPr>
                  <a:t>ξ(</a:t>
                </a:r>
                <a14:m>
                  <m:oMath xmlns:m="http://schemas.openxmlformats.org/officeDocument/2006/math">
                    <m:r>
                      <a:rPr lang="en-US" altLang="zh-CN" sz="2800" i="1">
                        <a:solidFill>
                          <a:srgbClr val="FFFFFF"/>
                        </a:solidFill>
                        <a:latin typeface="Cambria Math" panose="02040503050406030204" pitchFamily="18" charset="0"/>
                        <a:cs typeface="Times New Roman" panose="02020603050405020304" pitchFamily="18" charset="0"/>
                      </a:rPr>
                      <m:t>𝜔</m:t>
                    </m:r>
                  </m:oMath>
                </a14:m>
                <a:r>
                  <a:rPr lang="en-US" altLang="zh-CN" sz="2800" dirty="0">
                    <a:solidFill>
                      <a:srgbClr val="FFFFFF"/>
                    </a:solidFill>
                    <a:latin typeface="Times New Roman" panose="02020603050405020304" pitchFamily="18" charset="0"/>
                    <a:cs typeface="Times New Roman" panose="02020603050405020304" pitchFamily="18" charset="0"/>
                  </a:rPr>
                  <a:t>)=</a:t>
                </a:r>
                <a:r>
                  <a:rPr lang="en-US" altLang="zh-CN" sz="2800" dirty="0">
                    <a:solidFill>
                      <a:srgbClr val="FFFFFF"/>
                    </a:solidFill>
                    <a:cs typeface="Times New Roman" panose="02020603050405020304" pitchFamily="18" charset="0"/>
                  </a:rPr>
                  <a:t> </a:t>
                </a:r>
                <a14:m>
                  <m:oMath xmlns:m="http://schemas.openxmlformats.org/officeDocument/2006/math">
                    <m:r>
                      <a:rPr lang="en-US" altLang="zh-CN" sz="2800" i="1">
                        <a:solidFill>
                          <a:srgbClr val="FFFFFF"/>
                        </a:solidFill>
                        <a:latin typeface="Cambria Math" panose="02040503050406030204" pitchFamily="18" charset="0"/>
                        <a:cs typeface="Times New Roman" panose="02020603050405020304" pitchFamily="18" charset="0"/>
                      </a:rPr>
                      <m:t>𝜔</m:t>
                    </m:r>
                  </m:oMath>
                </a14:m>
                <a:endParaRPr lang="en-US" altLang="zh-CN" sz="2800" b="0" dirty="0">
                  <a:solidFill>
                    <a:srgbClr val="FFFFFF"/>
                  </a:solidFill>
                  <a:latin typeface="Times New Roman" panose="02020603050405020304" pitchFamily="18" charset="0"/>
                  <a:cs typeface="Times New Roman" panose="02020603050405020304" pitchFamily="18" charset="0"/>
                </a:endParaRPr>
              </a:p>
              <a:p>
                <a:pPr marL="514350" indent="-514350" eaLnBrk="1" hangingPunct="1">
                  <a:lnSpc>
                    <a:spcPct val="120000"/>
                  </a:lnSpc>
                  <a:spcBef>
                    <a:spcPct val="50000"/>
                  </a:spcBef>
                  <a:buSzTx/>
                  <a:buFont typeface="+mj-ea"/>
                  <a:buAutoNum type="circleNumDbPlain"/>
                </a:pPr>
                <a:r>
                  <a:rPr lang="zh-CN" altLang="en-US" sz="2800" dirty="0">
                    <a:solidFill>
                      <a:srgbClr val="FFFFFF"/>
                    </a:solidFill>
                    <a:latin typeface="Times New Roman" panose="02020603050405020304" pitchFamily="18" charset="0"/>
                    <a:cs typeface="Times New Roman" panose="02020603050405020304" pitchFamily="18" charset="0"/>
                  </a:rPr>
                  <a:t>观察</a:t>
                </a:r>
                <a:r>
                  <a:rPr lang="zh-CN" altLang="en-US" sz="2800" dirty="0">
                    <a:solidFill>
                      <a:srgbClr val="FFFF00"/>
                    </a:solidFill>
                    <a:latin typeface="Times New Roman" panose="02020603050405020304" pitchFamily="18" charset="0"/>
                    <a:cs typeface="Times New Roman" panose="02020603050405020304" pitchFamily="18" charset="0"/>
                  </a:rPr>
                  <a:t>单位面积上某农作物产量</a:t>
                </a:r>
                <a:br>
                  <a:rPr lang="en-US" altLang="zh-CN" sz="2800" dirty="0">
                    <a:solidFill>
                      <a:srgbClr val="FFFFFF"/>
                    </a:solidFill>
                    <a:latin typeface="Times New Roman" panose="02020603050405020304" pitchFamily="18" charset="0"/>
                    <a:cs typeface="Times New Roman" panose="02020603050405020304" pitchFamily="18" charset="0"/>
                  </a:rPr>
                </a:br>
                <a14:m>
                  <m:oMath xmlns:m="http://schemas.openxmlformats.org/officeDocument/2006/math">
                    <m:r>
                      <m:rPr>
                        <m:nor/>
                      </m:rPr>
                      <a:rPr lang="en-US" altLang="zh-CN" sz="2800" b="0" i="0" smtClean="0">
                        <a:solidFill>
                          <a:srgbClr val="FFFFFF"/>
                        </a:solidFill>
                        <a:latin typeface="Times New Roman" panose="02020603050405020304" pitchFamily="18" charset="0"/>
                        <a:ea typeface="+mn-ea"/>
                        <a:cs typeface="Times New Roman" panose="02020603050405020304" pitchFamily="18" charset="0"/>
                      </a:rPr>
                      <m:t>Ω</m:t>
                    </m:r>
                  </m:oMath>
                </a14:m>
                <a:r>
                  <a:rPr lang="en-US" altLang="zh-CN" sz="2800" dirty="0">
                    <a:solidFill>
                      <a:srgbClr val="FFFFFF"/>
                    </a:solidFill>
                    <a:latin typeface="Times New Roman" panose="02020603050405020304" pitchFamily="18" charset="0"/>
                    <a:ea typeface="+mn-ea"/>
                    <a:cs typeface="Times New Roman" panose="02020603050405020304" pitchFamily="18" charset="0"/>
                  </a:rPr>
                  <a:t>={</a:t>
                </a:r>
                <a14:m>
                  <m:oMath xmlns:m="http://schemas.openxmlformats.org/officeDocument/2006/math">
                    <m:r>
                      <a:rPr lang="en-US" altLang="zh-CN" sz="2800" b="0" i="1" smtClean="0">
                        <a:solidFill>
                          <a:srgbClr val="FFFFFF"/>
                        </a:solidFill>
                        <a:latin typeface="Cambria Math" panose="02040503050406030204" pitchFamily="18" charset="0"/>
                        <a:ea typeface="+mn-ea"/>
                        <a:cs typeface="Times New Roman" panose="02020603050405020304" pitchFamily="18" charset="0"/>
                      </a:rPr>
                      <m:t>𝜔</m:t>
                    </m:r>
                    <m:r>
                      <a:rPr lang="en-US" altLang="zh-CN" sz="2800" b="0" i="1" smtClean="0">
                        <a:solidFill>
                          <a:srgbClr val="FFFFFF"/>
                        </a:solidFill>
                        <a:latin typeface="Cambria Math" panose="02040503050406030204" pitchFamily="18" charset="0"/>
                        <a:ea typeface="+mn-ea"/>
                        <a:cs typeface="Times New Roman" panose="02020603050405020304" pitchFamily="18" charset="0"/>
                      </a:rPr>
                      <m:t>|</m:t>
                    </m:r>
                    <m:r>
                      <a:rPr lang="en-US" altLang="zh-CN" sz="2800" b="0" i="1" smtClean="0">
                        <a:solidFill>
                          <a:srgbClr val="FFFFFF"/>
                        </a:solidFill>
                        <a:latin typeface="Cambria Math" panose="02040503050406030204" pitchFamily="18" charset="0"/>
                        <a:ea typeface="+mn-ea"/>
                        <a:cs typeface="Times New Roman" panose="02020603050405020304" pitchFamily="18" charset="0"/>
                      </a:rPr>
                      <m:t>𝜔</m:t>
                    </m:r>
                    <m:r>
                      <a:rPr lang="en-US" altLang="zh-CN" sz="2800" b="0" i="1" smtClean="0">
                        <a:solidFill>
                          <a:srgbClr val="FFFFFF"/>
                        </a:solidFill>
                        <a:latin typeface="Cambria Math" panose="02040503050406030204" pitchFamily="18" charset="0"/>
                        <a:ea typeface="+mn-ea"/>
                        <a:cs typeface="Times New Roman" panose="02020603050405020304" pitchFamily="18" charset="0"/>
                      </a:rPr>
                      <m:t>≥0</m:t>
                    </m:r>
                  </m:oMath>
                </a14:m>
                <a:r>
                  <a:rPr lang="en-US" altLang="zh-CN" sz="2800" dirty="0">
                    <a:solidFill>
                      <a:srgbClr val="FFFFFF"/>
                    </a:solidFill>
                    <a:latin typeface="Times New Roman" panose="02020603050405020304" pitchFamily="18" charset="0"/>
                    <a:ea typeface="+mn-ea"/>
                    <a:cs typeface="Times New Roman" panose="02020603050405020304" pitchFamily="18" charset="0"/>
                  </a:rPr>
                  <a:t>}    </a:t>
                </a:r>
                <a:r>
                  <a:rPr lang="zh-CN" altLang="en-US" sz="2800" dirty="0">
                    <a:solidFill>
                      <a:srgbClr val="FFFFFF"/>
                    </a:solidFill>
                    <a:latin typeface="Times New Roman" panose="02020603050405020304" pitchFamily="18" charset="0"/>
                    <a:ea typeface="+mn-ea"/>
                    <a:cs typeface="Times New Roman" panose="02020603050405020304" pitchFamily="18" charset="0"/>
                  </a:rPr>
                  <a:t>    </a:t>
                </a:r>
                <a:r>
                  <a:rPr lang="en-US" altLang="zh-CN" sz="2800" dirty="0">
                    <a:solidFill>
                      <a:srgbClr val="FFFFFF"/>
                    </a:solidFill>
                    <a:latin typeface="Times New Roman" panose="02020603050405020304" pitchFamily="18" charset="0"/>
                    <a:cs typeface="Times New Roman" panose="02020603050405020304" pitchFamily="18" charset="0"/>
                  </a:rPr>
                  <a:t>ξ </a:t>
                </a:r>
                <a:r>
                  <a:rPr lang="zh-CN" altLang="en-US" sz="2800" dirty="0">
                    <a:solidFill>
                      <a:srgbClr val="FFFFFF"/>
                    </a:solidFill>
                    <a:latin typeface="Times New Roman" panose="02020603050405020304" pitchFamily="18" charset="0"/>
                    <a:ea typeface="+mn-ea"/>
                    <a:cs typeface="Times New Roman" panose="02020603050405020304" pitchFamily="18" charset="0"/>
                  </a:rPr>
                  <a:t>         </a:t>
                </a:r>
                <a:r>
                  <a:rPr lang="en-US" altLang="zh-CN" sz="2800" dirty="0">
                    <a:solidFill>
                      <a:srgbClr val="FFFFFF"/>
                    </a:solidFill>
                    <a:latin typeface="Times New Roman" panose="02020603050405020304" pitchFamily="18" charset="0"/>
                    <a:cs typeface="Times New Roman" panose="02020603050405020304" pitchFamily="18" charset="0"/>
                  </a:rPr>
                  <a:t>ξ(</a:t>
                </a:r>
                <a14:m>
                  <m:oMath xmlns:m="http://schemas.openxmlformats.org/officeDocument/2006/math">
                    <m:r>
                      <a:rPr lang="en-US" altLang="zh-CN" sz="2800" i="1">
                        <a:solidFill>
                          <a:srgbClr val="FFFFFF"/>
                        </a:solidFill>
                        <a:latin typeface="Cambria Math" panose="02040503050406030204" pitchFamily="18" charset="0"/>
                        <a:cs typeface="Times New Roman" panose="02020603050405020304" pitchFamily="18" charset="0"/>
                      </a:rPr>
                      <m:t>𝜔</m:t>
                    </m:r>
                  </m:oMath>
                </a14:m>
                <a:r>
                  <a:rPr lang="en-US" altLang="zh-CN" sz="2800" dirty="0">
                    <a:solidFill>
                      <a:srgbClr val="FFFFFF"/>
                    </a:solidFill>
                    <a:latin typeface="Times New Roman" panose="02020603050405020304" pitchFamily="18" charset="0"/>
                    <a:cs typeface="Times New Roman" panose="02020603050405020304" pitchFamily="18" charset="0"/>
                  </a:rPr>
                  <a:t>)=</a:t>
                </a:r>
                <a:r>
                  <a:rPr lang="en-US" altLang="zh-CN" sz="2800" dirty="0">
                    <a:solidFill>
                      <a:srgbClr val="FFFFFF"/>
                    </a:solidFill>
                    <a:cs typeface="Times New Roman" panose="02020603050405020304" pitchFamily="18" charset="0"/>
                  </a:rPr>
                  <a:t> </a:t>
                </a:r>
                <a14:m>
                  <m:oMath xmlns:m="http://schemas.openxmlformats.org/officeDocument/2006/math">
                    <m:r>
                      <a:rPr lang="en-US" altLang="zh-CN" sz="2800" i="1">
                        <a:solidFill>
                          <a:srgbClr val="FFFFFF"/>
                        </a:solidFill>
                        <a:latin typeface="Cambria Math" panose="02040503050406030204" pitchFamily="18" charset="0"/>
                        <a:cs typeface="Times New Roman" panose="02020603050405020304" pitchFamily="18" charset="0"/>
                      </a:rPr>
                      <m:t>𝜔</m:t>
                    </m:r>
                  </m:oMath>
                </a14:m>
                <a:endParaRPr lang="en-US" altLang="zh-CN" sz="2800" b="0" dirty="0">
                  <a:solidFill>
                    <a:srgbClr val="FFFFFF"/>
                  </a:solidFill>
                  <a:latin typeface="Times New Roman" panose="02020603050405020304" pitchFamily="18" charset="0"/>
                  <a:cs typeface="Times New Roman" panose="02020603050405020304" pitchFamily="18" charset="0"/>
                </a:endParaRPr>
              </a:p>
              <a:p>
                <a:pPr marL="514350" indent="-514350" eaLnBrk="1" hangingPunct="1">
                  <a:lnSpc>
                    <a:spcPct val="120000"/>
                  </a:lnSpc>
                  <a:spcBef>
                    <a:spcPct val="50000"/>
                  </a:spcBef>
                  <a:buSzTx/>
                  <a:buFont typeface="+mj-ea"/>
                  <a:buAutoNum type="circleNumDbPlain"/>
                </a:pPr>
                <a:r>
                  <a:rPr lang="zh-CN" altLang="en-US" sz="2800" dirty="0">
                    <a:solidFill>
                      <a:srgbClr val="FFFFFF"/>
                    </a:solidFill>
                    <a:latin typeface="Times New Roman" panose="02020603050405020304" pitchFamily="18" charset="0"/>
                    <a:ea typeface="+mn-ea"/>
                    <a:cs typeface="Times New Roman" panose="02020603050405020304" pitchFamily="18" charset="0"/>
                  </a:rPr>
                  <a:t>观察做随机运动的</a:t>
                </a:r>
                <a:r>
                  <a:rPr lang="zh-CN" altLang="en-US" sz="2800" dirty="0">
                    <a:solidFill>
                      <a:srgbClr val="FFFF00"/>
                    </a:solidFill>
                    <a:latin typeface="Times New Roman" panose="02020603050405020304" pitchFamily="18" charset="0"/>
                    <a:ea typeface="+mn-ea"/>
                    <a:cs typeface="Times New Roman" panose="02020603050405020304" pitchFamily="18" charset="0"/>
                  </a:rPr>
                  <a:t>质点的位置</a:t>
                </a:r>
                <a:br>
                  <a:rPr lang="en-US" altLang="zh-CN" sz="2800" dirty="0">
                    <a:solidFill>
                      <a:srgbClr val="FFFFFF"/>
                    </a:solidFill>
                    <a:latin typeface="Times New Roman" panose="02020603050405020304" pitchFamily="18" charset="0"/>
                    <a:ea typeface="楷体_GB2312" pitchFamily="49" charset="-122"/>
                    <a:cs typeface="Times New Roman" panose="02020603050405020304" pitchFamily="18" charset="0"/>
                  </a:rPr>
                </a:br>
                <a14:m>
                  <m:oMath xmlns:m="http://schemas.openxmlformats.org/officeDocument/2006/math">
                    <m:r>
                      <m:rPr>
                        <m:nor/>
                      </m:rPr>
                      <a:rPr lang="en-US" altLang="zh-CN" sz="2800" b="0" i="0" smtClean="0">
                        <a:solidFill>
                          <a:srgbClr val="FFFFFF"/>
                        </a:solidFill>
                        <a:latin typeface="Times New Roman" panose="02020603050405020304" pitchFamily="18" charset="0"/>
                        <a:ea typeface="+mn-ea"/>
                        <a:cs typeface="Times New Roman" panose="02020603050405020304" pitchFamily="18" charset="0"/>
                      </a:rPr>
                      <m:t>Ω</m:t>
                    </m:r>
                  </m:oMath>
                </a14:m>
                <a:r>
                  <a:rPr lang="en-US" altLang="zh-CN" sz="2800" dirty="0">
                    <a:solidFill>
                      <a:srgbClr val="FFFFFF"/>
                    </a:solidFill>
                    <a:latin typeface="Times New Roman" panose="02020603050405020304" pitchFamily="18" charset="0"/>
                    <a:ea typeface="+mn-ea"/>
                    <a:cs typeface="Times New Roman" panose="02020603050405020304" pitchFamily="18" charset="0"/>
                  </a:rPr>
                  <a:t>={</a:t>
                </a:r>
                <a14:m>
                  <m:oMath xmlns:m="http://schemas.openxmlformats.org/officeDocument/2006/math">
                    <m:r>
                      <a:rPr lang="en-US" altLang="zh-CN" sz="2800" i="1">
                        <a:solidFill>
                          <a:srgbClr val="FFFFFF"/>
                        </a:solidFill>
                        <a:latin typeface="Cambria Math" panose="02040503050406030204" pitchFamily="18" charset="0"/>
                        <a:cs typeface="Times New Roman" panose="02020603050405020304" pitchFamily="18" charset="0"/>
                      </a:rPr>
                      <m:t>𝜔</m:t>
                    </m:r>
                    <m:r>
                      <a:rPr lang="en-US" altLang="zh-CN" sz="2800" i="1">
                        <a:solidFill>
                          <a:srgbClr val="FFFFFF"/>
                        </a:solidFill>
                        <a:latin typeface="Cambria Math" panose="02040503050406030204" pitchFamily="18" charset="0"/>
                        <a:cs typeface="Times New Roman" panose="02020603050405020304" pitchFamily="18" charset="0"/>
                      </a:rPr>
                      <m:t>|−∞&lt;</m:t>
                    </m:r>
                    <m:r>
                      <a:rPr lang="en-US" altLang="zh-CN" sz="2800" i="1">
                        <a:solidFill>
                          <a:srgbClr val="FFFFFF"/>
                        </a:solidFill>
                        <a:latin typeface="Cambria Math" panose="02040503050406030204" pitchFamily="18" charset="0"/>
                        <a:cs typeface="Times New Roman" panose="02020603050405020304" pitchFamily="18" charset="0"/>
                      </a:rPr>
                      <m:t>𝜔</m:t>
                    </m:r>
                    <m:r>
                      <a:rPr lang="en-US" altLang="zh-CN" sz="2800" b="0" i="1" smtClean="0">
                        <a:solidFill>
                          <a:srgbClr val="FFFFFF"/>
                        </a:solidFill>
                        <a:latin typeface="Cambria Math" panose="02040503050406030204" pitchFamily="18" charset="0"/>
                        <a:cs typeface="Times New Roman" panose="02020603050405020304" pitchFamily="18" charset="0"/>
                      </a:rPr>
                      <m:t>&lt;∞</m:t>
                    </m:r>
                  </m:oMath>
                </a14:m>
                <a:r>
                  <a:rPr lang="en-US" altLang="zh-CN" sz="2800" dirty="0">
                    <a:solidFill>
                      <a:srgbClr val="FFFFFF"/>
                    </a:solidFill>
                    <a:latin typeface="Times New Roman" panose="02020603050405020304" pitchFamily="18" charset="0"/>
                    <a:ea typeface="+mn-ea"/>
                    <a:cs typeface="Times New Roman" panose="02020603050405020304" pitchFamily="18" charset="0"/>
                  </a:rPr>
                  <a:t>}   </a:t>
                </a:r>
                <a:r>
                  <a:rPr lang="en-US" altLang="zh-CN" sz="2800" dirty="0">
                    <a:solidFill>
                      <a:srgbClr val="FFFFFF"/>
                    </a:solidFill>
                    <a:latin typeface="Times New Roman" panose="02020603050405020304" pitchFamily="18" charset="0"/>
                    <a:cs typeface="Times New Roman" panose="02020603050405020304" pitchFamily="18" charset="0"/>
                  </a:rPr>
                  <a:t>ξ     ξ(</a:t>
                </a:r>
                <a14:m>
                  <m:oMath xmlns:m="http://schemas.openxmlformats.org/officeDocument/2006/math">
                    <m:r>
                      <a:rPr lang="en-US" altLang="zh-CN" sz="2800" i="1">
                        <a:solidFill>
                          <a:srgbClr val="FFFFFF"/>
                        </a:solidFill>
                        <a:latin typeface="Cambria Math" panose="02040503050406030204" pitchFamily="18" charset="0"/>
                        <a:cs typeface="Times New Roman" panose="02020603050405020304" pitchFamily="18" charset="0"/>
                      </a:rPr>
                      <m:t>𝜔</m:t>
                    </m:r>
                  </m:oMath>
                </a14:m>
                <a:r>
                  <a:rPr lang="en-US" altLang="zh-CN" sz="2800" dirty="0">
                    <a:solidFill>
                      <a:srgbClr val="FFFFFF"/>
                    </a:solidFill>
                    <a:latin typeface="Times New Roman" panose="02020603050405020304" pitchFamily="18" charset="0"/>
                    <a:cs typeface="Times New Roman" panose="02020603050405020304" pitchFamily="18" charset="0"/>
                  </a:rPr>
                  <a:t>)=</a:t>
                </a:r>
                <a:r>
                  <a:rPr lang="en-US" altLang="zh-CN" sz="2800" dirty="0">
                    <a:solidFill>
                      <a:srgbClr val="FFFFFF"/>
                    </a:solidFill>
                    <a:cs typeface="Times New Roman" panose="02020603050405020304" pitchFamily="18" charset="0"/>
                  </a:rPr>
                  <a:t> </a:t>
                </a:r>
                <a14:m>
                  <m:oMath xmlns:m="http://schemas.openxmlformats.org/officeDocument/2006/math">
                    <m:r>
                      <a:rPr lang="en-US" altLang="zh-CN" sz="2800" i="1">
                        <a:solidFill>
                          <a:srgbClr val="FFFFFF"/>
                        </a:solidFill>
                        <a:latin typeface="Cambria Math" panose="02040503050406030204" pitchFamily="18" charset="0"/>
                        <a:cs typeface="Times New Roman" panose="02020603050405020304" pitchFamily="18" charset="0"/>
                      </a:rPr>
                      <m:t>𝜔</m:t>
                    </m:r>
                  </m:oMath>
                </a14:m>
                <a:br>
                  <a:rPr lang="en-US" altLang="zh-CN" sz="2800" dirty="0">
                    <a:solidFill>
                      <a:srgbClr val="FFFFFF"/>
                    </a:solidFill>
                    <a:latin typeface="Times New Roman" panose="02020603050405020304" pitchFamily="18" charset="0"/>
                    <a:cs typeface="Times New Roman" panose="02020603050405020304" pitchFamily="18" charset="0"/>
                  </a:rPr>
                </a:br>
                <a:endParaRPr lang="zh-CN" altLang="en-US" sz="2800" dirty="0">
                  <a:solidFill>
                    <a:srgbClr val="FFFFFF"/>
                  </a:solidFill>
                  <a:latin typeface="Times New Roman" panose="02020603050405020304" pitchFamily="18" charset="0"/>
                  <a:ea typeface="+mn-ea"/>
                  <a:cs typeface="Times New Roman" panose="02020603050405020304" pitchFamily="18" charset="0"/>
                </a:endParaRPr>
              </a:p>
            </p:txBody>
          </p:sp>
        </mc:Choice>
        <mc:Fallback xmlns="">
          <p:sp>
            <p:nvSpPr>
              <p:cNvPr id="310274" name="Text Box 2">
                <a:extLst>
                  <a:ext uri="{FF2B5EF4-FFF2-40B4-BE49-F238E27FC236}">
                    <a16:creationId xmlns:a16="http://schemas.microsoft.com/office/drawing/2014/main" id="{EF906C5D-6C34-4F37-9645-4051F551742F}"/>
                  </a:ext>
                </a:extLst>
              </p:cNvPr>
              <p:cNvSpPr txBox="1">
                <a:spLocks noRot="1" noChangeAspect="1" noMove="1" noResize="1" noEditPoints="1" noAdjustHandles="1" noChangeArrowheads="1" noChangeShapeType="1" noTextEdit="1"/>
              </p:cNvSpPr>
              <p:nvPr/>
            </p:nvSpPr>
            <p:spPr bwMode="auto">
              <a:xfrm>
                <a:off x="323850" y="260648"/>
                <a:ext cx="8820150" cy="6381234"/>
              </a:xfrm>
              <a:prstGeom prst="rect">
                <a:avLst/>
              </a:prstGeom>
              <a:blipFill>
                <a:blip r:embed="rId3"/>
                <a:stretch>
                  <a:fillRect l="-968" t="-76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2739" name="Rectangle 3">
            <a:extLst>
              <a:ext uri="{FF2B5EF4-FFF2-40B4-BE49-F238E27FC236}">
                <a16:creationId xmlns:a16="http://schemas.microsoft.com/office/drawing/2014/main" id="{DC11FEBF-37A1-4F47-A09C-AE9B8E3A460A}"/>
              </a:ext>
            </a:extLst>
          </p:cNvPr>
          <p:cNvSpPr>
            <a:spLocks noGrp="1" noChangeArrowheads="1"/>
          </p:cNvSpPr>
          <p:nvPr>
            <p:ph type="body" idx="1"/>
          </p:nvPr>
        </p:nvSpPr>
        <p:spPr>
          <a:xfrm>
            <a:off x="539552" y="1489720"/>
            <a:ext cx="8064896" cy="3878560"/>
          </a:xfrm>
        </p:spPr>
        <p:txBody>
          <a:bodyPr/>
          <a:lstStyle/>
          <a:p>
            <a:pPr eaLnBrk="1" hangingPunct="1">
              <a:lnSpc>
                <a:spcPct val="150000"/>
              </a:lnSpc>
            </a:pPr>
            <a:r>
              <a:rPr lang="zh-CN" altLang="en-US" sz="3200" dirty="0"/>
              <a:t>例</a:t>
            </a:r>
            <a:r>
              <a:rPr lang="en-US" altLang="zh-CN" sz="3200" dirty="0"/>
              <a:t>2</a:t>
            </a:r>
            <a:r>
              <a:rPr lang="zh-CN" altLang="en-US" sz="3200" dirty="0"/>
              <a:t>：将两封信随机地往编号为</a:t>
            </a:r>
            <a:r>
              <a:rPr lang="en-US" altLang="zh-CN" sz="3200" dirty="0"/>
              <a:t>1, 2, 3, 4</a:t>
            </a:r>
            <a:r>
              <a:rPr lang="zh-CN" altLang="en-US" sz="3200" dirty="0"/>
              <a:t>的</a:t>
            </a:r>
            <a:r>
              <a:rPr lang="en-US" altLang="zh-CN" sz="3200" dirty="0"/>
              <a:t>4</a:t>
            </a:r>
            <a:r>
              <a:rPr lang="zh-CN" altLang="en-US" sz="3200" dirty="0"/>
              <a:t>个邮筒内投</a:t>
            </a:r>
            <a:r>
              <a:rPr lang="en-US" altLang="zh-CN" sz="3200" dirty="0"/>
              <a:t>. </a:t>
            </a:r>
            <a:r>
              <a:rPr lang="en-US" altLang="zh-CN" sz="3200" i="1" dirty="0">
                <a:latin typeface="Symbol" panose="05050102010706020507" pitchFamily="18" charset="2"/>
              </a:rPr>
              <a:t>x</a:t>
            </a:r>
            <a:r>
              <a:rPr lang="en-US" altLang="zh-CN" sz="3200" i="1" baseline="-25000" dirty="0"/>
              <a:t>i</a:t>
            </a:r>
            <a:r>
              <a:rPr lang="zh-CN" altLang="en-US" sz="3200" dirty="0"/>
              <a:t>表示第</a:t>
            </a:r>
            <a:r>
              <a:rPr lang="en-US" altLang="zh-CN" sz="3200" i="1" dirty="0" err="1"/>
              <a:t>i</a:t>
            </a:r>
            <a:r>
              <a:rPr lang="zh-CN" altLang="en-US" sz="3200" dirty="0"/>
              <a:t>个邮筒内信的数目</a:t>
            </a:r>
            <a:r>
              <a:rPr lang="en-US" altLang="zh-CN" sz="3200" dirty="0"/>
              <a:t>(</a:t>
            </a:r>
            <a:r>
              <a:rPr lang="en-US" altLang="zh-CN" sz="3200" i="1" dirty="0" err="1"/>
              <a:t>i</a:t>
            </a:r>
            <a:r>
              <a:rPr lang="en-US" altLang="zh-CN" sz="3200" dirty="0"/>
              <a:t>=1,2). </a:t>
            </a:r>
            <a:r>
              <a:rPr lang="zh-CN" altLang="en-US" sz="3200" dirty="0"/>
              <a:t>写出</a:t>
            </a:r>
            <a:r>
              <a:rPr lang="en-US" altLang="zh-CN" sz="3200" dirty="0"/>
              <a:t>(</a:t>
            </a:r>
            <a:r>
              <a:rPr lang="en-US" altLang="zh-CN" sz="3200" i="1" dirty="0">
                <a:latin typeface="Symbol" panose="05050102010706020507" pitchFamily="18" charset="2"/>
              </a:rPr>
              <a:t>x</a:t>
            </a:r>
            <a:r>
              <a:rPr lang="en-US" altLang="zh-CN" sz="3200" baseline="-25000" dirty="0"/>
              <a:t>1</a:t>
            </a:r>
            <a:r>
              <a:rPr lang="en-US" altLang="zh-CN" sz="3200" dirty="0"/>
              <a:t>,</a:t>
            </a:r>
            <a:r>
              <a:rPr lang="en-US" altLang="zh-CN" sz="3200" i="1" dirty="0">
                <a:latin typeface="Symbol" panose="05050102010706020507" pitchFamily="18" charset="2"/>
              </a:rPr>
              <a:t>x</a:t>
            </a:r>
            <a:r>
              <a:rPr lang="en-US" altLang="zh-CN" sz="3200" baseline="-25000" dirty="0"/>
              <a:t>2</a:t>
            </a:r>
            <a:r>
              <a:rPr lang="en-US" altLang="zh-CN" sz="3200" dirty="0"/>
              <a:t>)</a:t>
            </a:r>
            <a:r>
              <a:rPr lang="zh-CN" altLang="en-US" sz="3200" dirty="0"/>
              <a:t>的联合分布及</a:t>
            </a:r>
            <a:r>
              <a:rPr lang="en-US" altLang="zh-CN" sz="3200" dirty="0"/>
              <a:t>(</a:t>
            </a:r>
            <a:r>
              <a:rPr lang="en-US" altLang="zh-CN" sz="3200" i="1" dirty="0">
                <a:latin typeface="Symbol" panose="05050102010706020507" pitchFamily="18" charset="2"/>
              </a:rPr>
              <a:t>x</a:t>
            </a:r>
            <a:r>
              <a:rPr lang="en-US" altLang="zh-CN" sz="3200" baseline="-25000" dirty="0"/>
              <a:t>1</a:t>
            </a:r>
            <a:r>
              <a:rPr lang="en-US" altLang="zh-CN" sz="3200" dirty="0"/>
              <a:t>,</a:t>
            </a:r>
            <a:r>
              <a:rPr lang="en-US" altLang="zh-CN" sz="3200" i="1" dirty="0">
                <a:latin typeface="Symbol" panose="05050102010706020507" pitchFamily="18" charset="2"/>
              </a:rPr>
              <a:t>x</a:t>
            </a:r>
            <a:r>
              <a:rPr lang="en-US" altLang="zh-CN" sz="3200" baseline="-25000" dirty="0"/>
              <a:t>2</a:t>
            </a:r>
            <a:r>
              <a:rPr lang="en-US" altLang="zh-CN" sz="3200" dirty="0"/>
              <a:t>)</a:t>
            </a:r>
            <a:r>
              <a:rPr lang="zh-CN" altLang="en-US" sz="3200" dirty="0"/>
              <a:t>中关于</a:t>
            </a:r>
            <a:r>
              <a:rPr lang="en-US" altLang="zh-CN" sz="3200" i="1" dirty="0">
                <a:latin typeface="Symbol" panose="05050102010706020507" pitchFamily="18" charset="2"/>
              </a:rPr>
              <a:t>x</a:t>
            </a:r>
            <a:r>
              <a:rPr lang="en-US" altLang="zh-CN" sz="3200" baseline="-25000" dirty="0"/>
              <a:t>1</a:t>
            </a:r>
            <a:r>
              <a:rPr lang="zh-CN" altLang="en-US" sz="3200" dirty="0"/>
              <a:t>的边缘分布</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91B79DC8-34F1-4181-AD94-8399CEF4738A}"/>
              </a:ext>
            </a:extLst>
          </p:cNvPr>
          <p:cNvSpPr>
            <a:spLocks noGrp="1" noChangeArrowheads="1"/>
          </p:cNvSpPr>
          <p:nvPr>
            <p:ph type="title"/>
          </p:nvPr>
        </p:nvSpPr>
        <p:spPr>
          <a:xfrm>
            <a:off x="228600" y="513201"/>
            <a:ext cx="8915400" cy="838200"/>
          </a:xfrm>
        </p:spPr>
        <p:txBody>
          <a:bodyPr/>
          <a:lstStyle/>
          <a:p>
            <a:pPr eaLnBrk="1" hangingPunct="1"/>
            <a:r>
              <a:rPr lang="zh-CN" altLang="en-US" dirty="0"/>
              <a:t>解  </a:t>
            </a:r>
            <a:r>
              <a:rPr lang="zh-CN" altLang="en-US" dirty="0">
                <a:solidFill>
                  <a:schemeClr val="tx1"/>
                </a:solidFill>
              </a:rPr>
              <a:t>试验共有</a:t>
            </a:r>
            <a:r>
              <a:rPr lang="en-US" altLang="zh-CN" dirty="0">
                <a:solidFill>
                  <a:schemeClr val="tx1"/>
                </a:solidFill>
              </a:rPr>
              <a:t>4</a:t>
            </a:r>
            <a:r>
              <a:rPr lang="en-US" altLang="zh-CN" baseline="30000" dirty="0">
                <a:solidFill>
                  <a:schemeClr val="tx1"/>
                </a:solidFill>
              </a:rPr>
              <a:t>2</a:t>
            </a:r>
            <a:r>
              <a:rPr lang="en-US" altLang="zh-CN" dirty="0">
                <a:solidFill>
                  <a:schemeClr val="tx1"/>
                </a:solidFill>
              </a:rPr>
              <a:t>=16</a:t>
            </a:r>
            <a:r>
              <a:rPr lang="zh-CN" altLang="en-US" dirty="0">
                <a:solidFill>
                  <a:schemeClr val="tx1"/>
                </a:solidFill>
              </a:rPr>
              <a:t>种不同的等可能结果</a:t>
            </a:r>
          </a:p>
        </p:txBody>
      </p:sp>
      <p:graphicFrame>
        <p:nvGraphicFramePr>
          <p:cNvPr id="373763" name="Object 3">
            <a:extLst>
              <a:ext uri="{FF2B5EF4-FFF2-40B4-BE49-F238E27FC236}">
                <a16:creationId xmlns:a16="http://schemas.microsoft.com/office/drawing/2014/main" id="{83A562C4-F1C0-4A71-AF27-5272ADF5B1EE}"/>
              </a:ext>
            </a:extLst>
          </p:cNvPr>
          <p:cNvGraphicFramePr>
            <a:graphicFrameLocks noGrp="1" noChangeAspect="1"/>
          </p:cNvGraphicFramePr>
          <p:nvPr>
            <p:ph idx="1"/>
            <p:extLst>
              <p:ext uri="{D42A27DB-BD31-4B8C-83A1-F6EECF244321}">
                <p14:modId xmlns:p14="http://schemas.microsoft.com/office/powerpoint/2010/main" val="2540102513"/>
              </p:ext>
            </p:extLst>
          </p:nvPr>
        </p:nvGraphicFramePr>
        <p:xfrm>
          <a:off x="827584" y="1340768"/>
          <a:ext cx="7086600" cy="4818856"/>
        </p:xfrm>
        <a:graphic>
          <a:graphicData uri="http://schemas.openxmlformats.org/presentationml/2006/ole">
            <mc:AlternateContent xmlns:mc="http://schemas.openxmlformats.org/markup-compatibility/2006">
              <mc:Choice xmlns:v="urn:schemas-microsoft-com:vml" Requires="v">
                <p:oleObj spid="_x0000_s33796" name="Equation" r:id="rId3" imgW="2114601" imgH="1571557" progId="Equation.3">
                  <p:embed/>
                </p:oleObj>
              </mc:Choice>
              <mc:Fallback>
                <p:oleObj name="Equation" r:id="rId3" imgW="2114601" imgH="157155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340768"/>
                        <a:ext cx="7086600" cy="4818856"/>
                      </a:xfrm>
                      <a:prstGeom prst="rect">
                        <a:avLst/>
                      </a:prstGeom>
                      <a:noFill/>
                      <a:ln>
                        <a:noFill/>
                      </a:ln>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7601E11C-E542-4079-B7C0-46B05499009C}"/>
              </a:ext>
            </a:extLst>
          </p:cNvPr>
          <p:cNvSpPr>
            <a:spLocks noGrp="1" noChangeArrowheads="1"/>
          </p:cNvSpPr>
          <p:nvPr>
            <p:ph type="title"/>
          </p:nvPr>
        </p:nvSpPr>
        <p:spPr/>
        <p:txBody>
          <a:bodyPr/>
          <a:lstStyle/>
          <a:p>
            <a:pPr eaLnBrk="1" hangingPunct="1"/>
            <a:r>
              <a:rPr lang="zh-CN" altLang="en-US"/>
              <a:t>计算结果列于下表并计算</a:t>
            </a:r>
            <a:r>
              <a:rPr lang="en-US" altLang="zh-CN" i="1">
                <a:latin typeface="Symbol" panose="05050102010706020507" pitchFamily="18" charset="2"/>
              </a:rPr>
              <a:t>x</a:t>
            </a:r>
            <a:r>
              <a:rPr lang="en-US" altLang="zh-CN" baseline="-25000"/>
              <a:t>1</a:t>
            </a:r>
            <a:r>
              <a:rPr lang="zh-CN" altLang="en-US"/>
              <a:t>的边缘分布</a:t>
            </a:r>
          </a:p>
        </p:txBody>
      </p:sp>
      <p:graphicFrame>
        <p:nvGraphicFramePr>
          <p:cNvPr id="40013" name="Group 77">
            <a:extLst>
              <a:ext uri="{FF2B5EF4-FFF2-40B4-BE49-F238E27FC236}">
                <a16:creationId xmlns:a16="http://schemas.microsoft.com/office/drawing/2014/main" id="{7AAAC9F0-1154-413C-BFF3-36421BA051DA}"/>
              </a:ext>
            </a:extLst>
          </p:cNvPr>
          <p:cNvGraphicFramePr>
            <a:graphicFrameLocks noGrp="1"/>
          </p:cNvGraphicFramePr>
          <p:nvPr>
            <p:ph type="tbl" idx="1"/>
          </p:nvPr>
        </p:nvGraphicFramePr>
        <p:xfrm>
          <a:off x="304800" y="914400"/>
          <a:ext cx="8305800" cy="3200401"/>
        </p:xfrm>
        <a:graphic>
          <a:graphicData uri="http://schemas.openxmlformats.org/drawingml/2006/table">
            <a:tbl>
              <a:tblPr/>
              <a:tblGrid>
                <a:gridCol w="830263">
                  <a:extLst>
                    <a:ext uri="{9D8B030D-6E8A-4147-A177-3AD203B41FA5}">
                      <a16:colId xmlns:a16="http://schemas.microsoft.com/office/drawing/2014/main" val="20000"/>
                    </a:ext>
                  </a:extLst>
                </a:gridCol>
                <a:gridCol w="830262">
                  <a:extLst>
                    <a:ext uri="{9D8B030D-6E8A-4147-A177-3AD203B41FA5}">
                      <a16:colId xmlns:a16="http://schemas.microsoft.com/office/drawing/2014/main" val="20001"/>
                    </a:ext>
                  </a:extLst>
                </a:gridCol>
                <a:gridCol w="1662113">
                  <a:extLst>
                    <a:ext uri="{9D8B030D-6E8A-4147-A177-3AD203B41FA5}">
                      <a16:colId xmlns:a16="http://schemas.microsoft.com/office/drawing/2014/main" val="20002"/>
                    </a:ext>
                  </a:extLst>
                </a:gridCol>
                <a:gridCol w="1660525">
                  <a:extLst>
                    <a:ext uri="{9D8B030D-6E8A-4147-A177-3AD203B41FA5}">
                      <a16:colId xmlns:a16="http://schemas.microsoft.com/office/drawing/2014/main" val="20003"/>
                    </a:ext>
                  </a:extLst>
                </a:gridCol>
                <a:gridCol w="1662112">
                  <a:extLst>
                    <a:ext uri="{9D8B030D-6E8A-4147-A177-3AD203B41FA5}">
                      <a16:colId xmlns:a16="http://schemas.microsoft.com/office/drawing/2014/main" val="20004"/>
                    </a:ext>
                  </a:extLst>
                </a:gridCol>
                <a:gridCol w="1660525">
                  <a:extLst>
                    <a:ext uri="{9D8B030D-6E8A-4147-A177-3AD203B41FA5}">
                      <a16:colId xmlns:a16="http://schemas.microsoft.com/office/drawing/2014/main" val="20005"/>
                    </a:ext>
                  </a:extLst>
                </a:gridCol>
              </a:tblGrid>
              <a:tr h="954088">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anchor="b"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6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i</a:t>
                      </a:r>
                      <a:r>
                        <a:rPr kumimoji="1" lang="en-US" altLang="zh-CN" sz="3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7713">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4/16</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4/16</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1/16</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9/16</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493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4/16</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2/16</a:t>
                      </a:r>
                    </a:p>
                  </a:txBody>
                  <a:tcPr anchor="ctr" horzOverflow="overflow">
                    <a:lnL>
                      <a:noFill/>
                    </a:lnL>
                    <a:lnR>
                      <a:noFill/>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6/16</a:t>
                      </a:r>
                    </a:p>
                  </a:txBody>
                  <a:tcPr anchor="ct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7493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1/16</a:t>
                      </a:r>
                    </a:p>
                  </a:txBody>
                  <a:tcPr anchor="ct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1/16</a:t>
                      </a:r>
                    </a:p>
                  </a:txBody>
                  <a:tcPr anchor="ctr"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74814" name="Line 78">
            <a:extLst>
              <a:ext uri="{FF2B5EF4-FFF2-40B4-BE49-F238E27FC236}">
                <a16:creationId xmlns:a16="http://schemas.microsoft.com/office/drawing/2014/main" id="{088F9ABF-8C7A-4FF7-9CBE-7B3842DEAD4D}"/>
              </a:ext>
            </a:extLst>
          </p:cNvPr>
          <p:cNvSpPr>
            <a:spLocks noChangeShapeType="1"/>
          </p:cNvSpPr>
          <p:nvPr/>
        </p:nvSpPr>
        <p:spPr bwMode="auto">
          <a:xfrm>
            <a:off x="304800" y="990600"/>
            <a:ext cx="1676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4815" name="Text Box 79">
            <a:extLst>
              <a:ext uri="{FF2B5EF4-FFF2-40B4-BE49-F238E27FC236}">
                <a16:creationId xmlns:a16="http://schemas.microsoft.com/office/drawing/2014/main" id="{B9046FD3-C2FF-4587-9E02-B190D13447AF}"/>
              </a:ext>
            </a:extLst>
          </p:cNvPr>
          <p:cNvSpPr txBox="1">
            <a:spLocks noChangeArrowheads="1"/>
          </p:cNvSpPr>
          <p:nvPr/>
        </p:nvSpPr>
        <p:spPr bwMode="auto">
          <a:xfrm>
            <a:off x="228600" y="4183063"/>
            <a:ext cx="7877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a:solidFill>
                  <a:srgbClr val="FFFFFF"/>
                </a:solidFill>
              </a:rPr>
              <a:t>上表计算出的</a:t>
            </a:r>
            <a:r>
              <a:rPr lang="en-US" altLang="zh-CN" i="1">
                <a:solidFill>
                  <a:srgbClr val="FFFFFF"/>
                </a:solidFill>
                <a:latin typeface="Symbol" panose="05050102010706020507" pitchFamily="18" charset="2"/>
              </a:rPr>
              <a:t>x</a:t>
            </a:r>
            <a:r>
              <a:rPr lang="en-US" altLang="zh-CN" baseline="-25000">
                <a:solidFill>
                  <a:srgbClr val="FFFFFF"/>
                </a:solidFill>
              </a:rPr>
              <a:t>1</a:t>
            </a:r>
            <a:r>
              <a:rPr lang="zh-CN" altLang="en-US">
                <a:solidFill>
                  <a:srgbClr val="FFFFFF"/>
                </a:solidFill>
              </a:rPr>
              <a:t>的边缘分布可列成下表</a:t>
            </a:r>
          </a:p>
        </p:txBody>
      </p:sp>
      <p:graphicFrame>
        <p:nvGraphicFramePr>
          <p:cNvPr id="40046" name="Group 110">
            <a:extLst>
              <a:ext uri="{FF2B5EF4-FFF2-40B4-BE49-F238E27FC236}">
                <a16:creationId xmlns:a16="http://schemas.microsoft.com/office/drawing/2014/main" id="{1615319B-B119-4915-8103-250FEC33E58B}"/>
              </a:ext>
            </a:extLst>
          </p:cNvPr>
          <p:cNvGraphicFramePr>
            <a:graphicFrameLocks noGrp="1"/>
          </p:cNvGraphicFramePr>
          <p:nvPr/>
        </p:nvGraphicFramePr>
        <p:xfrm>
          <a:off x="1524000" y="4953000"/>
          <a:ext cx="6096000" cy="16256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812800">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812800">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anchor="ctr"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1/16</a:t>
                      </a:r>
                    </a:p>
                  </a:txBody>
                  <a:tcPr anchor="ctr"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5810" name="Rectangle 2">
            <a:extLst>
              <a:ext uri="{FF2B5EF4-FFF2-40B4-BE49-F238E27FC236}">
                <a16:creationId xmlns:a16="http://schemas.microsoft.com/office/drawing/2014/main" id="{481828D9-3C56-4EE8-9DF9-BEB43AD66503}"/>
              </a:ext>
            </a:extLst>
          </p:cNvPr>
          <p:cNvSpPr>
            <a:spLocks noGrp="1" noChangeArrowheads="1"/>
          </p:cNvSpPr>
          <p:nvPr>
            <p:ph type="title"/>
          </p:nvPr>
        </p:nvSpPr>
        <p:spPr>
          <a:xfrm>
            <a:off x="0" y="0"/>
            <a:ext cx="8915400" cy="1752600"/>
          </a:xfrm>
        </p:spPr>
        <p:txBody>
          <a:bodyPr anchor="t"/>
          <a:lstStyle/>
          <a:p>
            <a:pPr>
              <a:lnSpc>
                <a:spcPct val="120000"/>
              </a:lnSpc>
            </a:pPr>
            <a:r>
              <a:rPr lang="zh-CN" altLang="en-US" sz="3200" dirty="0"/>
              <a:t>条件分布</a:t>
            </a:r>
            <a:r>
              <a:rPr lang="zh-CN" altLang="en-US" sz="3200" dirty="0">
                <a:solidFill>
                  <a:schemeClr val="tx1"/>
                </a:solidFill>
              </a:rPr>
              <a:t>  对于二元离散型随机变量</a:t>
            </a:r>
            <a:r>
              <a:rPr lang="en-US" altLang="zh-CN" sz="3200" dirty="0">
                <a:solidFill>
                  <a:schemeClr val="tx1"/>
                </a:solidFill>
              </a:rPr>
              <a:t>(</a:t>
            </a:r>
            <a:r>
              <a:rPr lang="en-US" altLang="zh-CN" sz="3200" i="1" dirty="0" err="1">
                <a:solidFill>
                  <a:schemeClr val="tx1"/>
                </a:solidFill>
                <a:latin typeface="Symbol" panose="05050102010706020507" pitchFamily="18" charset="2"/>
              </a:rPr>
              <a:t>x</a:t>
            </a:r>
            <a:r>
              <a:rPr lang="en-US" altLang="zh-CN" sz="3200" dirty="0" err="1">
                <a:solidFill>
                  <a:schemeClr val="tx1"/>
                </a:solidFill>
              </a:rPr>
              <a:t>,</a:t>
            </a:r>
            <a:r>
              <a:rPr lang="en-US" altLang="zh-CN" sz="3200" i="1" dirty="0" err="1">
                <a:solidFill>
                  <a:schemeClr val="tx1"/>
                </a:solidFill>
                <a:latin typeface="Symbol" panose="05050102010706020507" pitchFamily="18" charset="2"/>
              </a:rPr>
              <a:t>h</a:t>
            </a:r>
            <a:r>
              <a:rPr lang="en-US" altLang="zh-CN" sz="3200" dirty="0">
                <a:solidFill>
                  <a:schemeClr val="tx1"/>
                </a:solidFill>
              </a:rPr>
              <a:t>), </a:t>
            </a:r>
            <a:r>
              <a:rPr lang="zh-CN" altLang="en-US" sz="3200" dirty="0">
                <a:solidFill>
                  <a:schemeClr val="tx1"/>
                </a:solidFill>
              </a:rPr>
              <a:t>如果</a:t>
            </a:r>
            <a:r>
              <a:rPr lang="en-US" altLang="zh-CN" sz="3200" i="1" dirty="0">
                <a:solidFill>
                  <a:schemeClr val="tx1"/>
                </a:solidFill>
              </a:rPr>
              <a:t>P</a:t>
            </a:r>
            <a:r>
              <a:rPr lang="en-US" altLang="zh-CN" sz="3200" dirty="0">
                <a:solidFill>
                  <a:schemeClr val="tx1"/>
                </a:solidFill>
              </a:rPr>
              <a:t>{</a:t>
            </a:r>
            <a:r>
              <a:rPr lang="en-US" altLang="zh-CN" sz="3200" i="1" dirty="0">
                <a:solidFill>
                  <a:schemeClr val="tx1"/>
                </a:solidFill>
                <a:latin typeface="Symbol" panose="05050102010706020507" pitchFamily="18" charset="2"/>
              </a:rPr>
              <a:t>h</a:t>
            </a:r>
            <a:r>
              <a:rPr lang="en-US" altLang="zh-CN" sz="3200" dirty="0">
                <a:solidFill>
                  <a:schemeClr val="tx1"/>
                </a:solidFill>
              </a:rPr>
              <a:t>=</a:t>
            </a:r>
            <a:r>
              <a:rPr lang="en-US" altLang="zh-CN" sz="3200" i="1" dirty="0" err="1">
                <a:solidFill>
                  <a:schemeClr val="tx1"/>
                </a:solidFill>
              </a:rPr>
              <a:t>y</a:t>
            </a:r>
            <a:r>
              <a:rPr lang="en-US" altLang="zh-CN" sz="3200" i="1" baseline="-25000" dirty="0" err="1">
                <a:solidFill>
                  <a:schemeClr val="tx1"/>
                </a:solidFill>
              </a:rPr>
              <a:t>j</a:t>
            </a:r>
            <a:r>
              <a:rPr lang="en-US" altLang="zh-CN" sz="3200" dirty="0">
                <a:solidFill>
                  <a:schemeClr val="tx1"/>
                </a:solidFill>
              </a:rPr>
              <a:t>}&gt;0, </a:t>
            </a:r>
            <a:r>
              <a:rPr lang="zh-CN" altLang="en-US" sz="3200" dirty="0">
                <a:solidFill>
                  <a:schemeClr val="tx1"/>
                </a:solidFill>
              </a:rPr>
              <a:t>称</a:t>
            </a:r>
            <a:r>
              <a:rPr lang="en-US" altLang="zh-CN" sz="3200" i="1" dirty="0" err="1">
                <a:solidFill>
                  <a:schemeClr val="tx1"/>
                </a:solidFill>
              </a:rPr>
              <a:t>p</a:t>
            </a:r>
            <a:r>
              <a:rPr lang="en-US" altLang="zh-CN" sz="3200" i="1" baseline="-25000" dirty="0" err="1">
                <a:solidFill>
                  <a:schemeClr val="tx1"/>
                </a:solidFill>
              </a:rPr>
              <a:t>ij</a:t>
            </a:r>
            <a:r>
              <a:rPr lang="en-US" altLang="zh-CN" sz="3200" dirty="0">
                <a:solidFill>
                  <a:schemeClr val="tx1"/>
                </a:solidFill>
              </a:rPr>
              <a:t>/</a:t>
            </a:r>
            <a:r>
              <a:rPr lang="en-US" altLang="zh-CN" sz="3200" i="1" dirty="0" err="1">
                <a:solidFill>
                  <a:schemeClr val="tx1"/>
                </a:solidFill>
              </a:rPr>
              <a:t>p</a:t>
            </a:r>
            <a:r>
              <a:rPr lang="en-US" altLang="zh-CN" sz="3200" i="1" baseline="-25000" dirty="0" err="1">
                <a:solidFill>
                  <a:schemeClr val="tx1"/>
                </a:solidFill>
              </a:rPr>
              <a:t>j</a:t>
            </a:r>
            <a:r>
              <a:rPr lang="en-US" altLang="zh-CN" sz="3200" baseline="30000" dirty="0">
                <a:solidFill>
                  <a:schemeClr val="tx1"/>
                </a:solidFill>
              </a:rPr>
              <a:t>(2)</a:t>
            </a:r>
            <a:r>
              <a:rPr lang="en-US" altLang="zh-CN" sz="3200" dirty="0">
                <a:solidFill>
                  <a:schemeClr val="tx1"/>
                </a:solidFill>
              </a:rPr>
              <a:t>(</a:t>
            </a:r>
            <a:r>
              <a:rPr lang="en-US" altLang="zh-CN" sz="3200" i="1" dirty="0" err="1">
                <a:solidFill>
                  <a:schemeClr val="tx1"/>
                </a:solidFill>
              </a:rPr>
              <a:t>i</a:t>
            </a:r>
            <a:r>
              <a:rPr lang="en-US" altLang="zh-CN" sz="3200" dirty="0">
                <a:solidFill>
                  <a:schemeClr val="tx1"/>
                </a:solidFill>
              </a:rPr>
              <a:t>=1,2,…)</a:t>
            </a:r>
            <a:r>
              <a:rPr lang="zh-CN" altLang="en-US" sz="3200" dirty="0">
                <a:solidFill>
                  <a:schemeClr val="tx1"/>
                </a:solidFill>
              </a:rPr>
              <a:t>为在</a:t>
            </a:r>
            <a:r>
              <a:rPr lang="en-US" altLang="zh-CN" sz="3200" i="1" dirty="0">
                <a:solidFill>
                  <a:schemeClr val="tx1"/>
                </a:solidFill>
                <a:latin typeface="Symbol" panose="05050102010706020507" pitchFamily="18" charset="2"/>
              </a:rPr>
              <a:t>h</a:t>
            </a:r>
            <a:r>
              <a:rPr lang="en-US" altLang="zh-CN" sz="3200" dirty="0">
                <a:solidFill>
                  <a:schemeClr val="tx1"/>
                </a:solidFill>
              </a:rPr>
              <a:t>=</a:t>
            </a:r>
            <a:r>
              <a:rPr lang="en-US" altLang="zh-CN" sz="3200" i="1" dirty="0" err="1">
                <a:solidFill>
                  <a:schemeClr val="tx1"/>
                </a:solidFill>
              </a:rPr>
              <a:t>y</a:t>
            </a:r>
            <a:r>
              <a:rPr lang="en-US" altLang="zh-CN" sz="3200" i="1" baseline="-25000" dirty="0" err="1">
                <a:solidFill>
                  <a:schemeClr val="tx1"/>
                </a:solidFill>
              </a:rPr>
              <a:t>j</a:t>
            </a:r>
            <a:r>
              <a:rPr lang="zh-CN" altLang="en-US" sz="3200" dirty="0">
                <a:solidFill>
                  <a:schemeClr val="tx1"/>
                </a:solidFill>
              </a:rPr>
              <a:t>条件下关于</a:t>
            </a:r>
            <a:r>
              <a:rPr lang="en-US" altLang="zh-CN" sz="3200" i="1" dirty="0">
                <a:solidFill>
                  <a:schemeClr val="tx1"/>
                </a:solidFill>
                <a:latin typeface="Symbol" panose="05050102010706020507" pitchFamily="18" charset="2"/>
              </a:rPr>
              <a:t>x</a:t>
            </a:r>
            <a:r>
              <a:rPr lang="zh-CN" altLang="en-US" sz="3200" dirty="0">
                <a:solidFill>
                  <a:schemeClr val="tx1"/>
                </a:solidFill>
              </a:rPr>
              <a:t>的条件分布</a:t>
            </a:r>
            <a:r>
              <a:rPr lang="en-US" altLang="zh-CN" sz="3200" dirty="0">
                <a:solidFill>
                  <a:schemeClr val="tx1"/>
                </a:solidFill>
              </a:rPr>
              <a:t>, </a:t>
            </a:r>
            <a:r>
              <a:rPr lang="zh-CN" altLang="en-US" sz="3200" dirty="0">
                <a:solidFill>
                  <a:schemeClr val="tx1"/>
                </a:solidFill>
              </a:rPr>
              <a:t>记为</a:t>
            </a:r>
            <a:endParaRPr lang="zh-CN" altLang="en-US" sz="3200" dirty="0"/>
          </a:p>
        </p:txBody>
      </p:sp>
      <p:graphicFrame>
        <p:nvGraphicFramePr>
          <p:cNvPr id="375811" name="Object 3">
            <a:extLst>
              <a:ext uri="{FF2B5EF4-FFF2-40B4-BE49-F238E27FC236}">
                <a16:creationId xmlns:a16="http://schemas.microsoft.com/office/drawing/2014/main" id="{5A8281F7-4A38-4E38-AEC7-C806C73BA05A}"/>
              </a:ext>
            </a:extLst>
          </p:cNvPr>
          <p:cNvGraphicFramePr>
            <a:graphicFrameLocks noGrp="1" noChangeAspect="1"/>
          </p:cNvGraphicFramePr>
          <p:nvPr>
            <p:ph sz="quarter" idx="1"/>
            <p:extLst>
              <p:ext uri="{D42A27DB-BD31-4B8C-83A1-F6EECF244321}">
                <p14:modId xmlns:p14="http://schemas.microsoft.com/office/powerpoint/2010/main" val="3516451707"/>
              </p:ext>
            </p:extLst>
          </p:nvPr>
        </p:nvGraphicFramePr>
        <p:xfrm>
          <a:off x="533400" y="4221088"/>
          <a:ext cx="6553200" cy="1339850"/>
        </p:xfrm>
        <a:graphic>
          <a:graphicData uri="http://schemas.openxmlformats.org/presentationml/2006/ole">
            <mc:AlternateContent xmlns:mc="http://schemas.openxmlformats.org/markup-compatibility/2006">
              <mc:Choice xmlns:v="urn:schemas-microsoft-com:vml" Requires="v">
                <p:oleObj spid="_x0000_s34822" name="Equation" r:id="rId3" imgW="2219412" imgH="438285" progId="Equation.3">
                  <p:embed/>
                </p:oleObj>
              </mc:Choice>
              <mc:Fallback>
                <p:oleObj name="Equation" r:id="rId3" imgW="2219412" imgH="43828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221088"/>
                        <a:ext cx="6553200" cy="133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75812" name="Object 4">
            <a:extLst>
              <a:ext uri="{FF2B5EF4-FFF2-40B4-BE49-F238E27FC236}">
                <a16:creationId xmlns:a16="http://schemas.microsoft.com/office/drawing/2014/main" id="{927426F1-9BBA-48FD-9C6B-85102BCE40BB}"/>
              </a:ext>
            </a:extLst>
          </p:cNvPr>
          <p:cNvGraphicFramePr>
            <a:graphicFrameLocks noGrp="1" noChangeAspect="1"/>
          </p:cNvGraphicFramePr>
          <p:nvPr>
            <p:ph sz="quarter" idx="2"/>
            <p:extLst>
              <p:ext uri="{D42A27DB-BD31-4B8C-83A1-F6EECF244321}">
                <p14:modId xmlns:p14="http://schemas.microsoft.com/office/powerpoint/2010/main" val="3677867809"/>
              </p:ext>
            </p:extLst>
          </p:nvPr>
        </p:nvGraphicFramePr>
        <p:xfrm>
          <a:off x="755576" y="1603375"/>
          <a:ext cx="6781800" cy="1441450"/>
        </p:xfrm>
        <a:graphic>
          <a:graphicData uri="http://schemas.openxmlformats.org/presentationml/2006/ole">
            <mc:AlternateContent xmlns:mc="http://schemas.openxmlformats.org/markup-compatibility/2006">
              <mc:Choice xmlns:v="urn:schemas-microsoft-com:vml" Requires="v">
                <p:oleObj spid="_x0000_s34823" name="Equation" r:id="rId5" imgW="2190778" imgH="447743" progId="Equation.3">
                  <p:embed/>
                </p:oleObj>
              </mc:Choice>
              <mc:Fallback>
                <p:oleObj name="Equation" r:id="rId5" imgW="2190778" imgH="44774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1603375"/>
                        <a:ext cx="6781800" cy="144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5813" name="Rectangle 5">
            <a:extLst>
              <a:ext uri="{FF2B5EF4-FFF2-40B4-BE49-F238E27FC236}">
                <a16:creationId xmlns:a16="http://schemas.microsoft.com/office/drawing/2014/main" id="{4396C897-6194-47E1-8DD3-2816811148C8}"/>
              </a:ext>
            </a:extLst>
          </p:cNvPr>
          <p:cNvSpPr>
            <a:spLocks noGrp="1" noChangeArrowheads="1"/>
          </p:cNvSpPr>
          <p:nvPr>
            <p:ph type="body" sz="half" idx="3"/>
          </p:nvPr>
        </p:nvSpPr>
        <p:spPr>
          <a:xfrm>
            <a:off x="0" y="2895600"/>
            <a:ext cx="9144000" cy="1143000"/>
          </a:xfrm>
        </p:spPr>
        <p:txBody>
          <a:bodyPr/>
          <a:lstStyle/>
          <a:p>
            <a:pPr marL="0" indent="0">
              <a:lnSpc>
                <a:spcPct val="130000"/>
              </a:lnSpc>
            </a:pPr>
            <a:r>
              <a:rPr lang="zh-CN" altLang="en-US" sz="3200" dirty="0"/>
              <a:t>显然</a:t>
            </a:r>
            <a:r>
              <a:rPr lang="en-US" altLang="zh-CN" sz="3200" i="1" dirty="0"/>
              <a:t>P</a:t>
            </a:r>
            <a:r>
              <a:rPr lang="en-US" altLang="zh-CN" sz="3200" dirty="0"/>
              <a:t>{</a:t>
            </a:r>
            <a:r>
              <a:rPr lang="en-US" altLang="zh-CN" sz="3200" i="1" dirty="0">
                <a:latin typeface="Symbol" panose="05050102010706020507" pitchFamily="18" charset="2"/>
              </a:rPr>
              <a:t>x</a:t>
            </a:r>
            <a:r>
              <a:rPr lang="en-US" altLang="zh-CN" sz="3200" dirty="0"/>
              <a:t>=</a:t>
            </a:r>
            <a:r>
              <a:rPr lang="en-US" altLang="zh-CN" sz="3200" i="1" dirty="0" err="1"/>
              <a:t>x</a:t>
            </a:r>
            <a:r>
              <a:rPr lang="en-US" altLang="zh-CN" sz="3200" i="1" baseline="-25000" dirty="0" err="1"/>
              <a:t>i</a:t>
            </a:r>
            <a:r>
              <a:rPr lang="en-US" altLang="zh-CN" sz="3200" dirty="0" err="1"/>
              <a:t>|</a:t>
            </a:r>
            <a:r>
              <a:rPr lang="en-US" altLang="zh-CN" sz="3200" i="1" dirty="0" err="1">
                <a:latin typeface="Symbol" panose="05050102010706020507" pitchFamily="18" charset="2"/>
              </a:rPr>
              <a:t>h</a:t>
            </a:r>
            <a:r>
              <a:rPr lang="en-US" altLang="zh-CN" sz="3200" dirty="0"/>
              <a:t>=</a:t>
            </a:r>
            <a:r>
              <a:rPr lang="en-US" altLang="zh-CN" sz="3200" i="1" dirty="0" err="1"/>
              <a:t>y</a:t>
            </a:r>
            <a:r>
              <a:rPr lang="en-US" altLang="zh-CN" sz="3200" i="1" baseline="-25000" dirty="0" err="1"/>
              <a:t>j</a:t>
            </a:r>
            <a:r>
              <a:rPr lang="en-US" altLang="zh-CN" sz="3200" dirty="0"/>
              <a:t>}</a:t>
            </a:r>
            <a:r>
              <a:rPr lang="zh-CN" altLang="en-US" sz="3200" dirty="0"/>
              <a:t>是非负的</a:t>
            </a:r>
            <a:r>
              <a:rPr lang="en-US" altLang="zh-CN" sz="3200" dirty="0"/>
              <a:t>, </a:t>
            </a:r>
            <a:r>
              <a:rPr lang="zh-CN" altLang="en-US" sz="3200" dirty="0"/>
              <a:t>并且对于所有的</a:t>
            </a:r>
            <a:r>
              <a:rPr lang="en-US" altLang="zh-CN" sz="3200" i="1" dirty="0" err="1"/>
              <a:t>i</a:t>
            </a:r>
            <a:r>
              <a:rPr lang="en-US" altLang="zh-CN" sz="3200" dirty="0"/>
              <a:t>, </a:t>
            </a:r>
            <a:r>
              <a:rPr lang="zh-CN" altLang="en-US" sz="3200" dirty="0"/>
              <a:t>它们的和为</a:t>
            </a:r>
            <a:r>
              <a:rPr lang="en-US" altLang="zh-CN" sz="3200" dirty="0"/>
              <a:t>1, </a:t>
            </a:r>
            <a:r>
              <a:rPr lang="zh-CN" altLang="en-US" sz="3200" dirty="0"/>
              <a:t>同样地</a:t>
            </a:r>
            <a:r>
              <a:rPr lang="en-US" altLang="zh-CN" sz="3200" dirty="0"/>
              <a:t>, </a:t>
            </a:r>
            <a:r>
              <a:rPr lang="zh-CN" altLang="en-US" sz="3200" dirty="0"/>
              <a:t>若</a:t>
            </a:r>
            <a:r>
              <a:rPr lang="en-US" altLang="zh-CN" sz="3200" i="1" dirty="0"/>
              <a:t>p</a:t>
            </a:r>
            <a:r>
              <a:rPr lang="en-US" altLang="zh-CN" sz="3200" i="1" baseline="-25000" dirty="0"/>
              <a:t>i</a:t>
            </a:r>
            <a:r>
              <a:rPr lang="en-US" altLang="zh-CN" sz="3200" baseline="30000" dirty="0"/>
              <a:t>(1)</a:t>
            </a:r>
            <a:r>
              <a:rPr lang="en-US" altLang="zh-CN" sz="3200" dirty="0"/>
              <a:t>&gt;0, </a:t>
            </a:r>
            <a:r>
              <a:rPr lang="zh-CN" altLang="en-US" sz="3200" dirty="0"/>
              <a:t>称</a:t>
            </a:r>
          </a:p>
        </p:txBody>
      </p:sp>
      <p:sp>
        <p:nvSpPr>
          <p:cNvPr id="375814" name="Text Box 6">
            <a:extLst>
              <a:ext uri="{FF2B5EF4-FFF2-40B4-BE49-F238E27FC236}">
                <a16:creationId xmlns:a16="http://schemas.microsoft.com/office/drawing/2014/main" id="{5E2AB84F-2AFE-4C78-A4EA-9E474B29A824}"/>
              </a:ext>
            </a:extLst>
          </p:cNvPr>
          <p:cNvSpPr txBox="1">
            <a:spLocks noChangeArrowheads="1"/>
          </p:cNvSpPr>
          <p:nvPr/>
        </p:nvSpPr>
        <p:spPr bwMode="auto">
          <a:xfrm>
            <a:off x="212725" y="5446713"/>
            <a:ext cx="59166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pPr>
            <a:r>
              <a:rPr lang="zh-CN" altLang="en-US" dirty="0">
                <a:ea typeface="华文楷体" panose="02010600040101010101" pitchFamily="2" charset="-122"/>
              </a:rPr>
              <a:t>为在</a:t>
            </a:r>
            <a:r>
              <a:rPr lang="en-US" altLang="zh-CN" i="1" dirty="0">
                <a:latin typeface="Symbol" panose="05050102010706020507" pitchFamily="18" charset="2"/>
                <a:ea typeface="华文楷体" panose="02010600040101010101" pitchFamily="2" charset="-122"/>
              </a:rPr>
              <a:t>x</a:t>
            </a:r>
            <a:r>
              <a:rPr lang="en-US" altLang="zh-CN" dirty="0">
                <a:ea typeface="华文楷体" panose="02010600040101010101" pitchFamily="2" charset="-122"/>
              </a:rPr>
              <a:t>=</a:t>
            </a:r>
            <a:r>
              <a:rPr lang="en-US" altLang="zh-CN" i="1" dirty="0">
                <a:ea typeface="华文楷体" panose="02010600040101010101" pitchFamily="2" charset="-122"/>
              </a:rPr>
              <a:t>x</a:t>
            </a:r>
            <a:r>
              <a:rPr lang="en-US" altLang="zh-CN" i="1" baseline="-25000" dirty="0">
                <a:ea typeface="华文楷体" panose="02010600040101010101" pitchFamily="2" charset="-122"/>
              </a:rPr>
              <a:t>i</a:t>
            </a:r>
            <a:r>
              <a:rPr lang="zh-CN" altLang="en-US" dirty="0">
                <a:ea typeface="华文楷体" panose="02010600040101010101" pitchFamily="2" charset="-122"/>
              </a:rPr>
              <a:t>条件下关于</a:t>
            </a:r>
            <a:r>
              <a:rPr lang="en-US" altLang="zh-CN" i="1" dirty="0">
                <a:latin typeface="Symbol" panose="05050102010706020507" pitchFamily="18" charset="2"/>
                <a:ea typeface="华文楷体" panose="02010600040101010101" pitchFamily="2" charset="-122"/>
              </a:rPr>
              <a:t>h</a:t>
            </a:r>
            <a:r>
              <a:rPr lang="zh-CN" altLang="en-US" dirty="0">
                <a:ea typeface="华文楷体" panose="02010600040101010101" pitchFamily="2" charset="-122"/>
              </a:rPr>
              <a:t>的分布</a:t>
            </a:r>
            <a:r>
              <a:rPr lang="en-US" altLang="zh-CN" dirty="0">
                <a:ea typeface="华文楷体" panose="02010600040101010101" pitchFamily="2" charset="-122"/>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F7A72AD1-92C9-4A65-987C-7987E617D8D7}"/>
              </a:ext>
            </a:extLst>
          </p:cNvPr>
          <p:cNvSpPr>
            <a:spLocks noGrp="1" noChangeArrowheads="1"/>
          </p:cNvSpPr>
          <p:nvPr>
            <p:ph type="title"/>
          </p:nvPr>
        </p:nvSpPr>
        <p:spPr/>
        <p:txBody>
          <a:bodyPr/>
          <a:lstStyle/>
          <a:p>
            <a:r>
              <a:rPr lang="zh-CN" altLang="en-US"/>
              <a:t>例</a:t>
            </a:r>
            <a:r>
              <a:rPr lang="en-US" altLang="zh-CN"/>
              <a:t>3 </a:t>
            </a:r>
            <a:r>
              <a:rPr lang="zh-CN" altLang="en-US"/>
              <a:t>求出例</a:t>
            </a:r>
            <a:r>
              <a:rPr lang="en-US" altLang="zh-CN"/>
              <a:t>2</a:t>
            </a:r>
            <a:r>
              <a:rPr lang="zh-CN" altLang="en-US"/>
              <a:t>在</a:t>
            </a:r>
            <a:r>
              <a:rPr lang="en-US" altLang="zh-CN" i="1">
                <a:latin typeface="Symbol" panose="05050102010706020507" pitchFamily="18" charset="2"/>
              </a:rPr>
              <a:t>x</a:t>
            </a:r>
            <a:r>
              <a:rPr lang="en-US" altLang="zh-CN" baseline="-25000"/>
              <a:t>2</a:t>
            </a:r>
            <a:r>
              <a:rPr lang="en-US" altLang="zh-CN"/>
              <a:t>=1</a:t>
            </a:r>
            <a:r>
              <a:rPr lang="zh-CN" altLang="en-US"/>
              <a:t>条件下</a:t>
            </a:r>
            <a:r>
              <a:rPr lang="en-US" altLang="zh-CN" i="1">
                <a:latin typeface="Symbol" panose="05050102010706020507" pitchFamily="18" charset="2"/>
              </a:rPr>
              <a:t>x</a:t>
            </a:r>
            <a:r>
              <a:rPr lang="en-US" altLang="zh-CN" baseline="-25000"/>
              <a:t>1</a:t>
            </a:r>
            <a:r>
              <a:rPr lang="zh-CN" altLang="en-US"/>
              <a:t>的分布</a:t>
            </a:r>
          </a:p>
        </p:txBody>
      </p:sp>
      <p:graphicFrame>
        <p:nvGraphicFramePr>
          <p:cNvPr id="45114" name="Group 58">
            <a:extLst>
              <a:ext uri="{FF2B5EF4-FFF2-40B4-BE49-F238E27FC236}">
                <a16:creationId xmlns:a16="http://schemas.microsoft.com/office/drawing/2014/main" id="{23CCCE07-CDC9-4988-9C8F-B13147D48A13}"/>
              </a:ext>
            </a:extLst>
          </p:cNvPr>
          <p:cNvGraphicFramePr>
            <a:graphicFrameLocks noGrp="1"/>
          </p:cNvGraphicFramePr>
          <p:nvPr>
            <p:ph type="tbl" idx="1"/>
          </p:nvPr>
        </p:nvGraphicFramePr>
        <p:xfrm>
          <a:off x="838200" y="914400"/>
          <a:ext cx="6645275" cy="3200401"/>
        </p:xfrm>
        <a:graphic>
          <a:graphicData uri="http://schemas.openxmlformats.org/drawingml/2006/table">
            <a:tbl>
              <a:tblPr/>
              <a:tblGrid>
                <a:gridCol w="830263">
                  <a:extLst>
                    <a:ext uri="{9D8B030D-6E8A-4147-A177-3AD203B41FA5}">
                      <a16:colId xmlns:a16="http://schemas.microsoft.com/office/drawing/2014/main" val="20000"/>
                    </a:ext>
                  </a:extLst>
                </a:gridCol>
                <a:gridCol w="830262">
                  <a:extLst>
                    <a:ext uri="{9D8B030D-6E8A-4147-A177-3AD203B41FA5}">
                      <a16:colId xmlns:a16="http://schemas.microsoft.com/office/drawing/2014/main" val="20001"/>
                    </a:ext>
                  </a:extLst>
                </a:gridCol>
                <a:gridCol w="1662113">
                  <a:extLst>
                    <a:ext uri="{9D8B030D-6E8A-4147-A177-3AD203B41FA5}">
                      <a16:colId xmlns:a16="http://schemas.microsoft.com/office/drawing/2014/main" val="20002"/>
                    </a:ext>
                  </a:extLst>
                </a:gridCol>
                <a:gridCol w="1660525">
                  <a:extLst>
                    <a:ext uri="{9D8B030D-6E8A-4147-A177-3AD203B41FA5}">
                      <a16:colId xmlns:a16="http://schemas.microsoft.com/office/drawing/2014/main" val="20003"/>
                    </a:ext>
                  </a:extLst>
                </a:gridCol>
                <a:gridCol w="1662112">
                  <a:extLst>
                    <a:ext uri="{9D8B030D-6E8A-4147-A177-3AD203B41FA5}">
                      <a16:colId xmlns:a16="http://schemas.microsoft.com/office/drawing/2014/main" val="20004"/>
                    </a:ext>
                  </a:extLst>
                </a:gridCol>
              </a:tblGrid>
              <a:tr h="954088">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anchor="b"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7713">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4/16</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4/16</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1/16</a:t>
                      </a:r>
                    </a:p>
                  </a:txBody>
                  <a:tcPr anchor="ct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493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4/16</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2/16</a:t>
                      </a:r>
                    </a:p>
                  </a:txBody>
                  <a:tcPr anchor="ctr" horzOverflow="overflow">
                    <a:lnL>
                      <a:noFill/>
                    </a:lnL>
                    <a:lnR>
                      <a:noFill/>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7493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1/16</a:t>
                      </a:r>
                    </a:p>
                  </a:txBody>
                  <a:tcPr anchor="ct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76857" name="Line 38">
            <a:extLst>
              <a:ext uri="{FF2B5EF4-FFF2-40B4-BE49-F238E27FC236}">
                <a16:creationId xmlns:a16="http://schemas.microsoft.com/office/drawing/2014/main" id="{4BC8CD6E-AF6D-4573-8A79-E85B814E6F64}"/>
              </a:ext>
            </a:extLst>
          </p:cNvPr>
          <p:cNvSpPr>
            <a:spLocks noChangeShapeType="1"/>
          </p:cNvSpPr>
          <p:nvPr/>
        </p:nvSpPr>
        <p:spPr bwMode="auto">
          <a:xfrm>
            <a:off x="838200" y="990600"/>
            <a:ext cx="1676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118" name="Group 62">
            <a:extLst>
              <a:ext uri="{FF2B5EF4-FFF2-40B4-BE49-F238E27FC236}">
                <a16:creationId xmlns:a16="http://schemas.microsoft.com/office/drawing/2014/main" id="{DC3AFB8B-DB63-43C9-93BC-33B104930A02}"/>
              </a:ext>
            </a:extLst>
          </p:cNvPr>
          <p:cNvGraphicFramePr>
            <a:graphicFrameLocks noGrp="1"/>
          </p:cNvGraphicFramePr>
          <p:nvPr/>
        </p:nvGraphicFramePr>
        <p:xfrm>
          <a:off x="914400" y="4572000"/>
          <a:ext cx="5715000" cy="1625600"/>
        </p:xfrm>
        <a:graphic>
          <a:graphicData uri="http://schemas.openxmlformats.org/drawingml/2006/table">
            <a:tbl>
              <a:tblPr/>
              <a:tblGrid>
                <a:gridCol w="2667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812800">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812800">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txBody>
                  <a:tcPr anchor="ctr"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76869" name="Oval 63">
            <a:extLst>
              <a:ext uri="{FF2B5EF4-FFF2-40B4-BE49-F238E27FC236}">
                <a16:creationId xmlns:a16="http://schemas.microsoft.com/office/drawing/2014/main" id="{3439314A-E07A-4BC0-A385-3773AE152569}"/>
              </a:ext>
            </a:extLst>
          </p:cNvPr>
          <p:cNvSpPr>
            <a:spLocks noChangeArrowheads="1"/>
          </p:cNvSpPr>
          <p:nvPr/>
        </p:nvSpPr>
        <p:spPr bwMode="auto">
          <a:xfrm>
            <a:off x="4114800" y="762000"/>
            <a:ext cx="1752600" cy="3505200"/>
          </a:xfrm>
          <a:prstGeom prst="ellipse">
            <a:avLst/>
          </a:prstGeom>
          <a:noFill/>
          <a:ln w="95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pPr>
            <a:endParaRPr lang="zh-CN" altLang="en-US" sz="3200">
              <a:ea typeface="华文楷体" panose="0201060004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913D31DC-405F-4E84-A379-3EDE81466655}"/>
              </a:ext>
            </a:extLst>
          </p:cNvPr>
          <p:cNvSpPr>
            <a:spLocks noGrp="1" noChangeArrowheads="1"/>
          </p:cNvSpPr>
          <p:nvPr>
            <p:ph type="title"/>
          </p:nvPr>
        </p:nvSpPr>
        <p:spPr>
          <a:xfrm>
            <a:off x="395028" y="476672"/>
            <a:ext cx="8568952" cy="2664296"/>
          </a:xfrm>
        </p:spPr>
        <p:txBody>
          <a:bodyPr anchor="t"/>
          <a:lstStyle/>
          <a:p>
            <a:pPr>
              <a:lnSpc>
                <a:spcPct val="130000"/>
              </a:lnSpc>
            </a:pPr>
            <a:r>
              <a:rPr lang="zh-CN" altLang="en-US" sz="3200" dirty="0"/>
              <a:t>例</a:t>
            </a:r>
            <a:r>
              <a:rPr lang="en-US" altLang="zh-CN" sz="3200" dirty="0"/>
              <a:t>4</a:t>
            </a:r>
            <a:r>
              <a:rPr lang="zh-CN" altLang="en-US" sz="3200" dirty="0"/>
              <a:t>某射手在射击中</a:t>
            </a:r>
            <a:r>
              <a:rPr lang="en-US" altLang="zh-CN" sz="3200" dirty="0"/>
              <a:t>, </a:t>
            </a:r>
            <a:r>
              <a:rPr lang="zh-CN" altLang="en-US" sz="3200" dirty="0"/>
              <a:t>每次击中目标的概率为</a:t>
            </a:r>
            <a:r>
              <a:rPr lang="en-US" altLang="zh-CN" sz="3200" i="1" dirty="0"/>
              <a:t>p</a:t>
            </a:r>
            <a:r>
              <a:rPr lang="en-US" altLang="zh-CN" sz="3200" dirty="0"/>
              <a:t>(0&lt;</a:t>
            </a:r>
            <a:r>
              <a:rPr lang="en-US" altLang="zh-CN" sz="3200" i="1" dirty="0"/>
              <a:t>p</a:t>
            </a:r>
            <a:r>
              <a:rPr lang="en-US" altLang="zh-CN" sz="3200" dirty="0"/>
              <a:t>&lt;1), </a:t>
            </a:r>
            <a:r>
              <a:rPr lang="zh-CN" altLang="en-US" sz="3200" dirty="0"/>
              <a:t>射击进行到第二次击中目标为止</a:t>
            </a:r>
            <a:r>
              <a:rPr lang="en-US" altLang="zh-CN" sz="3200" dirty="0"/>
              <a:t>.</a:t>
            </a:r>
            <a:r>
              <a:rPr lang="zh-CN" altLang="en-US" sz="3200" dirty="0"/>
              <a:t> 令</a:t>
            </a:r>
            <a:r>
              <a:rPr lang="en-US" altLang="zh-CN" sz="3200" i="1" dirty="0">
                <a:latin typeface="Symbol" panose="05050102010706020507" pitchFamily="18" charset="2"/>
              </a:rPr>
              <a:t>x</a:t>
            </a:r>
            <a:r>
              <a:rPr lang="en-US" altLang="zh-CN" sz="3200" baseline="-25000" dirty="0"/>
              <a:t>1</a:t>
            </a:r>
            <a:r>
              <a:rPr lang="en-US" altLang="zh-CN" sz="3200" dirty="0"/>
              <a:t>, </a:t>
            </a:r>
            <a:r>
              <a:rPr lang="en-US" altLang="zh-CN" sz="3200" i="1" dirty="0">
                <a:latin typeface="Symbol" panose="05050102010706020507" pitchFamily="18" charset="2"/>
              </a:rPr>
              <a:t>x</a:t>
            </a:r>
            <a:r>
              <a:rPr lang="en-US" altLang="zh-CN" sz="3200" baseline="-25000" dirty="0"/>
              <a:t>2</a:t>
            </a:r>
            <a:r>
              <a:rPr lang="zh-CN" altLang="en-US" sz="3200" dirty="0"/>
              <a:t>表示第</a:t>
            </a:r>
            <a:r>
              <a:rPr lang="en-US" altLang="zh-CN" sz="3200" dirty="0"/>
              <a:t>1, 2</a:t>
            </a:r>
            <a:r>
              <a:rPr lang="zh-CN" altLang="en-US" sz="3200" dirty="0"/>
              <a:t>次击中目标时所进行的射击次数</a:t>
            </a:r>
            <a:r>
              <a:rPr lang="en-US" altLang="zh-CN" sz="3200" dirty="0"/>
              <a:t>, </a:t>
            </a:r>
            <a:r>
              <a:rPr lang="zh-CN" altLang="en-US" sz="3200" dirty="0"/>
              <a:t>求</a:t>
            </a:r>
            <a:r>
              <a:rPr lang="en-US" altLang="zh-CN" sz="3200" i="1" dirty="0">
                <a:latin typeface="Symbol" panose="05050102010706020507" pitchFamily="18" charset="2"/>
              </a:rPr>
              <a:t>x</a:t>
            </a:r>
            <a:r>
              <a:rPr lang="en-US" altLang="zh-CN" sz="3200" baseline="-25000" dirty="0"/>
              <a:t>1</a:t>
            </a:r>
            <a:r>
              <a:rPr lang="zh-CN" altLang="en-US" sz="3200" dirty="0"/>
              <a:t>和</a:t>
            </a:r>
            <a:r>
              <a:rPr lang="en-US" altLang="zh-CN" sz="3200" i="1" dirty="0">
                <a:latin typeface="Symbol" panose="05050102010706020507" pitchFamily="18" charset="2"/>
              </a:rPr>
              <a:t>x</a:t>
            </a:r>
            <a:r>
              <a:rPr lang="en-US" altLang="zh-CN" sz="3200" baseline="-25000" dirty="0"/>
              <a:t>2</a:t>
            </a:r>
            <a:r>
              <a:rPr lang="zh-CN" altLang="en-US" sz="3200" dirty="0"/>
              <a:t>的联合分布以及它们的条件分布</a:t>
            </a:r>
            <a:r>
              <a:rPr lang="en-US" altLang="zh-CN" sz="3200" dirty="0"/>
              <a:t>.</a:t>
            </a:r>
          </a:p>
        </p:txBody>
      </p:sp>
      <p:sp>
        <p:nvSpPr>
          <p:cNvPr id="377859" name="Rectangle 3">
            <a:extLst>
              <a:ext uri="{FF2B5EF4-FFF2-40B4-BE49-F238E27FC236}">
                <a16:creationId xmlns:a16="http://schemas.microsoft.com/office/drawing/2014/main" id="{BC5F0AC6-E3AA-4F8F-959D-19301611511C}"/>
              </a:ext>
            </a:extLst>
          </p:cNvPr>
          <p:cNvSpPr>
            <a:spLocks noGrp="1" noChangeArrowheads="1"/>
          </p:cNvSpPr>
          <p:nvPr>
            <p:ph type="body" idx="1"/>
          </p:nvPr>
        </p:nvSpPr>
        <p:spPr>
          <a:xfrm>
            <a:off x="363720" y="3429000"/>
            <a:ext cx="8352928" cy="4495800"/>
          </a:xfrm>
        </p:spPr>
        <p:txBody>
          <a:bodyPr/>
          <a:lstStyle/>
          <a:p>
            <a:pPr>
              <a:lnSpc>
                <a:spcPct val="130000"/>
              </a:lnSpc>
            </a:pPr>
            <a:r>
              <a:rPr lang="zh-CN" altLang="en-US" sz="3200" dirty="0"/>
              <a:t>解 令</a:t>
            </a:r>
            <a:r>
              <a:rPr lang="en-US" altLang="zh-CN" sz="3200" i="1" dirty="0"/>
              <a:t>q</a:t>
            </a:r>
            <a:r>
              <a:rPr lang="en-US" altLang="zh-CN" sz="3200" dirty="0"/>
              <a:t>=1</a:t>
            </a:r>
            <a:r>
              <a:rPr lang="en-US" altLang="zh-CN" sz="3200" dirty="0">
                <a:latin typeface="Symbol" panose="05050102010706020507" pitchFamily="18" charset="2"/>
              </a:rPr>
              <a:t>-</a:t>
            </a:r>
            <a:r>
              <a:rPr lang="en-US" altLang="zh-CN" sz="3200" i="1" dirty="0"/>
              <a:t>p</a:t>
            </a:r>
            <a:r>
              <a:rPr lang="en-US" altLang="zh-CN" sz="3200" dirty="0"/>
              <a:t>, </a:t>
            </a:r>
            <a:r>
              <a:rPr lang="zh-CN" altLang="en-US" sz="3200" dirty="0"/>
              <a:t>事件</a:t>
            </a:r>
            <a:r>
              <a:rPr lang="en-US" altLang="zh-CN" sz="3200" dirty="0"/>
              <a:t>"</a:t>
            </a:r>
            <a:r>
              <a:rPr lang="en-US" altLang="zh-CN" sz="3200" i="1" dirty="0">
                <a:latin typeface="Symbol" panose="05050102010706020507" pitchFamily="18" charset="2"/>
              </a:rPr>
              <a:t>x</a:t>
            </a:r>
            <a:r>
              <a:rPr lang="en-US" altLang="zh-CN" sz="3200" baseline="-25000" dirty="0"/>
              <a:t>1</a:t>
            </a:r>
            <a:r>
              <a:rPr lang="en-US" altLang="zh-CN" sz="3200" dirty="0"/>
              <a:t>=</a:t>
            </a:r>
            <a:r>
              <a:rPr lang="en-US" altLang="zh-CN" sz="3200" i="1" dirty="0" err="1"/>
              <a:t>i</a:t>
            </a:r>
            <a:r>
              <a:rPr lang="en-US" altLang="zh-CN" sz="3200" dirty="0"/>
              <a:t>, </a:t>
            </a:r>
            <a:r>
              <a:rPr lang="en-US" altLang="zh-CN" sz="3200" i="1" dirty="0">
                <a:latin typeface="Symbol" panose="05050102010706020507" pitchFamily="18" charset="2"/>
              </a:rPr>
              <a:t>x</a:t>
            </a:r>
            <a:r>
              <a:rPr lang="en-US" altLang="zh-CN" sz="3200" baseline="-25000" dirty="0"/>
              <a:t>2</a:t>
            </a:r>
            <a:r>
              <a:rPr lang="en-US" altLang="zh-CN" sz="3200" dirty="0"/>
              <a:t>=</a:t>
            </a:r>
            <a:r>
              <a:rPr lang="en-US" altLang="zh-CN" sz="3200" i="1" dirty="0"/>
              <a:t>j</a:t>
            </a:r>
            <a:r>
              <a:rPr lang="en-US" altLang="zh-CN" sz="3200" dirty="0"/>
              <a:t>"</a:t>
            </a:r>
            <a:r>
              <a:rPr lang="zh-CN" altLang="en-US" sz="3200" dirty="0"/>
              <a:t>表示第</a:t>
            </a:r>
            <a:r>
              <a:rPr lang="en-US" altLang="zh-CN" sz="3200" i="1" dirty="0" err="1"/>
              <a:t>i</a:t>
            </a:r>
            <a:r>
              <a:rPr lang="zh-CN" altLang="en-US" sz="3200" dirty="0"/>
              <a:t>次及第</a:t>
            </a:r>
            <a:r>
              <a:rPr lang="en-US" altLang="zh-CN" sz="3200" i="1" dirty="0"/>
              <a:t>j</a:t>
            </a:r>
            <a:r>
              <a:rPr lang="zh-CN" altLang="en-US" sz="3200" dirty="0"/>
              <a:t>次击中了目标</a:t>
            </a:r>
            <a:r>
              <a:rPr lang="en-US" altLang="zh-CN" sz="3200" dirty="0"/>
              <a:t>(1</a:t>
            </a:r>
            <a:r>
              <a:rPr lang="en-US" altLang="zh-CN" sz="3200" dirty="0">
                <a:sym typeface="Symbol" panose="05050102010706020507" pitchFamily="18" charset="2"/>
              </a:rPr>
              <a:t></a:t>
            </a:r>
            <a:r>
              <a:rPr lang="en-US" altLang="zh-CN" sz="3200" i="1" dirty="0">
                <a:sym typeface="Symbol" panose="05050102010706020507" pitchFamily="18" charset="2"/>
              </a:rPr>
              <a:t>i</a:t>
            </a:r>
            <a:r>
              <a:rPr lang="en-US" altLang="zh-CN" sz="3200" dirty="0">
                <a:sym typeface="Symbol" panose="05050102010706020507" pitchFamily="18" charset="2"/>
              </a:rPr>
              <a:t>&lt;</a:t>
            </a:r>
            <a:r>
              <a:rPr lang="en-US" altLang="zh-CN" sz="3200" i="1" dirty="0">
                <a:sym typeface="Symbol" panose="05050102010706020507" pitchFamily="18" charset="2"/>
              </a:rPr>
              <a:t>j</a:t>
            </a:r>
            <a:r>
              <a:rPr lang="en-US" altLang="zh-CN" sz="3200" dirty="0">
                <a:sym typeface="Symbol" panose="05050102010706020507" pitchFamily="18" charset="2"/>
              </a:rPr>
              <a:t>), </a:t>
            </a:r>
            <a:r>
              <a:rPr lang="zh-CN" altLang="en-US" sz="3200" dirty="0">
                <a:sym typeface="Symbol" panose="05050102010706020507" pitchFamily="18" charset="2"/>
              </a:rPr>
              <a:t>而其余</a:t>
            </a:r>
            <a:r>
              <a:rPr lang="en-US" altLang="zh-CN" sz="3200" i="1" dirty="0">
                <a:sym typeface="Symbol" panose="05050102010706020507" pitchFamily="18" charset="2"/>
              </a:rPr>
              <a:t>j</a:t>
            </a:r>
            <a:r>
              <a:rPr lang="en-US" altLang="zh-CN" sz="3200" dirty="0">
                <a:latin typeface="Symbol" panose="05050102010706020507" pitchFamily="18" charset="2"/>
                <a:sym typeface="Symbol" panose="05050102010706020507" pitchFamily="18" charset="2"/>
              </a:rPr>
              <a:t>-</a:t>
            </a:r>
            <a:r>
              <a:rPr lang="en-US" altLang="zh-CN" sz="3200" dirty="0">
                <a:sym typeface="Symbol" panose="05050102010706020507" pitchFamily="18" charset="2"/>
              </a:rPr>
              <a:t>2</a:t>
            </a:r>
            <a:r>
              <a:rPr lang="zh-CN" altLang="en-US" sz="3200" dirty="0">
                <a:sym typeface="Symbol" panose="05050102010706020507" pitchFamily="18" charset="2"/>
              </a:rPr>
              <a:t>次都没有击中目标</a:t>
            </a:r>
            <a:r>
              <a:rPr lang="en-US" altLang="zh-CN" sz="3200" dirty="0">
                <a:sym typeface="Symbol" panose="05050102010706020507" pitchFamily="18" charset="2"/>
              </a:rPr>
              <a:t>. </a:t>
            </a:r>
            <a:r>
              <a:rPr lang="zh-CN" altLang="en-US" sz="3200" dirty="0">
                <a:sym typeface="Symbol" panose="05050102010706020507" pitchFamily="18" charset="2"/>
              </a:rPr>
              <a:t>已知各次射击是相互独立的</a:t>
            </a:r>
            <a:r>
              <a:rPr lang="en-US" altLang="zh-CN" sz="3200" dirty="0">
                <a:sym typeface="Symbol" panose="05050102010706020507" pitchFamily="18" charset="2"/>
              </a:rPr>
              <a:t>, </a:t>
            </a:r>
            <a:r>
              <a:rPr lang="zh-CN" altLang="en-US" sz="3200" dirty="0">
                <a:sym typeface="Symbol" panose="05050102010706020507" pitchFamily="18" charset="2"/>
              </a:rPr>
              <a:t>所以</a:t>
            </a:r>
          </a:p>
          <a:p>
            <a:pPr>
              <a:lnSpc>
                <a:spcPct val="130000"/>
              </a:lnSpc>
            </a:pPr>
            <a:r>
              <a:rPr lang="zh-CN" altLang="en-US" sz="3200" dirty="0">
                <a:sym typeface="Symbol" panose="05050102010706020507" pitchFamily="18" charset="2"/>
              </a:rPr>
              <a:t>	</a:t>
            </a:r>
            <a:r>
              <a:rPr lang="en-US" altLang="zh-CN" sz="3200" i="1" dirty="0" err="1">
                <a:sym typeface="Symbol" panose="05050102010706020507" pitchFamily="18" charset="2"/>
              </a:rPr>
              <a:t>p</a:t>
            </a:r>
            <a:r>
              <a:rPr lang="en-US" altLang="zh-CN" sz="3200" i="1" baseline="-25000" dirty="0" err="1">
                <a:sym typeface="Symbol" panose="05050102010706020507" pitchFamily="18" charset="2"/>
              </a:rPr>
              <a:t>ij</a:t>
            </a:r>
            <a:r>
              <a:rPr lang="en-US" altLang="zh-CN" sz="3200" dirty="0">
                <a:sym typeface="Symbol" panose="05050102010706020507" pitchFamily="18" charset="2"/>
              </a:rPr>
              <a:t>=</a:t>
            </a:r>
            <a:r>
              <a:rPr lang="en-US" altLang="zh-CN" sz="3200" i="1" dirty="0">
                <a:sym typeface="Symbol" panose="05050102010706020507" pitchFamily="18" charset="2"/>
              </a:rPr>
              <a:t>P</a:t>
            </a:r>
            <a:r>
              <a:rPr lang="en-US" altLang="zh-CN" sz="3200" dirty="0">
                <a:sym typeface="Symbol" panose="05050102010706020507" pitchFamily="18" charset="2"/>
              </a:rPr>
              <a:t>{</a:t>
            </a:r>
            <a:r>
              <a:rPr lang="en-US" altLang="zh-CN" sz="3200" i="1" dirty="0">
                <a:latin typeface="Symbol" panose="05050102010706020507" pitchFamily="18" charset="2"/>
              </a:rPr>
              <a:t>x</a:t>
            </a:r>
            <a:r>
              <a:rPr lang="en-US" altLang="zh-CN" sz="3200" baseline="-25000" dirty="0"/>
              <a:t>1</a:t>
            </a:r>
            <a:r>
              <a:rPr lang="en-US" altLang="zh-CN" sz="3200" dirty="0"/>
              <a:t>=</a:t>
            </a:r>
            <a:r>
              <a:rPr lang="en-US" altLang="zh-CN" sz="3200" i="1" dirty="0" err="1"/>
              <a:t>i</a:t>
            </a:r>
            <a:r>
              <a:rPr lang="en-US" altLang="zh-CN" sz="3200" dirty="0"/>
              <a:t>, </a:t>
            </a:r>
            <a:r>
              <a:rPr lang="en-US" altLang="zh-CN" sz="3200" i="1" dirty="0">
                <a:latin typeface="Symbol" panose="05050102010706020507" pitchFamily="18" charset="2"/>
              </a:rPr>
              <a:t>x</a:t>
            </a:r>
            <a:r>
              <a:rPr lang="en-US" altLang="zh-CN" sz="3200" baseline="-25000" dirty="0"/>
              <a:t>2</a:t>
            </a:r>
            <a:r>
              <a:rPr lang="en-US" altLang="zh-CN" sz="3200" dirty="0"/>
              <a:t>=</a:t>
            </a:r>
            <a:r>
              <a:rPr lang="en-US" altLang="zh-CN" sz="3200" i="1" dirty="0"/>
              <a:t>j</a:t>
            </a:r>
            <a:r>
              <a:rPr lang="en-US" altLang="zh-CN" sz="3200" dirty="0">
                <a:sym typeface="Symbol" panose="05050102010706020507" pitchFamily="18" charset="2"/>
              </a:rPr>
              <a:t>}=</a:t>
            </a:r>
            <a:r>
              <a:rPr lang="en-US" altLang="zh-CN" sz="3200" i="1" dirty="0">
                <a:sym typeface="Symbol" panose="05050102010706020507" pitchFamily="18" charset="2"/>
              </a:rPr>
              <a:t>p</a:t>
            </a:r>
            <a:r>
              <a:rPr lang="en-US" altLang="zh-CN" sz="3200" baseline="30000" dirty="0">
                <a:sym typeface="Symbol" panose="05050102010706020507" pitchFamily="18" charset="2"/>
              </a:rPr>
              <a:t>2</a:t>
            </a:r>
            <a:r>
              <a:rPr lang="en-US" altLang="zh-CN" sz="3200" i="1" dirty="0">
                <a:sym typeface="Symbol" panose="05050102010706020507" pitchFamily="18" charset="2"/>
              </a:rPr>
              <a:t>q</a:t>
            </a:r>
            <a:r>
              <a:rPr lang="en-US" altLang="zh-CN" sz="3200" i="1" baseline="30000" dirty="0">
                <a:sym typeface="Symbol" panose="05050102010706020507" pitchFamily="18" charset="2"/>
              </a:rPr>
              <a:t>j</a:t>
            </a:r>
            <a:r>
              <a:rPr lang="en-US" altLang="zh-CN" sz="3200" baseline="30000" dirty="0">
                <a:latin typeface="Symbol" panose="05050102010706020507" pitchFamily="18" charset="2"/>
                <a:sym typeface="Symbol" panose="05050102010706020507" pitchFamily="18" charset="2"/>
              </a:rPr>
              <a:t>-</a:t>
            </a:r>
            <a:r>
              <a:rPr lang="en-US" altLang="zh-CN" sz="3200" baseline="30000" dirty="0">
                <a:sym typeface="Symbol" panose="05050102010706020507" pitchFamily="18" charset="2"/>
              </a:rPr>
              <a:t>2</a:t>
            </a:r>
            <a:r>
              <a:rPr lang="en-US" altLang="zh-CN" sz="3200" dirty="0">
                <a:sym typeface="Symbol" panose="05050102010706020507" pitchFamily="18" charset="2"/>
              </a:rPr>
              <a:t>  (</a:t>
            </a:r>
            <a:r>
              <a:rPr lang="en-US" altLang="zh-CN" sz="3200" i="1" dirty="0" err="1">
                <a:sym typeface="Symbol" panose="05050102010706020507" pitchFamily="18" charset="2"/>
              </a:rPr>
              <a:t>i</a:t>
            </a:r>
            <a:r>
              <a:rPr lang="en-US" altLang="zh-CN" sz="3200" dirty="0">
                <a:sym typeface="Symbol" panose="05050102010706020507" pitchFamily="18" charset="2"/>
              </a:rPr>
              <a:t>=1,2,…,</a:t>
            </a:r>
            <a:r>
              <a:rPr lang="en-US" altLang="zh-CN" sz="3200" dirty="0"/>
              <a:t>1</a:t>
            </a:r>
            <a:r>
              <a:rPr lang="en-US" altLang="zh-CN" sz="3200" dirty="0">
                <a:sym typeface="Symbol" panose="05050102010706020507" pitchFamily="18" charset="2"/>
              </a:rPr>
              <a:t></a:t>
            </a:r>
            <a:r>
              <a:rPr lang="en-US" altLang="zh-CN" sz="3200" i="1" dirty="0">
                <a:sym typeface="Symbol" panose="05050102010706020507" pitchFamily="18" charset="2"/>
              </a:rPr>
              <a:t>i</a:t>
            </a:r>
            <a:r>
              <a:rPr lang="en-US" altLang="zh-CN" sz="3200" dirty="0">
                <a:sym typeface="Symbol" panose="05050102010706020507" pitchFamily="18" charset="2"/>
              </a:rPr>
              <a:t>&lt;</a:t>
            </a:r>
            <a:r>
              <a:rPr lang="en-US" altLang="zh-CN" sz="3200" i="1" dirty="0">
                <a:sym typeface="Symbol" panose="05050102010706020507" pitchFamily="18" charset="2"/>
              </a:rPr>
              <a:t>j</a:t>
            </a:r>
            <a:r>
              <a:rPr lang="en-US" altLang="zh-CN" sz="3200" dirty="0">
                <a:sym typeface="Symbol" panose="05050102010706020507" pitchFamily="18" charset="2"/>
              </a:rPr>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78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82" name="Rectangle 2">
            <a:extLst>
              <a:ext uri="{FF2B5EF4-FFF2-40B4-BE49-F238E27FC236}">
                <a16:creationId xmlns:a16="http://schemas.microsoft.com/office/drawing/2014/main" id="{2F97EB03-6657-43BF-9F8F-5A96F0D73491}"/>
              </a:ext>
            </a:extLst>
          </p:cNvPr>
          <p:cNvSpPr>
            <a:spLocks noGrp="1" noChangeArrowheads="1"/>
          </p:cNvSpPr>
          <p:nvPr>
            <p:ph type="title"/>
          </p:nvPr>
        </p:nvSpPr>
        <p:spPr/>
        <p:txBody>
          <a:bodyPr/>
          <a:lstStyle/>
          <a:p>
            <a:r>
              <a:rPr lang="zh-CN" altLang="en-US"/>
              <a:t>列成表为</a:t>
            </a:r>
          </a:p>
        </p:txBody>
      </p:sp>
      <p:graphicFrame>
        <p:nvGraphicFramePr>
          <p:cNvPr id="47181" name="Group 77">
            <a:extLst>
              <a:ext uri="{FF2B5EF4-FFF2-40B4-BE49-F238E27FC236}">
                <a16:creationId xmlns:a16="http://schemas.microsoft.com/office/drawing/2014/main" id="{C23E20A2-D3A1-4528-81A0-F07DDDF2A3E0}"/>
              </a:ext>
            </a:extLst>
          </p:cNvPr>
          <p:cNvGraphicFramePr>
            <a:graphicFrameLocks noGrp="1"/>
          </p:cNvGraphicFramePr>
          <p:nvPr>
            <p:ph type="tbl" idx="1"/>
          </p:nvPr>
        </p:nvGraphicFramePr>
        <p:xfrm>
          <a:off x="0" y="762000"/>
          <a:ext cx="9144000" cy="6096000"/>
        </p:xfrm>
        <a:graphic>
          <a:graphicData uri="http://schemas.openxmlformats.org/drawingml/2006/table">
            <a:tbl>
              <a:tblPr/>
              <a:tblGrid>
                <a:gridCol w="652463">
                  <a:extLst>
                    <a:ext uri="{9D8B030D-6E8A-4147-A177-3AD203B41FA5}">
                      <a16:colId xmlns:a16="http://schemas.microsoft.com/office/drawing/2014/main" val="20000"/>
                    </a:ext>
                  </a:extLst>
                </a:gridCol>
                <a:gridCol w="654050">
                  <a:extLst>
                    <a:ext uri="{9D8B030D-6E8A-4147-A177-3AD203B41FA5}">
                      <a16:colId xmlns:a16="http://schemas.microsoft.com/office/drawing/2014/main" val="20001"/>
                    </a:ext>
                  </a:extLst>
                </a:gridCol>
                <a:gridCol w="1306512">
                  <a:extLst>
                    <a:ext uri="{9D8B030D-6E8A-4147-A177-3AD203B41FA5}">
                      <a16:colId xmlns:a16="http://schemas.microsoft.com/office/drawing/2014/main" val="20002"/>
                    </a:ext>
                  </a:extLst>
                </a:gridCol>
                <a:gridCol w="1306513">
                  <a:extLst>
                    <a:ext uri="{9D8B030D-6E8A-4147-A177-3AD203B41FA5}">
                      <a16:colId xmlns:a16="http://schemas.microsoft.com/office/drawing/2014/main" val="20003"/>
                    </a:ext>
                  </a:extLst>
                </a:gridCol>
                <a:gridCol w="1304925">
                  <a:extLst>
                    <a:ext uri="{9D8B030D-6E8A-4147-A177-3AD203B41FA5}">
                      <a16:colId xmlns:a16="http://schemas.microsoft.com/office/drawing/2014/main" val="20004"/>
                    </a:ext>
                  </a:extLst>
                </a:gridCol>
                <a:gridCol w="1306512">
                  <a:extLst>
                    <a:ext uri="{9D8B030D-6E8A-4147-A177-3AD203B41FA5}">
                      <a16:colId xmlns:a16="http://schemas.microsoft.com/office/drawing/2014/main" val="20005"/>
                    </a:ext>
                  </a:extLst>
                </a:gridCol>
                <a:gridCol w="1306513">
                  <a:extLst>
                    <a:ext uri="{9D8B030D-6E8A-4147-A177-3AD203B41FA5}">
                      <a16:colId xmlns:a16="http://schemas.microsoft.com/office/drawing/2014/main" val="20006"/>
                    </a:ext>
                  </a:extLst>
                </a:gridCol>
                <a:gridCol w="1306512">
                  <a:extLst>
                    <a:ext uri="{9D8B030D-6E8A-4147-A177-3AD203B41FA5}">
                      <a16:colId xmlns:a16="http://schemas.microsoft.com/office/drawing/2014/main" val="20007"/>
                    </a:ext>
                  </a:extLst>
                </a:gridCol>
              </a:tblGrid>
              <a:tr h="1066800">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r>
                        <a:rPr kumimoji="1" lang="en-US" altLang="zh-CN" sz="32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anchor="b"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r>
                        <a:rPr kumimoji="1" lang="en-US" altLang="zh-CN" sz="32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82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endParaRPr kumimoji="1" lang="en-US" altLang="zh-CN" sz="3200" b="0" i="1" u="none" strike="noStrike" cap="none" normalizeH="0" baseline="3000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3200" b="0" i="1" u="none" strike="noStrike" cap="none" normalizeH="0" baseline="3000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82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82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82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32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382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382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78950" name="Line 78">
            <a:extLst>
              <a:ext uri="{FF2B5EF4-FFF2-40B4-BE49-F238E27FC236}">
                <a16:creationId xmlns:a16="http://schemas.microsoft.com/office/drawing/2014/main" id="{9EB530D6-796D-4D53-BBB5-4441C279C67C}"/>
              </a:ext>
            </a:extLst>
          </p:cNvPr>
          <p:cNvSpPr>
            <a:spLocks noChangeShapeType="1"/>
          </p:cNvSpPr>
          <p:nvPr/>
        </p:nvSpPr>
        <p:spPr bwMode="auto">
          <a:xfrm>
            <a:off x="0" y="838200"/>
            <a:ext cx="1295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9906" name="Rectangle 2">
            <a:extLst>
              <a:ext uri="{FF2B5EF4-FFF2-40B4-BE49-F238E27FC236}">
                <a16:creationId xmlns:a16="http://schemas.microsoft.com/office/drawing/2014/main" id="{89863021-576A-4EBE-86A8-12053945FC99}"/>
              </a:ext>
            </a:extLst>
          </p:cNvPr>
          <p:cNvSpPr>
            <a:spLocks noGrp="1" noChangeArrowheads="1"/>
          </p:cNvSpPr>
          <p:nvPr>
            <p:ph type="title"/>
          </p:nvPr>
        </p:nvSpPr>
        <p:spPr/>
        <p:txBody>
          <a:bodyPr/>
          <a:lstStyle/>
          <a:p>
            <a:r>
              <a:rPr lang="zh-CN" altLang="en-US"/>
              <a:t>边缘分布为</a:t>
            </a:r>
            <a:r>
              <a:rPr lang="en-US" altLang="zh-CN"/>
              <a:t>:</a:t>
            </a:r>
          </a:p>
        </p:txBody>
      </p:sp>
      <p:graphicFrame>
        <p:nvGraphicFramePr>
          <p:cNvPr id="379907" name="Object 3">
            <a:extLst>
              <a:ext uri="{FF2B5EF4-FFF2-40B4-BE49-F238E27FC236}">
                <a16:creationId xmlns:a16="http://schemas.microsoft.com/office/drawing/2014/main" id="{355EEA06-0D9C-495F-86A4-2CE4A776FFF5}"/>
              </a:ext>
            </a:extLst>
          </p:cNvPr>
          <p:cNvGraphicFramePr>
            <a:graphicFrameLocks noGrp="1" noChangeAspect="1"/>
          </p:cNvGraphicFramePr>
          <p:nvPr>
            <p:ph sz="quarter" idx="1"/>
            <p:extLst>
              <p:ext uri="{D42A27DB-BD31-4B8C-83A1-F6EECF244321}">
                <p14:modId xmlns:p14="http://schemas.microsoft.com/office/powerpoint/2010/main" val="3250445066"/>
              </p:ext>
            </p:extLst>
          </p:nvPr>
        </p:nvGraphicFramePr>
        <p:xfrm>
          <a:off x="0" y="685800"/>
          <a:ext cx="8839200" cy="2251075"/>
        </p:xfrm>
        <a:graphic>
          <a:graphicData uri="http://schemas.openxmlformats.org/presentationml/2006/ole">
            <mc:AlternateContent xmlns:mc="http://schemas.openxmlformats.org/markup-compatibility/2006">
              <mc:Choice xmlns:v="urn:schemas-microsoft-com:vml" Requires="v">
                <p:oleObj spid="_x0000_s35846" name="Equation" r:id="rId3" imgW="2676477" imgH="666885" progId="Equation.3">
                  <p:embed/>
                </p:oleObj>
              </mc:Choice>
              <mc:Fallback>
                <p:oleObj name="Equation" r:id="rId3" imgW="2676477" imgH="66688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85800"/>
                        <a:ext cx="8839200" cy="225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79908" name="Object 4">
            <a:extLst>
              <a:ext uri="{FF2B5EF4-FFF2-40B4-BE49-F238E27FC236}">
                <a16:creationId xmlns:a16="http://schemas.microsoft.com/office/drawing/2014/main" id="{9ED3987A-D439-4BE5-97EA-32D18708C53D}"/>
              </a:ext>
            </a:extLst>
          </p:cNvPr>
          <p:cNvGraphicFramePr>
            <a:graphicFrameLocks noGrp="1" noChangeAspect="1"/>
          </p:cNvGraphicFramePr>
          <p:nvPr>
            <p:ph sz="quarter" idx="2"/>
            <p:extLst>
              <p:ext uri="{D42A27DB-BD31-4B8C-83A1-F6EECF244321}">
                <p14:modId xmlns:p14="http://schemas.microsoft.com/office/powerpoint/2010/main" val="1039776683"/>
              </p:ext>
            </p:extLst>
          </p:nvPr>
        </p:nvGraphicFramePr>
        <p:xfrm>
          <a:off x="0" y="4121508"/>
          <a:ext cx="9144000" cy="1901825"/>
        </p:xfrm>
        <a:graphic>
          <a:graphicData uri="http://schemas.openxmlformats.org/presentationml/2006/ole">
            <mc:AlternateContent xmlns:mc="http://schemas.openxmlformats.org/markup-compatibility/2006">
              <mc:Choice xmlns:v="urn:schemas-microsoft-com:vml" Requires="v">
                <p:oleObj spid="_x0000_s35847" name="Equation" r:id="rId5" imgW="3152722" imgH="638243" progId="Equation.3">
                  <p:embed/>
                </p:oleObj>
              </mc:Choice>
              <mc:Fallback>
                <p:oleObj name="Equation" r:id="rId5" imgW="3152722" imgH="63824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121508"/>
                        <a:ext cx="9144000" cy="190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9909" name="Rectangle 5">
            <a:extLst>
              <a:ext uri="{FF2B5EF4-FFF2-40B4-BE49-F238E27FC236}">
                <a16:creationId xmlns:a16="http://schemas.microsoft.com/office/drawing/2014/main" id="{86805E21-0B3C-40FA-BC31-B37234EAEB7E}"/>
              </a:ext>
            </a:extLst>
          </p:cNvPr>
          <p:cNvSpPr>
            <a:spLocks noGrp="1" noChangeArrowheads="1"/>
          </p:cNvSpPr>
          <p:nvPr>
            <p:ph type="body" sz="half" idx="3"/>
          </p:nvPr>
        </p:nvSpPr>
        <p:spPr>
          <a:xfrm>
            <a:off x="0" y="2895600"/>
            <a:ext cx="9144000" cy="1219200"/>
          </a:xfrm>
        </p:spPr>
        <p:txBody>
          <a:bodyPr/>
          <a:lstStyle/>
          <a:p>
            <a:pPr marL="0" indent="0"/>
            <a:r>
              <a:rPr lang="zh-CN" altLang="en-US" sz="3200" dirty="0"/>
              <a:t>这是首次击中目标所需的射击次数的概率分布</a:t>
            </a:r>
            <a:r>
              <a:rPr lang="en-US" altLang="zh-CN" sz="3200" dirty="0"/>
              <a:t>, </a:t>
            </a:r>
            <a:r>
              <a:rPr lang="zh-CN" altLang="en-US" sz="3200" dirty="0"/>
              <a:t>可见它是服从几何分布</a:t>
            </a:r>
            <a:r>
              <a:rPr lang="en-US" altLang="zh-CN" sz="3200" dirty="0"/>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0930" name="Rectangle 2">
            <a:extLst>
              <a:ext uri="{FF2B5EF4-FFF2-40B4-BE49-F238E27FC236}">
                <a16:creationId xmlns:a16="http://schemas.microsoft.com/office/drawing/2014/main" id="{582FA80A-AD7E-4603-946B-96ECC1CD9EDD}"/>
              </a:ext>
            </a:extLst>
          </p:cNvPr>
          <p:cNvSpPr>
            <a:spLocks noGrp="1" noChangeArrowheads="1"/>
          </p:cNvSpPr>
          <p:nvPr>
            <p:ph type="title"/>
          </p:nvPr>
        </p:nvSpPr>
        <p:spPr>
          <a:xfrm>
            <a:off x="0" y="0"/>
            <a:ext cx="8915400" cy="1219200"/>
          </a:xfrm>
        </p:spPr>
        <p:txBody>
          <a:bodyPr/>
          <a:lstStyle/>
          <a:p>
            <a:pPr>
              <a:lnSpc>
                <a:spcPct val="130000"/>
              </a:lnSpc>
            </a:pPr>
            <a:r>
              <a:rPr lang="zh-CN" altLang="en-US" sz="2800" dirty="0"/>
              <a:t>对于任意大于</a:t>
            </a:r>
            <a:r>
              <a:rPr lang="en-US" altLang="zh-CN" sz="2800" dirty="0"/>
              <a:t>1</a:t>
            </a:r>
            <a:r>
              <a:rPr lang="zh-CN" altLang="en-US" sz="2800" dirty="0"/>
              <a:t>的正整数</a:t>
            </a:r>
            <a:r>
              <a:rPr lang="en-US" altLang="zh-CN" sz="2800" i="1" dirty="0"/>
              <a:t>j</a:t>
            </a:r>
            <a:r>
              <a:rPr lang="en-US" altLang="zh-CN" sz="2800" dirty="0"/>
              <a:t>=2,3,…, </a:t>
            </a:r>
            <a:r>
              <a:rPr lang="zh-CN" altLang="en-US" sz="2800" dirty="0"/>
              <a:t>有</a:t>
            </a:r>
            <a:r>
              <a:rPr lang="en-US" altLang="zh-CN" sz="2800" i="1" dirty="0" err="1"/>
              <a:t>p</a:t>
            </a:r>
            <a:r>
              <a:rPr lang="en-US" altLang="zh-CN" sz="2800" i="1" baseline="-25000" dirty="0" err="1"/>
              <a:t>j</a:t>
            </a:r>
            <a:r>
              <a:rPr lang="en-US" altLang="zh-CN" sz="2800" baseline="30000" dirty="0"/>
              <a:t>(2)</a:t>
            </a:r>
            <a:r>
              <a:rPr lang="en-US" altLang="zh-CN" sz="2800" dirty="0"/>
              <a:t>&gt;0, </a:t>
            </a:r>
            <a:r>
              <a:rPr lang="zh-CN" altLang="en-US" sz="2800" dirty="0"/>
              <a:t>因此关于</a:t>
            </a:r>
            <a:r>
              <a:rPr lang="en-US" altLang="zh-CN" sz="2800" i="1" dirty="0">
                <a:latin typeface="Symbol" panose="05050102010706020507" pitchFamily="18" charset="2"/>
              </a:rPr>
              <a:t>x</a:t>
            </a:r>
            <a:r>
              <a:rPr lang="en-US" altLang="zh-CN" sz="2800" baseline="-25000" dirty="0"/>
              <a:t>1</a:t>
            </a:r>
            <a:r>
              <a:rPr lang="zh-CN" altLang="en-US" sz="2800" dirty="0"/>
              <a:t>的条件分布为</a:t>
            </a:r>
          </a:p>
        </p:txBody>
      </p:sp>
      <p:graphicFrame>
        <p:nvGraphicFramePr>
          <p:cNvPr id="380931" name="Object 3">
            <a:extLst>
              <a:ext uri="{FF2B5EF4-FFF2-40B4-BE49-F238E27FC236}">
                <a16:creationId xmlns:a16="http://schemas.microsoft.com/office/drawing/2014/main" id="{1FC8E299-31CD-4AFF-A809-6AEB772FAB11}"/>
              </a:ext>
            </a:extLst>
          </p:cNvPr>
          <p:cNvGraphicFramePr>
            <a:graphicFrameLocks noGrp="1" noChangeAspect="1"/>
          </p:cNvGraphicFramePr>
          <p:nvPr>
            <p:ph sz="quarter" idx="1"/>
            <p:extLst>
              <p:ext uri="{D42A27DB-BD31-4B8C-83A1-F6EECF244321}">
                <p14:modId xmlns:p14="http://schemas.microsoft.com/office/powerpoint/2010/main" val="648121340"/>
              </p:ext>
            </p:extLst>
          </p:nvPr>
        </p:nvGraphicFramePr>
        <p:xfrm>
          <a:off x="190500" y="1100138"/>
          <a:ext cx="8534400" cy="2066925"/>
        </p:xfrm>
        <a:graphic>
          <a:graphicData uri="http://schemas.openxmlformats.org/presentationml/2006/ole">
            <mc:AlternateContent xmlns:mc="http://schemas.openxmlformats.org/markup-compatibility/2006">
              <mc:Choice xmlns:v="urn:schemas-microsoft-com:vml" Requires="v">
                <p:oleObj spid="_x0000_s36870" name="Equation" r:id="rId3" imgW="2809923" imgH="666885" progId="Equation.3">
                  <p:embed/>
                </p:oleObj>
              </mc:Choice>
              <mc:Fallback>
                <p:oleObj name="Equation" r:id="rId3" imgW="2809923" imgH="66688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1100138"/>
                        <a:ext cx="853440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80932" name="Object 4">
            <a:extLst>
              <a:ext uri="{FF2B5EF4-FFF2-40B4-BE49-F238E27FC236}">
                <a16:creationId xmlns:a16="http://schemas.microsoft.com/office/drawing/2014/main" id="{4EF74729-3F06-46C1-8480-30B1B518BE37}"/>
              </a:ext>
            </a:extLst>
          </p:cNvPr>
          <p:cNvGraphicFramePr>
            <a:graphicFrameLocks noGrp="1" noChangeAspect="1"/>
          </p:cNvGraphicFramePr>
          <p:nvPr>
            <p:ph sz="quarter" idx="2"/>
          </p:nvPr>
        </p:nvGraphicFramePr>
        <p:xfrm>
          <a:off x="0" y="4779963"/>
          <a:ext cx="7772400" cy="2078037"/>
        </p:xfrm>
        <a:graphic>
          <a:graphicData uri="http://schemas.openxmlformats.org/presentationml/2006/ole">
            <mc:AlternateContent xmlns:mc="http://schemas.openxmlformats.org/markup-compatibility/2006">
              <mc:Choice xmlns:v="urn:schemas-microsoft-com:vml" Requires="v">
                <p:oleObj spid="_x0000_s36871" name="Equation" r:id="rId5" imgW="2543302" imgH="666885" progId="Equation.3">
                  <p:embed/>
                </p:oleObj>
              </mc:Choice>
              <mc:Fallback>
                <p:oleObj name="Equation" r:id="rId5" imgW="2543302" imgH="666885"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779963"/>
                        <a:ext cx="7772400" cy="2078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80933" name="Rectangle 5">
            <a:extLst>
              <a:ext uri="{FF2B5EF4-FFF2-40B4-BE49-F238E27FC236}">
                <a16:creationId xmlns:a16="http://schemas.microsoft.com/office/drawing/2014/main" id="{F93A0594-41D9-469F-84BA-0514140B132C}"/>
              </a:ext>
            </a:extLst>
          </p:cNvPr>
          <p:cNvSpPr>
            <a:spLocks noGrp="1" noChangeArrowheads="1"/>
          </p:cNvSpPr>
          <p:nvPr>
            <p:ph type="body" sz="half" idx="3"/>
          </p:nvPr>
        </p:nvSpPr>
        <p:spPr>
          <a:xfrm>
            <a:off x="0" y="3048000"/>
            <a:ext cx="9144000" cy="1828800"/>
          </a:xfrm>
        </p:spPr>
        <p:txBody>
          <a:bodyPr/>
          <a:lstStyle/>
          <a:p>
            <a:pPr marL="0" indent="0">
              <a:lnSpc>
                <a:spcPct val="130000"/>
              </a:lnSpc>
            </a:pPr>
            <a:r>
              <a:rPr lang="zh-CN" altLang="en-US" sz="2800" dirty="0"/>
              <a:t>即在第二次命中是在第</a:t>
            </a:r>
            <a:r>
              <a:rPr lang="en-US" altLang="zh-CN" sz="2800" i="1" dirty="0"/>
              <a:t>j</a:t>
            </a:r>
            <a:r>
              <a:rPr lang="zh-CN" altLang="en-US" sz="2800" dirty="0"/>
              <a:t>次射击的条件下</a:t>
            </a:r>
            <a:r>
              <a:rPr lang="en-US" altLang="zh-CN" sz="2800" dirty="0"/>
              <a:t>, </a:t>
            </a:r>
            <a:r>
              <a:rPr lang="zh-CN" altLang="en-US" sz="2800" dirty="0"/>
              <a:t>第一次命中是在前</a:t>
            </a:r>
            <a:r>
              <a:rPr lang="en-US" altLang="zh-CN" sz="2800" i="1" dirty="0"/>
              <a:t>j</a:t>
            </a:r>
            <a:r>
              <a:rPr lang="en-US" altLang="zh-CN" sz="2800" dirty="0">
                <a:latin typeface="Symbol" panose="05050102010706020507" pitchFamily="18" charset="2"/>
              </a:rPr>
              <a:t>-</a:t>
            </a:r>
            <a:r>
              <a:rPr lang="en-US" altLang="zh-CN" sz="2800" dirty="0"/>
              <a:t>1</a:t>
            </a:r>
            <a:r>
              <a:rPr lang="zh-CN" altLang="en-US" sz="2800" dirty="0"/>
              <a:t>次射击中等可能的离散均匀分布</a:t>
            </a:r>
            <a:r>
              <a:rPr lang="en-US" altLang="zh-CN" sz="2800" dirty="0"/>
              <a:t>. </a:t>
            </a:r>
            <a:r>
              <a:rPr lang="zh-CN" altLang="en-US" sz="2800" dirty="0"/>
              <a:t>同样可得关于</a:t>
            </a:r>
            <a:r>
              <a:rPr lang="en-US" altLang="zh-CN" sz="2800" i="1" dirty="0">
                <a:latin typeface="Symbol" panose="05050102010706020507" pitchFamily="18" charset="2"/>
              </a:rPr>
              <a:t>x</a:t>
            </a:r>
            <a:r>
              <a:rPr lang="en-US" altLang="zh-CN" sz="2800" baseline="-25000" dirty="0"/>
              <a:t>2</a:t>
            </a:r>
            <a:r>
              <a:rPr lang="zh-CN" altLang="en-US" sz="2800" dirty="0"/>
              <a:t>的条件分布为</a:t>
            </a:r>
            <a:r>
              <a:rPr lang="en-US" altLang="zh-CN" sz="2800" dirty="0"/>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399105D-561F-4ED4-AF31-FD6E5D9D7AAB}"/>
              </a:ext>
            </a:extLst>
          </p:cNvPr>
          <p:cNvSpPr>
            <a:spLocks noGrp="1" noChangeArrowheads="1"/>
          </p:cNvSpPr>
          <p:nvPr>
            <p:ph type="title"/>
          </p:nvPr>
        </p:nvSpPr>
        <p:spPr>
          <a:xfrm>
            <a:off x="602454" y="764704"/>
            <a:ext cx="8215313" cy="530696"/>
          </a:xfrm>
        </p:spPr>
        <p:txBody>
          <a:bodyPr/>
          <a:lstStyle/>
          <a:p>
            <a:pPr algn="l" eaLnBrk="1" hangingPunct="1"/>
            <a:r>
              <a:rPr lang="zh-CN" altLang="en-US" sz="3600" b="1" dirty="0">
                <a:solidFill>
                  <a:srgbClr val="FFFFFF"/>
                </a:solidFill>
              </a:rPr>
              <a:t>（二）连续型</a:t>
            </a:r>
            <a:br>
              <a:rPr lang="zh-CN" altLang="en-US" sz="3600" b="1" dirty="0">
                <a:solidFill>
                  <a:srgbClr val="FFFFFF"/>
                </a:solidFill>
              </a:rPr>
            </a:br>
            <a:r>
              <a:rPr lang="en-US" altLang="zh-CN" sz="3600" b="1" dirty="0">
                <a:solidFill>
                  <a:srgbClr val="FFFFFF"/>
                </a:solidFill>
              </a:rPr>
              <a:t>1.</a:t>
            </a:r>
            <a:r>
              <a:rPr lang="zh-CN" altLang="en-US" sz="3600" b="1" dirty="0">
                <a:solidFill>
                  <a:srgbClr val="FFFFFF"/>
                </a:solidFill>
              </a:rPr>
              <a:t>联合概率密度</a:t>
            </a:r>
            <a:br>
              <a:rPr lang="zh-CN" altLang="en-US" sz="3600" b="1" dirty="0">
                <a:solidFill>
                  <a:srgbClr val="FFFFFF"/>
                </a:solidFill>
              </a:rPr>
            </a:br>
            <a:endParaRPr lang="zh-CN" altLang="en-US" sz="3600" b="1" dirty="0">
              <a:solidFill>
                <a:srgbClr val="FFFFFF"/>
              </a:solidFill>
            </a:endParaRPr>
          </a:p>
        </p:txBody>
      </p:sp>
      <p:sp>
        <p:nvSpPr>
          <p:cNvPr id="89091" name="Text Box 3">
            <a:extLst>
              <a:ext uri="{FF2B5EF4-FFF2-40B4-BE49-F238E27FC236}">
                <a16:creationId xmlns:a16="http://schemas.microsoft.com/office/drawing/2014/main" id="{996BD70F-950E-4747-8810-AB8B5FE08D17}"/>
              </a:ext>
            </a:extLst>
          </p:cNvPr>
          <p:cNvSpPr txBox="1">
            <a:spLocks noChangeArrowheads="1"/>
          </p:cNvSpPr>
          <p:nvPr/>
        </p:nvSpPr>
        <p:spPr bwMode="auto">
          <a:xfrm>
            <a:off x="685800" y="1295400"/>
            <a:ext cx="7620000" cy="348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a:lnSpc>
                <a:spcPct val="130000"/>
              </a:lnSpc>
              <a:spcBef>
                <a:spcPct val="50000"/>
              </a:spcBef>
              <a:defRPr/>
            </a:pPr>
            <a:r>
              <a:rPr lang="zh-CN" altLang="en-US" sz="2800" b="1" dirty="0">
                <a:solidFill>
                  <a:srgbClr val="FFFF00"/>
                </a:solidFill>
                <a:ea typeface="+mn-ea"/>
                <a:cs typeface="Times New Roman" panose="02020603050405020304" pitchFamily="18" charset="0"/>
              </a:rPr>
              <a:t>定义</a:t>
            </a:r>
            <a:r>
              <a:rPr lang="zh-CN" altLang="en-US" sz="2800" dirty="0">
                <a:solidFill>
                  <a:srgbClr val="FFFF00"/>
                </a:solidFill>
                <a:ea typeface="+mn-ea"/>
                <a:cs typeface="Times New Roman" panose="02020603050405020304" pitchFamily="18" charset="0"/>
              </a:rPr>
              <a:t> </a:t>
            </a:r>
            <a:r>
              <a:rPr lang="en-US" altLang="zh-CN" sz="2800" dirty="0">
                <a:solidFill>
                  <a:srgbClr val="FFFF00"/>
                </a:solidFill>
                <a:ea typeface="+mn-ea"/>
                <a:cs typeface="Times New Roman" panose="02020603050405020304" pitchFamily="18" charset="0"/>
              </a:rPr>
              <a:t>2.8(p47) </a:t>
            </a:r>
            <a:r>
              <a:rPr lang="zh-CN" altLang="en-US" sz="2800" b="1" dirty="0">
                <a:solidFill>
                  <a:srgbClr val="FFFFFF"/>
                </a:solidFill>
                <a:ea typeface="+mn-ea"/>
                <a:cs typeface="Times New Roman" panose="02020603050405020304" pitchFamily="18" charset="0"/>
              </a:rPr>
              <a:t>对于二元随机变量</a:t>
            </a:r>
            <a:r>
              <a:rPr lang="en-US" altLang="zh-CN" sz="2800" dirty="0">
                <a:solidFill>
                  <a:srgbClr val="FFFFFF"/>
                </a:solidFill>
                <a:ea typeface="+mn-ea"/>
                <a:cs typeface="Times New Roman" panose="02020603050405020304" pitchFamily="18" charset="0"/>
              </a:rPr>
              <a:t>(</a:t>
            </a:r>
            <a:r>
              <a:rPr lang="el-GR" altLang="zh-CN" sz="2800" dirty="0">
                <a:solidFill>
                  <a:srgbClr val="FFFFFF"/>
                </a:solidFill>
                <a:ea typeface="+mn-ea"/>
                <a:cs typeface="Times New Roman" panose="02020603050405020304" pitchFamily="18" charset="0"/>
              </a:rPr>
              <a:t>ξ</a:t>
            </a:r>
            <a:r>
              <a:rPr lang="en-US" altLang="zh-CN" sz="2800" dirty="0">
                <a:solidFill>
                  <a:srgbClr val="FFFFFF"/>
                </a:solidFill>
                <a:ea typeface="+mn-ea"/>
                <a:cs typeface="Times New Roman" panose="02020603050405020304" pitchFamily="18" charset="0"/>
              </a:rPr>
              <a:t>, </a:t>
            </a:r>
            <a:r>
              <a:rPr lang="el-GR" altLang="zh-CN" sz="2800" dirty="0">
                <a:solidFill>
                  <a:srgbClr val="FFFFFF"/>
                </a:solidFill>
                <a:ea typeface="+mn-ea"/>
                <a:cs typeface="Times New Roman" panose="02020603050405020304" pitchFamily="18" charset="0"/>
              </a:rPr>
              <a:t>η</a:t>
            </a:r>
            <a:r>
              <a:rPr lang="en-US" altLang="zh-CN" sz="2800" dirty="0">
                <a:solidFill>
                  <a:srgbClr val="FFFFFF"/>
                </a:solidFill>
                <a:ea typeface="+mn-ea"/>
                <a:cs typeface="Times New Roman" panose="02020603050405020304" pitchFamily="18" charset="0"/>
              </a:rPr>
              <a:t>)</a:t>
            </a:r>
            <a:r>
              <a:rPr lang="zh-CN" altLang="en-US" sz="2800" b="1" dirty="0">
                <a:solidFill>
                  <a:srgbClr val="FFFFFF"/>
                </a:solidFill>
                <a:ea typeface="+mn-ea"/>
                <a:cs typeface="Times New Roman" panose="02020603050405020304" pitchFamily="18" charset="0"/>
              </a:rPr>
              <a:t>，</a:t>
            </a:r>
            <a:r>
              <a:rPr lang="zh-CN" altLang="zh-CN" sz="2800" b="1" dirty="0">
                <a:solidFill>
                  <a:srgbClr val="FFFFFF"/>
                </a:solidFill>
                <a:ea typeface="+mn-ea"/>
                <a:cs typeface="Times New Roman" panose="02020603050405020304" pitchFamily="18" charset="0"/>
              </a:rPr>
              <a:t>若存在一个非负可积函数</a:t>
            </a:r>
            <a:r>
              <a:rPr lang="el-GR" altLang="en-US" sz="2800" dirty="0">
                <a:solidFill>
                  <a:srgbClr val="FFFFFF"/>
                </a:solidFill>
                <a:ea typeface="+mn-ea"/>
                <a:cs typeface="Times New Roman" panose="02020603050405020304" pitchFamily="18" charset="0"/>
              </a:rPr>
              <a:t>φ</a:t>
            </a:r>
            <a:r>
              <a:rPr lang="en-US" altLang="zh-CN" sz="2800" dirty="0">
                <a:solidFill>
                  <a:srgbClr val="FFFFFF"/>
                </a:solidFill>
                <a:ea typeface="+mn-ea"/>
                <a:cs typeface="Times New Roman" panose="02020603050405020304" pitchFamily="18" charset="0"/>
              </a:rPr>
              <a:t> (x, y)</a:t>
            </a:r>
            <a:r>
              <a:rPr lang="zh-CN" altLang="en-US" sz="2800" dirty="0">
                <a:solidFill>
                  <a:srgbClr val="FFFFFF"/>
                </a:solidFill>
                <a:ea typeface="+mn-ea"/>
                <a:cs typeface="Times New Roman" panose="02020603050405020304" pitchFamily="18" charset="0"/>
              </a:rPr>
              <a:t>，</a:t>
            </a:r>
            <a:r>
              <a:rPr lang="zh-CN" altLang="zh-CN" sz="2800" dirty="0">
                <a:solidFill>
                  <a:srgbClr val="FFFFFF"/>
                </a:solidFill>
                <a:ea typeface="+mn-ea"/>
                <a:cs typeface="Times New Roman" panose="02020603050405020304" pitchFamily="18" charset="0"/>
              </a:rPr>
              <a:t>使对</a:t>
            </a:r>
            <a:r>
              <a:rPr lang="zh-CN" altLang="zh-CN" sz="2800" dirty="0">
                <a:solidFill>
                  <a:srgbClr val="FFFFFF"/>
                </a:solidFill>
                <a:ea typeface="+mn-ea"/>
                <a:cs typeface="Times New Roman" panose="02020603050405020304" pitchFamily="18" charset="0"/>
                <a:sym typeface="Symbol" panose="05050102010706020507" pitchFamily="18" charset="2"/>
              </a:rPr>
              <a:t></a:t>
            </a:r>
            <a:r>
              <a:rPr lang="zh-CN" altLang="zh-CN" sz="2800" dirty="0">
                <a:solidFill>
                  <a:srgbClr val="FFFFFF"/>
                </a:solidFill>
                <a:ea typeface="+mn-ea"/>
                <a:cs typeface="Times New Roman" panose="02020603050405020304" pitchFamily="18" charset="0"/>
              </a:rPr>
              <a:t>(</a:t>
            </a:r>
            <a:r>
              <a:rPr lang="en-US" altLang="zh-CN" sz="2800" dirty="0">
                <a:solidFill>
                  <a:srgbClr val="FFFFFF"/>
                </a:solidFill>
                <a:ea typeface="+mn-ea"/>
                <a:cs typeface="Times New Roman" panose="02020603050405020304" pitchFamily="18" charset="0"/>
              </a:rPr>
              <a:t>x, y)</a:t>
            </a:r>
            <a:r>
              <a:rPr lang="en-US" altLang="zh-CN" sz="2800" dirty="0">
                <a:solidFill>
                  <a:srgbClr val="FFFFFF"/>
                </a:solidFill>
                <a:ea typeface="+mn-ea"/>
                <a:cs typeface="Times New Roman" panose="02020603050405020304" pitchFamily="18" charset="0"/>
                <a:sym typeface="Symbol" panose="05050102010706020507" pitchFamily="18" charset="2"/>
              </a:rPr>
              <a:t>R</a:t>
            </a:r>
            <a:r>
              <a:rPr lang="en-US" altLang="zh-CN" sz="2800" baseline="42000" dirty="0">
                <a:solidFill>
                  <a:srgbClr val="FFFFFF"/>
                </a:solidFill>
                <a:ea typeface="+mn-ea"/>
                <a:cs typeface="Times New Roman" panose="02020603050405020304" pitchFamily="18" charset="0"/>
                <a:sym typeface="Symbol" panose="05050102010706020507" pitchFamily="18" charset="2"/>
              </a:rPr>
              <a:t>2</a:t>
            </a:r>
            <a:r>
              <a:rPr lang="zh-CN" altLang="en-US" sz="2800" dirty="0">
                <a:solidFill>
                  <a:srgbClr val="FFFFFF"/>
                </a:solidFill>
                <a:ea typeface="+mn-ea"/>
                <a:cs typeface="Times New Roman" panose="02020603050405020304" pitchFamily="18" charset="0"/>
                <a:sym typeface="Symbol" panose="05050102010706020507" pitchFamily="18" charset="2"/>
              </a:rPr>
              <a:t>，</a:t>
            </a:r>
            <a:r>
              <a:rPr lang="zh-CN" altLang="zh-CN" sz="2800" b="1" dirty="0">
                <a:solidFill>
                  <a:srgbClr val="FFFFFF"/>
                </a:solidFill>
                <a:ea typeface="+mn-ea"/>
                <a:cs typeface="Times New Roman" panose="02020603050405020304" pitchFamily="18" charset="0"/>
                <a:sym typeface="Symbol" panose="05050102010706020507" pitchFamily="18" charset="2"/>
              </a:rPr>
              <a:t>其分布函数 </a:t>
            </a:r>
            <a:endParaRPr lang="en-US" altLang="zh-CN" sz="2800" b="1" dirty="0">
              <a:solidFill>
                <a:srgbClr val="FFFFFF"/>
              </a:solidFill>
              <a:ea typeface="+mn-ea"/>
              <a:cs typeface="Times New Roman" panose="02020603050405020304" pitchFamily="18" charset="0"/>
              <a:sym typeface="Symbol" panose="05050102010706020507" pitchFamily="18" charset="2"/>
            </a:endParaRPr>
          </a:p>
          <a:p>
            <a:pPr>
              <a:lnSpc>
                <a:spcPct val="130000"/>
              </a:lnSpc>
              <a:spcBef>
                <a:spcPct val="50000"/>
              </a:spcBef>
              <a:defRPr/>
            </a:pPr>
            <a:endParaRPr lang="en-US" altLang="zh-CN" b="1" dirty="0">
              <a:solidFill>
                <a:srgbClr val="FFFFFF"/>
              </a:solidFill>
              <a:ea typeface="+mn-ea"/>
              <a:cs typeface="Times New Roman" panose="02020603050405020304" pitchFamily="18" charset="0"/>
              <a:sym typeface="Symbol" panose="05050102010706020507" pitchFamily="18" charset="2"/>
            </a:endParaRPr>
          </a:p>
          <a:p>
            <a:pPr>
              <a:lnSpc>
                <a:spcPct val="130000"/>
              </a:lnSpc>
              <a:spcBef>
                <a:spcPct val="50000"/>
              </a:spcBef>
              <a:defRPr/>
            </a:pPr>
            <a:endParaRPr lang="en-US" altLang="zh-CN" b="1" dirty="0">
              <a:solidFill>
                <a:srgbClr val="FFFFFF"/>
              </a:solidFill>
              <a:ea typeface="+mn-ea"/>
              <a:cs typeface="Times New Roman" panose="02020603050405020304" pitchFamily="18" charset="0"/>
              <a:sym typeface="Symbol" panose="05050102010706020507" pitchFamily="18" charset="2"/>
            </a:endParaRPr>
          </a:p>
        </p:txBody>
      </p:sp>
      <p:sp>
        <p:nvSpPr>
          <p:cNvPr id="89093" name="Rectangle 5">
            <a:extLst>
              <a:ext uri="{FF2B5EF4-FFF2-40B4-BE49-F238E27FC236}">
                <a16:creationId xmlns:a16="http://schemas.microsoft.com/office/drawing/2014/main" id="{411B74A1-C75F-4929-A7CB-8FF1FD52A24A}"/>
              </a:ext>
            </a:extLst>
          </p:cNvPr>
          <p:cNvSpPr>
            <a:spLocks noChangeArrowheads="1"/>
          </p:cNvSpPr>
          <p:nvPr/>
        </p:nvSpPr>
        <p:spPr bwMode="auto">
          <a:xfrm>
            <a:off x="685800" y="3810000"/>
            <a:ext cx="7924800" cy="272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a:lnSpc>
                <a:spcPct val="130000"/>
              </a:lnSpc>
              <a:spcBef>
                <a:spcPct val="50000"/>
              </a:spcBef>
              <a:defRPr/>
            </a:pPr>
            <a:r>
              <a:rPr lang="zh-CN" altLang="zh-CN" sz="2800" dirty="0">
                <a:solidFill>
                  <a:srgbClr val="FFFFFF"/>
                </a:solidFill>
                <a:ea typeface="+mn-ea"/>
                <a:cs typeface="Times New Roman" panose="02020603050405020304" pitchFamily="18" charset="0"/>
                <a:sym typeface="Symbol" panose="05050102010706020507" pitchFamily="18" charset="2"/>
              </a:rPr>
              <a:t>则称 </a:t>
            </a:r>
            <a:r>
              <a:rPr lang="en-US" altLang="zh-CN" sz="2800" dirty="0">
                <a:solidFill>
                  <a:srgbClr val="FFFFFF"/>
                </a:solidFill>
                <a:ea typeface="+mn-ea"/>
                <a:cs typeface="Times New Roman" panose="02020603050405020304" pitchFamily="18" charset="0"/>
              </a:rPr>
              <a:t>(</a:t>
            </a:r>
            <a:r>
              <a:rPr lang="el-GR" altLang="zh-CN" sz="2800" dirty="0">
                <a:solidFill>
                  <a:srgbClr val="FFFFFF"/>
                </a:solidFill>
                <a:ea typeface="+mn-ea"/>
                <a:cs typeface="Times New Roman" panose="02020603050405020304" pitchFamily="18" charset="0"/>
              </a:rPr>
              <a:t>ξ</a:t>
            </a:r>
            <a:r>
              <a:rPr lang="en-US" altLang="zh-CN" sz="2800" dirty="0">
                <a:solidFill>
                  <a:srgbClr val="FFFFFF"/>
                </a:solidFill>
                <a:ea typeface="+mn-ea"/>
                <a:cs typeface="Times New Roman" panose="02020603050405020304" pitchFamily="18" charset="0"/>
              </a:rPr>
              <a:t>, </a:t>
            </a:r>
            <a:r>
              <a:rPr lang="el-GR" altLang="zh-CN" sz="2800" dirty="0">
                <a:solidFill>
                  <a:srgbClr val="FFFFFF"/>
                </a:solidFill>
                <a:ea typeface="+mn-ea"/>
                <a:cs typeface="Times New Roman" panose="02020603050405020304" pitchFamily="18" charset="0"/>
              </a:rPr>
              <a:t>η</a:t>
            </a:r>
            <a:r>
              <a:rPr lang="en-US" altLang="zh-CN" sz="2800" dirty="0">
                <a:solidFill>
                  <a:srgbClr val="FFFFFF"/>
                </a:solidFill>
                <a:ea typeface="+mn-ea"/>
                <a:cs typeface="Times New Roman" panose="02020603050405020304" pitchFamily="18" charset="0"/>
              </a:rPr>
              <a:t>)</a:t>
            </a:r>
            <a:r>
              <a:rPr lang="zh-CN" altLang="zh-CN" sz="2800" dirty="0">
                <a:solidFill>
                  <a:srgbClr val="FFFFFF"/>
                </a:solidFill>
                <a:ea typeface="+mn-ea"/>
                <a:cs typeface="Times New Roman" panose="02020603050405020304" pitchFamily="18" charset="0"/>
                <a:sym typeface="Symbol" panose="05050102010706020507" pitchFamily="18" charset="2"/>
              </a:rPr>
              <a:t>为二</a:t>
            </a:r>
            <a:r>
              <a:rPr lang="zh-CN" altLang="en-US" sz="2800" dirty="0">
                <a:solidFill>
                  <a:srgbClr val="FFFFFF"/>
                </a:solidFill>
                <a:ea typeface="+mn-ea"/>
                <a:cs typeface="Times New Roman" panose="02020603050405020304" pitchFamily="18" charset="0"/>
                <a:sym typeface="Symbol" panose="05050102010706020507" pitchFamily="18" charset="2"/>
              </a:rPr>
              <a:t>元</a:t>
            </a:r>
            <a:r>
              <a:rPr lang="zh-CN" altLang="zh-CN" sz="2800" dirty="0">
                <a:solidFill>
                  <a:srgbClr val="FFFFFF"/>
                </a:solidFill>
                <a:ea typeface="+mn-ea"/>
                <a:cs typeface="Times New Roman" panose="02020603050405020304" pitchFamily="18" charset="0"/>
                <a:sym typeface="Symbol" panose="05050102010706020507" pitchFamily="18" charset="2"/>
              </a:rPr>
              <a:t>连续型随机变量，</a:t>
            </a:r>
            <a:r>
              <a:rPr lang="el-GR" altLang="en-US" sz="2800" dirty="0">
                <a:solidFill>
                  <a:srgbClr val="FFFFFF"/>
                </a:solidFill>
                <a:ea typeface="+mn-ea"/>
                <a:cs typeface="Times New Roman" panose="02020603050405020304" pitchFamily="18" charset="0"/>
              </a:rPr>
              <a:t>φ</a:t>
            </a:r>
            <a:r>
              <a:rPr lang="en-US" altLang="zh-CN" sz="2800" dirty="0">
                <a:solidFill>
                  <a:srgbClr val="FFFFFF"/>
                </a:solidFill>
                <a:ea typeface="+mn-ea"/>
                <a:cs typeface="Times New Roman" panose="02020603050405020304" pitchFamily="18" charset="0"/>
              </a:rPr>
              <a:t>(</a:t>
            </a:r>
            <a:r>
              <a:rPr lang="en-US" altLang="zh-CN" sz="2800" dirty="0" err="1">
                <a:solidFill>
                  <a:srgbClr val="FFFFFF"/>
                </a:solidFill>
                <a:ea typeface="+mn-ea"/>
                <a:cs typeface="Times New Roman" panose="02020603050405020304" pitchFamily="18" charset="0"/>
              </a:rPr>
              <a:t>x,y</a:t>
            </a:r>
            <a:r>
              <a:rPr lang="en-US" altLang="zh-CN" sz="2800" dirty="0">
                <a:solidFill>
                  <a:srgbClr val="FFFFFF"/>
                </a:solidFill>
                <a:ea typeface="+mn-ea"/>
                <a:cs typeface="Times New Roman" panose="02020603050405020304" pitchFamily="18" charset="0"/>
              </a:rPr>
              <a:t>)</a:t>
            </a:r>
            <a:r>
              <a:rPr lang="zh-CN" altLang="zh-CN" sz="2800" dirty="0">
                <a:solidFill>
                  <a:srgbClr val="FFFFFF"/>
                </a:solidFill>
                <a:ea typeface="+mn-ea"/>
                <a:cs typeface="Times New Roman" panose="02020603050405020304" pitchFamily="18" charset="0"/>
                <a:sym typeface="Symbol" panose="05050102010706020507" pitchFamily="18" charset="2"/>
              </a:rPr>
              <a:t>为</a:t>
            </a:r>
          </a:p>
          <a:p>
            <a:pPr>
              <a:lnSpc>
                <a:spcPct val="130000"/>
              </a:lnSpc>
              <a:spcBef>
                <a:spcPct val="50000"/>
              </a:spcBef>
              <a:defRPr/>
            </a:pPr>
            <a:r>
              <a:rPr lang="en-US" altLang="zh-CN" sz="2800" dirty="0">
                <a:solidFill>
                  <a:srgbClr val="FFFFFF"/>
                </a:solidFill>
                <a:ea typeface="+mn-ea"/>
                <a:cs typeface="Times New Roman" panose="02020603050405020304" pitchFamily="18" charset="0"/>
              </a:rPr>
              <a:t>(</a:t>
            </a:r>
            <a:r>
              <a:rPr lang="el-GR" altLang="zh-CN" sz="2800" dirty="0">
                <a:solidFill>
                  <a:srgbClr val="FFFFFF"/>
                </a:solidFill>
                <a:ea typeface="+mn-ea"/>
                <a:cs typeface="Times New Roman" panose="02020603050405020304" pitchFamily="18" charset="0"/>
              </a:rPr>
              <a:t>ξ</a:t>
            </a:r>
            <a:r>
              <a:rPr lang="en-US" altLang="zh-CN" sz="2800" dirty="0">
                <a:solidFill>
                  <a:srgbClr val="FFFFFF"/>
                </a:solidFill>
                <a:ea typeface="+mn-ea"/>
                <a:cs typeface="Times New Roman" panose="02020603050405020304" pitchFamily="18" charset="0"/>
              </a:rPr>
              <a:t>, </a:t>
            </a:r>
            <a:r>
              <a:rPr lang="el-GR" altLang="zh-CN" sz="2800" dirty="0">
                <a:solidFill>
                  <a:srgbClr val="FFFFFF"/>
                </a:solidFill>
                <a:ea typeface="+mn-ea"/>
                <a:cs typeface="Times New Roman" panose="02020603050405020304" pitchFamily="18" charset="0"/>
              </a:rPr>
              <a:t>η</a:t>
            </a:r>
            <a:r>
              <a:rPr lang="en-US" altLang="zh-CN" sz="2800" dirty="0">
                <a:solidFill>
                  <a:srgbClr val="FFFFFF"/>
                </a:solidFill>
                <a:ea typeface="+mn-ea"/>
                <a:cs typeface="Times New Roman" panose="02020603050405020304" pitchFamily="18" charset="0"/>
              </a:rPr>
              <a:t>)</a:t>
            </a:r>
            <a:r>
              <a:rPr lang="zh-CN" altLang="zh-CN" sz="2800" dirty="0">
                <a:solidFill>
                  <a:srgbClr val="FFFFFF"/>
                </a:solidFill>
                <a:ea typeface="+mn-ea"/>
                <a:cs typeface="Times New Roman" panose="02020603050405020304" pitchFamily="18" charset="0"/>
                <a:sym typeface="Symbol" panose="05050102010706020507" pitchFamily="18" charset="2"/>
              </a:rPr>
              <a:t>的密度函数(概率密度)，或</a:t>
            </a:r>
            <a:r>
              <a:rPr lang="zh-CN" altLang="en-US" sz="2800" dirty="0">
                <a:solidFill>
                  <a:srgbClr val="FFFFFF"/>
                </a:solidFill>
                <a:ea typeface="+mn-ea"/>
                <a:cs typeface="Times New Roman" panose="02020603050405020304" pitchFamily="18" charset="0"/>
                <a:sym typeface="Symbol" panose="05050102010706020507" pitchFamily="18" charset="2"/>
              </a:rPr>
              <a:t>称为</a:t>
            </a:r>
            <a:r>
              <a:rPr lang="el-GR" altLang="zh-CN" sz="2800" dirty="0">
                <a:solidFill>
                  <a:srgbClr val="FFFFFF"/>
                </a:solidFill>
                <a:ea typeface="+mn-ea"/>
                <a:cs typeface="Times New Roman" panose="02020603050405020304" pitchFamily="18" charset="0"/>
                <a:sym typeface="Symbol" panose="05050102010706020507" pitchFamily="18" charset="2"/>
              </a:rPr>
              <a:t>ξ</a:t>
            </a:r>
            <a:r>
              <a:rPr lang="zh-CN" altLang="zh-CN" sz="2800" dirty="0">
                <a:solidFill>
                  <a:srgbClr val="FFFFFF"/>
                </a:solidFill>
                <a:ea typeface="+mn-ea"/>
                <a:cs typeface="Times New Roman" panose="02020603050405020304" pitchFamily="18" charset="0"/>
                <a:sym typeface="Symbol" panose="05050102010706020507" pitchFamily="18" charset="2"/>
              </a:rPr>
              <a:t>与</a:t>
            </a:r>
            <a:r>
              <a:rPr lang="el-GR" altLang="zh-CN" sz="2800" dirty="0">
                <a:solidFill>
                  <a:srgbClr val="FFFFFF"/>
                </a:solidFill>
                <a:ea typeface="+mn-ea"/>
                <a:cs typeface="Times New Roman" panose="02020603050405020304" pitchFamily="18" charset="0"/>
                <a:sym typeface="Symbol" panose="05050102010706020507" pitchFamily="18" charset="2"/>
              </a:rPr>
              <a:t>η</a:t>
            </a:r>
            <a:r>
              <a:rPr lang="zh-CN" altLang="zh-CN" sz="2800" dirty="0">
                <a:solidFill>
                  <a:srgbClr val="FFFFFF"/>
                </a:solidFill>
                <a:ea typeface="+mn-ea"/>
                <a:cs typeface="Times New Roman" panose="02020603050405020304" pitchFamily="18" charset="0"/>
                <a:sym typeface="Symbol" panose="05050102010706020507" pitchFamily="18" charset="2"/>
              </a:rPr>
              <a:t>的</a:t>
            </a:r>
            <a:r>
              <a:rPr lang="zh-CN" altLang="zh-CN" sz="2800" dirty="0">
                <a:solidFill>
                  <a:schemeClr val="accent3"/>
                </a:solidFill>
                <a:ea typeface="+mn-ea"/>
                <a:cs typeface="Times New Roman" panose="02020603050405020304" pitchFamily="18" charset="0"/>
                <a:sym typeface="Symbol" panose="05050102010706020507" pitchFamily="18" charset="2"/>
              </a:rPr>
              <a:t>联合密度函数</a:t>
            </a:r>
            <a:r>
              <a:rPr lang="zh-CN" altLang="zh-CN" sz="2800" dirty="0">
                <a:solidFill>
                  <a:srgbClr val="FFFFFF"/>
                </a:solidFill>
                <a:ea typeface="+mn-ea"/>
                <a:cs typeface="Times New Roman" panose="02020603050405020304" pitchFamily="18" charset="0"/>
                <a:sym typeface="Symbol" panose="05050102010706020507" pitchFamily="18" charset="2"/>
              </a:rPr>
              <a:t>，可记为</a:t>
            </a:r>
          </a:p>
          <a:p>
            <a:pPr>
              <a:spcBef>
                <a:spcPct val="50000"/>
              </a:spcBef>
              <a:defRPr/>
            </a:pPr>
            <a:r>
              <a:rPr lang="zh-CN" altLang="zh-CN" sz="2800" b="1" dirty="0">
                <a:solidFill>
                  <a:srgbClr val="FFFFFF"/>
                </a:solidFill>
                <a:latin typeface="Arial" panose="020B0604020202020204" pitchFamily="34" charset="0"/>
                <a:ea typeface="宋体" panose="02010600030101010101" pitchFamily="2" charset="-122"/>
                <a:sym typeface="Symbol" panose="05050102010706020507" pitchFamily="18" charset="2"/>
              </a:rPr>
              <a:t>                     </a:t>
            </a:r>
            <a:r>
              <a:rPr lang="en-US" altLang="zh-CN" sz="2800" b="1" dirty="0">
                <a:solidFill>
                  <a:srgbClr val="FFFFFF"/>
                </a:solidFill>
                <a:latin typeface="Arial" panose="020B0604020202020204" pitchFamily="34" charset="0"/>
                <a:ea typeface="宋体" panose="02010600030101010101" pitchFamily="2" charset="-122"/>
              </a:rPr>
              <a:t>(</a:t>
            </a:r>
            <a:r>
              <a:rPr lang="el-GR" altLang="zh-CN" dirty="0">
                <a:solidFill>
                  <a:srgbClr val="FFFFFF"/>
                </a:solidFill>
                <a:ea typeface="Arial Unicode MS" panose="020B0604020202020204" pitchFamily="34" charset="-122"/>
                <a:cs typeface="Arial Unicode MS" panose="020B0604020202020204" pitchFamily="34" charset="-122"/>
              </a:rPr>
              <a:t>ξ</a:t>
            </a:r>
            <a:r>
              <a:rPr lang="en-US" altLang="zh-CN" dirty="0">
                <a:solidFill>
                  <a:srgbClr val="FFFFFF"/>
                </a:solidFill>
                <a:ea typeface="Arial Unicode MS" panose="020B0604020202020204" pitchFamily="34" charset="-122"/>
                <a:cs typeface="Arial Unicode MS" panose="020B0604020202020204" pitchFamily="34" charset="-122"/>
              </a:rPr>
              <a:t>, </a:t>
            </a:r>
            <a:r>
              <a:rPr lang="el-GR" altLang="zh-CN" b="1" dirty="0">
                <a:solidFill>
                  <a:srgbClr val="FFFFFF"/>
                </a:solidFill>
              </a:rPr>
              <a:t>η</a:t>
            </a:r>
            <a:r>
              <a:rPr lang="en-US" altLang="zh-CN" sz="2800" b="1" dirty="0">
                <a:solidFill>
                  <a:srgbClr val="FFFFFF"/>
                </a:solidFill>
                <a:latin typeface="Arial" panose="020B0604020202020204" pitchFamily="34" charset="0"/>
                <a:ea typeface="宋体" panose="02010600030101010101" pitchFamily="2" charset="-122"/>
              </a:rPr>
              <a:t>)</a:t>
            </a:r>
            <a:r>
              <a:rPr lang="zh-CN" altLang="en-US" sz="2800" b="1" dirty="0">
                <a:solidFill>
                  <a:srgbClr val="FFFFFF"/>
                </a:solidFill>
                <a:latin typeface="Arial" panose="020B0604020202020204" pitchFamily="34" charset="0"/>
                <a:ea typeface="宋体" panose="02010600030101010101" pitchFamily="2" charset="-122"/>
                <a:sym typeface="Symbol" panose="05050102010706020507" pitchFamily="18" charset="2"/>
              </a:rPr>
              <a:t>～ </a:t>
            </a:r>
            <a:r>
              <a:rPr lang="el-GR" altLang="zh-CN" sz="2800" b="1" dirty="0">
                <a:solidFill>
                  <a:srgbClr val="FFFFFF"/>
                </a:solidFill>
                <a:latin typeface="华文楷体" panose="02010600040101010101" pitchFamily="2" charset="-122"/>
              </a:rPr>
              <a:t>φ</a:t>
            </a:r>
            <a:r>
              <a:rPr lang="en-US" altLang="zh-CN" sz="2800" b="1" dirty="0">
                <a:solidFill>
                  <a:srgbClr val="FFFFFF"/>
                </a:solidFill>
                <a:latin typeface="Arial" panose="020B0604020202020204" pitchFamily="34" charset="0"/>
                <a:ea typeface="宋体" panose="02010600030101010101" pitchFamily="2" charset="-122"/>
              </a:rPr>
              <a:t>(x, y)</a:t>
            </a:r>
            <a:r>
              <a:rPr lang="zh-CN" altLang="en-US" sz="2800" b="1" dirty="0">
                <a:solidFill>
                  <a:srgbClr val="FFFFFF"/>
                </a:solidFill>
                <a:latin typeface="Arial" panose="020B0604020202020204" pitchFamily="34" charset="0"/>
                <a:ea typeface="宋体" panose="02010600030101010101" pitchFamily="2" charset="-122"/>
              </a:rPr>
              <a:t>， </a:t>
            </a:r>
            <a:r>
              <a:rPr lang="en-US" altLang="zh-CN" sz="2800" b="1" dirty="0">
                <a:solidFill>
                  <a:srgbClr val="FFFFFF"/>
                </a:solidFill>
                <a:latin typeface="Arial" panose="020B0604020202020204" pitchFamily="34" charset="0"/>
                <a:ea typeface="宋体" panose="02010600030101010101" pitchFamily="2" charset="-122"/>
              </a:rPr>
              <a:t>(x, y)</a:t>
            </a:r>
            <a:r>
              <a:rPr lang="en-US" altLang="zh-CN" sz="2800" b="1" dirty="0">
                <a:solidFill>
                  <a:srgbClr val="FFFFFF"/>
                </a:solidFill>
                <a:latin typeface="Arial" panose="020B0604020202020204" pitchFamily="34" charset="0"/>
                <a:ea typeface="宋体" panose="02010600030101010101" pitchFamily="2" charset="-122"/>
                <a:sym typeface="Symbol" panose="05050102010706020507" pitchFamily="18" charset="2"/>
              </a:rPr>
              <a:t>R</a:t>
            </a:r>
            <a:r>
              <a:rPr lang="en-US" altLang="zh-CN" sz="2800" b="1" baseline="42000" dirty="0">
                <a:solidFill>
                  <a:srgbClr val="FFFFFF"/>
                </a:solidFill>
                <a:latin typeface="Arial" panose="020B0604020202020204" pitchFamily="34" charset="0"/>
                <a:ea typeface="宋体" panose="02010600030101010101" pitchFamily="2" charset="-122"/>
                <a:sym typeface="Symbol" panose="05050102010706020507" pitchFamily="18" charset="2"/>
              </a:rPr>
              <a:t>2</a:t>
            </a:r>
          </a:p>
        </p:txBody>
      </p:sp>
      <p:graphicFrame>
        <p:nvGraphicFramePr>
          <p:cNvPr id="89095" name="Object 7">
            <a:extLst>
              <a:ext uri="{FF2B5EF4-FFF2-40B4-BE49-F238E27FC236}">
                <a16:creationId xmlns:a16="http://schemas.microsoft.com/office/drawing/2014/main" id="{C76F953A-DC14-4422-97EF-67FA14834D09}"/>
              </a:ext>
            </a:extLst>
          </p:cNvPr>
          <p:cNvGraphicFramePr>
            <a:graphicFrameLocks noChangeAspect="1"/>
          </p:cNvGraphicFramePr>
          <p:nvPr>
            <p:extLst>
              <p:ext uri="{D42A27DB-BD31-4B8C-83A1-F6EECF244321}">
                <p14:modId xmlns:p14="http://schemas.microsoft.com/office/powerpoint/2010/main" val="2049891030"/>
              </p:ext>
            </p:extLst>
          </p:nvPr>
        </p:nvGraphicFramePr>
        <p:xfrm>
          <a:off x="2497931" y="2913062"/>
          <a:ext cx="4176713" cy="1031875"/>
        </p:xfrm>
        <a:graphic>
          <a:graphicData uri="http://schemas.openxmlformats.org/presentationml/2006/ole">
            <mc:AlternateContent xmlns:mc="http://schemas.openxmlformats.org/markup-compatibility/2006">
              <mc:Choice xmlns:v="urn:schemas-microsoft-com:vml" Requires="v">
                <p:oleObj spid="_x0000_s37892" name="Equation" r:id="rId4" imgW="1574800" imgH="469900" progId="Equation.DSMT4">
                  <p:embed/>
                </p:oleObj>
              </mc:Choice>
              <mc:Fallback>
                <p:oleObj name="Equation" r:id="rId4" imgW="1574800" imgH="4699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7931" y="2913062"/>
                        <a:ext cx="4176713"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p:sndAc>
          <p:stSnd>
            <p:snd r:embed="rId3" name="CAMERA.WAV"/>
          </p:stSnd>
        </p:sndAc>
      </p:transition>
    </mc:Choice>
    <mc:Fallback xmlns="">
      <p:transition>
        <p:sndAc>
          <p:stSnd>
            <p:snd r:embed="rId6" name="CAMERA.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wipe(up)">
                                      <p:cBhvr>
                                        <p:cTn id="7" dur="75"/>
                                        <p:tgtEl>
                                          <p:spTgt spid="89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89095"/>
                                        </p:tgtEl>
                                        <p:attrNameLst>
                                          <p:attrName>style.visibility</p:attrName>
                                        </p:attrNameLst>
                                      </p:cBhvr>
                                      <p:to>
                                        <p:strVal val="visible"/>
                                      </p:to>
                                    </p:set>
                                    <p:anim calcmode="lin" valueType="num">
                                      <p:cBhvr additive="base">
                                        <p:cTn id="12" dur="500" fill="hold"/>
                                        <p:tgtEl>
                                          <p:spTgt spid="89095"/>
                                        </p:tgtEl>
                                        <p:attrNameLst>
                                          <p:attrName>ppt_x</p:attrName>
                                        </p:attrNameLst>
                                      </p:cBhvr>
                                      <p:tavLst>
                                        <p:tav tm="0">
                                          <p:val>
                                            <p:strVal val="1+#ppt_w/2"/>
                                          </p:val>
                                        </p:tav>
                                        <p:tav tm="100000">
                                          <p:val>
                                            <p:strVal val="#ppt_x"/>
                                          </p:val>
                                        </p:tav>
                                      </p:tavLst>
                                    </p:anim>
                                    <p:anim calcmode="lin" valueType="num">
                                      <p:cBhvr additive="base">
                                        <p:cTn id="13" dur="500" fill="hold"/>
                                        <p:tgtEl>
                                          <p:spTgt spid="8909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89093"/>
                                        </p:tgtEl>
                                        <p:attrNameLst>
                                          <p:attrName>style.visibility</p:attrName>
                                        </p:attrNameLst>
                                      </p:cBhvr>
                                      <p:to>
                                        <p:strVal val="visible"/>
                                      </p:to>
                                    </p:set>
                                    <p:animEffect transition="in" filter="wipe(up)">
                                      <p:cBhvr>
                                        <p:cTn id="18" dur="75"/>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P spid="8909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12322" name="Text Box 2">
            <a:extLst>
              <a:ext uri="{FF2B5EF4-FFF2-40B4-BE49-F238E27FC236}">
                <a16:creationId xmlns:a16="http://schemas.microsoft.com/office/drawing/2014/main" id="{3F06EF9B-5D58-4EFA-94B4-806FC820106A}"/>
              </a:ext>
            </a:extLst>
          </p:cNvPr>
          <p:cNvSpPr txBox="1">
            <a:spLocks noChangeArrowheads="1"/>
          </p:cNvSpPr>
          <p:nvPr/>
        </p:nvSpPr>
        <p:spPr bwMode="auto">
          <a:xfrm>
            <a:off x="457200" y="457200"/>
            <a:ext cx="8153400" cy="326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400" dirty="0">
                <a:latin typeface="Times New Roman" panose="02020603050405020304" pitchFamily="18" charset="0"/>
              </a:rPr>
              <a:t>        </a:t>
            </a:r>
            <a:r>
              <a:rPr lang="zh-CN" altLang="en-US" dirty="0">
                <a:solidFill>
                  <a:srgbClr val="FFFFFF"/>
                </a:solidFill>
                <a:latin typeface="楷体_GB2312" pitchFamily="49" charset="-122"/>
                <a:ea typeface="楷体_GB2312" pitchFamily="49" charset="-122"/>
              </a:rPr>
              <a:t>显然随机变量是建立在随机事件基础上的一个概念。既然事件发生的可能性对应于一定的概率，那么随机变量也以一定的概率取各种可能值。按其取值情况可以把随机变量分为两类： </a:t>
            </a:r>
          </a:p>
          <a:p>
            <a:pPr eaLnBrk="1" hangingPunct="1">
              <a:spcBef>
                <a:spcPct val="50000"/>
              </a:spcBef>
              <a:buSzTx/>
              <a:buFontTx/>
              <a:buNone/>
            </a:pPr>
            <a:r>
              <a:rPr lang="zh-CN" altLang="en-US" dirty="0">
                <a:solidFill>
                  <a:srgbClr val="FFFFFF"/>
                </a:solidFill>
                <a:latin typeface="楷体_GB2312" pitchFamily="49" charset="-122"/>
                <a:ea typeface="楷体_GB2312" pitchFamily="49" charset="-122"/>
              </a:rPr>
              <a:t>      </a:t>
            </a:r>
          </a:p>
        </p:txBody>
      </p:sp>
      <p:sp>
        <p:nvSpPr>
          <p:cNvPr id="263171" name="Text Box 3">
            <a:extLst>
              <a:ext uri="{FF2B5EF4-FFF2-40B4-BE49-F238E27FC236}">
                <a16:creationId xmlns:a16="http://schemas.microsoft.com/office/drawing/2014/main" id="{F63FA0C3-F67E-448B-86D0-CAA3E03A48F1}"/>
              </a:ext>
            </a:extLst>
          </p:cNvPr>
          <p:cNvSpPr txBox="1">
            <a:spLocks noChangeArrowheads="1"/>
          </p:cNvSpPr>
          <p:nvPr/>
        </p:nvSpPr>
        <p:spPr bwMode="auto">
          <a:xfrm>
            <a:off x="323850" y="3500438"/>
            <a:ext cx="8424863"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a:solidFill>
                  <a:srgbClr val="FFFFFF"/>
                </a:solidFill>
                <a:latin typeface="楷体_GB2312" pitchFamily="49" charset="-122"/>
                <a:ea typeface="楷体_GB2312" pitchFamily="49" charset="-122"/>
              </a:rPr>
              <a:t>    </a:t>
            </a:r>
            <a:r>
              <a:rPr lang="zh-CN" altLang="en-US">
                <a:solidFill>
                  <a:srgbClr val="FFFFFF"/>
                </a:solidFill>
                <a:latin typeface="楷体_GB2312" pitchFamily="49" charset="-122"/>
                <a:ea typeface="楷体_GB2312" pitchFamily="49" charset="-122"/>
              </a:rPr>
              <a:t>一、离散型随机变量只可能取</a:t>
            </a:r>
            <a:r>
              <a:rPr lang="zh-CN" altLang="en-US" b="1">
                <a:solidFill>
                  <a:srgbClr val="FFFFFF"/>
                </a:solidFill>
                <a:latin typeface="楷体_GB2312" pitchFamily="49" charset="-122"/>
                <a:ea typeface="楷体_GB2312" pitchFamily="49" charset="-122"/>
              </a:rPr>
              <a:t>有限个或无限可列个值；</a:t>
            </a:r>
          </a:p>
          <a:p>
            <a:pPr eaLnBrk="1" hangingPunct="1">
              <a:spcBef>
                <a:spcPct val="0"/>
              </a:spcBef>
              <a:buSzTx/>
              <a:buFontTx/>
              <a:buNone/>
            </a:pPr>
            <a:r>
              <a:rPr lang="zh-CN" altLang="en-US">
                <a:solidFill>
                  <a:srgbClr val="FFFFFF"/>
                </a:solidFill>
                <a:latin typeface="楷体_GB2312" pitchFamily="49" charset="-122"/>
                <a:ea typeface="楷体_GB2312" pitchFamily="49" charset="-122"/>
              </a:rPr>
              <a:t>    二、非离散型随机变量可以在整个数轴上取值，或至少有一部分值</a:t>
            </a:r>
            <a:r>
              <a:rPr lang="zh-CN" altLang="en-US" b="1">
                <a:solidFill>
                  <a:srgbClr val="FFFFFF"/>
                </a:solidFill>
                <a:latin typeface="楷体_GB2312" pitchFamily="49" charset="-122"/>
                <a:ea typeface="楷体_GB2312" pitchFamily="49" charset="-122"/>
              </a:rPr>
              <a:t>取某实数区间</a:t>
            </a:r>
            <a:r>
              <a:rPr lang="zh-CN" altLang="en-US">
                <a:solidFill>
                  <a:srgbClr val="FFFFFF"/>
                </a:solidFill>
                <a:latin typeface="楷体_GB2312" pitchFamily="49" charset="-122"/>
                <a:ea typeface="楷体_GB2312" pitchFamily="49" charset="-122"/>
              </a:rPr>
              <a:t>的全部值。</a:t>
            </a:r>
          </a:p>
          <a:p>
            <a:pPr eaLnBrk="1" hangingPunct="1">
              <a:spcBef>
                <a:spcPct val="0"/>
              </a:spcBef>
              <a:buSzTx/>
              <a:buFontTx/>
              <a:buNone/>
            </a:pPr>
            <a:endParaRPr lang="en-US" altLang="zh-CN">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3171"/>
                                        </p:tgtEl>
                                        <p:attrNameLst>
                                          <p:attrName>style.visibility</p:attrName>
                                        </p:attrNameLst>
                                      </p:cBhvr>
                                      <p:to>
                                        <p:strVal val="visible"/>
                                      </p:to>
                                    </p:set>
                                    <p:anim calcmode="lin" valueType="num">
                                      <p:cBhvr additive="base">
                                        <p:cTn id="7" dur="500" fill="hold"/>
                                        <p:tgtEl>
                                          <p:spTgt spid="263171"/>
                                        </p:tgtEl>
                                        <p:attrNameLst>
                                          <p:attrName>ppt_x</p:attrName>
                                        </p:attrNameLst>
                                      </p:cBhvr>
                                      <p:tavLst>
                                        <p:tav tm="0">
                                          <p:val>
                                            <p:strVal val="#ppt_x"/>
                                          </p:val>
                                        </p:tav>
                                        <p:tav tm="100000">
                                          <p:val>
                                            <p:strVal val="#ppt_x"/>
                                          </p:val>
                                        </p:tav>
                                      </p:tavLst>
                                    </p:anim>
                                    <p:anim calcmode="lin" valueType="num">
                                      <p:cBhvr additive="base">
                                        <p:cTn id="8" dur="500" fill="hold"/>
                                        <p:tgtEl>
                                          <p:spTgt spid="263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84C101F2-4B6F-487D-A60D-315460AF77AE}"/>
              </a:ext>
            </a:extLst>
          </p:cNvPr>
          <p:cNvSpPr txBox="1">
            <a:spLocks noChangeArrowheads="1"/>
          </p:cNvSpPr>
          <p:nvPr/>
        </p:nvSpPr>
        <p:spPr bwMode="auto">
          <a:xfrm>
            <a:off x="685800" y="762000"/>
            <a:ext cx="8001000" cy="2257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a:spcBef>
                <a:spcPct val="50000"/>
              </a:spcBef>
              <a:defRPr/>
            </a:pPr>
            <a:r>
              <a:rPr lang="zh-CN" altLang="en-US" b="1" dirty="0">
                <a:solidFill>
                  <a:schemeClr val="accent3"/>
                </a:solidFill>
                <a:ea typeface="+mn-ea"/>
                <a:cs typeface="Times New Roman" panose="02020603050405020304" pitchFamily="18" charset="0"/>
              </a:rPr>
              <a:t>联合概率密度</a:t>
            </a:r>
            <a:r>
              <a:rPr lang="el-GR" altLang="zh-CN" sz="3600" b="1" dirty="0">
                <a:solidFill>
                  <a:schemeClr val="accent3"/>
                </a:solidFill>
                <a:ea typeface="+mn-ea"/>
                <a:cs typeface="Times New Roman" panose="02020603050405020304" pitchFamily="18" charset="0"/>
              </a:rPr>
              <a:t>φ</a:t>
            </a:r>
            <a:r>
              <a:rPr lang="en-US" altLang="zh-CN" b="1" dirty="0">
                <a:solidFill>
                  <a:schemeClr val="accent3"/>
                </a:solidFill>
                <a:ea typeface="+mn-ea"/>
                <a:cs typeface="Times New Roman" panose="02020603050405020304" pitchFamily="18" charset="0"/>
              </a:rPr>
              <a:t>(x, y)</a:t>
            </a:r>
            <a:r>
              <a:rPr lang="zh-CN" altLang="zh-CN" b="1" dirty="0">
                <a:solidFill>
                  <a:schemeClr val="accent3"/>
                </a:solidFill>
                <a:ea typeface="+mn-ea"/>
                <a:cs typeface="Times New Roman" panose="02020603050405020304" pitchFamily="18" charset="0"/>
              </a:rPr>
              <a:t>的性质</a:t>
            </a:r>
            <a:r>
              <a:rPr lang="en-US" altLang="zh-CN" dirty="0">
                <a:solidFill>
                  <a:schemeClr val="accent3"/>
                </a:solidFill>
                <a:ea typeface="+mn-ea"/>
                <a:cs typeface="Times New Roman" panose="02020603050405020304" pitchFamily="18" charset="0"/>
              </a:rPr>
              <a:t>(p47)</a:t>
            </a:r>
            <a:endParaRPr lang="zh-CN" altLang="zh-CN" dirty="0">
              <a:solidFill>
                <a:schemeClr val="accent3"/>
              </a:solidFill>
              <a:ea typeface="+mn-ea"/>
              <a:cs typeface="Times New Roman" panose="02020603050405020304" pitchFamily="18" charset="0"/>
            </a:endParaRPr>
          </a:p>
          <a:p>
            <a:pPr>
              <a:spcBef>
                <a:spcPct val="50000"/>
              </a:spcBef>
              <a:defRPr/>
            </a:pPr>
            <a:r>
              <a:rPr lang="zh-CN" altLang="zh-CN" dirty="0">
                <a:ea typeface="+mn-ea"/>
                <a:cs typeface="Times New Roman" panose="02020603050405020304" pitchFamily="18" charset="0"/>
              </a:rPr>
              <a:t>      </a:t>
            </a:r>
            <a:r>
              <a:rPr lang="zh-CN" altLang="zh-CN" dirty="0">
                <a:solidFill>
                  <a:srgbClr val="FFFFFF"/>
                </a:solidFill>
                <a:ea typeface="+mn-ea"/>
                <a:cs typeface="Times New Roman" panose="02020603050405020304" pitchFamily="18" charset="0"/>
              </a:rPr>
              <a:t>(1)</a:t>
            </a:r>
            <a:r>
              <a:rPr lang="zh-CN" altLang="zh-CN" b="1" dirty="0">
                <a:solidFill>
                  <a:srgbClr val="FFFFFF"/>
                </a:solidFill>
                <a:ea typeface="+mn-ea"/>
                <a:cs typeface="Times New Roman" panose="02020603050405020304" pitchFamily="18" charset="0"/>
              </a:rPr>
              <a:t>非负性</a:t>
            </a:r>
            <a:r>
              <a:rPr lang="zh-CN" altLang="zh-CN" dirty="0">
                <a:solidFill>
                  <a:srgbClr val="FFFFFF"/>
                </a:solidFill>
                <a:ea typeface="+mn-ea"/>
                <a:cs typeface="Times New Roman" panose="02020603050405020304" pitchFamily="18" charset="0"/>
              </a:rPr>
              <a:t>： </a:t>
            </a:r>
            <a:r>
              <a:rPr lang="el-GR" altLang="en-US" sz="3600" b="1" dirty="0">
                <a:solidFill>
                  <a:srgbClr val="FFFFFF"/>
                </a:solidFill>
                <a:ea typeface="+mn-ea"/>
                <a:cs typeface="Times New Roman" panose="02020603050405020304" pitchFamily="18" charset="0"/>
              </a:rPr>
              <a:t>φ</a:t>
            </a:r>
            <a:r>
              <a:rPr lang="en-US" altLang="zh-CN" dirty="0">
                <a:solidFill>
                  <a:srgbClr val="FFFFFF"/>
                </a:solidFill>
                <a:ea typeface="+mn-ea"/>
                <a:cs typeface="Times New Roman" panose="02020603050405020304" pitchFamily="18" charset="0"/>
              </a:rPr>
              <a:t>(x, y)</a:t>
            </a:r>
            <a:r>
              <a:rPr lang="en-US" altLang="zh-CN" dirty="0">
                <a:solidFill>
                  <a:srgbClr val="FFFFFF"/>
                </a:solidFill>
                <a:ea typeface="+mn-ea"/>
                <a:cs typeface="Times New Roman" panose="02020603050405020304" pitchFamily="18" charset="0"/>
                <a:sym typeface="Symbol" panose="05050102010706020507" pitchFamily="18" charset="2"/>
              </a:rPr>
              <a:t></a:t>
            </a:r>
            <a:r>
              <a:rPr lang="en-US" altLang="zh-CN" dirty="0">
                <a:solidFill>
                  <a:srgbClr val="FFFFFF"/>
                </a:solidFill>
                <a:ea typeface="+mn-ea"/>
                <a:cs typeface="Times New Roman" panose="02020603050405020304" pitchFamily="18" charset="0"/>
              </a:rPr>
              <a:t>0,  (x, y)</a:t>
            </a:r>
            <a:r>
              <a:rPr lang="en-US" altLang="zh-CN" dirty="0">
                <a:solidFill>
                  <a:srgbClr val="FFFFFF"/>
                </a:solidFill>
                <a:ea typeface="+mn-ea"/>
                <a:cs typeface="Times New Roman" panose="02020603050405020304" pitchFamily="18" charset="0"/>
                <a:sym typeface="Symbol" panose="05050102010706020507" pitchFamily="18" charset="2"/>
              </a:rPr>
              <a:t></a:t>
            </a:r>
            <a:r>
              <a:rPr lang="en-US" altLang="zh-CN" dirty="0">
                <a:solidFill>
                  <a:srgbClr val="FFFFFF"/>
                </a:solidFill>
                <a:ea typeface="+mn-ea"/>
                <a:cs typeface="Times New Roman" panose="02020603050405020304" pitchFamily="18" charset="0"/>
              </a:rPr>
              <a:t>R</a:t>
            </a:r>
            <a:r>
              <a:rPr lang="en-US" altLang="zh-CN" baseline="42000" dirty="0">
                <a:solidFill>
                  <a:srgbClr val="FFFFFF"/>
                </a:solidFill>
                <a:ea typeface="+mn-ea"/>
                <a:cs typeface="Times New Roman" panose="02020603050405020304" pitchFamily="18" charset="0"/>
                <a:sym typeface="Symbol" panose="05050102010706020507" pitchFamily="18" charset="2"/>
              </a:rPr>
              <a:t>2</a:t>
            </a:r>
            <a:r>
              <a:rPr lang="en-US" altLang="zh-CN" dirty="0">
                <a:solidFill>
                  <a:srgbClr val="FFFFFF"/>
                </a:solidFill>
                <a:ea typeface="+mn-ea"/>
                <a:cs typeface="Times New Roman" panose="02020603050405020304" pitchFamily="18" charset="0"/>
              </a:rPr>
              <a:t>;</a:t>
            </a:r>
          </a:p>
          <a:p>
            <a:pPr>
              <a:lnSpc>
                <a:spcPct val="120000"/>
              </a:lnSpc>
              <a:spcBef>
                <a:spcPct val="50000"/>
              </a:spcBef>
              <a:defRPr/>
            </a:pPr>
            <a:r>
              <a:rPr lang="en-US" altLang="zh-CN" dirty="0">
                <a:solidFill>
                  <a:srgbClr val="FFFFFF"/>
                </a:solidFill>
                <a:ea typeface="+mn-ea"/>
                <a:cs typeface="Times New Roman" panose="02020603050405020304" pitchFamily="18" charset="0"/>
              </a:rPr>
              <a:t>      (2)</a:t>
            </a:r>
            <a:r>
              <a:rPr lang="zh-CN" altLang="zh-CN" b="1" dirty="0">
                <a:solidFill>
                  <a:srgbClr val="FFFFFF"/>
                </a:solidFill>
                <a:ea typeface="+mn-ea"/>
                <a:cs typeface="Times New Roman" panose="02020603050405020304" pitchFamily="18" charset="0"/>
              </a:rPr>
              <a:t>归一性</a:t>
            </a:r>
            <a:r>
              <a:rPr lang="zh-CN" altLang="zh-CN" dirty="0">
                <a:solidFill>
                  <a:srgbClr val="FFFFFF"/>
                </a:solidFill>
                <a:ea typeface="+mn-ea"/>
                <a:cs typeface="Times New Roman" panose="02020603050405020304" pitchFamily="18" charset="0"/>
              </a:rPr>
              <a:t>：                         </a:t>
            </a:r>
            <a:endParaRPr lang="zh-CN" altLang="en-US" dirty="0">
              <a:solidFill>
                <a:srgbClr val="FFFFFF"/>
              </a:solidFill>
              <a:ea typeface="+mn-ea"/>
              <a:cs typeface="Times New Roman" panose="02020603050405020304" pitchFamily="18" charset="0"/>
            </a:endParaRPr>
          </a:p>
        </p:txBody>
      </p:sp>
      <p:sp>
        <p:nvSpPr>
          <p:cNvPr id="90117" name="Rectangle 5">
            <a:extLst>
              <a:ext uri="{FF2B5EF4-FFF2-40B4-BE49-F238E27FC236}">
                <a16:creationId xmlns:a16="http://schemas.microsoft.com/office/drawing/2014/main" id="{5EB99C04-D76D-4918-86B5-DB5D27A9EBA9}"/>
              </a:ext>
            </a:extLst>
          </p:cNvPr>
          <p:cNvSpPr>
            <a:spLocks noChangeArrowheads="1"/>
          </p:cNvSpPr>
          <p:nvPr/>
        </p:nvSpPr>
        <p:spPr bwMode="auto">
          <a:xfrm>
            <a:off x="611560" y="3645024"/>
            <a:ext cx="8382000" cy="1561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a:lnSpc>
                <a:spcPct val="150000"/>
              </a:lnSpc>
              <a:spcBef>
                <a:spcPct val="50000"/>
              </a:spcBef>
              <a:defRPr/>
            </a:pPr>
            <a:r>
              <a:rPr lang="zh-CN" altLang="zh-CN" sz="2800" b="1" dirty="0">
                <a:solidFill>
                  <a:schemeClr val="accent3"/>
                </a:solidFill>
                <a:latin typeface="+mn-ea"/>
                <a:ea typeface="+mn-ea"/>
              </a:rPr>
              <a:t>反之，具有以上两个性质的二元函数</a:t>
            </a:r>
            <a:r>
              <a:rPr lang="el-GR" altLang="zh-CN" sz="4000" b="1" dirty="0">
                <a:solidFill>
                  <a:schemeClr val="accent3"/>
                </a:solidFill>
                <a:cs typeface="Times New Roman" panose="02020603050405020304" pitchFamily="18" charset="0"/>
              </a:rPr>
              <a:t>φ</a:t>
            </a:r>
            <a:r>
              <a:rPr lang="en-US" altLang="zh-CN" sz="3600" b="1" dirty="0">
                <a:solidFill>
                  <a:schemeClr val="accent3"/>
                </a:solidFill>
                <a:cs typeface="Times New Roman" panose="02020603050405020304" pitchFamily="18" charset="0"/>
              </a:rPr>
              <a:t>(x, y) </a:t>
            </a:r>
            <a:r>
              <a:rPr lang="zh-CN" altLang="en-US" sz="2800" b="1" dirty="0">
                <a:solidFill>
                  <a:schemeClr val="accent3"/>
                </a:solidFill>
                <a:latin typeface="+mn-ea"/>
                <a:ea typeface="+mn-ea"/>
              </a:rPr>
              <a:t>，</a:t>
            </a:r>
            <a:r>
              <a:rPr lang="zh-CN" altLang="zh-CN" sz="2800" b="1" dirty="0">
                <a:solidFill>
                  <a:schemeClr val="accent3"/>
                </a:solidFill>
                <a:latin typeface="+mn-ea"/>
                <a:ea typeface="+mn-ea"/>
              </a:rPr>
              <a:t>必是某个二</a:t>
            </a:r>
            <a:r>
              <a:rPr lang="zh-CN" altLang="en-US" sz="2800" b="1" dirty="0">
                <a:solidFill>
                  <a:schemeClr val="accent3"/>
                </a:solidFill>
                <a:latin typeface="+mn-ea"/>
                <a:ea typeface="+mn-ea"/>
              </a:rPr>
              <a:t>元</a:t>
            </a:r>
            <a:r>
              <a:rPr lang="zh-CN" altLang="zh-CN" sz="2800" b="1" dirty="0">
                <a:solidFill>
                  <a:schemeClr val="accent3"/>
                </a:solidFill>
                <a:latin typeface="+mn-ea"/>
                <a:ea typeface="+mn-ea"/>
              </a:rPr>
              <a:t>连续型随机变量的密度函数。</a:t>
            </a:r>
          </a:p>
        </p:txBody>
      </p:sp>
      <p:graphicFrame>
        <p:nvGraphicFramePr>
          <p:cNvPr id="90119" name="Object 7">
            <a:extLst>
              <a:ext uri="{FF2B5EF4-FFF2-40B4-BE49-F238E27FC236}">
                <a16:creationId xmlns:a16="http://schemas.microsoft.com/office/drawing/2014/main" id="{5C90FC6D-EB0D-4FCF-9049-D4C905FF68AA}"/>
              </a:ext>
            </a:extLst>
          </p:cNvPr>
          <p:cNvGraphicFramePr>
            <a:graphicFrameLocks noChangeAspect="1"/>
          </p:cNvGraphicFramePr>
          <p:nvPr/>
        </p:nvGraphicFramePr>
        <p:xfrm>
          <a:off x="3492500" y="2276475"/>
          <a:ext cx="3527425" cy="1135063"/>
        </p:xfrm>
        <a:graphic>
          <a:graphicData uri="http://schemas.openxmlformats.org/presentationml/2006/ole">
            <mc:AlternateContent xmlns:mc="http://schemas.openxmlformats.org/markup-compatibility/2006">
              <mc:Choice xmlns:v="urn:schemas-microsoft-com:vml" Requires="v">
                <p:oleObj spid="_x0000_s38916" name="Equation" r:id="rId5" imgW="1333500" imgH="457200" progId="Equation.DSMT4">
                  <p:embed/>
                </p:oleObj>
              </mc:Choice>
              <mc:Fallback>
                <p:oleObj name="Equation" r:id="rId5" imgW="1333500" imgH="457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2276475"/>
                        <a:ext cx="3527425"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zo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0114">
                                            <p:txEl>
                                              <p:pRg st="0" end="0"/>
                                            </p:txEl>
                                          </p:spTgt>
                                        </p:tgtEl>
                                        <p:attrNameLst>
                                          <p:attrName>style.visibility</p:attrName>
                                        </p:attrNameLst>
                                      </p:cBhvr>
                                      <p:to>
                                        <p:strVal val="visible"/>
                                      </p:to>
                                    </p:set>
                                    <p:animEffect transition="in" filter="wipe(up)">
                                      <p:cBhvr>
                                        <p:cTn id="7" dur="75"/>
                                        <p:tgtEl>
                                          <p:spTgt spid="901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90114">
                                            <p:txEl>
                                              <p:pRg st="1" end="1"/>
                                            </p:txEl>
                                          </p:spTgt>
                                        </p:tgtEl>
                                        <p:attrNameLst>
                                          <p:attrName>style.visibility</p:attrName>
                                        </p:attrNameLst>
                                      </p:cBhvr>
                                      <p:to>
                                        <p:strVal val="visible"/>
                                      </p:to>
                                    </p:set>
                                    <p:animEffect transition="in" filter="wipe(up)">
                                      <p:cBhvr>
                                        <p:cTn id="12" dur="75"/>
                                        <p:tgtEl>
                                          <p:spTgt spid="901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90114">
                                            <p:txEl>
                                              <p:pRg st="2" end="2"/>
                                            </p:txEl>
                                          </p:spTgt>
                                        </p:tgtEl>
                                        <p:attrNameLst>
                                          <p:attrName>style.visibility</p:attrName>
                                        </p:attrNameLst>
                                      </p:cBhvr>
                                      <p:to>
                                        <p:strVal val="visible"/>
                                      </p:to>
                                    </p:set>
                                    <p:animEffect transition="in" filter="wipe(up)">
                                      <p:cBhvr>
                                        <p:cTn id="17" dur="75"/>
                                        <p:tgtEl>
                                          <p:spTgt spid="901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0119"/>
                                        </p:tgtEl>
                                        <p:attrNameLst>
                                          <p:attrName>style.visibility</p:attrName>
                                        </p:attrNameLst>
                                      </p:cBhvr>
                                      <p:to>
                                        <p:strVal val="visible"/>
                                      </p:to>
                                    </p:set>
                                    <p:animEffect transition="in" filter="blinds(horizontal)">
                                      <p:cBhvr>
                                        <p:cTn id="22" dur="500"/>
                                        <p:tgtEl>
                                          <p:spTgt spid="901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7" presetClass="entr" presetSubtype="4" fill="hold" grpId="0" nodeType="clickEffect">
                                  <p:stCondLst>
                                    <p:cond delay="0"/>
                                  </p:stCondLst>
                                  <p:childTnLst>
                                    <p:set>
                                      <p:cBhvr>
                                        <p:cTn id="26" dur="1" fill="hold">
                                          <p:stCondLst>
                                            <p:cond delay="0"/>
                                          </p:stCondLst>
                                        </p:cTn>
                                        <p:tgtEl>
                                          <p:spTgt spid="90117"/>
                                        </p:tgtEl>
                                        <p:attrNameLst>
                                          <p:attrName>style.visibility</p:attrName>
                                        </p:attrNameLst>
                                      </p:cBhvr>
                                      <p:to>
                                        <p:strVal val="visible"/>
                                      </p:to>
                                    </p:set>
                                    <p:anim calcmode="lin" valueType="num">
                                      <p:cBhvr additive="base">
                                        <p:cTn id="27" dur="5000" fill="hold"/>
                                        <p:tgtEl>
                                          <p:spTgt spid="90117"/>
                                        </p:tgtEl>
                                        <p:attrNameLst>
                                          <p:attrName>ppt_x</p:attrName>
                                        </p:attrNameLst>
                                      </p:cBhvr>
                                      <p:tavLst>
                                        <p:tav tm="0">
                                          <p:val>
                                            <p:strVal val="#ppt_x"/>
                                          </p:val>
                                        </p:tav>
                                        <p:tav tm="100000">
                                          <p:val>
                                            <p:strVal val="#ppt_x"/>
                                          </p:val>
                                        </p:tav>
                                      </p:tavLst>
                                    </p:anim>
                                    <p:anim calcmode="lin" valueType="num">
                                      <p:cBhvr additive="base">
                                        <p:cTn id="28" dur="5000" fill="hold"/>
                                        <p:tgtEl>
                                          <p:spTgt spid="9011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p" autoUpdateAnimBg="0"/>
      <p:bldP spid="90117"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EAEB61C4-2B6F-41B8-B306-D221A1C00B66}"/>
              </a:ext>
            </a:extLst>
          </p:cNvPr>
          <p:cNvSpPr>
            <a:spLocks noGrp="1" noChangeArrowheads="1"/>
          </p:cNvSpPr>
          <p:nvPr>
            <p:ph type="title"/>
          </p:nvPr>
        </p:nvSpPr>
        <p:spPr>
          <a:xfrm>
            <a:off x="542130" y="937419"/>
            <a:ext cx="7772400" cy="1143000"/>
          </a:xfrm>
        </p:spPr>
        <p:txBody>
          <a:bodyPr/>
          <a:lstStyle/>
          <a:p>
            <a:pPr algn="l" eaLnBrk="1" hangingPunct="1"/>
            <a:r>
              <a:rPr lang="en-US" altLang="zh-CN" sz="3200" dirty="0">
                <a:solidFill>
                  <a:srgbClr val="FFFFFF"/>
                </a:solidFill>
                <a:latin typeface="Times New Roman" panose="02020603050405020304" pitchFamily="18" charset="0"/>
                <a:ea typeface="+mn-ea"/>
                <a:cs typeface="Times New Roman" panose="02020603050405020304" pitchFamily="18" charset="0"/>
              </a:rPr>
              <a:t>  </a:t>
            </a:r>
            <a:r>
              <a:rPr lang="zh-CN" altLang="zh-CN" sz="3200" dirty="0">
                <a:solidFill>
                  <a:srgbClr val="FFFFFF"/>
                </a:solidFill>
                <a:latin typeface="Times New Roman" panose="02020603050405020304" pitchFamily="18" charset="0"/>
                <a:ea typeface="+mn-ea"/>
                <a:cs typeface="Times New Roman" panose="02020603050405020304" pitchFamily="18" charset="0"/>
              </a:rPr>
              <a:t>(3)</a:t>
            </a:r>
            <a:r>
              <a:rPr lang="zh-CN" altLang="en-US" sz="3200" dirty="0">
                <a:solidFill>
                  <a:srgbClr val="FFFFFF"/>
                </a:solidFill>
                <a:latin typeface="Times New Roman" panose="02020603050405020304" pitchFamily="18" charset="0"/>
                <a:ea typeface="+mn-ea"/>
                <a:cs typeface="Times New Roman" panose="02020603050405020304" pitchFamily="18" charset="0"/>
              </a:rPr>
              <a:t>显然，对任意实数</a:t>
            </a:r>
            <a:r>
              <a:rPr lang="en-US" altLang="zh-CN" sz="3200" dirty="0">
                <a:solidFill>
                  <a:srgbClr val="FFFFFF"/>
                </a:solidFill>
                <a:latin typeface="Times New Roman" panose="02020603050405020304" pitchFamily="18" charset="0"/>
                <a:ea typeface="+mn-ea"/>
                <a:cs typeface="Times New Roman" panose="02020603050405020304" pitchFamily="18" charset="0"/>
              </a:rPr>
              <a:t>a&lt;b</a:t>
            </a:r>
            <a:r>
              <a:rPr lang="zh-CN" altLang="en-US" sz="3200" dirty="0">
                <a:solidFill>
                  <a:srgbClr val="FFFFFF"/>
                </a:solidFill>
                <a:latin typeface="Times New Roman" panose="02020603050405020304" pitchFamily="18" charset="0"/>
                <a:ea typeface="+mn-ea"/>
                <a:cs typeface="Times New Roman" panose="02020603050405020304" pitchFamily="18" charset="0"/>
              </a:rPr>
              <a:t>及</a:t>
            </a:r>
            <a:r>
              <a:rPr lang="en-US" altLang="zh-CN" sz="3200" dirty="0">
                <a:solidFill>
                  <a:srgbClr val="FFFFFF"/>
                </a:solidFill>
                <a:latin typeface="Times New Roman" panose="02020603050405020304" pitchFamily="18" charset="0"/>
                <a:ea typeface="+mn-ea"/>
                <a:cs typeface="Times New Roman" panose="02020603050405020304" pitchFamily="18" charset="0"/>
              </a:rPr>
              <a:t>c&lt;d,</a:t>
            </a:r>
            <a:r>
              <a:rPr lang="zh-CN" altLang="en-US" sz="3200" dirty="0">
                <a:solidFill>
                  <a:srgbClr val="FFFFFF"/>
                </a:solidFill>
                <a:latin typeface="Times New Roman" panose="02020603050405020304" pitchFamily="18" charset="0"/>
                <a:ea typeface="+mn-ea"/>
                <a:cs typeface="Times New Roman" panose="02020603050405020304" pitchFamily="18" charset="0"/>
              </a:rPr>
              <a:t>有</a:t>
            </a:r>
            <a:br>
              <a:rPr lang="zh-CN" altLang="en-US" sz="3200" dirty="0">
                <a:solidFill>
                  <a:srgbClr val="FFFFFF"/>
                </a:solidFill>
                <a:latin typeface="Times New Roman" panose="02020603050405020304" pitchFamily="18" charset="0"/>
                <a:ea typeface="+mn-ea"/>
                <a:cs typeface="Times New Roman" panose="02020603050405020304" pitchFamily="18" charset="0"/>
              </a:rPr>
            </a:br>
            <a:endParaRPr lang="zh-CN" altLang="en-US" sz="3200" dirty="0">
              <a:solidFill>
                <a:srgbClr val="FFFFFF"/>
              </a:solidFill>
              <a:latin typeface="Times New Roman" panose="02020603050405020304" pitchFamily="18" charset="0"/>
              <a:ea typeface="+mn-ea"/>
              <a:cs typeface="Times New Roman" panose="02020603050405020304" pitchFamily="18" charset="0"/>
            </a:endParaRPr>
          </a:p>
        </p:txBody>
      </p:sp>
      <p:graphicFrame>
        <p:nvGraphicFramePr>
          <p:cNvPr id="343044" name="Object 4">
            <a:extLst>
              <a:ext uri="{FF2B5EF4-FFF2-40B4-BE49-F238E27FC236}">
                <a16:creationId xmlns:a16="http://schemas.microsoft.com/office/drawing/2014/main" id="{468BB481-5DD7-49C4-8BB4-29E68677D93E}"/>
              </a:ext>
            </a:extLst>
          </p:cNvPr>
          <p:cNvGraphicFramePr>
            <a:graphicFrameLocks noChangeAspect="1"/>
          </p:cNvGraphicFramePr>
          <p:nvPr>
            <p:extLst>
              <p:ext uri="{D42A27DB-BD31-4B8C-83A1-F6EECF244321}">
                <p14:modId xmlns:p14="http://schemas.microsoft.com/office/powerpoint/2010/main" val="2123384490"/>
              </p:ext>
            </p:extLst>
          </p:nvPr>
        </p:nvGraphicFramePr>
        <p:xfrm>
          <a:off x="918367" y="2035129"/>
          <a:ext cx="7019925" cy="981075"/>
        </p:xfrm>
        <a:graphic>
          <a:graphicData uri="http://schemas.openxmlformats.org/presentationml/2006/ole">
            <mc:AlternateContent xmlns:mc="http://schemas.openxmlformats.org/markup-compatibility/2006">
              <mc:Choice xmlns:v="urn:schemas-microsoft-com:vml" Requires="v">
                <p:oleObj spid="_x0000_s39942" name="Equation" r:id="rId3" imgW="2362200" imgH="330200" progId="Equation.DSMT4">
                  <p:embed/>
                </p:oleObj>
              </mc:Choice>
              <mc:Fallback>
                <p:oleObj name="Equation" r:id="rId3" imgW="2362200" imgH="330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367" y="2035129"/>
                        <a:ext cx="7019925"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3045" name="Rectangle 5">
            <a:extLst>
              <a:ext uri="{FF2B5EF4-FFF2-40B4-BE49-F238E27FC236}">
                <a16:creationId xmlns:a16="http://schemas.microsoft.com/office/drawing/2014/main" id="{D0E6A294-7A2A-4D26-87C2-3E38A745BC5E}"/>
              </a:ext>
            </a:extLst>
          </p:cNvPr>
          <p:cNvSpPr>
            <a:spLocks noChangeArrowheads="1"/>
          </p:cNvSpPr>
          <p:nvPr/>
        </p:nvSpPr>
        <p:spPr bwMode="auto">
          <a:xfrm>
            <a:off x="755650" y="3573463"/>
            <a:ext cx="799306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5"/>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SzTx/>
              <a:buFontTx/>
              <a:buNone/>
            </a:pPr>
            <a:r>
              <a:rPr lang="zh-CN" altLang="zh-CN" dirty="0">
                <a:solidFill>
                  <a:srgbClr val="FFFFFF"/>
                </a:solidFill>
                <a:latin typeface="Times New Roman" panose="02020603050405020304" pitchFamily="18" charset="0"/>
                <a:ea typeface="+mn-ea"/>
                <a:cs typeface="Times New Roman" panose="02020603050405020304" pitchFamily="18" charset="0"/>
              </a:rPr>
              <a:t>(</a:t>
            </a:r>
            <a:r>
              <a:rPr lang="en-US" altLang="zh-CN" dirty="0">
                <a:solidFill>
                  <a:srgbClr val="FFFFFF"/>
                </a:solidFill>
                <a:latin typeface="Times New Roman" panose="02020603050405020304" pitchFamily="18" charset="0"/>
                <a:ea typeface="+mn-ea"/>
                <a:cs typeface="Times New Roman" panose="02020603050405020304" pitchFamily="18" charset="0"/>
              </a:rPr>
              <a:t>4</a:t>
            </a:r>
            <a:r>
              <a:rPr lang="zh-CN" altLang="zh-CN" dirty="0">
                <a:solidFill>
                  <a:srgbClr val="FFFFFF"/>
                </a:solidFill>
                <a:latin typeface="Times New Roman" panose="02020603050405020304" pitchFamily="18" charset="0"/>
                <a:ea typeface="+mn-ea"/>
                <a:cs typeface="Times New Roman" panose="02020603050405020304" pitchFamily="18" charset="0"/>
              </a:rPr>
              <a:t>)若</a:t>
            </a:r>
            <a:r>
              <a:rPr lang="el-GR" altLang="en-US" dirty="0">
                <a:solidFill>
                  <a:srgbClr val="FFFFFF"/>
                </a:solidFill>
                <a:latin typeface="Times New Roman" panose="02020603050405020304" pitchFamily="18" charset="0"/>
                <a:ea typeface="+mn-ea"/>
                <a:cs typeface="Times New Roman" panose="02020603050405020304" pitchFamily="18" charset="0"/>
              </a:rPr>
              <a:t>φ</a:t>
            </a:r>
            <a:r>
              <a:rPr lang="en-US" altLang="zh-CN" dirty="0">
                <a:solidFill>
                  <a:srgbClr val="FFFFFF"/>
                </a:solidFill>
                <a:latin typeface="Times New Roman" panose="02020603050405020304" pitchFamily="18" charset="0"/>
                <a:ea typeface="+mn-ea"/>
                <a:cs typeface="Times New Roman" panose="02020603050405020304" pitchFamily="18" charset="0"/>
              </a:rPr>
              <a:t>(x, y)</a:t>
            </a:r>
            <a:r>
              <a:rPr lang="zh-CN" altLang="zh-CN" dirty="0">
                <a:solidFill>
                  <a:srgbClr val="FFFFFF"/>
                </a:solidFill>
                <a:latin typeface="Times New Roman" panose="02020603050405020304" pitchFamily="18" charset="0"/>
                <a:ea typeface="+mn-ea"/>
                <a:cs typeface="Times New Roman" panose="02020603050405020304" pitchFamily="18" charset="0"/>
              </a:rPr>
              <a:t>在(</a:t>
            </a:r>
            <a:r>
              <a:rPr lang="en-US" altLang="zh-CN" dirty="0">
                <a:solidFill>
                  <a:srgbClr val="FFFFFF"/>
                </a:solidFill>
                <a:latin typeface="Times New Roman" panose="02020603050405020304" pitchFamily="18" charset="0"/>
                <a:ea typeface="+mn-ea"/>
                <a:cs typeface="Times New Roman" panose="02020603050405020304" pitchFamily="18" charset="0"/>
              </a:rPr>
              <a:t>x, y)</a:t>
            </a:r>
            <a:r>
              <a:rPr lang="en-US" altLang="zh-CN"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dirty="0">
                <a:solidFill>
                  <a:srgbClr val="FFFFFF"/>
                </a:solidFill>
                <a:latin typeface="Times New Roman" panose="02020603050405020304" pitchFamily="18" charset="0"/>
                <a:ea typeface="+mn-ea"/>
                <a:cs typeface="Times New Roman" panose="02020603050405020304" pitchFamily="18" charset="0"/>
              </a:rPr>
              <a:t>R</a:t>
            </a:r>
            <a:r>
              <a:rPr lang="en-US" altLang="zh-CN" baseline="42000" dirty="0">
                <a:solidFill>
                  <a:srgbClr val="FFFFFF"/>
                </a:solidFill>
                <a:latin typeface="Times New Roman" panose="02020603050405020304" pitchFamily="18" charset="0"/>
                <a:ea typeface="+mn-ea"/>
                <a:cs typeface="Times New Roman" panose="02020603050405020304" pitchFamily="18" charset="0"/>
                <a:sym typeface="Symbol" panose="05050102010706020507" pitchFamily="18" charset="2"/>
              </a:rPr>
              <a:t>2</a:t>
            </a:r>
            <a:r>
              <a:rPr lang="zh-CN" altLang="zh-CN" dirty="0">
                <a:solidFill>
                  <a:srgbClr val="FFFFFF"/>
                </a:solidFill>
                <a:latin typeface="Times New Roman" panose="02020603050405020304" pitchFamily="18" charset="0"/>
                <a:ea typeface="+mn-ea"/>
                <a:cs typeface="Times New Roman" panose="02020603050405020304" pitchFamily="18" charset="0"/>
              </a:rPr>
              <a:t>处连续，则有</a:t>
            </a:r>
          </a:p>
        </p:txBody>
      </p:sp>
      <p:graphicFrame>
        <p:nvGraphicFramePr>
          <p:cNvPr id="343046" name="Object 6">
            <a:extLst>
              <a:ext uri="{FF2B5EF4-FFF2-40B4-BE49-F238E27FC236}">
                <a16:creationId xmlns:a16="http://schemas.microsoft.com/office/drawing/2014/main" id="{FFE4AEC3-4EBC-4F13-B026-5D84EFB97234}"/>
              </a:ext>
            </a:extLst>
          </p:cNvPr>
          <p:cNvGraphicFramePr>
            <a:graphicFrameLocks noGrp="1" noChangeAspect="1"/>
          </p:cNvGraphicFramePr>
          <p:nvPr>
            <p:ph sz="half" idx="2"/>
            <p:extLst>
              <p:ext uri="{D42A27DB-BD31-4B8C-83A1-F6EECF244321}">
                <p14:modId xmlns:p14="http://schemas.microsoft.com/office/powerpoint/2010/main" val="3293360941"/>
              </p:ext>
            </p:extLst>
          </p:nvPr>
        </p:nvGraphicFramePr>
        <p:xfrm>
          <a:off x="2195736" y="4293096"/>
          <a:ext cx="4176713" cy="1476375"/>
        </p:xfrm>
        <a:graphic>
          <a:graphicData uri="http://schemas.openxmlformats.org/presentationml/2006/ole">
            <mc:AlternateContent xmlns:mc="http://schemas.openxmlformats.org/markup-compatibility/2006">
              <mc:Choice xmlns:v="urn:schemas-microsoft-com:vml" Requires="v">
                <p:oleObj spid="_x0000_s39943" name="Equation" r:id="rId6" imgW="1256755" imgH="444307" progId="Equation.DSMT4">
                  <p:embed/>
                </p:oleObj>
              </mc:Choice>
              <mc:Fallback>
                <p:oleObj name="Equation" r:id="rId6" imgW="1256755" imgH="444307"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4293096"/>
                        <a:ext cx="4176713" cy="147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43045"/>
                                        </p:tgtEl>
                                        <p:attrNameLst>
                                          <p:attrName>style.visibility</p:attrName>
                                        </p:attrNameLst>
                                      </p:cBhvr>
                                      <p:to>
                                        <p:strVal val="visible"/>
                                      </p:to>
                                    </p:set>
                                    <p:animEffect transition="in" filter="wipe(up)">
                                      <p:cBhvr>
                                        <p:cTn id="7" dur="75"/>
                                        <p:tgtEl>
                                          <p:spTgt spid="3430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3046"/>
                                        </p:tgtEl>
                                        <p:attrNameLst>
                                          <p:attrName>style.visibility</p:attrName>
                                        </p:attrNameLst>
                                      </p:cBhvr>
                                      <p:to>
                                        <p:strVal val="visible"/>
                                      </p:to>
                                    </p:set>
                                    <p:animEffect transition="in" filter="blinds(horizontal)">
                                      <p:cBhvr>
                                        <p:cTn id="12" dur="500"/>
                                        <p:tgtEl>
                                          <p:spTgt spid="343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5"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0162" name="Text Box 2">
            <a:extLst>
              <a:ext uri="{FF2B5EF4-FFF2-40B4-BE49-F238E27FC236}">
                <a16:creationId xmlns:a16="http://schemas.microsoft.com/office/drawing/2014/main" id="{86FE3EF7-1197-4178-974F-A1672D8F5166}"/>
              </a:ext>
            </a:extLst>
          </p:cNvPr>
          <p:cNvSpPr txBox="1">
            <a:spLocks noChangeArrowheads="1"/>
          </p:cNvSpPr>
          <p:nvPr/>
        </p:nvSpPr>
        <p:spPr bwMode="auto">
          <a:xfrm>
            <a:off x="468313" y="4581525"/>
            <a:ext cx="8101012"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a:lnSpc>
                <a:spcPct val="130000"/>
              </a:lnSpc>
              <a:spcBef>
                <a:spcPct val="50000"/>
              </a:spcBef>
              <a:defRPr/>
            </a:pPr>
            <a:r>
              <a:rPr lang="zh-CN" altLang="zh-CN" sz="2800" b="1" dirty="0">
                <a:solidFill>
                  <a:srgbClr val="FFFFFF"/>
                </a:solidFill>
                <a:latin typeface="Arial" panose="020B0604020202020204" pitchFamily="34" charset="0"/>
                <a:ea typeface="宋体" panose="02010600030101010101" pitchFamily="2" charset="-122"/>
              </a:rPr>
              <a:t>称为二</a:t>
            </a:r>
            <a:r>
              <a:rPr lang="zh-CN" altLang="en-US" sz="2800" b="1" dirty="0">
                <a:solidFill>
                  <a:srgbClr val="FFFFFF"/>
                </a:solidFill>
                <a:latin typeface="Arial" panose="020B0604020202020204" pitchFamily="34" charset="0"/>
                <a:ea typeface="宋体" panose="02010600030101010101" pitchFamily="2" charset="-122"/>
              </a:rPr>
              <a:t>元</a:t>
            </a:r>
            <a:r>
              <a:rPr lang="zh-CN" altLang="zh-CN" sz="2800" b="1" dirty="0">
                <a:solidFill>
                  <a:srgbClr val="FFFFFF"/>
                </a:solidFill>
                <a:latin typeface="Arial" panose="020B0604020202020204" pitchFamily="34" charset="0"/>
                <a:ea typeface="宋体" panose="02010600030101010101" pitchFamily="2" charset="-122"/>
              </a:rPr>
              <a:t>随机变量</a:t>
            </a:r>
            <a:r>
              <a:rPr lang="en-US" altLang="zh-CN" sz="2800" b="1" dirty="0">
                <a:solidFill>
                  <a:srgbClr val="FFFFFF"/>
                </a:solidFill>
                <a:latin typeface="Arial" panose="020B0604020202020204" pitchFamily="34" charset="0"/>
                <a:ea typeface="宋体" panose="02010600030101010101" pitchFamily="2" charset="-122"/>
              </a:rPr>
              <a:t>(</a:t>
            </a:r>
            <a:r>
              <a:rPr lang="el-GR" altLang="zh-CN" b="1" dirty="0">
                <a:solidFill>
                  <a:srgbClr val="FFFFFF"/>
                </a:solidFill>
                <a:ea typeface="Arial Unicode MS" panose="020B0604020202020204" pitchFamily="34" charset="-122"/>
                <a:cs typeface="Arial Unicode MS" panose="020B0604020202020204" pitchFamily="34" charset="-122"/>
              </a:rPr>
              <a:t>ξ</a:t>
            </a:r>
            <a:r>
              <a:rPr lang="en-US" altLang="zh-CN" b="1" dirty="0">
                <a:solidFill>
                  <a:srgbClr val="FFFFFF"/>
                </a:solidFill>
                <a:ea typeface="Arial Unicode MS" panose="020B0604020202020204" pitchFamily="34" charset="-122"/>
                <a:cs typeface="Arial Unicode MS" panose="020B0604020202020204" pitchFamily="34" charset="-122"/>
              </a:rPr>
              <a:t>,</a:t>
            </a:r>
            <a:r>
              <a:rPr lang="el-GR" altLang="zh-CN" b="1" dirty="0">
                <a:solidFill>
                  <a:srgbClr val="FFFFFF"/>
                </a:solidFill>
                <a:ea typeface="Arial Unicode MS" panose="020B0604020202020204" pitchFamily="34" charset="-122"/>
                <a:cs typeface="Arial Unicode MS" panose="020B0604020202020204" pitchFamily="34" charset="-122"/>
              </a:rPr>
              <a:t>η</a:t>
            </a:r>
            <a:r>
              <a:rPr lang="en-US" altLang="zh-CN" sz="2800" b="1" dirty="0">
                <a:solidFill>
                  <a:srgbClr val="FFFFFF"/>
                </a:solidFill>
                <a:latin typeface="Arial" panose="020B0604020202020204" pitchFamily="34" charset="0"/>
                <a:ea typeface="宋体" panose="02010600030101010101" pitchFamily="2" charset="-122"/>
              </a:rPr>
              <a:t>)</a:t>
            </a:r>
            <a:r>
              <a:rPr lang="zh-CN" altLang="zh-CN" sz="2800" b="1" dirty="0">
                <a:solidFill>
                  <a:srgbClr val="FFFFFF"/>
                </a:solidFill>
                <a:latin typeface="Arial" panose="020B0604020202020204" pitchFamily="34" charset="0"/>
                <a:ea typeface="宋体" panose="02010600030101010101" pitchFamily="2" charset="-122"/>
              </a:rPr>
              <a:t>关于</a:t>
            </a:r>
            <a:r>
              <a:rPr lang="el-GR" altLang="en-US" sz="2800" b="1" dirty="0">
                <a:solidFill>
                  <a:srgbClr val="FFFFFF"/>
                </a:solidFill>
                <a:latin typeface="Arial" panose="020B0604020202020204" pitchFamily="34" charset="0"/>
                <a:ea typeface="宋体" panose="02010600030101010101" pitchFamily="2" charset="-122"/>
                <a:cs typeface="Arial" panose="020B0604020202020204" pitchFamily="34" charset="0"/>
              </a:rPr>
              <a:t>η</a:t>
            </a:r>
            <a:r>
              <a:rPr lang="zh-CN" altLang="zh-CN" sz="2800" b="1" dirty="0">
                <a:solidFill>
                  <a:srgbClr val="FFFFFF"/>
                </a:solidFill>
                <a:latin typeface="Arial" panose="020B0604020202020204" pitchFamily="34" charset="0"/>
                <a:ea typeface="宋体" panose="02010600030101010101" pitchFamily="2" charset="-122"/>
              </a:rPr>
              <a:t>的</a:t>
            </a:r>
            <a:r>
              <a:rPr lang="zh-CN" altLang="zh-CN" sz="2800" b="1" dirty="0">
                <a:solidFill>
                  <a:schemeClr val="accent3"/>
                </a:solidFill>
                <a:latin typeface="Arial" panose="020B0604020202020204" pitchFamily="34" charset="0"/>
                <a:ea typeface="宋体" panose="02010600030101010101" pitchFamily="2" charset="-122"/>
              </a:rPr>
              <a:t>边缘分布函数.</a:t>
            </a:r>
            <a:r>
              <a:rPr lang="en-US" altLang="zh-CN" sz="2400" b="1" dirty="0">
                <a:solidFill>
                  <a:schemeClr val="accent3"/>
                </a:solidFill>
                <a:latin typeface="Arial" panose="020B0604020202020204" pitchFamily="34" charset="0"/>
                <a:ea typeface="宋体" panose="02010600030101010101" pitchFamily="2" charset="-122"/>
              </a:rPr>
              <a:t> </a:t>
            </a:r>
          </a:p>
        </p:txBody>
      </p:sp>
      <p:sp>
        <p:nvSpPr>
          <p:cNvPr id="220165" name="Rectangle 5">
            <a:extLst>
              <a:ext uri="{FF2B5EF4-FFF2-40B4-BE49-F238E27FC236}">
                <a16:creationId xmlns:a16="http://schemas.microsoft.com/office/drawing/2014/main" id="{F78F88CA-DDBC-4CBA-B0A6-5A0B9BA2790D}"/>
              </a:ext>
            </a:extLst>
          </p:cNvPr>
          <p:cNvSpPr>
            <a:spLocks noGrp="1" noChangeArrowheads="1"/>
          </p:cNvSpPr>
          <p:nvPr>
            <p:ph type="title" idx="4294967295"/>
          </p:nvPr>
        </p:nvSpPr>
        <p:spPr>
          <a:xfrm>
            <a:off x="425450" y="115888"/>
            <a:ext cx="7772400" cy="1143000"/>
          </a:xfrm>
        </p:spPr>
        <p:txBody>
          <a:bodyPr/>
          <a:lstStyle/>
          <a:p>
            <a:pPr algn="l" eaLnBrk="1" hangingPunct="1">
              <a:defRPr/>
            </a:pPr>
            <a:r>
              <a:rPr lang="en-US" altLang="zh-CN" sz="4000" b="1" dirty="0">
                <a:solidFill>
                  <a:schemeClr val="accent3"/>
                </a:solidFill>
              </a:rPr>
              <a:t>2.</a:t>
            </a:r>
            <a:r>
              <a:rPr lang="zh-CN" altLang="en-US" sz="4000" b="1" dirty="0">
                <a:solidFill>
                  <a:schemeClr val="accent3"/>
                </a:solidFill>
              </a:rPr>
              <a:t>边缘概率密度</a:t>
            </a:r>
            <a:r>
              <a:rPr lang="en-US" altLang="zh-CN" sz="3200" b="1" dirty="0">
                <a:solidFill>
                  <a:srgbClr val="FFFFFF"/>
                </a:solidFill>
                <a:latin typeface="华文楷体" panose="02010600040101010101" pitchFamily="2" charset="-122"/>
                <a:ea typeface="华文楷体" panose="02010600040101010101" pitchFamily="2" charset="-122"/>
              </a:rPr>
              <a:t>(p47)</a:t>
            </a:r>
          </a:p>
        </p:txBody>
      </p:sp>
      <p:sp>
        <p:nvSpPr>
          <p:cNvPr id="220167" name="Rectangle 7">
            <a:extLst>
              <a:ext uri="{FF2B5EF4-FFF2-40B4-BE49-F238E27FC236}">
                <a16:creationId xmlns:a16="http://schemas.microsoft.com/office/drawing/2014/main" id="{E754162B-6DFE-4946-B8FD-3B6D06239731}"/>
              </a:ext>
            </a:extLst>
          </p:cNvPr>
          <p:cNvSpPr>
            <a:spLocks noChangeArrowheads="1"/>
          </p:cNvSpPr>
          <p:nvPr/>
        </p:nvSpPr>
        <p:spPr bwMode="auto">
          <a:xfrm>
            <a:off x="533400" y="2743200"/>
            <a:ext cx="75565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a:spcBef>
                <a:spcPct val="50000"/>
              </a:spcBef>
              <a:defRPr/>
            </a:pPr>
            <a:r>
              <a:rPr lang="zh-CN" altLang="zh-CN" sz="2800" b="1" dirty="0">
                <a:solidFill>
                  <a:schemeClr val="accent3"/>
                </a:solidFill>
                <a:latin typeface="Arial" panose="020B0604020202020204" pitchFamily="34" charset="0"/>
                <a:ea typeface="宋体" panose="02010600030101010101" pitchFamily="2" charset="-122"/>
              </a:rPr>
              <a:t>称为二</a:t>
            </a:r>
            <a:r>
              <a:rPr lang="zh-CN" altLang="en-US" sz="2800" b="1" dirty="0">
                <a:solidFill>
                  <a:schemeClr val="accent3"/>
                </a:solidFill>
                <a:latin typeface="Arial" panose="020B0604020202020204" pitchFamily="34" charset="0"/>
                <a:ea typeface="宋体" panose="02010600030101010101" pitchFamily="2" charset="-122"/>
              </a:rPr>
              <a:t>元</a:t>
            </a:r>
            <a:r>
              <a:rPr lang="zh-CN" altLang="zh-CN" sz="2800" b="1" dirty="0">
                <a:solidFill>
                  <a:schemeClr val="accent3"/>
                </a:solidFill>
                <a:latin typeface="Arial" panose="020B0604020202020204" pitchFamily="34" charset="0"/>
                <a:ea typeface="宋体" panose="02010600030101010101" pitchFamily="2" charset="-122"/>
              </a:rPr>
              <a:t>随机变量</a:t>
            </a:r>
            <a:r>
              <a:rPr lang="en-US" altLang="zh-CN" sz="2800" b="1" dirty="0">
                <a:solidFill>
                  <a:schemeClr val="accent3"/>
                </a:solidFill>
                <a:latin typeface="Arial" panose="020B0604020202020204" pitchFamily="34" charset="0"/>
                <a:ea typeface="宋体" panose="02010600030101010101" pitchFamily="2" charset="-122"/>
              </a:rPr>
              <a:t>(</a:t>
            </a:r>
            <a:r>
              <a:rPr lang="el-GR" altLang="zh-CN" sz="2800" b="1" dirty="0">
                <a:solidFill>
                  <a:schemeClr val="accent3"/>
                </a:solidFill>
                <a:latin typeface="Arial" panose="020B0604020202020204" pitchFamily="34" charset="0"/>
                <a:ea typeface="宋体" panose="02010600030101010101" pitchFamily="2" charset="-122"/>
                <a:cs typeface="Arial" panose="020B0604020202020204" pitchFamily="34" charset="0"/>
              </a:rPr>
              <a:t>ξ</a:t>
            </a:r>
            <a:r>
              <a:rPr lang="en-US" altLang="zh-CN" sz="2800" b="1" dirty="0">
                <a:solidFill>
                  <a:schemeClr val="accent3"/>
                </a:solidFill>
                <a:latin typeface="Arial" panose="020B0604020202020204" pitchFamily="34" charset="0"/>
                <a:ea typeface="宋体" panose="02010600030101010101" pitchFamily="2" charset="-122"/>
                <a:cs typeface="Arial" panose="020B0604020202020204" pitchFamily="34" charset="0"/>
              </a:rPr>
              <a:t>,</a:t>
            </a:r>
            <a:r>
              <a:rPr lang="el-GR" altLang="zh-CN" sz="2800" b="1" dirty="0">
                <a:solidFill>
                  <a:schemeClr val="accent3"/>
                </a:solidFill>
                <a:latin typeface="Arial" panose="020B0604020202020204" pitchFamily="34" charset="0"/>
                <a:ea typeface="宋体" panose="02010600030101010101" pitchFamily="2" charset="-122"/>
                <a:cs typeface="Arial" panose="020B0604020202020204" pitchFamily="34" charset="0"/>
              </a:rPr>
              <a:t>η</a:t>
            </a:r>
            <a:r>
              <a:rPr lang="en-US" altLang="zh-CN" sz="2800" b="1" dirty="0">
                <a:solidFill>
                  <a:schemeClr val="accent3"/>
                </a:solidFill>
                <a:latin typeface="Arial" panose="020B0604020202020204" pitchFamily="34" charset="0"/>
                <a:ea typeface="宋体" panose="02010600030101010101" pitchFamily="2" charset="-122"/>
              </a:rPr>
              <a:t>)</a:t>
            </a:r>
            <a:r>
              <a:rPr lang="zh-CN" altLang="zh-CN" sz="2800" b="1" dirty="0">
                <a:solidFill>
                  <a:schemeClr val="accent3"/>
                </a:solidFill>
                <a:latin typeface="Arial" panose="020B0604020202020204" pitchFamily="34" charset="0"/>
                <a:ea typeface="宋体" panose="02010600030101010101" pitchFamily="2" charset="-122"/>
              </a:rPr>
              <a:t>关于</a:t>
            </a:r>
            <a:r>
              <a:rPr lang="el-GR" altLang="zh-CN" sz="2800" b="1" dirty="0">
                <a:solidFill>
                  <a:schemeClr val="accent3"/>
                </a:solidFill>
                <a:latin typeface="Arial" panose="020B0604020202020204" pitchFamily="34" charset="0"/>
                <a:ea typeface="宋体" panose="02010600030101010101" pitchFamily="2" charset="-122"/>
              </a:rPr>
              <a:t>ξ</a:t>
            </a:r>
            <a:r>
              <a:rPr lang="zh-CN" altLang="zh-CN" sz="2800" b="1" dirty="0">
                <a:solidFill>
                  <a:schemeClr val="accent3"/>
                </a:solidFill>
                <a:latin typeface="Arial" panose="020B0604020202020204" pitchFamily="34" charset="0"/>
                <a:ea typeface="宋体" panose="02010600030101010101" pitchFamily="2" charset="-122"/>
              </a:rPr>
              <a:t>的边缘分布函数；</a:t>
            </a:r>
          </a:p>
        </p:txBody>
      </p:sp>
      <p:sp>
        <p:nvSpPr>
          <p:cNvPr id="220168" name="Rectangle 8">
            <a:extLst>
              <a:ext uri="{FF2B5EF4-FFF2-40B4-BE49-F238E27FC236}">
                <a16:creationId xmlns:a16="http://schemas.microsoft.com/office/drawing/2014/main" id="{AB5CB20A-3467-4B92-B127-CE057981B60B}"/>
              </a:ext>
            </a:extLst>
          </p:cNvPr>
          <p:cNvSpPr>
            <a:spLocks noChangeArrowheads="1"/>
          </p:cNvSpPr>
          <p:nvPr/>
        </p:nvSpPr>
        <p:spPr bwMode="auto">
          <a:xfrm>
            <a:off x="827088" y="5373688"/>
            <a:ext cx="7696200"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imes New Roman" panose="02020603050405020304" pitchFamily="18" charset="0"/>
                <a:ea typeface="华文楷体" panose="02010600040101010101" pitchFamily="2" charset="-122"/>
              </a:defRPr>
            </a:lvl1pPr>
            <a:lvl2pPr marL="742950" indent="-285750">
              <a:defRPr kumimoji="1" sz="3200">
                <a:solidFill>
                  <a:schemeClr val="tx1"/>
                </a:solidFill>
                <a:latin typeface="Times New Roman" panose="02020603050405020304" pitchFamily="18" charset="0"/>
                <a:ea typeface="华文楷体" panose="02010600040101010101" pitchFamily="2" charset="-122"/>
              </a:defRPr>
            </a:lvl2pPr>
            <a:lvl3pPr marL="1143000" indent="-228600">
              <a:defRPr kumimoji="1" sz="3200">
                <a:solidFill>
                  <a:schemeClr val="tx1"/>
                </a:solidFill>
                <a:latin typeface="Times New Roman" panose="02020603050405020304" pitchFamily="18" charset="0"/>
                <a:ea typeface="华文楷体" panose="02010600040101010101" pitchFamily="2" charset="-122"/>
              </a:defRPr>
            </a:lvl3pPr>
            <a:lvl4pPr marL="1600200" indent="-228600">
              <a:defRPr kumimoji="1" sz="3200">
                <a:solidFill>
                  <a:schemeClr val="tx1"/>
                </a:solidFill>
                <a:latin typeface="Times New Roman" panose="02020603050405020304" pitchFamily="18" charset="0"/>
                <a:ea typeface="华文楷体" panose="02010600040101010101" pitchFamily="2" charset="-122"/>
              </a:defRPr>
            </a:lvl4pPr>
            <a:lvl5pPr marL="2057400" indent="-228600">
              <a:defRPr kumimoji="1" sz="32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华文楷体" panose="02010600040101010101" pitchFamily="2" charset="-122"/>
              </a:defRPr>
            </a:lvl9pPr>
          </a:lstStyle>
          <a:p>
            <a:pPr>
              <a:spcBef>
                <a:spcPct val="50000"/>
              </a:spcBef>
              <a:defRPr/>
            </a:pPr>
            <a:r>
              <a:rPr lang="zh-CN" altLang="zh-CN" sz="2800" b="1" dirty="0">
                <a:solidFill>
                  <a:srgbClr val="FFFFFF"/>
                </a:solidFill>
                <a:latin typeface="Arial" panose="020B0604020202020204" pitchFamily="34" charset="0"/>
                <a:ea typeface="宋体" panose="02010600030101010101" pitchFamily="2" charset="-122"/>
              </a:rPr>
              <a:t>边缘分布实际上是高维随机变量的某个</a:t>
            </a:r>
          </a:p>
          <a:p>
            <a:pPr>
              <a:spcBef>
                <a:spcPct val="50000"/>
              </a:spcBef>
              <a:defRPr/>
            </a:pPr>
            <a:r>
              <a:rPr lang="zh-CN" altLang="zh-CN" sz="2800" b="1" dirty="0">
                <a:solidFill>
                  <a:srgbClr val="FFFFFF"/>
                </a:solidFill>
                <a:latin typeface="Arial" panose="020B0604020202020204" pitchFamily="34" charset="0"/>
                <a:ea typeface="宋体" panose="02010600030101010101" pitchFamily="2" charset="-122"/>
              </a:rPr>
              <a:t>(某些)</a:t>
            </a:r>
            <a:r>
              <a:rPr lang="zh-CN" altLang="zh-CN" sz="2800" b="1" dirty="0">
                <a:solidFill>
                  <a:schemeClr val="accent3"/>
                </a:solidFill>
                <a:latin typeface="Arial" panose="020B0604020202020204" pitchFamily="34" charset="0"/>
                <a:ea typeface="宋体" panose="02010600030101010101" pitchFamily="2" charset="-122"/>
              </a:rPr>
              <a:t>低维分量的分布</a:t>
            </a:r>
            <a:r>
              <a:rPr lang="zh-CN" altLang="zh-CN" sz="2800" dirty="0">
                <a:solidFill>
                  <a:schemeClr val="accent3"/>
                </a:solidFill>
                <a:latin typeface="Arial" panose="020B0604020202020204" pitchFamily="34" charset="0"/>
                <a:ea typeface="宋体" panose="02010600030101010101" pitchFamily="2" charset="-122"/>
              </a:rPr>
              <a:t>。</a:t>
            </a:r>
            <a:endParaRPr lang="zh-CN" altLang="en-US" sz="2800" dirty="0">
              <a:solidFill>
                <a:schemeClr val="accent3"/>
              </a:solidFill>
              <a:latin typeface="Arial" panose="020B0604020202020204" pitchFamily="34" charset="0"/>
              <a:ea typeface="宋体" panose="02010600030101010101" pitchFamily="2" charset="-122"/>
            </a:endParaRPr>
          </a:p>
        </p:txBody>
      </p:sp>
      <p:sp>
        <p:nvSpPr>
          <p:cNvPr id="220169" name="Text Box 9">
            <a:extLst>
              <a:ext uri="{FF2B5EF4-FFF2-40B4-BE49-F238E27FC236}">
                <a16:creationId xmlns:a16="http://schemas.microsoft.com/office/drawing/2014/main" id="{5352BE7C-C45B-431E-BE79-0C675B0190D4}"/>
              </a:ext>
            </a:extLst>
          </p:cNvPr>
          <p:cNvSpPr txBox="1">
            <a:spLocks noChangeArrowheads="1"/>
          </p:cNvSpPr>
          <p:nvPr/>
        </p:nvSpPr>
        <p:spPr bwMode="auto">
          <a:xfrm>
            <a:off x="1116013" y="1412875"/>
            <a:ext cx="665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dirty="0">
                <a:solidFill>
                  <a:srgbClr val="FFFFFF"/>
                </a:solidFill>
                <a:latin typeface="Times New Roman" panose="02020603050405020304" pitchFamily="18" charset="0"/>
                <a:ea typeface="Arial Unicode MS" pitchFamily="34" charset="-122"/>
              </a:rPr>
              <a:t>F</a:t>
            </a:r>
            <a:r>
              <a:rPr lang="el-GR" altLang="zh-CN" sz="1600" dirty="0">
                <a:solidFill>
                  <a:srgbClr val="FFFFFF"/>
                </a:solidFill>
                <a:latin typeface="Times New Roman" panose="02020603050405020304" pitchFamily="18" charset="0"/>
                <a:ea typeface="Arial Unicode MS" pitchFamily="34" charset="-122"/>
                <a:cs typeface="Times New Roman" panose="02020603050405020304" pitchFamily="18" charset="0"/>
              </a:rPr>
              <a:t>ξ</a:t>
            </a:r>
            <a:r>
              <a:rPr lang="en-US" altLang="zh-CN" dirty="0">
                <a:solidFill>
                  <a:srgbClr val="FFFFFF"/>
                </a:solidFill>
                <a:latin typeface="Times New Roman" panose="02020603050405020304" pitchFamily="18" charset="0"/>
                <a:ea typeface="Arial Unicode MS" pitchFamily="34" charset="-122"/>
                <a:cs typeface="Times New Roman" panose="02020603050405020304" pitchFamily="18" charset="0"/>
              </a:rPr>
              <a:t>(x)=P{</a:t>
            </a:r>
            <a:r>
              <a:rPr lang="el-GR" altLang="zh-CN" dirty="0">
                <a:solidFill>
                  <a:srgbClr val="FFFFFF"/>
                </a:solidFill>
                <a:latin typeface="Times New Roman" panose="02020603050405020304" pitchFamily="18" charset="0"/>
                <a:ea typeface="Arial Unicode MS" pitchFamily="34" charset="-122"/>
                <a:cs typeface="Times New Roman" panose="02020603050405020304" pitchFamily="18" charset="0"/>
              </a:rPr>
              <a:t>ξ</a:t>
            </a:r>
            <a:r>
              <a:rPr lang="el-GR" altLang="zh-CN" dirty="0">
                <a:solidFill>
                  <a:srgbClr val="FFFFFF"/>
                </a:solidFill>
                <a:latin typeface="Times New Roman" panose="02020603050405020304" pitchFamily="18" charset="0"/>
                <a:cs typeface="Times New Roman" panose="02020603050405020304" pitchFamily="18" charset="0"/>
              </a:rPr>
              <a:t>≤</a:t>
            </a:r>
            <a:r>
              <a:rPr lang="en-US" altLang="zh-CN" dirty="0">
                <a:solidFill>
                  <a:srgbClr val="FFFFFF"/>
                </a:solidFill>
                <a:latin typeface="Times New Roman" panose="02020603050405020304" pitchFamily="18" charset="0"/>
                <a:ea typeface="Arial Unicode MS" pitchFamily="34" charset="-122"/>
              </a:rPr>
              <a:t> x, </a:t>
            </a:r>
            <a:r>
              <a:rPr lang="en-US" altLang="zh-CN" dirty="0">
                <a:solidFill>
                  <a:srgbClr val="FFFFFF"/>
                </a:solidFill>
                <a:latin typeface="宋体" panose="02010600030101010101" pitchFamily="2" charset="-122"/>
                <a:ea typeface="Arial Unicode MS" pitchFamily="34" charset="-122"/>
              </a:rPr>
              <a:t>-</a:t>
            </a:r>
            <a:r>
              <a:rPr lang="en-US" altLang="zh-CN" dirty="0">
                <a:solidFill>
                  <a:srgbClr val="FFFFFF"/>
                </a:solidFill>
                <a:latin typeface="Times New Roman" panose="02020603050405020304" pitchFamily="18" charset="0"/>
                <a:ea typeface="Arial Unicode MS" pitchFamily="34" charset="-122"/>
                <a:sym typeface="Symbol" panose="05050102010706020507" pitchFamily="18" charset="2"/>
              </a:rPr>
              <a:t> &lt;</a:t>
            </a:r>
            <a:r>
              <a:rPr lang="el-GR" altLang="zh-CN" dirty="0">
                <a:solidFill>
                  <a:srgbClr val="FFFFFF"/>
                </a:solidFill>
                <a:latin typeface="Times New Roman" panose="02020603050405020304" pitchFamily="18" charset="0"/>
                <a:ea typeface="Arial Unicode MS" pitchFamily="34" charset="-122"/>
                <a:sym typeface="Symbol" panose="05050102010706020507" pitchFamily="18" charset="2"/>
              </a:rPr>
              <a:t>η</a:t>
            </a:r>
            <a:r>
              <a:rPr lang="en-US" altLang="zh-CN" dirty="0">
                <a:solidFill>
                  <a:srgbClr val="FFFFFF"/>
                </a:solidFill>
                <a:latin typeface="Times New Roman" panose="02020603050405020304" pitchFamily="18" charset="0"/>
                <a:ea typeface="Arial Unicode MS" pitchFamily="34" charset="-122"/>
                <a:sym typeface="Symbol" panose="05050102010706020507" pitchFamily="18" charset="2"/>
              </a:rPr>
              <a:t>&lt;</a:t>
            </a:r>
            <a:r>
              <a:rPr lang="en-US" altLang="zh-CN" dirty="0">
                <a:solidFill>
                  <a:srgbClr val="FFFFFF"/>
                </a:solidFill>
                <a:latin typeface="Times New Roman" panose="02020603050405020304" pitchFamily="18" charset="0"/>
                <a:ea typeface="Arial Unicode MS" pitchFamily="34" charset="-122"/>
              </a:rPr>
              <a:t>+</a:t>
            </a:r>
            <a:r>
              <a:rPr lang="en-US" altLang="zh-CN" dirty="0">
                <a:solidFill>
                  <a:srgbClr val="FFFFFF"/>
                </a:solidFill>
                <a:latin typeface="Times New Roman" panose="02020603050405020304" pitchFamily="18" charset="0"/>
                <a:ea typeface="Arial Unicode MS" pitchFamily="34" charset="-122"/>
                <a:sym typeface="Symbol" panose="05050102010706020507" pitchFamily="18" charset="2"/>
              </a:rPr>
              <a:t></a:t>
            </a:r>
            <a:r>
              <a:rPr lang="zh-CN" altLang="en-US" dirty="0">
                <a:solidFill>
                  <a:srgbClr val="FFFFFF"/>
                </a:solidFill>
                <a:latin typeface="Times New Roman" panose="02020603050405020304" pitchFamily="18" charset="0"/>
                <a:ea typeface="Arial Unicode MS" pitchFamily="34" charset="-122"/>
                <a:sym typeface="Symbol" panose="05050102010706020507" pitchFamily="18" charset="2"/>
              </a:rPr>
              <a:t>｝ </a:t>
            </a:r>
            <a:r>
              <a:rPr lang="zh-CN" altLang="en-US" dirty="0">
                <a:solidFill>
                  <a:srgbClr val="FFFFFF"/>
                </a:solidFill>
                <a:latin typeface="Times New Roman" panose="02020603050405020304" pitchFamily="18" charset="0"/>
                <a:ea typeface="Arial Unicode MS" pitchFamily="34" charset="-122"/>
              </a:rPr>
              <a:t>＝</a:t>
            </a:r>
            <a:r>
              <a:rPr lang="en-US" altLang="zh-CN" dirty="0">
                <a:solidFill>
                  <a:srgbClr val="FFFFFF"/>
                </a:solidFill>
                <a:latin typeface="Times New Roman" panose="02020603050405020304" pitchFamily="18" charset="0"/>
                <a:ea typeface="Arial Unicode MS" pitchFamily="34" charset="-122"/>
              </a:rPr>
              <a:t>P{</a:t>
            </a:r>
            <a:r>
              <a:rPr lang="el-GR" altLang="zh-CN" dirty="0">
                <a:solidFill>
                  <a:srgbClr val="FFFFFF"/>
                </a:solidFill>
                <a:latin typeface="宋体" panose="02010600030101010101" pitchFamily="2" charset="-122"/>
                <a:ea typeface="Arial Unicode MS" pitchFamily="34" charset="-122"/>
              </a:rPr>
              <a:t>ξ</a:t>
            </a:r>
            <a:r>
              <a:rPr lang="en-US" altLang="zh-CN" dirty="0">
                <a:solidFill>
                  <a:srgbClr val="FFFFFF"/>
                </a:solidFill>
                <a:latin typeface="宋体" panose="02010600030101010101" pitchFamily="2" charset="-122"/>
                <a:ea typeface="Arial Unicode MS" pitchFamily="34" charset="-122"/>
                <a:sym typeface="Symbol" panose="05050102010706020507" pitchFamily="18" charset="2"/>
              </a:rPr>
              <a:t>≤</a:t>
            </a:r>
            <a:r>
              <a:rPr lang="en-US" altLang="zh-CN" dirty="0">
                <a:solidFill>
                  <a:srgbClr val="FFFFFF"/>
                </a:solidFill>
                <a:latin typeface="宋体" panose="02010600030101010101" pitchFamily="2" charset="-122"/>
                <a:ea typeface="Arial Unicode MS" pitchFamily="34" charset="-122"/>
              </a:rPr>
              <a:t>x</a:t>
            </a:r>
            <a:r>
              <a:rPr lang="en-US" altLang="zh-CN" dirty="0">
                <a:solidFill>
                  <a:srgbClr val="FFFFFF"/>
                </a:solidFill>
                <a:latin typeface="Times New Roman" panose="02020603050405020304" pitchFamily="18" charset="0"/>
                <a:ea typeface="Arial Unicode MS" pitchFamily="34" charset="-122"/>
              </a:rPr>
              <a:t>}</a:t>
            </a:r>
            <a:endParaRPr lang="zh-CN" altLang="el-GR" dirty="0">
              <a:solidFill>
                <a:srgbClr val="FFFFFF"/>
              </a:solidFill>
              <a:latin typeface="Times New Roman" panose="02020603050405020304" pitchFamily="18" charset="0"/>
              <a:ea typeface="Arial Unicode MS" pitchFamily="34" charset="-122"/>
            </a:endParaRPr>
          </a:p>
        </p:txBody>
      </p:sp>
      <p:graphicFrame>
        <p:nvGraphicFramePr>
          <p:cNvPr id="220170" name="Object 10">
            <a:extLst>
              <a:ext uri="{FF2B5EF4-FFF2-40B4-BE49-F238E27FC236}">
                <a16:creationId xmlns:a16="http://schemas.microsoft.com/office/drawing/2014/main" id="{E44F06E4-9AA7-4A1A-865B-F932652681D1}"/>
              </a:ext>
            </a:extLst>
          </p:cNvPr>
          <p:cNvGraphicFramePr>
            <a:graphicFrameLocks noChangeAspect="1"/>
          </p:cNvGraphicFramePr>
          <p:nvPr/>
        </p:nvGraphicFramePr>
        <p:xfrm>
          <a:off x="1908175" y="1916113"/>
          <a:ext cx="5113338" cy="841375"/>
        </p:xfrm>
        <a:graphic>
          <a:graphicData uri="http://schemas.openxmlformats.org/presentationml/2006/ole">
            <mc:AlternateContent xmlns:mc="http://schemas.openxmlformats.org/markup-compatibility/2006">
              <mc:Choice xmlns:v="urn:schemas-microsoft-com:vml" Requires="v">
                <p:oleObj spid="_x0000_s40966" name="Equation" r:id="rId5" imgW="2006600" imgH="330200" progId="Equation.DSMT4">
                  <p:embed/>
                </p:oleObj>
              </mc:Choice>
              <mc:Fallback>
                <p:oleObj name="Equation" r:id="rId5" imgW="2006600" imgH="3302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916113"/>
                        <a:ext cx="5113338"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0171" name="Text Box 11">
            <a:extLst>
              <a:ext uri="{FF2B5EF4-FFF2-40B4-BE49-F238E27FC236}">
                <a16:creationId xmlns:a16="http://schemas.microsoft.com/office/drawing/2014/main" id="{1A1DB815-D504-478A-90D1-D57B940E4E8B}"/>
              </a:ext>
            </a:extLst>
          </p:cNvPr>
          <p:cNvSpPr txBox="1">
            <a:spLocks noChangeArrowheads="1"/>
          </p:cNvSpPr>
          <p:nvPr/>
        </p:nvSpPr>
        <p:spPr bwMode="auto">
          <a:xfrm>
            <a:off x="755650" y="3500438"/>
            <a:ext cx="68087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a:solidFill>
                  <a:srgbClr val="FFFFFF"/>
                </a:solidFill>
                <a:latin typeface="Times New Roman" panose="02020603050405020304" pitchFamily="18" charset="0"/>
                <a:ea typeface="Arial Unicode MS" pitchFamily="34" charset="-122"/>
              </a:rPr>
              <a:t>F</a:t>
            </a:r>
            <a:r>
              <a:rPr lang="el-GR" altLang="zh-CN" sz="1600">
                <a:solidFill>
                  <a:srgbClr val="FFFFFF"/>
                </a:solidFill>
                <a:latin typeface="Times New Roman" panose="02020603050405020304" pitchFamily="18" charset="0"/>
                <a:ea typeface="Arial Unicode MS" pitchFamily="34" charset="-122"/>
                <a:cs typeface="Times New Roman" panose="02020603050405020304" pitchFamily="18" charset="0"/>
              </a:rPr>
              <a:t>η</a:t>
            </a:r>
            <a:r>
              <a:rPr lang="en-US" altLang="zh-CN">
                <a:solidFill>
                  <a:srgbClr val="FFFFFF"/>
                </a:solidFill>
                <a:latin typeface="Times New Roman" panose="02020603050405020304" pitchFamily="18" charset="0"/>
                <a:ea typeface="Arial Unicode MS" pitchFamily="34" charset="-122"/>
                <a:cs typeface="Times New Roman" panose="02020603050405020304" pitchFamily="18" charset="0"/>
              </a:rPr>
              <a:t>(y)=P{ </a:t>
            </a:r>
            <a:r>
              <a:rPr lang="en-US" altLang="zh-CN">
                <a:solidFill>
                  <a:srgbClr val="FFFFFF"/>
                </a:solidFill>
                <a:latin typeface="宋体" panose="02010600030101010101" pitchFamily="2" charset="-122"/>
                <a:ea typeface="Arial Unicode MS" pitchFamily="34" charset="-122"/>
              </a:rPr>
              <a:t>-</a:t>
            </a:r>
            <a:r>
              <a:rPr lang="en-US" altLang="zh-CN">
                <a:solidFill>
                  <a:srgbClr val="FFFFFF"/>
                </a:solidFill>
                <a:latin typeface="Times New Roman" panose="02020603050405020304" pitchFamily="18" charset="0"/>
                <a:ea typeface="Arial Unicode MS" pitchFamily="34" charset="-122"/>
                <a:sym typeface="Symbol" panose="05050102010706020507" pitchFamily="18" charset="2"/>
              </a:rPr>
              <a:t> &lt;</a:t>
            </a:r>
            <a:r>
              <a:rPr lang="el-GR" altLang="zh-CN">
                <a:solidFill>
                  <a:srgbClr val="FFFFFF"/>
                </a:solidFill>
                <a:latin typeface="Times New Roman" panose="02020603050405020304" pitchFamily="18" charset="0"/>
                <a:ea typeface="Arial Unicode MS" pitchFamily="34" charset="-122"/>
                <a:sym typeface="Symbol" panose="05050102010706020507" pitchFamily="18" charset="2"/>
              </a:rPr>
              <a:t>ξ</a:t>
            </a:r>
            <a:r>
              <a:rPr lang="en-US" altLang="zh-CN">
                <a:solidFill>
                  <a:srgbClr val="FFFFFF"/>
                </a:solidFill>
                <a:latin typeface="Times New Roman" panose="02020603050405020304" pitchFamily="18" charset="0"/>
                <a:ea typeface="Arial Unicode MS" pitchFamily="34" charset="-122"/>
                <a:sym typeface="Symbol" panose="05050102010706020507" pitchFamily="18" charset="2"/>
              </a:rPr>
              <a:t>&lt;</a:t>
            </a:r>
            <a:r>
              <a:rPr lang="en-US" altLang="zh-CN">
                <a:solidFill>
                  <a:srgbClr val="FFFFFF"/>
                </a:solidFill>
                <a:latin typeface="Times New Roman" panose="02020603050405020304" pitchFamily="18" charset="0"/>
                <a:ea typeface="Arial Unicode MS" pitchFamily="34" charset="-122"/>
              </a:rPr>
              <a:t>+</a:t>
            </a:r>
            <a:r>
              <a:rPr lang="en-US" altLang="zh-CN">
                <a:solidFill>
                  <a:srgbClr val="FFFFFF"/>
                </a:solidFill>
                <a:latin typeface="Times New Roman" panose="02020603050405020304" pitchFamily="18" charset="0"/>
                <a:ea typeface="Arial Unicode MS" pitchFamily="34" charset="-122"/>
                <a:sym typeface="Symbol" panose="05050102010706020507" pitchFamily="18" charset="2"/>
              </a:rPr>
              <a:t>,</a:t>
            </a:r>
            <a:r>
              <a:rPr lang="el-GR" altLang="zh-CN">
                <a:solidFill>
                  <a:srgbClr val="FFFFFF"/>
                </a:solidFill>
                <a:latin typeface="宋体" panose="02010600030101010101" pitchFamily="2" charset="-122"/>
                <a:sym typeface="Symbol" panose="05050102010706020507" pitchFamily="18" charset="2"/>
              </a:rPr>
              <a:t>η≤</a:t>
            </a:r>
            <a:r>
              <a:rPr lang="en-US" altLang="zh-CN">
                <a:solidFill>
                  <a:srgbClr val="FFFFFF"/>
                </a:solidFill>
                <a:latin typeface="宋体" panose="02010600030101010101" pitchFamily="2" charset="-122"/>
                <a:sym typeface="Symbol" panose="05050102010706020507" pitchFamily="18" charset="2"/>
              </a:rPr>
              <a:t>y</a:t>
            </a:r>
            <a:r>
              <a:rPr lang="zh-CN" altLang="en-US">
                <a:solidFill>
                  <a:srgbClr val="FFFFFF"/>
                </a:solidFill>
                <a:latin typeface="Times New Roman" panose="02020603050405020304" pitchFamily="18" charset="0"/>
                <a:ea typeface="Arial Unicode MS" pitchFamily="34" charset="-122"/>
                <a:sym typeface="Symbol" panose="05050102010706020507" pitchFamily="18" charset="2"/>
              </a:rPr>
              <a:t>｝ </a:t>
            </a:r>
            <a:r>
              <a:rPr lang="zh-CN" altLang="en-US">
                <a:solidFill>
                  <a:srgbClr val="FFFFFF"/>
                </a:solidFill>
                <a:latin typeface="Times New Roman" panose="02020603050405020304" pitchFamily="18" charset="0"/>
                <a:ea typeface="Arial Unicode MS" pitchFamily="34" charset="-122"/>
              </a:rPr>
              <a:t>＝</a:t>
            </a:r>
            <a:r>
              <a:rPr lang="en-US" altLang="zh-CN">
                <a:solidFill>
                  <a:srgbClr val="FFFFFF"/>
                </a:solidFill>
                <a:latin typeface="Times New Roman" panose="02020603050405020304" pitchFamily="18" charset="0"/>
                <a:ea typeface="Arial Unicode MS" pitchFamily="34" charset="-122"/>
              </a:rPr>
              <a:t>P{</a:t>
            </a:r>
            <a:r>
              <a:rPr lang="el-GR" altLang="zh-CN">
                <a:solidFill>
                  <a:srgbClr val="FFFFFF"/>
                </a:solidFill>
                <a:latin typeface="宋体" panose="02010600030101010101" pitchFamily="2" charset="-122"/>
                <a:ea typeface="Arial Unicode MS" pitchFamily="34" charset="-122"/>
                <a:sym typeface="Symbol" panose="05050102010706020507" pitchFamily="18" charset="2"/>
              </a:rPr>
              <a:t>η≤</a:t>
            </a:r>
            <a:r>
              <a:rPr lang="en-US" altLang="zh-CN">
                <a:solidFill>
                  <a:srgbClr val="FFFFFF"/>
                </a:solidFill>
                <a:latin typeface="宋体" panose="02010600030101010101" pitchFamily="2" charset="-122"/>
                <a:ea typeface="Arial Unicode MS" pitchFamily="34" charset="-122"/>
                <a:sym typeface="Symbol" panose="05050102010706020507" pitchFamily="18" charset="2"/>
              </a:rPr>
              <a:t>y</a:t>
            </a:r>
            <a:r>
              <a:rPr lang="en-US" altLang="zh-CN">
                <a:solidFill>
                  <a:srgbClr val="FFFFFF"/>
                </a:solidFill>
                <a:latin typeface="Times New Roman" panose="02020603050405020304" pitchFamily="18" charset="0"/>
                <a:ea typeface="Arial Unicode MS" pitchFamily="34" charset="-122"/>
              </a:rPr>
              <a:t>}</a:t>
            </a:r>
            <a:endParaRPr lang="zh-CN" altLang="el-GR">
              <a:solidFill>
                <a:srgbClr val="FFFFFF"/>
              </a:solidFill>
              <a:latin typeface="Times New Roman" panose="02020603050405020304" pitchFamily="18" charset="0"/>
              <a:ea typeface="Arial Unicode MS" pitchFamily="34" charset="-122"/>
            </a:endParaRPr>
          </a:p>
        </p:txBody>
      </p:sp>
      <p:graphicFrame>
        <p:nvGraphicFramePr>
          <p:cNvPr id="220172" name="Object 12">
            <a:extLst>
              <a:ext uri="{FF2B5EF4-FFF2-40B4-BE49-F238E27FC236}">
                <a16:creationId xmlns:a16="http://schemas.microsoft.com/office/drawing/2014/main" id="{7665BCBF-3A58-451E-8AB4-A91A41718E9E}"/>
              </a:ext>
            </a:extLst>
          </p:cNvPr>
          <p:cNvGraphicFramePr>
            <a:graphicFrameLocks noChangeAspect="1"/>
          </p:cNvGraphicFramePr>
          <p:nvPr/>
        </p:nvGraphicFramePr>
        <p:xfrm>
          <a:off x="1835150" y="4005263"/>
          <a:ext cx="5257800" cy="749300"/>
        </p:xfrm>
        <a:graphic>
          <a:graphicData uri="http://schemas.openxmlformats.org/presentationml/2006/ole">
            <mc:AlternateContent xmlns:mc="http://schemas.openxmlformats.org/markup-compatibility/2006">
              <mc:Choice xmlns:v="urn:schemas-microsoft-com:vml" Requires="v">
                <p:oleObj spid="_x0000_s40967" name="Equation" r:id="rId7" imgW="1905000" imgH="330200" progId="Equation.DSMT4">
                  <p:embed/>
                </p:oleObj>
              </mc:Choice>
              <mc:Fallback>
                <p:oleObj name="Equation" r:id="rId7" imgW="1905000" imgH="3302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4005263"/>
                        <a:ext cx="52578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p:sndAc>
          <p:stSnd>
            <p:snd r:embed="rId3" name="CAMERA.WAV"/>
          </p:stSnd>
        </p:sndAc>
      </p:transition>
    </mc:Choice>
    <mc:Fallback xmlns="">
      <p:transition>
        <p:sndAc>
          <p:stSnd>
            <p:snd r:embed="rId9" name="CAMERA.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0169"/>
                                        </p:tgtEl>
                                        <p:attrNameLst>
                                          <p:attrName>style.visibility</p:attrName>
                                        </p:attrNameLst>
                                      </p:cBhvr>
                                      <p:to>
                                        <p:strVal val="visible"/>
                                      </p:to>
                                    </p:set>
                                    <p:anim calcmode="lin" valueType="num">
                                      <p:cBhvr additive="base">
                                        <p:cTn id="7" dur="500" fill="hold"/>
                                        <p:tgtEl>
                                          <p:spTgt spid="220169"/>
                                        </p:tgtEl>
                                        <p:attrNameLst>
                                          <p:attrName>ppt_x</p:attrName>
                                        </p:attrNameLst>
                                      </p:cBhvr>
                                      <p:tavLst>
                                        <p:tav tm="0">
                                          <p:val>
                                            <p:strVal val="#ppt_x"/>
                                          </p:val>
                                        </p:tav>
                                        <p:tav tm="100000">
                                          <p:val>
                                            <p:strVal val="#ppt_x"/>
                                          </p:val>
                                        </p:tav>
                                      </p:tavLst>
                                    </p:anim>
                                    <p:anim calcmode="lin" valueType="num">
                                      <p:cBhvr additive="base">
                                        <p:cTn id="8" dur="500" fill="hold"/>
                                        <p:tgtEl>
                                          <p:spTgt spid="22016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0170"/>
                                        </p:tgtEl>
                                        <p:attrNameLst>
                                          <p:attrName>style.visibility</p:attrName>
                                        </p:attrNameLst>
                                      </p:cBhvr>
                                      <p:to>
                                        <p:strVal val="visible"/>
                                      </p:to>
                                    </p:set>
                                    <p:anim calcmode="lin" valueType="num">
                                      <p:cBhvr additive="base">
                                        <p:cTn id="13" dur="500" fill="hold"/>
                                        <p:tgtEl>
                                          <p:spTgt spid="220170"/>
                                        </p:tgtEl>
                                        <p:attrNameLst>
                                          <p:attrName>ppt_x</p:attrName>
                                        </p:attrNameLst>
                                      </p:cBhvr>
                                      <p:tavLst>
                                        <p:tav tm="0">
                                          <p:val>
                                            <p:strVal val="#ppt_x"/>
                                          </p:val>
                                        </p:tav>
                                        <p:tav tm="100000">
                                          <p:val>
                                            <p:strVal val="#ppt_x"/>
                                          </p:val>
                                        </p:tav>
                                      </p:tavLst>
                                    </p:anim>
                                    <p:anim calcmode="lin" valueType="num">
                                      <p:cBhvr additive="base">
                                        <p:cTn id="14" dur="500" fill="hold"/>
                                        <p:tgtEl>
                                          <p:spTgt spid="2201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iterate type="lt">
                                    <p:tmPct val="100000"/>
                                  </p:iterate>
                                  <p:childTnLst>
                                    <p:set>
                                      <p:cBhvr>
                                        <p:cTn id="18" dur="1" fill="hold">
                                          <p:stCondLst>
                                            <p:cond delay="0"/>
                                          </p:stCondLst>
                                        </p:cTn>
                                        <p:tgtEl>
                                          <p:spTgt spid="220167"/>
                                        </p:tgtEl>
                                        <p:attrNameLst>
                                          <p:attrName>style.visibility</p:attrName>
                                        </p:attrNameLst>
                                      </p:cBhvr>
                                      <p:to>
                                        <p:strVal val="visible"/>
                                      </p:to>
                                    </p:set>
                                    <p:animEffect transition="in" filter="wipe(up)">
                                      <p:cBhvr>
                                        <p:cTn id="19" dur="75"/>
                                        <p:tgtEl>
                                          <p:spTgt spid="22016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20171"/>
                                        </p:tgtEl>
                                        <p:attrNameLst>
                                          <p:attrName>style.visibility</p:attrName>
                                        </p:attrNameLst>
                                      </p:cBhvr>
                                      <p:to>
                                        <p:strVal val="visible"/>
                                      </p:to>
                                    </p:set>
                                    <p:anim calcmode="lin" valueType="num">
                                      <p:cBhvr additive="base">
                                        <p:cTn id="24" dur="500" fill="hold"/>
                                        <p:tgtEl>
                                          <p:spTgt spid="220171"/>
                                        </p:tgtEl>
                                        <p:attrNameLst>
                                          <p:attrName>ppt_x</p:attrName>
                                        </p:attrNameLst>
                                      </p:cBhvr>
                                      <p:tavLst>
                                        <p:tav tm="0">
                                          <p:val>
                                            <p:strVal val="#ppt_x"/>
                                          </p:val>
                                        </p:tav>
                                        <p:tav tm="100000">
                                          <p:val>
                                            <p:strVal val="#ppt_x"/>
                                          </p:val>
                                        </p:tav>
                                      </p:tavLst>
                                    </p:anim>
                                    <p:anim calcmode="lin" valueType="num">
                                      <p:cBhvr additive="base">
                                        <p:cTn id="25" dur="500" fill="hold"/>
                                        <p:tgtEl>
                                          <p:spTgt spid="220171"/>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20172"/>
                                        </p:tgtEl>
                                        <p:attrNameLst>
                                          <p:attrName>style.visibility</p:attrName>
                                        </p:attrNameLst>
                                      </p:cBhvr>
                                      <p:to>
                                        <p:strVal val="visible"/>
                                      </p:to>
                                    </p:set>
                                    <p:anim calcmode="lin" valueType="num">
                                      <p:cBhvr additive="base">
                                        <p:cTn id="30" dur="500" fill="hold"/>
                                        <p:tgtEl>
                                          <p:spTgt spid="220172"/>
                                        </p:tgtEl>
                                        <p:attrNameLst>
                                          <p:attrName>ppt_x</p:attrName>
                                        </p:attrNameLst>
                                      </p:cBhvr>
                                      <p:tavLst>
                                        <p:tav tm="0">
                                          <p:val>
                                            <p:strVal val="#ppt_x"/>
                                          </p:val>
                                        </p:tav>
                                        <p:tav tm="100000">
                                          <p:val>
                                            <p:strVal val="#ppt_x"/>
                                          </p:val>
                                        </p:tav>
                                      </p:tavLst>
                                    </p:anim>
                                    <p:anim calcmode="lin" valueType="num">
                                      <p:cBhvr additive="base">
                                        <p:cTn id="31" dur="500" fill="hold"/>
                                        <p:tgtEl>
                                          <p:spTgt spid="220172"/>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iterate type="lt">
                                    <p:tmPct val="100000"/>
                                  </p:iterate>
                                  <p:childTnLst>
                                    <p:set>
                                      <p:cBhvr>
                                        <p:cTn id="35" dur="1" fill="hold">
                                          <p:stCondLst>
                                            <p:cond delay="0"/>
                                          </p:stCondLst>
                                        </p:cTn>
                                        <p:tgtEl>
                                          <p:spTgt spid="220162"/>
                                        </p:tgtEl>
                                        <p:attrNameLst>
                                          <p:attrName>style.visibility</p:attrName>
                                        </p:attrNameLst>
                                      </p:cBhvr>
                                      <p:to>
                                        <p:strVal val="visible"/>
                                      </p:to>
                                    </p:set>
                                    <p:animEffect transition="in" filter="wipe(up)">
                                      <p:cBhvr>
                                        <p:cTn id="36" dur="75"/>
                                        <p:tgtEl>
                                          <p:spTgt spid="22016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20168"/>
                                        </p:tgtEl>
                                        <p:attrNameLst>
                                          <p:attrName>style.visibility</p:attrName>
                                        </p:attrNameLst>
                                      </p:cBhvr>
                                      <p:to>
                                        <p:strVal val="visible"/>
                                      </p:to>
                                    </p:set>
                                    <p:animEffect transition="in" filter="wipe(up)">
                                      <p:cBhvr>
                                        <p:cTn id="41" dur="500"/>
                                        <p:tgtEl>
                                          <p:spTgt spid="220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autoUpdateAnimBg="0"/>
      <p:bldP spid="220167" grpId="0" autoUpdateAnimBg="0"/>
      <p:bldP spid="220168" grpId="0" autoUpdateAnimBg="0"/>
      <p:bldP spid="220169" grpId="0"/>
      <p:bldP spid="220171" grpId="0"/>
    </p:bldLst>
  </p:timing>
</p:sld>
</file>

<file path=ppt/slides/slide8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F2378AC8-CE5D-4A2B-ACA7-B61C6DEC60E2}"/>
              </a:ext>
            </a:extLst>
          </p:cNvPr>
          <p:cNvSpPr>
            <a:spLocks noGrp="1" noChangeArrowheads="1"/>
          </p:cNvSpPr>
          <p:nvPr>
            <p:ph type="title"/>
          </p:nvPr>
        </p:nvSpPr>
        <p:spPr>
          <a:xfrm>
            <a:off x="609600" y="609600"/>
            <a:ext cx="3530352" cy="533400"/>
          </a:xfrm>
        </p:spPr>
        <p:txBody>
          <a:bodyPr/>
          <a:lstStyle/>
          <a:p>
            <a:pPr algn="l" eaLnBrk="1" hangingPunct="1">
              <a:defRPr/>
            </a:pPr>
            <a:r>
              <a:rPr lang="zh-CN" altLang="en-US" sz="3600" b="1" dirty="0">
                <a:solidFill>
                  <a:srgbClr val="FFFF00"/>
                </a:solidFill>
              </a:rPr>
              <a:t>边缘密度函数</a:t>
            </a:r>
          </a:p>
        </p:txBody>
      </p:sp>
      <p:sp>
        <p:nvSpPr>
          <p:cNvPr id="225283" name="Text Box 3">
            <a:extLst>
              <a:ext uri="{FF2B5EF4-FFF2-40B4-BE49-F238E27FC236}">
                <a16:creationId xmlns:a16="http://schemas.microsoft.com/office/drawing/2014/main" id="{4F1E2CA5-E474-4E4A-9C4F-945222511436}"/>
              </a:ext>
            </a:extLst>
          </p:cNvPr>
          <p:cNvSpPr txBox="1">
            <a:spLocks noChangeArrowheads="1"/>
          </p:cNvSpPr>
          <p:nvPr/>
        </p:nvSpPr>
        <p:spPr bwMode="auto">
          <a:xfrm>
            <a:off x="395288" y="4797425"/>
            <a:ext cx="807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SzTx/>
              <a:buFontTx/>
              <a:buNone/>
            </a:pPr>
            <a:r>
              <a:rPr lang="en-US" altLang="zh-CN" sz="2800" b="1" dirty="0">
                <a:solidFill>
                  <a:srgbClr val="FFFFFF"/>
                </a:solidFill>
              </a:rPr>
              <a:t>      </a:t>
            </a:r>
            <a:r>
              <a:rPr lang="zh-CN" altLang="zh-CN" sz="2800" b="1" dirty="0">
                <a:solidFill>
                  <a:srgbClr val="FFFFFF"/>
                </a:solidFill>
              </a:rPr>
              <a:t>为</a:t>
            </a:r>
            <a:r>
              <a:rPr lang="en-US" altLang="zh-CN" sz="2800" b="1" dirty="0">
                <a:solidFill>
                  <a:srgbClr val="FFFFFF"/>
                </a:solidFill>
                <a:latin typeface="宋体" panose="02010600030101010101" pitchFamily="2" charset="-122"/>
              </a:rPr>
              <a:t>(</a:t>
            </a:r>
            <a:r>
              <a:rPr lang="el-GR" altLang="zh-CN" b="1" dirty="0">
                <a:solidFill>
                  <a:srgbClr val="FFFFFF"/>
                </a:solidFill>
                <a:latin typeface="宋体" panose="02010600030101010101" pitchFamily="2" charset="-122"/>
                <a:ea typeface="Arial Unicode MS" pitchFamily="34" charset="-122"/>
              </a:rPr>
              <a:t>ξ</a:t>
            </a:r>
            <a:r>
              <a:rPr lang="en-US" altLang="zh-CN" b="1" dirty="0">
                <a:solidFill>
                  <a:srgbClr val="FFFFFF"/>
                </a:solidFill>
                <a:latin typeface="宋体" panose="02010600030101010101" pitchFamily="2" charset="-122"/>
                <a:ea typeface="Arial Unicode MS" pitchFamily="34" charset="-122"/>
              </a:rPr>
              <a:t>,</a:t>
            </a:r>
            <a:r>
              <a:rPr lang="el-GR" altLang="zh-CN" b="1" dirty="0">
                <a:solidFill>
                  <a:srgbClr val="FFFFFF"/>
                </a:solidFill>
                <a:latin typeface="宋体" panose="02010600030101010101" pitchFamily="2" charset="-122"/>
                <a:ea typeface="Arial Unicode MS" pitchFamily="34" charset="-122"/>
              </a:rPr>
              <a:t>η</a:t>
            </a:r>
            <a:r>
              <a:rPr lang="en-US" altLang="zh-CN" sz="2800" b="1" dirty="0">
                <a:solidFill>
                  <a:srgbClr val="FFFFFF"/>
                </a:solidFill>
                <a:latin typeface="宋体" panose="02010600030101010101" pitchFamily="2" charset="-122"/>
              </a:rPr>
              <a:t>)</a:t>
            </a:r>
            <a:r>
              <a:rPr lang="zh-CN" altLang="zh-CN" sz="2800" b="1" dirty="0">
                <a:solidFill>
                  <a:srgbClr val="FFFFFF"/>
                </a:solidFill>
              </a:rPr>
              <a:t>关于</a:t>
            </a:r>
            <a:r>
              <a:rPr lang="el-GR" altLang="zh-CN" sz="2800" b="1" dirty="0">
                <a:solidFill>
                  <a:srgbClr val="FFFFFF"/>
                </a:solidFill>
                <a:cs typeface="Arial" panose="020B0604020202020204" pitchFamily="34" charset="0"/>
              </a:rPr>
              <a:t>η</a:t>
            </a:r>
            <a:r>
              <a:rPr lang="zh-CN" altLang="zh-CN" sz="2800" b="1" dirty="0">
                <a:solidFill>
                  <a:srgbClr val="FFFFFF"/>
                </a:solidFill>
              </a:rPr>
              <a:t>的边缘密度函数。      </a:t>
            </a:r>
            <a:endParaRPr lang="zh-CN" altLang="en-US" sz="2800" b="1" dirty="0">
              <a:solidFill>
                <a:srgbClr val="FFFFFF"/>
              </a:solidFill>
            </a:endParaRPr>
          </a:p>
        </p:txBody>
      </p:sp>
      <p:sp>
        <p:nvSpPr>
          <p:cNvPr id="225286" name="Rectangle 6">
            <a:extLst>
              <a:ext uri="{FF2B5EF4-FFF2-40B4-BE49-F238E27FC236}">
                <a16:creationId xmlns:a16="http://schemas.microsoft.com/office/drawing/2014/main" id="{BA2C2BA2-8567-436A-B896-D1D7BE0565D6}"/>
              </a:ext>
            </a:extLst>
          </p:cNvPr>
          <p:cNvSpPr>
            <a:spLocks noChangeArrowheads="1"/>
          </p:cNvSpPr>
          <p:nvPr/>
        </p:nvSpPr>
        <p:spPr bwMode="auto">
          <a:xfrm>
            <a:off x="609600" y="1291892"/>
            <a:ext cx="6156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457200" indent="-457200">
              <a:spcBef>
                <a:spcPct val="50000"/>
              </a:spcBef>
              <a:buSzTx/>
              <a:buFont typeface="Wingdings" panose="05000000000000000000" pitchFamily="2" charset="2"/>
              <a:buChar char="l"/>
            </a:pPr>
            <a:r>
              <a:rPr lang="zh-CN" altLang="en-US" sz="2800" b="1" dirty="0">
                <a:solidFill>
                  <a:srgbClr val="FFFFFF"/>
                </a:solidFill>
              </a:rPr>
              <a:t>设</a:t>
            </a:r>
            <a:r>
              <a:rPr lang="en-US" altLang="zh-CN" sz="2800" b="1" dirty="0">
                <a:solidFill>
                  <a:srgbClr val="FFFFFF"/>
                </a:solidFill>
              </a:rPr>
              <a:t>(</a:t>
            </a:r>
            <a:r>
              <a:rPr lang="el-GR" altLang="zh-CN" sz="2800" b="1" dirty="0">
                <a:solidFill>
                  <a:srgbClr val="FFFFFF"/>
                </a:solidFill>
                <a:cs typeface="Arial" panose="020B0604020202020204" pitchFamily="34" charset="0"/>
              </a:rPr>
              <a:t>ξ</a:t>
            </a:r>
            <a:r>
              <a:rPr lang="en-US" altLang="zh-CN" sz="2800" b="1" dirty="0">
                <a:solidFill>
                  <a:srgbClr val="FFFFFF"/>
                </a:solidFill>
                <a:cs typeface="Arial" panose="020B0604020202020204" pitchFamily="34" charset="0"/>
              </a:rPr>
              <a:t>,</a:t>
            </a:r>
            <a:r>
              <a:rPr lang="el-GR" altLang="zh-CN" sz="2800" b="1" dirty="0">
                <a:solidFill>
                  <a:srgbClr val="FFFFFF"/>
                </a:solidFill>
                <a:cs typeface="Arial" panose="020B0604020202020204" pitchFamily="34" charset="0"/>
              </a:rPr>
              <a:t>η</a:t>
            </a:r>
            <a:r>
              <a:rPr lang="en-US" altLang="zh-CN" sz="2800" b="1" dirty="0">
                <a:solidFill>
                  <a:srgbClr val="FFFFFF"/>
                </a:solidFill>
              </a:rPr>
              <a:t>)</a:t>
            </a:r>
            <a:r>
              <a:rPr lang="zh-CN" altLang="en-US" sz="2800" b="1" dirty="0">
                <a:solidFill>
                  <a:srgbClr val="FFFFFF"/>
                </a:solidFill>
              </a:rPr>
              <a:t>～</a:t>
            </a:r>
            <a:r>
              <a:rPr lang="el-GR" altLang="zh-CN" sz="2800" b="1" dirty="0">
                <a:solidFill>
                  <a:srgbClr val="FFFFFF"/>
                </a:solidFill>
                <a:latin typeface="Arial Unicode MS" pitchFamily="34" charset="-122"/>
                <a:ea typeface="Arial Unicode MS" pitchFamily="34" charset="-122"/>
              </a:rPr>
              <a:t>φ</a:t>
            </a:r>
            <a:r>
              <a:rPr lang="en-US" altLang="zh-CN" sz="2800" b="1" dirty="0">
                <a:solidFill>
                  <a:srgbClr val="FFFFFF"/>
                </a:solidFill>
              </a:rPr>
              <a:t> (x, y), (x, y)</a:t>
            </a:r>
            <a:r>
              <a:rPr lang="en-US" altLang="zh-CN" sz="2800" b="1" dirty="0">
                <a:solidFill>
                  <a:srgbClr val="FFFFFF"/>
                </a:solidFill>
                <a:sym typeface="Symbol" panose="05050102010706020507" pitchFamily="18" charset="2"/>
              </a:rPr>
              <a:t></a:t>
            </a:r>
            <a:r>
              <a:rPr lang="en-US" altLang="zh-CN" sz="2800" b="1" dirty="0">
                <a:solidFill>
                  <a:srgbClr val="FFFFFF"/>
                </a:solidFill>
              </a:rPr>
              <a:t>R</a:t>
            </a:r>
            <a:r>
              <a:rPr lang="en-US" altLang="zh-CN" sz="2800" b="1" baseline="42000" dirty="0">
                <a:solidFill>
                  <a:srgbClr val="FFFFFF"/>
                </a:solidFill>
              </a:rPr>
              <a:t>2</a:t>
            </a:r>
            <a:r>
              <a:rPr lang="en-US" altLang="zh-CN" sz="2800" b="1" dirty="0">
                <a:solidFill>
                  <a:srgbClr val="FFFFFF"/>
                </a:solidFill>
              </a:rPr>
              <a:t>,  </a:t>
            </a:r>
            <a:r>
              <a:rPr lang="zh-CN" altLang="zh-CN" sz="2800" b="1" dirty="0">
                <a:solidFill>
                  <a:srgbClr val="FFFFFF"/>
                </a:solidFill>
              </a:rPr>
              <a:t>则称</a:t>
            </a:r>
            <a:endParaRPr lang="zh-CN" altLang="zh-CN" sz="2800" b="1" dirty="0"/>
          </a:p>
        </p:txBody>
      </p:sp>
      <p:sp>
        <p:nvSpPr>
          <p:cNvPr id="225287" name="Rectangle 7">
            <a:extLst>
              <a:ext uri="{FF2B5EF4-FFF2-40B4-BE49-F238E27FC236}">
                <a16:creationId xmlns:a16="http://schemas.microsoft.com/office/drawing/2014/main" id="{AE013007-D660-4B25-A48D-9AE37B30E96A}"/>
              </a:ext>
            </a:extLst>
          </p:cNvPr>
          <p:cNvSpPr>
            <a:spLocks noChangeArrowheads="1"/>
          </p:cNvSpPr>
          <p:nvPr/>
        </p:nvSpPr>
        <p:spPr bwMode="auto">
          <a:xfrm>
            <a:off x="609600" y="2711098"/>
            <a:ext cx="7491412"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SzTx/>
              <a:buFontTx/>
              <a:buNone/>
            </a:pPr>
            <a:r>
              <a:rPr lang="zh-CN" altLang="zh-CN" sz="2800" b="1" dirty="0">
                <a:solidFill>
                  <a:srgbClr val="FFFFFF"/>
                </a:solidFill>
              </a:rPr>
              <a:t>为</a:t>
            </a:r>
            <a:r>
              <a:rPr lang="en-US" altLang="zh-CN" sz="2800" b="1" dirty="0">
                <a:solidFill>
                  <a:srgbClr val="FFFFFF"/>
                </a:solidFill>
                <a:latin typeface="宋体" panose="02010600030101010101" pitchFamily="2" charset="-122"/>
              </a:rPr>
              <a:t>(</a:t>
            </a:r>
            <a:r>
              <a:rPr lang="el-GR" altLang="zh-CN" dirty="0">
                <a:solidFill>
                  <a:srgbClr val="FFFFFF"/>
                </a:solidFill>
                <a:latin typeface="宋体" panose="02010600030101010101" pitchFamily="2" charset="-122"/>
                <a:ea typeface="Arial Unicode MS" pitchFamily="34" charset="-122"/>
              </a:rPr>
              <a:t>ξ</a:t>
            </a:r>
            <a:r>
              <a:rPr lang="en-US" altLang="zh-CN" dirty="0">
                <a:solidFill>
                  <a:srgbClr val="FFFFFF"/>
                </a:solidFill>
                <a:latin typeface="宋体" panose="02010600030101010101" pitchFamily="2" charset="-122"/>
                <a:ea typeface="Arial Unicode MS" pitchFamily="34" charset="-122"/>
              </a:rPr>
              <a:t>,</a:t>
            </a:r>
            <a:r>
              <a:rPr lang="el-GR" altLang="zh-CN" dirty="0">
                <a:solidFill>
                  <a:srgbClr val="FFFFFF"/>
                </a:solidFill>
                <a:latin typeface="宋体" panose="02010600030101010101" pitchFamily="2" charset="-122"/>
                <a:ea typeface="Arial Unicode MS" pitchFamily="34" charset="-122"/>
              </a:rPr>
              <a:t>η</a:t>
            </a:r>
            <a:r>
              <a:rPr lang="en-US" altLang="zh-CN" sz="2800" b="1" dirty="0">
                <a:solidFill>
                  <a:srgbClr val="FFFFFF"/>
                </a:solidFill>
                <a:latin typeface="宋体" panose="02010600030101010101" pitchFamily="2" charset="-122"/>
              </a:rPr>
              <a:t>)</a:t>
            </a:r>
            <a:r>
              <a:rPr lang="zh-CN" altLang="zh-CN" sz="2800" b="1" dirty="0">
                <a:solidFill>
                  <a:srgbClr val="FFFFFF"/>
                </a:solidFill>
              </a:rPr>
              <a:t>关于</a:t>
            </a:r>
            <a:r>
              <a:rPr lang="el-GR" altLang="zh-CN" sz="2800" b="1" dirty="0">
                <a:solidFill>
                  <a:srgbClr val="FFFFFF"/>
                </a:solidFill>
                <a:cs typeface="Arial" panose="020B0604020202020204" pitchFamily="34" charset="0"/>
              </a:rPr>
              <a:t>ξ</a:t>
            </a:r>
            <a:r>
              <a:rPr lang="zh-CN" altLang="zh-CN" sz="2800" b="1" dirty="0">
                <a:solidFill>
                  <a:srgbClr val="FFFFFF"/>
                </a:solidFill>
              </a:rPr>
              <a:t>的边缘密度函数；</a:t>
            </a:r>
          </a:p>
          <a:p>
            <a:pPr marL="457200" indent="-457200">
              <a:spcBef>
                <a:spcPct val="50000"/>
              </a:spcBef>
              <a:buSzTx/>
              <a:buFont typeface="Wingdings" panose="05000000000000000000" pitchFamily="2" charset="2"/>
              <a:buChar char="l"/>
            </a:pPr>
            <a:r>
              <a:rPr lang="zh-CN" altLang="zh-CN" sz="2800" b="1" dirty="0">
                <a:solidFill>
                  <a:srgbClr val="FFFFFF"/>
                </a:solidFill>
              </a:rPr>
              <a:t>同理，称</a:t>
            </a:r>
          </a:p>
        </p:txBody>
      </p:sp>
      <p:graphicFrame>
        <p:nvGraphicFramePr>
          <p:cNvPr id="225289" name="Object 9">
            <a:extLst>
              <a:ext uri="{FF2B5EF4-FFF2-40B4-BE49-F238E27FC236}">
                <a16:creationId xmlns:a16="http://schemas.microsoft.com/office/drawing/2014/main" id="{FDE5E1F7-2EC9-450A-BCCC-126E5B6A09F1}"/>
              </a:ext>
            </a:extLst>
          </p:cNvPr>
          <p:cNvGraphicFramePr>
            <a:graphicFrameLocks noChangeAspect="1"/>
          </p:cNvGraphicFramePr>
          <p:nvPr/>
        </p:nvGraphicFramePr>
        <p:xfrm>
          <a:off x="1908175" y="1844675"/>
          <a:ext cx="5111750" cy="763588"/>
        </p:xfrm>
        <a:graphic>
          <a:graphicData uri="http://schemas.openxmlformats.org/presentationml/2006/ole">
            <mc:AlternateContent xmlns:mc="http://schemas.openxmlformats.org/markup-compatibility/2006">
              <mc:Choice xmlns:v="urn:schemas-microsoft-com:vml" Requires="v">
                <p:oleObj spid="_x0000_s41990" name="Equation" r:id="rId5" imgW="2209800" imgH="330200" progId="Equation.DSMT4">
                  <p:embed/>
                </p:oleObj>
              </mc:Choice>
              <mc:Fallback>
                <p:oleObj name="Equation" r:id="rId5" imgW="2209800" imgH="330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844675"/>
                        <a:ext cx="5111750"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90" name="Object 10">
            <a:extLst>
              <a:ext uri="{FF2B5EF4-FFF2-40B4-BE49-F238E27FC236}">
                <a16:creationId xmlns:a16="http://schemas.microsoft.com/office/drawing/2014/main" id="{BD5CFAD9-88C3-4BA0-B992-158C213DDAA9}"/>
              </a:ext>
            </a:extLst>
          </p:cNvPr>
          <p:cNvGraphicFramePr>
            <a:graphicFrameLocks noChangeAspect="1"/>
          </p:cNvGraphicFramePr>
          <p:nvPr>
            <p:extLst>
              <p:ext uri="{D42A27DB-BD31-4B8C-83A1-F6EECF244321}">
                <p14:modId xmlns:p14="http://schemas.microsoft.com/office/powerpoint/2010/main" val="2232797754"/>
              </p:ext>
            </p:extLst>
          </p:nvPr>
        </p:nvGraphicFramePr>
        <p:xfrm>
          <a:off x="1908175" y="3931886"/>
          <a:ext cx="5184775" cy="796925"/>
        </p:xfrm>
        <a:graphic>
          <a:graphicData uri="http://schemas.openxmlformats.org/presentationml/2006/ole">
            <mc:AlternateContent xmlns:mc="http://schemas.openxmlformats.org/markup-compatibility/2006">
              <mc:Choice xmlns:v="urn:schemas-microsoft-com:vml" Requires="v">
                <p:oleObj spid="_x0000_s41991" name="Equation" r:id="rId7" imgW="2146300" imgH="330200" progId="Equation.DSMT4">
                  <p:embed/>
                </p:oleObj>
              </mc:Choice>
              <mc:Fallback>
                <p:oleObj name="Equation" r:id="rId7" imgW="2146300" imgH="330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3931886"/>
                        <a:ext cx="5184775"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p:sndAc>
          <p:stSnd>
            <p:snd r:embed="rId3" name="CAMERA.WAV"/>
          </p:stSnd>
        </p:sndAc>
      </p:transition>
    </mc:Choice>
    <mc:Fallback xmlns="">
      <p:transition>
        <p:sndAc>
          <p:stSnd>
            <p:snd r:embed="rId9" name="CAMERA.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2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2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2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290"/>
                                        </p:tgtEl>
                                        <p:attrNameLst>
                                          <p:attrName>style.visibility</p:attrName>
                                        </p:attrNameLst>
                                      </p:cBhvr>
                                      <p:to>
                                        <p:strVal val="visible"/>
                                      </p:to>
                                    </p:set>
                                    <p:anim calcmode="lin" valueType="num">
                                      <p:cBhvr additive="base">
                                        <p:cTn id="19" dur="500" fill="hold"/>
                                        <p:tgtEl>
                                          <p:spTgt spid="225290"/>
                                        </p:tgtEl>
                                        <p:attrNameLst>
                                          <p:attrName>ppt_x</p:attrName>
                                        </p:attrNameLst>
                                      </p:cBhvr>
                                      <p:tavLst>
                                        <p:tav tm="0">
                                          <p:val>
                                            <p:strVal val="#ppt_x"/>
                                          </p:val>
                                        </p:tav>
                                        <p:tav tm="100000">
                                          <p:val>
                                            <p:strVal val="#ppt_x"/>
                                          </p:val>
                                        </p:tav>
                                      </p:tavLst>
                                    </p:anim>
                                    <p:anim calcmode="lin" valueType="num">
                                      <p:cBhvr additive="base">
                                        <p:cTn id="20" dur="500" fill="hold"/>
                                        <p:tgtEl>
                                          <p:spTgt spid="22529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5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p:bldP spid="225286" grpId="0"/>
      <p:bldP spid="225287" grpId="0"/>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7074" name="Rectangle 2">
                <a:extLst>
                  <a:ext uri="{FF2B5EF4-FFF2-40B4-BE49-F238E27FC236}">
                    <a16:creationId xmlns:a16="http://schemas.microsoft.com/office/drawing/2014/main" id="{4282FDED-EC25-47E6-8091-741A72AEB07E}"/>
                  </a:ext>
                </a:extLst>
              </p:cNvPr>
              <p:cNvSpPr>
                <a:spLocks noGrp="1" noChangeArrowheads="1"/>
              </p:cNvSpPr>
              <p:nvPr>
                <p:ph type="title"/>
              </p:nvPr>
            </p:nvSpPr>
            <p:spPr/>
            <p:txBody>
              <a:bodyPr/>
              <a:lstStyle/>
              <a:p>
                <a:pPr eaLnBrk="1" hangingPunct="1"/>
                <a:r>
                  <a:rPr lang="zh-CN" altLang="en-US" dirty="0">
                    <a:solidFill>
                      <a:schemeClr val="tx1"/>
                    </a:solidFill>
                  </a:rPr>
                  <a:t>若</a:t>
                </a:r>
                <a:r>
                  <a:rPr lang="en-US" altLang="zh-CN" i="1" dirty="0">
                    <a:solidFill>
                      <a:schemeClr val="tx1"/>
                    </a:solidFill>
                    <a:latin typeface="Symbol" panose="05050102010706020507" pitchFamily="18" charset="2"/>
                  </a:rPr>
                  <a:t>j</a:t>
                </a:r>
                <a14:m>
                  <m:oMath xmlns:m="http://schemas.openxmlformats.org/officeDocument/2006/math">
                    <m:r>
                      <a:rPr lang="en-US" altLang="zh-CN" b="0" i="1" baseline="-25000" smtClean="0">
                        <a:solidFill>
                          <a:schemeClr val="tx1"/>
                        </a:solidFill>
                        <a:latin typeface="Cambria Math" panose="02040503050406030204" pitchFamily="18" charset="0"/>
                      </a:rPr>
                      <m:t>𝜂</m:t>
                    </m:r>
                  </m:oMath>
                </a14:m>
                <a:r>
                  <a:rPr lang="en-US" altLang="zh-CN" dirty="0">
                    <a:solidFill>
                      <a:schemeClr val="tx1"/>
                    </a:solidFill>
                  </a:rPr>
                  <a:t>(</a:t>
                </a:r>
                <a:r>
                  <a:rPr lang="en-US" altLang="zh-CN" i="1" dirty="0">
                    <a:solidFill>
                      <a:schemeClr val="tx1"/>
                    </a:solidFill>
                  </a:rPr>
                  <a:t>y</a:t>
                </a:r>
                <a:r>
                  <a:rPr lang="en-US" altLang="zh-CN" dirty="0">
                    <a:solidFill>
                      <a:schemeClr val="tx1"/>
                    </a:solidFill>
                  </a:rPr>
                  <a:t>)&gt;0, </a:t>
                </a:r>
                <a:r>
                  <a:rPr lang="zh-CN" altLang="en-US" dirty="0">
                    <a:solidFill>
                      <a:schemeClr val="tx1"/>
                    </a:solidFill>
                  </a:rPr>
                  <a:t>称</a:t>
                </a:r>
              </a:p>
            </p:txBody>
          </p:sp>
        </mc:Choice>
        <mc:Fallback xmlns="">
          <p:sp>
            <p:nvSpPr>
              <p:cNvPr id="387074" name="Rectangle 2">
                <a:extLst>
                  <a:ext uri="{FF2B5EF4-FFF2-40B4-BE49-F238E27FC236}">
                    <a16:creationId xmlns:a16="http://schemas.microsoft.com/office/drawing/2014/main" id="{4282FDED-EC25-47E6-8091-741A72AEB07E}"/>
                  </a:ext>
                </a:extLst>
              </p:cNvPr>
              <p:cNvSpPr>
                <a:spLocks noGrp="1" noRot="1" noChangeAspect="1" noMove="1" noResize="1" noEditPoints="1" noAdjustHandles="1" noChangeArrowheads="1" noChangeShapeType="1" noTextEdit="1"/>
              </p:cNvSpPr>
              <p:nvPr>
                <p:ph type="title"/>
              </p:nvPr>
            </p:nvSpPr>
            <p:spPr>
              <a:blipFill>
                <a:blip r:embed="rId2"/>
                <a:stretch>
                  <a:fillRect l="-2051" t="-2174"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7075" name="Object 3">
                <a:extLst>
                  <a:ext uri="{FF2B5EF4-FFF2-40B4-BE49-F238E27FC236}">
                    <a16:creationId xmlns:a16="http://schemas.microsoft.com/office/drawing/2014/main" id="{B3575CE3-D638-4583-A6E0-502F84778B43}"/>
                  </a:ext>
                </a:extLst>
              </p:cNvPr>
              <p:cNvSpPr txBox="1">
                <a:spLocks noGrp="1"/>
              </p:cNvSpPr>
              <p:nvPr>
                <p:ph sz="quarter" idx="1"/>
              </p:nvPr>
            </p:nvSpPr>
            <p:spPr bwMode="auto">
              <a:xfrm>
                <a:off x="2267744" y="950119"/>
                <a:ext cx="6270848" cy="1757363"/>
              </a:xfrm>
              <a:prstGeom prst="rect">
                <a:avLst/>
              </a:prstGeom>
              <a:noFill/>
              <a:ln>
                <a:noFill/>
              </a:ln>
            </p:spPr>
            <p:txBody>
              <a:bodyPr>
                <a:normAutofit/>
              </a:bodyPr>
              <a:lstStyle/>
              <a:p>
                <a:pPr algn="ctr"/>
                <a14:m>
                  <m:oMathPara xmlns:m="http://schemas.openxmlformats.org/officeDocument/2006/math">
                    <m:oMathParaPr>
                      <m:jc m:val="left"/>
                    </m:oMathParaPr>
                    <m:oMath xmlns:m="http://schemas.openxmlformats.org/officeDocument/2006/math">
                      <m:r>
                        <a:rPr lang="en-US" altLang="zh-CN" b="0" i="1" smtClean="0">
                          <a:solidFill>
                            <a:schemeClr val="accent5">
                              <a:lumMod val="20000"/>
                              <a:lumOff val="80000"/>
                            </a:schemeClr>
                          </a:solidFill>
                          <a:latin typeface="Cambria Math" panose="02040503050406030204" pitchFamily="18" charset="0"/>
                        </a:rPr>
                        <m:t>𝜑</m:t>
                      </m:r>
                      <m:d>
                        <m:dPr>
                          <m:ctrlPr>
                            <a:rPr lang="en-US" altLang="zh-CN" b="0" i="1" smtClean="0">
                              <a:solidFill>
                                <a:schemeClr val="accent5">
                                  <a:lumMod val="20000"/>
                                  <a:lumOff val="80000"/>
                                </a:schemeClr>
                              </a:solidFill>
                              <a:latin typeface="Cambria Math" panose="02040503050406030204" pitchFamily="18" charset="0"/>
                            </a:rPr>
                          </m:ctrlPr>
                        </m:dPr>
                        <m:e>
                          <m:r>
                            <a:rPr lang="en-US" altLang="zh-CN" b="0" i="1" smtClean="0">
                              <a:solidFill>
                                <a:schemeClr val="accent5">
                                  <a:lumMod val="20000"/>
                                  <a:lumOff val="80000"/>
                                </a:schemeClr>
                              </a:solidFill>
                              <a:latin typeface="Cambria Math" panose="02040503050406030204" pitchFamily="18" charset="0"/>
                            </a:rPr>
                            <m:t>𝑥</m:t>
                          </m:r>
                        </m:e>
                        <m:e>
                          <m:r>
                            <a:rPr lang="en-US" altLang="zh-CN" b="0" i="1" smtClean="0">
                              <a:solidFill>
                                <a:schemeClr val="accent5">
                                  <a:lumMod val="20000"/>
                                  <a:lumOff val="80000"/>
                                </a:schemeClr>
                              </a:solidFill>
                              <a:latin typeface="Cambria Math" panose="02040503050406030204" pitchFamily="18" charset="0"/>
                            </a:rPr>
                            <m:t>𝑦</m:t>
                          </m:r>
                        </m:e>
                      </m:d>
                      <m:r>
                        <a:rPr lang="zh-CN" altLang="en-US" i="1" smtClean="0">
                          <a:solidFill>
                            <a:schemeClr val="accent5">
                              <a:lumMod val="20000"/>
                              <a:lumOff val="80000"/>
                            </a:schemeClr>
                          </a:solidFill>
                          <a:latin typeface="Cambria Math" panose="02040503050406030204" pitchFamily="18" charset="0"/>
                        </a:rPr>
                        <m:t>=</m:t>
                      </m:r>
                      <m:f>
                        <m:fPr>
                          <m:ctrlPr>
                            <a:rPr lang="zh-CN" altLang="en-US" i="1">
                              <a:solidFill>
                                <a:schemeClr val="accent5">
                                  <a:lumMod val="20000"/>
                                  <a:lumOff val="80000"/>
                                </a:schemeClr>
                              </a:solidFill>
                              <a:latin typeface="Cambria Math" panose="02040503050406030204" pitchFamily="18" charset="0"/>
                            </a:rPr>
                          </m:ctrlPr>
                        </m:fPr>
                        <m:num>
                          <m:r>
                            <a:rPr lang="en-US" altLang="zh-CN" b="0" i="1" smtClean="0">
                              <a:solidFill>
                                <a:schemeClr val="accent5">
                                  <a:lumMod val="20000"/>
                                  <a:lumOff val="80000"/>
                                </a:schemeClr>
                              </a:solidFill>
                              <a:latin typeface="Cambria Math" panose="02040503050406030204" pitchFamily="18" charset="0"/>
                            </a:rPr>
                            <m:t>𝜑</m:t>
                          </m:r>
                          <m:r>
                            <a:rPr lang="zh-CN" altLang="en-US" i="1">
                              <a:solidFill>
                                <a:schemeClr val="accent5">
                                  <a:lumMod val="20000"/>
                                  <a:lumOff val="80000"/>
                                </a:schemeClr>
                              </a:solidFill>
                              <a:latin typeface="Cambria Math" panose="02040503050406030204" pitchFamily="18" charset="0"/>
                            </a:rPr>
                            <m:t>(</m:t>
                          </m:r>
                          <m:r>
                            <a:rPr lang="zh-CN" altLang="en-US" i="1">
                              <a:solidFill>
                                <a:schemeClr val="accent5">
                                  <a:lumMod val="20000"/>
                                  <a:lumOff val="80000"/>
                                </a:schemeClr>
                              </a:solidFill>
                              <a:latin typeface="Cambria Math" panose="02040503050406030204" pitchFamily="18" charset="0"/>
                            </a:rPr>
                            <m:t>𝑥</m:t>
                          </m:r>
                          <m:r>
                            <a:rPr lang="zh-CN" altLang="en-US" i="1">
                              <a:solidFill>
                                <a:schemeClr val="accent5">
                                  <a:lumMod val="20000"/>
                                  <a:lumOff val="80000"/>
                                </a:schemeClr>
                              </a:solidFill>
                              <a:latin typeface="Cambria Math" panose="02040503050406030204" pitchFamily="18" charset="0"/>
                            </a:rPr>
                            <m:t>,</m:t>
                          </m:r>
                          <m:r>
                            <a:rPr lang="zh-CN" altLang="en-US" i="1">
                              <a:solidFill>
                                <a:schemeClr val="accent5">
                                  <a:lumMod val="20000"/>
                                  <a:lumOff val="80000"/>
                                </a:schemeClr>
                              </a:solidFill>
                              <a:latin typeface="Cambria Math" panose="02040503050406030204" pitchFamily="18" charset="0"/>
                            </a:rPr>
                            <m:t>𝑦</m:t>
                          </m:r>
                          <m:r>
                            <a:rPr lang="zh-CN" altLang="en-US" i="1">
                              <a:solidFill>
                                <a:schemeClr val="accent5">
                                  <a:lumMod val="20000"/>
                                  <a:lumOff val="80000"/>
                                </a:schemeClr>
                              </a:solidFill>
                              <a:latin typeface="Cambria Math" panose="02040503050406030204" pitchFamily="18" charset="0"/>
                            </a:rPr>
                            <m:t>)</m:t>
                          </m:r>
                        </m:num>
                        <m:den>
                          <m:sSub>
                            <m:sSubPr>
                              <m:ctrlPr>
                                <a:rPr lang="en-US" altLang="zh-CN" b="0" i="1" smtClean="0">
                                  <a:solidFill>
                                    <a:schemeClr val="accent5">
                                      <a:lumMod val="20000"/>
                                      <a:lumOff val="80000"/>
                                    </a:schemeClr>
                                  </a:solidFill>
                                  <a:latin typeface="Cambria Math" panose="02040503050406030204" pitchFamily="18" charset="0"/>
                                </a:rPr>
                              </m:ctrlPr>
                            </m:sSubPr>
                            <m:e>
                              <m:r>
                                <a:rPr lang="en-US" altLang="zh-CN" b="0" i="1" smtClean="0">
                                  <a:solidFill>
                                    <a:schemeClr val="accent5">
                                      <a:lumMod val="20000"/>
                                      <a:lumOff val="80000"/>
                                    </a:schemeClr>
                                  </a:solidFill>
                                  <a:latin typeface="Cambria Math" panose="02040503050406030204" pitchFamily="18" charset="0"/>
                                </a:rPr>
                                <m:t>𝜑</m:t>
                              </m:r>
                            </m:e>
                            <m:sub>
                              <m:r>
                                <a:rPr lang="en-US" altLang="zh-CN" b="0" i="1" smtClean="0">
                                  <a:solidFill>
                                    <a:schemeClr val="accent5">
                                      <a:lumMod val="20000"/>
                                      <a:lumOff val="80000"/>
                                    </a:schemeClr>
                                  </a:solidFill>
                                  <a:latin typeface="Cambria Math" panose="02040503050406030204" pitchFamily="18" charset="0"/>
                                </a:rPr>
                                <m:t>𝜂</m:t>
                              </m:r>
                            </m:sub>
                          </m:sSub>
                          <m:r>
                            <a:rPr lang="zh-CN" altLang="en-US" i="1">
                              <a:solidFill>
                                <a:schemeClr val="accent5">
                                  <a:lumMod val="20000"/>
                                  <a:lumOff val="80000"/>
                                </a:schemeClr>
                              </a:solidFill>
                              <a:latin typeface="Cambria Math" panose="02040503050406030204" pitchFamily="18" charset="0"/>
                            </a:rPr>
                            <m:t>(</m:t>
                          </m:r>
                          <m:r>
                            <a:rPr lang="zh-CN" altLang="en-US" i="1">
                              <a:solidFill>
                                <a:schemeClr val="accent5">
                                  <a:lumMod val="20000"/>
                                  <a:lumOff val="80000"/>
                                </a:schemeClr>
                              </a:solidFill>
                              <a:latin typeface="Cambria Math" panose="02040503050406030204" pitchFamily="18" charset="0"/>
                            </a:rPr>
                            <m:t>𝑦</m:t>
                          </m:r>
                          <m:r>
                            <a:rPr lang="zh-CN" altLang="en-US" i="1">
                              <a:solidFill>
                                <a:schemeClr val="accent5">
                                  <a:lumMod val="20000"/>
                                  <a:lumOff val="80000"/>
                                </a:schemeClr>
                              </a:solidFill>
                              <a:latin typeface="Cambria Math" panose="02040503050406030204" pitchFamily="18" charset="0"/>
                            </a:rPr>
                            <m:t>)</m:t>
                          </m:r>
                        </m:den>
                      </m:f>
                    </m:oMath>
                  </m:oMathPara>
                </a14:m>
                <a:endParaRPr lang="zh-CN" altLang="en-US" dirty="0">
                  <a:solidFill>
                    <a:schemeClr val="accent5">
                      <a:lumMod val="20000"/>
                      <a:lumOff val="80000"/>
                    </a:schemeClr>
                  </a:solidFill>
                </a:endParaRPr>
              </a:p>
            </p:txBody>
          </p:sp>
        </mc:Choice>
        <mc:Fallback xmlns="">
          <p:sp>
            <p:nvSpPr>
              <p:cNvPr id="387075" name="Object 3">
                <a:extLst>
                  <a:ext uri="{FF2B5EF4-FFF2-40B4-BE49-F238E27FC236}">
                    <a16:creationId xmlns:a16="http://schemas.microsoft.com/office/drawing/2014/main" id="{B3575CE3-D638-4583-A6E0-502F84778B43}"/>
                  </a:ext>
                </a:extLst>
              </p:cNvPr>
              <p:cNvSpPr txBox="1">
                <a:spLocks noRot="1" noChangeAspect="1" noMove="1" noResize="1" noEditPoints="1" noAdjustHandles="1" noChangeArrowheads="1" noChangeShapeType="1" noTextEdit="1"/>
              </p:cNvSpPr>
              <p:nvPr>
                <p:ph sz="quarter" idx="1"/>
              </p:nvPr>
            </p:nvSpPr>
            <p:spPr bwMode="auto">
              <a:xfrm>
                <a:off x="2267744" y="950119"/>
                <a:ext cx="6270848" cy="1757363"/>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7076" name="Object 4">
                <a:extLst>
                  <a:ext uri="{FF2B5EF4-FFF2-40B4-BE49-F238E27FC236}">
                    <a16:creationId xmlns:a16="http://schemas.microsoft.com/office/drawing/2014/main" id="{A3846339-7D6A-4675-81D6-CB4669581BFD}"/>
                  </a:ext>
                </a:extLst>
              </p:cNvPr>
              <p:cNvSpPr txBox="1">
                <a:spLocks noGrp="1"/>
              </p:cNvSpPr>
              <p:nvPr>
                <p:ph sz="quarter" idx="2"/>
              </p:nvPr>
            </p:nvSpPr>
            <p:spPr bwMode="auto">
              <a:xfrm>
                <a:off x="2519360" y="3820090"/>
                <a:ext cx="6626696" cy="175736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en-US" altLang="zh-CN" b="0" i="1" smtClean="0">
                          <a:solidFill>
                            <a:schemeClr val="accent5">
                              <a:lumMod val="20000"/>
                              <a:lumOff val="80000"/>
                            </a:schemeClr>
                          </a:solidFill>
                          <a:latin typeface="Cambria Math" panose="02040503050406030204" pitchFamily="18" charset="0"/>
                        </a:rPr>
                        <m:t>𝜑</m:t>
                      </m:r>
                      <m:r>
                        <a:rPr lang="zh-CN" altLang="en-US" i="1" smtClean="0">
                          <a:solidFill>
                            <a:schemeClr val="accent5">
                              <a:lumMod val="20000"/>
                              <a:lumOff val="80000"/>
                            </a:schemeClr>
                          </a:solidFill>
                          <a:latin typeface="Cambria Math" panose="02040503050406030204" pitchFamily="18" charset="0"/>
                        </a:rPr>
                        <m:t>(</m:t>
                      </m:r>
                      <m:r>
                        <a:rPr lang="zh-CN" altLang="en-US" i="1" smtClean="0">
                          <a:solidFill>
                            <a:schemeClr val="accent5">
                              <a:lumMod val="20000"/>
                              <a:lumOff val="80000"/>
                            </a:schemeClr>
                          </a:solidFill>
                          <a:latin typeface="Cambria Math" panose="02040503050406030204" pitchFamily="18" charset="0"/>
                        </a:rPr>
                        <m:t>𝑦</m:t>
                      </m:r>
                      <m:r>
                        <a:rPr lang="zh-CN" altLang="en-US" i="1" smtClean="0">
                          <a:solidFill>
                            <a:schemeClr val="accent5">
                              <a:lumMod val="20000"/>
                              <a:lumOff val="80000"/>
                            </a:schemeClr>
                          </a:solidFill>
                          <a:latin typeface="Cambria Math" panose="02040503050406030204" pitchFamily="18" charset="0"/>
                        </a:rPr>
                        <m:t>|</m:t>
                      </m:r>
                      <m:r>
                        <a:rPr lang="zh-CN" altLang="en-US" i="1" smtClean="0">
                          <a:solidFill>
                            <a:schemeClr val="accent5">
                              <a:lumMod val="20000"/>
                              <a:lumOff val="80000"/>
                            </a:schemeClr>
                          </a:solidFill>
                          <a:latin typeface="Cambria Math" panose="02040503050406030204" pitchFamily="18" charset="0"/>
                        </a:rPr>
                        <m:t>𝑥</m:t>
                      </m:r>
                      <m:r>
                        <a:rPr lang="zh-CN" altLang="en-US" i="1" smtClean="0">
                          <a:solidFill>
                            <a:schemeClr val="accent5">
                              <a:lumMod val="20000"/>
                              <a:lumOff val="80000"/>
                            </a:schemeClr>
                          </a:solidFill>
                          <a:latin typeface="Cambria Math" panose="02040503050406030204" pitchFamily="18" charset="0"/>
                        </a:rPr>
                        <m:t>)=</m:t>
                      </m:r>
                      <m:f>
                        <m:fPr>
                          <m:ctrlPr>
                            <a:rPr lang="zh-CN" altLang="en-US" i="1">
                              <a:solidFill>
                                <a:schemeClr val="accent5">
                                  <a:lumMod val="20000"/>
                                  <a:lumOff val="80000"/>
                                </a:schemeClr>
                              </a:solidFill>
                              <a:latin typeface="Cambria Math" panose="02040503050406030204" pitchFamily="18" charset="0"/>
                            </a:rPr>
                          </m:ctrlPr>
                        </m:fPr>
                        <m:num>
                          <m:r>
                            <a:rPr lang="en-US" altLang="zh-CN" b="0" i="1" smtClean="0">
                              <a:solidFill>
                                <a:schemeClr val="accent5">
                                  <a:lumMod val="20000"/>
                                  <a:lumOff val="80000"/>
                                </a:schemeClr>
                              </a:solidFill>
                              <a:latin typeface="Cambria Math" panose="02040503050406030204" pitchFamily="18" charset="0"/>
                            </a:rPr>
                            <m:t>𝜑</m:t>
                          </m:r>
                          <m:r>
                            <a:rPr lang="zh-CN" altLang="en-US" i="1">
                              <a:solidFill>
                                <a:schemeClr val="accent5">
                                  <a:lumMod val="20000"/>
                                  <a:lumOff val="80000"/>
                                </a:schemeClr>
                              </a:solidFill>
                              <a:latin typeface="Cambria Math" panose="02040503050406030204" pitchFamily="18" charset="0"/>
                            </a:rPr>
                            <m:t>(</m:t>
                          </m:r>
                          <m:r>
                            <a:rPr lang="zh-CN" altLang="en-US" i="1">
                              <a:solidFill>
                                <a:schemeClr val="accent5">
                                  <a:lumMod val="20000"/>
                                  <a:lumOff val="80000"/>
                                </a:schemeClr>
                              </a:solidFill>
                              <a:latin typeface="Cambria Math" panose="02040503050406030204" pitchFamily="18" charset="0"/>
                            </a:rPr>
                            <m:t>𝑥</m:t>
                          </m:r>
                          <m:r>
                            <a:rPr lang="zh-CN" altLang="en-US" i="1">
                              <a:solidFill>
                                <a:schemeClr val="accent5">
                                  <a:lumMod val="20000"/>
                                  <a:lumOff val="80000"/>
                                </a:schemeClr>
                              </a:solidFill>
                              <a:latin typeface="Cambria Math" panose="02040503050406030204" pitchFamily="18" charset="0"/>
                            </a:rPr>
                            <m:t>,</m:t>
                          </m:r>
                          <m:r>
                            <a:rPr lang="zh-CN" altLang="en-US" i="1">
                              <a:solidFill>
                                <a:schemeClr val="accent5">
                                  <a:lumMod val="20000"/>
                                  <a:lumOff val="80000"/>
                                </a:schemeClr>
                              </a:solidFill>
                              <a:latin typeface="Cambria Math" panose="02040503050406030204" pitchFamily="18" charset="0"/>
                            </a:rPr>
                            <m:t>𝑦</m:t>
                          </m:r>
                          <m:r>
                            <a:rPr lang="zh-CN" altLang="en-US" i="1">
                              <a:solidFill>
                                <a:schemeClr val="accent5">
                                  <a:lumMod val="20000"/>
                                  <a:lumOff val="80000"/>
                                </a:schemeClr>
                              </a:solidFill>
                              <a:latin typeface="Cambria Math" panose="02040503050406030204" pitchFamily="18" charset="0"/>
                            </a:rPr>
                            <m:t>)</m:t>
                          </m:r>
                        </m:num>
                        <m:den>
                          <m:sSub>
                            <m:sSubPr>
                              <m:ctrlPr>
                                <a:rPr lang="zh-CN" altLang="en-US" i="1">
                                  <a:solidFill>
                                    <a:schemeClr val="accent5">
                                      <a:lumMod val="20000"/>
                                      <a:lumOff val="80000"/>
                                    </a:schemeClr>
                                  </a:solidFill>
                                  <a:latin typeface="Cambria Math" panose="02040503050406030204" pitchFamily="18" charset="0"/>
                                </a:rPr>
                              </m:ctrlPr>
                            </m:sSubPr>
                            <m:e>
                              <m:r>
                                <a:rPr lang="en-US" altLang="zh-CN" b="0" i="1" smtClean="0">
                                  <a:solidFill>
                                    <a:schemeClr val="accent5">
                                      <a:lumMod val="20000"/>
                                      <a:lumOff val="80000"/>
                                    </a:schemeClr>
                                  </a:solidFill>
                                  <a:latin typeface="Cambria Math" panose="02040503050406030204" pitchFamily="18" charset="0"/>
                                </a:rPr>
                                <m:t>𝜑</m:t>
                              </m:r>
                            </m:e>
                            <m:sub>
                              <m:r>
                                <a:rPr lang="en-US" altLang="zh-CN" b="0" i="1" smtClean="0">
                                  <a:solidFill>
                                    <a:schemeClr val="accent5">
                                      <a:lumMod val="20000"/>
                                      <a:lumOff val="80000"/>
                                    </a:schemeClr>
                                  </a:solidFill>
                                  <a:latin typeface="Cambria Math" panose="02040503050406030204" pitchFamily="18" charset="0"/>
                                </a:rPr>
                                <m:t>𝜉</m:t>
                              </m:r>
                            </m:sub>
                          </m:sSub>
                          <m:r>
                            <a:rPr lang="zh-CN" altLang="en-US" i="1">
                              <a:solidFill>
                                <a:schemeClr val="accent5">
                                  <a:lumMod val="20000"/>
                                  <a:lumOff val="80000"/>
                                </a:schemeClr>
                              </a:solidFill>
                              <a:latin typeface="Cambria Math" panose="02040503050406030204" pitchFamily="18" charset="0"/>
                            </a:rPr>
                            <m:t>(</m:t>
                          </m:r>
                          <m:r>
                            <a:rPr lang="zh-CN" altLang="en-US" i="1">
                              <a:solidFill>
                                <a:schemeClr val="accent5">
                                  <a:lumMod val="20000"/>
                                  <a:lumOff val="80000"/>
                                </a:schemeClr>
                              </a:solidFill>
                              <a:latin typeface="Cambria Math" panose="02040503050406030204" pitchFamily="18" charset="0"/>
                            </a:rPr>
                            <m:t>𝑥</m:t>
                          </m:r>
                          <m:r>
                            <a:rPr lang="zh-CN" altLang="en-US" i="1">
                              <a:solidFill>
                                <a:schemeClr val="accent5">
                                  <a:lumMod val="20000"/>
                                  <a:lumOff val="80000"/>
                                </a:schemeClr>
                              </a:solidFill>
                              <a:latin typeface="Cambria Math" panose="02040503050406030204" pitchFamily="18" charset="0"/>
                            </a:rPr>
                            <m:t>)</m:t>
                          </m:r>
                        </m:den>
                      </m:f>
                    </m:oMath>
                  </m:oMathPara>
                </a14:m>
                <a:endParaRPr lang="zh-CN" altLang="en-US" dirty="0">
                  <a:solidFill>
                    <a:schemeClr val="accent5">
                      <a:lumMod val="20000"/>
                      <a:lumOff val="80000"/>
                    </a:schemeClr>
                  </a:solidFill>
                </a:endParaRPr>
              </a:p>
            </p:txBody>
          </p:sp>
        </mc:Choice>
        <mc:Fallback xmlns="">
          <p:sp>
            <p:nvSpPr>
              <p:cNvPr id="387076" name="Object 4">
                <a:extLst>
                  <a:ext uri="{FF2B5EF4-FFF2-40B4-BE49-F238E27FC236}">
                    <a16:creationId xmlns:a16="http://schemas.microsoft.com/office/drawing/2014/main" id="{A3846339-7D6A-4675-81D6-CB4669581BFD}"/>
                  </a:ext>
                </a:extLst>
              </p:cNvPr>
              <p:cNvSpPr txBox="1">
                <a:spLocks noRot="1" noChangeAspect="1" noMove="1" noResize="1" noEditPoints="1" noAdjustHandles="1" noChangeArrowheads="1" noChangeShapeType="1" noTextEdit="1"/>
              </p:cNvSpPr>
              <p:nvPr>
                <p:ph sz="quarter" idx="2"/>
              </p:nvPr>
            </p:nvSpPr>
            <p:spPr bwMode="auto">
              <a:xfrm>
                <a:off x="2519360" y="3820090"/>
                <a:ext cx="6626696" cy="1757363"/>
              </a:xfrm>
              <a:prstGeom prst="rect">
                <a:avLst/>
              </a:prstGeom>
              <a:blipFill>
                <a:blip r:embed="rId4"/>
                <a:stretch>
                  <a:fillRect/>
                </a:stretch>
              </a:blipFill>
              <a:ln>
                <a:noFill/>
              </a:ln>
            </p:spPr>
            <p:txBody>
              <a:bodyPr/>
              <a:lstStyle/>
              <a:p>
                <a:r>
                  <a:rPr lang="zh-CN" altLang="en-US">
                    <a:noFill/>
                  </a:rPr>
                  <a:t> </a:t>
                </a:r>
              </a:p>
            </p:txBody>
          </p:sp>
        </mc:Fallback>
      </mc:AlternateContent>
      <p:sp>
        <p:nvSpPr>
          <p:cNvPr id="387077" name="Rectangle 5">
            <a:extLst>
              <a:ext uri="{FF2B5EF4-FFF2-40B4-BE49-F238E27FC236}">
                <a16:creationId xmlns:a16="http://schemas.microsoft.com/office/drawing/2014/main" id="{A9CFF242-33AA-4E91-AB33-FCDF6172CE86}"/>
              </a:ext>
            </a:extLst>
          </p:cNvPr>
          <p:cNvSpPr>
            <a:spLocks noGrp="1" noChangeArrowheads="1"/>
          </p:cNvSpPr>
          <p:nvPr>
            <p:ph type="body" sz="half" idx="3"/>
          </p:nvPr>
        </p:nvSpPr>
        <p:spPr>
          <a:xfrm>
            <a:off x="0" y="2590800"/>
            <a:ext cx="9144000" cy="1371600"/>
          </a:xfrm>
        </p:spPr>
        <p:txBody>
          <a:bodyPr/>
          <a:lstStyle/>
          <a:p>
            <a:pPr marL="0" indent="0" eaLnBrk="1" hangingPunct="1"/>
            <a:r>
              <a:rPr lang="zh-CN" altLang="en-US" dirty="0"/>
              <a:t>为在</a:t>
            </a:r>
            <a:r>
              <a:rPr lang="en-US" altLang="zh-CN" i="1" dirty="0">
                <a:latin typeface="Symbol" panose="05050102010706020507" pitchFamily="18" charset="2"/>
              </a:rPr>
              <a:t>h</a:t>
            </a:r>
            <a:r>
              <a:rPr lang="en-US" altLang="zh-CN" dirty="0"/>
              <a:t>=</a:t>
            </a:r>
            <a:r>
              <a:rPr lang="en-US" altLang="zh-CN" i="1" dirty="0"/>
              <a:t>y</a:t>
            </a:r>
            <a:r>
              <a:rPr lang="zh-CN" altLang="en-US" dirty="0"/>
              <a:t>条件下</a:t>
            </a:r>
            <a:r>
              <a:rPr lang="en-US" altLang="zh-CN" dirty="0"/>
              <a:t>, </a:t>
            </a:r>
            <a:r>
              <a:rPr lang="zh-CN" altLang="en-US" dirty="0"/>
              <a:t>关于</a:t>
            </a:r>
            <a:r>
              <a:rPr lang="en-US" altLang="zh-CN" i="1" dirty="0">
                <a:latin typeface="Symbol" panose="05050102010706020507" pitchFamily="18" charset="2"/>
              </a:rPr>
              <a:t>x</a:t>
            </a:r>
            <a:r>
              <a:rPr lang="zh-CN" altLang="en-US" dirty="0"/>
              <a:t>的条件概率密度</a:t>
            </a:r>
          </a:p>
          <a:p>
            <a:pPr marL="0" indent="0" eaLnBrk="1" hangingPunct="1"/>
            <a:r>
              <a:rPr lang="zh-CN" altLang="en-US" dirty="0"/>
              <a:t>称</a:t>
            </a:r>
          </a:p>
        </p:txBody>
      </p:sp>
      <p:sp>
        <p:nvSpPr>
          <p:cNvPr id="387078" name="Text Box 6">
            <a:extLst>
              <a:ext uri="{FF2B5EF4-FFF2-40B4-BE49-F238E27FC236}">
                <a16:creationId xmlns:a16="http://schemas.microsoft.com/office/drawing/2014/main" id="{173F5BE3-2D26-427B-BE44-6B6669C1E5A7}"/>
              </a:ext>
            </a:extLst>
          </p:cNvPr>
          <p:cNvSpPr txBox="1">
            <a:spLocks noChangeArrowheads="1"/>
          </p:cNvSpPr>
          <p:nvPr/>
        </p:nvSpPr>
        <p:spPr bwMode="auto">
          <a:xfrm>
            <a:off x="0" y="5486400"/>
            <a:ext cx="7775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a:solidFill>
                  <a:srgbClr val="FFFFFF"/>
                </a:solidFill>
              </a:rPr>
              <a:t>为在</a:t>
            </a:r>
            <a:r>
              <a:rPr lang="en-US" altLang="zh-CN" i="1">
                <a:solidFill>
                  <a:srgbClr val="FFFFFF"/>
                </a:solidFill>
                <a:latin typeface="Symbol" panose="05050102010706020507" pitchFamily="18" charset="2"/>
              </a:rPr>
              <a:t>x</a:t>
            </a:r>
            <a:r>
              <a:rPr lang="en-US" altLang="zh-CN">
                <a:solidFill>
                  <a:srgbClr val="FFFFFF"/>
                </a:solidFill>
              </a:rPr>
              <a:t>=</a:t>
            </a:r>
            <a:r>
              <a:rPr lang="en-US" altLang="zh-CN" i="1">
                <a:solidFill>
                  <a:srgbClr val="FFFFFF"/>
                </a:solidFill>
              </a:rPr>
              <a:t>x</a:t>
            </a:r>
            <a:r>
              <a:rPr lang="zh-CN" altLang="en-US">
                <a:solidFill>
                  <a:srgbClr val="FFFFFF"/>
                </a:solidFill>
              </a:rPr>
              <a:t>条件下</a:t>
            </a:r>
            <a:r>
              <a:rPr lang="en-US" altLang="zh-CN">
                <a:solidFill>
                  <a:srgbClr val="FFFFFF"/>
                </a:solidFill>
              </a:rPr>
              <a:t>, </a:t>
            </a:r>
            <a:r>
              <a:rPr lang="zh-CN" altLang="en-US">
                <a:solidFill>
                  <a:srgbClr val="FFFFFF"/>
                </a:solidFill>
              </a:rPr>
              <a:t>关于</a:t>
            </a:r>
            <a:r>
              <a:rPr lang="en-US" altLang="zh-CN" i="1">
                <a:solidFill>
                  <a:srgbClr val="FFFFFF"/>
                </a:solidFill>
                <a:latin typeface="Symbol" panose="05050102010706020507" pitchFamily="18" charset="2"/>
              </a:rPr>
              <a:t>h</a:t>
            </a:r>
            <a:r>
              <a:rPr lang="zh-CN" altLang="en-US">
                <a:solidFill>
                  <a:srgbClr val="FFFFFF"/>
                </a:solidFill>
              </a:rPr>
              <a:t>的条件概率密度</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8098" name="Rectangle 2">
            <a:extLst>
              <a:ext uri="{FF2B5EF4-FFF2-40B4-BE49-F238E27FC236}">
                <a16:creationId xmlns:a16="http://schemas.microsoft.com/office/drawing/2014/main" id="{68DCD492-F267-436A-9F4A-49F23853B42F}"/>
              </a:ext>
            </a:extLst>
          </p:cNvPr>
          <p:cNvSpPr>
            <a:spLocks noGrp="1" noChangeArrowheads="1"/>
          </p:cNvSpPr>
          <p:nvPr>
            <p:ph type="title"/>
          </p:nvPr>
        </p:nvSpPr>
        <p:spPr/>
        <p:txBody>
          <a:bodyPr/>
          <a:lstStyle/>
          <a:p>
            <a:pPr eaLnBrk="1" hangingPunct="1"/>
            <a:r>
              <a:rPr lang="zh-CN" altLang="en-US" dirty="0"/>
              <a:t>随机变量的独立性</a:t>
            </a:r>
          </a:p>
        </p:txBody>
      </p:sp>
      <mc:AlternateContent xmlns:mc="http://schemas.openxmlformats.org/markup-compatibility/2006" xmlns:a14="http://schemas.microsoft.com/office/drawing/2010/main">
        <mc:Choice Requires="a14">
          <p:sp>
            <p:nvSpPr>
              <p:cNvPr id="388099" name="Rectangle 3">
                <a:extLst>
                  <a:ext uri="{FF2B5EF4-FFF2-40B4-BE49-F238E27FC236}">
                    <a16:creationId xmlns:a16="http://schemas.microsoft.com/office/drawing/2014/main" id="{FA274434-1215-41D3-B12B-AC64378F9DDE}"/>
                  </a:ext>
                </a:extLst>
              </p:cNvPr>
              <p:cNvSpPr>
                <a:spLocks noGrp="1" noChangeArrowheads="1"/>
              </p:cNvSpPr>
              <p:nvPr>
                <p:ph type="body" idx="1"/>
              </p:nvPr>
            </p:nvSpPr>
            <p:spPr>
              <a:xfrm>
                <a:off x="0" y="762000"/>
                <a:ext cx="8820472" cy="6096000"/>
              </a:xfrm>
            </p:spPr>
            <p:txBody>
              <a:bodyPr/>
              <a:lstStyle/>
              <a:p>
                <a:pPr marL="457200" indent="-457200" eaLnBrk="1" hangingPunct="1">
                  <a:lnSpc>
                    <a:spcPct val="130000"/>
                  </a:lnSpc>
                  <a:buFont typeface="Wingdings" panose="05000000000000000000" pitchFamily="2" charset="2"/>
                  <a:buChar char="l"/>
                </a:pPr>
                <a:r>
                  <a:rPr lang="zh-CN" altLang="en-US" sz="3200" dirty="0"/>
                  <a:t> 两个随机变量</a:t>
                </a:r>
                <a:r>
                  <a:rPr lang="en-US" altLang="zh-CN" sz="3200" i="1" dirty="0">
                    <a:latin typeface="Symbol" panose="05050102010706020507" pitchFamily="18" charset="2"/>
                  </a:rPr>
                  <a:t>x</a:t>
                </a:r>
                <a:r>
                  <a:rPr lang="zh-CN" altLang="en-US" sz="3200" dirty="0"/>
                  <a:t>和</a:t>
                </a:r>
                <a:r>
                  <a:rPr lang="en-US" altLang="zh-CN" sz="3200" i="1" dirty="0">
                    <a:latin typeface="Symbol" panose="05050102010706020507" pitchFamily="18" charset="2"/>
                  </a:rPr>
                  <a:t>h</a:t>
                </a:r>
                <a:r>
                  <a:rPr lang="zh-CN" altLang="en-US" sz="3200" dirty="0"/>
                  <a:t>是相互独立的</a:t>
                </a:r>
                <a:r>
                  <a:rPr lang="en-US" altLang="zh-CN" sz="3200" dirty="0"/>
                  <a:t>, </a:t>
                </a:r>
                <a:r>
                  <a:rPr lang="zh-CN" altLang="en-US" sz="3200" dirty="0"/>
                  <a:t>是指的其中一个变量取任意值的事件和另一个变量取任意值的事件总是相互独立的</a:t>
                </a:r>
                <a:r>
                  <a:rPr lang="en-US" altLang="zh-CN" sz="3200" dirty="0"/>
                  <a:t>.</a:t>
                </a:r>
              </a:p>
              <a:p>
                <a:pPr marL="457200" indent="-457200" eaLnBrk="1" hangingPunct="1">
                  <a:lnSpc>
                    <a:spcPct val="130000"/>
                  </a:lnSpc>
                  <a:buFont typeface="Wingdings" panose="05000000000000000000" pitchFamily="2" charset="2"/>
                  <a:buChar char="l"/>
                </a:pPr>
                <a:r>
                  <a:rPr lang="zh-CN" altLang="en-US" sz="3200" dirty="0"/>
                  <a:t> </a:t>
                </a:r>
                <a:r>
                  <a:rPr lang="zh-CN" altLang="en-US" sz="3200" dirty="0">
                    <a:solidFill>
                      <a:srgbClr val="FFFF00"/>
                    </a:solidFill>
                  </a:rPr>
                  <a:t>定义 </a:t>
                </a:r>
                <a:r>
                  <a:rPr lang="en-US" altLang="zh-CN" sz="3200" dirty="0">
                    <a:solidFill>
                      <a:srgbClr val="FFFF00"/>
                    </a:solidFill>
                  </a:rPr>
                  <a:t>2.9 </a:t>
                </a:r>
                <a:r>
                  <a:rPr lang="zh-CN" altLang="en-US" sz="3200" dirty="0"/>
                  <a:t>对于任何实数</a:t>
                </a:r>
                <a:r>
                  <a:rPr lang="en-US" altLang="zh-CN" sz="3200" dirty="0" err="1"/>
                  <a:t>x,y</a:t>
                </a:r>
                <a:r>
                  <a:rPr lang="en-US" altLang="zh-CN" sz="3200" dirty="0"/>
                  <a:t>, </a:t>
                </a:r>
                <a:r>
                  <a:rPr lang="zh-CN" altLang="en-US" sz="3200" dirty="0"/>
                  <a:t>如果二元随机变量</a:t>
                </a:r>
                <a:r>
                  <a:rPr lang="en-US" altLang="zh-CN" sz="3200" dirty="0"/>
                  <a:t>(</a:t>
                </a:r>
                <a14:m>
                  <m:oMath xmlns:m="http://schemas.openxmlformats.org/officeDocument/2006/math">
                    <m:r>
                      <a:rPr lang="en-US" altLang="zh-CN" sz="3200" b="0" i="1" smtClean="0">
                        <a:latin typeface="Cambria Math" panose="02040503050406030204" pitchFamily="18" charset="0"/>
                      </a:rPr>
                      <m:t>𝜉</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𝜂</m:t>
                    </m:r>
                  </m:oMath>
                </a14:m>
                <a:r>
                  <a:rPr lang="en-US" altLang="zh-CN" sz="3200" dirty="0"/>
                  <a:t>)</a:t>
                </a:r>
                <a:r>
                  <a:rPr lang="zh-CN" altLang="en-US" sz="3200" dirty="0"/>
                  <a:t>的联合分布函数</a:t>
                </a:r>
                <a:r>
                  <a:rPr lang="en-US" altLang="zh-CN" sz="3200" dirty="0"/>
                  <a:t>F(</a:t>
                </a:r>
                <a:r>
                  <a:rPr lang="en-US" altLang="zh-CN" sz="3200" dirty="0" err="1"/>
                  <a:t>x,y</a:t>
                </a:r>
                <a:r>
                  <a:rPr lang="en-US" altLang="zh-CN" sz="3200" dirty="0"/>
                  <a:t>)</a:t>
                </a:r>
                <a:r>
                  <a:rPr lang="zh-CN" altLang="en-US" sz="3200" dirty="0"/>
                  <a:t>等于</a:t>
                </a:r>
                <a14:m>
                  <m:oMath xmlns:m="http://schemas.openxmlformats.org/officeDocument/2006/math">
                    <m:r>
                      <a:rPr lang="en-US" altLang="zh-CN" sz="3200" b="0" i="1" dirty="0" smtClean="0">
                        <a:latin typeface="Cambria Math" panose="02040503050406030204" pitchFamily="18" charset="0"/>
                      </a:rPr>
                      <m:t>𝜉</m:t>
                    </m:r>
                  </m:oMath>
                </a14:m>
                <a:r>
                  <a:rPr lang="zh-CN" altLang="en-US" sz="3200" dirty="0"/>
                  <a:t>和</a:t>
                </a:r>
                <a14:m>
                  <m:oMath xmlns:m="http://schemas.openxmlformats.org/officeDocument/2006/math">
                    <m:r>
                      <a:rPr lang="en-US" altLang="zh-CN" sz="3200" b="0" i="1" dirty="0" smtClean="0">
                        <a:latin typeface="Cambria Math" panose="02040503050406030204" pitchFamily="18" charset="0"/>
                      </a:rPr>
                      <m:t>𝜂</m:t>
                    </m:r>
                  </m:oMath>
                </a14:m>
                <a:r>
                  <a:rPr lang="zh-CN" altLang="en-US" sz="3200" dirty="0"/>
                  <a:t>的边缘分布函数的乘积</a:t>
                </a:r>
                <a:r>
                  <a:rPr lang="en-US" altLang="zh-CN" sz="3200" dirty="0"/>
                  <a:t>, </a:t>
                </a:r>
                <a:r>
                  <a:rPr lang="zh-CN" altLang="en-US" sz="3200" dirty="0"/>
                  <a:t>即</a:t>
                </a:r>
              </a:p>
              <a:p>
                <a:pPr algn="ctr" eaLnBrk="1" hangingPunct="1">
                  <a:lnSpc>
                    <a:spcPct val="130000"/>
                  </a:lnSpc>
                </a:pPr>
                <a:r>
                  <a:rPr lang="zh-CN" altLang="en-US" sz="3200" dirty="0"/>
                  <a:t>	</a:t>
                </a:r>
                <a14:m>
                  <m:oMath xmlns:m="http://schemas.openxmlformats.org/officeDocument/2006/math">
                    <m:r>
                      <a:rPr lang="en-US" altLang="zh-CN" sz="3200" b="0" i="1" smtClean="0">
                        <a:latin typeface="Cambria Math" panose="02040503050406030204" pitchFamily="18" charset="0"/>
                      </a:rPr>
                      <m:t>𝐹</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𝑥</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𝑦</m:t>
                        </m:r>
                      </m:e>
                    </m:d>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𝐹</m:t>
                        </m:r>
                      </m:e>
                      <m:sub>
                        <m:r>
                          <a:rPr lang="en-US" altLang="zh-CN" sz="3200" b="0" i="1" smtClean="0">
                            <a:latin typeface="Cambria Math" panose="02040503050406030204" pitchFamily="18" charset="0"/>
                          </a:rPr>
                          <m:t>𝜉</m:t>
                        </m:r>
                      </m:sub>
                    </m:sSub>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𝑥</m:t>
                        </m:r>
                      </m:e>
                    </m:d>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𝐹</m:t>
                        </m:r>
                      </m:e>
                      <m:sub>
                        <m:r>
                          <a:rPr lang="en-US" altLang="zh-CN" sz="3200" b="0" i="1" smtClean="0">
                            <a:latin typeface="Cambria Math" panose="02040503050406030204" pitchFamily="18" charset="0"/>
                          </a:rPr>
                          <m:t>𝜂</m:t>
                        </m:r>
                      </m:sub>
                    </m:sSub>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𝑦</m:t>
                        </m:r>
                      </m:e>
                    </m:d>
                  </m:oMath>
                </a14:m>
                <a:endParaRPr lang="en-US" altLang="zh-CN" sz="3200" b="0" dirty="0"/>
              </a:p>
              <a:p>
                <a:pPr eaLnBrk="1" hangingPunct="1">
                  <a:lnSpc>
                    <a:spcPct val="130000"/>
                  </a:lnSpc>
                </a:pPr>
                <a:r>
                  <a:rPr lang="zh-CN" altLang="en-US" sz="3200" dirty="0"/>
                  <a:t>    则称随机变量</a:t>
                </a:r>
                <a14:m>
                  <m:oMath xmlns:m="http://schemas.openxmlformats.org/officeDocument/2006/math">
                    <m:r>
                      <a:rPr lang="en-US" altLang="zh-CN" sz="3200" b="0" i="1" dirty="0" smtClean="0">
                        <a:latin typeface="Cambria Math" panose="02040503050406030204" pitchFamily="18" charset="0"/>
                      </a:rPr>
                      <m:t>𝜉</m:t>
                    </m:r>
                  </m:oMath>
                </a14:m>
                <a:r>
                  <a:rPr lang="zh-CN" altLang="en-US" sz="3200" dirty="0"/>
                  <a:t>和</a:t>
                </a:r>
                <a14:m>
                  <m:oMath xmlns:m="http://schemas.openxmlformats.org/officeDocument/2006/math">
                    <m:r>
                      <a:rPr lang="en-US" altLang="zh-CN" sz="3200" b="0" i="1" dirty="0" smtClean="0">
                        <a:latin typeface="Cambria Math" panose="02040503050406030204" pitchFamily="18" charset="0"/>
                      </a:rPr>
                      <m:t>𝜂</m:t>
                    </m:r>
                  </m:oMath>
                </a14:m>
                <a:r>
                  <a:rPr lang="zh-CN" altLang="en-US" sz="3200" dirty="0"/>
                  <a:t>相互独立</a:t>
                </a:r>
                <a:r>
                  <a:rPr lang="en-US" altLang="zh-CN" sz="3200" dirty="0"/>
                  <a:t>.</a:t>
                </a:r>
              </a:p>
            </p:txBody>
          </p:sp>
        </mc:Choice>
        <mc:Fallback xmlns="">
          <p:sp>
            <p:nvSpPr>
              <p:cNvPr id="388099" name="Rectangle 3">
                <a:extLst>
                  <a:ext uri="{FF2B5EF4-FFF2-40B4-BE49-F238E27FC236}">
                    <a16:creationId xmlns:a16="http://schemas.microsoft.com/office/drawing/2014/main" id="{FA274434-1215-41D3-B12B-AC64378F9DDE}"/>
                  </a:ext>
                </a:extLst>
              </p:cNvPr>
              <p:cNvSpPr>
                <a:spLocks noGrp="1" noRot="1" noChangeAspect="1" noMove="1" noResize="1" noEditPoints="1" noAdjustHandles="1" noChangeArrowheads="1" noChangeShapeType="1" noTextEdit="1"/>
              </p:cNvSpPr>
              <p:nvPr>
                <p:ph type="body" idx="1"/>
              </p:nvPr>
            </p:nvSpPr>
            <p:spPr>
              <a:xfrm>
                <a:off x="0" y="762000"/>
                <a:ext cx="8820472" cy="6096000"/>
              </a:xfrm>
              <a:blipFill>
                <a:blip r:embed="rId2"/>
                <a:stretch>
                  <a:fillRect l="-1520" t="-400" r="-1313"/>
                </a:stretch>
              </a:blipFill>
            </p:spPr>
            <p:txBody>
              <a:bodyPr/>
              <a:lstStyle/>
              <a:p>
                <a:r>
                  <a:rPr lang="zh-CN" altLang="en-US">
                    <a:noFill/>
                  </a:rPr>
                  <a:t> </a:t>
                </a:r>
              </a:p>
            </p:txBody>
          </p:sp>
        </mc:Fallback>
      </mc:AlternateContent>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22" name="Rectangle 2">
            <a:extLst>
              <a:ext uri="{FF2B5EF4-FFF2-40B4-BE49-F238E27FC236}">
                <a16:creationId xmlns:a16="http://schemas.microsoft.com/office/drawing/2014/main" id="{9BF4D7EA-9C71-450E-8794-FE00A27EF04E}"/>
              </a:ext>
            </a:extLst>
          </p:cNvPr>
          <p:cNvSpPr>
            <a:spLocks noGrp="1" noChangeArrowheads="1"/>
          </p:cNvSpPr>
          <p:nvPr>
            <p:ph type="title"/>
          </p:nvPr>
        </p:nvSpPr>
        <p:spPr>
          <a:xfrm>
            <a:off x="0" y="0"/>
            <a:ext cx="8839200" cy="3352800"/>
          </a:xfrm>
        </p:spPr>
        <p:txBody>
          <a:bodyPr anchor="t"/>
          <a:lstStyle/>
          <a:p>
            <a:pPr eaLnBrk="1" hangingPunct="1">
              <a:lnSpc>
                <a:spcPct val="110000"/>
              </a:lnSpc>
            </a:pPr>
            <a:r>
              <a:rPr lang="zh-CN" altLang="en-US" sz="3200" dirty="0">
                <a:latin typeface="Times New Roman" panose="02020603050405020304" pitchFamily="18" charset="0"/>
                <a:ea typeface="+mn-ea"/>
                <a:cs typeface="Times New Roman" panose="02020603050405020304" pitchFamily="18" charset="0"/>
              </a:rPr>
              <a:t>离散型  </a:t>
            </a:r>
            <a:r>
              <a:rPr lang="en-US" altLang="zh-CN" sz="3200" i="1" dirty="0">
                <a:latin typeface="Times New Roman" panose="02020603050405020304" pitchFamily="18" charset="0"/>
                <a:ea typeface="+mn-ea"/>
                <a:cs typeface="Times New Roman" panose="02020603050405020304" pitchFamily="18" charset="0"/>
              </a:rPr>
              <a:t>x</a:t>
            </a:r>
            <a:r>
              <a:rPr lang="zh-CN" altLang="en-US" sz="3200" dirty="0">
                <a:latin typeface="Times New Roman" panose="02020603050405020304" pitchFamily="18" charset="0"/>
                <a:ea typeface="+mn-ea"/>
                <a:cs typeface="Times New Roman" panose="02020603050405020304" pitchFamily="18" charset="0"/>
              </a:rPr>
              <a:t>与</a:t>
            </a:r>
            <a:r>
              <a:rPr lang="en-US" altLang="zh-CN" sz="3200" i="1" dirty="0">
                <a:latin typeface="Times New Roman" panose="02020603050405020304" pitchFamily="18" charset="0"/>
                <a:ea typeface="+mn-ea"/>
                <a:cs typeface="Times New Roman" panose="02020603050405020304" pitchFamily="18" charset="0"/>
              </a:rPr>
              <a:t>h</a:t>
            </a:r>
            <a:r>
              <a:rPr lang="zh-CN" altLang="en-US" sz="3200" dirty="0">
                <a:latin typeface="Times New Roman" panose="02020603050405020304" pitchFamily="18" charset="0"/>
                <a:ea typeface="+mn-ea"/>
                <a:cs typeface="Times New Roman" panose="02020603050405020304" pitchFamily="18" charset="0"/>
              </a:rPr>
              <a:t>相互独立的充要条件是对一切</a:t>
            </a:r>
            <a:r>
              <a:rPr lang="en-US" altLang="zh-CN" sz="3200" i="1" dirty="0" err="1">
                <a:latin typeface="Times New Roman" panose="02020603050405020304" pitchFamily="18" charset="0"/>
                <a:ea typeface="+mn-ea"/>
                <a:cs typeface="Times New Roman" panose="02020603050405020304" pitchFamily="18" charset="0"/>
              </a:rPr>
              <a:t>i</a:t>
            </a:r>
            <a:r>
              <a:rPr lang="en-US" altLang="zh-CN" sz="3200" dirty="0" err="1">
                <a:latin typeface="Times New Roman" panose="02020603050405020304" pitchFamily="18" charset="0"/>
                <a:ea typeface="+mn-ea"/>
                <a:cs typeface="Times New Roman" panose="02020603050405020304" pitchFamily="18" charset="0"/>
              </a:rPr>
              <a:t>,</a:t>
            </a:r>
            <a:r>
              <a:rPr lang="en-US" altLang="zh-CN" sz="3200" i="1" dirty="0" err="1">
                <a:latin typeface="Times New Roman" panose="02020603050405020304" pitchFamily="18" charset="0"/>
                <a:ea typeface="+mn-ea"/>
                <a:cs typeface="Times New Roman" panose="02020603050405020304" pitchFamily="18" charset="0"/>
              </a:rPr>
              <a:t>j</a:t>
            </a:r>
            <a:r>
              <a:rPr lang="en-US" altLang="zh-CN" sz="3200" dirty="0">
                <a:latin typeface="Times New Roman" panose="02020603050405020304" pitchFamily="18" charset="0"/>
                <a:ea typeface="+mn-ea"/>
                <a:cs typeface="Times New Roman" panose="02020603050405020304" pitchFamily="18" charset="0"/>
              </a:rPr>
              <a:t>=1,2,…</a:t>
            </a:r>
            <a:br>
              <a:rPr lang="en-US" altLang="zh-CN" sz="3200" dirty="0">
                <a:latin typeface="Times New Roman" panose="02020603050405020304" pitchFamily="18" charset="0"/>
                <a:ea typeface="+mn-ea"/>
                <a:cs typeface="Times New Roman" panose="02020603050405020304" pitchFamily="18" charset="0"/>
              </a:rPr>
            </a:br>
            <a:r>
              <a:rPr lang="en-US" altLang="zh-CN" sz="3200" dirty="0">
                <a:latin typeface="Times New Roman" panose="02020603050405020304" pitchFamily="18" charset="0"/>
                <a:ea typeface="+mn-ea"/>
                <a:cs typeface="Times New Roman" panose="02020603050405020304" pitchFamily="18" charset="0"/>
              </a:rPr>
              <a:t>	                       </a:t>
            </a:r>
            <a:r>
              <a:rPr lang="en-US" altLang="zh-CN" sz="3200" i="1" dirty="0" err="1">
                <a:latin typeface="Times New Roman" panose="02020603050405020304" pitchFamily="18" charset="0"/>
                <a:ea typeface="+mn-ea"/>
                <a:cs typeface="Times New Roman" panose="02020603050405020304" pitchFamily="18" charset="0"/>
              </a:rPr>
              <a:t>p</a:t>
            </a:r>
            <a:r>
              <a:rPr lang="en-US" altLang="zh-CN" sz="3200" i="1" baseline="-25000" dirty="0" err="1">
                <a:latin typeface="Times New Roman" panose="02020603050405020304" pitchFamily="18" charset="0"/>
                <a:ea typeface="+mn-ea"/>
                <a:cs typeface="Times New Roman" panose="02020603050405020304" pitchFamily="18" charset="0"/>
              </a:rPr>
              <a:t>ij</a:t>
            </a:r>
            <a:r>
              <a:rPr lang="en-US" altLang="zh-CN" sz="3200" dirty="0">
                <a:latin typeface="Times New Roman" panose="02020603050405020304" pitchFamily="18" charset="0"/>
                <a:ea typeface="+mn-ea"/>
                <a:cs typeface="Times New Roman" panose="02020603050405020304" pitchFamily="18" charset="0"/>
              </a:rPr>
              <a:t>=</a:t>
            </a:r>
            <a:r>
              <a:rPr lang="en-US" altLang="zh-CN" sz="3200" i="1" dirty="0">
                <a:latin typeface="Times New Roman" panose="02020603050405020304" pitchFamily="18" charset="0"/>
                <a:ea typeface="+mn-ea"/>
                <a:cs typeface="Times New Roman" panose="02020603050405020304" pitchFamily="18" charset="0"/>
              </a:rPr>
              <a:t>p</a:t>
            </a:r>
            <a:r>
              <a:rPr lang="en-US" altLang="zh-CN" sz="3200" i="1" baseline="-25000" dirty="0">
                <a:latin typeface="Times New Roman" panose="02020603050405020304" pitchFamily="18" charset="0"/>
                <a:ea typeface="+mn-ea"/>
                <a:cs typeface="Times New Roman" panose="02020603050405020304" pitchFamily="18" charset="0"/>
              </a:rPr>
              <a:t>i</a:t>
            </a:r>
            <a:r>
              <a:rPr lang="en-US" altLang="zh-CN" sz="3200" baseline="30000" dirty="0">
                <a:latin typeface="Times New Roman" panose="02020603050405020304" pitchFamily="18" charset="0"/>
                <a:ea typeface="+mn-ea"/>
                <a:cs typeface="Times New Roman" panose="02020603050405020304" pitchFamily="18" charset="0"/>
              </a:rPr>
              <a:t>(1)</a:t>
            </a:r>
            <a:r>
              <a:rPr lang="en-US" altLang="zh-CN" sz="3200" i="1" dirty="0" err="1">
                <a:latin typeface="Times New Roman" panose="02020603050405020304" pitchFamily="18" charset="0"/>
                <a:ea typeface="+mn-ea"/>
                <a:cs typeface="Times New Roman" panose="02020603050405020304" pitchFamily="18" charset="0"/>
              </a:rPr>
              <a:t>p</a:t>
            </a:r>
            <a:r>
              <a:rPr lang="en-US" altLang="zh-CN" sz="3200" i="1" baseline="-25000" dirty="0" err="1">
                <a:latin typeface="Times New Roman" panose="02020603050405020304" pitchFamily="18" charset="0"/>
                <a:ea typeface="+mn-ea"/>
                <a:cs typeface="Times New Roman" panose="02020603050405020304" pitchFamily="18" charset="0"/>
              </a:rPr>
              <a:t>j</a:t>
            </a:r>
            <a:r>
              <a:rPr lang="en-US" altLang="zh-CN" sz="3200" baseline="30000" dirty="0">
                <a:latin typeface="Times New Roman" panose="02020603050405020304" pitchFamily="18" charset="0"/>
                <a:ea typeface="+mn-ea"/>
                <a:cs typeface="Times New Roman" panose="02020603050405020304" pitchFamily="18" charset="0"/>
              </a:rPr>
              <a:t>(2)</a:t>
            </a:r>
            <a:br>
              <a:rPr lang="en-US" altLang="zh-CN" sz="3200" dirty="0">
                <a:latin typeface="Times New Roman" panose="02020603050405020304" pitchFamily="18" charset="0"/>
                <a:ea typeface="+mn-ea"/>
                <a:cs typeface="Times New Roman" panose="02020603050405020304" pitchFamily="18" charset="0"/>
              </a:rPr>
            </a:br>
            <a:r>
              <a:rPr lang="zh-CN" altLang="en-US" sz="3200" dirty="0">
                <a:solidFill>
                  <a:schemeClr val="tx1"/>
                </a:solidFill>
                <a:latin typeface="Times New Roman" panose="02020603050405020304" pitchFamily="18" charset="0"/>
                <a:ea typeface="+mn-ea"/>
                <a:cs typeface="Times New Roman" panose="02020603050405020304" pitchFamily="18" charset="0"/>
              </a:rPr>
              <a:t>例  如果</a:t>
            </a:r>
            <a:r>
              <a:rPr kumimoji="1" lang="en-US" altLang="zh-CN" sz="3200" b="0" i="1" u="none" strike="noStrike" cap="none" normalizeH="0" baseline="0" dirty="0">
                <a:ln>
                  <a:noFill/>
                </a:ln>
                <a:solidFill>
                  <a:schemeClr val="tx1"/>
                </a:solidFill>
                <a:effectLst/>
                <a:latin typeface="Symbol" panose="05050102010706020507" pitchFamily="18" charset="2"/>
                <a:ea typeface="宋体" panose="02010600030101010101" pitchFamily="2" charset="-122"/>
              </a:rPr>
              <a:t>x </a:t>
            </a:r>
            <a:r>
              <a:rPr lang="zh-CN" altLang="en-US" sz="3200" dirty="0">
                <a:solidFill>
                  <a:schemeClr val="tx1"/>
                </a:solidFill>
                <a:latin typeface="Times New Roman" panose="02020603050405020304" pitchFamily="18" charset="0"/>
                <a:ea typeface="+mn-ea"/>
                <a:cs typeface="Times New Roman" panose="02020603050405020304" pitchFamily="18" charset="0"/>
              </a:rPr>
              <a:t>取值</a:t>
            </a:r>
            <a:r>
              <a:rPr lang="en-US" altLang="zh-CN" sz="3200" dirty="0">
                <a:solidFill>
                  <a:schemeClr val="tx1"/>
                </a:solidFill>
                <a:latin typeface="Times New Roman" panose="02020603050405020304" pitchFamily="18" charset="0"/>
                <a:ea typeface="+mn-ea"/>
                <a:cs typeface="Times New Roman" panose="02020603050405020304" pitchFamily="18" charset="0"/>
              </a:rPr>
              <a:t>1, 2</a:t>
            </a:r>
            <a:r>
              <a:rPr lang="zh-CN" altLang="en-US" sz="3200" dirty="0">
                <a:solidFill>
                  <a:schemeClr val="tx1"/>
                </a:solidFill>
                <a:latin typeface="Times New Roman" panose="02020603050405020304" pitchFamily="18" charset="0"/>
                <a:ea typeface="+mn-ea"/>
                <a:cs typeface="Times New Roman" panose="02020603050405020304" pitchFamily="18" charset="0"/>
              </a:rPr>
              <a:t>的概率为</a:t>
            </a:r>
            <a:r>
              <a:rPr lang="en-US" altLang="zh-CN" sz="3200" dirty="0">
                <a:solidFill>
                  <a:schemeClr val="tx1"/>
                </a:solidFill>
                <a:latin typeface="Times New Roman" panose="02020603050405020304" pitchFamily="18" charset="0"/>
                <a:ea typeface="+mn-ea"/>
                <a:cs typeface="Times New Roman" panose="02020603050405020304" pitchFamily="18" charset="0"/>
              </a:rPr>
              <a:t>0.6, 0.4 </a:t>
            </a:r>
            <a:r>
              <a:rPr lang="zh-CN" altLang="en-US" sz="3200" dirty="0">
                <a:solidFill>
                  <a:schemeClr val="tx1"/>
                </a:solidFill>
                <a:latin typeface="Times New Roman" panose="02020603050405020304" pitchFamily="18" charset="0"/>
                <a:ea typeface="+mn-ea"/>
                <a:cs typeface="Times New Roman" panose="02020603050405020304" pitchFamily="18" charset="0"/>
              </a:rPr>
              <a:t>，而</a:t>
            </a:r>
            <a:r>
              <a:rPr kumimoji="1" lang="en-US" altLang="zh-CN" sz="3200" b="0" i="1" u="none" strike="noStrike" cap="none" normalizeH="0" baseline="0" dirty="0">
                <a:ln>
                  <a:noFill/>
                </a:ln>
                <a:solidFill>
                  <a:schemeClr val="tx1"/>
                </a:solidFill>
                <a:effectLst/>
                <a:latin typeface="Symbol" panose="05050102010706020507" pitchFamily="18" charset="2"/>
                <a:ea typeface="宋体" panose="02010600030101010101" pitchFamily="2" charset="-122"/>
              </a:rPr>
              <a:t>h </a:t>
            </a:r>
            <a:r>
              <a:rPr lang="zh-CN" altLang="en-US" sz="3200" dirty="0">
                <a:solidFill>
                  <a:schemeClr val="tx1"/>
                </a:solidFill>
                <a:latin typeface="Times New Roman" panose="02020603050405020304" pitchFamily="18" charset="0"/>
                <a:ea typeface="+mn-ea"/>
                <a:cs typeface="Times New Roman" panose="02020603050405020304" pitchFamily="18" charset="0"/>
              </a:rPr>
              <a:t>取值</a:t>
            </a:r>
            <a:r>
              <a:rPr lang="en-US" altLang="zh-CN" sz="3200" dirty="0">
                <a:solidFill>
                  <a:schemeClr val="tx1"/>
                </a:solidFill>
                <a:latin typeface="Times New Roman" panose="02020603050405020304" pitchFamily="18" charset="0"/>
                <a:ea typeface="+mn-ea"/>
                <a:cs typeface="Times New Roman" panose="02020603050405020304" pitchFamily="18" charset="0"/>
              </a:rPr>
              <a:t>1, 2, 3</a:t>
            </a:r>
            <a:r>
              <a:rPr lang="zh-CN" altLang="en-US" sz="3200" dirty="0">
                <a:solidFill>
                  <a:schemeClr val="tx1"/>
                </a:solidFill>
                <a:latin typeface="Times New Roman" panose="02020603050405020304" pitchFamily="18" charset="0"/>
                <a:ea typeface="+mn-ea"/>
                <a:cs typeface="Times New Roman" panose="02020603050405020304" pitchFamily="18" charset="0"/>
              </a:rPr>
              <a:t>的概率为</a:t>
            </a:r>
            <a:r>
              <a:rPr lang="en-US" altLang="zh-CN" sz="3200" dirty="0">
                <a:solidFill>
                  <a:schemeClr val="tx1"/>
                </a:solidFill>
                <a:latin typeface="Times New Roman" panose="02020603050405020304" pitchFamily="18" charset="0"/>
                <a:ea typeface="+mn-ea"/>
                <a:cs typeface="Times New Roman" panose="02020603050405020304" pitchFamily="18" charset="0"/>
              </a:rPr>
              <a:t>0.2, 0.5, 0.3, </a:t>
            </a:r>
            <a:r>
              <a:rPr kumimoji="1" lang="en-US" altLang="zh-CN" sz="3200" b="0" i="1" u="none" strike="noStrike" cap="none" normalizeH="0" baseline="0" dirty="0">
                <a:ln>
                  <a:noFill/>
                </a:ln>
                <a:solidFill>
                  <a:schemeClr val="tx1"/>
                </a:solidFill>
                <a:effectLst/>
                <a:latin typeface="Symbol" panose="05050102010706020507" pitchFamily="18" charset="2"/>
                <a:ea typeface="宋体" panose="02010600030101010101" pitchFamily="2" charset="-122"/>
              </a:rPr>
              <a:t>x</a:t>
            </a:r>
            <a:r>
              <a:rPr lang="zh-CN" altLang="en-US" sz="3200" dirty="0">
                <a:solidFill>
                  <a:schemeClr val="tx1"/>
                </a:solidFill>
                <a:latin typeface="Times New Roman" panose="02020603050405020304" pitchFamily="18" charset="0"/>
                <a:ea typeface="+mn-ea"/>
                <a:cs typeface="Times New Roman" panose="02020603050405020304" pitchFamily="18" charset="0"/>
              </a:rPr>
              <a:t>与</a:t>
            </a:r>
            <a:r>
              <a:rPr kumimoji="1" lang="en-US" altLang="zh-CN" sz="3200" b="0" i="1" u="none" strike="noStrike" cap="none" normalizeH="0" baseline="0" dirty="0">
                <a:ln>
                  <a:noFill/>
                </a:ln>
                <a:solidFill>
                  <a:schemeClr val="tx1"/>
                </a:solidFill>
                <a:effectLst/>
                <a:latin typeface="Symbol" panose="05050102010706020507" pitchFamily="18" charset="2"/>
                <a:ea typeface="宋体" panose="02010600030101010101" pitchFamily="2" charset="-122"/>
              </a:rPr>
              <a:t>h</a:t>
            </a:r>
            <a:r>
              <a:rPr lang="zh-CN" altLang="en-US" sz="3200" dirty="0">
                <a:solidFill>
                  <a:schemeClr val="tx1"/>
                </a:solidFill>
                <a:latin typeface="Times New Roman" panose="02020603050405020304" pitchFamily="18" charset="0"/>
                <a:ea typeface="+mn-ea"/>
                <a:cs typeface="Times New Roman" panose="02020603050405020304" pitchFamily="18" charset="0"/>
              </a:rPr>
              <a:t>相互独立</a:t>
            </a:r>
            <a:r>
              <a:rPr lang="en-US" altLang="zh-CN" sz="3200" dirty="0">
                <a:solidFill>
                  <a:schemeClr val="tx1"/>
                </a:solidFill>
                <a:latin typeface="Times New Roman" panose="02020603050405020304" pitchFamily="18" charset="0"/>
                <a:ea typeface="+mn-ea"/>
                <a:cs typeface="Times New Roman" panose="02020603050405020304" pitchFamily="18" charset="0"/>
              </a:rPr>
              <a:t>, </a:t>
            </a:r>
            <a:r>
              <a:rPr lang="zh-CN" altLang="en-US" sz="3200" dirty="0">
                <a:solidFill>
                  <a:schemeClr val="tx1"/>
                </a:solidFill>
                <a:latin typeface="Times New Roman" panose="02020603050405020304" pitchFamily="18" charset="0"/>
                <a:ea typeface="+mn-ea"/>
                <a:cs typeface="Times New Roman" panose="02020603050405020304" pitchFamily="18" charset="0"/>
              </a:rPr>
              <a:t>则它们的联合概率分布如下表所示</a:t>
            </a:r>
            <a:r>
              <a:rPr lang="en-US" altLang="zh-CN" sz="3200" dirty="0">
                <a:solidFill>
                  <a:schemeClr val="tx1"/>
                </a:solidFill>
                <a:latin typeface="Times New Roman" panose="02020603050405020304" pitchFamily="18" charset="0"/>
                <a:ea typeface="+mn-ea"/>
                <a:cs typeface="Times New Roman" panose="02020603050405020304" pitchFamily="18" charset="0"/>
              </a:rPr>
              <a:t>:</a:t>
            </a:r>
          </a:p>
        </p:txBody>
      </p:sp>
      <p:graphicFrame>
        <p:nvGraphicFramePr>
          <p:cNvPr id="64543" name="Group 31">
            <a:extLst>
              <a:ext uri="{FF2B5EF4-FFF2-40B4-BE49-F238E27FC236}">
                <a16:creationId xmlns:a16="http://schemas.microsoft.com/office/drawing/2014/main" id="{E3066D9E-CB15-4ED4-B9CF-D58BC3E48789}"/>
              </a:ext>
            </a:extLst>
          </p:cNvPr>
          <p:cNvGraphicFramePr>
            <a:graphicFrameLocks noGrp="1"/>
          </p:cNvGraphicFramePr>
          <p:nvPr>
            <p:ph type="tbl" idx="1"/>
          </p:nvPr>
        </p:nvGraphicFramePr>
        <p:xfrm>
          <a:off x="0" y="3581400"/>
          <a:ext cx="9144000" cy="3276600"/>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gridCol w="2286000">
                  <a:extLst>
                    <a:ext uri="{9D8B030D-6E8A-4147-A177-3AD203B41FA5}">
                      <a16:colId xmlns:a16="http://schemas.microsoft.com/office/drawing/2014/main" val="20004"/>
                    </a:ext>
                  </a:extLst>
                </a:gridCol>
              </a:tblGrid>
              <a:tr h="1092200">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dirty="0">
                          <a:ln>
                            <a:noFill/>
                          </a:ln>
                          <a:solidFill>
                            <a:schemeClr val="tx1"/>
                          </a:solidFill>
                          <a:effectLst/>
                          <a:latin typeface="Symbol" panose="05050102010706020507" pitchFamily="18" charset="2"/>
                          <a:ea typeface="宋体" panose="02010600030101010101" pitchFamily="2" charset="-122"/>
                        </a:rPr>
                        <a:t>x</a:t>
                      </a:r>
                    </a:p>
                  </a:txBody>
                  <a:tcPr anchor="b"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dirty="0">
                          <a:ln>
                            <a:noFill/>
                          </a:ln>
                          <a:solidFill>
                            <a:schemeClr val="tx1"/>
                          </a:solidFill>
                          <a:effectLst/>
                          <a:latin typeface="Symbol" panose="05050102010706020507" pitchFamily="18" charset="2"/>
                          <a:ea typeface="宋体" panose="02010600030101010101" pitchFamily="2" charset="-122"/>
                        </a:rPr>
                        <a:t>h</a:t>
                      </a:r>
                    </a:p>
                  </a:txBody>
                  <a:tcPr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922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922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89146" name="Line 32">
            <a:extLst>
              <a:ext uri="{FF2B5EF4-FFF2-40B4-BE49-F238E27FC236}">
                <a16:creationId xmlns:a16="http://schemas.microsoft.com/office/drawing/2014/main" id="{49FCA076-599F-425B-8F5D-AD8E74509FF4}"/>
              </a:ext>
            </a:extLst>
          </p:cNvPr>
          <p:cNvSpPr>
            <a:spLocks noChangeShapeType="1"/>
          </p:cNvSpPr>
          <p:nvPr/>
        </p:nvSpPr>
        <p:spPr bwMode="auto">
          <a:xfrm>
            <a:off x="0" y="3657600"/>
            <a:ext cx="2286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DAC87897-BDA5-4EC9-B156-F344B8351E59}"/>
              </a:ext>
            </a:extLst>
          </p:cNvPr>
          <p:cNvSpPr>
            <a:spLocks noGrp="1" noChangeArrowheads="1"/>
          </p:cNvSpPr>
          <p:nvPr>
            <p:ph type="title"/>
          </p:nvPr>
        </p:nvSpPr>
        <p:spPr>
          <a:xfrm>
            <a:off x="0" y="0"/>
            <a:ext cx="9144000" cy="1143000"/>
          </a:xfrm>
        </p:spPr>
        <p:txBody>
          <a:bodyPr/>
          <a:lstStyle/>
          <a:p>
            <a:pPr eaLnBrk="1" hangingPunct="1"/>
            <a:r>
              <a:rPr lang="zh-CN" altLang="en-US"/>
              <a:t>在给定离散型随机变量的概率分布表的情况下</a:t>
            </a:r>
          </a:p>
        </p:txBody>
      </p:sp>
      <p:sp>
        <p:nvSpPr>
          <p:cNvPr id="390147" name="Rectangle 3">
            <a:extLst>
              <a:ext uri="{FF2B5EF4-FFF2-40B4-BE49-F238E27FC236}">
                <a16:creationId xmlns:a16="http://schemas.microsoft.com/office/drawing/2014/main" id="{E98B3413-6CF4-46DA-865C-FF72DBB9AF77}"/>
              </a:ext>
            </a:extLst>
          </p:cNvPr>
          <p:cNvSpPr>
            <a:spLocks noGrp="1" noChangeArrowheads="1"/>
          </p:cNvSpPr>
          <p:nvPr>
            <p:ph type="body" idx="1"/>
          </p:nvPr>
        </p:nvSpPr>
        <p:spPr>
          <a:xfrm>
            <a:off x="0" y="1295400"/>
            <a:ext cx="9144000" cy="5562600"/>
          </a:xfrm>
        </p:spPr>
        <p:txBody>
          <a:bodyPr/>
          <a:lstStyle/>
          <a:p>
            <a:pPr marL="457200" indent="-457200" eaLnBrk="1" hangingPunct="1">
              <a:lnSpc>
                <a:spcPct val="130000"/>
              </a:lnSpc>
              <a:buFont typeface="Wingdings" panose="05000000000000000000" pitchFamily="2" charset="2"/>
              <a:buChar char="l"/>
            </a:pPr>
            <a:r>
              <a:rPr lang="zh-CN" altLang="en-US" sz="3200" dirty="0"/>
              <a:t>如果要判定其不独立往往容易</a:t>
            </a:r>
            <a:r>
              <a:rPr lang="en-US" altLang="zh-CN" sz="3200" dirty="0"/>
              <a:t>, </a:t>
            </a:r>
            <a:r>
              <a:rPr lang="zh-CN" altLang="en-US" sz="3200" dirty="0"/>
              <a:t>只要任找一个</a:t>
            </a:r>
            <a:r>
              <a:rPr lang="en-US" altLang="zh-CN" sz="3200" i="1" dirty="0" err="1"/>
              <a:t>p</a:t>
            </a:r>
            <a:r>
              <a:rPr lang="en-US" altLang="zh-CN" sz="3200" i="1" baseline="-25000" dirty="0" err="1"/>
              <a:t>ij</a:t>
            </a:r>
            <a:r>
              <a:rPr lang="zh-CN" altLang="en-US" sz="3200" dirty="0"/>
              <a:t>不等于边缘概率</a:t>
            </a:r>
            <a:r>
              <a:rPr lang="en-US" altLang="zh-CN" sz="3200" i="1" dirty="0"/>
              <a:t>p</a:t>
            </a:r>
            <a:r>
              <a:rPr lang="en-US" altLang="zh-CN" sz="3200" i="1" baseline="-25000" dirty="0"/>
              <a:t>i</a:t>
            </a:r>
            <a:r>
              <a:rPr lang="en-US" altLang="zh-CN" sz="3200" baseline="30000" dirty="0"/>
              <a:t>(1)</a:t>
            </a:r>
            <a:r>
              <a:rPr lang="zh-CN" altLang="en-US" sz="3200" dirty="0"/>
              <a:t>和</a:t>
            </a:r>
            <a:r>
              <a:rPr lang="en-US" altLang="zh-CN" sz="3200" i="1" dirty="0" err="1"/>
              <a:t>p</a:t>
            </a:r>
            <a:r>
              <a:rPr lang="en-US" altLang="zh-CN" sz="3200" i="1" baseline="-25000" dirty="0" err="1"/>
              <a:t>j</a:t>
            </a:r>
            <a:r>
              <a:rPr lang="en-US" altLang="zh-CN" sz="3200" baseline="30000" dirty="0"/>
              <a:t>(2)</a:t>
            </a:r>
            <a:r>
              <a:rPr lang="zh-CN" altLang="en-US" sz="3200" dirty="0"/>
              <a:t>的乘积就可断定其不独立</a:t>
            </a:r>
            <a:r>
              <a:rPr lang="en-US" altLang="zh-CN" sz="3200" dirty="0"/>
              <a:t>. </a:t>
            </a:r>
            <a:r>
              <a:rPr lang="zh-CN" altLang="en-US" sz="3200" dirty="0"/>
              <a:t>经常的快捷办法就是</a:t>
            </a:r>
            <a:r>
              <a:rPr lang="en-US" altLang="zh-CN" sz="3200" dirty="0"/>
              <a:t>, </a:t>
            </a:r>
            <a:r>
              <a:rPr lang="zh-CN" altLang="en-US" sz="3200" dirty="0"/>
              <a:t>只要发现联合概率分布表中有</a:t>
            </a:r>
            <a:r>
              <a:rPr lang="en-US" altLang="zh-CN" sz="3200" dirty="0"/>
              <a:t>0</a:t>
            </a:r>
            <a:r>
              <a:rPr lang="zh-CN" altLang="en-US" sz="3200" dirty="0"/>
              <a:t>存在</a:t>
            </a:r>
            <a:r>
              <a:rPr lang="en-US" altLang="zh-CN" sz="3200" dirty="0"/>
              <a:t>, </a:t>
            </a:r>
            <a:r>
              <a:rPr lang="zh-CN" altLang="en-US" sz="3200" dirty="0"/>
              <a:t>就基本可以认为这两个随机变量不独立了</a:t>
            </a:r>
            <a:r>
              <a:rPr lang="en-US" altLang="zh-CN" sz="3200" dirty="0"/>
              <a:t>.</a:t>
            </a:r>
          </a:p>
          <a:p>
            <a:pPr marL="457200" indent="-457200" eaLnBrk="1" hangingPunct="1">
              <a:lnSpc>
                <a:spcPct val="130000"/>
              </a:lnSpc>
              <a:buFont typeface="Wingdings" panose="05000000000000000000" pitchFamily="2" charset="2"/>
              <a:buChar char="l"/>
            </a:pPr>
            <a:r>
              <a:rPr lang="zh-CN" altLang="en-US" sz="3200" dirty="0"/>
              <a:t>而如果要判定其独立</a:t>
            </a:r>
            <a:r>
              <a:rPr lang="en-US" altLang="zh-CN" sz="3200" dirty="0"/>
              <a:t>, </a:t>
            </a:r>
            <a:r>
              <a:rPr lang="zh-CN" altLang="en-US" sz="3200" dirty="0"/>
              <a:t>则需要验证每一个</a:t>
            </a:r>
            <a:r>
              <a:rPr lang="en-US" altLang="zh-CN" sz="3200" i="1" dirty="0" err="1"/>
              <a:t>p</a:t>
            </a:r>
            <a:r>
              <a:rPr lang="en-US" altLang="zh-CN" sz="3200" i="1" baseline="-25000" dirty="0" err="1"/>
              <a:t>ij</a:t>
            </a:r>
            <a:r>
              <a:rPr lang="zh-CN" altLang="en-US" sz="3200" dirty="0"/>
              <a:t>是否为各个边缘概率的乘积</a:t>
            </a:r>
            <a:r>
              <a:rPr lang="en-US" altLang="zh-CN" sz="3200" dirty="0"/>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F672D38A-E045-4540-9FFD-CA9648D65A7C}"/>
              </a:ext>
            </a:extLst>
          </p:cNvPr>
          <p:cNvSpPr>
            <a:spLocks noGrp="1" noChangeArrowheads="1"/>
          </p:cNvSpPr>
          <p:nvPr>
            <p:ph type="title"/>
          </p:nvPr>
        </p:nvSpPr>
        <p:spPr/>
        <p:txBody>
          <a:bodyPr/>
          <a:lstStyle/>
          <a:p>
            <a:pPr eaLnBrk="1" hangingPunct="1"/>
            <a:r>
              <a:rPr lang="zh-CN" altLang="en-US"/>
              <a:t>连续型</a:t>
            </a:r>
          </a:p>
        </p:txBody>
      </p:sp>
      <p:sp>
        <p:nvSpPr>
          <p:cNvPr id="391171" name="Rectangle 3">
            <a:extLst>
              <a:ext uri="{FF2B5EF4-FFF2-40B4-BE49-F238E27FC236}">
                <a16:creationId xmlns:a16="http://schemas.microsoft.com/office/drawing/2014/main" id="{5F57C95C-153E-40CD-B5A0-68778DD95184}"/>
              </a:ext>
            </a:extLst>
          </p:cNvPr>
          <p:cNvSpPr>
            <a:spLocks noGrp="1" noChangeArrowheads="1"/>
          </p:cNvSpPr>
          <p:nvPr>
            <p:ph type="body" idx="1"/>
          </p:nvPr>
        </p:nvSpPr>
        <p:spPr>
          <a:xfrm>
            <a:off x="0" y="990600"/>
            <a:ext cx="8839200" cy="5867400"/>
          </a:xfrm>
        </p:spPr>
        <p:txBody>
          <a:bodyPr/>
          <a:lstStyle/>
          <a:p>
            <a:pPr marL="457200" indent="-457200" eaLnBrk="1" hangingPunct="1">
              <a:lnSpc>
                <a:spcPct val="130000"/>
              </a:lnSpc>
              <a:buFont typeface="Wingdings" panose="05000000000000000000" pitchFamily="2" charset="2"/>
              <a:buChar char="l"/>
            </a:pPr>
            <a:r>
              <a:rPr lang="zh-CN" altLang="en-US" sz="3200" dirty="0"/>
              <a:t>如</a:t>
            </a:r>
            <a:r>
              <a:rPr lang="en-US" altLang="zh-CN" sz="3200" i="1" dirty="0">
                <a:latin typeface="Symbol" panose="05050102010706020507" pitchFamily="18" charset="2"/>
              </a:rPr>
              <a:t>x</a:t>
            </a:r>
            <a:r>
              <a:rPr lang="zh-CN" altLang="en-US" sz="3200" dirty="0"/>
              <a:t>和</a:t>
            </a:r>
            <a:r>
              <a:rPr lang="en-US" altLang="zh-CN" sz="3200" i="1" dirty="0">
                <a:latin typeface="Symbol" panose="05050102010706020507" pitchFamily="18" charset="2"/>
              </a:rPr>
              <a:t>h</a:t>
            </a:r>
            <a:r>
              <a:rPr lang="zh-CN" altLang="en-US" sz="3200" dirty="0"/>
              <a:t>为连续型随机变量</a:t>
            </a:r>
            <a:r>
              <a:rPr lang="en-US" altLang="zh-CN" sz="3200" dirty="0"/>
              <a:t>, </a:t>
            </a:r>
            <a:r>
              <a:rPr lang="zh-CN" altLang="en-US" sz="3200" dirty="0"/>
              <a:t>则它们相互独立的充分必要条件为</a:t>
            </a:r>
            <a:r>
              <a:rPr lang="en-US" altLang="zh-CN" sz="3200" dirty="0"/>
              <a:t>, </a:t>
            </a:r>
            <a:r>
              <a:rPr lang="zh-CN" altLang="en-US" sz="3200" dirty="0"/>
              <a:t>对任何实数</a:t>
            </a:r>
            <a:r>
              <a:rPr lang="en-US" altLang="zh-CN" sz="3200" i="1" dirty="0"/>
              <a:t>x</a:t>
            </a:r>
            <a:r>
              <a:rPr lang="en-US" altLang="zh-CN" sz="3200" dirty="0"/>
              <a:t>, </a:t>
            </a:r>
            <a:r>
              <a:rPr lang="en-US" altLang="zh-CN" sz="3200" i="1" dirty="0"/>
              <a:t>y</a:t>
            </a:r>
          </a:p>
          <a:p>
            <a:pPr eaLnBrk="1" hangingPunct="1">
              <a:lnSpc>
                <a:spcPct val="130000"/>
              </a:lnSpc>
            </a:pPr>
            <a:r>
              <a:rPr lang="en-US" altLang="zh-CN" sz="3200" dirty="0"/>
              <a:t>	             </a:t>
            </a:r>
            <a:r>
              <a:rPr lang="en-US" altLang="zh-CN" sz="3200" i="1" dirty="0">
                <a:latin typeface="Symbol" panose="05050102010706020507" pitchFamily="18" charset="2"/>
              </a:rPr>
              <a:t>j</a:t>
            </a:r>
            <a:r>
              <a:rPr lang="en-US" altLang="zh-CN" sz="3200" dirty="0"/>
              <a:t>(</a:t>
            </a:r>
            <a:r>
              <a:rPr lang="en-US" altLang="zh-CN" sz="3200" i="1" dirty="0"/>
              <a:t>x</a:t>
            </a:r>
            <a:r>
              <a:rPr lang="en-US" altLang="zh-CN" sz="3200" dirty="0"/>
              <a:t>, </a:t>
            </a:r>
            <a:r>
              <a:rPr lang="en-US" altLang="zh-CN" sz="3200" i="1" dirty="0"/>
              <a:t>y</a:t>
            </a:r>
            <a:r>
              <a:rPr lang="en-US" altLang="zh-CN" sz="3200" dirty="0"/>
              <a:t>)=</a:t>
            </a:r>
            <a:r>
              <a:rPr lang="en-US" altLang="zh-CN" sz="3200" i="1" dirty="0">
                <a:latin typeface="Symbol" panose="05050102010706020507" pitchFamily="18" charset="2"/>
              </a:rPr>
              <a:t>j</a:t>
            </a:r>
            <a:r>
              <a:rPr lang="en-US" altLang="zh-CN" sz="3200" baseline="-25000" dirty="0"/>
              <a:t>1</a:t>
            </a:r>
            <a:r>
              <a:rPr lang="en-US" altLang="zh-CN" sz="3200" dirty="0"/>
              <a:t>(</a:t>
            </a:r>
            <a:r>
              <a:rPr lang="en-US" altLang="zh-CN" sz="3200" i="1" dirty="0"/>
              <a:t>x</a:t>
            </a:r>
            <a:r>
              <a:rPr lang="en-US" altLang="zh-CN" sz="3200" dirty="0"/>
              <a:t>)</a:t>
            </a:r>
            <a:r>
              <a:rPr lang="en-US" altLang="zh-CN" sz="3200" i="1" dirty="0">
                <a:latin typeface="Symbol" panose="05050102010706020507" pitchFamily="18" charset="2"/>
              </a:rPr>
              <a:t>j</a:t>
            </a:r>
            <a:r>
              <a:rPr lang="en-US" altLang="zh-CN" sz="3200" baseline="-25000" dirty="0"/>
              <a:t>2</a:t>
            </a:r>
            <a:r>
              <a:rPr lang="en-US" altLang="zh-CN" sz="3200" dirty="0"/>
              <a:t>(</a:t>
            </a:r>
            <a:r>
              <a:rPr lang="en-US" altLang="zh-CN" sz="3200" i="1" dirty="0"/>
              <a:t>y</a:t>
            </a:r>
            <a:r>
              <a:rPr lang="en-US" altLang="zh-CN" sz="3200" dirty="0"/>
              <a:t>)=</a:t>
            </a:r>
            <a:r>
              <a:rPr lang="en-US" altLang="zh-CN" sz="3200" i="1" dirty="0" err="1">
                <a:latin typeface="Symbol" panose="05050102010706020507" pitchFamily="18" charset="2"/>
              </a:rPr>
              <a:t>j</a:t>
            </a:r>
            <a:r>
              <a:rPr lang="en-US" altLang="zh-CN" sz="3200" i="1" baseline="-25000" dirty="0" err="1">
                <a:latin typeface="Symbol" panose="05050102010706020507" pitchFamily="18" charset="2"/>
              </a:rPr>
              <a:t>x</a:t>
            </a:r>
            <a:r>
              <a:rPr lang="en-US" altLang="zh-CN" sz="3200" dirty="0"/>
              <a:t>(</a:t>
            </a:r>
            <a:r>
              <a:rPr lang="en-US" altLang="zh-CN" sz="3200" i="1" dirty="0"/>
              <a:t>x</a:t>
            </a:r>
            <a:r>
              <a:rPr lang="en-US" altLang="zh-CN" sz="3200" dirty="0"/>
              <a:t>)</a:t>
            </a:r>
            <a:r>
              <a:rPr lang="en-US" altLang="zh-CN" sz="3200" i="1" dirty="0" err="1">
                <a:latin typeface="Symbol" panose="05050102010706020507" pitchFamily="18" charset="2"/>
              </a:rPr>
              <a:t>j</a:t>
            </a:r>
            <a:r>
              <a:rPr lang="en-US" altLang="zh-CN" sz="3200" i="1" baseline="-25000" dirty="0" err="1">
                <a:latin typeface="Symbol" panose="05050102010706020507" pitchFamily="18" charset="2"/>
              </a:rPr>
              <a:t>h</a:t>
            </a:r>
            <a:r>
              <a:rPr lang="en-US" altLang="zh-CN" sz="3200" dirty="0"/>
              <a:t>(</a:t>
            </a:r>
            <a:r>
              <a:rPr lang="en-US" altLang="zh-CN" sz="3200" i="1" dirty="0"/>
              <a:t>y</a:t>
            </a:r>
            <a:r>
              <a:rPr lang="en-US" altLang="zh-CN" sz="3200" dirty="0"/>
              <a:t>)</a:t>
            </a:r>
          </a:p>
          <a:p>
            <a:pPr eaLnBrk="1" hangingPunct="1">
              <a:lnSpc>
                <a:spcPct val="130000"/>
              </a:lnSpc>
            </a:pPr>
            <a:endParaRPr lang="en-US" altLang="zh-CN" sz="3200" dirty="0"/>
          </a:p>
          <a:p>
            <a:pPr marL="457200" indent="-457200" eaLnBrk="1" hangingPunct="1">
              <a:lnSpc>
                <a:spcPct val="130000"/>
              </a:lnSpc>
              <a:buFont typeface="Wingdings" panose="05000000000000000000" pitchFamily="2" charset="2"/>
              <a:buChar char="l"/>
            </a:pPr>
            <a:r>
              <a:rPr lang="zh-CN" altLang="en-US" sz="3200" dirty="0"/>
              <a:t>当一个二元函数</a:t>
            </a:r>
            <a:r>
              <a:rPr lang="en-US" altLang="zh-CN" sz="3200" i="1" dirty="0"/>
              <a:t>f</a:t>
            </a:r>
            <a:r>
              <a:rPr lang="en-US" altLang="zh-CN" sz="3200" dirty="0"/>
              <a:t>(</a:t>
            </a:r>
            <a:r>
              <a:rPr lang="en-US" altLang="zh-CN" sz="3200" i="1" dirty="0"/>
              <a:t>x</a:t>
            </a:r>
            <a:r>
              <a:rPr lang="en-US" altLang="zh-CN" sz="3200" dirty="0"/>
              <a:t>, </a:t>
            </a:r>
            <a:r>
              <a:rPr lang="en-US" altLang="zh-CN" sz="3200" i="1" dirty="0"/>
              <a:t>y</a:t>
            </a:r>
            <a:r>
              <a:rPr lang="en-US" altLang="zh-CN" sz="3200" dirty="0"/>
              <a:t>)</a:t>
            </a:r>
            <a:r>
              <a:rPr lang="zh-CN" altLang="en-US" sz="3200" dirty="0"/>
              <a:t>可写成两个单变量的函数乘积</a:t>
            </a:r>
            <a:r>
              <a:rPr lang="en-US" altLang="zh-CN" sz="3200" i="1" dirty="0"/>
              <a:t>f</a:t>
            </a:r>
            <a:r>
              <a:rPr lang="en-US" altLang="zh-CN" sz="3200" dirty="0"/>
              <a:t>(</a:t>
            </a:r>
            <a:r>
              <a:rPr lang="en-US" altLang="zh-CN" sz="3200" i="1" dirty="0"/>
              <a:t>x</a:t>
            </a:r>
            <a:r>
              <a:rPr lang="en-US" altLang="zh-CN" sz="3200" dirty="0"/>
              <a:t>, </a:t>
            </a:r>
            <a:r>
              <a:rPr lang="en-US" altLang="zh-CN" sz="3200" i="1" dirty="0"/>
              <a:t>y</a:t>
            </a:r>
            <a:r>
              <a:rPr lang="en-US" altLang="zh-CN" sz="3200" dirty="0"/>
              <a:t>)=</a:t>
            </a:r>
            <a:r>
              <a:rPr lang="en-US" altLang="zh-CN" sz="3200" i="1" dirty="0"/>
              <a:t>g</a:t>
            </a:r>
            <a:r>
              <a:rPr lang="en-US" altLang="zh-CN" sz="3200" dirty="0"/>
              <a:t>(</a:t>
            </a:r>
            <a:r>
              <a:rPr lang="en-US" altLang="zh-CN" sz="3200" i="1" dirty="0"/>
              <a:t>x</a:t>
            </a:r>
            <a:r>
              <a:rPr lang="en-US" altLang="zh-CN" sz="3200" dirty="0"/>
              <a:t>)</a:t>
            </a:r>
            <a:r>
              <a:rPr lang="en-US" altLang="zh-CN" sz="3200" i="1" dirty="0"/>
              <a:t>h</a:t>
            </a:r>
            <a:r>
              <a:rPr lang="en-US" altLang="zh-CN" sz="3200" dirty="0"/>
              <a:t>(</a:t>
            </a:r>
            <a:r>
              <a:rPr lang="en-US" altLang="zh-CN" sz="3200" i="1" dirty="0"/>
              <a:t>y</a:t>
            </a:r>
            <a:r>
              <a:rPr lang="en-US" altLang="zh-CN" sz="3200" dirty="0"/>
              <a:t>)</a:t>
            </a:r>
            <a:r>
              <a:rPr lang="zh-CN" altLang="en-US" sz="3200" dirty="0"/>
              <a:t>时</a:t>
            </a:r>
            <a:r>
              <a:rPr lang="en-US" altLang="zh-CN" sz="3200" dirty="0"/>
              <a:t>, </a:t>
            </a:r>
            <a:r>
              <a:rPr lang="zh-CN" altLang="en-US" sz="3200" dirty="0"/>
              <a:t>称其为可分离变量的</a:t>
            </a:r>
            <a:r>
              <a:rPr lang="en-US" altLang="zh-CN" sz="3200" dirty="0"/>
              <a:t>. </a:t>
            </a:r>
            <a:r>
              <a:rPr lang="zh-CN" altLang="en-US" sz="3200" dirty="0"/>
              <a:t>不难证明如果</a:t>
            </a:r>
            <a:r>
              <a:rPr lang="en-US" altLang="zh-CN" sz="3200" i="1" dirty="0">
                <a:latin typeface="Symbol" panose="05050102010706020507" pitchFamily="18" charset="2"/>
              </a:rPr>
              <a:t>x</a:t>
            </a:r>
            <a:r>
              <a:rPr lang="zh-CN" altLang="en-US" sz="3200" dirty="0"/>
              <a:t>和</a:t>
            </a:r>
            <a:r>
              <a:rPr lang="en-US" altLang="zh-CN" sz="3200" i="1" dirty="0">
                <a:latin typeface="Symbol" panose="05050102010706020507" pitchFamily="18" charset="2"/>
              </a:rPr>
              <a:t>h</a:t>
            </a:r>
            <a:r>
              <a:rPr lang="zh-CN" altLang="en-US" sz="3200" dirty="0"/>
              <a:t>的联合概率密度</a:t>
            </a:r>
            <a:r>
              <a:rPr lang="en-US" altLang="zh-CN" sz="3200" i="1" dirty="0">
                <a:latin typeface="Symbol" panose="05050102010706020507" pitchFamily="18" charset="2"/>
              </a:rPr>
              <a:t>j</a:t>
            </a:r>
            <a:r>
              <a:rPr lang="en-US" altLang="zh-CN" sz="3200" dirty="0"/>
              <a:t>(</a:t>
            </a:r>
            <a:r>
              <a:rPr lang="en-US" altLang="zh-CN" sz="3200" i="1" dirty="0" err="1"/>
              <a:t>x</a:t>
            </a:r>
            <a:r>
              <a:rPr lang="en-US" altLang="zh-CN" sz="3200" dirty="0" err="1"/>
              <a:t>,</a:t>
            </a:r>
            <a:r>
              <a:rPr lang="en-US" altLang="zh-CN" sz="3200" i="1" dirty="0" err="1"/>
              <a:t>y</a:t>
            </a:r>
            <a:r>
              <a:rPr lang="en-US" altLang="zh-CN" sz="3200" dirty="0"/>
              <a:t>)</a:t>
            </a:r>
            <a:r>
              <a:rPr lang="zh-CN" altLang="en-US" sz="3200" dirty="0"/>
              <a:t>可分离变量的</a:t>
            </a:r>
            <a:r>
              <a:rPr lang="en-US" altLang="zh-CN" sz="3200" dirty="0"/>
              <a:t>, </a:t>
            </a:r>
            <a:r>
              <a:rPr lang="zh-CN" altLang="en-US" sz="3200" dirty="0"/>
              <a:t>它们就是相互独立的</a:t>
            </a:r>
            <a:r>
              <a:rPr lang="en-US" altLang="zh-CN" sz="3200" dirty="0"/>
              <a:t>, </a:t>
            </a:r>
            <a:r>
              <a:rPr lang="zh-CN" altLang="en-US" sz="3200" dirty="0"/>
              <a:t>反之亦然</a:t>
            </a:r>
            <a:r>
              <a:rPr lang="en-US" altLang="zh-CN" dirty="0"/>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1978A377-E0E9-4D5C-8385-1CF29BA832A3}"/>
              </a:ext>
            </a:extLst>
          </p:cNvPr>
          <p:cNvSpPr>
            <a:spLocks noGrp="1" noChangeArrowheads="1"/>
          </p:cNvSpPr>
          <p:nvPr>
            <p:ph type="title"/>
          </p:nvPr>
        </p:nvSpPr>
        <p:spPr>
          <a:xfrm>
            <a:off x="0" y="0"/>
            <a:ext cx="9144000" cy="1219200"/>
          </a:xfrm>
        </p:spPr>
        <p:txBody>
          <a:bodyPr anchor="t"/>
          <a:lstStyle/>
          <a:p>
            <a:pPr eaLnBrk="1" hangingPunct="1"/>
            <a:r>
              <a:rPr lang="zh-CN" altLang="en-US"/>
              <a:t>例</a:t>
            </a:r>
            <a:r>
              <a:rPr lang="en-US" altLang="zh-CN"/>
              <a:t>5 </a:t>
            </a:r>
            <a:r>
              <a:rPr lang="zh-CN" altLang="en-US"/>
              <a:t>本节例</a:t>
            </a:r>
            <a:r>
              <a:rPr lang="en-US" altLang="zh-CN"/>
              <a:t>2</a:t>
            </a:r>
            <a:r>
              <a:rPr lang="zh-CN" altLang="en-US"/>
              <a:t>的两个随机变量</a:t>
            </a:r>
            <a:r>
              <a:rPr lang="en-US" altLang="zh-CN" i="1">
                <a:latin typeface="Symbol" panose="05050102010706020507" pitchFamily="18" charset="2"/>
              </a:rPr>
              <a:t>x</a:t>
            </a:r>
            <a:r>
              <a:rPr lang="en-US" altLang="zh-CN" baseline="-25000"/>
              <a:t>1</a:t>
            </a:r>
            <a:r>
              <a:rPr lang="zh-CN" altLang="en-US"/>
              <a:t>和</a:t>
            </a:r>
            <a:r>
              <a:rPr lang="en-US" altLang="zh-CN" i="1">
                <a:latin typeface="Symbol" panose="05050102010706020507" pitchFamily="18" charset="2"/>
              </a:rPr>
              <a:t>x</a:t>
            </a:r>
            <a:r>
              <a:rPr lang="en-US" altLang="zh-CN" baseline="-25000"/>
              <a:t>2</a:t>
            </a:r>
            <a:r>
              <a:rPr lang="zh-CN" altLang="en-US"/>
              <a:t>是否相互独立</a:t>
            </a:r>
            <a:r>
              <a:rPr lang="en-US" altLang="zh-CN"/>
              <a:t>?</a:t>
            </a:r>
          </a:p>
        </p:txBody>
      </p:sp>
      <p:graphicFrame>
        <p:nvGraphicFramePr>
          <p:cNvPr id="67587" name="Group 3">
            <a:extLst>
              <a:ext uri="{FF2B5EF4-FFF2-40B4-BE49-F238E27FC236}">
                <a16:creationId xmlns:a16="http://schemas.microsoft.com/office/drawing/2014/main" id="{1113CBB3-3831-4162-A0D9-B6DE1FB90B26}"/>
              </a:ext>
            </a:extLst>
          </p:cNvPr>
          <p:cNvGraphicFramePr>
            <a:graphicFrameLocks noGrp="1"/>
          </p:cNvGraphicFramePr>
          <p:nvPr>
            <p:ph type="tbl" idx="1"/>
            <p:extLst>
              <p:ext uri="{D42A27DB-BD31-4B8C-83A1-F6EECF244321}">
                <p14:modId xmlns:p14="http://schemas.microsoft.com/office/powerpoint/2010/main" val="1576985109"/>
              </p:ext>
            </p:extLst>
          </p:nvPr>
        </p:nvGraphicFramePr>
        <p:xfrm>
          <a:off x="838200" y="1219200"/>
          <a:ext cx="6645275" cy="3200401"/>
        </p:xfrm>
        <a:graphic>
          <a:graphicData uri="http://schemas.openxmlformats.org/drawingml/2006/table">
            <a:tbl>
              <a:tblPr/>
              <a:tblGrid>
                <a:gridCol w="830263">
                  <a:extLst>
                    <a:ext uri="{9D8B030D-6E8A-4147-A177-3AD203B41FA5}">
                      <a16:colId xmlns:a16="http://schemas.microsoft.com/office/drawing/2014/main" val="20000"/>
                    </a:ext>
                  </a:extLst>
                </a:gridCol>
                <a:gridCol w="830262">
                  <a:extLst>
                    <a:ext uri="{9D8B030D-6E8A-4147-A177-3AD203B41FA5}">
                      <a16:colId xmlns:a16="http://schemas.microsoft.com/office/drawing/2014/main" val="20001"/>
                    </a:ext>
                  </a:extLst>
                </a:gridCol>
                <a:gridCol w="1662113">
                  <a:extLst>
                    <a:ext uri="{9D8B030D-6E8A-4147-A177-3AD203B41FA5}">
                      <a16:colId xmlns:a16="http://schemas.microsoft.com/office/drawing/2014/main" val="20002"/>
                    </a:ext>
                  </a:extLst>
                </a:gridCol>
                <a:gridCol w="1660525">
                  <a:extLst>
                    <a:ext uri="{9D8B030D-6E8A-4147-A177-3AD203B41FA5}">
                      <a16:colId xmlns:a16="http://schemas.microsoft.com/office/drawing/2014/main" val="20003"/>
                    </a:ext>
                  </a:extLst>
                </a:gridCol>
                <a:gridCol w="1662112">
                  <a:extLst>
                    <a:ext uri="{9D8B030D-6E8A-4147-A177-3AD203B41FA5}">
                      <a16:colId xmlns:a16="http://schemas.microsoft.com/office/drawing/2014/main" val="20004"/>
                    </a:ext>
                  </a:extLst>
                </a:gridCol>
              </a:tblGrid>
              <a:tr h="954088">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anchor="b"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1" u="none" strike="noStrike" cap="none" normalizeH="0" baseline="0">
                          <a:ln>
                            <a:noFill/>
                          </a:ln>
                          <a:solidFill>
                            <a:schemeClr val="tx1"/>
                          </a:solidFill>
                          <a:effectLst/>
                          <a:latin typeface="Symbol" panose="05050102010706020507" pitchFamily="18" charset="2"/>
                          <a:ea typeface="宋体" panose="02010600030101010101" pitchFamily="2" charset="-122"/>
                        </a:rPr>
                        <a:t>x</a:t>
                      </a:r>
                      <a:r>
                        <a:rPr kumimoji="1" lang="en-US" altLang="zh-CN" sz="3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7713">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4/16</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4/16</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1/16</a:t>
                      </a:r>
                    </a:p>
                  </a:txBody>
                  <a:tcPr anchor="ct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493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4/16</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2/16</a:t>
                      </a:r>
                    </a:p>
                  </a:txBody>
                  <a:tcPr anchor="ctr" horzOverflow="overflow">
                    <a:lnL>
                      <a:noFill/>
                    </a:lnL>
                    <a:lnR>
                      <a:noFill/>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749300">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1/16</a:t>
                      </a:r>
                    </a:p>
                  </a:txBody>
                  <a:tcPr anchor="ct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92217" name="Line 33">
            <a:extLst>
              <a:ext uri="{FF2B5EF4-FFF2-40B4-BE49-F238E27FC236}">
                <a16:creationId xmlns:a16="http://schemas.microsoft.com/office/drawing/2014/main" id="{C1DF5EDD-72D6-439A-8183-D93F2A36F54B}"/>
              </a:ext>
            </a:extLst>
          </p:cNvPr>
          <p:cNvSpPr>
            <a:spLocks noChangeShapeType="1"/>
          </p:cNvSpPr>
          <p:nvPr/>
        </p:nvSpPr>
        <p:spPr bwMode="auto">
          <a:xfrm>
            <a:off x="838200" y="1295400"/>
            <a:ext cx="1676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2218" name="Text Box 51">
            <a:extLst>
              <a:ext uri="{FF2B5EF4-FFF2-40B4-BE49-F238E27FC236}">
                <a16:creationId xmlns:a16="http://schemas.microsoft.com/office/drawing/2014/main" id="{04EF3C3C-602B-458C-AD10-DE1AF3F68E27}"/>
              </a:ext>
            </a:extLst>
          </p:cNvPr>
          <p:cNvSpPr txBox="1">
            <a:spLocks noChangeArrowheads="1"/>
          </p:cNvSpPr>
          <p:nvPr/>
        </p:nvSpPr>
        <p:spPr bwMode="auto">
          <a:xfrm>
            <a:off x="365125" y="4913313"/>
            <a:ext cx="70262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a:solidFill>
                  <a:srgbClr val="FFFFFF"/>
                </a:solidFill>
              </a:rPr>
              <a:t>解 </a:t>
            </a:r>
            <a:r>
              <a:rPr lang="en-US" altLang="zh-CN" i="1">
                <a:solidFill>
                  <a:srgbClr val="FFFFFF"/>
                </a:solidFill>
              </a:rPr>
              <a:t>p</a:t>
            </a:r>
            <a:r>
              <a:rPr lang="en-US" altLang="zh-CN" baseline="-25000">
                <a:solidFill>
                  <a:srgbClr val="FFFFFF"/>
                </a:solidFill>
              </a:rPr>
              <a:t>22</a:t>
            </a:r>
            <a:r>
              <a:rPr lang="en-US" altLang="zh-CN">
                <a:solidFill>
                  <a:srgbClr val="FFFFFF"/>
                </a:solidFill>
              </a:rPr>
              <a:t>=0</a:t>
            </a:r>
            <a:r>
              <a:rPr lang="en-US" altLang="zh-CN">
                <a:solidFill>
                  <a:srgbClr val="FFFFFF"/>
                </a:solidFill>
                <a:sym typeface="Symbol" panose="05050102010706020507" pitchFamily="18" charset="2"/>
              </a:rPr>
              <a:t></a:t>
            </a:r>
            <a:r>
              <a:rPr lang="en-US" altLang="zh-CN" i="1">
                <a:solidFill>
                  <a:srgbClr val="FFFFFF"/>
                </a:solidFill>
                <a:sym typeface="Symbol" panose="05050102010706020507" pitchFamily="18" charset="2"/>
              </a:rPr>
              <a:t>p</a:t>
            </a:r>
            <a:r>
              <a:rPr lang="en-US" altLang="zh-CN" baseline="-25000">
                <a:solidFill>
                  <a:srgbClr val="FFFFFF"/>
                </a:solidFill>
                <a:sym typeface="Symbol" panose="05050102010706020507" pitchFamily="18" charset="2"/>
              </a:rPr>
              <a:t>2</a:t>
            </a:r>
            <a:r>
              <a:rPr lang="en-US" altLang="zh-CN" baseline="30000">
                <a:solidFill>
                  <a:srgbClr val="FFFFFF"/>
                </a:solidFill>
                <a:sym typeface="Symbol" panose="05050102010706020507" pitchFamily="18" charset="2"/>
              </a:rPr>
              <a:t>(1)</a:t>
            </a:r>
            <a:r>
              <a:rPr lang="en-US" altLang="zh-CN" i="1">
                <a:solidFill>
                  <a:srgbClr val="FFFFFF"/>
                </a:solidFill>
                <a:sym typeface="Symbol" panose="05050102010706020507" pitchFamily="18" charset="2"/>
              </a:rPr>
              <a:t>p</a:t>
            </a:r>
            <a:r>
              <a:rPr lang="en-US" altLang="zh-CN" baseline="-25000">
                <a:solidFill>
                  <a:srgbClr val="FFFFFF"/>
                </a:solidFill>
                <a:sym typeface="Symbol" panose="05050102010706020507" pitchFamily="18" charset="2"/>
              </a:rPr>
              <a:t>2</a:t>
            </a:r>
            <a:r>
              <a:rPr lang="en-US" altLang="zh-CN" baseline="30000">
                <a:solidFill>
                  <a:srgbClr val="FFFFFF"/>
                </a:solidFill>
                <a:sym typeface="Symbol" panose="05050102010706020507" pitchFamily="18" charset="2"/>
              </a:rPr>
              <a:t>(2)</a:t>
            </a:r>
            <a:r>
              <a:rPr lang="en-US" altLang="zh-CN">
                <a:solidFill>
                  <a:srgbClr val="FFFFFF"/>
                </a:solidFill>
                <a:sym typeface="Symbol" panose="05050102010706020507" pitchFamily="18" charset="2"/>
              </a:rPr>
              <a:t>=(1/16)(1/16)</a:t>
            </a:r>
          </a:p>
          <a:p>
            <a:pPr eaLnBrk="1" hangingPunct="1">
              <a:spcBef>
                <a:spcPct val="0"/>
              </a:spcBef>
            </a:pPr>
            <a:r>
              <a:rPr lang="zh-CN" altLang="en-US">
                <a:solidFill>
                  <a:srgbClr val="FFFFFF"/>
                </a:solidFill>
                <a:sym typeface="Symbol" panose="05050102010706020507" pitchFamily="18" charset="2"/>
              </a:rPr>
              <a:t>因此</a:t>
            </a:r>
            <a:r>
              <a:rPr lang="en-US" altLang="zh-CN" i="1">
                <a:solidFill>
                  <a:srgbClr val="FFFFFF"/>
                </a:solidFill>
                <a:latin typeface="Symbol" panose="05050102010706020507" pitchFamily="18" charset="2"/>
              </a:rPr>
              <a:t>x</a:t>
            </a:r>
            <a:r>
              <a:rPr lang="en-US" altLang="zh-CN" baseline="-25000">
                <a:solidFill>
                  <a:srgbClr val="FFFFFF"/>
                </a:solidFill>
              </a:rPr>
              <a:t>1</a:t>
            </a:r>
            <a:r>
              <a:rPr lang="zh-CN" altLang="en-US">
                <a:solidFill>
                  <a:srgbClr val="FFFFFF"/>
                </a:solidFill>
              </a:rPr>
              <a:t>和</a:t>
            </a:r>
            <a:r>
              <a:rPr lang="en-US" altLang="zh-CN" i="1">
                <a:solidFill>
                  <a:srgbClr val="FFFFFF"/>
                </a:solidFill>
                <a:latin typeface="Symbol" panose="05050102010706020507" pitchFamily="18" charset="2"/>
              </a:rPr>
              <a:t>x</a:t>
            </a:r>
            <a:r>
              <a:rPr lang="en-US" altLang="zh-CN" baseline="-25000">
                <a:solidFill>
                  <a:srgbClr val="FFFFFF"/>
                </a:solidFill>
              </a:rPr>
              <a:t>2</a:t>
            </a:r>
            <a:r>
              <a:rPr lang="zh-CN" altLang="en-US">
                <a:solidFill>
                  <a:srgbClr val="FFFFFF"/>
                </a:solidFill>
                <a:sym typeface="Symbol" panose="05050102010706020507" pitchFamily="18" charset="2"/>
              </a:rPr>
              <a:t>不独立</a:t>
            </a:r>
            <a:r>
              <a:rPr lang="en-US" altLang="zh-CN">
                <a:solidFill>
                  <a:srgbClr val="FFFFFF"/>
                </a:solidFill>
                <a:sym typeface="Symbol" panose="05050102010706020507" pitchFamily="18" charset="2"/>
              </a:rPr>
              <a:t>.</a:t>
            </a:r>
          </a:p>
        </p:txBody>
      </p:sp>
      <p:sp>
        <p:nvSpPr>
          <p:cNvPr id="392219" name="Line 52">
            <a:extLst>
              <a:ext uri="{FF2B5EF4-FFF2-40B4-BE49-F238E27FC236}">
                <a16:creationId xmlns:a16="http://schemas.microsoft.com/office/drawing/2014/main" id="{CDAE04CE-E6EE-4125-BC50-25CCE507B2F9}"/>
              </a:ext>
            </a:extLst>
          </p:cNvPr>
          <p:cNvSpPr>
            <a:spLocks noChangeShapeType="1"/>
          </p:cNvSpPr>
          <p:nvPr/>
        </p:nvSpPr>
        <p:spPr bwMode="auto">
          <a:xfrm flipH="1">
            <a:off x="6934200" y="3581400"/>
            <a:ext cx="609600" cy="3810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1" name="Rectangle 3">
            <a:extLst>
              <a:ext uri="{FF2B5EF4-FFF2-40B4-BE49-F238E27FC236}">
                <a16:creationId xmlns:a16="http://schemas.microsoft.com/office/drawing/2014/main" id="{EED01BC7-288D-49F8-B016-A1A239D4E0F8}"/>
              </a:ext>
            </a:extLst>
          </p:cNvPr>
          <p:cNvSpPr>
            <a:spLocks noChangeArrowheads="1"/>
          </p:cNvSpPr>
          <p:nvPr/>
        </p:nvSpPr>
        <p:spPr bwMode="auto">
          <a:xfrm>
            <a:off x="971550" y="2565400"/>
            <a:ext cx="1816100" cy="579438"/>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buSzTx/>
              <a:buFontTx/>
              <a:buNone/>
            </a:pPr>
            <a:r>
              <a:rPr lang="zh-CN" altLang="zh-CN" b="1">
                <a:solidFill>
                  <a:srgbClr val="FFFFFF"/>
                </a:solidFill>
                <a:ea typeface="楷体_GB2312" pitchFamily="49" charset="-122"/>
                <a:sym typeface="Symbol" panose="05050102010706020507" pitchFamily="18" charset="2"/>
              </a:rPr>
              <a:t>随机变量</a:t>
            </a:r>
          </a:p>
        </p:txBody>
      </p:sp>
      <p:graphicFrame>
        <p:nvGraphicFramePr>
          <p:cNvPr id="191492" name="Object 4">
            <a:extLst>
              <a:ext uri="{FF2B5EF4-FFF2-40B4-BE49-F238E27FC236}">
                <a16:creationId xmlns:a16="http://schemas.microsoft.com/office/drawing/2014/main" id="{7F13EDE9-81CC-4DCA-858A-C716D9C9950D}"/>
              </a:ext>
            </a:extLst>
          </p:cNvPr>
          <p:cNvGraphicFramePr>
            <a:graphicFrameLocks noChangeAspect="1"/>
          </p:cNvGraphicFramePr>
          <p:nvPr>
            <p:extLst>
              <p:ext uri="{D42A27DB-BD31-4B8C-83A1-F6EECF244321}">
                <p14:modId xmlns:p14="http://schemas.microsoft.com/office/powerpoint/2010/main" val="3048314880"/>
              </p:ext>
            </p:extLst>
          </p:nvPr>
        </p:nvGraphicFramePr>
        <p:xfrm>
          <a:off x="2771775" y="1700213"/>
          <a:ext cx="6121400" cy="2306637"/>
        </p:xfrm>
        <a:graphic>
          <a:graphicData uri="http://schemas.openxmlformats.org/presentationml/2006/ole">
            <mc:AlternateContent xmlns:mc="http://schemas.openxmlformats.org/markup-compatibility/2006">
              <mc:Choice xmlns:v="urn:schemas-microsoft-com:vml" Requires="v">
                <p:oleObj spid="_x0000_s2052" name="Equation" r:id="rId4" imgW="1955800" imgH="736600" progId="Equation.DSMT4">
                  <p:embed/>
                </p:oleObj>
              </mc:Choice>
              <mc:Fallback>
                <p:oleObj name="Equation" r:id="rId4" imgW="1955800" imgH="736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1700213"/>
                        <a:ext cx="6121400" cy="2306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348" name="Text Box 6">
            <a:extLst>
              <a:ext uri="{FF2B5EF4-FFF2-40B4-BE49-F238E27FC236}">
                <a16:creationId xmlns:a16="http://schemas.microsoft.com/office/drawing/2014/main" id="{1332D2A4-08B2-4698-87F5-82FD5A76E2AA}"/>
              </a:ext>
            </a:extLst>
          </p:cNvPr>
          <p:cNvSpPr txBox="1">
            <a:spLocks noChangeArrowheads="1"/>
          </p:cNvSpPr>
          <p:nvPr/>
        </p:nvSpPr>
        <p:spPr bwMode="auto">
          <a:xfrm>
            <a:off x="2195513" y="692150"/>
            <a:ext cx="44497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zh-CN" sz="3600" b="1">
                <a:solidFill>
                  <a:srgbClr val="FFFFFF"/>
                </a:solidFill>
                <a:latin typeface="Times New Roman" panose="02020603050405020304" pitchFamily="18" charset="0"/>
                <a:ea typeface="楷体_GB2312" pitchFamily="49" charset="-122"/>
                <a:sym typeface="Symbol" panose="05050102010706020507" pitchFamily="18" charset="2"/>
              </a:rPr>
              <a:t>随机变量的分类：</a:t>
            </a:r>
            <a:endParaRPr lang="zh-CN" altLang="en-US" sz="3600" b="1">
              <a:solidFill>
                <a:srgbClr val="FFFFFF"/>
              </a:solidFill>
              <a:latin typeface="Times New Roman" panose="02020603050405020304" pitchFamily="18" charset="0"/>
              <a:ea typeface="楷体_GB2312" pitchFamily="49" charset="-122"/>
              <a:sym typeface="Symbol" panose="05050102010706020507" pitchFamily="18" charset="2"/>
            </a:endParaRPr>
          </a:p>
        </p:txBody>
      </p:sp>
      <p:sp>
        <p:nvSpPr>
          <p:cNvPr id="191496" name="Text Box 8">
            <a:extLst>
              <a:ext uri="{FF2B5EF4-FFF2-40B4-BE49-F238E27FC236}">
                <a16:creationId xmlns:a16="http://schemas.microsoft.com/office/drawing/2014/main" id="{443DE5AE-B711-4B47-9024-CC9684A2DE53}"/>
              </a:ext>
            </a:extLst>
          </p:cNvPr>
          <p:cNvSpPr txBox="1">
            <a:spLocks noChangeArrowheads="1"/>
          </p:cNvSpPr>
          <p:nvPr/>
        </p:nvSpPr>
        <p:spPr bwMode="auto">
          <a:xfrm>
            <a:off x="684213" y="4292600"/>
            <a:ext cx="6500812"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3"/>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3600">
                <a:solidFill>
                  <a:srgbClr val="FFFFFF"/>
                </a:solidFill>
                <a:latin typeface="Times New Roman" panose="02020603050405020304" pitchFamily="18" charset="0"/>
                <a:ea typeface="华文楷体" panose="02010600040101010101" pitchFamily="2" charset="-122"/>
              </a:rPr>
              <a:t>从两方面研究随机变量：</a:t>
            </a:r>
          </a:p>
          <a:p>
            <a:pPr eaLnBrk="1" hangingPunct="1">
              <a:spcBef>
                <a:spcPct val="0"/>
              </a:spcBef>
              <a:buSzTx/>
              <a:buFontTx/>
              <a:buNone/>
            </a:pPr>
            <a:r>
              <a:rPr lang="zh-CN" altLang="en-US" sz="3600">
                <a:solidFill>
                  <a:srgbClr val="FFFFFF"/>
                </a:solidFill>
                <a:latin typeface="Times New Roman" panose="02020603050405020304" pitchFamily="18" charset="0"/>
                <a:ea typeface="华文楷体" panose="02010600040101010101" pitchFamily="2" charset="-122"/>
              </a:rPr>
              <a:t>研究随机变量的取值规律</a:t>
            </a:r>
          </a:p>
          <a:p>
            <a:pPr eaLnBrk="1" hangingPunct="1">
              <a:spcBef>
                <a:spcPct val="0"/>
              </a:spcBef>
              <a:buSzTx/>
              <a:buFontTx/>
              <a:buNone/>
            </a:pPr>
            <a:r>
              <a:rPr lang="zh-CN" altLang="en-US" sz="3600">
                <a:solidFill>
                  <a:srgbClr val="FFFFFF"/>
                </a:solidFill>
                <a:latin typeface="Times New Roman" panose="02020603050405020304" pitchFamily="18" charset="0"/>
                <a:ea typeface="华文楷体" panose="02010600040101010101" pitchFamily="2" charset="-122"/>
              </a:rPr>
              <a:t>研究随机变量取值的概率规律</a:t>
            </a:r>
          </a:p>
          <a:p>
            <a:pPr eaLnBrk="1" hangingPunct="1">
              <a:spcBef>
                <a:spcPct val="0"/>
              </a:spcBef>
              <a:buSzTx/>
              <a:buFontTx/>
              <a:buNone/>
            </a:pPr>
            <a:endParaRPr lang="en-US" altLang="zh-CN" sz="3600">
              <a:solidFill>
                <a:srgbClr val="FFFFFF"/>
              </a:solidFill>
              <a:latin typeface="Times New Roman" panose="02020603050405020304" pitchFamily="18"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491"/>
                                        </p:tgtEl>
                                        <p:attrNameLst>
                                          <p:attrName>style.visibility</p:attrName>
                                        </p:attrNameLst>
                                      </p:cBhvr>
                                      <p:to>
                                        <p:strVal val="visible"/>
                                      </p:to>
                                    </p:set>
                                    <p:anim calcmode="lin" valueType="num">
                                      <p:cBhvr additive="base">
                                        <p:cTn id="7" dur="500" fill="hold"/>
                                        <p:tgtEl>
                                          <p:spTgt spid="191491"/>
                                        </p:tgtEl>
                                        <p:attrNameLst>
                                          <p:attrName>ppt_x</p:attrName>
                                        </p:attrNameLst>
                                      </p:cBhvr>
                                      <p:tavLst>
                                        <p:tav tm="0">
                                          <p:val>
                                            <p:strVal val="0-#ppt_w/2"/>
                                          </p:val>
                                        </p:tav>
                                        <p:tav tm="100000">
                                          <p:val>
                                            <p:strVal val="#ppt_x"/>
                                          </p:val>
                                        </p:tav>
                                      </p:tavLst>
                                    </p:anim>
                                    <p:anim calcmode="lin" valueType="num">
                                      <p:cBhvr additive="base">
                                        <p:cTn id="8" dur="500" fill="hold"/>
                                        <p:tgtEl>
                                          <p:spTgt spid="1914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9149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1496"/>
                                        </p:tgtEl>
                                        <p:attrNameLst>
                                          <p:attrName>style.visibility</p:attrName>
                                        </p:attrNameLst>
                                      </p:cBhvr>
                                      <p:to>
                                        <p:strVal val="visible"/>
                                      </p:to>
                                    </p:set>
                                    <p:anim calcmode="lin" valueType="num">
                                      <p:cBhvr additive="base">
                                        <p:cTn id="17" dur="500" fill="hold"/>
                                        <p:tgtEl>
                                          <p:spTgt spid="191496"/>
                                        </p:tgtEl>
                                        <p:attrNameLst>
                                          <p:attrName>ppt_x</p:attrName>
                                        </p:attrNameLst>
                                      </p:cBhvr>
                                      <p:tavLst>
                                        <p:tav tm="0">
                                          <p:val>
                                            <p:strVal val="#ppt_x"/>
                                          </p:val>
                                        </p:tav>
                                        <p:tav tm="100000">
                                          <p:val>
                                            <p:strVal val="#ppt_x"/>
                                          </p:val>
                                        </p:tav>
                                      </p:tavLst>
                                    </p:anim>
                                    <p:anim calcmode="lin" valueType="num">
                                      <p:cBhvr additive="base">
                                        <p:cTn id="18" dur="500" fill="hold"/>
                                        <p:tgtEl>
                                          <p:spTgt spid="1914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autoUpdateAnimBg="0"/>
      <p:bldP spid="191496" grpId="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5EE38311-54A1-4016-977D-7AB0C3C1272A}"/>
              </a:ext>
            </a:extLst>
          </p:cNvPr>
          <p:cNvSpPr>
            <a:spLocks noGrp="1" noChangeArrowheads="1"/>
          </p:cNvSpPr>
          <p:nvPr>
            <p:ph type="title"/>
          </p:nvPr>
        </p:nvSpPr>
        <p:spPr>
          <a:xfrm>
            <a:off x="0" y="0"/>
            <a:ext cx="8763000" cy="1219200"/>
          </a:xfrm>
        </p:spPr>
        <p:txBody>
          <a:bodyPr anchor="t"/>
          <a:lstStyle/>
          <a:p>
            <a:pPr eaLnBrk="1" hangingPunct="1"/>
            <a:r>
              <a:rPr lang="zh-CN" altLang="en-US"/>
              <a:t>例</a:t>
            </a:r>
            <a:r>
              <a:rPr lang="en-US" altLang="zh-CN"/>
              <a:t>6 </a:t>
            </a:r>
            <a:r>
              <a:rPr lang="zh-CN" altLang="en-US"/>
              <a:t>两个随机变量</a:t>
            </a:r>
            <a:r>
              <a:rPr lang="en-US" altLang="zh-CN"/>
              <a:t>x1</a:t>
            </a:r>
            <a:r>
              <a:rPr lang="zh-CN" altLang="en-US"/>
              <a:t>与</a:t>
            </a:r>
            <a:r>
              <a:rPr lang="en-US" altLang="zh-CN"/>
              <a:t>x2</a:t>
            </a:r>
            <a:r>
              <a:rPr lang="zh-CN" altLang="en-US"/>
              <a:t>相互独立</a:t>
            </a:r>
            <a:r>
              <a:rPr lang="en-US" altLang="zh-CN"/>
              <a:t>, </a:t>
            </a:r>
            <a:r>
              <a:rPr lang="zh-CN" altLang="en-US"/>
              <a:t>其概率密度为</a:t>
            </a:r>
          </a:p>
        </p:txBody>
      </p:sp>
      <p:graphicFrame>
        <p:nvGraphicFramePr>
          <p:cNvPr id="393219" name="Object 3">
            <a:extLst>
              <a:ext uri="{FF2B5EF4-FFF2-40B4-BE49-F238E27FC236}">
                <a16:creationId xmlns:a16="http://schemas.microsoft.com/office/drawing/2014/main" id="{230DC920-297E-43C6-8BDA-841CAAD828E9}"/>
              </a:ext>
            </a:extLst>
          </p:cNvPr>
          <p:cNvGraphicFramePr>
            <a:graphicFrameLocks noGrp="1" noChangeAspect="1"/>
          </p:cNvGraphicFramePr>
          <p:nvPr>
            <p:ph sz="quarter" idx="1"/>
          </p:nvPr>
        </p:nvGraphicFramePr>
        <p:xfrm>
          <a:off x="0" y="914400"/>
          <a:ext cx="8763000" cy="2036763"/>
        </p:xfrm>
        <a:graphic>
          <a:graphicData uri="http://schemas.openxmlformats.org/presentationml/2006/ole">
            <mc:AlternateContent xmlns:mc="http://schemas.openxmlformats.org/markup-compatibility/2006">
              <mc:Choice xmlns:v="urn:schemas-microsoft-com:vml" Requires="v">
                <p:oleObj spid="_x0000_s43014" name="Equation" r:id="rId3" imgW="2295590" imgH="485843" progId="Equation.3">
                  <p:embed/>
                </p:oleObj>
              </mc:Choice>
              <mc:Fallback>
                <p:oleObj name="Equation" r:id="rId3" imgW="2295590" imgH="48584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14400"/>
                        <a:ext cx="8763000" cy="2036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93220" name="Object 4">
            <a:extLst>
              <a:ext uri="{FF2B5EF4-FFF2-40B4-BE49-F238E27FC236}">
                <a16:creationId xmlns:a16="http://schemas.microsoft.com/office/drawing/2014/main" id="{81C28E34-11CD-47AC-A8DF-17B1E6EB2CE1}"/>
              </a:ext>
            </a:extLst>
          </p:cNvPr>
          <p:cNvGraphicFramePr>
            <a:graphicFrameLocks noGrp="1" noChangeAspect="1"/>
          </p:cNvGraphicFramePr>
          <p:nvPr>
            <p:ph sz="quarter" idx="2"/>
          </p:nvPr>
        </p:nvGraphicFramePr>
        <p:xfrm>
          <a:off x="0" y="4114800"/>
          <a:ext cx="8686800" cy="2125663"/>
        </p:xfrm>
        <a:graphic>
          <a:graphicData uri="http://schemas.openxmlformats.org/presentationml/2006/ole">
            <mc:AlternateContent xmlns:mc="http://schemas.openxmlformats.org/markup-compatibility/2006">
              <mc:Choice xmlns:v="urn:schemas-microsoft-com:vml" Requires="v">
                <p:oleObj spid="_x0000_s43015" name="Equation" r:id="rId5" imgW="2276410" imgH="514485" progId="Equation.3">
                  <p:embed/>
                </p:oleObj>
              </mc:Choice>
              <mc:Fallback>
                <p:oleObj name="Equation" r:id="rId5" imgW="2276410" imgH="514485"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114800"/>
                        <a:ext cx="8686800" cy="2125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93221" name="Rectangle 5">
            <a:extLst>
              <a:ext uri="{FF2B5EF4-FFF2-40B4-BE49-F238E27FC236}">
                <a16:creationId xmlns:a16="http://schemas.microsoft.com/office/drawing/2014/main" id="{DEE9EE38-D8D6-4A1E-A053-5F94F40C5A75}"/>
              </a:ext>
            </a:extLst>
          </p:cNvPr>
          <p:cNvSpPr>
            <a:spLocks noGrp="1" noChangeArrowheads="1"/>
          </p:cNvSpPr>
          <p:nvPr>
            <p:ph type="body" sz="half" idx="3"/>
          </p:nvPr>
        </p:nvSpPr>
        <p:spPr>
          <a:xfrm>
            <a:off x="0" y="2819400"/>
            <a:ext cx="9144000" cy="1219200"/>
          </a:xfrm>
        </p:spPr>
        <p:txBody>
          <a:bodyPr/>
          <a:lstStyle/>
          <a:p>
            <a:pPr marL="0" indent="0" eaLnBrk="1" hangingPunct="1">
              <a:lnSpc>
                <a:spcPct val="90000"/>
              </a:lnSpc>
            </a:pPr>
            <a:r>
              <a:rPr lang="zh-CN" altLang="en-US"/>
              <a:t>求它们的联合概率密度</a:t>
            </a:r>
            <a:r>
              <a:rPr lang="en-US" altLang="zh-CN"/>
              <a:t>.</a:t>
            </a:r>
          </a:p>
          <a:p>
            <a:pPr marL="0" indent="0" eaLnBrk="1" hangingPunct="1">
              <a:lnSpc>
                <a:spcPct val="90000"/>
              </a:lnSpc>
            </a:pPr>
            <a:r>
              <a:rPr lang="zh-CN" altLang="en-US"/>
              <a:t>解</a:t>
            </a:r>
            <a:r>
              <a:rPr lang="en-US" altLang="zh-CN"/>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4242" name="Picture 78" descr="zsdh">
            <a:hlinkClick r:id="rId3" action="ppaction://program"/>
            <a:extLst>
              <a:ext uri="{FF2B5EF4-FFF2-40B4-BE49-F238E27FC236}">
                <a16:creationId xmlns:a16="http://schemas.microsoft.com/office/drawing/2014/main" id="{FCAA1ED5-8D25-4058-A3F3-A5719AEB43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5825" y="6553200"/>
            <a:ext cx="676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4243" name="Picture 79" descr="zsdh2">
            <a:hlinkClick r:id="" action="ppaction://hlinkshowjump?jump=endshow"/>
            <a:extLst>
              <a:ext uri="{FF2B5EF4-FFF2-40B4-BE49-F238E27FC236}">
                <a16:creationId xmlns:a16="http://schemas.microsoft.com/office/drawing/2014/main" id="{009B9E16-7BBC-46ED-89B1-2A1F11DA6B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6553200"/>
            <a:ext cx="6794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9" name="Text Box 191">
            <a:extLst>
              <a:ext uri="{FF2B5EF4-FFF2-40B4-BE49-F238E27FC236}">
                <a16:creationId xmlns:a16="http://schemas.microsoft.com/office/drawing/2014/main" id="{35CFD6D3-E11D-437C-9DF4-823568588015}"/>
              </a:ext>
            </a:extLst>
          </p:cNvPr>
          <p:cNvSpPr txBox="1">
            <a:spLocks noChangeArrowheads="1"/>
          </p:cNvSpPr>
          <p:nvPr/>
        </p:nvSpPr>
        <p:spPr bwMode="auto">
          <a:xfrm>
            <a:off x="381000" y="260350"/>
            <a:ext cx="7620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800000"/>
                </a:solidFill>
                <a:latin typeface="Times New Roman" panose="02020603050405020304" pitchFamily="18" charset="0"/>
                <a:ea typeface="华文中宋" panose="02010600040101010101" pitchFamily="2" charset="-122"/>
              </a:rPr>
              <a:t>例</a:t>
            </a:r>
            <a:r>
              <a:rPr kumimoji="0" lang="en-US" altLang="zh-CN" sz="3000" b="1">
                <a:solidFill>
                  <a:srgbClr val="800000"/>
                </a:solidFill>
                <a:latin typeface="Times New Roman" panose="02020603050405020304" pitchFamily="18" charset="0"/>
                <a:ea typeface="华文中宋" panose="02010600040101010101" pitchFamily="2" charset="-122"/>
              </a:rPr>
              <a:t>6</a:t>
            </a:r>
          </a:p>
        </p:txBody>
      </p:sp>
      <p:grpSp>
        <p:nvGrpSpPr>
          <p:cNvPr id="2276" name="Group 228">
            <a:extLst>
              <a:ext uri="{FF2B5EF4-FFF2-40B4-BE49-F238E27FC236}">
                <a16:creationId xmlns:a16="http://schemas.microsoft.com/office/drawing/2014/main" id="{E2D85A3C-D895-4C86-BC30-ED479EED282D}"/>
              </a:ext>
            </a:extLst>
          </p:cNvPr>
          <p:cNvGrpSpPr>
            <a:grpSpLocks/>
          </p:cNvGrpSpPr>
          <p:nvPr/>
        </p:nvGrpSpPr>
        <p:grpSpPr bwMode="auto">
          <a:xfrm>
            <a:off x="1331913" y="260350"/>
            <a:ext cx="5494337" cy="549275"/>
            <a:chOff x="839" y="164"/>
            <a:chExt cx="3461" cy="346"/>
          </a:xfrm>
        </p:grpSpPr>
        <p:sp>
          <p:nvSpPr>
            <p:cNvPr id="394261" name="Rectangle 192">
              <a:extLst>
                <a:ext uri="{FF2B5EF4-FFF2-40B4-BE49-F238E27FC236}">
                  <a16:creationId xmlns:a16="http://schemas.microsoft.com/office/drawing/2014/main" id="{14964FF5-255F-4C1A-8324-7EB662D5F52D}"/>
                </a:ext>
              </a:extLst>
            </p:cNvPr>
            <p:cNvSpPr>
              <a:spLocks noChangeArrowheads="1"/>
            </p:cNvSpPr>
            <p:nvPr/>
          </p:nvSpPr>
          <p:spPr bwMode="auto">
            <a:xfrm>
              <a:off x="839" y="164"/>
              <a:ext cx="13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设随机变量</a:t>
              </a:r>
            </a:p>
          </p:txBody>
        </p:sp>
        <p:graphicFrame>
          <p:nvGraphicFramePr>
            <p:cNvPr id="394262" name="Object 193">
              <a:extLst>
                <a:ext uri="{FF2B5EF4-FFF2-40B4-BE49-F238E27FC236}">
                  <a16:creationId xmlns:a16="http://schemas.microsoft.com/office/drawing/2014/main" id="{AF6A14C8-FBD2-4D1D-903F-4E173DC8F535}"/>
                </a:ext>
              </a:extLst>
            </p:cNvPr>
            <p:cNvGraphicFramePr>
              <a:graphicFrameLocks noChangeAspect="1"/>
            </p:cNvGraphicFramePr>
            <p:nvPr/>
          </p:nvGraphicFramePr>
          <p:xfrm>
            <a:off x="2109" y="246"/>
            <a:ext cx="688" cy="264"/>
          </p:xfrm>
          <a:graphic>
            <a:graphicData uri="http://schemas.openxmlformats.org/presentationml/2006/ole">
              <mc:AlternateContent xmlns:mc="http://schemas.openxmlformats.org/markup-compatibility/2006">
                <mc:Choice xmlns:v="urn:schemas-microsoft-com:vml" Requires="v">
                  <p:oleObj spid="_x0000_s44046" name="Equation" r:id="rId6" imgW="1091726" imgH="418918" progId="Equation.3">
                    <p:embed/>
                  </p:oleObj>
                </mc:Choice>
                <mc:Fallback>
                  <p:oleObj name="Equation" r:id="rId6" imgW="1091726" imgH="418918" progId="Equation.3">
                    <p:embed/>
                    <p:pic>
                      <p:nvPicPr>
                        <p:cNvPr id="0" name="Object 1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 y="246"/>
                          <a:ext cx="68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4263" name="Rectangle 194">
              <a:extLst>
                <a:ext uri="{FF2B5EF4-FFF2-40B4-BE49-F238E27FC236}">
                  <a16:creationId xmlns:a16="http://schemas.microsoft.com/office/drawing/2014/main" id="{FC14FEF9-9270-4CD0-8258-D13266059E79}"/>
                </a:ext>
              </a:extLst>
            </p:cNvPr>
            <p:cNvSpPr>
              <a:spLocks noChangeArrowheads="1"/>
            </p:cNvSpPr>
            <p:nvPr/>
          </p:nvSpPr>
          <p:spPr bwMode="auto">
            <a:xfrm>
              <a:off x="2744" y="164"/>
              <a:ext cx="15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的概率密度为</a:t>
              </a:r>
            </a:p>
          </p:txBody>
        </p:sp>
      </p:grpSp>
      <p:graphicFrame>
        <p:nvGraphicFramePr>
          <p:cNvPr id="2243" name="Object 195">
            <a:extLst>
              <a:ext uri="{FF2B5EF4-FFF2-40B4-BE49-F238E27FC236}">
                <a16:creationId xmlns:a16="http://schemas.microsoft.com/office/drawing/2014/main" id="{EDDB71EB-AD0A-46E1-8B62-275569E2FBE9}"/>
              </a:ext>
            </a:extLst>
          </p:cNvPr>
          <p:cNvGraphicFramePr>
            <a:graphicFrameLocks noChangeAspect="1"/>
          </p:cNvGraphicFramePr>
          <p:nvPr/>
        </p:nvGraphicFramePr>
        <p:xfrm>
          <a:off x="2330450" y="908050"/>
          <a:ext cx="4483100" cy="1168400"/>
        </p:xfrm>
        <a:graphic>
          <a:graphicData uri="http://schemas.openxmlformats.org/presentationml/2006/ole">
            <mc:AlternateContent xmlns:mc="http://schemas.openxmlformats.org/markup-compatibility/2006">
              <mc:Choice xmlns:v="urn:schemas-microsoft-com:vml" Requires="v">
                <p:oleObj spid="_x0000_s44047" name="Equation" r:id="rId8" imgW="4483100" imgH="1168400" progId="Equation.3">
                  <p:embed/>
                </p:oleObj>
              </mc:Choice>
              <mc:Fallback>
                <p:oleObj name="Equation" r:id="rId8" imgW="4483100" imgH="1168400" progId="Equation.3">
                  <p:embed/>
                  <p:pic>
                    <p:nvPicPr>
                      <p:cNvPr id="0" name="Object 19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0450" y="908050"/>
                        <a:ext cx="44831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44" name="Text Box 196">
            <a:extLst>
              <a:ext uri="{FF2B5EF4-FFF2-40B4-BE49-F238E27FC236}">
                <a16:creationId xmlns:a16="http://schemas.microsoft.com/office/drawing/2014/main" id="{92A3D33B-6418-46A8-B789-E4B55E5562B0}"/>
              </a:ext>
            </a:extLst>
          </p:cNvPr>
          <p:cNvSpPr txBox="1">
            <a:spLocks noChangeArrowheads="1"/>
          </p:cNvSpPr>
          <p:nvPr/>
        </p:nvSpPr>
        <p:spPr bwMode="auto">
          <a:xfrm>
            <a:off x="381000" y="2076450"/>
            <a:ext cx="6286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en-US" altLang="zh-CN" sz="3000" b="1">
                <a:solidFill>
                  <a:srgbClr val="000000"/>
                </a:solidFill>
                <a:latin typeface="Times New Roman" panose="02020603050405020304" pitchFamily="18" charset="0"/>
                <a:ea typeface="华文中宋" panose="02010600040101010101" pitchFamily="2" charset="-122"/>
              </a:rPr>
              <a:t>(1)</a:t>
            </a:r>
          </a:p>
        </p:txBody>
      </p:sp>
      <p:grpSp>
        <p:nvGrpSpPr>
          <p:cNvPr id="2277" name="Group 229">
            <a:extLst>
              <a:ext uri="{FF2B5EF4-FFF2-40B4-BE49-F238E27FC236}">
                <a16:creationId xmlns:a16="http://schemas.microsoft.com/office/drawing/2014/main" id="{C5CDD0B0-A209-4C4F-96AD-496AB118D791}"/>
              </a:ext>
            </a:extLst>
          </p:cNvPr>
          <p:cNvGrpSpPr>
            <a:grpSpLocks/>
          </p:cNvGrpSpPr>
          <p:nvPr/>
        </p:nvGrpSpPr>
        <p:grpSpPr bwMode="auto">
          <a:xfrm>
            <a:off x="900113" y="2076450"/>
            <a:ext cx="4456112" cy="549275"/>
            <a:chOff x="567" y="1308"/>
            <a:chExt cx="2807" cy="346"/>
          </a:xfrm>
        </p:grpSpPr>
        <p:sp>
          <p:nvSpPr>
            <p:cNvPr id="394256" name="Rectangle 197">
              <a:extLst>
                <a:ext uri="{FF2B5EF4-FFF2-40B4-BE49-F238E27FC236}">
                  <a16:creationId xmlns:a16="http://schemas.microsoft.com/office/drawing/2014/main" id="{02AEA6D2-2D7C-4C46-9FFC-612632E82B07}"/>
                </a:ext>
              </a:extLst>
            </p:cNvPr>
            <p:cNvSpPr>
              <a:spLocks noChangeArrowheads="1"/>
            </p:cNvSpPr>
            <p:nvPr/>
          </p:nvSpPr>
          <p:spPr bwMode="auto">
            <a:xfrm>
              <a:off x="567" y="1308"/>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求</a:t>
              </a:r>
            </a:p>
          </p:txBody>
        </p:sp>
        <p:graphicFrame>
          <p:nvGraphicFramePr>
            <p:cNvPr id="394257" name="Object 199">
              <a:extLst>
                <a:ext uri="{FF2B5EF4-FFF2-40B4-BE49-F238E27FC236}">
                  <a16:creationId xmlns:a16="http://schemas.microsoft.com/office/drawing/2014/main" id="{62B3A507-E6E0-4D4F-94A9-B2789481D140}"/>
                </a:ext>
              </a:extLst>
            </p:cNvPr>
            <p:cNvGraphicFramePr>
              <a:graphicFrameLocks noChangeAspect="1"/>
            </p:cNvGraphicFramePr>
            <p:nvPr/>
          </p:nvGraphicFramePr>
          <p:xfrm>
            <a:off x="884" y="1388"/>
            <a:ext cx="248" cy="208"/>
          </p:xfrm>
          <a:graphic>
            <a:graphicData uri="http://schemas.openxmlformats.org/presentationml/2006/ole">
              <mc:AlternateContent xmlns:mc="http://schemas.openxmlformats.org/markup-compatibility/2006">
                <mc:Choice xmlns:v="urn:schemas-microsoft-com:vml" Requires="v">
                  <p:oleObj spid="_x0000_s44048" name="Equation" r:id="rId10" imgW="393529" imgH="330057" progId="Equation.3">
                    <p:embed/>
                  </p:oleObj>
                </mc:Choice>
                <mc:Fallback>
                  <p:oleObj name="Equation" r:id="rId10" imgW="393529" imgH="330057" progId="Equation.3">
                    <p:embed/>
                    <p:pic>
                      <p:nvPicPr>
                        <p:cNvPr id="0" name="Object 1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4" y="1388"/>
                          <a:ext cx="248"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4258" name="Rectangle 200">
              <a:extLst>
                <a:ext uri="{FF2B5EF4-FFF2-40B4-BE49-F238E27FC236}">
                  <a16:creationId xmlns:a16="http://schemas.microsoft.com/office/drawing/2014/main" id="{DB91C228-62BF-4149-BF15-CDC0710FD08D}"/>
                </a:ext>
              </a:extLst>
            </p:cNvPr>
            <p:cNvSpPr>
              <a:spLocks noChangeArrowheads="1"/>
            </p:cNvSpPr>
            <p:nvPr/>
          </p:nvSpPr>
          <p:spPr bwMode="auto">
            <a:xfrm>
              <a:off x="1035" y="1308"/>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与</a:t>
              </a:r>
            </a:p>
          </p:txBody>
        </p:sp>
        <p:graphicFrame>
          <p:nvGraphicFramePr>
            <p:cNvPr id="394259" name="Object 201">
              <a:extLst>
                <a:ext uri="{FF2B5EF4-FFF2-40B4-BE49-F238E27FC236}">
                  <a16:creationId xmlns:a16="http://schemas.microsoft.com/office/drawing/2014/main" id="{D384F8E4-8EB7-4C9F-9621-0648C8BF225F}"/>
                </a:ext>
              </a:extLst>
            </p:cNvPr>
            <p:cNvGraphicFramePr>
              <a:graphicFrameLocks noChangeAspect="1"/>
            </p:cNvGraphicFramePr>
            <p:nvPr/>
          </p:nvGraphicFramePr>
          <p:xfrm>
            <a:off x="1357" y="1388"/>
            <a:ext cx="192" cy="208"/>
          </p:xfrm>
          <a:graphic>
            <a:graphicData uri="http://schemas.openxmlformats.org/presentationml/2006/ole">
              <mc:AlternateContent xmlns:mc="http://schemas.openxmlformats.org/markup-compatibility/2006">
                <mc:Choice xmlns:v="urn:schemas-microsoft-com:vml" Requires="v">
                  <p:oleObj spid="_x0000_s44049" name="Equation" r:id="rId12" imgW="304668" imgH="330057" progId="Equation.3">
                    <p:embed/>
                  </p:oleObj>
                </mc:Choice>
                <mc:Fallback>
                  <p:oleObj name="Equation" r:id="rId12" imgW="304668" imgH="330057" progId="Equation.3">
                    <p:embed/>
                    <p:pic>
                      <p:nvPicPr>
                        <p:cNvPr id="0" name="Object 2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7" y="1388"/>
                          <a:ext cx="19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4260" name="Rectangle 202">
              <a:extLst>
                <a:ext uri="{FF2B5EF4-FFF2-40B4-BE49-F238E27FC236}">
                  <a16:creationId xmlns:a16="http://schemas.microsoft.com/office/drawing/2014/main" id="{53D13232-86E0-4934-9AAF-718292901561}"/>
                </a:ext>
              </a:extLst>
            </p:cNvPr>
            <p:cNvSpPr>
              <a:spLocks noChangeArrowheads="1"/>
            </p:cNvSpPr>
            <p:nvPr/>
          </p:nvSpPr>
          <p:spPr bwMode="auto">
            <a:xfrm>
              <a:off x="1501" y="1308"/>
              <a:ext cx="187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的边缘概率密度</a:t>
              </a:r>
              <a:r>
                <a:rPr kumimoji="0" lang="en-US" altLang="zh-CN" sz="3000" b="1">
                  <a:solidFill>
                    <a:srgbClr val="000000"/>
                  </a:solidFill>
                  <a:latin typeface="华文中宋" panose="02010600040101010101" pitchFamily="2" charset="-122"/>
                  <a:ea typeface="华文中宋" panose="02010600040101010101" pitchFamily="2" charset="-122"/>
                </a:rPr>
                <a:t>,</a:t>
              </a:r>
            </a:p>
          </p:txBody>
        </p:sp>
      </p:grpSp>
      <p:grpSp>
        <p:nvGrpSpPr>
          <p:cNvPr id="2278" name="Group 230">
            <a:extLst>
              <a:ext uri="{FF2B5EF4-FFF2-40B4-BE49-F238E27FC236}">
                <a16:creationId xmlns:a16="http://schemas.microsoft.com/office/drawing/2014/main" id="{54E09A8C-568C-4893-915F-711429BDFB57}"/>
              </a:ext>
            </a:extLst>
          </p:cNvPr>
          <p:cNvGrpSpPr>
            <a:grpSpLocks/>
          </p:cNvGrpSpPr>
          <p:nvPr/>
        </p:nvGrpSpPr>
        <p:grpSpPr bwMode="auto">
          <a:xfrm>
            <a:off x="5341938" y="2060575"/>
            <a:ext cx="3622675" cy="565150"/>
            <a:chOff x="3365" y="1298"/>
            <a:chExt cx="2282" cy="356"/>
          </a:xfrm>
        </p:grpSpPr>
        <p:sp>
          <p:nvSpPr>
            <p:cNvPr id="394251" name="Rectangle 203">
              <a:extLst>
                <a:ext uri="{FF2B5EF4-FFF2-40B4-BE49-F238E27FC236}">
                  <a16:creationId xmlns:a16="http://schemas.microsoft.com/office/drawing/2014/main" id="{566B51F7-5770-417B-8209-7AA451CF1F2C}"/>
                </a:ext>
              </a:extLst>
            </p:cNvPr>
            <p:cNvSpPr>
              <a:spLocks noChangeArrowheads="1"/>
            </p:cNvSpPr>
            <p:nvPr/>
          </p:nvSpPr>
          <p:spPr bwMode="auto">
            <a:xfrm>
              <a:off x="3365" y="1308"/>
              <a:ext cx="8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并判断</a:t>
              </a:r>
            </a:p>
          </p:txBody>
        </p:sp>
        <p:graphicFrame>
          <p:nvGraphicFramePr>
            <p:cNvPr id="394252" name="Object 204">
              <a:extLst>
                <a:ext uri="{FF2B5EF4-FFF2-40B4-BE49-F238E27FC236}">
                  <a16:creationId xmlns:a16="http://schemas.microsoft.com/office/drawing/2014/main" id="{F6AA4EE6-73F1-4659-B49F-624943B9232D}"/>
                </a:ext>
              </a:extLst>
            </p:cNvPr>
            <p:cNvGraphicFramePr>
              <a:graphicFrameLocks noChangeAspect="1"/>
            </p:cNvGraphicFramePr>
            <p:nvPr/>
          </p:nvGraphicFramePr>
          <p:xfrm>
            <a:off x="4145" y="1388"/>
            <a:ext cx="248" cy="208"/>
          </p:xfrm>
          <a:graphic>
            <a:graphicData uri="http://schemas.openxmlformats.org/presentationml/2006/ole">
              <mc:AlternateContent xmlns:mc="http://schemas.openxmlformats.org/markup-compatibility/2006">
                <mc:Choice xmlns:v="urn:schemas-microsoft-com:vml" Requires="v">
                  <p:oleObj spid="_x0000_s44050" name="Equation" r:id="rId14" imgW="393529" imgH="330057" progId="Equation.3">
                    <p:embed/>
                  </p:oleObj>
                </mc:Choice>
                <mc:Fallback>
                  <p:oleObj name="Equation" r:id="rId14" imgW="393529" imgH="330057" progId="Equation.3">
                    <p:embed/>
                    <p:pic>
                      <p:nvPicPr>
                        <p:cNvPr id="0" name="Object 20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45" y="1388"/>
                          <a:ext cx="248"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4253" name="Rectangle 205">
              <a:extLst>
                <a:ext uri="{FF2B5EF4-FFF2-40B4-BE49-F238E27FC236}">
                  <a16:creationId xmlns:a16="http://schemas.microsoft.com/office/drawing/2014/main" id="{2A818930-BDD5-4C11-AF35-067CBC342613}"/>
                </a:ext>
              </a:extLst>
            </p:cNvPr>
            <p:cNvSpPr>
              <a:spLocks noChangeArrowheads="1"/>
            </p:cNvSpPr>
            <p:nvPr/>
          </p:nvSpPr>
          <p:spPr bwMode="auto">
            <a:xfrm>
              <a:off x="4335" y="1308"/>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与</a:t>
              </a:r>
            </a:p>
          </p:txBody>
        </p:sp>
        <p:graphicFrame>
          <p:nvGraphicFramePr>
            <p:cNvPr id="394254" name="Object 206">
              <a:extLst>
                <a:ext uri="{FF2B5EF4-FFF2-40B4-BE49-F238E27FC236}">
                  <a16:creationId xmlns:a16="http://schemas.microsoft.com/office/drawing/2014/main" id="{C95321B0-3CD2-4E39-B487-F7D9EEE3393F}"/>
                </a:ext>
              </a:extLst>
            </p:cNvPr>
            <p:cNvGraphicFramePr>
              <a:graphicFrameLocks noChangeAspect="1"/>
            </p:cNvGraphicFramePr>
            <p:nvPr/>
          </p:nvGraphicFramePr>
          <p:xfrm>
            <a:off x="4648" y="1388"/>
            <a:ext cx="192" cy="208"/>
          </p:xfrm>
          <a:graphic>
            <a:graphicData uri="http://schemas.openxmlformats.org/presentationml/2006/ole">
              <mc:AlternateContent xmlns:mc="http://schemas.openxmlformats.org/markup-compatibility/2006">
                <mc:Choice xmlns:v="urn:schemas-microsoft-com:vml" Requires="v">
                  <p:oleObj spid="_x0000_s44051" name="Equation" r:id="rId15" imgW="304668" imgH="330057" progId="Equation.3">
                    <p:embed/>
                  </p:oleObj>
                </mc:Choice>
                <mc:Fallback>
                  <p:oleObj name="Equation" r:id="rId15" imgW="304668" imgH="330057" progId="Equation.3">
                    <p:embed/>
                    <p:pic>
                      <p:nvPicPr>
                        <p:cNvPr id="0" name="Object 2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8" y="1388"/>
                          <a:ext cx="19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4255" name="Rectangle 207">
              <a:extLst>
                <a:ext uri="{FF2B5EF4-FFF2-40B4-BE49-F238E27FC236}">
                  <a16:creationId xmlns:a16="http://schemas.microsoft.com/office/drawing/2014/main" id="{41806EFD-85EF-450F-8988-F051B3F11381}"/>
                </a:ext>
              </a:extLst>
            </p:cNvPr>
            <p:cNvSpPr>
              <a:spLocks noChangeArrowheads="1"/>
            </p:cNvSpPr>
            <p:nvPr/>
          </p:nvSpPr>
          <p:spPr bwMode="auto">
            <a:xfrm>
              <a:off x="4811" y="1298"/>
              <a:ext cx="8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是否相</a:t>
              </a:r>
            </a:p>
          </p:txBody>
        </p:sp>
      </p:grpSp>
      <p:sp>
        <p:nvSpPr>
          <p:cNvPr id="2256" name="Rectangle 208">
            <a:extLst>
              <a:ext uri="{FF2B5EF4-FFF2-40B4-BE49-F238E27FC236}">
                <a16:creationId xmlns:a16="http://schemas.microsoft.com/office/drawing/2014/main" id="{87134CA7-1C93-4AD0-8932-F2810935221E}"/>
              </a:ext>
            </a:extLst>
          </p:cNvPr>
          <p:cNvSpPr>
            <a:spLocks noChangeArrowheads="1"/>
          </p:cNvSpPr>
          <p:nvPr/>
        </p:nvSpPr>
        <p:spPr bwMode="auto">
          <a:xfrm>
            <a:off x="381000" y="2570163"/>
            <a:ext cx="14493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互独立</a:t>
            </a:r>
            <a:r>
              <a:rPr kumimoji="0" lang="en-US" altLang="zh-CN" sz="3000" b="1">
                <a:solidFill>
                  <a:srgbClr val="000000"/>
                </a:solidFill>
                <a:latin typeface="华文中宋" panose="02010600040101010101" pitchFamily="2" charset="-122"/>
                <a:ea typeface="华文中宋" panose="020106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39"/>
                                        </p:tgtEl>
                                        <p:attrNameLst>
                                          <p:attrName>style.visibility</p:attrName>
                                        </p:attrNameLst>
                                      </p:cBhvr>
                                      <p:to>
                                        <p:strVal val="visible"/>
                                      </p:to>
                                    </p:set>
                                    <p:animEffect transition="in" filter="wipe(left)">
                                      <p:cBhvr>
                                        <p:cTn id="7" dur="500"/>
                                        <p:tgtEl>
                                          <p:spTgt spid="22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76"/>
                                        </p:tgtEl>
                                        <p:attrNameLst>
                                          <p:attrName>style.visibility</p:attrName>
                                        </p:attrNameLst>
                                      </p:cBhvr>
                                      <p:to>
                                        <p:strVal val="visible"/>
                                      </p:to>
                                    </p:set>
                                    <p:animEffect transition="in" filter="wipe(left)">
                                      <p:cBhvr>
                                        <p:cTn id="12" dur="500"/>
                                        <p:tgtEl>
                                          <p:spTgt spid="22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43"/>
                                        </p:tgtEl>
                                        <p:attrNameLst>
                                          <p:attrName>style.visibility</p:attrName>
                                        </p:attrNameLst>
                                      </p:cBhvr>
                                      <p:to>
                                        <p:strVal val="visible"/>
                                      </p:to>
                                    </p:set>
                                    <p:animEffect transition="in" filter="wipe(left)">
                                      <p:cBhvr>
                                        <p:cTn id="17" dur="500"/>
                                        <p:tgtEl>
                                          <p:spTgt spid="22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44"/>
                                        </p:tgtEl>
                                        <p:attrNameLst>
                                          <p:attrName>style.visibility</p:attrName>
                                        </p:attrNameLst>
                                      </p:cBhvr>
                                      <p:to>
                                        <p:strVal val="visible"/>
                                      </p:to>
                                    </p:set>
                                    <p:animEffect transition="in" filter="wipe(left)">
                                      <p:cBhvr>
                                        <p:cTn id="22" dur="500"/>
                                        <p:tgtEl>
                                          <p:spTgt spid="22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77"/>
                                        </p:tgtEl>
                                        <p:attrNameLst>
                                          <p:attrName>style.visibility</p:attrName>
                                        </p:attrNameLst>
                                      </p:cBhvr>
                                      <p:to>
                                        <p:strVal val="visible"/>
                                      </p:to>
                                    </p:set>
                                    <p:animEffect transition="in" filter="wipe(left)">
                                      <p:cBhvr>
                                        <p:cTn id="27" dur="500"/>
                                        <p:tgtEl>
                                          <p:spTgt spid="22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78"/>
                                        </p:tgtEl>
                                        <p:attrNameLst>
                                          <p:attrName>style.visibility</p:attrName>
                                        </p:attrNameLst>
                                      </p:cBhvr>
                                      <p:to>
                                        <p:strVal val="visible"/>
                                      </p:to>
                                    </p:set>
                                    <p:animEffect transition="in" filter="wipe(left)">
                                      <p:cBhvr>
                                        <p:cTn id="32" dur="500"/>
                                        <p:tgtEl>
                                          <p:spTgt spid="2278"/>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256"/>
                                        </p:tgtEl>
                                        <p:attrNameLst>
                                          <p:attrName>style.visibility</p:attrName>
                                        </p:attrNameLst>
                                      </p:cBhvr>
                                      <p:to>
                                        <p:strVal val="visible"/>
                                      </p:to>
                                    </p:set>
                                    <p:animEffect transition="in" filter="wipe(left)">
                                      <p:cBhvr>
                                        <p:cTn id="36" dur="500"/>
                                        <p:tgtEl>
                                          <p:spTgt spid="2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9" grpId="0"/>
      <p:bldP spid="2244" grpId="0"/>
      <p:bldP spid="2256" grpId="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5266" name="Picture 78" descr="zsdh">
            <a:hlinkClick r:id="rId3" action="ppaction://program"/>
            <a:extLst>
              <a:ext uri="{FF2B5EF4-FFF2-40B4-BE49-F238E27FC236}">
                <a16:creationId xmlns:a16="http://schemas.microsoft.com/office/drawing/2014/main" id="{E0E4E488-9595-4FFC-9F23-36CDC3402C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5825" y="6553200"/>
            <a:ext cx="676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5267" name="Picture 79" descr="zsdh2">
            <a:hlinkClick r:id="" action="ppaction://hlinkshowjump?jump=endshow"/>
            <a:extLst>
              <a:ext uri="{FF2B5EF4-FFF2-40B4-BE49-F238E27FC236}">
                <a16:creationId xmlns:a16="http://schemas.microsoft.com/office/drawing/2014/main" id="{38AFD14A-2859-404E-A062-7C350A90B6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6553200"/>
            <a:ext cx="6794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78" name="Group 230">
            <a:extLst>
              <a:ext uri="{FF2B5EF4-FFF2-40B4-BE49-F238E27FC236}">
                <a16:creationId xmlns:a16="http://schemas.microsoft.com/office/drawing/2014/main" id="{6EF53FEB-1C49-43C5-9785-A6725A50FF5C}"/>
              </a:ext>
            </a:extLst>
          </p:cNvPr>
          <p:cNvGrpSpPr>
            <a:grpSpLocks/>
          </p:cNvGrpSpPr>
          <p:nvPr/>
        </p:nvGrpSpPr>
        <p:grpSpPr bwMode="auto">
          <a:xfrm>
            <a:off x="1801813" y="304800"/>
            <a:ext cx="4425950" cy="549275"/>
            <a:chOff x="650" y="1360"/>
            <a:chExt cx="2788" cy="346"/>
          </a:xfrm>
        </p:grpSpPr>
        <p:sp>
          <p:nvSpPr>
            <p:cNvPr id="395297" name="Rectangle 192">
              <a:extLst>
                <a:ext uri="{FF2B5EF4-FFF2-40B4-BE49-F238E27FC236}">
                  <a16:creationId xmlns:a16="http://schemas.microsoft.com/office/drawing/2014/main" id="{B87169D0-1410-47B5-913D-A0F91EE42AAC}"/>
                </a:ext>
              </a:extLst>
            </p:cNvPr>
            <p:cNvSpPr>
              <a:spLocks noChangeArrowheads="1"/>
            </p:cNvSpPr>
            <p:nvPr/>
          </p:nvSpPr>
          <p:spPr bwMode="auto">
            <a:xfrm>
              <a:off x="650" y="1360"/>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求</a:t>
              </a:r>
            </a:p>
          </p:txBody>
        </p:sp>
        <p:graphicFrame>
          <p:nvGraphicFramePr>
            <p:cNvPr id="395298" name="Object 193">
              <a:extLst>
                <a:ext uri="{FF2B5EF4-FFF2-40B4-BE49-F238E27FC236}">
                  <a16:creationId xmlns:a16="http://schemas.microsoft.com/office/drawing/2014/main" id="{53DC5709-1C82-4FF1-B176-D188C492248D}"/>
                </a:ext>
              </a:extLst>
            </p:cNvPr>
            <p:cNvGraphicFramePr>
              <a:graphicFrameLocks noChangeAspect="1"/>
            </p:cNvGraphicFramePr>
            <p:nvPr/>
          </p:nvGraphicFramePr>
          <p:xfrm>
            <a:off x="958" y="1440"/>
            <a:ext cx="248" cy="208"/>
          </p:xfrm>
          <a:graphic>
            <a:graphicData uri="http://schemas.openxmlformats.org/presentationml/2006/ole">
              <mc:AlternateContent xmlns:mc="http://schemas.openxmlformats.org/markup-compatibility/2006">
                <mc:Choice xmlns:v="urn:schemas-microsoft-com:vml" Requires="v">
                  <p:oleObj spid="_x0000_s45084" name="Equation" r:id="rId6" imgW="393529" imgH="330057" progId="Equation.3">
                    <p:embed/>
                  </p:oleObj>
                </mc:Choice>
                <mc:Fallback>
                  <p:oleObj name="Equation" r:id="rId6" imgW="393529" imgH="330057" progId="Equation.3">
                    <p:embed/>
                    <p:pic>
                      <p:nvPicPr>
                        <p:cNvPr id="0" name="Object 1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8" y="1440"/>
                          <a:ext cx="248"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5299" name="Rectangle 194">
              <a:extLst>
                <a:ext uri="{FF2B5EF4-FFF2-40B4-BE49-F238E27FC236}">
                  <a16:creationId xmlns:a16="http://schemas.microsoft.com/office/drawing/2014/main" id="{6E9AA3BC-4E40-41D1-B538-49EBCFE1AB3B}"/>
                </a:ext>
              </a:extLst>
            </p:cNvPr>
            <p:cNvSpPr>
              <a:spLocks noChangeArrowheads="1"/>
            </p:cNvSpPr>
            <p:nvPr/>
          </p:nvSpPr>
          <p:spPr bwMode="auto">
            <a:xfrm>
              <a:off x="1090" y="1360"/>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与</a:t>
              </a:r>
            </a:p>
          </p:txBody>
        </p:sp>
        <p:graphicFrame>
          <p:nvGraphicFramePr>
            <p:cNvPr id="395300" name="Object 195">
              <a:extLst>
                <a:ext uri="{FF2B5EF4-FFF2-40B4-BE49-F238E27FC236}">
                  <a16:creationId xmlns:a16="http://schemas.microsoft.com/office/drawing/2014/main" id="{BCFA1904-0B76-4129-9C42-6B8545FAD565}"/>
                </a:ext>
              </a:extLst>
            </p:cNvPr>
            <p:cNvGraphicFramePr>
              <a:graphicFrameLocks noChangeAspect="1"/>
            </p:cNvGraphicFramePr>
            <p:nvPr/>
          </p:nvGraphicFramePr>
          <p:xfrm>
            <a:off x="1453" y="1440"/>
            <a:ext cx="192" cy="208"/>
          </p:xfrm>
          <a:graphic>
            <a:graphicData uri="http://schemas.openxmlformats.org/presentationml/2006/ole">
              <mc:AlternateContent xmlns:mc="http://schemas.openxmlformats.org/markup-compatibility/2006">
                <mc:Choice xmlns:v="urn:schemas-microsoft-com:vml" Requires="v">
                  <p:oleObj spid="_x0000_s45085" name="Equation" r:id="rId8" imgW="304668" imgH="330057" progId="Equation.3">
                    <p:embed/>
                  </p:oleObj>
                </mc:Choice>
                <mc:Fallback>
                  <p:oleObj name="Equation" r:id="rId8" imgW="304668" imgH="330057" progId="Equation.3">
                    <p:embed/>
                    <p:pic>
                      <p:nvPicPr>
                        <p:cNvPr id="0" name="Object 19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3" y="1440"/>
                          <a:ext cx="19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5301" name="Rectangle 196">
              <a:extLst>
                <a:ext uri="{FF2B5EF4-FFF2-40B4-BE49-F238E27FC236}">
                  <a16:creationId xmlns:a16="http://schemas.microsoft.com/office/drawing/2014/main" id="{468678F7-5332-4EAE-A756-72BD9665D873}"/>
                </a:ext>
              </a:extLst>
            </p:cNvPr>
            <p:cNvSpPr>
              <a:spLocks noChangeArrowheads="1"/>
            </p:cNvSpPr>
            <p:nvPr/>
          </p:nvSpPr>
          <p:spPr bwMode="auto">
            <a:xfrm>
              <a:off x="1565" y="1360"/>
              <a:ext cx="187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的边缘概率密度</a:t>
              </a:r>
              <a:r>
                <a:rPr kumimoji="0" lang="en-US" altLang="zh-CN" sz="3000" b="1">
                  <a:solidFill>
                    <a:srgbClr val="000000"/>
                  </a:solidFill>
                  <a:latin typeface="华文中宋" panose="02010600040101010101" pitchFamily="2" charset="-122"/>
                  <a:ea typeface="华文中宋" panose="02010600040101010101" pitchFamily="2" charset="-122"/>
                </a:rPr>
                <a:t>,</a:t>
              </a:r>
            </a:p>
          </p:txBody>
        </p:sp>
      </p:grpSp>
      <p:sp>
        <p:nvSpPr>
          <p:cNvPr id="2252" name="Rectangle 204">
            <a:extLst>
              <a:ext uri="{FF2B5EF4-FFF2-40B4-BE49-F238E27FC236}">
                <a16:creationId xmlns:a16="http://schemas.microsoft.com/office/drawing/2014/main" id="{231CEA9F-5E0A-4DA6-B1F7-0FF6F5552072}"/>
              </a:ext>
            </a:extLst>
          </p:cNvPr>
          <p:cNvSpPr>
            <a:spLocks noChangeArrowheads="1"/>
          </p:cNvSpPr>
          <p:nvPr/>
        </p:nvSpPr>
        <p:spPr bwMode="auto">
          <a:xfrm>
            <a:off x="381000" y="1636713"/>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800000"/>
                </a:solidFill>
                <a:latin typeface="Times New Roman" panose="02020603050405020304" pitchFamily="18" charset="0"/>
                <a:ea typeface="华文中宋" panose="02010600040101010101" pitchFamily="2" charset="-122"/>
              </a:rPr>
              <a:t>解</a:t>
            </a:r>
          </a:p>
        </p:txBody>
      </p:sp>
      <p:graphicFrame>
        <p:nvGraphicFramePr>
          <p:cNvPr id="2254" name="Object 206">
            <a:extLst>
              <a:ext uri="{FF2B5EF4-FFF2-40B4-BE49-F238E27FC236}">
                <a16:creationId xmlns:a16="http://schemas.microsoft.com/office/drawing/2014/main" id="{DA690DC9-A6C0-40AF-8284-41068B26057E}"/>
              </a:ext>
            </a:extLst>
          </p:cNvPr>
          <p:cNvGraphicFramePr>
            <a:graphicFrameLocks noChangeAspect="1"/>
          </p:cNvGraphicFramePr>
          <p:nvPr/>
        </p:nvGraphicFramePr>
        <p:xfrm>
          <a:off x="1066800" y="1484313"/>
          <a:ext cx="3695700" cy="774700"/>
        </p:xfrm>
        <a:graphic>
          <a:graphicData uri="http://schemas.openxmlformats.org/presentationml/2006/ole">
            <mc:AlternateContent xmlns:mc="http://schemas.openxmlformats.org/markup-compatibility/2006">
              <mc:Choice xmlns:v="urn:schemas-microsoft-com:vml" Requires="v">
                <p:oleObj spid="_x0000_s45086" name="Equation" r:id="rId10" imgW="3695700" imgH="774700" progId="Equation.3">
                  <p:embed/>
                </p:oleObj>
              </mc:Choice>
              <mc:Fallback>
                <p:oleObj name="Equation" r:id="rId10" imgW="3695700" imgH="774700" progId="Equation.3">
                  <p:embed/>
                  <p:pic>
                    <p:nvPicPr>
                      <p:cNvPr id="0" name="Object 20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1484313"/>
                        <a:ext cx="36957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5" name="Object 207">
            <a:extLst>
              <a:ext uri="{FF2B5EF4-FFF2-40B4-BE49-F238E27FC236}">
                <a16:creationId xmlns:a16="http://schemas.microsoft.com/office/drawing/2014/main" id="{88FCB127-1943-404B-86A7-94FF62C835BD}"/>
              </a:ext>
            </a:extLst>
          </p:cNvPr>
          <p:cNvGraphicFramePr>
            <a:graphicFrameLocks noChangeAspect="1"/>
          </p:cNvGraphicFramePr>
          <p:nvPr/>
        </p:nvGraphicFramePr>
        <p:xfrm>
          <a:off x="3197225" y="2347913"/>
          <a:ext cx="2311400" cy="342900"/>
        </p:xfrm>
        <a:graphic>
          <a:graphicData uri="http://schemas.openxmlformats.org/presentationml/2006/ole">
            <mc:AlternateContent xmlns:mc="http://schemas.openxmlformats.org/markup-compatibility/2006">
              <mc:Choice xmlns:v="urn:schemas-microsoft-com:vml" Requires="v">
                <p:oleObj spid="_x0000_s45087" name="Equation" r:id="rId12" imgW="2311400" imgH="342900" progId="Equation.3">
                  <p:embed/>
                </p:oleObj>
              </mc:Choice>
              <mc:Fallback>
                <p:oleObj name="Equation" r:id="rId12" imgW="2311400" imgH="342900" progId="Equation.3">
                  <p:embed/>
                  <p:pic>
                    <p:nvPicPr>
                      <p:cNvPr id="0" name="Object 20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97225" y="2347913"/>
                        <a:ext cx="2311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86" name="Group 238">
            <a:extLst>
              <a:ext uri="{FF2B5EF4-FFF2-40B4-BE49-F238E27FC236}">
                <a16:creationId xmlns:a16="http://schemas.microsoft.com/office/drawing/2014/main" id="{5B994C47-FDDD-4C76-BF27-5275184CCBE0}"/>
              </a:ext>
            </a:extLst>
          </p:cNvPr>
          <p:cNvGrpSpPr>
            <a:grpSpLocks/>
          </p:cNvGrpSpPr>
          <p:nvPr/>
        </p:nvGrpSpPr>
        <p:grpSpPr bwMode="auto">
          <a:xfrm>
            <a:off x="381000" y="2690813"/>
            <a:ext cx="2119313" cy="549275"/>
            <a:chOff x="240" y="1695"/>
            <a:chExt cx="1335" cy="346"/>
          </a:xfrm>
        </p:grpSpPr>
        <p:sp>
          <p:nvSpPr>
            <p:cNvPr id="395294" name="Text Box 208">
              <a:extLst>
                <a:ext uri="{FF2B5EF4-FFF2-40B4-BE49-F238E27FC236}">
                  <a16:creationId xmlns:a16="http://schemas.microsoft.com/office/drawing/2014/main" id="{81E3285F-6B88-4F9A-9FC0-035656693556}"/>
                </a:ext>
              </a:extLst>
            </p:cNvPr>
            <p:cNvSpPr txBox="1">
              <a:spLocks noChangeArrowheads="1"/>
            </p:cNvSpPr>
            <p:nvPr/>
          </p:nvSpPr>
          <p:spPr bwMode="auto">
            <a:xfrm>
              <a:off x="240" y="1695"/>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当</a:t>
              </a:r>
            </a:p>
          </p:txBody>
        </p:sp>
        <p:graphicFrame>
          <p:nvGraphicFramePr>
            <p:cNvPr id="395295" name="Object 209">
              <a:extLst>
                <a:ext uri="{FF2B5EF4-FFF2-40B4-BE49-F238E27FC236}">
                  <a16:creationId xmlns:a16="http://schemas.microsoft.com/office/drawing/2014/main" id="{FC3A8419-42FB-429A-B2B2-098F33AE2FD4}"/>
                </a:ext>
              </a:extLst>
            </p:cNvPr>
            <p:cNvGraphicFramePr>
              <a:graphicFrameLocks noChangeAspect="1"/>
            </p:cNvGraphicFramePr>
            <p:nvPr/>
          </p:nvGraphicFramePr>
          <p:xfrm>
            <a:off x="567" y="1777"/>
            <a:ext cx="552" cy="216"/>
          </p:xfrm>
          <a:graphic>
            <a:graphicData uri="http://schemas.openxmlformats.org/presentationml/2006/ole">
              <mc:AlternateContent xmlns:mc="http://schemas.openxmlformats.org/markup-compatibility/2006">
                <mc:Choice xmlns:v="urn:schemas-microsoft-com:vml" Requires="v">
                  <p:oleObj spid="_x0000_s45088" name="Equation" r:id="rId14" imgW="876300" imgH="342900" progId="Equation.3">
                    <p:embed/>
                  </p:oleObj>
                </mc:Choice>
                <mc:Fallback>
                  <p:oleObj name="Equation" r:id="rId14" imgW="876300" imgH="342900" progId="Equation.3">
                    <p:embed/>
                    <p:pic>
                      <p:nvPicPr>
                        <p:cNvPr id="0" name="Object 20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7" y="1777"/>
                          <a:ext cx="55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5296" name="Text Box 210">
              <a:extLst>
                <a:ext uri="{FF2B5EF4-FFF2-40B4-BE49-F238E27FC236}">
                  <a16:creationId xmlns:a16="http://schemas.microsoft.com/office/drawing/2014/main" id="{014A30E9-D95F-44A1-BAB9-9827CE411B03}"/>
                </a:ext>
              </a:extLst>
            </p:cNvPr>
            <p:cNvSpPr txBox="1">
              <a:spLocks noChangeArrowheads="1"/>
            </p:cNvSpPr>
            <p:nvPr/>
          </p:nvSpPr>
          <p:spPr bwMode="auto">
            <a:xfrm>
              <a:off x="1142" y="1695"/>
              <a:ext cx="43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时</a:t>
              </a:r>
              <a:r>
                <a:rPr kumimoji="0" lang="en-US" altLang="zh-CN" sz="3000" b="1">
                  <a:solidFill>
                    <a:srgbClr val="000000"/>
                  </a:solidFill>
                  <a:latin typeface="华文中宋" panose="02010600040101010101" pitchFamily="2" charset="-122"/>
                  <a:ea typeface="华文中宋" panose="02010600040101010101" pitchFamily="2" charset="-122"/>
                </a:rPr>
                <a:t>,</a:t>
              </a:r>
            </a:p>
          </p:txBody>
        </p:sp>
      </p:grpSp>
      <p:graphicFrame>
        <p:nvGraphicFramePr>
          <p:cNvPr id="2259" name="Object 211">
            <a:extLst>
              <a:ext uri="{FF2B5EF4-FFF2-40B4-BE49-F238E27FC236}">
                <a16:creationId xmlns:a16="http://schemas.microsoft.com/office/drawing/2014/main" id="{ECB4D19B-1B3C-4056-BBF1-260F12D07719}"/>
              </a:ext>
            </a:extLst>
          </p:cNvPr>
          <p:cNvGraphicFramePr>
            <a:graphicFrameLocks noChangeAspect="1"/>
          </p:cNvGraphicFramePr>
          <p:nvPr/>
        </p:nvGraphicFramePr>
        <p:xfrm>
          <a:off x="2459038" y="2770188"/>
          <a:ext cx="1752600" cy="469900"/>
        </p:xfrm>
        <a:graphic>
          <a:graphicData uri="http://schemas.openxmlformats.org/presentationml/2006/ole">
            <mc:AlternateContent xmlns:mc="http://schemas.openxmlformats.org/markup-compatibility/2006">
              <mc:Choice xmlns:v="urn:schemas-microsoft-com:vml" Requires="v">
                <p:oleObj spid="_x0000_s45089" name="Equation" r:id="rId16" imgW="1752600" imgH="469900" progId="Equation.3">
                  <p:embed/>
                </p:oleObj>
              </mc:Choice>
              <mc:Fallback>
                <p:oleObj name="Equation" r:id="rId16" imgW="1752600" imgH="469900" progId="Equation.3">
                  <p:embed/>
                  <p:pic>
                    <p:nvPicPr>
                      <p:cNvPr id="0" name="Object 2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59038" y="2770188"/>
                        <a:ext cx="1752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85" name="Group 237">
            <a:extLst>
              <a:ext uri="{FF2B5EF4-FFF2-40B4-BE49-F238E27FC236}">
                <a16:creationId xmlns:a16="http://schemas.microsoft.com/office/drawing/2014/main" id="{E62C9C9B-98D6-444C-A045-EB786EE94CE7}"/>
              </a:ext>
            </a:extLst>
          </p:cNvPr>
          <p:cNvGrpSpPr>
            <a:grpSpLocks/>
          </p:cNvGrpSpPr>
          <p:nvPr/>
        </p:nvGrpSpPr>
        <p:grpSpPr bwMode="auto">
          <a:xfrm>
            <a:off x="381000" y="304800"/>
            <a:ext cx="1398588" cy="554038"/>
            <a:chOff x="240" y="192"/>
            <a:chExt cx="881" cy="349"/>
          </a:xfrm>
        </p:grpSpPr>
        <p:sp>
          <p:nvSpPr>
            <p:cNvPr id="395292" name="Text Box 191">
              <a:extLst>
                <a:ext uri="{FF2B5EF4-FFF2-40B4-BE49-F238E27FC236}">
                  <a16:creationId xmlns:a16="http://schemas.microsoft.com/office/drawing/2014/main" id="{B74A377C-5899-4B94-B04E-7FA7093FA066}"/>
                </a:ext>
              </a:extLst>
            </p:cNvPr>
            <p:cNvSpPr txBox="1">
              <a:spLocks noChangeArrowheads="1"/>
            </p:cNvSpPr>
            <p:nvPr/>
          </p:nvSpPr>
          <p:spPr bwMode="auto">
            <a:xfrm>
              <a:off x="725" y="192"/>
              <a:ext cx="3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en-US" altLang="zh-CN" sz="3000" b="1">
                  <a:solidFill>
                    <a:srgbClr val="000000"/>
                  </a:solidFill>
                  <a:latin typeface="Times New Roman" panose="02020603050405020304" pitchFamily="18" charset="0"/>
                  <a:ea typeface="华文中宋" panose="02010600040101010101" pitchFamily="2" charset="-122"/>
                </a:rPr>
                <a:t>(1)</a:t>
              </a:r>
            </a:p>
          </p:txBody>
        </p:sp>
        <p:sp>
          <p:nvSpPr>
            <p:cNvPr id="395293" name="Text Box 218">
              <a:extLst>
                <a:ext uri="{FF2B5EF4-FFF2-40B4-BE49-F238E27FC236}">
                  <a16:creationId xmlns:a16="http://schemas.microsoft.com/office/drawing/2014/main" id="{9D0DA581-BE20-42C7-A4C0-1674888CDE6C}"/>
                </a:ext>
              </a:extLst>
            </p:cNvPr>
            <p:cNvSpPr txBox="1">
              <a:spLocks noChangeArrowheads="1"/>
            </p:cNvSpPr>
            <p:nvPr/>
          </p:nvSpPr>
          <p:spPr bwMode="auto">
            <a:xfrm>
              <a:off x="240" y="192"/>
              <a:ext cx="48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800000"/>
                  </a:solidFill>
                  <a:latin typeface="Times New Roman" panose="02020603050405020304" pitchFamily="18" charset="0"/>
                  <a:ea typeface="华文中宋" panose="02010600040101010101" pitchFamily="2" charset="-122"/>
                </a:rPr>
                <a:t>例</a:t>
              </a:r>
              <a:r>
                <a:rPr kumimoji="0" lang="en-US" altLang="zh-CN" sz="3000" b="1">
                  <a:solidFill>
                    <a:srgbClr val="800000"/>
                  </a:solidFill>
                  <a:latin typeface="Times New Roman" panose="02020603050405020304" pitchFamily="18" charset="0"/>
                  <a:ea typeface="华文中宋" panose="02010600040101010101" pitchFamily="2" charset="-122"/>
                </a:rPr>
                <a:t>6</a:t>
              </a:r>
            </a:p>
          </p:txBody>
        </p:sp>
      </p:grpSp>
      <p:graphicFrame>
        <p:nvGraphicFramePr>
          <p:cNvPr id="2271" name="Object 223">
            <a:extLst>
              <a:ext uri="{FF2B5EF4-FFF2-40B4-BE49-F238E27FC236}">
                <a16:creationId xmlns:a16="http://schemas.microsoft.com/office/drawing/2014/main" id="{1CB44D70-BA67-45A1-BED6-31360457E144}"/>
              </a:ext>
            </a:extLst>
          </p:cNvPr>
          <p:cNvGraphicFramePr>
            <a:graphicFrameLocks noChangeAspect="1"/>
          </p:cNvGraphicFramePr>
          <p:nvPr/>
        </p:nvGraphicFramePr>
        <p:xfrm>
          <a:off x="2393950" y="3338513"/>
          <a:ext cx="3937000" cy="774700"/>
        </p:xfrm>
        <a:graphic>
          <a:graphicData uri="http://schemas.openxmlformats.org/presentationml/2006/ole">
            <mc:AlternateContent xmlns:mc="http://schemas.openxmlformats.org/markup-compatibility/2006">
              <mc:Choice xmlns:v="urn:schemas-microsoft-com:vml" Requires="v">
                <p:oleObj spid="_x0000_s45090" name="Equation" r:id="rId18" imgW="3937000" imgH="774700" progId="Equation.3">
                  <p:embed/>
                </p:oleObj>
              </mc:Choice>
              <mc:Fallback>
                <p:oleObj name="Equation" r:id="rId18" imgW="3937000" imgH="774700" progId="Equation.3">
                  <p:embed/>
                  <p:pic>
                    <p:nvPicPr>
                      <p:cNvPr id="0" name="Object 2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93950" y="3338513"/>
                        <a:ext cx="39370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87" name="Group 239">
            <a:extLst>
              <a:ext uri="{FF2B5EF4-FFF2-40B4-BE49-F238E27FC236}">
                <a16:creationId xmlns:a16="http://schemas.microsoft.com/office/drawing/2014/main" id="{97FAA87F-C325-4900-B272-A87E22EAABB1}"/>
              </a:ext>
            </a:extLst>
          </p:cNvPr>
          <p:cNvGrpSpPr>
            <a:grpSpLocks/>
          </p:cNvGrpSpPr>
          <p:nvPr/>
        </p:nvGrpSpPr>
        <p:grpSpPr bwMode="auto">
          <a:xfrm>
            <a:off x="381000" y="3482975"/>
            <a:ext cx="2047875" cy="565150"/>
            <a:chOff x="240" y="2194"/>
            <a:chExt cx="1290" cy="356"/>
          </a:xfrm>
        </p:grpSpPr>
        <p:sp>
          <p:nvSpPr>
            <p:cNvPr id="395289" name="Text Box 224">
              <a:extLst>
                <a:ext uri="{FF2B5EF4-FFF2-40B4-BE49-F238E27FC236}">
                  <a16:creationId xmlns:a16="http://schemas.microsoft.com/office/drawing/2014/main" id="{73F711CD-BDC0-476C-ABF5-21E204C9D154}"/>
                </a:ext>
              </a:extLst>
            </p:cNvPr>
            <p:cNvSpPr txBox="1">
              <a:spLocks noChangeArrowheads="1"/>
            </p:cNvSpPr>
            <p:nvPr/>
          </p:nvSpPr>
          <p:spPr bwMode="auto">
            <a:xfrm>
              <a:off x="240" y="2194"/>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当</a:t>
              </a:r>
            </a:p>
          </p:txBody>
        </p:sp>
        <p:graphicFrame>
          <p:nvGraphicFramePr>
            <p:cNvPr id="395290" name="Object 225">
              <a:extLst>
                <a:ext uri="{FF2B5EF4-FFF2-40B4-BE49-F238E27FC236}">
                  <a16:creationId xmlns:a16="http://schemas.microsoft.com/office/drawing/2014/main" id="{867C316D-8478-4B20-B78C-42120FA39DA1}"/>
                </a:ext>
              </a:extLst>
            </p:cNvPr>
            <p:cNvGraphicFramePr>
              <a:graphicFrameLocks noChangeAspect="1"/>
            </p:cNvGraphicFramePr>
            <p:nvPr/>
          </p:nvGraphicFramePr>
          <p:xfrm>
            <a:off x="567" y="2286"/>
            <a:ext cx="560" cy="216"/>
          </p:xfrm>
          <a:graphic>
            <a:graphicData uri="http://schemas.openxmlformats.org/presentationml/2006/ole">
              <mc:AlternateContent xmlns:mc="http://schemas.openxmlformats.org/markup-compatibility/2006">
                <mc:Choice xmlns:v="urn:schemas-microsoft-com:vml" Requires="v">
                  <p:oleObj spid="_x0000_s45091" name="Equation" r:id="rId20" imgW="888614" imgH="342751" progId="Equation.3">
                    <p:embed/>
                  </p:oleObj>
                </mc:Choice>
                <mc:Fallback>
                  <p:oleObj name="Equation" r:id="rId20" imgW="888614" imgH="342751" progId="Equation.3">
                    <p:embed/>
                    <p:pic>
                      <p:nvPicPr>
                        <p:cNvPr id="0" name="Object 2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7" y="2286"/>
                          <a:ext cx="56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5291" name="Text Box 226">
              <a:extLst>
                <a:ext uri="{FF2B5EF4-FFF2-40B4-BE49-F238E27FC236}">
                  <a16:creationId xmlns:a16="http://schemas.microsoft.com/office/drawing/2014/main" id="{9733BDEA-266D-43B3-ADA7-3B9C2F61AE90}"/>
                </a:ext>
              </a:extLst>
            </p:cNvPr>
            <p:cNvSpPr txBox="1">
              <a:spLocks noChangeArrowheads="1"/>
            </p:cNvSpPr>
            <p:nvPr/>
          </p:nvSpPr>
          <p:spPr bwMode="auto">
            <a:xfrm>
              <a:off x="1097" y="2204"/>
              <a:ext cx="43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时</a:t>
              </a:r>
              <a:r>
                <a:rPr kumimoji="0" lang="en-US" altLang="zh-CN" sz="3000" b="1">
                  <a:solidFill>
                    <a:srgbClr val="000000"/>
                  </a:solidFill>
                  <a:latin typeface="华文中宋" panose="02010600040101010101" pitchFamily="2" charset="-122"/>
                  <a:ea typeface="华文中宋" panose="02010600040101010101" pitchFamily="2" charset="-122"/>
                </a:rPr>
                <a:t>,</a:t>
              </a:r>
            </a:p>
          </p:txBody>
        </p:sp>
      </p:grpSp>
      <p:graphicFrame>
        <p:nvGraphicFramePr>
          <p:cNvPr id="2275" name="Object 227">
            <a:extLst>
              <a:ext uri="{FF2B5EF4-FFF2-40B4-BE49-F238E27FC236}">
                <a16:creationId xmlns:a16="http://schemas.microsoft.com/office/drawing/2014/main" id="{CD4E2377-2698-46A0-A0F8-349BF6A0A7BC}"/>
              </a:ext>
            </a:extLst>
          </p:cNvPr>
          <p:cNvGraphicFramePr>
            <a:graphicFrameLocks noChangeAspect="1"/>
          </p:cNvGraphicFramePr>
          <p:nvPr/>
        </p:nvGraphicFramePr>
        <p:xfrm>
          <a:off x="6300788" y="836613"/>
          <a:ext cx="2598737" cy="2808287"/>
        </p:xfrm>
        <a:graphic>
          <a:graphicData uri="http://schemas.openxmlformats.org/presentationml/2006/ole">
            <mc:AlternateContent xmlns:mc="http://schemas.openxmlformats.org/markup-compatibility/2006">
              <mc:Choice xmlns:v="urn:schemas-microsoft-com:vml" Requires="v">
                <p:oleObj spid="_x0000_s45092" name="Flash 影片" r:id="rId22" imgW="2797200" imgH="3023280" progId="Flash.Movie">
                  <p:embed/>
                </p:oleObj>
              </mc:Choice>
              <mc:Fallback>
                <p:oleObj name="Flash 影片" r:id="rId22" imgW="2797200" imgH="3023280" progId="Flash.Movie">
                  <p:embed/>
                  <p:pic>
                    <p:nvPicPr>
                      <p:cNvPr id="0" name="Object 22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300788" y="836613"/>
                        <a:ext cx="2598737"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79" name="Group 231">
            <a:extLst>
              <a:ext uri="{FF2B5EF4-FFF2-40B4-BE49-F238E27FC236}">
                <a16:creationId xmlns:a16="http://schemas.microsoft.com/office/drawing/2014/main" id="{AE99B218-B107-4BEE-AD83-4A27BDE6A473}"/>
              </a:ext>
            </a:extLst>
          </p:cNvPr>
          <p:cNvGrpSpPr>
            <a:grpSpLocks/>
          </p:cNvGrpSpPr>
          <p:nvPr/>
        </p:nvGrpSpPr>
        <p:grpSpPr bwMode="auto">
          <a:xfrm>
            <a:off x="6210300" y="304800"/>
            <a:ext cx="2474913" cy="549275"/>
            <a:chOff x="3392" y="1360"/>
            <a:chExt cx="1559" cy="346"/>
          </a:xfrm>
        </p:grpSpPr>
        <p:sp>
          <p:nvSpPr>
            <p:cNvPr id="395284" name="Rectangle 197">
              <a:extLst>
                <a:ext uri="{FF2B5EF4-FFF2-40B4-BE49-F238E27FC236}">
                  <a16:creationId xmlns:a16="http://schemas.microsoft.com/office/drawing/2014/main" id="{728A5768-F9FF-4DBF-94F0-0E4B3D94A546}"/>
                </a:ext>
              </a:extLst>
            </p:cNvPr>
            <p:cNvSpPr>
              <a:spLocks noChangeArrowheads="1"/>
            </p:cNvSpPr>
            <p:nvPr/>
          </p:nvSpPr>
          <p:spPr bwMode="auto">
            <a:xfrm>
              <a:off x="3392" y="1360"/>
              <a:ext cx="8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并判断</a:t>
              </a:r>
            </a:p>
          </p:txBody>
        </p:sp>
        <p:graphicFrame>
          <p:nvGraphicFramePr>
            <p:cNvPr id="395285" name="Object 198">
              <a:extLst>
                <a:ext uri="{FF2B5EF4-FFF2-40B4-BE49-F238E27FC236}">
                  <a16:creationId xmlns:a16="http://schemas.microsoft.com/office/drawing/2014/main" id="{A9183702-D25B-452E-8870-D5322A74C1F7}"/>
                </a:ext>
              </a:extLst>
            </p:cNvPr>
            <p:cNvGraphicFramePr>
              <a:graphicFrameLocks noChangeAspect="1"/>
            </p:cNvGraphicFramePr>
            <p:nvPr/>
          </p:nvGraphicFramePr>
          <p:xfrm>
            <a:off x="4188" y="1453"/>
            <a:ext cx="248" cy="208"/>
          </p:xfrm>
          <a:graphic>
            <a:graphicData uri="http://schemas.openxmlformats.org/presentationml/2006/ole">
              <mc:AlternateContent xmlns:mc="http://schemas.openxmlformats.org/markup-compatibility/2006">
                <mc:Choice xmlns:v="urn:schemas-microsoft-com:vml" Requires="v">
                  <p:oleObj spid="_x0000_s45093" name="Equation" r:id="rId24" imgW="393529" imgH="330057" progId="Equation.3">
                    <p:embed/>
                  </p:oleObj>
                </mc:Choice>
                <mc:Fallback>
                  <p:oleObj name="Equation" r:id="rId24" imgW="393529" imgH="330057" progId="Equation.3">
                    <p:embed/>
                    <p:pic>
                      <p:nvPicPr>
                        <p:cNvPr id="0" name="Object 1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8" y="1453"/>
                          <a:ext cx="248"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5286" name="Rectangle 199">
              <a:extLst>
                <a:ext uri="{FF2B5EF4-FFF2-40B4-BE49-F238E27FC236}">
                  <a16:creationId xmlns:a16="http://schemas.microsoft.com/office/drawing/2014/main" id="{4F9E88E1-66C9-4EAC-96E2-D95643C1B7CD}"/>
                </a:ext>
              </a:extLst>
            </p:cNvPr>
            <p:cNvSpPr>
              <a:spLocks noChangeArrowheads="1"/>
            </p:cNvSpPr>
            <p:nvPr/>
          </p:nvSpPr>
          <p:spPr bwMode="auto">
            <a:xfrm>
              <a:off x="4381" y="1360"/>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与</a:t>
              </a:r>
            </a:p>
          </p:txBody>
        </p:sp>
        <p:graphicFrame>
          <p:nvGraphicFramePr>
            <p:cNvPr id="395287" name="Object 200">
              <a:extLst>
                <a:ext uri="{FF2B5EF4-FFF2-40B4-BE49-F238E27FC236}">
                  <a16:creationId xmlns:a16="http://schemas.microsoft.com/office/drawing/2014/main" id="{39F9A2CD-E0FC-485B-9957-B6D08BE20B2B}"/>
                </a:ext>
              </a:extLst>
            </p:cNvPr>
            <p:cNvGraphicFramePr>
              <a:graphicFrameLocks noChangeAspect="1"/>
            </p:cNvGraphicFramePr>
            <p:nvPr/>
          </p:nvGraphicFramePr>
          <p:xfrm>
            <a:off x="4692" y="1453"/>
            <a:ext cx="192" cy="208"/>
          </p:xfrm>
          <a:graphic>
            <a:graphicData uri="http://schemas.openxmlformats.org/presentationml/2006/ole">
              <mc:AlternateContent xmlns:mc="http://schemas.openxmlformats.org/markup-compatibility/2006">
                <mc:Choice xmlns:v="urn:schemas-microsoft-com:vml" Requires="v">
                  <p:oleObj spid="_x0000_s45094" name="Equation" r:id="rId25" imgW="304668" imgH="330057" progId="Equation.3">
                    <p:embed/>
                  </p:oleObj>
                </mc:Choice>
                <mc:Fallback>
                  <p:oleObj name="Equation" r:id="rId25" imgW="304668" imgH="330057" progId="Equation.3">
                    <p:embed/>
                    <p:pic>
                      <p:nvPicPr>
                        <p:cNvPr id="0" name="Object 2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2" y="1453"/>
                          <a:ext cx="19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5288" name="Rectangle 228">
              <a:extLst>
                <a:ext uri="{FF2B5EF4-FFF2-40B4-BE49-F238E27FC236}">
                  <a16:creationId xmlns:a16="http://schemas.microsoft.com/office/drawing/2014/main" id="{7E5AB197-DA32-41E3-93DC-5A8139D4FE71}"/>
                </a:ext>
              </a:extLst>
            </p:cNvPr>
            <p:cNvSpPr>
              <a:spLocks noChangeArrowheads="1"/>
            </p:cNvSpPr>
            <p:nvPr/>
          </p:nvSpPr>
          <p:spPr bwMode="auto">
            <a:xfrm>
              <a:off x="4835" y="1360"/>
              <a:ext cx="1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0" lang="zh-CN" altLang="zh-CN" sz="3000" b="1">
                <a:solidFill>
                  <a:srgbClr val="000000"/>
                </a:solidFill>
                <a:latin typeface="Times New Roman" panose="02020603050405020304" pitchFamily="18" charset="0"/>
                <a:ea typeface="华文中宋" panose="02010600040101010101" pitchFamily="2" charset="-122"/>
              </a:endParaRPr>
            </a:p>
          </p:txBody>
        </p:sp>
      </p:grpSp>
      <p:sp>
        <p:nvSpPr>
          <p:cNvPr id="2280" name="Rectangle 232">
            <a:extLst>
              <a:ext uri="{FF2B5EF4-FFF2-40B4-BE49-F238E27FC236}">
                <a16:creationId xmlns:a16="http://schemas.microsoft.com/office/drawing/2014/main" id="{17A3B962-3370-411F-9716-FAE132A8E80D}"/>
              </a:ext>
            </a:extLst>
          </p:cNvPr>
          <p:cNvSpPr>
            <a:spLocks noChangeArrowheads="1"/>
          </p:cNvSpPr>
          <p:nvPr/>
        </p:nvSpPr>
        <p:spPr bwMode="auto">
          <a:xfrm>
            <a:off x="323850" y="836613"/>
            <a:ext cx="2597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是否相互独立</a:t>
            </a:r>
            <a:r>
              <a:rPr kumimoji="0" lang="en-US" altLang="zh-CN" sz="3000" b="1">
                <a:solidFill>
                  <a:srgbClr val="000000"/>
                </a:solidFill>
                <a:latin typeface="Times New Roman" panose="02020603050405020304" pitchFamily="18" charset="0"/>
                <a:ea typeface="华文中宋" panose="02010600040101010101" pitchFamily="2" charset="-122"/>
              </a:rPr>
              <a:t>;</a:t>
            </a:r>
          </a:p>
        </p:txBody>
      </p:sp>
      <p:sp>
        <p:nvSpPr>
          <p:cNvPr id="2281" name="Text Box 233">
            <a:extLst>
              <a:ext uri="{FF2B5EF4-FFF2-40B4-BE49-F238E27FC236}">
                <a16:creationId xmlns:a16="http://schemas.microsoft.com/office/drawing/2014/main" id="{F31C0CC1-AA42-457E-B53F-BC6868394602}"/>
              </a:ext>
            </a:extLst>
          </p:cNvPr>
          <p:cNvSpPr txBox="1">
            <a:spLocks noChangeArrowheads="1"/>
          </p:cNvSpPr>
          <p:nvPr/>
        </p:nvSpPr>
        <p:spPr bwMode="auto">
          <a:xfrm>
            <a:off x="381000" y="4491038"/>
            <a:ext cx="946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所以</a:t>
            </a:r>
          </a:p>
        </p:txBody>
      </p:sp>
      <p:graphicFrame>
        <p:nvGraphicFramePr>
          <p:cNvPr id="2282" name="Object 234">
            <a:extLst>
              <a:ext uri="{FF2B5EF4-FFF2-40B4-BE49-F238E27FC236}">
                <a16:creationId xmlns:a16="http://schemas.microsoft.com/office/drawing/2014/main" id="{129527A0-66FD-4A53-9E70-0C79CA575C5E}"/>
              </a:ext>
            </a:extLst>
          </p:cNvPr>
          <p:cNvGraphicFramePr>
            <a:graphicFrameLocks noChangeAspect="1"/>
          </p:cNvGraphicFramePr>
          <p:nvPr/>
        </p:nvGraphicFramePr>
        <p:xfrm>
          <a:off x="1331913" y="4202113"/>
          <a:ext cx="3632200" cy="1168400"/>
        </p:xfrm>
        <a:graphic>
          <a:graphicData uri="http://schemas.openxmlformats.org/presentationml/2006/ole">
            <mc:AlternateContent xmlns:mc="http://schemas.openxmlformats.org/markup-compatibility/2006">
              <mc:Choice xmlns:v="urn:schemas-microsoft-com:vml" Requires="v">
                <p:oleObj spid="_x0000_s45095" name="Equation" r:id="rId26" imgW="3632200" imgH="1168400" progId="Equation.3">
                  <p:embed/>
                </p:oleObj>
              </mc:Choice>
              <mc:Fallback>
                <p:oleObj name="Equation" r:id="rId26" imgW="3632200" imgH="1168400" progId="Equation.3">
                  <p:embed/>
                  <p:pic>
                    <p:nvPicPr>
                      <p:cNvPr id="0" name="Object 23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31913" y="4202113"/>
                        <a:ext cx="36322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83" name="Text Box 235">
            <a:extLst>
              <a:ext uri="{FF2B5EF4-FFF2-40B4-BE49-F238E27FC236}">
                <a16:creationId xmlns:a16="http://schemas.microsoft.com/office/drawing/2014/main" id="{4703E171-F0FE-4C98-A465-B355BB8504C7}"/>
              </a:ext>
            </a:extLst>
          </p:cNvPr>
          <p:cNvSpPr txBox="1">
            <a:spLocks noChangeArrowheads="1"/>
          </p:cNvSpPr>
          <p:nvPr/>
        </p:nvSpPr>
        <p:spPr bwMode="auto">
          <a:xfrm>
            <a:off x="5076825" y="4491038"/>
            <a:ext cx="1708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类似可得</a:t>
            </a:r>
          </a:p>
        </p:txBody>
      </p:sp>
      <p:graphicFrame>
        <p:nvGraphicFramePr>
          <p:cNvPr id="2284" name="Object 236">
            <a:extLst>
              <a:ext uri="{FF2B5EF4-FFF2-40B4-BE49-F238E27FC236}">
                <a16:creationId xmlns:a16="http://schemas.microsoft.com/office/drawing/2014/main" id="{5ADB7660-D7E4-40EC-A5DE-9DA6216CFC54}"/>
              </a:ext>
            </a:extLst>
          </p:cNvPr>
          <p:cNvGraphicFramePr>
            <a:graphicFrameLocks noChangeAspect="1"/>
          </p:cNvGraphicFramePr>
          <p:nvPr/>
        </p:nvGraphicFramePr>
        <p:xfrm>
          <a:off x="1495425" y="5429250"/>
          <a:ext cx="3797300" cy="1168400"/>
        </p:xfrm>
        <a:graphic>
          <a:graphicData uri="http://schemas.openxmlformats.org/presentationml/2006/ole">
            <mc:AlternateContent xmlns:mc="http://schemas.openxmlformats.org/markup-compatibility/2006">
              <mc:Choice xmlns:v="urn:schemas-microsoft-com:vml" Requires="v">
                <p:oleObj spid="_x0000_s45096" name="Equation" r:id="rId28" imgW="3797300" imgH="1168400" progId="Equation.3">
                  <p:embed/>
                </p:oleObj>
              </mc:Choice>
              <mc:Fallback>
                <p:oleObj name="Equation" r:id="rId28" imgW="3797300" imgH="1168400" progId="Equation.3">
                  <p:embed/>
                  <p:pic>
                    <p:nvPicPr>
                      <p:cNvPr id="0" name="Object 23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495425" y="5429250"/>
                        <a:ext cx="37973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85"/>
                                        </p:tgtEl>
                                        <p:attrNameLst>
                                          <p:attrName>style.visibility</p:attrName>
                                        </p:attrNameLst>
                                      </p:cBhvr>
                                      <p:to>
                                        <p:strVal val="visible"/>
                                      </p:to>
                                    </p:set>
                                    <p:animEffect transition="in" filter="wipe(left)">
                                      <p:cBhvr>
                                        <p:cTn id="7" dur="500"/>
                                        <p:tgtEl>
                                          <p:spTgt spid="2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78"/>
                                        </p:tgtEl>
                                        <p:attrNameLst>
                                          <p:attrName>style.visibility</p:attrName>
                                        </p:attrNameLst>
                                      </p:cBhvr>
                                      <p:to>
                                        <p:strVal val="visible"/>
                                      </p:to>
                                    </p:set>
                                    <p:animEffect transition="in" filter="wipe(left)">
                                      <p:cBhvr>
                                        <p:cTn id="12" dur="500"/>
                                        <p:tgtEl>
                                          <p:spTgt spid="22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79"/>
                                        </p:tgtEl>
                                        <p:attrNameLst>
                                          <p:attrName>style.visibility</p:attrName>
                                        </p:attrNameLst>
                                      </p:cBhvr>
                                      <p:to>
                                        <p:strVal val="visible"/>
                                      </p:to>
                                    </p:set>
                                    <p:animEffect transition="in" filter="wipe(left)">
                                      <p:cBhvr>
                                        <p:cTn id="17" dur="500"/>
                                        <p:tgtEl>
                                          <p:spTgt spid="2279"/>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280"/>
                                        </p:tgtEl>
                                        <p:attrNameLst>
                                          <p:attrName>style.visibility</p:attrName>
                                        </p:attrNameLst>
                                      </p:cBhvr>
                                      <p:to>
                                        <p:strVal val="visible"/>
                                      </p:to>
                                    </p:set>
                                    <p:animEffect transition="in" filter="wipe(left)">
                                      <p:cBhvr>
                                        <p:cTn id="21" dur="500"/>
                                        <p:tgtEl>
                                          <p:spTgt spid="228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275"/>
                                        </p:tgtEl>
                                        <p:attrNameLst>
                                          <p:attrName>style.visibility</p:attrName>
                                        </p:attrNameLst>
                                      </p:cBhvr>
                                      <p:to>
                                        <p:strVal val="visible"/>
                                      </p:to>
                                    </p:set>
                                    <p:animEffect transition="in" filter="wipe(left)">
                                      <p:cBhvr>
                                        <p:cTn id="26" dur="500"/>
                                        <p:tgtEl>
                                          <p:spTgt spid="227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52"/>
                                        </p:tgtEl>
                                        <p:attrNameLst>
                                          <p:attrName>style.visibility</p:attrName>
                                        </p:attrNameLst>
                                      </p:cBhvr>
                                      <p:to>
                                        <p:strVal val="visible"/>
                                      </p:to>
                                    </p:set>
                                    <p:animEffect transition="in" filter="wipe(left)">
                                      <p:cBhvr>
                                        <p:cTn id="31" dur="500"/>
                                        <p:tgtEl>
                                          <p:spTgt spid="225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254"/>
                                        </p:tgtEl>
                                        <p:attrNameLst>
                                          <p:attrName>style.visibility</p:attrName>
                                        </p:attrNameLst>
                                      </p:cBhvr>
                                      <p:to>
                                        <p:strVal val="visible"/>
                                      </p:to>
                                    </p:set>
                                    <p:animEffect transition="in" filter="wipe(left)">
                                      <p:cBhvr>
                                        <p:cTn id="36" dur="500"/>
                                        <p:tgtEl>
                                          <p:spTgt spid="225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255"/>
                                        </p:tgtEl>
                                        <p:attrNameLst>
                                          <p:attrName>style.visibility</p:attrName>
                                        </p:attrNameLst>
                                      </p:cBhvr>
                                      <p:to>
                                        <p:strVal val="visible"/>
                                      </p:to>
                                    </p:set>
                                    <p:animEffect transition="in" filter="wipe(left)">
                                      <p:cBhvr>
                                        <p:cTn id="41" dur="500"/>
                                        <p:tgtEl>
                                          <p:spTgt spid="225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286"/>
                                        </p:tgtEl>
                                        <p:attrNameLst>
                                          <p:attrName>style.visibility</p:attrName>
                                        </p:attrNameLst>
                                      </p:cBhvr>
                                      <p:to>
                                        <p:strVal val="visible"/>
                                      </p:to>
                                    </p:set>
                                    <p:animEffect transition="in" filter="wipe(left)">
                                      <p:cBhvr>
                                        <p:cTn id="46" dur="500"/>
                                        <p:tgtEl>
                                          <p:spTgt spid="228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259"/>
                                        </p:tgtEl>
                                        <p:attrNameLst>
                                          <p:attrName>style.visibility</p:attrName>
                                        </p:attrNameLst>
                                      </p:cBhvr>
                                      <p:to>
                                        <p:strVal val="visible"/>
                                      </p:to>
                                    </p:set>
                                    <p:animEffect transition="in" filter="wipe(left)">
                                      <p:cBhvr>
                                        <p:cTn id="51" dur="500"/>
                                        <p:tgtEl>
                                          <p:spTgt spid="225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287"/>
                                        </p:tgtEl>
                                        <p:attrNameLst>
                                          <p:attrName>style.visibility</p:attrName>
                                        </p:attrNameLst>
                                      </p:cBhvr>
                                      <p:to>
                                        <p:strVal val="visible"/>
                                      </p:to>
                                    </p:set>
                                    <p:animEffect transition="in" filter="wipe(left)">
                                      <p:cBhvr>
                                        <p:cTn id="56" dur="500"/>
                                        <p:tgtEl>
                                          <p:spTgt spid="228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271"/>
                                        </p:tgtEl>
                                        <p:attrNameLst>
                                          <p:attrName>style.visibility</p:attrName>
                                        </p:attrNameLst>
                                      </p:cBhvr>
                                      <p:to>
                                        <p:strVal val="visible"/>
                                      </p:to>
                                    </p:set>
                                    <p:animEffect transition="in" filter="wipe(left)">
                                      <p:cBhvr>
                                        <p:cTn id="61" dur="500"/>
                                        <p:tgtEl>
                                          <p:spTgt spid="227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281"/>
                                        </p:tgtEl>
                                        <p:attrNameLst>
                                          <p:attrName>style.visibility</p:attrName>
                                        </p:attrNameLst>
                                      </p:cBhvr>
                                      <p:to>
                                        <p:strVal val="visible"/>
                                      </p:to>
                                    </p:set>
                                    <p:animEffect transition="in" filter="wipe(left)">
                                      <p:cBhvr>
                                        <p:cTn id="66" dur="500"/>
                                        <p:tgtEl>
                                          <p:spTgt spid="228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282"/>
                                        </p:tgtEl>
                                        <p:attrNameLst>
                                          <p:attrName>style.visibility</p:attrName>
                                        </p:attrNameLst>
                                      </p:cBhvr>
                                      <p:to>
                                        <p:strVal val="visible"/>
                                      </p:to>
                                    </p:set>
                                    <p:animEffect transition="in" filter="wipe(left)">
                                      <p:cBhvr>
                                        <p:cTn id="71" dur="500"/>
                                        <p:tgtEl>
                                          <p:spTgt spid="228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283"/>
                                        </p:tgtEl>
                                        <p:attrNameLst>
                                          <p:attrName>style.visibility</p:attrName>
                                        </p:attrNameLst>
                                      </p:cBhvr>
                                      <p:to>
                                        <p:strVal val="visible"/>
                                      </p:to>
                                    </p:set>
                                    <p:animEffect transition="in" filter="wipe(left)">
                                      <p:cBhvr>
                                        <p:cTn id="76" dur="500"/>
                                        <p:tgtEl>
                                          <p:spTgt spid="228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2284"/>
                                        </p:tgtEl>
                                        <p:attrNameLst>
                                          <p:attrName>style.visibility</p:attrName>
                                        </p:attrNameLst>
                                      </p:cBhvr>
                                      <p:to>
                                        <p:strVal val="visible"/>
                                      </p:to>
                                    </p:set>
                                    <p:animEffect transition="in" filter="wipe(left)">
                                      <p:cBhvr>
                                        <p:cTn id="81" dur="500"/>
                                        <p:tgtEl>
                                          <p:spTgt spid="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 grpId="0"/>
      <p:bldP spid="2280" grpId="0"/>
      <p:bldP spid="2281" grpId="0"/>
      <p:bldP spid="2283" grpId="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6290" name="Picture 4" descr="zsdh">
            <a:hlinkClick r:id="rId3" action="ppaction://program"/>
            <a:extLst>
              <a:ext uri="{FF2B5EF4-FFF2-40B4-BE49-F238E27FC236}">
                <a16:creationId xmlns:a16="http://schemas.microsoft.com/office/drawing/2014/main" id="{1419FF34-5781-478B-9498-7658BDE631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5825" y="6553200"/>
            <a:ext cx="676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6291" name="Picture 5" descr="zsdh2">
            <a:hlinkClick r:id="" action="ppaction://hlinkshowjump?jump=endshow"/>
            <a:extLst>
              <a:ext uri="{FF2B5EF4-FFF2-40B4-BE49-F238E27FC236}">
                <a16:creationId xmlns:a16="http://schemas.microsoft.com/office/drawing/2014/main" id="{712BF7F4-3011-4F67-8F94-6F845788A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6553200"/>
            <a:ext cx="6794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6292" name="Group 6">
            <a:extLst>
              <a:ext uri="{FF2B5EF4-FFF2-40B4-BE49-F238E27FC236}">
                <a16:creationId xmlns:a16="http://schemas.microsoft.com/office/drawing/2014/main" id="{5F089F09-67F1-42D3-851E-AC127F0C65D4}"/>
              </a:ext>
            </a:extLst>
          </p:cNvPr>
          <p:cNvGrpSpPr>
            <a:grpSpLocks/>
          </p:cNvGrpSpPr>
          <p:nvPr/>
        </p:nvGrpSpPr>
        <p:grpSpPr bwMode="auto">
          <a:xfrm>
            <a:off x="1801813" y="304800"/>
            <a:ext cx="4425950" cy="549275"/>
            <a:chOff x="650" y="1360"/>
            <a:chExt cx="2788" cy="346"/>
          </a:xfrm>
        </p:grpSpPr>
        <p:sp>
          <p:nvSpPr>
            <p:cNvPr id="396320" name="Rectangle 7">
              <a:extLst>
                <a:ext uri="{FF2B5EF4-FFF2-40B4-BE49-F238E27FC236}">
                  <a16:creationId xmlns:a16="http://schemas.microsoft.com/office/drawing/2014/main" id="{6603B7A0-B4B4-4E60-9B31-FAF369764F8F}"/>
                </a:ext>
              </a:extLst>
            </p:cNvPr>
            <p:cNvSpPr>
              <a:spLocks noChangeArrowheads="1"/>
            </p:cNvSpPr>
            <p:nvPr/>
          </p:nvSpPr>
          <p:spPr bwMode="auto">
            <a:xfrm>
              <a:off x="650" y="1360"/>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求</a:t>
              </a:r>
            </a:p>
          </p:txBody>
        </p:sp>
        <p:graphicFrame>
          <p:nvGraphicFramePr>
            <p:cNvPr id="396321" name="Object 8">
              <a:extLst>
                <a:ext uri="{FF2B5EF4-FFF2-40B4-BE49-F238E27FC236}">
                  <a16:creationId xmlns:a16="http://schemas.microsoft.com/office/drawing/2014/main" id="{C1113FEF-1AAD-44FA-B991-0521F68309B3}"/>
                </a:ext>
              </a:extLst>
            </p:cNvPr>
            <p:cNvGraphicFramePr>
              <a:graphicFrameLocks noChangeAspect="1"/>
            </p:cNvGraphicFramePr>
            <p:nvPr/>
          </p:nvGraphicFramePr>
          <p:xfrm>
            <a:off x="958" y="1440"/>
            <a:ext cx="248" cy="208"/>
          </p:xfrm>
          <a:graphic>
            <a:graphicData uri="http://schemas.openxmlformats.org/presentationml/2006/ole">
              <mc:AlternateContent xmlns:mc="http://schemas.openxmlformats.org/markup-compatibility/2006">
                <mc:Choice xmlns:v="urn:schemas-microsoft-com:vml" Requires="v">
                  <p:oleObj spid="_x0000_s46104" name="Equation" r:id="rId6" imgW="393529" imgH="330057" progId="Equation.3">
                    <p:embed/>
                  </p:oleObj>
                </mc:Choice>
                <mc:Fallback>
                  <p:oleObj name="Equation" r:id="rId6" imgW="393529" imgH="330057"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8" y="1440"/>
                          <a:ext cx="248"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6322" name="Rectangle 9">
              <a:extLst>
                <a:ext uri="{FF2B5EF4-FFF2-40B4-BE49-F238E27FC236}">
                  <a16:creationId xmlns:a16="http://schemas.microsoft.com/office/drawing/2014/main" id="{5351E473-DAAA-4D67-8D67-1E960A9092A2}"/>
                </a:ext>
              </a:extLst>
            </p:cNvPr>
            <p:cNvSpPr>
              <a:spLocks noChangeArrowheads="1"/>
            </p:cNvSpPr>
            <p:nvPr/>
          </p:nvSpPr>
          <p:spPr bwMode="auto">
            <a:xfrm>
              <a:off x="1090" y="1360"/>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与</a:t>
              </a:r>
            </a:p>
          </p:txBody>
        </p:sp>
        <p:graphicFrame>
          <p:nvGraphicFramePr>
            <p:cNvPr id="396323" name="Object 10">
              <a:extLst>
                <a:ext uri="{FF2B5EF4-FFF2-40B4-BE49-F238E27FC236}">
                  <a16:creationId xmlns:a16="http://schemas.microsoft.com/office/drawing/2014/main" id="{F6143663-6B9C-41CD-AD9C-75709D480CD8}"/>
                </a:ext>
              </a:extLst>
            </p:cNvPr>
            <p:cNvGraphicFramePr>
              <a:graphicFrameLocks noChangeAspect="1"/>
            </p:cNvGraphicFramePr>
            <p:nvPr/>
          </p:nvGraphicFramePr>
          <p:xfrm>
            <a:off x="1453" y="1440"/>
            <a:ext cx="192" cy="208"/>
          </p:xfrm>
          <a:graphic>
            <a:graphicData uri="http://schemas.openxmlformats.org/presentationml/2006/ole">
              <mc:AlternateContent xmlns:mc="http://schemas.openxmlformats.org/markup-compatibility/2006">
                <mc:Choice xmlns:v="urn:schemas-microsoft-com:vml" Requires="v">
                  <p:oleObj spid="_x0000_s46105" name="Equation" r:id="rId8" imgW="304668" imgH="330057" progId="Equation.3">
                    <p:embed/>
                  </p:oleObj>
                </mc:Choice>
                <mc:Fallback>
                  <p:oleObj name="Equation" r:id="rId8" imgW="304668" imgH="330057"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3" y="1440"/>
                          <a:ext cx="19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6324" name="Rectangle 11">
              <a:extLst>
                <a:ext uri="{FF2B5EF4-FFF2-40B4-BE49-F238E27FC236}">
                  <a16:creationId xmlns:a16="http://schemas.microsoft.com/office/drawing/2014/main" id="{DE35A092-E36C-4B85-9948-80DCD5D5AB1D}"/>
                </a:ext>
              </a:extLst>
            </p:cNvPr>
            <p:cNvSpPr>
              <a:spLocks noChangeArrowheads="1"/>
            </p:cNvSpPr>
            <p:nvPr/>
          </p:nvSpPr>
          <p:spPr bwMode="auto">
            <a:xfrm>
              <a:off x="1565" y="1360"/>
              <a:ext cx="187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的边缘概率密度</a:t>
              </a:r>
              <a:r>
                <a:rPr kumimoji="0" lang="en-US" altLang="zh-CN" sz="3000" b="1">
                  <a:solidFill>
                    <a:srgbClr val="000000"/>
                  </a:solidFill>
                  <a:latin typeface="华文中宋" panose="02010600040101010101" pitchFamily="2" charset="-122"/>
                  <a:ea typeface="华文中宋" panose="02010600040101010101" pitchFamily="2" charset="-122"/>
                </a:rPr>
                <a:t>,</a:t>
              </a:r>
            </a:p>
          </p:txBody>
        </p:sp>
      </p:grpSp>
      <p:sp>
        <p:nvSpPr>
          <p:cNvPr id="396293" name="Rectangle 12">
            <a:extLst>
              <a:ext uri="{FF2B5EF4-FFF2-40B4-BE49-F238E27FC236}">
                <a16:creationId xmlns:a16="http://schemas.microsoft.com/office/drawing/2014/main" id="{92D04271-3F47-4849-820F-A4DA69DE152D}"/>
              </a:ext>
            </a:extLst>
          </p:cNvPr>
          <p:cNvSpPr>
            <a:spLocks noChangeArrowheads="1"/>
          </p:cNvSpPr>
          <p:nvPr/>
        </p:nvSpPr>
        <p:spPr bwMode="auto">
          <a:xfrm>
            <a:off x="390525" y="1852613"/>
            <a:ext cx="565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800000"/>
                </a:solidFill>
                <a:latin typeface="Times New Roman" panose="02020603050405020304" pitchFamily="18" charset="0"/>
                <a:ea typeface="华文中宋" panose="02010600040101010101" pitchFamily="2" charset="-122"/>
              </a:rPr>
              <a:t>解</a:t>
            </a:r>
          </a:p>
        </p:txBody>
      </p:sp>
      <p:grpSp>
        <p:nvGrpSpPr>
          <p:cNvPr id="396294" name="Group 13">
            <a:extLst>
              <a:ext uri="{FF2B5EF4-FFF2-40B4-BE49-F238E27FC236}">
                <a16:creationId xmlns:a16="http://schemas.microsoft.com/office/drawing/2014/main" id="{2586A562-9E37-486B-A778-2DA669ED3185}"/>
              </a:ext>
            </a:extLst>
          </p:cNvPr>
          <p:cNvGrpSpPr>
            <a:grpSpLocks/>
          </p:cNvGrpSpPr>
          <p:nvPr/>
        </p:nvGrpSpPr>
        <p:grpSpPr bwMode="auto">
          <a:xfrm>
            <a:off x="390525" y="304800"/>
            <a:ext cx="1398588" cy="554038"/>
            <a:chOff x="240" y="192"/>
            <a:chExt cx="881" cy="349"/>
          </a:xfrm>
        </p:grpSpPr>
        <p:sp>
          <p:nvSpPr>
            <p:cNvPr id="396318" name="Text Box 14">
              <a:extLst>
                <a:ext uri="{FF2B5EF4-FFF2-40B4-BE49-F238E27FC236}">
                  <a16:creationId xmlns:a16="http://schemas.microsoft.com/office/drawing/2014/main" id="{B5264A9B-2AFF-449B-BA06-C1C97F31A5F9}"/>
                </a:ext>
              </a:extLst>
            </p:cNvPr>
            <p:cNvSpPr txBox="1">
              <a:spLocks noChangeArrowheads="1"/>
            </p:cNvSpPr>
            <p:nvPr/>
          </p:nvSpPr>
          <p:spPr bwMode="auto">
            <a:xfrm>
              <a:off x="725" y="192"/>
              <a:ext cx="3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en-US" altLang="zh-CN" sz="3000" b="1">
                  <a:solidFill>
                    <a:srgbClr val="000000"/>
                  </a:solidFill>
                  <a:latin typeface="Times New Roman" panose="02020603050405020304" pitchFamily="18" charset="0"/>
                  <a:ea typeface="华文中宋" panose="02010600040101010101" pitchFamily="2" charset="-122"/>
                </a:rPr>
                <a:t>(1)</a:t>
              </a:r>
            </a:p>
          </p:txBody>
        </p:sp>
        <p:sp>
          <p:nvSpPr>
            <p:cNvPr id="396319" name="Text Box 15">
              <a:extLst>
                <a:ext uri="{FF2B5EF4-FFF2-40B4-BE49-F238E27FC236}">
                  <a16:creationId xmlns:a16="http://schemas.microsoft.com/office/drawing/2014/main" id="{88573A04-AD01-4656-A92A-886D1F2A7F1E}"/>
                </a:ext>
              </a:extLst>
            </p:cNvPr>
            <p:cNvSpPr txBox="1">
              <a:spLocks noChangeArrowheads="1"/>
            </p:cNvSpPr>
            <p:nvPr/>
          </p:nvSpPr>
          <p:spPr bwMode="auto">
            <a:xfrm>
              <a:off x="240" y="192"/>
              <a:ext cx="48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800000"/>
                  </a:solidFill>
                  <a:latin typeface="Times New Roman" panose="02020603050405020304" pitchFamily="18" charset="0"/>
                  <a:ea typeface="华文中宋" panose="02010600040101010101" pitchFamily="2" charset="-122"/>
                </a:rPr>
                <a:t>例</a:t>
              </a:r>
              <a:r>
                <a:rPr kumimoji="0" lang="en-US" altLang="zh-CN" sz="3000" b="1">
                  <a:solidFill>
                    <a:srgbClr val="800000"/>
                  </a:solidFill>
                  <a:latin typeface="Times New Roman" panose="02020603050405020304" pitchFamily="18" charset="0"/>
                  <a:ea typeface="华文中宋" panose="02010600040101010101" pitchFamily="2" charset="-122"/>
                </a:rPr>
                <a:t>6</a:t>
              </a:r>
            </a:p>
          </p:txBody>
        </p:sp>
      </p:grpSp>
      <p:graphicFrame>
        <p:nvGraphicFramePr>
          <p:cNvPr id="396295" name="Object 16">
            <a:extLst>
              <a:ext uri="{FF2B5EF4-FFF2-40B4-BE49-F238E27FC236}">
                <a16:creationId xmlns:a16="http://schemas.microsoft.com/office/drawing/2014/main" id="{38BAA09B-71A4-4CD8-AA77-2DD1A16D2F92}"/>
              </a:ext>
            </a:extLst>
          </p:cNvPr>
          <p:cNvGraphicFramePr>
            <a:graphicFrameLocks noChangeAspect="1"/>
          </p:cNvGraphicFramePr>
          <p:nvPr/>
        </p:nvGraphicFramePr>
        <p:xfrm>
          <a:off x="6300788" y="836613"/>
          <a:ext cx="2598737" cy="2808287"/>
        </p:xfrm>
        <a:graphic>
          <a:graphicData uri="http://schemas.openxmlformats.org/presentationml/2006/ole">
            <mc:AlternateContent xmlns:mc="http://schemas.openxmlformats.org/markup-compatibility/2006">
              <mc:Choice xmlns:v="urn:schemas-microsoft-com:vml" Requires="v">
                <p:oleObj spid="_x0000_s46106" name="Flash 影片" r:id="rId10" imgW="2797200" imgH="3023280" progId="Flash.Movie">
                  <p:embed/>
                </p:oleObj>
              </mc:Choice>
              <mc:Fallback>
                <p:oleObj name="Flash 影片" r:id="rId10" imgW="2797200" imgH="3023280" progId="Flash.Movie">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00788" y="836613"/>
                        <a:ext cx="2598737"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96296" name="Group 17">
            <a:extLst>
              <a:ext uri="{FF2B5EF4-FFF2-40B4-BE49-F238E27FC236}">
                <a16:creationId xmlns:a16="http://schemas.microsoft.com/office/drawing/2014/main" id="{F950F862-DE69-40B8-BAB6-C8A2A6999EC9}"/>
              </a:ext>
            </a:extLst>
          </p:cNvPr>
          <p:cNvGrpSpPr>
            <a:grpSpLocks/>
          </p:cNvGrpSpPr>
          <p:nvPr/>
        </p:nvGrpSpPr>
        <p:grpSpPr bwMode="auto">
          <a:xfrm>
            <a:off x="6210300" y="304800"/>
            <a:ext cx="2474913" cy="549275"/>
            <a:chOff x="3392" y="1360"/>
            <a:chExt cx="1559" cy="346"/>
          </a:xfrm>
        </p:grpSpPr>
        <p:sp>
          <p:nvSpPr>
            <p:cNvPr id="396313" name="Rectangle 18">
              <a:extLst>
                <a:ext uri="{FF2B5EF4-FFF2-40B4-BE49-F238E27FC236}">
                  <a16:creationId xmlns:a16="http://schemas.microsoft.com/office/drawing/2014/main" id="{DECB9377-767C-4228-A29F-28C993370A97}"/>
                </a:ext>
              </a:extLst>
            </p:cNvPr>
            <p:cNvSpPr>
              <a:spLocks noChangeArrowheads="1"/>
            </p:cNvSpPr>
            <p:nvPr/>
          </p:nvSpPr>
          <p:spPr bwMode="auto">
            <a:xfrm>
              <a:off x="3392" y="1360"/>
              <a:ext cx="8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并判断</a:t>
              </a:r>
            </a:p>
          </p:txBody>
        </p:sp>
        <p:graphicFrame>
          <p:nvGraphicFramePr>
            <p:cNvPr id="396314" name="Object 19">
              <a:extLst>
                <a:ext uri="{FF2B5EF4-FFF2-40B4-BE49-F238E27FC236}">
                  <a16:creationId xmlns:a16="http://schemas.microsoft.com/office/drawing/2014/main" id="{E6BE9B1A-8E88-417F-BB7D-CE5A0E69AA40}"/>
                </a:ext>
              </a:extLst>
            </p:cNvPr>
            <p:cNvGraphicFramePr>
              <a:graphicFrameLocks noChangeAspect="1"/>
            </p:cNvGraphicFramePr>
            <p:nvPr/>
          </p:nvGraphicFramePr>
          <p:xfrm>
            <a:off x="4188" y="1453"/>
            <a:ext cx="248" cy="208"/>
          </p:xfrm>
          <a:graphic>
            <a:graphicData uri="http://schemas.openxmlformats.org/presentationml/2006/ole">
              <mc:AlternateContent xmlns:mc="http://schemas.openxmlformats.org/markup-compatibility/2006">
                <mc:Choice xmlns:v="urn:schemas-microsoft-com:vml" Requires="v">
                  <p:oleObj spid="_x0000_s46107" name="Equation" r:id="rId12" imgW="393529" imgH="330057" progId="Equation.3">
                    <p:embed/>
                  </p:oleObj>
                </mc:Choice>
                <mc:Fallback>
                  <p:oleObj name="Equation" r:id="rId12" imgW="393529" imgH="330057"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8" y="1453"/>
                          <a:ext cx="248"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6315" name="Rectangle 20">
              <a:extLst>
                <a:ext uri="{FF2B5EF4-FFF2-40B4-BE49-F238E27FC236}">
                  <a16:creationId xmlns:a16="http://schemas.microsoft.com/office/drawing/2014/main" id="{E3C1F7B0-78A3-4861-9105-38BDF4014C23}"/>
                </a:ext>
              </a:extLst>
            </p:cNvPr>
            <p:cNvSpPr>
              <a:spLocks noChangeArrowheads="1"/>
            </p:cNvSpPr>
            <p:nvPr/>
          </p:nvSpPr>
          <p:spPr bwMode="auto">
            <a:xfrm>
              <a:off x="4381" y="1360"/>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与</a:t>
              </a:r>
            </a:p>
          </p:txBody>
        </p:sp>
        <p:graphicFrame>
          <p:nvGraphicFramePr>
            <p:cNvPr id="396316" name="Object 21">
              <a:extLst>
                <a:ext uri="{FF2B5EF4-FFF2-40B4-BE49-F238E27FC236}">
                  <a16:creationId xmlns:a16="http://schemas.microsoft.com/office/drawing/2014/main" id="{3479E583-E674-4A8B-8BAA-D78F17E52796}"/>
                </a:ext>
              </a:extLst>
            </p:cNvPr>
            <p:cNvGraphicFramePr>
              <a:graphicFrameLocks noChangeAspect="1"/>
            </p:cNvGraphicFramePr>
            <p:nvPr/>
          </p:nvGraphicFramePr>
          <p:xfrm>
            <a:off x="4692" y="1453"/>
            <a:ext cx="192" cy="208"/>
          </p:xfrm>
          <a:graphic>
            <a:graphicData uri="http://schemas.openxmlformats.org/presentationml/2006/ole">
              <mc:AlternateContent xmlns:mc="http://schemas.openxmlformats.org/markup-compatibility/2006">
                <mc:Choice xmlns:v="urn:schemas-microsoft-com:vml" Requires="v">
                  <p:oleObj spid="_x0000_s46108" name="Equation" r:id="rId13" imgW="304668" imgH="330057" progId="Equation.3">
                    <p:embed/>
                  </p:oleObj>
                </mc:Choice>
                <mc:Fallback>
                  <p:oleObj name="Equation" r:id="rId13" imgW="304668" imgH="330057"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2" y="1453"/>
                          <a:ext cx="19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6317" name="Rectangle 22">
              <a:extLst>
                <a:ext uri="{FF2B5EF4-FFF2-40B4-BE49-F238E27FC236}">
                  <a16:creationId xmlns:a16="http://schemas.microsoft.com/office/drawing/2014/main" id="{E3042991-67DB-4EF8-B418-5723E328B643}"/>
                </a:ext>
              </a:extLst>
            </p:cNvPr>
            <p:cNvSpPr>
              <a:spLocks noChangeArrowheads="1"/>
            </p:cNvSpPr>
            <p:nvPr/>
          </p:nvSpPr>
          <p:spPr bwMode="auto">
            <a:xfrm>
              <a:off x="4835" y="1360"/>
              <a:ext cx="1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0" lang="zh-CN" altLang="zh-CN" sz="3000" b="1">
                <a:solidFill>
                  <a:srgbClr val="000000"/>
                </a:solidFill>
                <a:latin typeface="Times New Roman" panose="02020603050405020304" pitchFamily="18" charset="0"/>
                <a:ea typeface="华文中宋" panose="02010600040101010101" pitchFamily="2" charset="-122"/>
              </a:endParaRPr>
            </a:p>
          </p:txBody>
        </p:sp>
      </p:grpSp>
      <p:sp>
        <p:nvSpPr>
          <p:cNvPr id="396297" name="Rectangle 23">
            <a:extLst>
              <a:ext uri="{FF2B5EF4-FFF2-40B4-BE49-F238E27FC236}">
                <a16:creationId xmlns:a16="http://schemas.microsoft.com/office/drawing/2014/main" id="{EF515444-A104-48BA-A8FB-032E5CECD8D4}"/>
              </a:ext>
            </a:extLst>
          </p:cNvPr>
          <p:cNvSpPr>
            <a:spLocks noChangeArrowheads="1"/>
          </p:cNvSpPr>
          <p:nvPr/>
        </p:nvSpPr>
        <p:spPr bwMode="auto">
          <a:xfrm>
            <a:off x="390525" y="836613"/>
            <a:ext cx="2597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是否相互独立</a:t>
            </a:r>
            <a:r>
              <a:rPr kumimoji="0" lang="en-US" altLang="zh-CN" sz="3000" b="1">
                <a:solidFill>
                  <a:srgbClr val="000000"/>
                </a:solidFill>
                <a:latin typeface="Times New Roman" panose="02020603050405020304" pitchFamily="18" charset="0"/>
                <a:ea typeface="华文中宋" panose="02010600040101010101" pitchFamily="2" charset="-122"/>
              </a:rPr>
              <a:t>;</a:t>
            </a:r>
          </a:p>
        </p:txBody>
      </p:sp>
      <p:sp>
        <p:nvSpPr>
          <p:cNvPr id="396298" name="Text Box 24">
            <a:extLst>
              <a:ext uri="{FF2B5EF4-FFF2-40B4-BE49-F238E27FC236}">
                <a16:creationId xmlns:a16="http://schemas.microsoft.com/office/drawing/2014/main" id="{02F78352-3B77-467B-A3CF-AC7B61BEF750}"/>
              </a:ext>
            </a:extLst>
          </p:cNvPr>
          <p:cNvSpPr txBox="1">
            <a:spLocks noChangeArrowheads="1"/>
          </p:cNvSpPr>
          <p:nvPr/>
        </p:nvSpPr>
        <p:spPr bwMode="auto">
          <a:xfrm>
            <a:off x="996950" y="1852613"/>
            <a:ext cx="946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所以</a:t>
            </a:r>
          </a:p>
        </p:txBody>
      </p:sp>
      <p:graphicFrame>
        <p:nvGraphicFramePr>
          <p:cNvPr id="396299" name="Object 25">
            <a:extLst>
              <a:ext uri="{FF2B5EF4-FFF2-40B4-BE49-F238E27FC236}">
                <a16:creationId xmlns:a16="http://schemas.microsoft.com/office/drawing/2014/main" id="{B81E095A-0CB0-4D3B-B6C0-608401CB2093}"/>
              </a:ext>
            </a:extLst>
          </p:cNvPr>
          <p:cNvGraphicFramePr>
            <a:graphicFrameLocks noChangeAspect="1"/>
          </p:cNvGraphicFramePr>
          <p:nvPr/>
        </p:nvGraphicFramePr>
        <p:xfrm>
          <a:off x="1947863" y="1539875"/>
          <a:ext cx="3632200" cy="1168400"/>
        </p:xfrm>
        <a:graphic>
          <a:graphicData uri="http://schemas.openxmlformats.org/presentationml/2006/ole">
            <mc:AlternateContent xmlns:mc="http://schemas.openxmlformats.org/markup-compatibility/2006">
              <mc:Choice xmlns:v="urn:schemas-microsoft-com:vml" Requires="v">
                <p:oleObj spid="_x0000_s46109" name="Equation" r:id="rId14" imgW="3632200" imgH="1168400" progId="Equation.3">
                  <p:embed/>
                </p:oleObj>
              </mc:Choice>
              <mc:Fallback>
                <p:oleObj name="Equation" r:id="rId14" imgW="3632200" imgH="1168400" progId="Equation.3">
                  <p:embed/>
                  <p:pic>
                    <p:nvPicPr>
                      <p:cNvPr id="0"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47863" y="1539875"/>
                        <a:ext cx="36322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6300" name="Text Box 26">
            <a:extLst>
              <a:ext uri="{FF2B5EF4-FFF2-40B4-BE49-F238E27FC236}">
                <a16:creationId xmlns:a16="http://schemas.microsoft.com/office/drawing/2014/main" id="{7B7431F1-49A7-44E3-A21C-6E3B9FEBF144}"/>
              </a:ext>
            </a:extLst>
          </p:cNvPr>
          <p:cNvSpPr txBox="1">
            <a:spLocks noChangeArrowheads="1"/>
          </p:cNvSpPr>
          <p:nvPr/>
        </p:nvSpPr>
        <p:spPr bwMode="auto">
          <a:xfrm>
            <a:off x="390525" y="3111500"/>
            <a:ext cx="1708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类似可得</a:t>
            </a:r>
          </a:p>
        </p:txBody>
      </p:sp>
      <p:graphicFrame>
        <p:nvGraphicFramePr>
          <p:cNvPr id="396301" name="Object 27">
            <a:extLst>
              <a:ext uri="{FF2B5EF4-FFF2-40B4-BE49-F238E27FC236}">
                <a16:creationId xmlns:a16="http://schemas.microsoft.com/office/drawing/2014/main" id="{4FB29250-A67A-4EC4-80F7-252CD897C5AF}"/>
              </a:ext>
            </a:extLst>
          </p:cNvPr>
          <p:cNvGraphicFramePr>
            <a:graphicFrameLocks noChangeAspect="1"/>
          </p:cNvGraphicFramePr>
          <p:nvPr/>
        </p:nvGraphicFramePr>
        <p:xfrm>
          <a:off x="2051050" y="2852738"/>
          <a:ext cx="3797300" cy="1168400"/>
        </p:xfrm>
        <a:graphic>
          <a:graphicData uri="http://schemas.openxmlformats.org/presentationml/2006/ole">
            <mc:AlternateContent xmlns:mc="http://schemas.openxmlformats.org/markup-compatibility/2006">
              <mc:Choice xmlns:v="urn:schemas-microsoft-com:vml" Requires="v">
                <p:oleObj spid="_x0000_s46110" name="Equation" r:id="rId16" imgW="3797300" imgH="1168400" progId="Equation.3">
                  <p:embed/>
                </p:oleObj>
              </mc:Choice>
              <mc:Fallback>
                <p:oleObj name="Equation" r:id="rId16" imgW="3797300" imgH="1168400" progId="Equation.3">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51050" y="2852738"/>
                        <a:ext cx="37973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49" name="Group 37">
            <a:extLst>
              <a:ext uri="{FF2B5EF4-FFF2-40B4-BE49-F238E27FC236}">
                <a16:creationId xmlns:a16="http://schemas.microsoft.com/office/drawing/2014/main" id="{6B5FE77E-C831-4DBF-886F-AE181592E10B}"/>
              </a:ext>
            </a:extLst>
          </p:cNvPr>
          <p:cNvGrpSpPr>
            <a:grpSpLocks/>
          </p:cNvGrpSpPr>
          <p:nvPr/>
        </p:nvGrpSpPr>
        <p:grpSpPr bwMode="auto">
          <a:xfrm>
            <a:off x="390525" y="4125913"/>
            <a:ext cx="3378200" cy="576262"/>
            <a:chOff x="246" y="2599"/>
            <a:chExt cx="2128" cy="363"/>
          </a:xfrm>
        </p:grpSpPr>
        <p:sp>
          <p:nvSpPr>
            <p:cNvPr id="396310" name="Text Box 28">
              <a:extLst>
                <a:ext uri="{FF2B5EF4-FFF2-40B4-BE49-F238E27FC236}">
                  <a16:creationId xmlns:a16="http://schemas.microsoft.com/office/drawing/2014/main" id="{C8E317AD-CA8B-4B56-AFDD-9596B1F42715}"/>
                </a:ext>
              </a:extLst>
            </p:cNvPr>
            <p:cNvSpPr txBox="1">
              <a:spLocks noChangeArrowheads="1"/>
            </p:cNvSpPr>
            <p:nvPr/>
          </p:nvSpPr>
          <p:spPr bwMode="auto">
            <a:xfrm>
              <a:off x="246" y="2599"/>
              <a:ext cx="8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由于当</a:t>
              </a:r>
            </a:p>
          </p:txBody>
        </p:sp>
        <p:graphicFrame>
          <p:nvGraphicFramePr>
            <p:cNvPr id="396311" name="Object 29">
              <a:extLst>
                <a:ext uri="{FF2B5EF4-FFF2-40B4-BE49-F238E27FC236}">
                  <a16:creationId xmlns:a16="http://schemas.microsoft.com/office/drawing/2014/main" id="{97FECDE7-FEC1-4B78-AF24-A74B472139F5}"/>
                </a:ext>
              </a:extLst>
            </p:cNvPr>
            <p:cNvGraphicFramePr>
              <a:graphicFrameLocks noChangeAspect="1"/>
            </p:cNvGraphicFramePr>
            <p:nvPr/>
          </p:nvGraphicFramePr>
          <p:xfrm>
            <a:off x="1066" y="2698"/>
            <a:ext cx="960" cy="264"/>
          </p:xfrm>
          <a:graphic>
            <a:graphicData uri="http://schemas.openxmlformats.org/presentationml/2006/ole">
              <mc:AlternateContent xmlns:mc="http://schemas.openxmlformats.org/markup-compatibility/2006">
                <mc:Choice xmlns:v="urn:schemas-microsoft-com:vml" Requires="v">
                  <p:oleObj spid="_x0000_s46111" name="Equation" r:id="rId18" imgW="1524000" imgH="419100" progId="Equation.3">
                    <p:embed/>
                  </p:oleObj>
                </mc:Choice>
                <mc:Fallback>
                  <p:oleObj name="Equation" r:id="rId18" imgW="1524000" imgH="419100" progId="Equation.3">
                    <p:embed/>
                    <p:pic>
                      <p:nvPicPr>
                        <p:cNvPr id="0" name="Object 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66" y="2698"/>
                          <a:ext cx="96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6312" name="Text Box 30">
              <a:extLst>
                <a:ext uri="{FF2B5EF4-FFF2-40B4-BE49-F238E27FC236}">
                  <a16:creationId xmlns:a16="http://schemas.microsoft.com/office/drawing/2014/main" id="{C6EC8E5D-F34D-4208-A321-4CBE9FF3C0B5}"/>
                </a:ext>
              </a:extLst>
            </p:cNvPr>
            <p:cNvSpPr txBox="1">
              <a:spLocks noChangeArrowheads="1"/>
            </p:cNvSpPr>
            <p:nvPr/>
          </p:nvSpPr>
          <p:spPr bwMode="auto">
            <a:xfrm>
              <a:off x="2018" y="2599"/>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时</a:t>
              </a:r>
            </a:p>
          </p:txBody>
        </p:sp>
      </p:grpSp>
      <p:graphicFrame>
        <p:nvGraphicFramePr>
          <p:cNvPr id="13343" name="Object 31">
            <a:extLst>
              <a:ext uri="{FF2B5EF4-FFF2-40B4-BE49-F238E27FC236}">
                <a16:creationId xmlns:a16="http://schemas.microsoft.com/office/drawing/2014/main" id="{6C10B8F4-0751-4599-9890-14002B6E00D3}"/>
              </a:ext>
            </a:extLst>
          </p:cNvPr>
          <p:cNvGraphicFramePr>
            <a:graphicFrameLocks noChangeAspect="1"/>
          </p:cNvGraphicFramePr>
          <p:nvPr/>
        </p:nvGraphicFramePr>
        <p:xfrm>
          <a:off x="2819400" y="4868863"/>
          <a:ext cx="3886200" cy="469900"/>
        </p:xfrm>
        <a:graphic>
          <a:graphicData uri="http://schemas.openxmlformats.org/presentationml/2006/ole">
            <mc:AlternateContent xmlns:mc="http://schemas.openxmlformats.org/markup-compatibility/2006">
              <mc:Choice xmlns:v="urn:schemas-microsoft-com:vml" Requires="v">
                <p:oleObj spid="_x0000_s46112" name="Equation" r:id="rId20" imgW="3886200" imgH="469900" progId="Equation.3">
                  <p:embed/>
                </p:oleObj>
              </mc:Choice>
              <mc:Fallback>
                <p:oleObj name="Equation" r:id="rId20" imgW="3886200" imgH="469900" progId="Equation.3">
                  <p:embed/>
                  <p:pic>
                    <p:nvPicPr>
                      <p:cNvPr id="0"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19400" y="4868863"/>
                        <a:ext cx="38862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50" name="Group 38">
            <a:extLst>
              <a:ext uri="{FF2B5EF4-FFF2-40B4-BE49-F238E27FC236}">
                <a16:creationId xmlns:a16="http://schemas.microsoft.com/office/drawing/2014/main" id="{AAA43AA0-5C40-4E69-B4E6-51E77543E943}"/>
              </a:ext>
            </a:extLst>
          </p:cNvPr>
          <p:cNvGrpSpPr>
            <a:grpSpLocks/>
          </p:cNvGrpSpPr>
          <p:nvPr/>
        </p:nvGrpSpPr>
        <p:grpSpPr bwMode="auto">
          <a:xfrm>
            <a:off x="390525" y="5400675"/>
            <a:ext cx="3706813" cy="549275"/>
            <a:chOff x="246" y="3402"/>
            <a:chExt cx="2335" cy="346"/>
          </a:xfrm>
        </p:grpSpPr>
        <p:sp>
          <p:nvSpPr>
            <p:cNvPr id="396305" name="Text Box 32">
              <a:extLst>
                <a:ext uri="{FF2B5EF4-FFF2-40B4-BE49-F238E27FC236}">
                  <a16:creationId xmlns:a16="http://schemas.microsoft.com/office/drawing/2014/main" id="{08671070-F5F2-47EC-B4AC-49CDFAFA6ACD}"/>
                </a:ext>
              </a:extLst>
            </p:cNvPr>
            <p:cNvSpPr txBox="1">
              <a:spLocks noChangeArrowheads="1"/>
            </p:cNvSpPr>
            <p:nvPr/>
          </p:nvSpPr>
          <p:spPr bwMode="auto">
            <a:xfrm>
              <a:off x="246" y="3402"/>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故</a:t>
              </a:r>
            </a:p>
          </p:txBody>
        </p:sp>
        <p:graphicFrame>
          <p:nvGraphicFramePr>
            <p:cNvPr id="396306" name="Object 33">
              <a:extLst>
                <a:ext uri="{FF2B5EF4-FFF2-40B4-BE49-F238E27FC236}">
                  <a16:creationId xmlns:a16="http://schemas.microsoft.com/office/drawing/2014/main" id="{B39E9AAD-9619-46A2-A683-B423891DD66E}"/>
                </a:ext>
              </a:extLst>
            </p:cNvPr>
            <p:cNvGraphicFramePr>
              <a:graphicFrameLocks noChangeAspect="1"/>
            </p:cNvGraphicFramePr>
            <p:nvPr/>
          </p:nvGraphicFramePr>
          <p:xfrm>
            <a:off x="567" y="3492"/>
            <a:ext cx="248" cy="208"/>
          </p:xfrm>
          <a:graphic>
            <a:graphicData uri="http://schemas.openxmlformats.org/presentationml/2006/ole">
              <mc:AlternateContent xmlns:mc="http://schemas.openxmlformats.org/markup-compatibility/2006">
                <mc:Choice xmlns:v="urn:schemas-microsoft-com:vml" Requires="v">
                  <p:oleObj spid="_x0000_s46113" name="Equation" r:id="rId22" imgW="393529" imgH="330057" progId="Equation.3">
                    <p:embed/>
                  </p:oleObj>
                </mc:Choice>
                <mc:Fallback>
                  <p:oleObj name="Equation" r:id="rId22" imgW="393529" imgH="330057" progId="Equation.3">
                    <p:embed/>
                    <p:pic>
                      <p:nvPicPr>
                        <p:cNvPr id="0" name="Object 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7" y="3492"/>
                          <a:ext cx="24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6307" name="Text Box 34">
              <a:extLst>
                <a:ext uri="{FF2B5EF4-FFF2-40B4-BE49-F238E27FC236}">
                  <a16:creationId xmlns:a16="http://schemas.microsoft.com/office/drawing/2014/main" id="{8A2684F4-BEF9-46A3-BB5E-8441EA67EBC0}"/>
                </a:ext>
              </a:extLst>
            </p:cNvPr>
            <p:cNvSpPr txBox="1">
              <a:spLocks noChangeArrowheads="1"/>
            </p:cNvSpPr>
            <p:nvPr/>
          </p:nvSpPr>
          <p:spPr bwMode="auto">
            <a:xfrm>
              <a:off x="759" y="3402"/>
              <a:ext cx="35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与</a:t>
              </a:r>
            </a:p>
          </p:txBody>
        </p:sp>
        <p:graphicFrame>
          <p:nvGraphicFramePr>
            <p:cNvPr id="396308" name="Object 35">
              <a:extLst>
                <a:ext uri="{FF2B5EF4-FFF2-40B4-BE49-F238E27FC236}">
                  <a16:creationId xmlns:a16="http://schemas.microsoft.com/office/drawing/2014/main" id="{A9B47DA3-A1E0-4328-8235-27AE356432C7}"/>
                </a:ext>
              </a:extLst>
            </p:cNvPr>
            <p:cNvGraphicFramePr>
              <a:graphicFrameLocks noChangeAspect="1"/>
            </p:cNvGraphicFramePr>
            <p:nvPr/>
          </p:nvGraphicFramePr>
          <p:xfrm>
            <a:off x="1066" y="3492"/>
            <a:ext cx="192" cy="208"/>
          </p:xfrm>
          <a:graphic>
            <a:graphicData uri="http://schemas.openxmlformats.org/presentationml/2006/ole">
              <mc:AlternateContent xmlns:mc="http://schemas.openxmlformats.org/markup-compatibility/2006">
                <mc:Choice xmlns:v="urn:schemas-microsoft-com:vml" Requires="v">
                  <p:oleObj spid="_x0000_s46114" name="Equation" r:id="rId24" imgW="304668" imgH="330057" progId="Equation.3">
                    <p:embed/>
                  </p:oleObj>
                </mc:Choice>
                <mc:Fallback>
                  <p:oleObj name="Equation" r:id="rId24" imgW="304668" imgH="330057" progId="Equation.3">
                    <p:embed/>
                    <p:pic>
                      <p:nvPicPr>
                        <p:cNvPr id="0"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 y="3492"/>
                          <a:ext cx="19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6309" name="Text Box 36">
              <a:extLst>
                <a:ext uri="{FF2B5EF4-FFF2-40B4-BE49-F238E27FC236}">
                  <a16:creationId xmlns:a16="http://schemas.microsoft.com/office/drawing/2014/main" id="{E5E3CA6A-A89A-4900-BDE9-010F06AA522E}"/>
                </a:ext>
              </a:extLst>
            </p:cNvPr>
            <p:cNvSpPr txBox="1">
              <a:spLocks noChangeArrowheads="1"/>
            </p:cNvSpPr>
            <p:nvPr/>
          </p:nvSpPr>
          <p:spPr bwMode="auto">
            <a:xfrm>
              <a:off x="1188" y="3402"/>
              <a:ext cx="13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0" lang="zh-CN" altLang="en-US" sz="3000" b="1">
                  <a:solidFill>
                    <a:srgbClr val="000000"/>
                  </a:solidFill>
                  <a:latin typeface="Times New Roman" panose="02020603050405020304" pitchFamily="18" charset="0"/>
                  <a:ea typeface="华文中宋" panose="02010600040101010101" pitchFamily="2" charset="-122"/>
                </a:rPr>
                <a:t>不相互独立</a:t>
              </a:r>
              <a:r>
                <a:rPr kumimoji="0" lang="en-US" altLang="zh-CN" sz="3000" b="1">
                  <a:solidFill>
                    <a:srgbClr val="000000"/>
                  </a:solidFill>
                  <a:latin typeface="华文中宋" panose="02010600040101010101" pitchFamily="2" charset="-122"/>
                  <a:ea typeface="华文中宋" panose="02010600040101010101" pitchFamily="2"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49"/>
                                        </p:tgtEl>
                                        <p:attrNameLst>
                                          <p:attrName>style.visibility</p:attrName>
                                        </p:attrNameLst>
                                      </p:cBhvr>
                                      <p:to>
                                        <p:strVal val="visible"/>
                                      </p:to>
                                    </p:set>
                                    <p:animEffect transition="in" filter="wipe(left)">
                                      <p:cBhvr>
                                        <p:cTn id="7" dur="500"/>
                                        <p:tgtEl>
                                          <p:spTgt spid="13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43"/>
                                        </p:tgtEl>
                                        <p:attrNameLst>
                                          <p:attrName>style.visibility</p:attrName>
                                        </p:attrNameLst>
                                      </p:cBhvr>
                                      <p:to>
                                        <p:strVal val="visible"/>
                                      </p:to>
                                    </p:set>
                                    <p:animEffect transition="in" filter="wipe(left)">
                                      <p:cBhvr>
                                        <p:cTn id="12" dur="500"/>
                                        <p:tgtEl>
                                          <p:spTgt spid="133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350"/>
                                        </p:tgtEl>
                                        <p:attrNameLst>
                                          <p:attrName>style.visibility</p:attrName>
                                        </p:attrNameLst>
                                      </p:cBhvr>
                                      <p:to>
                                        <p:strVal val="visible"/>
                                      </p:to>
                                    </p:set>
                                    <p:animEffect transition="in" filter="wipe(left)">
                                      <p:cBhvr>
                                        <p:cTn id="17" dur="500"/>
                                        <p:tgtEl>
                                          <p:spTgt spid="13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7314" name="Rectangle 2">
            <a:extLst>
              <a:ext uri="{FF2B5EF4-FFF2-40B4-BE49-F238E27FC236}">
                <a16:creationId xmlns:a16="http://schemas.microsoft.com/office/drawing/2014/main" id="{D077560C-120F-4C20-82F8-A4D7AC87D58D}"/>
              </a:ext>
            </a:extLst>
          </p:cNvPr>
          <p:cNvSpPr>
            <a:spLocks noGrp="1" noChangeArrowheads="1"/>
          </p:cNvSpPr>
          <p:nvPr>
            <p:ph type="title"/>
          </p:nvPr>
        </p:nvSpPr>
        <p:spPr/>
        <p:txBody>
          <a:bodyPr/>
          <a:lstStyle/>
          <a:p>
            <a:pPr algn="ctr" eaLnBrk="1" hangingPunct="1"/>
            <a:r>
              <a:rPr lang="en-US" altLang="zh-CN"/>
              <a:t>2.4   </a:t>
            </a:r>
            <a:r>
              <a:rPr lang="zh-CN" altLang="en-US"/>
              <a:t>随机变量的函数的分布</a:t>
            </a:r>
          </a:p>
        </p:txBody>
      </p:sp>
      <p:sp>
        <p:nvSpPr>
          <p:cNvPr id="397315" name="Rectangle 3">
            <a:extLst>
              <a:ext uri="{FF2B5EF4-FFF2-40B4-BE49-F238E27FC236}">
                <a16:creationId xmlns:a16="http://schemas.microsoft.com/office/drawing/2014/main" id="{EA61EC1F-9B83-4826-9454-0D7E870235E7}"/>
              </a:ext>
            </a:extLst>
          </p:cNvPr>
          <p:cNvSpPr>
            <a:spLocks noGrp="1" noChangeArrowheads="1"/>
          </p:cNvSpPr>
          <p:nvPr>
            <p:ph type="body" idx="1"/>
          </p:nvPr>
        </p:nvSpPr>
        <p:spPr/>
        <p:txBody>
          <a:bodyPr/>
          <a:lstStyle/>
          <a:p>
            <a:pPr eaLnBrk="1" hangingPunct="1">
              <a:lnSpc>
                <a:spcPct val="130000"/>
              </a:lnSpc>
            </a:pPr>
            <a:r>
              <a:rPr lang="zh-CN" altLang="en-US" sz="3200" dirty="0"/>
              <a:t>我们常常遇到一些随机变量</a:t>
            </a:r>
            <a:r>
              <a:rPr lang="en-US" altLang="zh-CN" sz="3200" dirty="0"/>
              <a:t>, </a:t>
            </a:r>
            <a:r>
              <a:rPr lang="zh-CN" altLang="en-US" sz="3200" dirty="0"/>
              <a:t>它们的分布往往难于直接得到</a:t>
            </a:r>
            <a:r>
              <a:rPr lang="en-US" altLang="zh-CN" sz="3200" dirty="0"/>
              <a:t>(</a:t>
            </a:r>
            <a:r>
              <a:rPr lang="zh-CN" altLang="en-US" sz="3200" dirty="0"/>
              <a:t>如滚珠体积的测量值等</a:t>
            </a:r>
            <a:r>
              <a:rPr lang="en-US" altLang="zh-CN" sz="3200" dirty="0"/>
              <a:t>), </a:t>
            </a:r>
            <a:r>
              <a:rPr lang="zh-CN" altLang="en-US" sz="3200" dirty="0"/>
              <a:t>但是与它们有关系的另一些随机变量</a:t>
            </a:r>
            <a:r>
              <a:rPr lang="en-US" altLang="zh-CN" sz="3200" dirty="0"/>
              <a:t>,</a:t>
            </a:r>
            <a:r>
              <a:rPr lang="zh-CN" altLang="en-US" sz="3200" dirty="0"/>
              <a:t>其分布却是容易知道的</a:t>
            </a:r>
            <a:r>
              <a:rPr lang="en-US" altLang="zh-CN" sz="3200" dirty="0"/>
              <a:t>(</a:t>
            </a:r>
            <a:r>
              <a:rPr lang="zh-CN" altLang="en-US" sz="3200" dirty="0"/>
              <a:t>如滚珠直径的测量值</a:t>
            </a:r>
            <a:r>
              <a:rPr lang="en-US" altLang="zh-CN" sz="3200" dirty="0"/>
              <a:t>). </a:t>
            </a:r>
            <a:r>
              <a:rPr lang="zh-CN" altLang="en-US" sz="3200" dirty="0"/>
              <a:t>因此</a:t>
            </a:r>
            <a:r>
              <a:rPr lang="en-US" altLang="zh-CN" sz="3200" dirty="0"/>
              <a:t>, </a:t>
            </a:r>
            <a:r>
              <a:rPr lang="zh-CN" altLang="en-US" sz="3200" dirty="0"/>
              <a:t>要研究随机变量之间的关系</a:t>
            </a:r>
            <a:r>
              <a:rPr lang="en-US" altLang="zh-CN" sz="3200" dirty="0"/>
              <a:t>, </a:t>
            </a:r>
            <a:r>
              <a:rPr lang="zh-CN" altLang="en-US" sz="3200" dirty="0"/>
              <a:t>从而通过它们之间的关系</a:t>
            </a:r>
            <a:r>
              <a:rPr lang="en-US" altLang="zh-CN" sz="3200" dirty="0"/>
              <a:t>, </a:t>
            </a:r>
            <a:r>
              <a:rPr lang="zh-CN" altLang="en-US" sz="3200" dirty="0"/>
              <a:t>由已知的随机变量的分布求出与之有关的另一个随机变量的分布</a:t>
            </a:r>
            <a:r>
              <a:rPr lang="en-US" altLang="zh-CN" sz="3200" dirty="0"/>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E159A4E2-6D78-46F7-AC6C-A306A48BCF49}"/>
              </a:ext>
            </a:extLst>
          </p:cNvPr>
          <p:cNvSpPr>
            <a:spLocks noGrp="1" noChangeArrowheads="1"/>
          </p:cNvSpPr>
          <p:nvPr>
            <p:ph type="title"/>
          </p:nvPr>
        </p:nvSpPr>
        <p:spPr/>
        <p:txBody>
          <a:bodyPr/>
          <a:lstStyle/>
          <a:p>
            <a:pPr eaLnBrk="1" hangingPunct="1"/>
            <a:r>
              <a:rPr lang="zh-CN" altLang="en-US"/>
              <a:t>定义 </a:t>
            </a:r>
            <a:r>
              <a:rPr lang="en-US" altLang="zh-CN"/>
              <a:t>2.10</a:t>
            </a:r>
          </a:p>
        </p:txBody>
      </p:sp>
      <p:sp>
        <p:nvSpPr>
          <p:cNvPr id="398339" name="Rectangle 3">
            <a:extLst>
              <a:ext uri="{FF2B5EF4-FFF2-40B4-BE49-F238E27FC236}">
                <a16:creationId xmlns:a16="http://schemas.microsoft.com/office/drawing/2014/main" id="{033E7DD4-2B64-4012-A50F-D409734AE38E}"/>
              </a:ext>
            </a:extLst>
          </p:cNvPr>
          <p:cNvSpPr>
            <a:spLocks noGrp="1" noChangeArrowheads="1"/>
          </p:cNvSpPr>
          <p:nvPr>
            <p:ph type="body" idx="1"/>
          </p:nvPr>
        </p:nvSpPr>
        <p:spPr/>
        <p:txBody>
          <a:bodyPr/>
          <a:lstStyle/>
          <a:p>
            <a:pPr eaLnBrk="1" hangingPunct="1">
              <a:lnSpc>
                <a:spcPct val="135000"/>
              </a:lnSpc>
            </a:pPr>
            <a:r>
              <a:rPr lang="zh-CN" altLang="en-US" sz="3200" dirty="0"/>
              <a:t>设</a:t>
            </a:r>
            <a:r>
              <a:rPr lang="en-US" altLang="zh-CN" sz="3200" i="1" dirty="0"/>
              <a:t>f</a:t>
            </a:r>
            <a:r>
              <a:rPr lang="en-US" altLang="zh-CN" sz="3200" dirty="0"/>
              <a:t>(</a:t>
            </a:r>
            <a:r>
              <a:rPr lang="en-US" altLang="zh-CN" sz="3200" i="1" dirty="0"/>
              <a:t>x</a:t>
            </a:r>
            <a:r>
              <a:rPr lang="en-US" altLang="zh-CN" sz="3200" dirty="0"/>
              <a:t>)</a:t>
            </a:r>
            <a:r>
              <a:rPr lang="zh-CN" altLang="en-US" sz="3200" dirty="0"/>
              <a:t>是定义在随机变量</a:t>
            </a:r>
            <a:r>
              <a:rPr lang="en-US" altLang="zh-CN" sz="3200" i="1" dirty="0">
                <a:latin typeface="Symbol" panose="05050102010706020507" pitchFamily="18" charset="2"/>
              </a:rPr>
              <a:t>x</a:t>
            </a:r>
            <a:r>
              <a:rPr lang="zh-CN" altLang="en-US" sz="3200" dirty="0"/>
              <a:t>的一切可能值</a:t>
            </a:r>
            <a:r>
              <a:rPr lang="en-US" altLang="zh-CN" sz="3200" i="1" dirty="0"/>
              <a:t>x</a:t>
            </a:r>
            <a:r>
              <a:rPr lang="zh-CN" altLang="en-US" sz="3200" dirty="0"/>
              <a:t>的集合上的函数</a:t>
            </a:r>
            <a:r>
              <a:rPr lang="en-US" altLang="zh-CN" sz="3200" dirty="0"/>
              <a:t>. </a:t>
            </a:r>
            <a:r>
              <a:rPr lang="zh-CN" altLang="en-US" sz="3200" dirty="0"/>
              <a:t>如果对于</a:t>
            </a:r>
            <a:r>
              <a:rPr lang="en-US" altLang="zh-CN" sz="3200" i="1" dirty="0">
                <a:latin typeface="Symbol" panose="05050102010706020507" pitchFamily="18" charset="2"/>
              </a:rPr>
              <a:t>x</a:t>
            </a:r>
            <a:r>
              <a:rPr lang="zh-CN" altLang="en-US" sz="3200" dirty="0"/>
              <a:t>的每一可能取值</a:t>
            </a:r>
            <a:r>
              <a:rPr lang="en-US" altLang="zh-CN" sz="3200" i="1" dirty="0"/>
              <a:t>x</a:t>
            </a:r>
            <a:r>
              <a:rPr lang="en-US" altLang="zh-CN" sz="3200" dirty="0"/>
              <a:t>, </a:t>
            </a:r>
            <a:r>
              <a:rPr lang="zh-CN" altLang="en-US" sz="3200" dirty="0"/>
              <a:t>有另一个随机变量</a:t>
            </a:r>
            <a:r>
              <a:rPr lang="en-US" altLang="zh-CN" sz="3200" i="1" dirty="0">
                <a:latin typeface="Symbol" panose="05050102010706020507" pitchFamily="18" charset="2"/>
              </a:rPr>
              <a:t>h</a:t>
            </a:r>
            <a:r>
              <a:rPr lang="zh-CN" altLang="en-US" sz="3200" dirty="0"/>
              <a:t>的相应取值</a:t>
            </a:r>
            <a:r>
              <a:rPr lang="en-US" altLang="zh-CN" sz="3200" i="1" dirty="0"/>
              <a:t>y</a:t>
            </a:r>
            <a:r>
              <a:rPr lang="en-US" altLang="zh-CN" sz="3200" dirty="0"/>
              <a:t>=</a:t>
            </a:r>
            <a:r>
              <a:rPr lang="en-US" altLang="zh-CN" sz="3200" i="1" dirty="0"/>
              <a:t>f</a:t>
            </a:r>
            <a:r>
              <a:rPr lang="en-US" altLang="zh-CN" sz="3200" dirty="0"/>
              <a:t>(</a:t>
            </a:r>
            <a:r>
              <a:rPr lang="en-US" altLang="zh-CN" sz="3200" i="1" dirty="0"/>
              <a:t>x</a:t>
            </a:r>
            <a:r>
              <a:rPr lang="en-US" altLang="zh-CN" sz="3200" dirty="0"/>
              <a:t>). </a:t>
            </a:r>
            <a:r>
              <a:rPr lang="zh-CN" altLang="en-US" sz="3200" dirty="0"/>
              <a:t>则称</a:t>
            </a:r>
            <a:r>
              <a:rPr lang="en-US" altLang="zh-CN" sz="3200" i="1" dirty="0">
                <a:latin typeface="Symbol" panose="05050102010706020507" pitchFamily="18" charset="2"/>
              </a:rPr>
              <a:t>h</a:t>
            </a:r>
            <a:r>
              <a:rPr lang="zh-CN" altLang="en-US" sz="3200" dirty="0"/>
              <a:t>为</a:t>
            </a:r>
            <a:r>
              <a:rPr lang="en-US" altLang="zh-CN" sz="3200" i="1" dirty="0">
                <a:latin typeface="Symbol" panose="05050102010706020507" pitchFamily="18" charset="2"/>
              </a:rPr>
              <a:t>x</a:t>
            </a:r>
            <a:r>
              <a:rPr lang="zh-CN" altLang="en-US" sz="3200" dirty="0"/>
              <a:t>的函数</a:t>
            </a:r>
            <a:r>
              <a:rPr lang="en-US" altLang="zh-CN" sz="3200" dirty="0"/>
              <a:t>, </a:t>
            </a:r>
            <a:r>
              <a:rPr lang="zh-CN" altLang="en-US" sz="3200" dirty="0"/>
              <a:t>记作</a:t>
            </a:r>
            <a:r>
              <a:rPr lang="en-US" altLang="zh-CN" sz="3200" i="1" dirty="0">
                <a:latin typeface="Symbol" panose="05050102010706020507" pitchFamily="18" charset="2"/>
              </a:rPr>
              <a:t>h</a:t>
            </a:r>
            <a:r>
              <a:rPr lang="en-US" altLang="zh-CN" sz="3200" dirty="0"/>
              <a:t>=</a:t>
            </a:r>
            <a:r>
              <a:rPr lang="en-US" altLang="zh-CN" sz="3200" i="1" dirty="0"/>
              <a:t>f</a:t>
            </a:r>
            <a:r>
              <a:rPr lang="en-US" altLang="zh-CN" sz="3200" dirty="0"/>
              <a:t>(</a:t>
            </a:r>
            <a:r>
              <a:rPr lang="en-US" altLang="zh-CN" sz="3200" i="1" dirty="0">
                <a:latin typeface="Symbol" panose="05050102010706020507" pitchFamily="18" charset="2"/>
              </a:rPr>
              <a:t>x</a:t>
            </a:r>
            <a:r>
              <a:rPr lang="en-US" altLang="zh-CN" sz="3200" dirty="0"/>
              <a:t>).</a:t>
            </a:r>
          </a:p>
          <a:p>
            <a:pPr eaLnBrk="1" hangingPunct="1"/>
            <a:endParaRPr lang="en-US" altLang="zh-CN" dirty="0"/>
          </a:p>
          <a:p>
            <a:pPr eaLnBrk="1" hangingPunct="1">
              <a:lnSpc>
                <a:spcPct val="150000"/>
              </a:lnSpc>
            </a:pPr>
            <a:r>
              <a:rPr lang="zh-CN" altLang="en-US" sz="3200" dirty="0"/>
              <a:t>我们的任务是</a:t>
            </a:r>
            <a:r>
              <a:rPr lang="en-US" altLang="zh-CN" sz="3200" dirty="0"/>
              <a:t>, </a:t>
            </a:r>
            <a:r>
              <a:rPr lang="zh-CN" altLang="en-US" sz="3200" dirty="0"/>
              <a:t>如何根据</a:t>
            </a:r>
            <a:r>
              <a:rPr lang="en-US" altLang="zh-CN" sz="3200" i="1" dirty="0">
                <a:latin typeface="Symbol" panose="05050102010706020507" pitchFamily="18" charset="2"/>
              </a:rPr>
              <a:t>x</a:t>
            </a:r>
            <a:r>
              <a:rPr lang="zh-CN" altLang="en-US" sz="3200" dirty="0"/>
              <a:t>的分布求出</a:t>
            </a:r>
            <a:r>
              <a:rPr lang="en-US" altLang="zh-CN" sz="3200" i="1" dirty="0">
                <a:latin typeface="Symbol" panose="05050102010706020507" pitchFamily="18" charset="2"/>
              </a:rPr>
              <a:t>h</a:t>
            </a:r>
            <a:r>
              <a:rPr lang="zh-CN" altLang="en-US" sz="3200" dirty="0"/>
              <a:t>的分布</a:t>
            </a:r>
            <a:r>
              <a:rPr lang="en-US" altLang="zh-CN" sz="3200" dirty="0"/>
              <a:t>, </a:t>
            </a:r>
            <a:r>
              <a:rPr lang="zh-CN" altLang="en-US" sz="3200" dirty="0"/>
              <a:t>或由</a:t>
            </a:r>
            <a:r>
              <a:rPr lang="en-US" altLang="zh-CN" sz="3200" dirty="0"/>
              <a:t>(</a:t>
            </a:r>
            <a:r>
              <a:rPr lang="en-US" altLang="zh-CN" sz="3200" i="1" dirty="0">
                <a:latin typeface="Symbol" panose="05050102010706020507" pitchFamily="18" charset="2"/>
              </a:rPr>
              <a:t>x</a:t>
            </a:r>
            <a:r>
              <a:rPr lang="en-US" altLang="zh-CN" sz="3200" baseline="-25000" dirty="0"/>
              <a:t>1</a:t>
            </a:r>
            <a:r>
              <a:rPr lang="en-US" altLang="zh-CN" sz="3200" dirty="0"/>
              <a:t>,</a:t>
            </a:r>
            <a:r>
              <a:rPr lang="en-US" altLang="zh-CN" sz="3200" i="1" dirty="0">
                <a:latin typeface="Symbol" panose="05050102010706020507" pitchFamily="18" charset="2"/>
              </a:rPr>
              <a:t>x</a:t>
            </a:r>
            <a:r>
              <a:rPr lang="en-US" altLang="zh-CN" sz="3200" baseline="-25000" dirty="0"/>
              <a:t>2</a:t>
            </a:r>
            <a:r>
              <a:rPr lang="en-US" altLang="zh-CN" sz="3200" dirty="0"/>
              <a:t>,…,</a:t>
            </a:r>
            <a:r>
              <a:rPr lang="en-US" altLang="zh-CN" sz="3200" i="1" dirty="0" err="1">
                <a:latin typeface="Symbol" panose="05050102010706020507" pitchFamily="18" charset="2"/>
              </a:rPr>
              <a:t>x</a:t>
            </a:r>
            <a:r>
              <a:rPr lang="en-US" altLang="zh-CN" sz="3200" i="1" baseline="-25000" dirty="0" err="1"/>
              <a:t>n</a:t>
            </a:r>
            <a:r>
              <a:rPr lang="en-US" altLang="zh-CN" sz="3200" dirty="0"/>
              <a:t>)</a:t>
            </a:r>
            <a:r>
              <a:rPr lang="zh-CN" altLang="en-US" sz="3200" dirty="0"/>
              <a:t>的分布求出</a:t>
            </a:r>
            <a:r>
              <a:rPr lang="en-US" altLang="zh-CN" sz="3200" i="1" dirty="0">
                <a:latin typeface="Symbol" panose="05050102010706020507" pitchFamily="18" charset="2"/>
              </a:rPr>
              <a:t>h</a:t>
            </a:r>
            <a:r>
              <a:rPr lang="en-US" altLang="zh-CN" sz="3200" dirty="0"/>
              <a:t>=</a:t>
            </a:r>
            <a:r>
              <a:rPr lang="en-US" altLang="zh-CN" sz="3200" i="1" dirty="0"/>
              <a:t>f</a:t>
            </a:r>
            <a:r>
              <a:rPr lang="en-US" altLang="zh-CN" sz="3200" dirty="0"/>
              <a:t>(</a:t>
            </a:r>
            <a:r>
              <a:rPr lang="en-US" altLang="zh-CN" sz="3200" i="1" dirty="0">
                <a:latin typeface="Symbol" panose="05050102010706020507" pitchFamily="18" charset="2"/>
              </a:rPr>
              <a:t>x</a:t>
            </a:r>
            <a:r>
              <a:rPr lang="en-US" altLang="zh-CN" sz="3200" baseline="-25000" dirty="0"/>
              <a:t>1</a:t>
            </a:r>
            <a:r>
              <a:rPr lang="en-US" altLang="zh-CN" sz="3200" dirty="0"/>
              <a:t>,</a:t>
            </a:r>
            <a:r>
              <a:rPr lang="en-US" altLang="zh-CN" sz="3200" i="1" dirty="0">
                <a:latin typeface="Symbol" panose="05050102010706020507" pitchFamily="18" charset="2"/>
              </a:rPr>
              <a:t>x</a:t>
            </a:r>
            <a:r>
              <a:rPr lang="en-US" altLang="zh-CN" sz="3200" baseline="-25000" dirty="0"/>
              <a:t>2</a:t>
            </a:r>
            <a:r>
              <a:rPr lang="en-US" altLang="zh-CN" sz="3200" dirty="0"/>
              <a:t>,…,</a:t>
            </a:r>
            <a:r>
              <a:rPr lang="en-US" altLang="zh-CN" sz="3200" i="1" dirty="0" err="1">
                <a:latin typeface="Symbol" panose="05050102010706020507" pitchFamily="18" charset="2"/>
              </a:rPr>
              <a:t>x</a:t>
            </a:r>
            <a:r>
              <a:rPr lang="en-US" altLang="zh-CN" sz="3200" i="1" baseline="-25000" dirty="0" err="1"/>
              <a:t>n</a:t>
            </a:r>
            <a:r>
              <a:rPr lang="en-US" altLang="zh-CN" sz="3200" dirty="0"/>
              <a:t>)</a:t>
            </a:r>
            <a:r>
              <a:rPr lang="zh-CN" altLang="en-US" sz="3200" dirty="0"/>
              <a:t>的分布</a:t>
            </a:r>
            <a:r>
              <a:rPr lang="en-US" altLang="zh-CN" sz="3200" dirty="0"/>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0229" name="Rectangle 5">
            <a:extLst>
              <a:ext uri="{FF2B5EF4-FFF2-40B4-BE49-F238E27FC236}">
                <a16:creationId xmlns:a16="http://schemas.microsoft.com/office/drawing/2014/main" id="{A3EFF9EC-80C8-4E33-A4B2-268DC0457B59}"/>
              </a:ext>
            </a:extLst>
          </p:cNvPr>
          <p:cNvSpPr>
            <a:spLocks noChangeArrowheads="1"/>
          </p:cNvSpPr>
          <p:nvPr/>
        </p:nvSpPr>
        <p:spPr bwMode="auto">
          <a:xfrm>
            <a:off x="395288" y="1341438"/>
            <a:ext cx="8382000" cy="2584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25000"/>
              </a:lnSpc>
              <a:spcBef>
                <a:spcPct val="0"/>
              </a:spcBef>
              <a:buSzTx/>
              <a:buFontTx/>
              <a:buNone/>
            </a:pPr>
            <a:r>
              <a:rPr lang="en-US" altLang="zh-CN" sz="2800" dirty="0">
                <a:ea typeface="楷体_GB2312" pitchFamily="49" charset="-122"/>
              </a:rPr>
              <a:t>  </a:t>
            </a:r>
            <a:r>
              <a:rPr lang="zh-CN" altLang="en-US" dirty="0">
                <a:solidFill>
                  <a:srgbClr val="FFFFFF"/>
                </a:solidFill>
                <a:latin typeface="Times New Roman" panose="02020603050405020304" pitchFamily="18" charset="0"/>
                <a:ea typeface="+mn-ea"/>
                <a:cs typeface="Times New Roman" panose="02020603050405020304" pitchFamily="18" charset="0"/>
              </a:rPr>
              <a:t>设</a:t>
            </a:r>
            <a:r>
              <a:rPr lang="el-GR" altLang="zh-CN" dirty="0">
                <a:solidFill>
                  <a:srgbClr val="FFFFFF"/>
                </a:solidFill>
                <a:latin typeface="Times New Roman" panose="02020603050405020304" pitchFamily="18" charset="0"/>
                <a:ea typeface="+mn-ea"/>
                <a:cs typeface="Times New Roman" panose="02020603050405020304" pitchFamily="18" charset="0"/>
              </a:rPr>
              <a:t>ξ</a:t>
            </a:r>
            <a:r>
              <a:rPr lang="zh-CN" altLang="en-US" dirty="0">
                <a:solidFill>
                  <a:srgbClr val="FFFFFF"/>
                </a:solidFill>
                <a:latin typeface="Times New Roman" panose="02020603050405020304" pitchFamily="18" charset="0"/>
                <a:ea typeface="+mn-ea"/>
                <a:cs typeface="Times New Roman" panose="02020603050405020304" pitchFamily="18" charset="0"/>
              </a:rPr>
              <a:t>为</a:t>
            </a:r>
            <a:r>
              <a:rPr lang="zh-CN" altLang="zh-CN" dirty="0">
                <a:solidFill>
                  <a:srgbClr val="FFFFFF"/>
                </a:solidFill>
                <a:latin typeface="Times New Roman" panose="02020603050405020304" pitchFamily="18" charset="0"/>
                <a:ea typeface="+mn-ea"/>
                <a:cs typeface="Times New Roman" panose="02020603050405020304" pitchFamily="18" charset="0"/>
              </a:rPr>
              <a:t>一个随机变量，分布律为  </a:t>
            </a:r>
          </a:p>
          <a:p>
            <a:pPr algn="ctr">
              <a:lnSpc>
                <a:spcPct val="125000"/>
              </a:lnSpc>
              <a:spcBef>
                <a:spcPct val="0"/>
              </a:spcBef>
              <a:buSzTx/>
              <a:buFontTx/>
              <a:buNone/>
            </a:pPr>
            <a:r>
              <a:rPr lang="el-GR" altLang="zh-CN" dirty="0">
                <a:solidFill>
                  <a:srgbClr val="FFFFFF"/>
                </a:solidFill>
                <a:latin typeface="Times New Roman" panose="02020603050405020304" pitchFamily="18" charset="0"/>
                <a:ea typeface="+mn-ea"/>
                <a:cs typeface="Times New Roman" panose="02020603050405020304" pitchFamily="18" charset="0"/>
              </a:rPr>
              <a:t>ξ</a:t>
            </a:r>
            <a:r>
              <a:rPr lang="zh-CN" altLang="en-US" dirty="0">
                <a:solidFill>
                  <a:srgbClr val="FFFFFF"/>
                </a:solidFill>
                <a:latin typeface="Times New Roman" panose="02020603050405020304" pitchFamily="18" charset="0"/>
                <a:ea typeface="+mn-ea"/>
                <a:cs typeface="Times New Roman" panose="02020603050405020304" pitchFamily="18" charset="0"/>
              </a:rPr>
              <a:t>～</a:t>
            </a:r>
            <a:r>
              <a:rPr lang="en-US" altLang="zh-CN" dirty="0">
                <a:solidFill>
                  <a:srgbClr val="FFFFFF"/>
                </a:solidFill>
                <a:latin typeface="Times New Roman" panose="02020603050405020304" pitchFamily="18" charset="0"/>
                <a:ea typeface="+mn-ea"/>
                <a:cs typeface="Times New Roman" panose="02020603050405020304" pitchFamily="18" charset="0"/>
              </a:rPr>
              <a:t>P{X</a:t>
            </a:r>
            <a:r>
              <a:rPr lang="zh-CN" altLang="en-US" dirty="0">
                <a:solidFill>
                  <a:srgbClr val="FFFFFF"/>
                </a:solidFill>
                <a:latin typeface="Times New Roman" panose="02020603050405020304" pitchFamily="18" charset="0"/>
                <a:ea typeface="+mn-ea"/>
                <a:cs typeface="Times New Roman" panose="02020603050405020304" pitchFamily="18" charset="0"/>
              </a:rPr>
              <a:t>＝</a:t>
            </a:r>
            <a:r>
              <a:rPr lang="en-US" altLang="zh-CN" i="1" dirty="0" err="1">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err="1">
                <a:solidFill>
                  <a:srgbClr val="FFFFFF"/>
                </a:solidFill>
                <a:latin typeface="Times New Roman" panose="02020603050405020304" pitchFamily="18" charset="0"/>
                <a:ea typeface="+mn-ea"/>
                <a:cs typeface="Times New Roman" panose="02020603050405020304" pitchFamily="18" charset="0"/>
              </a:rPr>
              <a:t>k</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zh-CN" altLang="en-US" dirty="0">
                <a:solidFill>
                  <a:srgbClr val="FFFFFF"/>
                </a:solidFill>
                <a:latin typeface="Times New Roman" panose="02020603050405020304" pitchFamily="18" charset="0"/>
                <a:ea typeface="+mn-ea"/>
                <a:cs typeface="Times New Roman" panose="02020603050405020304" pitchFamily="18" charset="0"/>
              </a:rPr>
              <a:t>＝</a:t>
            </a:r>
            <a:r>
              <a:rPr lang="en-US" altLang="zh-CN" dirty="0">
                <a:solidFill>
                  <a:srgbClr val="FFFFFF"/>
                </a:solidFill>
                <a:latin typeface="Times New Roman" panose="02020603050405020304" pitchFamily="18" charset="0"/>
                <a:ea typeface="+mn-ea"/>
                <a:cs typeface="Times New Roman" panose="02020603050405020304" pitchFamily="18" charset="0"/>
              </a:rPr>
              <a:t>p</a:t>
            </a:r>
            <a:r>
              <a:rPr lang="en-US" altLang="zh-CN" baseline="-25000" dirty="0">
                <a:solidFill>
                  <a:srgbClr val="FFFFFF"/>
                </a:solidFill>
                <a:latin typeface="Times New Roman" panose="02020603050405020304" pitchFamily="18" charset="0"/>
                <a:ea typeface="+mn-ea"/>
                <a:cs typeface="Times New Roman" panose="02020603050405020304" pitchFamily="18" charset="0"/>
              </a:rPr>
              <a:t>k</a:t>
            </a:r>
            <a:r>
              <a:rPr lang="en-US" altLang="zh-CN" dirty="0">
                <a:solidFill>
                  <a:srgbClr val="FFFFFF"/>
                </a:solidFill>
                <a:latin typeface="Times New Roman" panose="02020603050405020304" pitchFamily="18" charset="0"/>
                <a:ea typeface="+mn-ea"/>
                <a:cs typeface="Times New Roman" panose="02020603050405020304" pitchFamily="18" charset="0"/>
              </a:rPr>
              <a:t>,   k</a:t>
            </a:r>
            <a:r>
              <a:rPr lang="zh-CN" altLang="en-US" dirty="0">
                <a:solidFill>
                  <a:srgbClr val="FFFFFF"/>
                </a:solidFill>
                <a:latin typeface="Times New Roman" panose="02020603050405020304" pitchFamily="18" charset="0"/>
                <a:ea typeface="+mn-ea"/>
                <a:cs typeface="Times New Roman" panose="02020603050405020304" pitchFamily="18" charset="0"/>
              </a:rPr>
              <a:t>＝</a:t>
            </a:r>
            <a:r>
              <a:rPr lang="en-US" altLang="zh-CN" dirty="0">
                <a:solidFill>
                  <a:srgbClr val="FFFFFF"/>
                </a:solidFill>
                <a:latin typeface="Times New Roman" panose="02020603050405020304" pitchFamily="18" charset="0"/>
                <a:ea typeface="+mn-ea"/>
                <a:cs typeface="Times New Roman" panose="02020603050405020304" pitchFamily="18" charset="0"/>
              </a:rPr>
              <a:t>1, 2, …</a:t>
            </a:r>
          </a:p>
          <a:p>
            <a:pPr>
              <a:lnSpc>
                <a:spcPct val="125000"/>
              </a:lnSpc>
              <a:spcBef>
                <a:spcPct val="0"/>
              </a:spcBef>
              <a:buSzTx/>
              <a:buFontTx/>
              <a:buNone/>
            </a:pPr>
            <a:r>
              <a:rPr lang="zh-CN" altLang="en-US" dirty="0">
                <a:solidFill>
                  <a:srgbClr val="FFFFFF"/>
                </a:solidFill>
                <a:latin typeface="Times New Roman" panose="02020603050405020304" pitchFamily="18" charset="0"/>
                <a:ea typeface="+mn-ea"/>
                <a:cs typeface="Times New Roman" panose="02020603050405020304" pitchFamily="18" charset="0"/>
              </a:rPr>
              <a:t>若</a:t>
            </a:r>
            <a:r>
              <a:rPr lang="el-GR" altLang="zh-CN" dirty="0">
                <a:solidFill>
                  <a:srgbClr val="FFFFFF"/>
                </a:solidFill>
                <a:latin typeface="Times New Roman" panose="02020603050405020304" pitchFamily="18" charset="0"/>
                <a:ea typeface="+mn-ea"/>
                <a:cs typeface="Times New Roman" panose="02020603050405020304" pitchFamily="18" charset="0"/>
              </a:rPr>
              <a:t>η</a:t>
            </a:r>
            <a:r>
              <a:rPr lang="zh-CN" altLang="en-US" i="1" dirty="0">
                <a:solidFill>
                  <a:srgbClr val="FFFFFF"/>
                </a:solidFill>
                <a:latin typeface="Times New Roman" panose="02020603050405020304" pitchFamily="18" charset="0"/>
                <a:ea typeface="+mn-ea"/>
                <a:cs typeface="Times New Roman" panose="02020603050405020304" pitchFamily="18" charset="0"/>
              </a:rPr>
              <a:t>＝</a:t>
            </a:r>
            <a:r>
              <a:rPr lang="en-US" altLang="zh-CN" i="1" dirty="0">
                <a:solidFill>
                  <a:srgbClr val="FFFFFF"/>
                </a:solidFill>
                <a:latin typeface="Times New Roman" panose="02020603050405020304" pitchFamily="18" charset="0"/>
                <a:ea typeface="+mn-ea"/>
                <a:cs typeface="Times New Roman" panose="02020603050405020304" pitchFamily="18" charset="0"/>
              </a:rPr>
              <a:t>f (x)</a:t>
            </a:r>
            <a:r>
              <a:rPr lang="zh-CN" altLang="zh-CN" dirty="0">
                <a:solidFill>
                  <a:srgbClr val="FFFFFF"/>
                </a:solidFill>
                <a:latin typeface="Times New Roman" panose="02020603050405020304" pitchFamily="18" charset="0"/>
                <a:ea typeface="+mn-ea"/>
                <a:cs typeface="Times New Roman" panose="02020603050405020304" pitchFamily="18" charset="0"/>
              </a:rPr>
              <a:t>是一元单值实函数，则</a:t>
            </a:r>
            <a:r>
              <a:rPr lang="el-GR" altLang="el-GR" dirty="0">
                <a:solidFill>
                  <a:srgbClr val="FFFFFF"/>
                </a:solidFill>
                <a:latin typeface="Times New Roman" panose="02020603050405020304" pitchFamily="18" charset="0"/>
                <a:ea typeface="+mn-ea"/>
                <a:cs typeface="Times New Roman" panose="02020603050405020304" pitchFamily="18" charset="0"/>
              </a:rPr>
              <a:t>η</a:t>
            </a:r>
            <a:r>
              <a:rPr lang="zh-CN" altLang="en-US" i="1" dirty="0">
                <a:solidFill>
                  <a:srgbClr val="FFFFFF"/>
                </a:solidFill>
                <a:latin typeface="Times New Roman" panose="02020603050405020304" pitchFamily="18" charset="0"/>
                <a:ea typeface="+mn-ea"/>
                <a:cs typeface="Times New Roman" panose="02020603050405020304" pitchFamily="18" charset="0"/>
              </a:rPr>
              <a:t>＝</a:t>
            </a:r>
            <a:r>
              <a:rPr lang="en-US" altLang="zh-CN" i="1" dirty="0">
                <a:solidFill>
                  <a:srgbClr val="FFFFFF"/>
                </a:solidFill>
                <a:latin typeface="Times New Roman" panose="02020603050405020304" pitchFamily="18" charset="0"/>
                <a:ea typeface="+mn-ea"/>
                <a:cs typeface="Times New Roman" panose="02020603050405020304" pitchFamily="18" charset="0"/>
              </a:rPr>
              <a:t>f (x)</a:t>
            </a:r>
            <a:r>
              <a:rPr lang="zh-CN" altLang="zh-CN" dirty="0">
                <a:solidFill>
                  <a:srgbClr val="FFFFFF"/>
                </a:solidFill>
                <a:latin typeface="Times New Roman" panose="02020603050405020304" pitchFamily="18" charset="0"/>
                <a:ea typeface="+mn-ea"/>
                <a:cs typeface="Times New Roman" panose="02020603050405020304" pitchFamily="18" charset="0"/>
              </a:rPr>
              <a:t>也是一个随机变量。求</a:t>
            </a:r>
            <a:r>
              <a:rPr lang="el-GR" altLang="zh-CN" dirty="0">
                <a:solidFill>
                  <a:srgbClr val="FFFFFF"/>
                </a:solidFill>
                <a:latin typeface="Times New Roman" panose="02020603050405020304" pitchFamily="18" charset="0"/>
                <a:ea typeface="+mn-ea"/>
                <a:cs typeface="Times New Roman" panose="02020603050405020304" pitchFamily="18" charset="0"/>
              </a:rPr>
              <a:t>η</a:t>
            </a:r>
            <a:r>
              <a:rPr lang="zh-CN" altLang="en-US" dirty="0">
                <a:solidFill>
                  <a:srgbClr val="FFFFFF"/>
                </a:solidFill>
                <a:latin typeface="Times New Roman" panose="02020603050405020304" pitchFamily="18" charset="0"/>
                <a:ea typeface="+mn-ea"/>
                <a:cs typeface="Times New Roman" panose="02020603050405020304" pitchFamily="18" charset="0"/>
              </a:rPr>
              <a:t>的分布律</a:t>
            </a:r>
            <a:r>
              <a:rPr lang="en-US" altLang="zh-CN" dirty="0">
                <a:solidFill>
                  <a:srgbClr val="FFFFFF"/>
                </a:solidFill>
                <a:latin typeface="Times New Roman" panose="02020603050405020304" pitchFamily="18" charset="0"/>
                <a:ea typeface="+mn-ea"/>
                <a:cs typeface="Times New Roman" panose="02020603050405020304" pitchFamily="18" charset="0"/>
              </a:rPr>
              <a:t>.</a:t>
            </a:r>
          </a:p>
        </p:txBody>
      </p:sp>
      <p:sp>
        <p:nvSpPr>
          <p:cNvPr id="180230" name="Text Box 6">
            <a:extLst>
              <a:ext uri="{FF2B5EF4-FFF2-40B4-BE49-F238E27FC236}">
                <a16:creationId xmlns:a16="http://schemas.microsoft.com/office/drawing/2014/main" id="{4C5EA6B1-4BE1-4CF4-82C5-FDE3DF8C67ED}"/>
              </a:ext>
            </a:extLst>
          </p:cNvPr>
          <p:cNvSpPr txBox="1">
            <a:spLocks noChangeArrowheads="1"/>
          </p:cNvSpPr>
          <p:nvPr/>
        </p:nvSpPr>
        <p:spPr bwMode="auto">
          <a:xfrm>
            <a:off x="395288" y="3933825"/>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800" b="1" dirty="0">
                <a:solidFill>
                  <a:srgbClr val="FFFFFF"/>
                </a:solidFill>
                <a:latin typeface="Times New Roman" panose="02020603050405020304" pitchFamily="18" charset="0"/>
                <a:ea typeface="华文楷体" panose="02010600040101010101" pitchFamily="2" charset="-122"/>
              </a:rPr>
              <a:t>例</a:t>
            </a:r>
            <a:r>
              <a:rPr lang="en-US" altLang="zh-CN" sz="2800" b="1" dirty="0">
                <a:solidFill>
                  <a:srgbClr val="FFFFFF"/>
                </a:solidFill>
                <a:latin typeface="Times New Roman" panose="02020603050405020304" pitchFamily="18" charset="0"/>
                <a:ea typeface="华文楷体" panose="02010600040101010101" pitchFamily="2" charset="-122"/>
              </a:rPr>
              <a:t>:</a:t>
            </a:r>
            <a:r>
              <a:rPr lang="zh-CN" altLang="en-US" sz="2800" b="1" dirty="0">
                <a:solidFill>
                  <a:srgbClr val="FFFFFF"/>
                </a:solidFill>
                <a:latin typeface="Times New Roman" panose="02020603050405020304" pitchFamily="18" charset="0"/>
                <a:ea typeface="华文楷体" panose="02010600040101010101" pitchFamily="2" charset="-122"/>
              </a:rPr>
              <a:t>已知</a:t>
            </a:r>
          </a:p>
        </p:txBody>
      </p:sp>
      <p:sp>
        <p:nvSpPr>
          <p:cNvPr id="180231" name="Line 7">
            <a:extLst>
              <a:ext uri="{FF2B5EF4-FFF2-40B4-BE49-F238E27FC236}">
                <a16:creationId xmlns:a16="http://schemas.microsoft.com/office/drawing/2014/main" id="{F6421B49-66DB-4C45-A932-DD7B8F4422B3}"/>
              </a:ext>
            </a:extLst>
          </p:cNvPr>
          <p:cNvSpPr>
            <a:spLocks noChangeShapeType="1"/>
          </p:cNvSpPr>
          <p:nvPr/>
        </p:nvSpPr>
        <p:spPr bwMode="auto">
          <a:xfrm>
            <a:off x="1295400" y="5486400"/>
            <a:ext cx="28194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0232" name="Line 8">
            <a:extLst>
              <a:ext uri="{FF2B5EF4-FFF2-40B4-BE49-F238E27FC236}">
                <a16:creationId xmlns:a16="http://schemas.microsoft.com/office/drawing/2014/main" id="{D77BCB73-4DC8-4732-B704-BADD3101A18A}"/>
              </a:ext>
            </a:extLst>
          </p:cNvPr>
          <p:cNvSpPr>
            <a:spLocks noChangeShapeType="1"/>
          </p:cNvSpPr>
          <p:nvPr/>
        </p:nvSpPr>
        <p:spPr bwMode="auto">
          <a:xfrm>
            <a:off x="1905000" y="4953000"/>
            <a:ext cx="0" cy="11430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0233" name="Text Box 9">
            <a:extLst>
              <a:ext uri="{FF2B5EF4-FFF2-40B4-BE49-F238E27FC236}">
                <a16:creationId xmlns:a16="http://schemas.microsoft.com/office/drawing/2014/main" id="{EE60B0EB-53B2-4A74-98A8-7454859ECD7A}"/>
              </a:ext>
            </a:extLst>
          </p:cNvPr>
          <p:cNvSpPr txBox="1">
            <a:spLocks noChangeArrowheads="1"/>
          </p:cNvSpPr>
          <p:nvPr/>
        </p:nvSpPr>
        <p:spPr bwMode="auto">
          <a:xfrm>
            <a:off x="1331913" y="5013325"/>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l-GR" altLang="zh-CN" sz="2800" b="1">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ξ</a:t>
            </a:r>
          </a:p>
        </p:txBody>
      </p:sp>
      <p:sp>
        <p:nvSpPr>
          <p:cNvPr id="180234" name="Text Box 10">
            <a:extLst>
              <a:ext uri="{FF2B5EF4-FFF2-40B4-BE49-F238E27FC236}">
                <a16:creationId xmlns:a16="http://schemas.microsoft.com/office/drawing/2014/main" id="{643AE73F-3E01-4BF5-A11A-6A4A78AE4819}"/>
              </a:ext>
            </a:extLst>
          </p:cNvPr>
          <p:cNvSpPr txBox="1">
            <a:spLocks noChangeArrowheads="1"/>
          </p:cNvSpPr>
          <p:nvPr/>
        </p:nvSpPr>
        <p:spPr bwMode="auto">
          <a:xfrm>
            <a:off x="1219200" y="5562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800">
                <a:solidFill>
                  <a:srgbClr val="FFFFFF"/>
                </a:solidFill>
                <a:latin typeface="Times New Roman" panose="02020603050405020304" pitchFamily="18" charset="0"/>
                <a:ea typeface="华文楷体" panose="02010600040101010101" pitchFamily="2" charset="-122"/>
              </a:rPr>
              <a:t>P</a:t>
            </a:r>
            <a:r>
              <a:rPr lang="en-US" altLang="zh-CN" sz="2800" baseline="-25000">
                <a:solidFill>
                  <a:srgbClr val="FFFFFF"/>
                </a:solidFill>
                <a:latin typeface="Times New Roman" panose="02020603050405020304" pitchFamily="18" charset="0"/>
                <a:ea typeface="华文楷体" panose="02010600040101010101" pitchFamily="2" charset="-122"/>
              </a:rPr>
              <a:t>k</a:t>
            </a:r>
          </a:p>
        </p:txBody>
      </p:sp>
      <p:sp>
        <p:nvSpPr>
          <p:cNvPr id="180235" name="Text Box 11">
            <a:extLst>
              <a:ext uri="{FF2B5EF4-FFF2-40B4-BE49-F238E27FC236}">
                <a16:creationId xmlns:a16="http://schemas.microsoft.com/office/drawing/2014/main" id="{4D4BA541-13C8-4053-84FD-E2BD56EC685E}"/>
              </a:ext>
            </a:extLst>
          </p:cNvPr>
          <p:cNvSpPr txBox="1">
            <a:spLocks noChangeArrowheads="1"/>
          </p:cNvSpPr>
          <p:nvPr/>
        </p:nvSpPr>
        <p:spPr bwMode="auto">
          <a:xfrm>
            <a:off x="2057400" y="4953000"/>
            <a:ext cx="243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800">
                <a:solidFill>
                  <a:srgbClr val="FFFFFF"/>
                </a:solidFill>
                <a:latin typeface="Times New Roman" panose="02020603050405020304" pitchFamily="18" charset="0"/>
                <a:ea typeface="华文楷体" panose="02010600040101010101" pitchFamily="2" charset="-122"/>
              </a:rPr>
              <a:t>-1       0       1</a:t>
            </a:r>
          </a:p>
        </p:txBody>
      </p:sp>
      <p:sp>
        <p:nvSpPr>
          <p:cNvPr id="180237" name="Text Box 13">
            <a:extLst>
              <a:ext uri="{FF2B5EF4-FFF2-40B4-BE49-F238E27FC236}">
                <a16:creationId xmlns:a16="http://schemas.microsoft.com/office/drawing/2014/main" id="{3ABB8E6F-D8D6-4E0F-A040-37DAB04DB2CF}"/>
              </a:ext>
            </a:extLst>
          </p:cNvPr>
          <p:cNvSpPr txBox="1">
            <a:spLocks noChangeArrowheads="1"/>
          </p:cNvSpPr>
          <p:nvPr/>
        </p:nvSpPr>
        <p:spPr bwMode="auto">
          <a:xfrm>
            <a:off x="4643438" y="4005263"/>
            <a:ext cx="3733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800" b="1">
                <a:solidFill>
                  <a:srgbClr val="FFFFFF"/>
                </a:solidFill>
                <a:latin typeface="Times New Roman" panose="02020603050405020304" pitchFamily="18" charset="0"/>
                <a:ea typeface="华文楷体" panose="02010600040101010101" pitchFamily="2" charset="-122"/>
              </a:rPr>
              <a:t>求：</a:t>
            </a:r>
            <a:r>
              <a:rPr lang="el-GR" altLang="zh-CN" sz="2800" b="1">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η</a:t>
            </a:r>
            <a:r>
              <a:rPr lang="en-US" altLang="zh-CN" sz="2800" b="1">
                <a:solidFill>
                  <a:srgbClr val="FFFFFF"/>
                </a:solidFill>
                <a:latin typeface="Times New Roman" panose="02020603050405020304" pitchFamily="18" charset="0"/>
                <a:ea typeface="华文楷体" panose="02010600040101010101" pitchFamily="2" charset="-122"/>
              </a:rPr>
              <a:t>=</a:t>
            </a:r>
            <a:r>
              <a:rPr lang="el-GR" altLang="zh-CN" sz="2800" b="1">
                <a:solidFill>
                  <a:srgbClr val="FFFFFF"/>
                </a:solidFill>
                <a:latin typeface="Times New Roman" panose="02020603050405020304" pitchFamily="18" charset="0"/>
                <a:ea typeface="华文楷体" panose="02010600040101010101" pitchFamily="2" charset="-122"/>
              </a:rPr>
              <a:t>ξ</a:t>
            </a:r>
            <a:r>
              <a:rPr lang="en-US" altLang="zh-CN" sz="2800" b="1" baseline="30000">
                <a:solidFill>
                  <a:srgbClr val="FFFFFF"/>
                </a:solidFill>
                <a:latin typeface="Times New Roman" panose="02020603050405020304" pitchFamily="18" charset="0"/>
                <a:ea typeface="华文楷体" panose="02010600040101010101" pitchFamily="2" charset="-122"/>
              </a:rPr>
              <a:t>2</a:t>
            </a:r>
            <a:r>
              <a:rPr lang="zh-CN" altLang="en-US" sz="2800" b="1">
                <a:solidFill>
                  <a:srgbClr val="FFFFFF"/>
                </a:solidFill>
                <a:latin typeface="Times New Roman" panose="02020603050405020304" pitchFamily="18" charset="0"/>
                <a:ea typeface="华文楷体" panose="02010600040101010101" pitchFamily="2" charset="-122"/>
              </a:rPr>
              <a:t>的分布律</a:t>
            </a:r>
          </a:p>
        </p:txBody>
      </p:sp>
      <p:sp>
        <p:nvSpPr>
          <p:cNvPr id="180238" name="Text Box 14">
            <a:extLst>
              <a:ext uri="{FF2B5EF4-FFF2-40B4-BE49-F238E27FC236}">
                <a16:creationId xmlns:a16="http://schemas.microsoft.com/office/drawing/2014/main" id="{51F93A89-5D8C-45B2-BBB2-F0731749628E}"/>
              </a:ext>
            </a:extLst>
          </p:cNvPr>
          <p:cNvSpPr txBox="1">
            <a:spLocks noChangeArrowheads="1"/>
          </p:cNvSpPr>
          <p:nvPr/>
        </p:nvSpPr>
        <p:spPr bwMode="auto">
          <a:xfrm>
            <a:off x="5435600" y="4724400"/>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l-GR" altLang="zh-CN" sz="2800" b="1">
                <a:solidFill>
                  <a:srgbClr val="FFFFFF"/>
                </a:solidFill>
                <a:latin typeface="Times New Roman" panose="02020603050405020304" pitchFamily="18" charset="0"/>
                <a:ea typeface="华文楷体" panose="02010600040101010101" pitchFamily="2" charset="-122"/>
                <a:cs typeface="Times New Roman" panose="02020603050405020304" pitchFamily="18" charset="0"/>
              </a:rPr>
              <a:t>η</a:t>
            </a:r>
          </a:p>
        </p:txBody>
      </p:sp>
      <p:sp>
        <p:nvSpPr>
          <p:cNvPr id="180239" name="Text Box 15">
            <a:extLst>
              <a:ext uri="{FF2B5EF4-FFF2-40B4-BE49-F238E27FC236}">
                <a16:creationId xmlns:a16="http://schemas.microsoft.com/office/drawing/2014/main" id="{6DEB60EB-15F8-47BE-BC06-9EB3B7CBCFE4}"/>
              </a:ext>
            </a:extLst>
          </p:cNvPr>
          <p:cNvSpPr txBox="1">
            <a:spLocks noChangeArrowheads="1"/>
          </p:cNvSpPr>
          <p:nvPr/>
        </p:nvSpPr>
        <p:spPr bwMode="auto">
          <a:xfrm>
            <a:off x="5435600" y="544512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800">
                <a:solidFill>
                  <a:srgbClr val="FFFFFF"/>
                </a:solidFill>
                <a:latin typeface="Times New Roman" panose="02020603050405020304" pitchFamily="18" charset="0"/>
                <a:ea typeface="华文楷体" panose="02010600040101010101" pitchFamily="2" charset="-122"/>
              </a:rPr>
              <a:t>P</a:t>
            </a:r>
            <a:r>
              <a:rPr lang="en-US" altLang="zh-CN" sz="2800" baseline="-25000">
                <a:solidFill>
                  <a:srgbClr val="FFFFFF"/>
                </a:solidFill>
                <a:latin typeface="Times New Roman" panose="02020603050405020304" pitchFamily="18" charset="0"/>
                <a:ea typeface="华文楷体" panose="02010600040101010101" pitchFamily="2" charset="-122"/>
              </a:rPr>
              <a:t>k</a:t>
            </a:r>
          </a:p>
        </p:txBody>
      </p:sp>
      <p:sp>
        <p:nvSpPr>
          <p:cNvPr id="180240" name="Text Box 16">
            <a:extLst>
              <a:ext uri="{FF2B5EF4-FFF2-40B4-BE49-F238E27FC236}">
                <a16:creationId xmlns:a16="http://schemas.microsoft.com/office/drawing/2014/main" id="{9AD434A8-9FA8-4715-9500-1787C873D5AD}"/>
              </a:ext>
            </a:extLst>
          </p:cNvPr>
          <p:cNvSpPr txBox="1">
            <a:spLocks noChangeArrowheads="1"/>
          </p:cNvSpPr>
          <p:nvPr/>
        </p:nvSpPr>
        <p:spPr bwMode="auto">
          <a:xfrm>
            <a:off x="6227763" y="4797425"/>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4"/>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en-US" altLang="zh-CN" sz="2800">
                <a:solidFill>
                  <a:srgbClr val="FFFFFF"/>
                </a:solidFill>
                <a:latin typeface="Times New Roman" panose="02020603050405020304" pitchFamily="18" charset="0"/>
                <a:ea typeface="华文楷体" panose="02010600040101010101" pitchFamily="2" charset="-122"/>
              </a:rPr>
              <a:t>1       0</a:t>
            </a:r>
            <a:r>
              <a:rPr lang="en-US" altLang="zh-CN" sz="2800">
                <a:latin typeface="Times New Roman" panose="02020603050405020304" pitchFamily="18" charset="0"/>
                <a:ea typeface="华文楷体" panose="02010600040101010101" pitchFamily="2" charset="-122"/>
              </a:rPr>
              <a:t>       </a:t>
            </a:r>
          </a:p>
        </p:txBody>
      </p:sp>
      <p:sp>
        <p:nvSpPr>
          <p:cNvPr id="180242" name="Line 18">
            <a:extLst>
              <a:ext uri="{FF2B5EF4-FFF2-40B4-BE49-F238E27FC236}">
                <a16:creationId xmlns:a16="http://schemas.microsoft.com/office/drawing/2014/main" id="{9B4B7058-24F7-4283-9A26-95F72AA2B170}"/>
              </a:ext>
            </a:extLst>
          </p:cNvPr>
          <p:cNvSpPr>
            <a:spLocks noChangeShapeType="1"/>
          </p:cNvSpPr>
          <p:nvPr/>
        </p:nvSpPr>
        <p:spPr bwMode="auto">
          <a:xfrm>
            <a:off x="5435600" y="5300663"/>
            <a:ext cx="24384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0243" name="Line 19">
            <a:extLst>
              <a:ext uri="{FF2B5EF4-FFF2-40B4-BE49-F238E27FC236}">
                <a16:creationId xmlns:a16="http://schemas.microsoft.com/office/drawing/2014/main" id="{6FCDFA6F-8347-4945-9992-8A4875A8F268}"/>
              </a:ext>
            </a:extLst>
          </p:cNvPr>
          <p:cNvSpPr>
            <a:spLocks noChangeShapeType="1"/>
          </p:cNvSpPr>
          <p:nvPr/>
        </p:nvSpPr>
        <p:spPr bwMode="auto">
          <a:xfrm>
            <a:off x="6011863" y="4724400"/>
            <a:ext cx="0" cy="12954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3" name="Rectangle 20">
            <a:extLst>
              <a:ext uri="{FF2B5EF4-FFF2-40B4-BE49-F238E27FC236}">
                <a16:creationId xmlns:a16="http://schemas.microsoft.com/office/drawing/2014/main" id="{8FD91A1E-D4CA-424E-86A6-7539C229C15D}"/>
              </a:ext>
            </a:extLst>
          </p:cNvPr>
          <p:cNvSpPr>
            <a:spLocks noGrp="1" noChangeArrowheads="1"/>
          </p:cNvSpPr>
          <p:nvPr>
            <p:ph type="title"/>
          </p:nvPr>
        </p:nvSpPr>
        <p:spPr>
          <a:xfrm>
            <a:off x="250825" y="0"/>
            <a:ext cx="8205788" cy="1143000"/>
          </a:xfrm>
        </p:spPr>
        <p:txBody>
          <a:bodyPr/>
          <a:lstStyle/>
          <a:p>
            <a:pPr eaLnBrk="1" hangingPunct="1">
              <a:defRPr/>
            </a:pPr>
            <a:r>
              <a:rPr lang="zh-CN" altLang="en-US" sz="4000" b="1" dirty="0">
                <a:solidFill>
                  <a:schemeClr val="accent3"/>
                </a:solidFill>
              </a:rPr>
              <a:t>一、离散型随机变量函数的分布律</a:t>
            </a:r>
          </a:p>
        </p:txBody>
      </p:sp>
      <p:graphicFrame>
        <p:nvGraphicFramePr>
          <p:cNvPr id="180245" name="Object 21">
            <a:extLst>
              <a:ext uri="{FF2B5EF4-FFF2-40B4-BE49-F238E27FC236}">
                <a16:creationId xmlns:a16="http://schemas.microsoft.com/office/drawing/2014/main" id="{1F9A4CE0-3A05-4B97-98B4-C1D076A89A01}"/>
              </a:ext>
            </a:extLst>
          </p:cNvPr>
          <p:cNvGraphicFramePr>
            <a:graphicFrameLocks noChangeAspect="1"/>
          </p:cNvGraphicFramePr>
          <p:nvPr/>
        </p:nvGraphicFramePr>
        <p:xfrm>
          <a:off x="2124075" y="5589588"/>
          <a:ext cx="2016125" cy="500062"/>
        </p:xfrm>
        <a:graphic>
          <a:graphicData uri="http://schemas.openxmlformats.org/presentationml/2006/ole">
            <mc:AlternateContent xmlns:mc="http://schemas.openxmlformats.org/markup-compatibility/2006">
              <mc:Choice xmlns:v="urn:schemas-microsoft-com:vml" Requires="v">
                <p:oleObj spid="_x0000_s47110" name="Equation" r:id="rId5" imgW="1231366" imgH="304668" progId="Equation.DSMT4">
                  <p:embed/>
                </p:oleObj>
              </mc:Choice>
              <mc:Fallback>
                <p:oleObj name="Equation" r:id="rId5" imgW="1231366" imgH="304668"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5589588"/>
                        <a:ext cx="2016125"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46" name="Object 22">
            <a:extLst>
              <a:ext uri="{FF2B5EF4-FFF2-40B4-BE49-F238E27FC236}">
                <a16:creationId xmlns:a16="http://schemas.microsoft.com/office/drawing/2014/main" id="{6FBB62CB-1D23-4A96-AAC2-92D430B41EA5}"/>
              </a:ext>
            </a:extLst>
          </p:cNvPr>
          <p:cNvGraphicFramePr>
            <a:graphicFrameLocks noChangeAspect="1"/>
          </p:cNvGraphicFramePr>
          <p:nvPr/>
        </p:nvGraphicFramePr>
        <p:xfrm>
          <a:off x="6156325" y="5445125"/>
          <a:ext cx="1368425" cy="566738"/>
        </p:xfrm>
        <a:graphic>
          <a:graphicData uri="http://schemas.openxmlformats.org/presentationml/2006/ole">
            <mc:AlternateContent xmlns:mc="http://schemas.openxmlformats.org/markup-compatibility/2006">
              <mc:Choice xmlns:v="urn:schemas-microsoft-com:vml" Requires="v">
                <p:oleObj spid="_x0000_s47111" name="Equation" r:id="rId7" imgW="736280" imgH="304668" progId="Equation.DSMT4">
                  <p:embed/>
                </p:oleObj>
              </mc:Choice>
              <mc:Fallback>
                <p:oleObj name="Equation" r:id="rId7" imgW="736280" imgH="304668"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5445125"/>
                        <a:ext cx="136842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advTm="10000">
        <p:sndAc>
          <p:stSnd>
            <p:snd r:embed="rId3" name="TYPE.WAV"/>
          </p:stSnd>
        </p:sndAc>
      </p:transition>
    </mc:Choice>
    <mc:Fallback xmlns="">
      <p:transition advTm="10000">
        <p:sndAc>
          <p:stSnd>
            <p:snd r:embed="rId9" name="TYPE.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9"/>
                                        </p:tgtEl>
                                        <p:attrNameLst>
                                          <p:attrName>style.visibility</p:attrName>
                                        </p:attrNameLst>
                                      </p:cBhvr>
                                      <p:to>
                                        <p:strVal val="visible"/>
                                      </p:to>
                                    </p:set>
                                    <p:animEffect transition="in" filter="wipe(left)">
                                      <p:cBhvr>
                                        <p:cTn id="7" dur="500"/>
                                        <p:tgtEl>
                                          <p:spTgt spid="1802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30"/>
                                        </p:tgtEl>
                                        <p:attrNameLst>
                                          <p:attrName>style.visibility</p:attrName>
                                        </p:attrNameLst>
                                      </p:cBhvr>
                                      <p:to>
                                        <p:strVal val="visible"/>
                                      </p:to>
                                    </p:set>
                                    <p:animEffect transition="in" filter="wipe(left)">
                                      <p:cBhvr>
                                        <p:cTn id="12" dur="500"/>
                                        <p:tgtEl>
                                          <p:spTgt spid="18023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80231"/>
                                        </p:tgtEl>
                                        <p:attrNameLst>
                                          <p:attrName>style.visibility</p:attrName>
                                        </p:attrNameLst>
                                      </p:cBhvr>
                                      <p:to>
                                        <p:strVal val="visible"/>
                                      </p:to>
                                    </p:set>
                                    <p:animEffect transition="in" filter="wipe(left)">
                                      <p:cBhvr>
                                        <p:cTn id="16" dur="500"/>
                                        <p:tgtEl>
                                          <p:spTgt spid="180231"/>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80232"/>
                                        </p:tgtEl>
                                        <p:attrNameLst>
                                          <p:attrName>style.visibility</p:attrName>
                                        </p:attrNameLst>
                                      </p:cBhvr>
                                      <p:to>
                                        <p:strVal val="visible"/>
                                      </p:to>
                                    </p:set>
                                    <p:animEffect transition="in" filter="wipe(left)">
                                      <p:cBhvr>
                                        <p:cTn id="20" dur="500"/>
                                        <p:tgtEl>
                                          <p:spTgt spid="180232"/>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80233"/>
                                        </p:tgtEl>
                                        <p:attrNameLst>
                                          <p:attrName>style.visibility</p:attrName>
                                        </p:attrNameLst>
                                      </p:cBhvr>
                                      <p:to>
                                        <p:strVal val="visible"/>
                                      </p:to>
                                    </p:set>
                                    <p:animEffect transition="in" filter="wipe(left)">
                                      <p:cBhvr>
                                        <p:cTn id="24" dur="500"/>
                                        <p:tgtEl>
                                          <p:spTgt spid="180233"/>
                                        </p:tgtEl>
                                      </p:cBhvr>
                                    </p:animEffect>
                                  </p:childTnLst>
                                </p:cTn>
                              </p:par>
                            </p:childTnLst>
                          </p:cTn>
                        </p:par>
                        <p:par>
                          <p:cTn id="25" fill="hold" nodeType="afterGroup">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80234"/>
                                        </p:tgtEl>
                                        <p:attrNameLst>
                                          <p:attrName>style.visibility</p:attrName>
                                        </p:attrNameLst>
                                      </p:cBhvr>
                                      <p:to>
                                        <p:strVal val="visible"/>
                                      </p:to>
                                    </p:set>
                                    <p:animEffect transition="in" filter="wipe(left)">
                                      <p:cBhvr>
                                        <p:cTn id="28" dur="500"/>
                                        <p:tgtEl>
                                          <p:spTgt spid="180234"/>
                                        </p:tgtEl>
                                      </p:cBhvr>
                                    </p:animEffect>
                                  </p:childTnLst>
                                </p:cTn>
                              </p:par>
                            </p:childTnLst>
                          </p:cTn>
                        </p:par>
                        <p:par>
                          <p:cTn id="29" fill="hold" nodeType="afterGroup">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80235"/>
                                        </p:tgtEl>
                                        <p:attrNameLst>
                                          <p:attrName>style.visibility</p:attrName>
                                        </p:attrNameLst>
                                      </p:cBhvr>
                                      <p:to>
                                        <p:strVal val="visible"/>
                                      </p:to>
                                    </p:set>
                                    <p:animEffect transition="in" filter="wipe(left)">
                                      <p:cBhvr>
                                        <p:cTn id="32" dur="500"/>
                                        <p:tgtEl>
                                          <p:spTgt spid="180235"/>
                                        </p:tgtEl>
                                      </p:cBhvr>
                                    </p:animEffect>
                                  </p:childTnLst>
                                </p:cTn>
                              </p:par>
                            </p:childTnLst>
                          </p:cTn>
                        </p:par>
                        <p:par>
                          <p:cTn id="33" fill="hold" nodeType="afterGroup">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0237"/>
                                        </p:tgtEl>
                                        <p:attrNameLst>
                                          <p:attrName>style.visibility</p:attrName>
                                        </p:attrNameLst>
                                      </p:cBhvr>
                                      <p:to>
                                        <p:strVal val="visible"/>
                                      </p:to>
                                    </p:set>
                                    <p:animEffect transition="in" filter="wipe(left)">
                                      <p:cBhvr>
                                        <p:cTn id="36" dur="500"/>
                                        <p:tgtEl>
                                          <p:spTgt spid="18023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80242"/>
                                        </p:tgtEl>
                                        <p:attrNameLst>
                                          <p:attrName>style.visibility</p:attrName>
                                        </p:attrNameLst>
                                      </p:cBhvr>
                                      <p:to>
                                        <p:strVal val="visible"/>
                                      </p:to>
                                    </p:set>
                                    <p:animEffect transition="in" filter="wipe(left)">
                                      <p:cBhvr>
                                        <p:cTn id="41" dur="500"/>
                                        <p:tgtEl>
                                          <p:spTgt spid="180242"/>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180243"/>
                                        </p:tgtEl>
                                        <p:attrNameLst>
                                          <p:attrName>style.visibility</p:attrName>
                                        </p:attrNameLst>
                                      </p:cBhvr>
                                      <p:to>
                                        <p:strVal val="visible"/>
                                      </p:to>
                                    </p:set>
                                    <p:animEffect transition="in" filter="wipe(left)">
                                      <p:cBhvr>
                                        <p:cTn id="45" dur="500"/>
                                        <p:tgtEl>
                                          <p:spTgt spid="180243"/>
                                        </p:tgtEl>
                                      </p:cBhvr>
                                    </p:animEffect>
                                  </p:childTnLst>
                                </p:cTn>
                              </p:par>
                            </p:childTnLst>
                          </p:cTn>
                        </p:par>
                        <p:par>
                          <p:cTn id="46" fill="hold" nodeType="afterGroup">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180238"/>
                                        </p:tgtEl>
                                        <p:attrNameLst>
                                          <p:attrName>style.visibility</p:attrName>
                                        </p:attrNameLst>
                                      </p:cBhvr>
                                      <p:to>
                                        <p:strVal val="visible"/>
                                      </p:to>
                                    </p:set>
                                    <p:animEffect transition="in" filter="wipe(left)">
                                      <p:cBhvr>
                                        <p:cTn id="49" dur="500"/>
                                        <p:tgtEl>
                                          <p:spTgt spid="180238"/>
                                        </p:tgtEl>
                                      </p:cBhvr>
                                    </p:animEffect>
                                  </p:childTnLst>
                                </p:cTn>
                              </p:par>
                            </p:childTnLst>
                          </p:cTn>
                        </p:par>
                        <p:par>
                          <p:cTn id="50" fill="hold" nodeType="afterGroup">
                            <p:stCondLst>
                              <p:cond delay="1500"/>
                            </p:stCondLst>
                            <p:childTnLst>
                              <p:par>
                                <p:cTn id="51" presetID="22" presetClass="entr" presetSubtype="8" fill="hold" grpId="0" nodeType="afterEffect">
                                  <p:stCondLst>
                                    <p:cond delay="0"/>
                                  </p:stCondLst>
                                  <p:childTnLst>
                                    <p:set>
                                      <p:cBhvr>
                                        <p:cTn id="52" dur="1" fill="hold">
                                          <p:stCondLst>
                                            <p:cond delay="0"/>
                                          </p:stCondLst>
                                        </p:cTn>
                                        <p:tgtEl>
                                          <p:spTgt spid="180239"/>
                                        </p:tgtEl>
                                        <p:attrNameLst>
                                          <p:attrName>style.visibility</p:attrName>
                                        </p:attrNameLst>
                                      </p:cBhvr>
                                      <p:to>
                                        <p:strVal val="visible"/>
                                      </p:to>
                                    </p:set>
                                    <p:animEffect transition="in" filter="wipe(left)">
                                      <p:cBhvr>
                                        <p:cTn id="53" dur="500"/>
                                        <p:tgtEl>
                                          <p:spTgt spid="180239"/>
                                        </p:tgtEl>
                                      </p:cBhvr>
                                    </p:animEffect>
                                  </p:childTnLst>
                                </p:cTn>
                              </p:par>
                            </p:childTnLst>
                          </p:cTn>
                        </p:par>
                        <p:par>
                          <p:cTn id="54" fill="hold" nodeType="afterGroup">
                            <p:stCondLst>
                              <p:cond delay="2000"/>
                            </p:stCondLst>
                            <p:childTnLst>
                              <p:par>
                                <p:cTn id="55" presetID="22" presetClass="entr" presetSubtype="8" fill="hold" grpId="0" nodeType="afterEffect">
                                  <p:stCondLst>
                                    <p:cond delay="0"/>
                                  </p:stCondLst>
                                  <p:childTnLst>
                                    <p:set>
                                      <p:cBhvr>
                                        <p:cTn id="56" dur="1" fill="hold">
                                          <p:stCondLst>
                                            <p:cond delay="0"/>
                                          </p:stCondLst>
                                        </p:cTn>
                                        <p:tgtEl>
                                          <p:spTgt spid="180240"/>
                                        </p:tgtEl>
                                        <p:attrNameLst>
                                          <p:attrName>style.visibility</p:attrName>
                                        </p:attrNameLst>
                                      </p:cBhvr>
                                      <p:to>
                                        <p:strVal val="visible"/>
                                      </p:to>
                                    </p:set>
                                    <p:animEffect transition="in" filter="wipe(left)">
                                      <p:cBhvr>
                                        <p:cTn id="57" dur="500"/>
                                        <p:tgtEl>
                                          <p:spTgt spid="18024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180245"/>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18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9" grpId="0" autoUpdateAnimBg="0"/>
      <p:bldP spid="180230" grpId="0" autoUpdateAnimBg="0"/>
      <p:bldP spid="180233" grpId="0" autoUpdateAnimBg="0"/>
      <p:bldP spid="180234" grpId="0" autoUpdateAnimBg="0"/>
      <p:bldP spid="180235" grpId="0" autoUpdateAnimBg="0"/>
      <p:bldP spid="180237" grpId="0" autoUpdateAnimBg="0"/>
      <p:bldP spid="180238" grpId="0" autoUpdateAnimBg="0"/>
      <p:bldP spid="180239" grpId="0" autoUpdateAnimBg="0"/>
      <p:bldP spid="180240"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1976" name="Text Box 24">
            <a:extLst>
              <a:ext uri="{FF2B5EF4-FFF2-40B4-BE49-F238E27FC236}">
                <a16:creationId xmlns:a16="http://schemas.microsoft.com/office/drawing/2014/main" id="{56815015-BCF6-49CA-968B-83C41881E570}"/>
              </a:ext>
            </a:extLst>
          </p:cNvPr>
          <p:cNvSpPr txBox="1">
            <a:spLocks noChangeArrowheads="1"/>
          </p:cNvSpPr>
          <p:nvPr/>
        </p:nvSpPr>
        <p:spPr bwMode="auto">
          <a:xfrm>
            <a:off x="197644" y="427778"/>
            <a:ext cx="8748712" cy="643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SzTx/>
              <a:buFontTx/>
              <a:buNone/>
            </a:pPr>
            <a:r>
              <a:rPr lang="zh-CN" altLang="en-US" dirty="0">
                <a:solidFill>
                  <a:srgbClr val="FFFFFF"/>
                </a:solidFill>
                <a:latin typeface="Times New Roman" panose="02020603050405020304" pitchFamily="18" charset="0"/>
                <a:ea typeface="+mn-ea"/>
                <a:cs typeface="Times New Roman" panose="02020603050405020304" pitchFamily="18" charset="0"/>
              </a:rPr>
              <a:t>计算方法：</a:t>
            </a:r>
          </a:p>
          <a:p>
            <a:pPr eaLnBrk="1" hangingPunct="1">
              <a:lnSpc>
                <a:spcPct val="130000"/>
              </a:lnSpc>
              <a:spcBef>
                <a:spcPct val="0"/>
              </a:spcBef>
              <a:buSzTx/>
              <a:buFontTx/>
              <a:buNone/>
            </a:pPr>
            <a:r>
              <a:rPr lang="en-US" altLang="zh-CN" dirty="0">
                <a:solidFill>
                  <a:srgbClr val="FFFFFF"/>
                </a:solidFill>
                <a:latin typeface="Times New Roman" panose="02020603050405020304" pitchFamily="18" charset="0"/>
                <a:ea typeface="+mn-ea"/>
                <a:cs typeface="Times New Roman" panose="02020603050405020304" pitchFamily="18" charset="0"/>
              </a:rPr>
              <a:t>1.</a:t>
            </a:r>
            <a:r>
              <a:rPr lang="zh-CN" altLang="en-US" dirty="0">
                <a:solidFill>
                  <a:srgbClr val="FFFFFF"/>
                </a:solidFill>
                <a:latin typeface="Times New Roman" panose="02020603050405020304" pitchFamily="18" charset="0"/>
                <a:ea typeface="+mn-ea"/>
                <a:cs typeface="Times New Roman" panose="02020603050405020304" pitchFamily="18" charset="0"/>
              </a:rPr>
              <a:t>当</a:t>
            </a:r>
            <a:r>
              <a:rPr lang="el-GR" altLang="zh-CN" dirty="0">
                <a:solidFill>
                  <a:srgbClr val="FFFFFF"/>
                </a:solidFill>
                <a:latin typeface="Times New Roman" panose="02020603050405020304" pitchFamily="18" charset="0"/>
                <a:ea typeface="+mn-ea"/>
                <a:cs typeface="Times New Roman" panose="02020603050405020304" pitchFamily="18" charset="0"/>
              </a:rPr>
              <a:t>ξ</a:t>
            </a:r>
            <a:r>
              <a:rPr lang="zh-CN" altLang="en-US" dirty="0">
                <a:solidFill>
                  <a:srgbClr val="FFFFFF"/>
                </a:solidFill>
                <a:latin typeface="Times New Roman" panose="02020603050405020304" pitchFamily="18" charset="0"/>
                <a:ea typeface="+mn-ea"/>
                <a:cs typeface="Times New Roman" panose="02020603050405020304" pitchFamily="18" charset="0"/>
              </a:rPr>
              <a:t>取</a:t>
            </a:r>
            <a:r>
              <a:rPr lang="en-US" altLang="zh-CN" i="1" dirty="0">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a:solidFill>
                  <a:srgbClr val="FFFFFF"/>
                </a:solidFill>
                <a:latin typeface="Times New Roman" panose="02020603050405020304" pitchFamily="18" charset="0"/>
                <a:ea typeface="+mn-ea"/>
                <a:cs typeface="Times New Roman" panose="02020603050405020304" pitchFamily="18" charset="0"/>
              </a:rPr>
              <a:t>1</a:t>
            </a:r>
            <a:r>
              <a:rPr lang="en-US" altLang="zh-CN" i="1" dirty="0">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a:solidFill>
                  <a:srgbClr val="FFFFFF"/>
                </a:solidFill>
                <a:latin typeface="Times New Roman" panose="02020603050405020304" pitchFamily="18" charset="0"/>
                <a:ea typeface="+mn-ea"/>
                <a:cs typeface="Times New Roman" panose="02020603050405020304" pitchFamily="18" charset="0"/>
              </a:rPr>
              <a:t>2</a:t>
            </a:r>
            <a:r>
              <a:rPr lang="en-US" altLang="zh-CN" i="1" dirty="0">
                <a:solidFill>
                  <a:srgbClr val="FFFFFF"/>
                </a:solidFill>
                <a:latin typeface="Times New Roman" panose="02020603050405020304" pitchFamily="18" charset="0"/>
                <a:ea typeface="+mn-ea"/>
                <a:cs typeface="Times New Roman" panose="02020603050405020304" pitchFamily="18" charset="0"/>
              </a:rPr>
              <a:t>,…, </a:t>
            </a:r>
            <a:r>
              <a:rPr lang="en-US" altLang="zh-CN" i="1" dirty="0" err="1">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err="1">
                <a:solidFill>
                  <a:srgbClr val="FFFFFF"/>
                </a:solidFill>
                <a:latin typeface="Times New Roman" panose="02020603050405020304" pitchFamily="18" charset="0"/>
                <a:ea typeface="+mn-ea"/>
                <a:cs typeface="Times New Roman" panose="02020603050405020304" pitchFamily="18" charset="0"/>
              </a:rPr>
              <a:t>n</a:t>
            </a:r>
            <a:r>
              <a:rPr lang="zh-CN" altLang="en-US" dirty="0">
                <a:solidFill>
                  <a:srgbClr val="FFFFFF"/>
                </a:solidFill>
                <a:latin typeface="Times New Roman" panose="02020603050405020304" pitchFamily="18" charset="0"/>
                <a:ea typeface="+mn-ea"/>
                <a:cs typeface="Times New Roman" panose="02020603050405020304" pitchFamily="18" charset="0"/>
              </a:rPr>
              <a:t>时，</a:t>
            </a:r>
            <a:r>
              <a:rPr lang="el-GR" altLang="zh-CN" dirty="0">
                <a:solidFill>
                  <a:srgbClr val="FFFFFF"/>
                </a:solidFill>
                <a:latin typeface="Times New Roman" panose="02020603050405020304" pitchFamily="18" charset="0"/>
                <a:ea typeface="+mn-ea"/>
                <a:cs typeface="Times New Roman" panose="02020603050405020304" pitchFamily="18" charset="0"/>
              </a:rPr>
              <a:t>η</a:t>
            </a:r>
            <a:r>
              <a:rPr lang="zh-CN" altLang="en-US" dirty="0">
                <a:solidFill>
                  <a:srgbClr val="FFFFFF"/>
                </a:solidFill>
                <a:latin typeface="Times New Roman" panose="02020603050405020304" pitchFamily="18" charset="0"/>
                <a:ea typeface="+mn-ea"/>
                <a:cs typeface="Times New Roman" panose="02020603050405020304" pitchFamily="18" charset="0"/>
              </a:rPr>
              <a:t>＝</a:t>
            </a:r>
            <a:r>
              <a:rPr lang="en-US" altLang="zh-CN" i="1" dirty="0">
                <a:solidFill>
                  <a:srgbClr val="FFFFFF"/>
                </a:solidFill>
                <a:latin typeface="Times New Roman" panose="02020603050405020304" pitchFamily="18" charset="0"/>
                <a:ea typeface="+mn-ea"/>
                <a:cs typeface="Times New Roman" panose="02020603050405020304" pitchFamily="18" charset="0"/>
              </a:rPr>
              <a:t>f </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l-GR" altLang="zh-CN" dirty="0">
                <a:solidFill>
                  <a:srgbClr val="FFFFFF"/>
                </a:solidFill>
                <a:latin typeface="Times New Roman" panose="02020603050405020304" pitchFamily="18" charset="0"/>
                <a:ea typeface="+mn-ea"/>
                <a:cs typeface="Times New Roman" panose="02020603050405020304" pitchFamily="18" charset="0"/>
              </a:rPr>
              <a:t>ξ</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zh-CN" altLang="en-US" dirty="0">
                <a:solidFill>
                  <a:srgbClr val="FFFFFF"/>
                </a:solidFill>
                <a:latin typeface="Times New Roman" panose="02020603050405020304" pitchFamily="18" charset="0"/>
                <a:ea typeface="+mn-ea"/>
                <a:cs typeface="Times New Roman" panose="02020603050405020304" pitchFamily="18" charset="0"/>
              </a:rPr>
              <a:t>相应的取</a:t>
            </a:r>
            <a:r>
              <a:rPr lang="en-US" altLang="zh-CN" i="1" dirty="0">
                <a:solidFill>
                  <a:srgbClr val="FFFFFF"/>
                </a:solidFill>
                <a:latin typeface="Times New Roman" panose="02020603050405020304" pitchFamily="18" charset="0"/>
                <a:ea typeface="+mn-ea"/>
                <a:cs typeface="Times New Roman" panose="02020603050405020304" pitchFamily="18" charset="0"/>
              </a:rPr>
              <a:t>f </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n-US" altLang="zh-CN" i="1" dirty="0">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a:solidFill>
                  <a:srgbClr val="FFFFFF"/>
                </a:solidFill>
                <a:latin typeface="Times New Roman" panose="02020603050405020304" pitchFamily="18" charset="0"/>
                <a:ea typeface="+mn-ea"/>
                <a:cs typeface="Times New Roman" panose="02020603050405020304" pitchFamily="18" charset="0"/>
              </a:rPr>
              <a:t>1</a:t>
            </a:r>
            <a:r>
              <a:rPr lang="en-US" altLang="zh-CN" dirty="0">
                <a:solidFill>
                  <a:srgbClr val="FFFFFF"/>
                </a:solidFill>
                <a:latin typeface="Times New Roman" panose="02020603050405020304" pitchFamily="18" charset="0"/>
                <a:ea typeface="+mn-ea"/>
                <a:cs typeface="Times New Roman" panose="02020603050405020304" pitchFamily="18" charset="0"/>
              </a:rPr>
              <a:t>), </a:t>
            </a:r>
          </a:p>
          <a:p>
            <a:pPr eaLnBrk="1" hangingPunct="1">
              <a:lnSpc>
                <a:spcPct val="130000"/>
              </a:lnSpc>
              <a:spcBef>
                <a:spcPct val="0"/>
              </a:spcBef>
              <a:buSzTx/>
              <a:buFontTx/>
              <a:buNone/>
            </a:pPr>
            <a:r>
              <a:rPr lang="en-US" altLang="zh-CN" i="1" dirty="0">
                <a:solidFill>
                  <a:srgbClr val="FFFFFF"/>
                </a:solidFill>
                <a:latin typeface="Times New Roman" panose="02020603050405020304" pitchFamily="18" charset="0"/>
                <a:ea typeface="+mn-ea"/>
                <a:cs typeface="Times New Roman" panose="02020603050405020304" pitchFamily="18" charset="0"/>
              </a:rPr>
              <a:t>f </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n-US" altLang="zh-CN" i="1" dirty="0">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a:solidFill>
                  <a:srgbClr val="FFFFFF"/>
                </a:solidFill>
                <a:latin typeface="Times New Roman" panose="02020603050405020304" pitchFamily="18" charset="0"/>
                <a:ea typeface="+mn-ea"/>
                <a:cs typeface="Times New Roman" panose="02020603050405020304" pitchFamily="18" charset="0"/>
              </a:rPr>
              <a:t>2</a:t>
            </a:r>
            <a:r>
              <a:rPr lang="en-US" altLang="zh-CN" dirty="0">
                <a:solidFill>
                  <a:srgbClr val="FFFFFF"/>
                </a:solidFill>
                <a:latin typeface="Times New Roman" panose="02020603050405020304" pitchFamily="18" charset="0"/>
                <a:ea typeface="+mn-ea"/>
                <a:cs typeface="Times New Roman" panose="02020603050405020304" pitchFamily="18" charset="0"/>
              </a:rPr>
              <a:t>),… , </a:t>
            </a:r>
            <a:r>
              <a:rPr lang="en-US" altLang="zh-CN" i="1" dirty="0">
                <a:solidFill>
                  <a:srgbClr val="FFFFFF"/>
                </a:solidFill>
                <a:latin typeface="Times New Roman" panose="02020603050405020304" pitchFamily="18" charset="0"/>
                <a:ea typeface="+mn-ea"/>
                <a:cs typeface="Times New Roman" panose="02020603050405020304" pitchFamily="18" charset="0"/>
              </a:rPr>
              <a:t>f</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n-US" altLang="zh-CN" i="1" dirty="0" err="1">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err="1">
                <a:solidFill>
                  <a:srgbClr val="FFFFFF"/>
                </a:solidFill>
                <a:latin typeface="Times New Roman" panose="02020603050405020304" pitchFamily="18" charset="0"/>
                <a:ea typeface="+mn-ea"/>
                <a:cs typeface="Times New Roman" panose="02020603050405020304" pitchFamily="18" charset="0"/>
              </a:rPr>
              <a:t>n</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zh-CN" altLang="en-US" dirty="0">
                <a:solidFill>
                  <a:srgbClr val="FFFFFF"/>
                </a:solidFill>
                <a:latin typeface="Times New Roman" panose="02020603050405020304" pitchFamily="18" charset="0"/>
                <a:ea typeface="+mn-ea"/>
                <a:cs typeface="Times New Roman" panose="02020603050405020304" pitchFamily="18" charset="0"/>
              </a:rPr>
              <a:t>当</a:t>
            </a:r>
            <a:r>
              <a:rPr lang="en-US" altLang="zh-CN" i="1" dirty="0">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a:solidFill>
                  <a:srgbClr val="FFFFFF"/>
                </a:solidFill>
                <a:latin typeface="Times New Roman" panose="02020603050405020304" pitchFamily="18" charset="0"/>
                <a:ea typeface="+mn-ea"/>
                <a:cs typeface="Times New Roman" panose="02020603050405020304" pitchFamily="18" charset="0"/>
              </a:rPr>
              <a:t>i </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n-US" altLang="zh-CN" i="1" dirty="0" err="1">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err="1">
                <a:solidFill>
                  <a:srgbClr val="FFFFFF"/>
                </a:solidFill>
                <a:latin typeface="Times New Roman" panose="02020603050405020304" pitchFamily="18" charset="0"/>
                <a:ea typeface="+mn-ea"/>
                <a:cs typeface="Times New Roman" panose="02020603050405020304" pitchFamily="18" charset="0"/>
              </a:rPr>
              <a:t>j</a:t>
            </a:r>
            <a:r>
              <a:rPr lang="en-US" altLang="zh-CN" baseline="-25000" dirty="0">
                <a:solidFill>
                  <a:srgbClr val="FFFFFF"/>
                </a:solidFill>
                <a:latin typeface="Times New Roman" panose="02020603050405020304" pitchFamily="18" charset="0"/>
                <a:ea typeface="+mn-ea"/>
                <a:cs typeface="Times New Roman" panose="02020603050405020304" pitchFamily="18" charset="0"/>
              </a:rPr>
              <a:t> </a:t>
            </a:r>
            <a:r>
              <a:rPr lang="zh-CN" altLang="en-US" dirty="0">
                <a:solidFill>
                  <a:srgbClr val="FFFFFF"/>
                </a:solidFill>
                <a:latin typeface="Times New Roman" panose="02020603050405020304" pitchFamily="18" charset="0"/>
                <a:ea typeface="+mn-ea"/>
                <a:cs typeface="Times New Roman" panose="02020603050405020304" pitchFamily="18" charset="0"/>
              </a:rPr>
              <a:t>时，有</a:t>
            </a:r>
            <a:r>
              <a:rPr lang="en-US" altLang="zh-CN" i="1" dirty="0">
                <a:solidFill>
                  <a:srgbClr val="FFFFFF"/>
                </a:solidFill>
                <a:latin typeface="Times New Roman" panose="02020603050405020304" pitchFamily="18" charset="0"/>
                <a:ea typeface="+mn-ea"/>
                <a:cs typeface="Times New Roman" panose="02020603050405020304" pitchFamily="18" charset="0"/>
              </a:rPr>
              <a:t>f </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n-US" altLang="zh-CN" i="1" dirty="0">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a:solidFill>
                  <a:srgbClr val="FFFFFF"/>
                </a:solidFill>
                <a:latin typeface="Times New Roman" panose="02020603050405020304" pitchFamily="18" charset="0"/>
                <a:ea typeface="+mn-ea"/>
                <a:cs typeface="Times New Roman" panose="02020603050405020304" pitchFamily="18" charset="0"/>
              </a:rPr>
              <a:t>i</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n-US" altLang="zh-CN" dirty="0">
                <a:solidFill>
                  <a:srgbClr val="26263A"/>
                </a:solidFill>
                <a:latin typeface="Times New Roman" panose="02020603050405020304" pitchFamily="18" charset="0"/>
                <a:ea typeface="+mn-ea"/>
                <a:cs typeface="Times New Roman" panose="02020603050405020304" pitchFamily="18" charset="0"/>
              </a:rPr>
              <a:t> </a:t>
            </a:r>
            <a:r>
              <a:rPr lang="en-US" altLang="zh-CN" i="1" dirty="0">
                <a:solidFill>
                  <a:srgbClr val="FFFFFF"/>
                </a:solidFill>
                <a:latin typeface="Times New Roman" panose="02020603050405020304" pitchFamily="18" charset="0"/>
                <a:ea typeface="+mn-ea"/>
                <a:cs typeface="Times New Roman" panose="02020603050405020304" pitchFamily="18" charset="0"/>
              </a:rPr>
              <a:t>f </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n-US" altLang="zh-CN" i="1" dirty="0" err="1">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err="1">
                <a:solidFill>
                  <a:srgbClr val="FFFFFF"/>
                </a:solidFill>
                <a:latin typeface="Times New Roman" panose="02020603050405020304" pitchFamily="18" charset="0"/>
                <a:ea typeface="+mn-ea"/>
                <a:cs typeface="Times New Roman" panose="02020603050405020304" pitchFamily="18" charset="0"/>
              </a:rPr>
              <a:t>j</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zh-CN" altLang="en-US" dirty="0">
                <a:solidFill>
                  <a:srgbClr val="FFFFFF"/>
                </a:solidFill>
                <a:latin typeface="Times New Roman" panose="02020603050405020304" pitchFamily="18" charset="0"/>
                <a:ea typeface="+mn-ea"/>
                <a:cs typeface="Times New Roman" panose="02020603050405020304" pitchFamily="18" charset="0"/>
              </a:rPr>
              <a:t>即当函数关系为一一对应时，</a:t>
            </a:r>
            <a:r>
              <a:rPr lang="zh-CN" altLang="en-US" dirty="0">
                <a:solidFill>
                  <a:srgbClr val="26263A"/>
                </a:solidFill>
                <a:latin typeface="Times New Roman" panose="02020603050405020304" pitchFamily="18" charset="0"/>
                <a:ea typeface="+mn-ea"/>
                <a:cs typeface="Times New Roman" panose="02020603050405020304" pitchFamily="18" charset="0"/>
              </a:rPr>
              <a:t> </a:t>
            </a:r>
            <a:r>
              <a:rPr lang="el-GR" altLang="zh-CN" b="1" dirty="0">
                <a:solidFill>
                  <a:srgbClr val="FFFFFF"/>
                </a:solidFill>
                <a:latin typeface="Times New Roman" panose="02020603050405020304" pitchFamily="18" charset="0"/>
                <a:ea typeface="+mn-ea"/>
                <a:cs typeface="Times New Roman" panose="02020603050405020304" pitchFamily="18" charset="0"/>
              </a:rPr>
              <a:t>η</a:t>
            </a:r>
            <a:r>
              <a:rPr lang="zh-CN" altLang="en-US" dirty="0">
                <a:solidFill>
                  <a:srgbClr val="FFFFFF"/>
                </a:solidFill>
                <a:latin typeface="Times New Roman" panose="02020603050405020304" pitchFamily="18" charset="0"/>
                <a:ea typeface="+mn-ea"/>
                <a:cs typeface="Times New Roman" panose="02020603050405020304" pitchFamily="18" charset="0"/>
              </a:rPr>
              <a:t>取</a:t>
            </a:r>
            <a:r>
              <a:rPr lang="en-US" altLang="zh-CN" i="1" dirty="0">
                <a:solidFill>
                  <a:srgbClr val="FFFFFF"/>
                </a:solidFill>
                <a:latin typeface="Times New Roman" panose="02020603050405020304" pitchFamily="18" charset="0"/>
                <a:ea typeface="+mn-ea"/>
                <a:cs typeface="Times New Roman" panose="02020603050405020304" pitchFamily="18" charset="0"/>
              </a:rPr>
              <a:t>f </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n-US" altLang="zh-CN" i="1" dirty="0">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a:solidFill>
                  <a:srgbClr val="FFFFFF"/>
                </a:solidFill>
                <a:latin typeface="Times New Roman" panose="02020603050405020304" pitchFamily="18" charset="0"/>
                <a:ea typeface="+mn-ea"/>
                <a:cs typeface="Times New Roman" panose="02020603050405020304" pitchFamily="18" charset="0"/>
              </a:rPr>
              <a:t>i</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zh-CN" altLang="en-US" dirty="0">
                <a:solidFill>
                  <a:srgbClr val="FFFFFF"/>
                </a:solidFill>
                <a:latin typeface="Times New Roman" panose="02020603050405020304" pitchFamily="18" charset="0"/>
                <a:ea typeface="+mn-ea"/>
                <a:cs typeface="Times New Roman" panose="02020603050405020304" pitchFamily="18" charset="0"/>
              </a:rPr>
              <a:t>的概率就等于</a:t>
            </a:r>
            <a:r>
              <a:rPr lang="el-GR" altLang="zh-CN" dirty="0">
                <a:solidFill>
                  <a:srgbClr val="FFFFFF"/>
                </a:solidFill>
                <a:latin typeface="Times New Roman" panose="02020603050405020304" pitchFamily="18" charset="0"/>
                <a:ea typeface="+mn-ea"/>
                <a:cs typeface="Times New Roman" panose="02020603050405020304" pitchFamily="18" charset="0"/>
              </a:rPr>
              <a:t>ξ</a:t>
            </a:r>
            <a:r>
              <a:rPr lang="zh-CN" altLang="en-US" dirty="0">
                <a:solidFill>
                  <a:srgbClr val="FFFFFF"/>
                </a:solidFill>
                <a:latin typeface="Times New Roman" panose="02020603050405020304" pitchFamily="18" charset="0"/>
                <a:ea typeface="+mn-ea"/>
                <a:cs typeface="Times New Roman" panose="02020603050405020304" pitchFamily="18" charset="0"/>
              </a:rPr>
              <a:t>取</a:t>
            </a:r>
            <a:r>
              <a:rPr lang="en-US" altLang="zh-CN" i="1" dirty="0">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a:solidFill>
                  <a:srgbClr val="FFFFFF"/>
                </a:solidFill>
                <a:latin typeface="Times New Roman" panose="02020603050405020304" pitchFamily="18" charset="0"/>
                <a:ea typeface="+mn-ea"/>
                <a:cs typeface="Times New Roman" panose="02020603050405020304" pitchFamily="18" charset="0"/>
              </a:rPr>
              <a:t>i</a:t>
            </a:r>
            <a:r>
              <a:rPr lang="zh-CN" altLang="en-US" dirty="0">
                <a:solidFill>
                  <a:srgbClr val="FFFFFF"/>
                </a:solidFill>
                <a:latin typeface="Times New Roman" panose="02020603050405020304" pitchFamily="18" charset="0"/>
                <a:ea typeface="+mn-ea"/>
                <a:cs typeface="Times New Roman" panose="02020603050405020304" pitchFamily="18" charset="0"/>
              </a:rPr>
              <a:t>的概率。</a:t>
            </a:r>
          </a:p>
          <a:p>
            <a:pPr eaLnBrk="1" hangingPunct="1">
              <a:lnSpc>
                <a:spcPct val="130000"/>
              </a:lnSpc>
              <a:spcBef>
                <a:spcPct val="0"/>
              </a:spcBef>
              <a:buSzTx/>
              <a:buFontTx/>
              <a:buNone/>
            </a:pPr>
            <a:r>
              <a:rPr lang="en-US" altLang="zh-CN" dirty="0">
                <a:solidFill>
                  <a:srgbClr val="FFFFFF"/>
                </a:solidFill>
                <a:latin typeface="Times New Roman" panose="02020603050405020304" pitchFamily="18" charset="0"/>
                <a:ea typeface="+mn-ea"/>
                <a:cs typeface="Times New Roman" panose="02020603050405020304" pitchFamily="18" charset="0"/>
              </a:rPr>
              <a:t>2.</a:t>
            </a:r>
            <a:r>
              <a:rPr lang="zh-CN" altLang="en-US" dirty="0">
                <a:solidFill>
                  <a:srgbClr val="FFFFFF"/>
                </a:solidFill>
                <a:latin typeface="Times New Roman" panose="02020603050405020304" pitchFamily="18" charset="0"/>
                <a:ea typeface="+mn-ea"/>
                <a:cs typeface="Times New Roman" panose="02020603050405020304" pitchFamily="18" charset="0"/>
              </a:rPr>
              <a:t>当函数关系不是一一对应时，当</a:t>
            </a:r>
            <a:r>
              <a:rPr lang="en-US" altLang="zh-CN" i="1" dirty="0">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a:solidFill>
                  <a:srgbClr val="FFFFFF"/>
                </a:solidFill>
                <a:latin typeface="Times New Roman" panose="02020603050405020304" pitchFamily="18" charset="0"/>
                <a:ea typeface="+mn-ea"/>
                <a:cs typeface="Times New Roman" panose="02020603050405020304" pitchFamily="18" charset="0"/>
              </a:rPr>
              <a:t>i</a:t>
            </a:r>
            <a:r>
              <a:rPr lang="en-US" altLang="zh-CN" dirty="0">
                <a:solidFill>
                  <a:srgbClr val="FFFFFF"/>
                </a:solidFill>
                <a:latin typeface="Times New Roman" panose="02020603050405020304" pitchFamily="18" charset="0"/>
                <a:ea typeface="+mn-ea"/>
                <a:cs typeface="Times New Roman" panose="02020603050405020304" pitchFamily="18" charset="0"/>
              </a:rPr>
              <a:t> ≠</a:t>
            </a:r>
            <a:r>
              <a:rPr lang="en-US" altLang="zh-CN" i="1" dirty="0" err="1">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err="1">
                <a:solidFill>
                  <a:srgbClr val="FFFFFF"/>
                </a:solidFill>
                <a:latin typeface="Times New Roman" panose="02020603050405020304" pitchFamily="18" charset="0"/>
                <a:ea typeface="+mn-ea"/>
                <a:cs typeface="Times New Roman" panose="02020603050405020304" pitchFamily="18" charset="0"/>
              </a:rPr>
              <a:t>j</a:t>
            </a:r>
            <a:r>
              <a:rPr lang="en-US" altLang="zh-CN" dirty="0">
                <a:solidFill>
                  <a:srgbClr val="FFFFFF"/>
                </a:solidFill>
                <a:latin typeface="Times New Roman" panose="02020603050405020304" pitchFamily="18" charset="0"/>
                <a:ea typeface="+mn-ea"/>
                <a:cs typeface="Times New Roman" panose="02020603050405020304" pitchFamily="18" charset="0"/>
              </a:rPr>
              <a:t> </a:t>
            </a:r>
            <a:r>
              <a:rPr lang="zh-CN" altLang="en-US" dirty="0">
                <a:solidFill>
                  <a:srgbClr val="FFFFFF"/>
                </a:solidFill>
                <a:latin typeface="Times New Roman" panose="02020603050405020304" pitchFamily="18" charset="0"/>
                <a:ea typeface="+mn-ea"/>
                <a:cs typeface="Times New Roman" panose="02020603050405020304" pitchFamily="18" charset="0"/>
              </a:rPr>
              <a:t>时，有</a:t>
            </a:r>
          </a:p>
          <a:p>
            <a:pPr eaLnBrk="1" hangingPunct="1">
              <a:lnSpc>
                <a:spcPct val="130000"/>
              </a:lnSpc>
              <a:spcBef>
                <a:spcPct val="0"/>
              </a:spcBef>
              <a:buSzTx/>
              <a:buFontTx/>
              <a:buNone/>
            </a:pPr>
            <a:r>
              <a:rPr lang="en-US" altLang="zh-CN" i="1" dirty="0">
                <a:solidFill>
                  <a:srgbClr val="FFFFFF"/>
                </a:solidFill>
                <a:latin typeface="Times New Roman" panose="02020603050405020304" pitchFamily="18" charset="0"/>
                <a:ea typeface="+mn-ea"/>
                <a:cs typeface="Times New Roman" panose="02020603050405020304" pitchFamily="18" charset="0"/>
              </a:rPr>
              <a:t>f </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n-US" altLang="zh-CN" i="1" dirty="0">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a:solidFill>
                  <a:srgbClr val="FFFFFF"/>
                </a:solidFill>
                <a:latin typeface="Times New Roman" panose="02020603050405020304" pitchFamily="18" charset="0"/>
                <a:ea typeface="+mn-ea"/>
                <a:cs typeface="Times New Roman" panose="02020603050405020304" pitchFamily="18" charset="0"/>
              </a:rPr>
              <a:t>i</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zh-CN" altLang="en-US" dirty="0">
                <a:solidFill>
                  <a:srgbClr val="FFFFFF"/>
                </a:solidFill>
                <a:latin typeface="Times New Roman" panose="02020603050405020304" pitchFamily="18" charset="0"/>
                <a:ea typeface="+mn-ea"/>
                <a:cs typeface="Times New Roman" panose="02020603050405020304" pitchFamily="18" charset="0"/>
              </a:rPr>
              <a:t>＝</a:t>
            </a:r>
            <a:r>
              <a:rPr lang="zh-CN" altLang="en-US" dirty="0">
                <a:solidFill>
                  <a:srgbClr val="26263A"/>
                </a:solidFill>
                <a:latin typeface="Times New Roman" panose="02020603050405020304" pitchFamily="18" charset="0"/>
                <a:ea typeface="+mn-ea"/>
                <a:cs typeface="Times New Roman" panose="02020603050405020304" pitchFamily="18" charset="0"/>
              </a:rPr>
              <a:t> </a:t>
            </a:r>
            <a:r>
              <a:rPr lang="en-US" altLang="zh-CN" i="1" dirty="0">
                <a:solidFill>
                  <a:srgbClr val="FFFFFF"/>
                </a:solidFill>
                <a:latin typeface="Times New Roman" panose="02020603050405020304" pitchFamily="18" charset="0"/>
                <a:ea typeface="+mn-ea"/>
                <a:cs typeface="Times New Roman" panose="02020603050405020304" pitchFamily="18" charset="0"/>
              </a:rPr>
              <a:t>f </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n-US" altLang="zh-CN" i="1" dirty="0" err="1">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err="1">
                <a:solidFill>
                  <a:srgbClr val="FFFFFF"/>
                </a:solidFill>
                <a:latin typeface="Times New Roman" panose="02020603050405020304" pitchFamily="18" charset="0"/>
                <a:ea typeface="+mn-ea"/>
                <a:cs typeface="Times New Roman" panose="02020603050405020304" pitchFamily="18" charset="0"/>
              </a:rPr>
              <a:t>j</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n-US" altLang="zh-CN" dirty="0">
                <a:solidFill>
                  <a:srgbClr val="26263A"/>
                </a:solidFill>
                <a:latin typeface="Times New Roman" panose="02020603050405020304" pitchFamily="18" charset="0"/>
                <a:ea typeface="+mn-ea"/>
                <a:cs typeface="Times New Roman" panose="02020603050405020304" pitchFamily="18" charset="0"/>
              </a:rPr>
              <a:t> </a:t>
            </a:r>
            <a:r>
              <a:rPr lang="zh-CN" altLang="en-US" dirty="0">
                <a:solidFill>
                  <a:srgbClr val="FFFFFF"/>
                </a:solidFill>
                <a:latin typeface="Times New Roman" panose="02020603050405020304" pitchFamily="18" charset="0"/>
                <a:ea typeface="+mn-ea"/>
                <a:cs typeface="Times New Roman" panose="02020603050405020304" pitchFamily="18" charset="0"/>
              </a:rPr>
              <a:t>则应把相等的值分别合并起来，并根据概率的加法法则把对应的概率</a:t>
            </a:r>
            <a:r>
              <a:rPr lang="en-US" altLang="zh-CN" dirty="0">
                <a:solidFill>
                  <a:srgbClr val="FFFFFF"/>
                </a:solidFill>
                <a:latin typeface="Times New Roman" panose="02020603050405020304" pitchFamily="18" charset="0"/>
                <a:ea typeface="+mn-ea"/>
                <a:cs typeface="Times New Roman" panose="02020603050405020304" pitchFamily="18" charset="0"/>
              </a:rPr>
              <a:t>P(</a:t>
            </a:r>
            <a:r>
              <a:rPr lang="el-GR" altLang="zh-CN" dirty="0">
                <a:solidFill>
                  <a:srgbClr val="FFFFFF"/>
                </a:solidFill>
                <a:latin typeface="Times New Roman" panose="02020603050405020304" pitchFamily="18" charset="0"/>
                <a:ea typeface="+mn-ea"/>
                <a:cs typeface="Times New Roman" panose="02020603050405020304" pitchFamily="18" charset="0"/>
              </a:rPr>
              <a:t>ξ</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n-US" altLang="zh-CN" i="1" dirty="0">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a:solidFill>
                  <a:srgbClr val="FFFFFF"/>
                </a:solidFill>
                <a:latin typeface="Times New Roman" panose="02020603050405020304" pitchFamily="18" charset="0"/>
                <a:ea typeface="+mn-ea"/>
                <a:cs typeface="Times New Roman" panose="02020603050405020304" pitchFamily="18" charset="0"/>
              </a:rPr>
              <a:t>i</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zh-CN" altLang="en-US" dirty="0">
                <a:solidFill>
                  <a:srgbClr val="FFFFFF"/>
                </a:solidFill>
                <a:latin typeface="Times New Roman" panose="02020603050405020304" pitchFamily="18" charset="0"/>
                <a:ea typeface="+mn-ea"/>
                <a:cs typeface="Times New Roman" panose="02020603050405020304" pitchFamily="18" charset="0"/>
              </a:rPr>
              <a:t>与</a:t>
            </a:r>
            <a:r>
              <a:rPr lang="en-US" altLang="zh-CN" dirty="0">
                <a:solidFill>
                  <a:srgbClr val="FFFFFF"/>
                </a:solidFill>
                <a:latin typeface="Times New Roman" panose="02020603050405020304" pitchFamily="18" charset="0"/>
                <a:ea typeface="+mn-ea"/>
                <a:cs typeface="Times New Roman" panose="02020603050405020304" pitchFamily="18" charset="0"/>
              </a:rPr>
              <a:t>P(</a:t>
            </a:r>
            <a:r>
              <a:rPr lang="el-GR" altLang="zh-CN" dirty="0">
                <a:solidFill>
                  <a:srgbClr val="FFFFFF"/>
                </a:solidFill>
                <a:latin typeface="Times New Roman" panose="02020603050405020304" pitchFamily="18" charset="0"/>
                <a:ea typeface="+mn-ea"/>
                <a:cs typeface="Times New Roman" panose="02020603050405020304" pitchFamily="18" charset="0"/>
              </a:rPr>
              <a:t>ξ</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en-US" altLang="zh-CN" i="1" dirty="0" err="1">
                <a:solidFill>
                  <a:srgbClr val="FFFFFF"/>
                </a:solidFill>
                <a:latin typeface="Times New Roman" panose="02020603050405020304" pitchFamily="18" charset="0"/>
                <a:ea typeface="+mn-ea"/>
                <a:cs typeface="Times New Roman" panose="02020603050405020304" pitchFamily="18" charset="0"/>
              </a:rPr>
              <a:t>x</a:t>
            </a:r>
            <a:r>
              <a:rPr lang="en-US" altLang="zh-CN" baseline="-25000" dirty="0" err="1">
                <a:solidFill>
                  <a:srgbClr val="FFFFFF"/>
                </a:solidFill>
                <a:latin typeface="Times New Roman" panose="02020603050405020304" pitchFamily="18" charset="0"/>
                <a:ea typeface="+mn-ea"/>
                <a:cs typeface="Times New Roman" panose="02020603050405020304" pitchFamily="18" charset="0"/>
              </a:rPr>
              <a:t>j</a:t>
            </a:r>
            <a:r>
              <a:rPr lang="en-US" altLang="zh-CN" dirty="0">
                <a:solidFill>
                  <a:srgbClr val="FFFFFF"/>
                </a:solidFill>
                <a:latin typeface="Times New Roman" panose="02020603050405020304" pitchFamily="18" charset="0"/>
                <a:ea typeface="+mn-ea"/>
                <a:cs typeface="Times New Roman" panose="02020603050405020304" pitchFamily="18" charset="0"/>
              </a:rPr>
              <a:t>)</a:t>
            </a:r>
            <a:r>
              <a:rPr lang="zh-CN" altLang="en-US" dirty="0">
                <a:solidFill>
                  <a:srgbClr val="FFFFFF"/>
                </a:solidFill>
                <a:latin typeface="Times New Roman" panose="02020603050405020304" pitchFamily="18" charset="0"/>
                <a:ea typeface="+mn-ea"/>
                <a:cs typeface="Times New Roman" panose="02020603050405020304" pitchFamily="18" charset="0"/>
              </a:rPr>
              <a:t>相加。</a:t>
            </a:r>
          </a:p>
          <a:p>
            <a:pPr eaLnBrk="1" hangingPunct="1">
              <a:lnSpc>
                <a:spcPct val="130000"/>
              </a:lnSpc>
              <a:spcBef>
                <a:spcPct val="0"/>
              </a:spcBef>
              <a:buSzTx/>
              <a:buFontTx/>
              <a:buNone/>
            </a:pPr>
            <a:endParaRPr lang="el-GR" altLang="zh-CN" dirty="0">
              <a:solidFill>
                <a:srgbClr val="FFFFFF"/>
              </a:solidFill>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1976">
                                            <p:txEl>
                                              <p:pRg st="0" end="0"/>
                                            </p:txEl>
                                          </p:spTgt>
                                        </p:tgtEl>
                                        <p:attrNameLst>
                                          <p:attrName>style.visibility</p:attrName>
                                        </p:attrNameLst>
                                      </p:cBhvr>
                                      <p:to>
                                        <p:strVal val="visible"/>
                                      </p:to>
                                    </p:set>
                                    <p:anim calcmode="lin" valueType="num">
                                      <p:cBhvr additive="base">
                                        <p:cTn id="7" dur="500" fill="hold"/>
                                        <p:tgtEl>
                                          <p:spTgt spid="3819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19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1976">
                                            <p:txEl>
                                              <p:pRg st="1" end="1"/>
                                            </p:txEl>
                                          </p:spTgt>
                                        </p:tgtEl>
                                        <p:attrNameLst>
                                          <p:attrName>style.visibility</p:attrName>
                                        </p:attrNameLst>
                                      </p:cBhvr>
                                      <p:to>
                                        <p:strVal val="visible"/>
                                      </p:to>
                                    </p:set>
                                    <p:anim calcmode="lin" valueType="num">
                                      <p:cBhvr additive="base">
                                        <p:cTn id="13" dur="500" fill="hold"/>
                                        <p:tgtEl>
                                          <p:spTgt spid="3819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19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1976">
                                            <p:txEl>
                                              <p:pRg st="2" end="2"/>
                                            </p:txEl>
                                          </p:spTgt>
                                        </p:tgtEl>
                                        <p:attrNameLst>
                                          <p:attrName>style.visibility</p:attrName>
                                        </p:attrNameLst>
                                      </p:cBhvr>
                                      <p:to>
                                        <p:strVal val="visible"/>
                                      </p:to>
                                    </p:set>
                                    <p:anim calcmode="lin" valueType="num">
                                      <p:cBhvr additive="base">
                                        <p:cTn id="19" dur="500" fill="hold"/>
                                        <p:tgtEl>
                                          <p:spTgt spid="3819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19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1976">
                                            <p:txEl>
                                              <p:pRg st="3" end="3"/>
                                            </p:txEl>
                                          </p:spTgt>
                                        </p:tgtEl>
                                        <p:attrNameLst>
                                          <p:attrName>style.visibility</p:attrName>
                                        </p:attrNameLst>
                                      </p:cBhvr>
                                      <p:to>
                                        <p:strVal val="visible"/>
                                      </p:to>
                                    </p:set>
                                    <p:anim calcmode="lin" valueType="num">
                                      <p:cBhvr additive="base">
                                        <p:cTn id="25" dur="500" fill="hold"/>
                                        <p:tgtEl>
                                          <p:spTgt spid="3819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19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1976">
                                            <p:txEl>
                                              <p:pRg st="4" end="4"/>
                                            </p:txEl>
                                          </p:spTgt>
                                        </p:tgtEl>
                                        <p:attrNameLst>
                                          <p:attrName>style.visibility</p:attrName>
                                        </p:attrNameLst>
                                      </p:cBhvr>
                                      <p:to>
                                        <p:strVal val="visible"/>
                                      </p:to>
                                    </p:set>
                                    <p:anim calcmode="lin" valueType="num">
                                      <p:cBhvr additive="base">
                                        <p:cTn id="31" dur="500" fill="hold"/>
                                        <p:tgtEl>
                                          <p:spTgt spid="38197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197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76"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22" name="Text Box 2">
            <a:extLst>
              <a:ext uri="{FF2B5EF4-FFF2-40B4-BE49-F238E27FC236}">
                <a16:creationId xmlns:a16="http://schemas.microsoft.com/office/drawing/2014/main" id="{5AA06FA8-BB80-467A-8BF5-FDE611E13D27}"/>
              </a:ext>
            </a:extLst>
          </p:cNvPr>
          <p:cNvSpPr txBox="1">
            <a:spLocks noChangeArrowheads="1"/>
          </p:cNvSpPr>
          <p:nvPr/>
        </p:nvSpPr>
        <p:spPr bwMode="auto">
          <a:xfrm>
            <a:off x="323528" y="318595"/>
            <a:ext cx="8280920" cy="1808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SzTx/>
              <a:buFontTx/>
              <a:buNone/>
            </a:pPr>
            <a:r>
              <a:rPr lang="zh-CN" altLang="en-US" dirty="0">
                <a:solidFill>
                  <a:srgbClr val="FFFFFF"/>
                </a:solidFill>
                <a:latin typeface="Times New Roman" panose="02020603050405020304" pitchFamily="18" charset="0"/>
                <a:ea typeface="+mn-ea"/>
                <a:cs typeface="Times New Roman" panose="02020603050405020304" pitchFamily="18" charset="0"/>
              </a:rPr>
              <a:t>例</a:t>
            </a:r>
            <a:r>
              <a:rPr lang="en-US" altLang="zh-CN" dirty="0">
                <a:solidFill>
                  <a:srgbClr val="FFFFFF"/>
                </a:solidFill>
                <a:latin typeface="Times New Roman" panose="02020603050405020304" pitchFamily="18" charset="0"/>
                <a:ea typeface="+mn-ea"/>
                <a:cs typeface="Times New Roman" panose="02020603050405020304" pitchFamily="18" charset="0"/>
              </a:rPr>
              <a:t>1  </a:t>
            </a:r>
            <a:r>
              <a:rPr lang="zh-CN" altLang="en-US" dirty="0">
                <a:solidFill>
                  <a:srgbClr val="FFFFFF"/>
                </a:solidFill>
                <a:latin typeface="Times New Roman" panose="02020603050405020304" pitchFamily="18" charset="0"/>
                <a:ea typeface="+mn-ea"/>
                <a:cs typeface="Times New Roman" panose="02020603050405020304" pitchFamily="18" charset="0"/>
              </a:rPr>
              <a:t>测量一个正方形的边长，其结果是一个随机变量</a:t>
            </a:r>
            <a:r>
              <a:rPr lang="en-US" altLang="zh-CN" dirty="0">
                <a:solidFill>
                  <a:srgbClr val="FFFFFF"/>
                </a:solidFill>
                <a:latin typeface="Times New Roman" panose="02020603050405020304" pitchFamily="18" charset="0"/>
                <a:ea typeface="+mn-ea"/>
                <a:cs typeface="Times New Roman" panose="02020603050405020304" pitchFamily="18" charset="0"/>
              </a:rPr>
              <a:t>ξ</a:t>
            </a:r>
            <a:r>
              <a:rPr lang="zh-CN" altLang="en-US" dirty="0">
                <a:solidFill>
                  <a:srgbClr val="FFFFFF"/>
                </a:solidFill>
                <a:latin typeface="Times New Roman" panose="02020603050405020304" pitchFamily="18" charset="0"/>
                <a:ea typeface="+mn-ea"/>
                <a:cs typeface="Times New Roman" panose="02020603050405020304" pitchFamily="18" charset="0"/>
              </a:rPr>
              <a:t>（简便起见把它看成是一个离散型的）。 </a:t>
            </a:r>
            <a:r>
              <a:rPr lang="en-US" altLang="zh-CN" dirty="0">
                <a:solidFill>
                  <a:srgbClr val="FFFFFF"/>
                </a:solidFill>
                <a:latin typeface="Times New Roman" panose="02020603050405020304" pitchFamily="18" charset="0"/>
                <a:ea typeface="+mn-ea"/>
                <a:cs typeface="Times New Roman" panose="02020603050405020304" pitchFamily="18" charset="0"/>
              </a:rPr>
              <a:t>ξ</a:t>
            </a:r>
            <a:r>
              <a:rPr lang="zh-CN" altLang="en-US" dirty="0">
                <a:solidFill>
                  <a:srgbClr val="FFFFFF"/>
                </a:solidFill>
                <a:latin typeface="Times New Roman" panose="02020603050405020304" pitchFamily="18" charset="0"/>
                <a:ea typeface="+mn-ea"/>
                <a:cs typeface="Times New Roman" panose="02020603050405020304" pitchFamily="18" charset="0"/>
              </a:rPr>
              <a:t>的分布如表</a:t>
            </a:r>
            <a:r>
              <a:rPr lang="en-US" altLang="zh-CN" dirty="0">
                <a:solidFill>
                  <a:srgbClr val="FFFFFF"/>
                </a:solidFill>
                <a:latin typeface="Times New Roman" panose="02020603050405020304" pitchFamily="18" charset="0"/>
                <a:ea typeface="+mn-ea"/>
                <a:cs typeface="Times New Roman" panose="02020603050405020304" pitchFamily="18" charset="0"/>
              </a:rPr>
              <a:t>2-11</a:t>
            </a:r>
            <a:endParaRPr lang="en-US" altLang="zh-CN" sz="2400" dirty="0">
              <a:latin typeface="Times New Roman" panose="02020603050405020304" pitchFamily="18" charset="0"/>
              <a:ea typeface="+mn-ea"/>
              <a:cs typeface="Times New Roman" panose="02020603050405020304" pitchFamily="18" charset="0"/>
            </a:endParaRPr>
          </a:p>
        </p:txBody>
      </p:sp>
      <p:sp>
        <p:nvSpPr>
          <p:cNvPr id="401411" name="Text Box 9">
            <a:extLst>
              <a:ext uri="{FF2B5EF4-FFF2-40B4-BE49-F238E27FC236}">
                <a16:creationId xmlns:a16="http://schemas.microsoft.com/office/drawing/2014/main" id="{307DD807-16B7-4992-BD45-21EE27F27EDE}"/>
              </a:ext>
            </a:extLst>
          </p:cNvPr>
          <p:cNvSpPr txBox="1">
            <a:spLocks noChangeArrowheads="1"/>
          </p:cNvSpPr>
          <p:nvPr/>
        </p:nvSpPr>
        <p:spPr bwMode="auto">
          <a:xfrm flipH="1">
            <a:off x="1371600" y="4191000"/>
            <a:ext cx="83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2400">
              <a:latin typeface="Times New Roman" panose="02020603050405020304" pitchFamily="18" charset="0"/>
              <a:cs typeface="Times New Roman" panose="02020603050405020304" pitchFamily="18" charset="0"/>
            </a:endParaRPr>
          </a:p>
          <a:p>
            <a:pPr eaLnBrk="1" hangingPunct="1">
              <a:spcBef>
                <a:spcPct val="0"/>
              </a:spcBef>
              <a:buSzTx/>
              <a:buFontTx/>
              <a:buNone/>
            </a:pPr>
            <a:endParaRPr lang="en-US" altLang="zh-CN" sz="2400">
              <a:latin typeface="Times New Roman" panose="02020603050405020304" pitchFamily="18" charset="0"/>
              <a:cs typeface="Times New Roman" panose="02020603050405020304" pitchFamily="18" charset="0"/>
            </a:endParaRPr>
          </a:p>
          <a:p>
            <a:pPr eaLnBrk="1" hangingPunct="1">
              <a:spcBef>
                <a:spcPct val="0"/>
              </a:spcBef>
              <a:buSzTx/>
              <a:buFontTx/>
              <a:buNone/>
            </a:pPr>
            <a:endParaRPr lang="en-US" altLang="zh-CN" sz="2400">
              <a:latin typeface="Times New Roman" panose="02020603050405020304" pitchFamily="18" charset="0"/>
              <a:cs typeface="Times New Roman" panose="02020603050405020304" pitchFamily="18" charset="0"/>
            </a:endParaRPr>
          </a:p>
          <a:p>
            <a:pPr eaLnBrk="1" hangingPunct="1">
              <a:spcBef>
                <a:spcPct val="0"/>
              </a:spcBef>
              <a:buSzTx/>
              <a:buFontTx/>
              <a:buNone/>
            </a:pPr>
            <a:endParaRPr lang="en-US" altLang="zh-CN" sz="2400">
              <a:latin typeface="Times New Roman" panose="02020603050405020304" pitchFamily="18" charset="0"/>
              <a:cs typeface="Times New Roman" panose="02020603050405020304" pitchFamily="18" charset="0"/>
            </a:endParaRPr>
          </a:p>
        </p:txBody>
      </p:sp>
      <p:sp>
        <p:nvSpPr>
          <p:cNvPr id="389136" name="Text Box 16">
            <a:extLst>
              <a:ext uri="{FF2B5EF4-FFF2-40B4-BE49-F238E27FC236}">
                <a16:creationId xmlns:a16="http://schemas.microsoft.com/office/drawing/2014/main" id="{FBA469F3-B0AD-4B95-8FA1-5B15C7D83094}"/>
              </a:ext>
            </a:extLst>
          </p:cNvPr>
          <p:cNvSpPr txBox="1">
            <a:spLocks noChangeArrowheads="1"/>
          </p:cNvSpPr>
          <p:nvPr/>
        </p:nvSpPr>
        <p:spPr bwMode="auto">
          <a:xfrm>
            <a:off x="250825" y="4289280"/>
            <a:ext cx="8893175" cy="3514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SzTx/>
              <a:buFontTx/>
              <a:buNone/>
            </a:pPr>
            <a:r>
              <a:rPr lang="zh-CN" altLang="en-US" dirty="0">
                <a:solidFill>
                  <a:srgbClr val="FFFFFF"/>
                </a:solidFill>
                <a:latin typeface="Times New Roman" panose="02020603050405020304" pitchFamily="18" charset="0"/>
              </a:rPr>
              <a:t>解    </a:t>
            </a:r>
            <a:r>
              <a:rPr lang="en-US" altLang="zh-CN" dirty="0">
                <a:solidFill>
                  <a:srgbClr val="FFFFFF"/>
                </a:solidFill>
                <a:latin typeface="Times New Roman" panose="02020603050405020304" pitchFamily="18" charset="0"/>
                <a:cs typeface="Times New Roman" panose="02020603050405020304" pitchFamily="18" charset="0"/>
              </a:rPr>
              <a:t>η</a:t>
            </a:r>
            <a:r>
              <a:rPr lang="en-US" altLang="zh-CN" dirty="0">
                <a:solidFill>
                  <a:srgbClr val="FFFFFF"/>
                </a:solidFill>
                <a:latin typeface="Times New Roman" panose="02020603050405020304" pitchFamily="18" charset="0"/>
              </a:rPr>
              <a:t> </a:t>
            </a:r>
            <a:r>
              <a:rPr lang="zh-CN" altLang="en-US" dirty="0">
                <a:solidFill>
                  <a:srgbClr val="FFFFFF"/>
                </a:solidFill>
                <a:latin typeface="Times New Roman" panose="02020603050405020304" pitchFamily="18" charset="0"/>
              </a:rPr>
              <a:t>和</a:t>
            </a:r>
            <a:r>
              <a:rPr lang="en-US" altLang="zh-CN" dirty="0">
                <a:solidFill>
                  <a:srgbClr val="FFFFFF"/>
                </a:solidFill>
                <a:latin typeface="Times New Roman" panose="02020603050405020304" pitchFamily="18" charset="0"/>
                <a:cs typeface="Times New Roman" panose="02020603050405020304" pitchFamily="18" charset="0"/>
              </a:rPr>
              <a:t>ζ</a:t>
            </a:r>
            <a:r>
              <a:rPr lang="zh-CN" altLang="en-US" dirty="0">
                <a:solidFill>
                  <a:srgbClr val="FFFFFF"/>
                </a:solidFill>
                <a:latin typeface="Times New Roman" panose="02020603050405020304" pitchFamily="18" charset="0"/>
              </a:rPr>
              <a:t>都是</a:t>
            </a:r>
            <a:r>
              <a:rPr lang="el-GR" altLang="zh-CN" dirty="0">
                <a:solidFill>
                  <a:srgbClr val="FFFFFF"/>
                </a:solidFill>
                <a:latin typeface="Times New Roman" panose="02020603050405020304" pitchFamily="18" charset="0"/>
              </a:rPr>
              <a:t>ξ</a:t>
            </a:r>
            <a:r>
              <a:rPr lang="zh-CN" altLang="en-US" dirty="0">
                <a:solidFill>
                  <a:srgbClr val="FFFFFF"/>
                </a:solidFill>
                <a:latin typeface="Times New Roman" panose="02020603050405020304" pitchFamily="18" charset="0"/>
              </a:rPr>
              <a:t>的函数</a:t>
            </a:r>
            <a:r>
              <a:rPr lang="en-US" altLang="zh-CN" dirty="0">
                <a:solidFill>
                  <a:srgbClr val="FFFFFF"/>
                </a:solidFill>
                <a:latin typeface="Times New Roman" panose="02020603050405020304" pitchFamily="18" charset="0"/>
              </a:rPr>
              <a:t>, </a:t>
            </a:r>
            <a:r>
              <a:rPr lang="zh-CN" altLang="en-US" dirty="0">
                <a:solidFill>
                  <a:srgbClr val="FFFFFF"/>
                </a:solidFill>
                <a:latin typeface="Times New Roman" panose="02020603050405020304" pitchFamily="18" charset="0"/>
              </a:rPr>
              <a:t>且</a:t>
            </a:r>
            <a:r>
              <a:rPr lang="en-US" altLang="zh-CN" dirty="0">
                <a:solidFill>
                  <a:srgbClr val="FFFFFF"/>
                </a:solidFill>
                <a:latin typeface="Times New Roman" panose="02020603050405020304" pitchFamily="18" charset="0"/>
              </a:rPr>
              <a:t>η = 4</a:t>
            </a:r>
            <a:r>
              <a:rPr lang="el-GR" altLang="zh-CN" dirty="0">
                <a:solidFill>
                  <a:srgbClr val="FFFFFF"/>
                </a:solidFill>
                <a:latin typeface="Times New Roman" panose="02020603050405020304" pitchFamily="18" charset="0"/>
              </a:rPr>
              <a:t>ξ</a:t>
            </a:r>
            <a:r>
              <a:rPr lang="en-US" altLang="zh-CN" dirty="0">
                <a:solidFill>
                  <a:srgbClr val="FFFFFF"/>
                </a:solidFill>
                <a:latin typeface="Times New Roman" panose="02020603050405020304" pitchFamily="18" charset="0"/>
              </a:rPr>
              <a:t>, ζ = </a:t>
            </a:r>
            <a:r>
              <a:rPr lang="el-GR" altLang="zh-CN" dirty="0">
                <a:solidFill>
                  <a:srgbClr val="FFFFFF"/>
                </a:solidFill>
                <a:latin typeface="Times New Roman" panose="02020603050405020304" pitchFamily="18" charset="0"/>
              </a:rPr>
              <a:t>ξ</a:t>
            </a:r>
            <a:r>
              <a:rPr lang="en-US" altLang="zh-CN" baseline="30000" dirty="0">
                <a:solidFill>
                  <a:srgbClr val="FFFFFF"/>
                </a:solidFill>
                <a:latin typeface="Times New Roman" panose="02020603050405020304" pitchFamily="18" charset="0"/>
              </a:rPr>
              <a:t>2</a:t>
            </a:r>
            <a:r>
              <a:rPr lang="zh-CN" altLang="en-US" dirty="0">
                <a:solidFill>
                  <a:srgbClr val="FFFFFF"/>
                </a:solidFill>
                <a:latin typeface="Times New Roman" panose="02020603050405020304" pitchFamily="18" charset="0"/>
              </a:rPr>
              <a:t>。事件“</a:t>
            </a:r>
            <a:r>
              <a:rPr lang="en-US" altLang="zh-CN" dirty="0">
                <a:solidFill>
                  <a:srgbClr val="FFFFFF"/>
                </a:solidFill>
                <a:latin typeface="Times New Roman" panose="02020603050405020304" pitchFamily="18" charset="0"/>
              </a:rPr>
              <a:t>η=36”</a:t>
            </a:r>
            <a:r>
              <a:rPr lang="zh-CN" altLang="en-US" dirty="0">
                <a:solidFill>
                  <a:srgbClr val="FFFFFF"/>
                </a:solidFill>
                <a:latin typeface="Times New Roman" panose="02020603050405020304" pitchFamily="18" charset="0"/>
              </a:rPr>
              <a:t>即“</a:t>
            </a:r>
            <a:r>
              <a:rPr lang="en-US" altLang="zh-CN" dirty="0">
                <a:solidFill>
                  <a:srgbClr val="FFFFFF"/>
                </a:solidFill>
                <a:latin typeface="Times New Roman" panose="02020603050405020304" pitchFamily="18" charset="0"/>
              </a:rPr>
              <a:t>4ξ =36”</a:t>
            </a:r>
            <a:r>
              <a:rPr lang="zh-CN" altLang="en-US" dirty="0">
                <a:solidFill>
                  <a:srgbClr val="FFFFFF"/>
                </a:solidFill>
                <a:latin typeface="Times New Roman" panose="02020603050405020304" pitchFamily="18" charset="0"/>
              </a:rPr>
              <a:t>与“</a:t>
            </a:r>
            <a:r>
              <a:rPr lang="en-US" altLang="zh-CN" dirty="0">
                <a:solidFill>
                  <a:srgbClr val="FFFFFF"/>
                </a:solidFill>
                <a:latin typeface="Times New Roman" panose="02020603050405020304" pitchFamily="18" charset="0"/>
              </a:rPr>
              <a:t>ξ =9”</a:t>
            </a:r>
            <a:r>
              <a:rPr lang="zh-CN" altLang="en-US" dirty="0">
                <a:solidFill>
                  <a:srgbClr val="FFFFFF"/>
                </a:solidFill>
                <a:latin typeface="Times New Roman" panose="02020603050405020304" pitchFamily="18" charset="0"/>
              </a:rPr>
              <a:t>相等，</a:t>
            </a:r>
          </a:p>
          <a:p>
            <a:pPr eaLnBrk="1" hangingPunct="1">
              <a:lnSpc>
                <a:spcPct val="130000"/>
              </a:lnSpc>
              <a:spcBef>
                <a:spcPct val="0"/>
              </a:spcBef>
              <a:buSzTx/>
              <a:buFontTx/>
              <a:buNone/>
            </a:pPr>
            <a:r>
              <a:rPr lang="zh-CN" altLang="en-US" dirty="0">
                <a:solidFill>
                  <a:srgbClr val="FFFFFF"/>
                </a:solidFill>
                <a:latin typeface="Times New Roman" panose="02020603050405020304" pitchFamily="18" charset="0"/>
              </a:rPr>
              <a:t>故</a:t>
            </a:r>
            <a:r>
              <a:rPr lang="en-US" altLang="zh-CN" dirty="0">
                <a:solidFill>
                  <a:srgbClr val="FFFFFF"/>
                </a:solidFill>
                <a:latin typeface="Times New Roman" panose="02020603050405020304" pitchFamily="18" charset="0"/>
              </a:rPr>
              <a:t>P{η =36}=P{ξ =9}</a:t>
            </a:r>
            <a:r>
              <a:rPr lang="zh-CN" altLang="en-US" dirty="0">
                <a:solidFill>
                  <a:srgbClr val="FFFFFF"/>
                </a:solidFill>
                <a:latin typeface="Times New Roman" panose="02020603050405020304" pitchFamily="18" charset="0"/>
              </a:rPr>
              <a:t>。依此计算</a:t>
            </a:r>
            <a:r>
              <a:rPr lang="en-US" altLang="zh-CN" dirty="0">
                <a:solidFill>
                  <a:srgbClr val="FFFFFF"/>
                </a:solidFill>
                <a:latin typeface="Times New Roman" panose="02020603050405020304" pitchFamily="18" charset="0"/>
              </a:rPr>
              <a:t>,</a:t>
            </a:r>
            <a:r>
              <a:rPr lang="zh-CN" altLang="en-US" dirty="0">
                <a:solidFill>
                  <a:srgbClr val="FFFFFF"/>
                </a:solidFill>
                <a:latin typeface="Times New Roman" panose="02020603050405020304" pitchFamily="18" charset="0"/>
              </a:rPr>
              <a:t>可得表</a:t>
            </a:r>
            <a:r>
              <a:rPr lang="en-US" altLang="zh-CN" dirty="0">
                <a:solidFill>
                  <a:srgbClr val="FFFFFF"/>
                </a:solidFill>
                <a:latin typeface="Times New Roman" panose="02020603050405020304" pitchFamily="18" charset="0"/>
              </a:rPr>
              <a:t>2-12</a:t>
            </a:r>
            <a:r>
              <a:rPr lang="zh-CN" altLang="en-US" dirty="0">
                <a:solidFill>
                  <a:srgbClr val="FFFFFF"/>
                </a:solidFill>
                <a:latin typeface="Times New Roman" panose="02020603050405020304" pitchFamily="18" charset="0"/>
              </a:rPr>
              <a:t>。 </a:t>
            </a:r>
          </a:p>
          <a:p>
            <a:pPr eaLnBrk="1" hangingPunct="1">
              <a:lnSpc>
                <a:spcPct val="130000"/>
              </a:lnSpc>
              <a:spcBef>
                <a:spcPct val="0"/>
              </a:spcBef>
              <a:buSzTx/>
              <a:buFontTx/>
              <a:buNone/>
            </a:pPr>
            <a:endParaRPr lang="zh-CN" altLang="en-US" dirty="0">
              <a:solidFill>
                <a:srgbClr val="FFFFFF"/>
              </a:solidFill>
              <a:latin typeface="Times New Roman" panose="02020603050405020304" pitchFamily="18" charset="0"/>
            </a:endParaRPr>
          </a:p>
          <a:p>
            <a:pPr eaLnBrk="1" hangingPunct="1">
              <a:spcBef>
                <a:spcPct val="0"/>
              </a:spcBef>
              <a:buSzTx/>
              <a:buFontTx/>
              <a:buNone/>
            </a:pPr>
            <a:endParaRPr lang="zh-CN" altLang="en-US" dirty="0">
              <a:solidFill>
                <a:srgbClr val="FFFFFF"/>
              </a:solidFill>
              <a:latin typeface="Times New Roman" panose="02020603050405020304" pitchFamily="18" charset="0"/>
            </a:endParaRPr>
          </a:p>
          <a:p>
            <a:pPr eaLnBrk="1" hangingPunct="1">
              <a:spcBef>
                <a:spcPct val="0"/>
              </a:spcBef>
              <a:buSzTx/>
              <a:buFontTx/>
              <a:buNone/>
            </a:pPr>
            <a:endParaRPr lang="en-US" altLang="zh-CN" sz="2400" dirty="0">
              <a:latin typeface="Times New Roman" panose="02020603050405020304" pitchFamily="18" charset="0"/>
            </a:endParaRPr>
          </a:p>
        </p:txBody>
      </p:sp>
      <p:graphicFrame>
        <p:nvGraphicFramePr>
          <p:cNvPr id="389185" name="Group 65">
            <a:extLst>
              <a:ext uri="{FF2B5EF4-FFF2-40B4-BE49-F238E27FC236}">
                <a16:creationId xmlns:a16="http://schemas.microsoft.com/office/drawing/2014/main" id="{58D955BC-A614-481B-B5AF-E031F3AEA629}"/>
              </a:ext>
            </a:extLst>
          </p:cNvPr>
          <p:cNvGraphicFramePr>
            <a:graphicFrameLocks noGrp="1"/>
          </p:cNvGraphicFramePr>
          <p:nvPr>
            <p:extLst>
              <p:ext uri="{D42A27DB-BD31-4B8C-83A1-F6EECF244321}">
                <p14:modId xmlns:p14="http://schemas.microsoft.com/office/powerpoint/2010/main" val="3541784802"/>
              </p:ext>
            </p:extLst>
          </p:nvPr>
        </p:nvGraphicFramePr>
        <p:xfrm>
          <a:off x="1259632" y="2330183"/>
          <a:ext cx="6096000" cy="1116012"/>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1116012">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l-GR" altLang="zh-CN" sz="28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ξ</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P</a:t>
                      </a:r>
                      <a:endParaRPr kumimoji="1" lang="el-GR"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9</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0.2</a:t>
                      </a: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10</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0.3</a:t>
                      </a: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11</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0.4</a:t>
                      </a: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dirty="0">
                          <a:ln>
                            <a:noFill/>
                          </a:ln>
                          <a:solidFill>
                            <a:srgbClr val="FFFFFF"/>
                          </a:solidFill>
                          <a:effectLst/>
                          <a:latin typeface="Arial" panose="020B0604020202020204" pitchFamily="34" charset="0"/>
                          <a:ea typeface="宋体" panose="02010600030101010101" pitchFamily="2" charset="-122"/>
                        </a:rPr>
                        <a:t>12</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dirty="0">
                          <a:ln>
                            <a:noFill/>
                          </a:ln>
                          <a:solidFill>
                            <a:srgbClr val="FFFFFF"/>
                          </a:solidFill>
                          <a:effectLst/>
                          <a:latin typeface="Arial" panose="020B0604020202020204" pitchFamily="34" charset="0"/>
                          <a:ea typeface="宋体" panose="02010600030101010101" pitchFamily="2" charset="-122"/>
                        </a:rPr>
                        <a:t>0.1</a:t>
                      </a: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9156" name="Text Box 36">
            <a:extLst>
              <a:ext uri="{FF2B5EF4-FFF2-40B4-BE49-F238E27FC236}">
                <a16:creationId xmlns:a16="http://schemas.microsoft.com/office/drawing/2014/main" id="{6577CA85-094D-4F54-BBB3-8A6C63F47C9A}"/>
              </a:ext>
            </a:extLst>
          </p:cNvPr>
          <p:cNvSpPr txBox="1">
            <a:spLocks noChangeArrowheads="1"/>
          </p:cNvSpPr>
          <p:nvPr/>
        </p:nvSpPr>
        <p:spPr bwMode="auto">
          <a:xfrm>
            <a:off x="468313" y="3573463"/>
            <a:ext cx="50834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dirty="0">
                <a:solidFill>
                  <a:srgbClr val="FFFFFF"/>
                </a:solidFill>
                <a:latin typeface="Times New Roman" panose="02020603050405020304" pitchFamily="18" charset="0"/>
                <a:ea typeface="+mn-ea"/>
                <a:cs typeface="Times New Roman" panose="02020603050405020304" pitchFamily="18" charset="0"/>
              </a:rPr>
              <a:t>求周长</a:t>
            </a:r>
            <a:r>
              <a:rPr lang="en-US" altLang="zh-CN" dirty="0">
                <a:solidFill>
                  <a:srgbClr val="FFFFFF"/>
                </a:solidFill>
                <a:latin typeface="Times New Roman" panose="02020603050405020304" pitchFamily="18" charset="0"/>
                <a:ea typeface="+mn-ea"/>
                <a:cs typeface="Times New Roman" panose="02020603050405020304" pitchFamily="18" charset="0"/>
              </a:rPr>
              <a:t>η</a:t>
            </a:r>
            <a:r>
              <a:rPr lang="zh-CN" altLang="en-US" dirty="0">
                <a:solidFill>
                  <a:srgbClr val="FFFFFF"/>
                </a:solidFill>
                <a:latin typeface="Times New Roman" panose="02020603050405020304" pitchFamily="18" charset="0"/>
                <a:ea typeface="+mn-ea"/>
                <a:cs typeface="Times New Roman" panose="02020603050405020304" pitchFamily="18" charset="0"/>
              </a:rPr>
              <a:t>和面积</a:t>
            </a:r>
            <a:r>
              <a:rPr lang="en-US" altLang="zh-CN" dirty="0">
                <a:solidFill>
                  <a:srgbClr val="FFFFFF"/>
                </a:solidFill>
                <a:latin typeface="Times New Roman" panose="02020603050405020304" pitchFamily="18" charset="0"/>
                <a:ea typeface="+mn-ea"/>
                <a:cs typeface="Times New Roman" panose="02020603050405020304" pitchFamily="18" charset="0"/>
              </a:rPr>
              <a:t>ζ</a:t>
            </a:r>
            <a:r>
              <a:rPr lang="zh-CN" altLang="en-US" dirty="0">
                <a:solidFill>
                  <a:srgbClr val="FFFFFF"/>
                </a:solidFill>
                <a:latin typeface="Times New Roman" panose="02020603050405020304" pitchFamily="18" charset="0"/>
                <a:ea typeface="+mn-ea"/>
                <a:cs typeface="Times New Roman" panose="02020603050405020304" pitchFamily="18" charset="0"/>
              </a:rPr>
              <a:t>的分布律</a:t>
            </a:r>
            <a:r>
              <a:rPr lang="zh-CN" altLang="en-US" dirty="0">
                <a:solidFill>
                  <a:srgbClr val="FFFFFF"/>
                </a:solidFill>
                <a:latin typeface="Times New Roman" panose="02020603050405020304" pitchFamily="18" charset="0"/>
                <a:ea typeface="Arial Unicode MS"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22"/>
                                        </p:tgtEl>
                                        <p:attrNameLst>
                                          <p:attrName>style.visibility</p:attrName>
                                        </p:attrNameLst>
                                      </p:cBhvr>
                                      <p:to>
                                        <p:strVal val="visible"/>
                                      </p:to>
                                    </p:set>
                                    <p:anim calcmode="lin" valueType="num">
                                      <p:cBhvr additive="base">
                                        <p:cTn id="7" dur="500" fill="hold"/>
                                        <p:tgtEl>
                                          <p:spTgt spid="389122"/>
                                        </p:tgtEl>
                                        <p:attrNameLst>
                                          <p:attrName>ppt_x</p:attrName>
                                        </p:attrNameLst>
                                      </p:cBhvr>
                                      <p:tavLst>
                                        <p:tav tm="0">
                                          <p:val>
                                            <p:strVal val="#ppt_x"/>
                                          </p:val>
                                        </p:tav>
                                        <p:tav tm="100000">
                                          <p:val>
                                            <p:strVal val="#ppt_x"/>
                                          </p:val>
                                        </p:tav>
                                      </p:tavLst>
                                    </p:anim>
                                    <p:anim calcmode="lin" valueType="num">
                                      <p:cBhvr additive="base">
                                        <p:cTn id="8" dur="500" fill="hold"/>
                                        <p:tgtEl>
                                          <p:spTgt spid="3891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9185"/>
                                        </p:tgtEl>
                                        <p:attrNameLst>
                                          <p:attrName>style.visibility</p:attrName>
                                        </p:attrNameLst>
                                      </p:cBhvr>
                                      <p:to>
                                        <p:strVal val="visible"/>
                                      </p:to>
                                    </p:set>
                                    <p:anim calcmode="lin" valueType="num">
                                      <p:cBhvr additive="base">
                                        <p:cTn id="13" dur="500" fill="hold"/>
                                        <p:tgtEl>
                                          <p:spTgt spid="389185"/>
                                        </p:tgtEl>
                                        <p:attrNameLst>
                                          <p:attrName>ppt_x</p:attrName>
                                        </p:attrNameLst>
                                      </p:cBhvr>
                                      <p:tavLst>
                                        <p:tav tm="0">
                                          <p:val>
                                            <p:strVal val="#ppt_x"/>
                                          </p:val>
                                        </p:tav>
                                        <p:tav tm="100000">
                                          <p:val>
                                            <p:strVal val="#ppt_x"/>
                                          </p:val>
                                        </p:tav>
                                      </p:tavLst>
                                    </p:anim>
                                    <p:anim calcmode="lin" valueType="num">
                                      <p:cBhvr additive="base">
                                        <p:cTn id="14" dur="500" fill="hold"/>
                                        <p:tgtEl>
                                          <p:spTgt spid="38918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156"/>
                                        </p:tgtEl>
                                        <p:attrNameLst>
                                          <p:attrName>style.visibility</p:attrName>
                                        </p:attrNameLst>
                                      </p:cBhvr>
                                      <p:to>
                                        <p:strVal val="visible"/>
                                      </p:to>
                                    </p:set>
                                    <p:anim calcmode="lin" valueType="num">
                                      <p:cBhvr additive="base">
                                        <p:cTn id="19" dur="500" fill="hold"/>
                                        <p:tgtEl>
                                          <p:spTgt spid="389156"/>
                                        </p:tgtEl>
                                        <p:attrNameLst>
                                          <p:attrName>ppt_x</p:attrName>
                                        </p:attrNameLst>
                                      </p:cBhvr>
                                      <p:tavLst>
                                        <p:tav tm="0">
                                          <p:val>
                                            <p:strVal val="#ppt_x"/>
                                          </p:val>
                                        </p:tav>
                                        <p:tav tm="100000">
                                          <p:val>
                                            <p:strVal val="#ppt_x"/>
                                          </p:val>
                                        </p:tav>
                                      </p:tavLst>
                                    </p:anim>
                                    <p:anim calcmode="lin" valueType="num">
                                      <p:cBhvr additive="base">
                                        <p:cTn id="20" dur="500" fill="hold"/>
                                        <p:tgtEl>
                                          <p:spTgt spid="38915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9136"/>
                                        </p:tgtEl>
                                        <p:attrNameLst>
                                          <p:attrName>style.visibility</p:attrName>
                                        </p:attrNameLst>
                                      </p:cBhvr>
                                      <p:to>
                                        <p:strVal val="visible"/>
                                      </p:to>
                                    </p:set>
                                    <p:anim calcmode="lin" valueType="num">
                                      <p:cBhvr additive="base">
                                        <p:cTn id="25" dur="500" fill="hold"/>
                                        <p:tgtEl>
                                          <p:spTgt spid="389136"/>
                                        </p:tgtEl>
                                        <p:attrNameLst>
                                          <p:attrName>ppt_x</p:attrName>
                                        </p:attrNameLst>
                                      </p:cBhvr>
                                      <p:tavLst>
                                        <p:tav tm="0">
                                          <p:val>
                                            <p:strVal val="#ppt_x"/>
                                          </p:val>
                                        </p:tav>
                                        <p:tav tm="100000">
                                          <p:val>
                                            <p:strVal val="#ppt_x"/>
                                          </p:val>
                                        </p:tav>
                                      </p:tavLst>
                                    </p:anim>
                                    <p:anim calcmode="lin" valueType="num">
                                      <p:cBhvr additive="base">
                                        <p:cTn id="26" dur="500" fill="hold"/>
                                        <p:tgtEl>
                                          <p:spTgt spid="3891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autoUpdateAnimBg="0"/>
      <p:bldP spid="389136" grpId="0" autoUpdateAnimBg="0"/>
      <p:bldP spid="389156"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6834" name="Text Box 2">
            <a:extLst>
              <a:ext uri="{FF2B5EF4-FFF2-40B4-BE49-F238E27FC236}">
                <a16:creationId xmlns:a16="http://schemas.microsoft.com/office/drawing/2014/main" id="{05C80311-2F39-489A-AF2D-0E930BD21BDB}"/>
              </a:ext>
            </a:extLst>
          </p:cNvPr>
          <p:cNvSpPr txBox="1">
            <a:spLocks noChangeArrowheads="1"/>
          </p:cNvSpPr>
          <p:nvPr/>
        </p:nvSpPr>
        <p:spPr bwMode="auto">
          <a:xfrm>
            <a:off x="381000" y="304800"/>
            <a:ext cx="1311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800">
                <a:solidFill>
                  <a:srgbClr val="FFFFFF"/>
                </a:solidFill>
                <a:latin typeface="Times New Roman" panose="02020603050405020304" pitchFamily="18" charset="0"/>
              </a:rPr>
              <a:t>表</a:t>
            </a:r>
            <a:r>
              <a:rPr lang="en-US" altLang="zh-CN" sz="2800">
                <a:solidFill>
                  <a:srgbClr val="FFFFFF"/>
                </a:solidFill>
                <a:latin typeface="Times New Roman" panose="02020603050405020304" pitchFamily="18" charset="0"/>
              </a:rPr>
              <a:t>2-11</a:t>
            </a:r>
          </a:p>
        </p:txBody>
      </p:sp>
      <p:sp>
        <p:nvSpPr>
          <p:cNvPr id="402435" name="Line 7">
            <a:extLst>
              <a:ext uri="{FF2B5EF4-FFF2-40B4-BE49-F238E27FC236}">
                <a16:creationId xmlns:a16="http://schemas.microsoft.com/office/drawing/2014/main" id="{E56387ED-BE18-46B8-A942-0300AFBB6A3F}"/>
              </a:ext>
            </a:extLst>
          </p:cNvPr>
          <p:cNvSpPr>
            <a:spLocks noChangeShapeType="1"/>
          </p:cNvSpPr>
          <p:nvPr/>
        </p:nvSpPr>
        <p:spPr bwMode="auto">
          <a:xfrm>
            <a:off x="5257800" y="838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2436" name="Text Box 13">
            <a:extLst>
              <a:ext uri="{FF2B5EF4-FFF2-40B4-BE49-F238E27FC236}">
                <a16:creationId xmlns:a16="http://schemas.microsoft.com/office/drawing/2014/main" id="{848402BA-0FFC-4291-9C64-6C60DA5EFBE5}"/>
              </a:ext>
            </a:extLst>
          </p:cNvPr>
          <p:cNvSpPr txBox="1">
            <a:spLocks noChangeArrowheads="1"/>
          </p:cNvSpPr>
          <p:nvPr/>
        </p:nvSpPr>
        <p:spPr bwMode="auto">
          <a:xfrm>
            <a:off x="7086600" y="914400"/>
            <a:ext cx="1295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endParaRPr lang="en-US" altLang="zh-CN" sz="2400">
              <a:latin typeface="Times New Roman" panose="02020603050405020304" pitchFamily="18" charset="0"/>
            </a:endParaRPr>
          </a:p>
          <a:p>
            <a:pPr eaLnBrk="1" hangingPunct="1">
              <a:spcBef>
                <a:spcPct val="50000"/>
              </a:spcBef>
              <a:buSzTx/>
              <a:buFontTx/>
              <a:buNone/>
            </a:pPr>
            <a:endParaRPr lang="en-US" altLang="zh-CN" sz="2400">
              <a:latin typeface="Times New Roman" panose="02020603050405020304" pitchFamily="18" charset="0"/>
            </a:endParaRPr>
          </a:p>
        </p:txBody>
      </p:sp>
      <p:sp>
        <p:nvSpPr>
          <p:cNvPr id="376847" name="Text Box 15">
            <a:extLst>
              <a:ext uri="{FF2B5EF4-FFF2-40B4-BE49-F238E27FC236}">
                <a16:creationId xmlns:a16="http://schemas.microsoft.com/office/drawing/2014/main" id="{F3B1F549-C3B6-4698-B5D1-B5A8E5046BFB}"/>
              </a:ext>
            </a:extLst>
          </p:cNvPr>
          <p:cNvSpPr txBox="1">
            <a:spLocks noChangeArrowheads="1"/>
          </p:cNvSpPr>
          <p:nvPr/>
        </p:nvSpPr>
        <p:spPr bwMode="auto">
          <a:xfrm>
            <a:off x="468313" y="3933825"/>
            <a:ext cx="78486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800">
                <a:solidFill>
                  <a:srgbClr val="FFFFFF"/>
                </a:solidFill>
                <a:latin typeface="Times New Roman" panose="02020603050405020304" pitchFamily="18" charset="0"/>
              </a:rPr>
              <a:t>同样地，</a:t>
            </a:r>
            <a:r>
              <a:rPr lang="en-US" altLang="zh-CN" sz="2800">
                <a:solidFill>
                  <a:srgbClr val="FFFFFF"/>
                </a:solidFill>
                <a:latin typeface="Times New Roman" panose="02020603050405020304" pitchFamily="18" charset="0"/>
                <a:cs typeface="Times New Roman" panose="02020603050405020304" pitchFamily="18" charset="0"/>
              </a:rPr>
              <a:t>ξ</a:t>
            </a:r>
            <a:r>
              <a:rPr lang="zh-CN" altLang="en-US" sz="2800">
                <a:solidFill>
                  <a:srgbClr val="FFFFFF"/>
                </a:solidFill>
                <a:latin typeface="Times New Roman" panose="02020603050405020304" pitchFamily="18" charset="0"/>
              </a:rPr>
              <a:t>的分布律如表</a:t>
            </a:r>
            <a:r>
              <a:rPr lang="en-US" altLang="zh-CN" sz="2800">
                <a:solidFill>
                  <a:srgbClr val="FFFFFF"/>
                </a:solidFill>
                <a:latin typeface="Times New Roman" panose="02020603050405020304" pitchFamily="18" charset="0"/>
              </a:rPr>
              <a:t>2-13</a:t>
            </a:r>
            <a:r>
              <a:rPr lang="zh-CN" altLang="en-US" sz="2800">
                <a:solidFill>
                  <a:srgbClr val="FFFFFF"/>
                </a:solidFill>
                <a:latin typeface="Times New Roman" panose="02020603050405020304" pitchFamily="18" charset="0"/>
              </a:rPr>
              <a:t>所示。</a:t>
            </a:r>
          </a:p>
          <a:p>
            <a:pPr eaLnBrk="1" hangingPunct="1">
              <a:spcBef>
                <a:spcPct val="50000"/>
              </a:spcBef>
              <a:buSzTx/>
              <a:buFontTx/>
              <a:buNone/>
            </a:pPr>
            <a:r>
              <a:rPr lang="zh-CN" altLang="en-US" sz="2800">
                <a:solidFill>
                  <a:srgbClr val="FFFFFF"/>
                </a:solidFill>
                <a:latin typeface="Times New Roman" panose="02020603050405020304" pitchFamily="18" charset="0"/>
              </a:rPr>
              <a:t>表</a:t>
            </a:r>
            <a:r>
              <a:rPr lang="en-US" altLang="zh-CN" sz="2800">
                <a:solidFill>
                  <a:srgbClr val="FFFFFF"/>
                </a:solidFill>
                <a:latin typeface="Times New Roman" panose="02020603050405020304" pitchFamily="18" charset="0"/>
              </a:rPr>
              <a:t>2-13</a:t>
            </a:r>
          </a:p>
        </p:txBody>
      </p:sp>
      <p:sp>
        <p:nvSpPr>
          <p:cNvPr id="402438" name="Text Box 17">
            <a:extLst>
              <a:ext uri="{FF2B5EF4-FFF2-40B4-BE49-F238E27FC236}">
                <a16:creationId xmlns:a16="http://schemas.microsoft.com/office/drawing/2014/main" id="{29EF52CC-1683-4653-8CA2-8CB015E60327}"/>
              </a:ext>
            </a:extLst>
          </p:cNvPr>
          <p:cNvSpPr txBox="1">
            <a:spLocks noChangeArrowheads="1"/>
          </p:cNvSpPr>
          <p:nvPr/>
        </p:nvSpPr>
        <p:spPr bwMode="auto">
          <a:xfrm>
            <a:off x="2590800" y="3429000"/>
            <a:ext cx="1143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endParaRPr lang="en-US" altLang="zh-CN" sz="2400">
              <a:latin typeface="Times New Roman" panose="02020603050405020304" pitchFamily="18" charset="0"/>
            </a:endParaRPr>
          </a:p>
          <a:p>
            <a:pPr eaLnBrk="1" hangingPunct="1">
              <a:spcBef>
                <a:spcPct val="50000"/>
              </a:spcBef>
              <a:buSzTx/>
              <a:buFontTx/>
              <a:buNone/>
            </a:pPr>
            <a:endParaRPr lang="en-US" altLang="zh-CN" sz="2400">
              <a:latin typeface="Times New Roman" panose="02020603050405020304" pitchFamily="18" charset="0"/>
            </a:endParaRPr>
          </a:p>
        </p:txBody>
      </p:sp>
      <p:sp>
        <p:nvSpPr>
          <p:cNvPr id="402439" name="Text Box 18">
            <a:extLst>
              <a:ext uri="{FF2B5EF4-FFF2-40B4-BE49-F238E27FC236}">
                <a16:creationId xmlns:a16="http://schemas.microsoft.com/office/drawing/2014/main" id="{7F91097E-BAAA-4F61-A978-6A426278F8B6}"/>
              </a:ext>
            </a:extLst>
          </p:cNvPr>
          <p:cNvSpPr txBox="1">
            <a:spLocks noChangeArrowheads="1"/>
          </p:cNvSpPr>
          <p:nvPr/>
        </p:nvSpPr>
        <p:spPr bwMode="auto">
          <a:xfrm>
            <a:off x="2667000" y="3429000"/>
            <a:ext cx="10668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endParaRPr lang="en-US" altLang="zh-CN" sz="2400">
              <a:latin typeface="Times New Roman" panose="02020603050405020304" pitchFamily="18" charset="0"/>
            </a:endParaRPr>
          </a:p>
          <a:p>
            <a:pPr eaLnBrk="1" hangingPunct="1">
              <a:spcBef>
                <a:spcPct val="50000"/>
              </a:spcBef>
              <a:buSzTx/>
              <a:buFontTx/>
              <a:buNone/>
            </a:pPr>
            <a:endParaRPr lang="en-US" altLang="zh-CN" sz="2400">
              <a:latin typeface="Times New Roman" panose="02020603050405020304" pitchFamily="18" charset="0"/>
            </a:endParaRPr>
          </a:p>
        </p:txBody>
      </p:sp>
      <p:sp>
        <p:nvSpPr>
          <p:cNvPr id="402440" name="Text Box 28">
            <a:extLst>
              <a:ext uri="{FF2B5EF4-FFF2-40B4-BE49-F238E27FC236}">
                <a16:creationId xmlns:a16="http://schemas.microsoft.com/office/drawing/2014/main" id="{88D96596-1BE4-40D5-83A2-B40A3020C7E1}"/>
              </a:ext>
            </a:extLst>
          </p:cNvPr>
          <p:cNvSpPr txBox="1">
            <a:spLocks noChangeArrowheads="1"/>
          </p:cNvSpPr>
          <p:nvPr/>
        </p:nvSpPr>
        <p:spPr bwMode="auto">
          <a:xfrm>
            <a:off x="914400" y="990600"/>
            <a:ext cx="12954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endParaRPr lang="en-US" altLang="zh-CN" sz="2400">
              <a:latin typeface="Times New Roman" panose="02020603050405020304" pitchFamily="18" charset="0"/>
              <a:cs typeface="Times New Roman" panose="02020603050405020304" pitchFamily="18" charset="0"/>
            </a:endParaRPr>
          </a:p>
          <a:p>
            <a:pPr eaLnBrk="1" hangingPunct="1">
              <a:spcBef>
                <a:spcPct val="50000"/>
              </a:spcBef>
              <a:buSzTx/>
              <a:buFontTx/>
              <a:buNone/>
            </a:pPr>
            <a:endParaRPr lang="en-US" altLang="zh-CN" sz="2400">
              <a:latin typeface="Times New Roman" panose="02020603050405020304" pitchFamily="18" charset="0"/>
              <a:cs typeface="Times New Roman" panose="02020603050405020304" pitchFamily="18" charset="0"/>
            </a:endParaRPr>
          </a:p>
          <a:p>
            <a:pPr eaLnBrk="1" hangingPunct="1">
              <a:spcBef>
                <a:spcPct val="50000"/>
              </a:spcBef>
              <a:buSzTx/>
              <a:buFontTx/>
              <a:buNone/>
            </a:pPr>
            <a:endParaRPr lang="en-US" altLang="zh-CN" sz="2400">
              <a:latin typeface="Times New Roman" panose="02020603050405020304" pitchFamily="18" charset="0"/>
              <a:cs typeface="Times New Roman" panose="02020603050405020304" pitchFamily="18" charset="0"/>
            </a:endParaRPr>
          </a:p>
          <a:p>
            <a:pPr eaLnBrk="1" hangingPunct="1">
              <a:spcBef>
                <a:spcPct val="50000"/>
              </a:spcBef>
              <a:buSzTx/>
              <a:buFontTx/>
              <a:buNone/>
            </a:pPr>
            <a:endParaRPr lang="en-US" altLang="zh-CN" sz="2400">
              <a:latin typeface="Times New Roman" panose="02020603050405020304" pitchFamily="18" charset="0"/>
              <a:cs typeface="Times New Roman" panose="02020603050405020304" pitchFamily="18" charset="0"/>
            </a:endParaRPr>
          </a:p>
        </p:txBody>
      </p:sp>
      <p:graphicFrame>
        <p:nvGraphicFramePr>
          <p:cNvPr id="376961" name="Group 129">
            <a:extLst>
              <a:ext uri="{FF2B5EF4-FFF2-40B4-BE49-F238E27FC236}">
                <a16:creationId xmlns:a16="http://schemas.microsoft.com/office/drawing/2014/main" id="{4A9C4DA0-604A-496C-9B39-E5CF8318C037}"/>
              </a:ext>
            </a:extLst>
          </p:cNvPr>
          <p:cNvGraphicFramePr>
            <a:graphicFrameLocks noGrp="1"/>
          </p:cNvGraphicFramePr>
          <p:nvPr/>
        </p:nvGraphicFramePr>
        <p:xfrm>
          <a:off x="900113" y="765175"/>
          <a:ext cx="6596062" cy="1116013"/>
        </p:xfrm>
        <a:graphic>
          <a:graphicData uri="http://schemas.openxmlformats.org/drawingml/2006/table">
            <a:tbl>
              <a:tblPr/>
              <a:tblGrid>
                <a:gridCol w="1319212">
                  <a:extLst>
                    <a:ext uri="{9D8B030D-6E8A-4147-A177-3AD203B41FA5}">
                      <a16:colId xmlns:a16="http://schemas.microsoft.com/office/drawing/2014/main" val="20000"/>
                    </a:ext>
                  </a:extLst>
                </a:gridCol>
                <a:gridCol w="1344613">
                  <a:extLst>
                    <a:ext uri="{9D8B030D-6E8A-4147-A177-3AD203B41FA5}">
                      <a16:colId xmlns:a16="http://schemas.microsoft.com/office/drawing/2014/main" val="20001"/>
                    </a:ext>
                  </a:extLst>
                </a:gridCol>
                <a:gridCol w="1293812">
                  <a:extLst>
                    <a:ext uri="{9D8B030D-6E8A-4147-A177-3AD203B41FA5}">
                      <a16:colId xmlns:a16="http://schemas.microsoft.com/office/drawing/2014/main" val="20002"/>
                    </a:ext>
                  </a:extLst>
                </a:gridCol>
                <a:gridCol w="1319213">
                  <a:extLst>
                    <a:ext uri="{9D8B030D-6E8A-4147-A177-3AD203B41FA5}">
                      <a16:colId xmlns:a16="http://schemas.microsoft.com/office/drawing/2014/main" val="20003"/>
                    </a:ext>
                  </a:extLst>
                </a:gridCol>
                <a:gridCol w="1319212">
                  <a:extLst>
                    <a:ext uri="{9D8B030D-6E8A-4147-A177-3AD203B41FA5}">
                      <a16:colId xmlns:a16="http://schemas.microsoft.com/office/drawing/2014/main" val="20004"/>
                    </a:ext>
                  </a:extLst>
                </a:gridCol>
              </a:tblGrid>
              <a:tr h="1116013">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l-GR" altLang="zh-CN" sz="28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ξ</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P</a:t>
                      </a:r>
                      <a:endParaRPr kumimoji="1" lang="el-GR"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9</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0.2</a:t>
                      </a: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10</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0.3</a:t>
                      </a: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11</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0.4</a:t>
                      </a: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12</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0.1</a:t>
                      </a: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76970" name="Group 138">
            <a:extLst>
              <a:ext uri="{FF2B5EF4-FFF2-40B4-BE49-F238E27FC236}">
                <a16:creationId xmlns:a16="http://schemas.microsoft.com/office/drawing/2014/main" id="{21CCA972-032B-4D11-A08B-7A71E7DA2582}"/>
              </a:ext>
            </a:extLst>
          </p:cNvPr>
          <p:cNvGraphicFramePr>
            <a:graphicFrameLocks noGrp="1"/>
          </p:cNvGraphicFramePr>
          <p:nvPr/>
        </p:nvGraphicFramePr>
        <p:xfrm>
          <a:off x="900113" y="2565400"/>
          <a:ext cx="6619875" cy="1116013"/>
        </p:xfrm>
        <a:graphic>
          <a:graphicData uri="http://schemas.openxmlformats.org/drawingml/2006/table">
            <a:tbl>
              <a:tblPr/>
              <a:tblGrid>
                <a:gridCol w="1323975">
                  <a:extLst>
                    <a:ext uri="{9D8B030D-6E8A-4147-A177-3AD203B41FA5}">
                      <a16:colId xmlns:a16="http://schemas.microsoft.com/office/drawing/2014/main" val="20000"/>
                    </a:ext>
                  </a:extLst>
                </a:gridCol>
                <a:gridCol w="1323975">
                  <a:extLst>
                    <a:ext uri="{9D8B030D-6E8A-4147-A177-3AD203B41FA5}">
                      <a16:colId xmlns:a16="http://schemas.microsoft.com/office/drawing/2014/main" val="20001"/>
                    </a:ext>
                  </a:extLst>
                </a:gridCol>
                <a:gridCol w="1323975">
                  <a:extLst>
                    <a:ext uri="{9D8B030D-6E8A-4147-A177-3AD203B41FA5}">
                      <a16:colId xmlns:a16="http://schemas.microsoft.com/office/drawing/2014/main" val="20002"/>
                    </a:ext>
                  </a:extLst>
                </a:gridCol>
                <a:gridCol w="1323975">
                  <a:extLst>
                    <a:ext uri="{9D8B030D-6E8A-4147-A177-3AD203B41FA5}">
                      <a16:colId xmlns:a16="http://schemas.microsoft.com/office/drawing/2014/main" val="20003"/>
                    </a:ext>
                  </a:extLst>
                </a:gridCol>
                <a:gridCol w="1323975">
                  <a:extLst>
                    <a:ext uri="{9D8B030D-6E8A-4147-A177-3AD203B41FA5}">
                      <a16:colId xmlns:a16="http://schemas.microsoft.com/office/drawing/2014/main" val="20004"/>
                    </a:ext>
                  </a:extLst>
                </a:gridCol>
              </a:tblGrid>
              <a:tr h="1116013">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l-GR" altLang="zh-CN" sz="28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η</a:t>
                      </a: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=4</a:t>
                      </a:r>
                      <a:r>
                        <a:rPr kumimoji="1" lang="el-GR" altLang="zh-CN" sz="28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ξ</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P</a:t>
                      </a:r>
                      <a:endParaRPr kumimoji="1" lang="el-GR"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36</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0.2</a:t>
                      </a: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40</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0.3</a:t>
                      </a: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44</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0.4</a:t>
                      </a: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48</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0.1</a:t>
                      </a: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76979" name="Group 147">
            <a:extLst>
              <a:ext uri="{FF2B5EF4-FFF2-40B4-BE49-F238E27FC236}">
                <a16:creationId xmlns:a16="http://schemas.microsoft.com/office/drawing/2014/main" id="{19772FBC-96F2-4B7D-A645-4886FFB33C77}"/>
              </a:ext>
            </a:extLst>
          </p:cNvPr>
          <p:cNvGraphicFramePr>
            <a:graphicFrameLocks noGrp="1"/>
          </p:cNvGraphicFramePr>
          <p:nvPr/>
        </p:nvGraphicFramePr>
        <p:xfrm>
          <a:off x="900113" y="5229225"/>
          <a:ext cx="6596062" cy="1116013"/>
        </p:xfrm>
        <a:graphic>
          <a:graphicData uri="http://schemas.openxmlformats.org/drawingml/2006/table">
            <a:tbl>
              <a:tblPr/>
              <a:tblGrid>
                <a:gridCol w="1319212">
                  <a:extLst>
                    <a:ext uri="{9D8B030D-6E8A-4147-A177-3AD203B41FA5}">
                      <a16:colId xmlns:a16="http://schemas.microsoft.com/office/drawing/2014/main" val="20000"/>
                    </a:ext>
                  </a:extLst>
                </a:gridCol>
                <a:gridCol w="1319213">
                  <a:extLst>
                    <a:ext uri="{9D8B030D-6E8A-4147-A177-3AD203B41FA5}">
                      <a16:colId xmlns:a16="http://schemas.microsoft.com/office/drawing/2014/main" val="20001"/>
                    </a:ext>
                  </a:extLst>
                </a:gridCol>
                <a:gridCol w="1319212">
                  <a:extLst>
                    <a:ext uri="{9D8B030D-6E8A-4147-A177-3AD203B41FA5}">
                      <a16:colId xmlns:a16="http://schemas.microsoft.com/office/drawing/2014/main" val="20002"/>
                    </a:ext>
                  </a:extLst>
                </a:gridCol>
                <a:gridCol w="1319213">
                  <a:extLst>
                    <a:ext uri="{9D8B030D-6E8A-4147-A177-3AD203B41FA5}">
                      <a16:colId xmlns:a16="http://schemas.microsoft.com/office/drawing/2014/main" val="20003"/>
                    </a:ext>
                  </a:extLst>
                </a:gridCol>
                <a:gridCol w="1319212">
                  <a:extLst>
                    <a:ext uri="{9D8B030D-6E8A-4147-A177-3AD203B41FA5}">
                      <a16:colId xmlns:a16="http://schemas.microsoft.com/office/drawing/2014/main" val="20004"/>
                    </a:ext>
                  </a:extLst>
                </a:gridCol>
              </a:tblGrid>
              <a:tr h="1116013">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l-GR" altLang="zh-CN" sz="28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ζ</a:t>
                      </a: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a:t>
                      </a:r>
                      <a:r>
                        <a:rPr kumimoji="1" lang="el-GR" altLang="zh-CN" sz="2800" b="1"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ξ</a:t>
                      </a:r>
                      <a:r>
                        <a:rPr kumimoji="1" lang="en-US" altLang="zh-CN" sz="2800" b="1" i="0" u="none" strike="noStrike" cap="none" normalizeH="0" baseline="3000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2</a:t>
                      </a:r>
                      <a:endParaRPr kumimoji="1" lang="el-GR" altLang="zh-CN" sz="2800" b="1" i="0" u="none" strike="noStrike" cap="none" normalizeH="0" baseline="3000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P</a:t>
                      </a:r>
                      <a:endParaRPr kumimoji="1" lang="el-GR"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endParaRP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81</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0.2</a:t>
                      </a: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100</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0.3</a:t>
                      </a: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121</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0.4</a:t>
                      </a: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0000"/>
                        <a:defRPr kumimoji="1"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accent2"/>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folHlink"/>
                        </a:buClr>
                        <a:buSzPct val="6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144</a:t>
                      </a:r>
                    </a:p>
                    <a:p>
                      <a:pPr marL="0" marR="0" lvl="0" indent="0" algn="ctr" defTabSz="914400" rtl="0" eaLnBrk="1" fontAlgn="base" latinLnBrk="0" hangingPunct="1">
                        <a:lnSpc>
                          <a:spcPct val="110000"/>
                        </a:lnSpc>
                        <a:spcBef>
                          <a:spcPct val="20000"/>
                        </a:spcBef>
                        <a:spcAft>
                          <a:spcPct val="0"/>
                        </a:spcAft>
                        <a:buClrTx/>
                        <a:buSzPct val="80000"/>
                        <a:buFontTx/>
                        <a:buNone/>
                        <a:tabLst/>
                      </a:pPr>
                      <a:r>
                        <a:rPr kumimoji="1" lang="en-US" altLang="zh-CN" sz="2800" b="0" i="0" u="none" strike="noStrike" cap="none" normalizeH="0" baseline="0">
                          <a:ln>
                            <a:noFill/>
                          </a:ln>
                          <a:solidFill>
                            <a:srgbClr val="FFFFFF"/>
                          </a:solidFill>
                          <a:effectLst/>
                          <a:latin typeface="Arial" panose="020B0604020202020204" pitchFamily="34" charset="0"/>
                          <a:ea typeface="宋体" panose="02010600030101010101" pitchFamily="2" charset="-122"/>
                        </a:rPr>
                        <a:t>0.1</a:t>
                      </a:r>
                    </a:p>
                  </a:txBody>
                  <a:tcPr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6940" name="Text Box 108">
            <a:extLst>
              <a:ext uri="{FF2B5EF4-FFF2-40B4-BE49-F238E27FC236}">
                <a16:creationId xmlns:a16="http://schemas.microsoft.com/office/drawing/2014/main" id="{97020D05-D215-4F45-A6CC-3F28BFC4617C}"/>
              </a:ext>
            </a:extLst>
          </p:cNvPr>
          <p:cNvSpPr txBox="1">
            <a:spLocks noChangeArrowheads="1"/>
          </p:cNvSpPr>
          <p:nvPr/>
        </p:nvSpPr>
        <p:spPr bwMode="auto">
          <a:xfrm>
            <a:off x="395288" y="1989138"/>
            <a:ext cx="1311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65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buFontTx/>
              <a:buNone/>
            </a:pPr>
            <a:r>
              <a:rPr lang="zh-CN" altLang="en-US" sz="2800" dirty="0">
                <a:solidFill>
                  <a:srgbClr val="FFFFFF"/>
                </a:solidFill>
                <a:latin typeface="Times New Roman" panose="02020603050405020304" pitchFamily="18" charset="0"/>
              </a:rPr>
              <a:t>表</a:t>
            </a:r>
            <a:r>
              <a:rPr lang="en-US" altLang="zh-CN" sz="2800" dirty="0">
                <a:solidFill>
                  <a:srgbClr val="FFFFFF"/>
                </a:solidFill>
                <a:latin typeface="Times New Roman" panose="02020603050405020304" pitchFamily="18" charset="0"/>
              </a:rPr>
              <a:t>2-12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6834"/>
                                        </p:tgtEl>
                                        <p:attrNameLst>
                                          <p:attrName>style.visibility</p:attrName>
                                        </p:attrNameLst>
                                      </p:cBhvr>
                                      <p:to>
                                        <p:strVal val="visible"/>
                                      </p:to>
                                    </p:set>
                                    <p:anim calcmode="lin" valueType="num">
                                      <p:cBhvr additive="base">
                                        <p:cTn id="7" dur="500" fill="hold"/>
                                        <p:tgtEl>
                                          <p:spTgt spid="376834"/>
                                        </p:tgtEl>
                                        <p:attrNameLst>
                                          <p:attrName>ppt_x</p:attrName>
                                        </p:attrNameLst>
                                      </p:cBhvr>
                                      <p:tavLst>
                                        <p:tav tm="0">
                                          <p:val>
                                            <p:strVal val="#ppt_x"/>
                                          </p:val>
                                        </p:tav>
                                        <p:tav tm="100000">
                                          <p:val>
                                            <p:strVal val="#ppt_x"/>
                                          </p:val>
                                        </p:tav>
                                      </p:tavLst>
                                    </p:anim>
                                    <p:anim calcmode="lin" valueType="num">
                                      <p:cBhvr additive="base">
                                        <p:cTn id="8" dur="500" fill="hold"/>
                                        <p:tgtEl>
                                          <p:spTgt spid="37683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76961"/>
                                        </p:tgtEl>
                                        <p:attrNameLst>
                                          <p:attrName>style.visibility</p:attrName>
                                        </p:attrNameLst>
                                      </p:cBhvr>
                                      <p:to>
                                        <p:strVal val="visible"/>
                                      </p:to>
                                    </p:set>
                                    <p:anim calcmode="lin" valueType="num">
                                      <p:cBhvr additive="base">
                                        <p:cTn id="12" dur="500" fill="hold"/>
                                        <p:tgtEl>
                                          <p:spTgt spid="376961"/>
                                        </p:tgtEl>
                                        <p:attrNameLst>
                                          <p:attrName>ppt_x</p:attrName>
                                        </p:attrNameLst>
                                      </p:cBhvr>
                                      <p:tavLst>
                                        <p:tav tm="0">
                                          <p:val>
                                            <p:strVal val="#ppt_x"/>
                                          </p:val>
                                        </p:tav>
                                        <p:tav tm="100000">
                                          <p:val>
                                            <p:strVal val="#ppt_x"/>
                                          </p:val>
                                        </p:tav>
                                      </p:tavLst>
                                    </p:anim>
                                    <p:anim calcmode="lin" valueType="num">
                                      <p:cBhvr additive="base">
                                        <p:cTn id="13" dur="500" fill="hold"/>
                                        <p:tgtEl>
                                          <p:spTgt spid="37696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6940"/>
                                        </p:tgtEl>
                                        <p:attrNameLst>
                                          <p:attrName>style.visibility</p:attrName>
                                        </p:attrNameLst>
                                      </p:cBhvr>
                                      <p:to>
                                        <p:strVal val="visible"/>
                                      </p:to>
                                    </p:set>
                                    <p:anim calcmode="lin" valueType="num">
                                      <p:cBhvr additive="base">
                                        <p:cTn id="18" dur="500" fill="hold"/>
                                        <p:tgtEl>
                                          <p:spTgt spid="376940"/>
                                        </p:tgtEl>
                                        <p:attrNameLst>
                                          <p:attrName>ppt_x</p:attrName>
                                        </p:attrNameLst>
                                      </p:cBhvr>
                                      <p:tavLst>
                                        <p:tav tm="0">
                                          <p:val>
                                            <p:strVal val="#ppt_x"/>
                                          </p:val>
                                        </p:tav>
                                        <p:tav tm="100000">
                                          <p:val>
                                            <p:strVal val="#ppt_x"/>
                                          </p:val>
                                        </p:tav>
                                      </p:tavLst>
                                    </p:anim>
                                    <p:anim calcmode="lin" valueType="num">
                                      <p:cBhvr additive="base">
                                        <p:cTn id="19" dur="500" fill="hold"/>
                                        <p:tgtEl>
                                          <p:spTgt spid="376940"/>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76970"/>
                                        </p:tgtEl>
                                        <p:attrNameLst>
                                          <p:attrName>style.visibility</p:attrName>
                                        </p:attrNameLst>
                                      </p:cBhvr>
                                      <p:to>
                                        <p:strVal val="visible"/>
                                      </p:to>
                                    </p:set>
                                    <p:anim calcmode="lin" valueType="num">
                                      <p:cBhvr additive="base">
                                        <p:cTn id="23" dur="500" fill="hold"/>
                                        <p:tgtEl>
                                          <p:spTgt spid="376970"/>
                                        </p:tgtEl>
                                        <p:attrNameLst>
                                          <p:attrName>ppt_x</p:attrName>
                                        </p:attrNameLst>
                                      </p:cBhvr>
                                      <p:tavLst>
                                        <p:tav tm="0">
                                          <p:val>
                                            <p:strVal val="#ppt_x"/>
                                          </p:val>
                                        </p:tav>
                                        <p:tav tm="100000">
                                          <p:val>
                                            <p:strVal val="#ppt_x"/>
                                          </p:val>
                                        </p:tav>
                                      </p:tavLst>
                                    </p:anim>
                                    <p:anim calcmode="lin" valueType="num">
                                      <p:cBhvr additive="base">
                                        <p:cTn id="24" dur="500" fill="hold"/>
                                        <p:tgtEl>
                                          <p:spTgt spid="37697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76847">
                                            <p:txEl>
                                              <p:pRg st="0" end="0"/>
                                            </p:txEl>
                                          </p:spTgt>
                                        </p:tgtEl>
                                        <p:attrNameLst>
                                          <p:attrName>style.visibility</p:attrName>
                                        </p:attrNameLst>
                                      </p:cBhvr>
                                      <p:to>
                                        <p:strVal val="visible"/>
                                      </p:to>
                                    </p:set>
                                    <p:anim calcmode="lin" valueType="num">
                                      <p:cBhvr additive="base">
                                        <p:cTn id="29" dur="500" fill="hold"/>
                                        <p:tgtEl>
                                          <p:spTgt spid="376847">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68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76847">
                                            <p:txEl>
                                              <p:pRg st="1" end="1"/>
                                            </p:txEl>
                                          </p:spTgt>
                                        </p:tgtEl>
                                        <p:attrNameLst>
                                          <p:attrName>style.visibility</p:attrName>
                                        </p:attrNameLst>
                                      </p:cBhvr>
                                      <p:to>
                                        <p:strVal val="visible"/>
                                      </p:to>
                                    </p:set>
                                    <p:anim calcmode="lin" valueType="num">
                                      <p:cBhvr additive="base">
                                        <p:cTn id="35" dur="500" fill="hold"/>
                                        <p:tgtEl>
                                          <p:spTgt spid="376847">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68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376979"/>
                                        </p:tgtEl>
                                        <p:attrNameLst>
                                          <p:attrName>style.visibility</p:attrName>
                                        </p:attrNameLst>
                                      </p:cBhvr>
                                      <p:to>
                                        <p:strVal val="visible"/>
                                      </p:to>
                                    </p:set>
                                    <p:anim calcmode="lin" valueType="num">
                                      <p:cBhvr additive="base">
                                        <p:cTn id="41" dur="500" fill="hold"/>
                                        <p:tgtEl>
                                          <p:spTgt spid="376979"/>
                                        </p:tgtEl>
                                        <p:attrNameLst>
                                          <p:attrName>ppt_x</p:attrName>
                                        </p:attrNameLst>
                                      </p:cBhvr>
                                      <p:tavLst>
                                        <p:tav tm="0">
                                          <p:val>
                                            <p:strVal val="#ppt_x"/>
                                          </p:val>
                                        </p:tav>
                                        <p:tav tm="100000">
                                          <p:val>
                                            <p:strVal val="#ppt_x"/>
                                          </p:val>
                                        </p:tav>
                                      </p:tavLst>
                                    </p:anim>
                                    <p:anim calcmode="lin" valueType="num">
                                      <p:cBhvr additive="base">
                                        <p:cTn id="42" dur="500" fill="hold"/>
                                        <p:tgtEl>
                                          <p:spTgt spid="3769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autoUpdateAnimBg="0"/>
      <p:bldP spid="376847" grpId="0" build="p" autoUpdateAnimBg="0"/>
      <p:bldP spid="376940" grpId="0" autoUpdateAnimBg="0"/>
    </p:bldLst>
  </p:timing>
</p:sld>
</file>

<file path=ppt/theme/theme1.xml><?xml version="1.0" encoding="utf-8"?>
<a:theme xmlns:a="http://schemas.openxmlformats.org/drawingml/2006/main" name="Post Modern">
  <a:themeElements>
    <a:clrScheme name="">
      <a:dk1>
        <a:srgbClr val="26263A"/>
      </a:dk1>
      <a:lt1>
        <a:srgbClr val="FEFED6"/>
      </a:lt1>
      <a:dk2>
        <a:srgbClr val="3528DE"/>
      </a:dk2>
      <a:lt2>
        <a:srgbClr val="969696"/>
      </a:lt2>
      <a:accent1>
        <a:srgbClr val="BABE90"/>
      </a:accent1>
      <a:accent2>
        <a:srgbClr val="FF3300"/>
      </a:accent2>
      <a:accent3>
        <a:srgbClr val="FEFEE8"/>
      </a:accent3>
      <a:accent4>
        <a:srgbClr val="1F1F30"/>
      </a:accent4>
      <a:accent5>
        <a:srgbClr val="D9DBC6"/>
      </a:accent5>
      <a:accent6>
        <a:srgbClr val="E72D00"/>
      </a:accent6>
      <a:hlink>
        <a:srgbClr val="710303"/>
      </a:hlink>
      <a:folHlink>
        <a:srgbClr val="33CC33"/>
      </a:folHlink>
    </a:clrScheme>
    <a:fontScheme name="Post Moder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2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Arial Unicode MS" panose="020B0604020202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2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cs typeface="Arial Unicode MS" panose="020B0604020202020204" pitchFamily="34" charset="-122"/>
          </a:defRPr>
        </a:defPPr>
      </a:lstStyle>
    </a:lnDef>
  </a:objectDefaults>
  <a:extraClrSchemeLst>
    <a:extraClrScheme>
      <a:clrScheme name="Post Modern 1">
        <a:dk1>
          <a:srgbClr val="8383AD"/>
        </a:dk1>
        <a:lt1>
          <a:srgbClr val="FEFED6"/>
        </a:lt1>
        <a:dk2>
          <a:srgbClr val="404176"/>
        </a:dk2>
        <a:lt2>
          <a:srgbClr val="969696"/>
        </a:lt2>
        <a:accent1>
          <a:srgbClr val="BABE90"/>
        </a:accent1>
        <a:accent2>
          <a:srgbClr val="666699"/>
        </a:accent2>
        <a:accent3>
          <a:srgbClr val="FEFEE8"/>
        </a:accent3>
        <a:accent4>
          <a:srgbClr val="6F6F93"/>
        </a:accent4>
        <a:accent5>
          <a:srgbClr val="D9DBC6"/>
        </a:accent5>
        <a:accent6>
          <a:srgbClr val="5C5C8A"/>
        </a:accent6>
        <a:hlink>
          <a:srgbClr val="C09E4A"/>
        </a:hlink>
        <a:folHlink>
          <a:srgbClr val="006666"/>
        </a:folHlink>
      </a:clrScheme>
      <a:clrMap bg1="lt1" tx1="dk1" bg2="lt2" tx2="dk2" accent1="accent1" accent2="accent2" accent3="accent3" accent4="accent4" accent5="accent5" accent6="accent6" hlink="hlink" folHlink="folHlink"/>
    </a:extraClrScheme>
    <a:extraClrScheme>
      <a:clrScheme name="Post Modern 2">
        <a:dk1>
          <a:srgbClr val="8383AD"/>
        </a:dk1>
        <a:lt1>
          <a:srgbClr val="FFFFFF"/>
        </a:lt1>
        <a:dk2>
          <a:srgbClr val="404176"/>
        </a:dk2>
        <a:lt2>
          <a:srgbClr val="969696"/>
        </a:lt2>
        <a:accent1>
          <a:srgbClr val="BABE90"/>
        </a:accent1>
        <a:accent2>
          <a:srgbClr val="666699"/>
        </a:accent2>
        <a:accent3>
          <a:srgbClr val="FFFFFF"/>
        </a:accent3>
        <a:accent4>
          <a:srgbClr val="6F6F93"/>
        </a:accent4>
        <a:accent5>
          <a:srgbClr val="D9DBC6"/>
        </a:accent5>
        <a:accent6>
          <a:srgbClr val="5C5C8A"/>
        </a:accent6>
        <a:hlink>
          <a:srgbClr val="C09E4A"/>
        </a:hlink>
        <a:folHlink>
          <a:srgbClr val="006666"/>
        </a:folHlink>
      </a:clrScheme>
      <a:clrMap bg1="lt1" tx1="dk1" bg2="lt2" tx2="dk2" accent1="accent1" accent2="accent2" accent3="accent3" accent4="accent4" accent5="accent5" accent6="accent6" hlink="hlink" folHlink="folHlink"/>
    </a:extraClrScheme>
    <a:extraClrScheme>
      <a:clrScheme name="Post Modern 3">
        <a:dk1>
          <a:srgbClr val="4D4D4D"/>
        </a:dk1>
        <a:lt1>
          <a:srgbClr val="FFFFFF"/>
        </a:lt1>
        <a:dk2>
          <a:srgbClr val="000000"/>
        </a:dk2>
        <a:lt2>
          <a:srgbClr val="969696"/>
        </a:lt2>
        <a:accent1>
          <a:srgbClr val="DDDDDD"/>
        </a:accent1>
        <a:accent2>
          <a:srgbClr val="5F5F5F"/>
        </a:accent2>
        <a:accent3>
          <a:srgbClr val="FFFFFF"/>
        </a:accent3>
        <a:accent4>
          <a:srgbClr val="404040"/>
        </a:accent4>
        <a:accent5>
          <a:srgbClr val="EBEBEB"/>
        </a:accent5>
        <a:accent6>
          <a:srgbClr val="555555"/>
        </a:accent6>
        <a:hlink>
          <a:srgbClr val="C0C0C0"/>
        </a:hlink>
        <a:folHlink>
          <a:srgbClr val="808080"/>
        </a:folHlink>
      </a:clrScheme>
      <a:clrMap bg1="lt1" tx1="dk1" bg2="lt2" tx2="dk2" accent1="accent1" accent2="accent2" accent3="accent3" accent4="accent4" accent5="accent5" accent6="accent6" hlink="hlink" folHlink="folHlink"/>
    </a:extraClrScheme>
    <a:extraClrScheme>
      <a:clrScheme name="Post Modern 4">
        <a:dk1>
          <a:srgbClr val="424262"/>
        </a:dk1>
        <a:lt1>
          <a:srgbClr val="FFFFFF"/>
        </a:lt1>
        <a:dk2>
          <a:srgbClr val="22659C"/>
        </a:dk2>
        <a:lt2>
          <a:srgbClr val="A4AEC2"/>
        </a:lt2>
        <a:accent1>
          <a:srgbClr val="B1C7E7"/>
        </a:accent1>
        <a:accent2>
          <a:srgbClr val="494983"/>
        </a:accent2>
        <a:accent3>
          <a:srgbClr val="FFFFFF"/>
        </a:accent3>
        <a:accent4>
          <a:srgbClr val="373753"/>
        </a:accent4>
        <a:accent5>
          <a:srgbClr val="D5E0F1"/>
        </a:accent5>
        <a:accent6>
          <a:srgbClr val="414176"/>
        </a:accent6>
        <a:hlink>
          <a:srgbClr val="6EADC4"/>
        </a:hlink>
        <a:folHlink>
          <a:srgbClr val="3E688E"/>
        </a:folHlink>
      </a:clrScheme>
      <a:clrMap bg1="lt1" tx1="dk1" bg2="lt2" tx2="dk2" accent1="accent1" accent2="accent2" accent3="accent3" accent4="accent4" accent5="accent5" accent6="accent6" hlink="hlink" folHlink="folHlink"/>
    </a:extraClrScheme>
    <a:extraClrScheme>
      <a:clrScheme name="Post Modern 5">
        <a:dk1>
          <a:srgbClr val="000000"/>
        </a:dk1>
        <a:lt1>
          <a:srgbClr val="FFFFFF"/>
        </a:lt1>
        <a:dk2>
          <a:srgbClr val="404176"/>
        </a:dk2>
        <a:lt2>
          <a:srgbClr val="969696"/>
        </a:lt2>
        <a:accent1>
          <a:srgbClr val="B4CD81"/>
        </a:accent1>
        <a:accent2>
          <a:srgbClr val="717EB5"/>
        </a:accent2>
        <a:accent3>
          <a:srgbClr val="FFFFFF"/>
        </a:accent3>
        <a:accent4>
          <a:srgbClr val="000000"/>
        </a:accent4>
        <a:accent5>
          <a:srgbClr val="D6E3C1"/>
        </a:accent5>
        <a:accent6>
          <a:srgbClr val="6672A4"/>
        </a:accent6>
        <a:hlink>
          <a:srgbClr val="D793C2"/>
        </a:hlink>
        <a:folHlink>
          <a:srgbClr val="826799"/>
        </a:folHlink>
      </a:clrScheme>
      <a:clrMap bg1="lt1" tx1="dk1" bg2="lt2" tx2="dk2" accent1="accent1" accent2="accent2" accent3="accent3" accent4="accent4" accent5="accent5" accent6="accent6" hlink="hlink" folHlink="folHlink"/>
    </a:extraClrScheme>
    <a:extraClrScheme>
      <a:clrScheme name="Post Modern 6">
        <a:dk1>
          <a:srgbClr val="000000"/>
        </a:dk1>
        <a:lt1>
          <a:srgbClr val="FFFFFF"/>
        </a:lt1>
        <a:dk2>
          <a:srgbClr val="000000"/>
        </a:dk2>
        <a:lt2>
          <a:srgbClr val="969696"/>
        </a:lt2>
        <a:accent1>
          <a:srgbClr val="B4CD81"/>
        </a:accent1>
        <a:accent2>
          <a:srgbClr val="DEA45E"/>
        </a:accent2>
        <a:accent3>
          <a:srgbClr val="FFFFFF"/>
        </a:accent3>
        <a:accent4>
          <a:srgbClr val="000000"/>
        </a:accent4>
        <a:accent5>
          <a:srgbClr val="D6E3C1"/>
        </a:accent5>
        <a:accent6>
          <a:srgbClr val="C99454"/>
        </a:accent6>
        <a:hlink>
          <a:srgbClr val="D793C2"/>
        </a:hlink>
        <a:folHlink>
          <a:srgbClr val="A08BB1"/>
        </a:folHlink>
      </a:clrScheme>
      <a:clrMap bg1="lt1" tx1="dk1" bg2="lt2" tx2="dk2" accent1="accent1" accent2="accent2" accent3="accent3" accent4="accent4" accent5="accent5" accent6="accent6" hlink="hlink" folHlink="folHlink"/>
    </a:extraClrScheme>
    <a:extraClrScheme>
      <a:clrScheme name="Post Modern 7">
        <a:dk1>
          <a:srgbClr val="111111"/>
        </a:dk1>
        <a:lt1>
          <a:srgbClr val="FAF5D2"/>
        </a:lt1>
        <a:dk2>
          <a:srgbClr val="4D4D4D"/>
        </a:dk2>
        <a:lt2>
          <a:srgbClr val="D0C59E"/>
        </a:lt2>
        <a:accent1>
          <a:srgbClr val="BABE90"/>
        </a:accent1>
        <a:accent2>
          <a:srgbClr val="666699"/>
        </a:accent2>
        <a:accent3>
          <a:srgbClr val="B2B2B2"/>
        </a:accent3>
        <a:accent4>
          <a:srgbClr val="D6D1B3"/>
        </a:accent4>
        <a:accent5>
          <a:srgbClr val="D9DBC6"/>
        </a:accent5>
        <a:accent6>
          <a:srgbClr val="5C5C8A"/>
        </a:accent6>
        <a:hlink>
          <a:srgbClr val="C09E4A"/>
        </a:hlink>
        <a:folHlink>
          <a:srgbClr val="006666"/>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37394</TotalTime>
  <Words>7392</Words>
  <Application>Microsoft Office PowerPoint</Application>
  <PresentationFormat>全屏显示(4:3)</PresentationFormat>
  <Paragraphs>936</Paragraphs>
  <Slides>109</Slides>
  <Notes>10</Notes>
  <HiddenSlides>11</HiddenSlides>
  <MMClips>0</MMClips>
  <ScaleCrop>false</ScaleCrop>
  <HeadingPairs>
    <vt:vector size="8" baseType="variant">
      <vt:variant>
        <vt:lpstr>已用的字体</vt:lpstr>
      </vt:variant>
      <vt:variant>
        <vt:i4>13</vt:i4>
      </vt:variant>
      <vt:variant>
        <vt:lpstr>主题</vt:lpstr>
      </vt:variant>
      <vt:variant>
        <vt:i4>19</vt:i4>
      </vt:variant>
      <vt:variant>
        <vt:lpstr>嵌入 OLE 服务器</vt:lpstr>
      </vt:variant>
      <vt:variant>
        <vt:i4>3</vt:i4>
      </vt:variant>
      <vt:variant>
        <vt:lpstr>幻灯片标题</vt:lpstr>
      </vt:variant>
      <vt:variant>
        <vt:i4>109</vt:i4>
      </vt:variant>
    </vt:vector>
  </HeadingPairs>
  <TitlesOfParts>
    <vt:vector size="144" baseType="lpstr">
      <vt:lpstr>Arial Unicode MS</vt:lpstr>
      <vt:lpstr>仿宋_GB2312</vt:lpstr>
      <vt:lpstr>华文仿宋</vt:lpstr>
      <vt:lpstr>华文楷体</vt:lpstr>
      <vt:lpstr>华文中宋</vt:lpstr>
      <vt:lpstr>楷体_GB2312</vt:lpstr>
      <vt:lpstr>宋体</vt:lpstr>
      <vt:lpstr>Arial</vt:lpstr>
      <vt:lpstr>Arial Narrow</vt:lpstr>
      <vt:lpstr>Cambria Math</vt:lpstr>
      <vt:lpstr>Symbol</vt:lpstr>
      <vt:lpstr>Times New Roman</vt:lpstr>
      <vt:lpstr>Wingdings</vt:lpstr>
      <vt:lpstr>Post Modern</vt:lpstr>
      <vt:lpstr>概率论与数理统计第一讲</vt:lpstr>
      <vt:lpstr>1_概率论与数理统计第一讲</vt:lpstr>
      <vt:lpstr>2_概率论与数理统计第一讲</vt:lpstr>
      <vt:lpstr>3_概率论与数理统计第一讲</vt:lpstr>
      <vt:lpstr>4_概率论与数理统计第一讲</vt:lpstr>
      <vt:lpstr>5_概率论与数理统计第一讲</vt:lpstr>
      <vt:lpstr>7_概率论与数理统计第一讲</vt:lpstr>
      <vt:lpstr>8_概率论与数理统计第一讲</vt:lpstr>
      <vt:lpstr>9_概率论与数理统计第一讲</vt:lpstr>
      <vt:lpstr>10_概率论与数理统计第一讲</vt:lpstr>
      <vt:lpstr>11_概率论与数理统计第一讲</vt:lpstr>
      <vt:lpstr>12_概率论与数理统计第一讲</vt:lpstr>
      <vt:lpstr>13_概率论与数理统计第一讲</vt:lpstr>
      <vt:lpstr>14_概率论与数理统计第一讲</vt:lpstr>
      <vt:lpstr>15_概率论与数理统计第一讲</vt:lpstr>
      <vt:lpstr>16_概率论与数理统计第一讲</vt:lpstr>
      <vt:lpstr>17_概率论与数理统计第一讲</vt:lpstr>
      <vt:lpstr>默认设计模板</vt:lpstr>
      <vt:lpstr>Equation</vt:lpstr>
      <vt:lpstr>BMP 图象</vt:lpstr>
      <vt:lpstr>Flash 影片</vt:lpstr>
      <vt:lpstr>第二章随机变量</vt:lpstr>
      <vt:lpstr>2.1随机变量的概念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随机变量的分布</vt:lpstr>
      <vt:lpstr>PowerPoint 演示文稿</vt:lpstr>
      <vt:lpstr>概率函数的性质</vt:lpstr>
      <vt:lpstr>例1 一批产品的废品率为5%, 从中任意抽取一个进行检验, 用随机变量ξ表示废品的个数.试写出ξ的分布. 解：</vt:lpstr>
      <vt:lpstr>两点分布: 只有两个可能取值的随机变量所服从的分布, 称为两点分布. 其概率函数为        P(ξ=xk)=pk     (k=1,2) 概率分布表为:</vt:lpstr>
      <vt:lpstr>0-1分布: 只取0和1两个值的随机变量所服从的分布. 其概率函数为                P("ξ"=k)=pk(1-p)1-k   (k=0,1) 概率分布表为:</vt:lpstr>
      <vt:lpstr>例2 产品由一、二、三等品及废品4种，其一、二、三等品律及废品律分别为60%、10%、20%、10%，任取一个产品检验其质量，用随机变量ξ描述检验结果并画出概率函数图。</vt:lpstr>
      <vt:lpstr>x 的概率分布表为</vt:lpstr>
      <vt:lpstr>例3 用随机变量描述掷一颗骰子的试验情况 解 令x表示掷一颗骰子出现的点数, 它可取1到6共6个自然数, 相应的概率都是1/6, 列成概率分布表和概率分布图如下</vt:lpstr>
      <vt:lpstr>PowerPoint 演示文稿</vt:lpstr>
      <vt:lpstr>例4 某种奖券中奖率为p, 某人一次买一张，求首次中奖时购买奖券的次数x 的分布.</vt:lpstr>
      <vt:lpstr>由此得到x的概率函数为  P(x =i)=p(1-p)i-1 (i=1,2,…)</vt:lpstr>
      <vt:lpstr>例5 盒内装有外形与功率均相同的15个灯泡, 其中10个螺口, 5个卡口, 灯口向下放着, 现在需用1个螺口灯泡, 从盒中任取一个, 如果取到卡口灯泡就不再放回去. 求在取到螺口灯泡之前已取出的卡口灯泡数x的分布.</vt:lpstr>
      <vt:lpstr>解  "x=0"表示第一个就取到了螺口灯泡, "x=1" 表示第一个取到卡口而第二个才取到螺口灯泡, 因此P(x=0)=10/15=2/3, P(x=1)=(5/15)(10/14)=5/21 P(x=2)=(5/15)(4/14)(10/13)=20/273 P(x=3)=(5/15)(4/14)(3/13)(10/12)=5/273 P(x=4)=(5/15)(4/14)(3/13)(2/12)(10/11)=10/3003 P(x=5)= (5/15)(4/14)(3/13)(2/12)(1/11)=1/3003 概率分布表为</vt:lpstr>
      <vt:lpstr>(二) 随机变量的分布函数</vt:lpstr>
      <vt:lpstr>分布函数F(x)的性质</vt:lpstr>
      <vt:lpstr>例6 求本节例1中的分布函数 解 在例1中x的分布函数如下表所示:</vt:lpstr>
      <vt:lpstr>对于一般的0-1分布: 其分布函数为</vt:lpstr>
      <vt:lpstr>例7 求例3中的分布函数F(x) 解</vt:lpstr>
      <vt:lpstr>x的概率函数及F(x)的图形为</vt:lpstr>
      <vt:lpstr>分布函数与概率函数满足关系：</vt:lpstr>
      <vt:lpstr>(三)连续型随机变量的分布</vt:lpstr>
      <vt:lpstr>PowerPoint 演示文稿</vt:lpstr>
      <vt:lpstr>PowerPoint 演示文稿</vt:lpstr>
      <vt:lpstr>F(x)的图形如下所示</vt:lpstr>
      <vt:lpstr>   在这里,分布函数F(x)是实数上的一个非降有界的连续函数,在整个数轴上没有一个跳跃点(可见,对于这样的随机变量,它取任何一个具体值的概率都是零).比例系数λ,反映了概率分布在区间[4,10]上任意一个子区间[c,d]上的密集程度,记作</vt:lpstr>
      <vt:lpstr>PowerPoint 演示文稿</vt:lpstr>
      <vt:lpstr>PowerPoint 演示文稿</vt:lpstr>
      <vt:lpstr>ξ密度函数φ(x)具有的性质</vt:lpstr>
      <vt:lpstr>PowerPoint 演示文稿</vt:lpstr>
      <vt:lpstr>进一步剖析可得</vt:lpstr>
      <vt:lpstr>概率密度函数(x)与分布函数F(x)的关系为</vt:lpstr>
      <vt:lpstr>例9 若x有概率密度</vt:lpstr>
      <vt:lpstr>j(x)的图形为</vt:lpstr>
      <vt:lpstr>当x&lt;a时</vt:lpstr>
      <vt:lpstr>当a&lt;x&lt;b时</vt:lpstr>
      <vt:lpstr>当x&gt;b时</vt:lpstr>
      <vt:lpstr>综上所述, 最后得分布函数为</vt:lpstr>
      <vt:lpstr>F(x)与j(x)的图形对照如下:</vt:lpstr>
      <vt:lpstr>例10 已知连续型随机变量x有概率密度</vt:lpstr>
      <vt:lpstr>则j(x)及其图形如下</vt:lpstr>
      <vt:lpstr>当x&lt;0时,</vt:lpstr>
      <vt:lpstr>当0&lt;x&lt;2时,</vt:lpstr>
      <vt:lpstr>当x&gt;2时,</vt:lpstr>
      <vt:lpstr>综合前面最后得</vt:lpstr>
      <vt:lpstr>PowerPoint 演示文稿</vt:lpstr>
      <vt:lpstr>现根据概率密度函数和分布函数分别计算概率P{1.5&lt;x&lt;2.5} 根据分布函数计算:  P{1.5&lt;x&lt;2.5}= P{1.5&lt;x2.5}-P(x=2.5)  =F(2.5)-F(1.5)-0  =1-[-(1.52/4)+1.5]=1-0.9375=0.0625 根据概率密度函数进行计算则是</vt:lpstr>
      <vt:lpstr>用两种方法计算P{1.5&lt;x&lt;2.5}的示意图</vt:lpstr>
      <vt:lpstr>最后，给出随机变量一个一般的定义</vt:lpstr>
      <vt:lpstr>二元随机变量</vt:lpstr>
      <vt:lpstr>PowerPoint 演示文稿</vt:lpstr>
      <vt:lpstr>定义 2.5  如果每次试验的结果对应着一组确</vt:lpstr>
      <vt:lpstr>注意</vt:lpstr>
      <vt:lpstr>（一）离散型</vt:lpstr>
      <vt:lpstr>为了直观, 可以把(x,h)所有的可能取值及相应概率列成表, 称为(x,h)的联合概率分布表</vt:lpstr>
      <vt:lpstr>也可用一系列等式来表示二元离散型随机变量(x,h)的联合概率分布.      P{x=xi, h=yj}= pij        (i, j=1,2,…) 这都被称作x与h的联合分布律, 具有性质:</vt:lpstr>
      <vt:lpstr>例1：同一品种的5个产品中, 有2个正品,连续抽取2个检验质量(不放回). 记 “xk=0”表示第k次取到正品,  “xk=1”为第k次取到次品(k=1,2).  试写出(x1, x2)的联合分布律.</vt:lpstr>
      <vt:lpstr>  解  按乘法公式有</vt:lpstr>
      <vt:lpstr>列成概率分布表为</vt:lpstr>
      <vt:lpstr>2.边缘分布与联合分布的关系 二元随机变量(x,h)中, 分量x(或h)的概率分布称为(x,h)的关于x(或h)的边缘分布. 如果已知(x,h)的联合分布为             P{x=xi,h=yj}=pij        (i, j=1,2,…) 则</vt:lpstr>
      <vt:lpstr>PowerPoint 演示文稿</vt:lpstr>
      <vt:lpstr>解  试验共有42=16种不同的等可能结果</vt:lpstr>
      <vt:lpstr>计算结果列于下表并计算x1的边缘分布</vt:lpstr>
      <vt:lpstr>条件分布  对于二元离散型随机变量(x,h), 如果P{h=yj}&gt;0, 称pij/pj(2)(i=1,2,…)为在h=yj条件下关于x的条件分布, 记为</vt:lpstr>
      <vt:lpstr>例3 求出例2在x2=1条件下x1的分布</vt:lpstr>
      <vt:lpstr>例4某射手在射击中, 每次击中目标的概率为p(0&lt;p&lt;1), 射击进行到第二次击中目标为止. 令x1, x2表示第1, 2次击中目标时所进行的射击次数, 求x1和x2的联合分布以及它们的条件分布.</vt:lpstr>
      <vt:lpstr>列成表为</vt:lpstr>
      <vt:lpstr>边缘分布为:</vt:lpstr>
      <vt:lpstr>对于任意大于1的正整数j=2,3,…, 有pj(2)&gt;0, 因此关于x1的条件分布为</vt:lpstr>
      <vt:lpstr>（二）连续型 1.联合概率密度 </vt:lpstr>
      <vt:lpstr>PowerPoint 演示文稿</vt:lpstr>
      <vt:lpstr>  (3)显然，对任意实数a&lt;b及c&lt;d,有 </vt:lpstr>
      <vt:lpstr>2.边缘概率密度(p47)</vt:lpstr>
      <vt:lpstr>边缘密度函数</vt:lpstr>
      <vt:lpstr>若jη(y)&gt;0, 称</vt:lpstr>
      <vt:lpstr>随机变量的独立性</vt:lpstr>
      <vt:lpstr>离散型  x与h相互独立的充要条件是对一切i,j=1,2,…                         pij=pi(1)pj(2) 例  如果x 取值1, 2的概率为0.6, 0.4 ，而h 取值1, 2, 3的概率为0.2, 0.5, 0.3, x与h相互独立, 则它们的联合概率分布如下表所示:</vt:lpstr>
      <vt:lpstr>在给定离散型随机变量的概率分布表的情况下</vt:lpstr>
      <vt:lpstr>连续型</vt:lpstr>
      <vt:lpstr>例5 本节例2的两个随机变量x1和x2是否相互独立?</vt:lpstr>
      <vt:lpstr>例6 两个随机变量x1与x2相互独立, 其概率密度为</vt:lpstr>
      <vt:lpstr>PowerPoint 演示文稿</vt:lpstr>
      <vt:lpstr>PowerPoint 演示文稿</vt:lpstr>
      <vt:lpstr>PowerPoint 演示文稿</vt:lpstr>
      <vt:lpstr>2.4   随机变量的函数的分布</vt:lpstr>
      <vt:lpstr>定义 2.10</vt:lpstr>
      <vt:lpstr>一、离散型随机变量函数的分布律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二、连续型随机变量函数的分布</vt:lpstr>
      <vt:lpstr>例5   已知ξ的概率密度是φξ(x),  η =4ξ-1, 求η的概率密度φη(x)。  </vt:lpstr>
      <vt:lpstr>PowerPoint 演示文稿</vt:lpstr>
      <vt:lpstr>例６    设随机变量 ξ 的分布函数为Ｆξ (Ｘ), 求ξ２的分布 函数． </vt:lpstr>
      <vt:lpstr>则ξ２的概率密度为</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概率论与数理统计</dc:title>
  <dc:creator>张素静</dc:creator>
  <cp:lastModifiedBy>yaxu li</cp:lastModifiedBy>
  <cp:revision>212</cp:revision>
  <dcterms:created xsi:type="dcterms:W3CDTF">2001-09-26T01:44:36Z</dcterms:created>
  <dcterms:modified xsi:type="dcterms:W3CDTF">2021-10-25T13:33:57Z</dcterms:modified>
</cp:coreProperties>
</file>