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89" r:id="rId3"/>
    <p:sldId id="257" r:id="rId4"/>
    <p:sldId id="259" r:id="rId5"/>
    <p:sldId id="258" r:id="rId6"/>
    <p:sldId id="260" r:id="rId7"/>
    <p:sldId id="261" r:id="rId8"/>
    <p:sldId id="290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Assistant" panose="020B0604020202020204" charset="-79"/>
      <p:regular r:id="rId16"/>
      <p:bold r:id="rId17"/>
    </p:embeddedFont>
    <p:embeddedFont>
      <p:font typeface="Alexandria" panose="020B0604020202020204" charset="-78"/>
      <p:regular r:id="rId18"/>
      <p:bold r:id="rId19"/>
    </p:embeddedFont>
    <p:embeddedFont>
      <p:font typeface="Bebas Neu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0AC63-A780-4F9B-8B61-51C470EBEE23}">
  <a:tblStyle styleId="{7A40AC63-A780-4F9B-8B61-51C470EB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105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b1e6fa62a9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b1e6fa62a9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72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b1e6fa62a9_0_17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b1e6fa62a9_0_17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0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b1e6fa62a9_0_17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b1e6fa62a9_0_17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99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1e6fa62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b1e6fa62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90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1e6fa62a9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b1e6fa62a9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4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b0e60419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b0e60419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b2bf5635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b2bf5635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6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b23dad63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b23dad63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3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1e6fa62a9_0_17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1e6fa62a9_0_17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0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b1e6fa62a9_0_17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b1e6fa62a9_0_17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0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b1e6fa62a9_0_17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b1e6fa62a9_0_17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66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5028" y="-154375"/>
            <a:ext cx="10066980" cy="5678876"/>
            <a:chOff x="-545028" y="-154375"/>
            <a:chExt cx="10066980" cy="5678876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7225" y="4073075"/>
              <a:ext cx="1602122" cy="145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3816" y="419854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5100" y="805725"/>
            <a:ext cx="37470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545028" y="-154375"/>
            <a:ext cx="10066980" cy="5678876"/>
            <a:chOff x="-545028" y="-154375"/>
            <a:chExt cx="10066980" cy="5678876"/>
          </a:xfrm>
        </p:grpSpPr>
        <p:pic>
          <p:nvPicPr>
            <p:cNvPr id="125" name="Google Shape;12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7225" y="4073075"/>
              <a:ext cx="1602122" cy="145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3816" y="419854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3"/>
          <p:cNvGrpSpPr/>
          <p:nvPr/>
        </p:nvGrpSpPr>
        <p:grpSpPr>
          <a:xfrm>
            <a:off x="160612" y="125459"/>
            <a:ext cx="9356337" cy="5508891"/>
            <a:chOff x="160612" y="125459"/>
            <a:chExt cx="9356337" cy="5508891"/>
          </a:xfrm>
        </p:grpSpPr>
        <p:pic>
          <p:nvPicPr>
            <p:cNvPr id="136" name="Google Shape;13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0" y="4507950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07815" y="3359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6600" y="125459"/>
              <a:ext cx="367826" cy="319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9" name="Google Shape;139;p13"/>
            <p:cNvGrpSpPr/>
            <p:nvPr/>
          </p:nvGrpSpPr>
          <p:grpSpPr>
            <a:xfrm flipH="1">
              <a:off x="160612" y="247426"/>
              <a:ext cx="307364" cy="455485"/>
              <a:chOff x="5606079" y="1132503"/>
              <a:chExt cx="461161" cy="683398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3" name="Google Shape;14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150" y="4448713"/>
              <a:ext cx="307375" cy="319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3"/>
            <p:cNvGrpSpPr/>
            <p:nvPr/>
          </p:nvGrpSpPr>
          <p:grpSpPr>
            <a:xfrm>
              <a:off x="8622037" y="1485038"/>
              <a:ext cx="307364" cy="757298"/>
              <a:chOff x="8622037" y="1485038"/>
              <a:chExt cx="307364" cy="757298"/>
            </a:xfrm>
          </p:grpSpPr>
          <p:sp>
            <p:nvSpPr>
              <p:cNvPr id="145" name="Google Shape;145;p13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" name="Google Shape;146;p13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147" name="Google Shape;147;p13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2" hasCustomPrompt="1"/>
          </p:nvPr>
        </p:nvSpPr>
        <p:spPr>
          <a:xfrm>
            <a:off x="821825" y="1222017"/>
            <a:ext cx="7125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610525" y="1222025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3" hasCustomPrompt="1"/>
          </p:nvPr>
        </p:nvSpPr>
        <p:spPr>
          <a:xfrm>
            <a:off x="821825" y="1928865"/>
            <a:ext cx="7125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4"/>
          </p:nvPr>
        </p:nvSpPr>
        <p:spPr>
          <a:xfrm>
            <a:off x="1610525" y="1928869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5" hasCustomPrompt="1"/>
          </p:nvPr>
        </p:nvSpPr>
        <p:spPr>
          <a:xfrm>
            <a:off x="821825" y="2635713"/>
            <a:ext cx="712500" cy="5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6"/>
          </p:nvPr>
        </p:nvSpPr>
        <p:spPr>
          <a:xfrm>
            <a:off x="1610525" y="2559513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7" hasCustomPrompt="1"/>
          </p:nvPr>
        </p:nvSpPr>
        <p:spPr>
          <a:xfrm>
            <a:off x="821825" y="3342561"/>
            <a:ext cx="7125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8"/>
          </p:nvPr>
        </p:nvSpPr>
        <p:spPr>
          <a:xfrm>
            <a:off x="1610525" y="3266356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9" hasCustomPrompt="1"/>
          </p:nvPr>
        </p:nvSpPr>
        <p:spPr>
          <a:xfrm>
            <a:off x="821825" y="4049409"/>
            <a:ext cx="7125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3"/>
          </p:nvPr>
        </p:nvSpPr>
        <p:spPr>
          <a:xfrm>
            <a:off x="1610525" y="4049400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775" y="1222017"/>
            <a:ext cx="7125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5"/>
          </p:nvPr>
        </p:nvSpPr>
        <p:spPr>
          <a:xfrm>
            <a:off x="5391475" y="1222025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6" hasCustomPrompt="1"/>
          </p:nvPr>
        </p:nvSpPr>
        <p:spPr>
          <a:xfrm>
            <a:off x="4602775" y="1928865"/>
            <a:ext cx="712500" cy="5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7"/>
          </p:nvPr>
        </p:nvSpPr>
        <p:spPr>
          <a:xfrm>
            <a:off x="5391475" y="1852669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02775" y="2635713"/>
            <a:ext cx="7125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9"/>
          </p:nvPr>
        </p:nvSpPr>
        <p:spPr>
          <a:xfrm>
            <a:off x="5391475" y="2559513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775" y="3342561"/>
            <a:ext cx="7125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21"/>
          </p:nvPr>
        </p:nvSpPr>
        <p:spPr>
          <a:xfrm>
            <a:off x="5391475" y="3266356"/>
            <a:ext cx="2930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4"/>
          <p:cNvGrpSpPr/>
          <p:nvPr/>
        </p:nvGrpSpPr>
        <p:grpSpPr>
          <a:xfrm>
            <a:off x="-373034" y="-679683"/>
            <a:ext cx="9323018" cy="6313192"/>
            <a:chOff x="-373034" y="-679683"/>
            <a:chExt cx="9323018" cy="6313192"/>
          </a:xfrm>
        </p:grpSpPr>
        <p:grpSp>
          <p:nvGrpSpPr>
            <p:cNvPr id="171" name="Google Shape;171;p14"/>
            <p:cNvGrpSpPr/>
            <p:nvPr/>
          </p:nvGrpSpPr>
          <p:grpSpPr>
            <a:xfrm>
              <a:off x="-373034" y="335937"/>
              <a:ext cx="9323018" cy="5297571"/>
              <a:chOff x="-373034" y="335937"/>
              <a:chExt cx="9323018" cy="5297571"/>
            </a:xfrm>
          </p:grpSpPr>
          <p:grpSp>
            <p:nvGrpSpPr>
              <p:cNvPr id="172" name="Google Shape;172;p14"/>
              <p:cNvGrpSpPr/>
              <p:nvPr/>
            </p:nvGrpSpPr>
            <p:grpSpPr>
              <a:xfrm flipH="1">
                <a:off x="160612" y="3248576"/>
                <a:ext cx="307364" cy="455485"/>
                <a:chOff x="5606079" y="1132503"/>
                <a:chExt cx="461161" cy="683398"/>
              </a:xfrm>
            </p:grpSpPr>
            <p:sp>
              <p:nvSpPr>
                <p:cNvPr id="173" name="Google Shape;173;p14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76" name="Google Shape;176;p1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25150" y="3946625"/>
                <a:ext cx="307375" cy="31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907815" y="335937"/>
                <a:ext cx="1042169" cy="3981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373034" y="4508797"/>
                <a:ext cx="1088136" cy="11247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423988" y="952600"/>
                <a:ext cx="307375" cy="3139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0" name="Google Shape;180;p14"/>
              <p:cNvGrpSpPr/>
              <p:nvPr/>
            </p:nvGrpSpPr>
            <p:grpSpPr>
              <a:xfrm>
                <a:off x="8622037" y="1485038"/>
                <a:ext cx="307364" cy="757298"/>
                <a:chOff x="8622037" y="1485038"/>
                <a:chExt cx="307364" cy="757298"/>
              </a:xfrm>
            </p:grpSpPr>
            <p:sp>
              <p:nvSpPr>
                <p:cNvPr id="181" name="Google Shape;181;p14"/>
                <p:cNvSpPr/>
                <p:nvPr/>
              </p:nvSpPr>
              <p:spPr>
                <a:xfrm flipH="1">
                  <a:off x="8707743" y="1485038"/>
                  <a:ext cx="135922" cy="176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2" name="Google Shape;182;p14"/>
                <p:cNvGrpSpPr/>
                <p:nvPr/>
              </p:nvGrpSpPr>
              <p:grpSpPr>
                <a:xfrm flipH="1">
                  <a:off x="8622037" y="1786851"/>
                  <a:ext cx="307364" cy="455485"/>
                  <a:chOff x="5606079" y="1132503"/>
                  <a:chExt cx="461161" cy="683398"/>
                </a:xfrm>
              </p:grpSpPr>
              <p:sp>
                <p:nvSpPr>
                  <p:cNvPr id="183" name="Google Shape;183;p14"/>
                  <p:cNvSpPr/>
                  <p:nvPr/>
                </p:nvSpPr>
                <p:spPr>
                  <a:xfrm>
                    <a:off x="5863860" y="1552026"/>
                    <a:ext cx="203380" cy="263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732" h="522525" extrusionOk="0">
                        <a:moveTo>
                          <a:pt x="395208" y="235379"/>
                        </a:moveTo>
                        <a:cubicBezTo>
                          <a:pt x="372747" y="226148"/>
                          <a:pt x="349978" y="218764"/>
                          <a:pt x="326594" y="212610"/>
                        </a:cubicBezTo>
                        <a:cubicBezTo>
                          <a:pt x="314902" y="209533"/>
                          <a:pt x="302595" y="207072"/>
                          <a:pt x="290595" y="204918"/>
                        </a:cubicBezTo>
                        <a:cubicBezTo>
                          <a:pt x="284441" y="203995"/>
                          <a:pt x="272134" y="200303"/>
                          <a:pt x="275211" y="205533"/>
                        </a:cubicBezTo>
                        <a:cubicBezTo>
                          <a:pt x="265365" y="188918"/>
                          <a:pt x="261673" y="166150"/>
                          <a:pt x="256134" y="147689"/>
                        </a:cubicBezTo>
                        <a:cubicBezTo>
                          <a:pt x="242596" y="101536"/>
                          <a:pt x="228443" y="55076"/>
                          <a:pt x="218597" y="8000"/>
                        </a:cubicBezTo>
                        <a:cubicBezTo>
                          <a:pt x="217674" y="3077"/>
                          <a:pt x="214289" y="615"/>
                          <a:pt x="210597" y="0"/>
                        </a:cubicBezTo>
                        <a:cubicBezTo>
                          <a:pt x="210597" y="0"/>
                          <a:pt x="209982" y="0"/>
                          <a:pt x="209674" y="0"/>
                        </a:cubicBezTo>
                        <a:lnTo>
                          <a:pt x="209674" y="0"/>
                        </a:lnTo>
                        <a:cubicBezTo>
                          <a:pt x="209674" y="0"/>
                          <a:pt x="208443" y="0"/>
                          <a:pt x="207828" y="0"/>
                        </a:cubicBezTo>
                        <a:lnTo>
                          <a:pt x="204751" y="0"/>
                        </a:lnTo>
                        <a:cubicBezTo>
                          <a:pt x="200136" y="0"/>
                          <a:pt x="195213" y="3385"/>
                          <a:pt x="193982" y="8307"/>
                        </a:cubicBezTo>
                        <a:cubicBezTo>
                          <a:pt x="183828" y="54768"/>
                          <a:pt x="166290" y="100613"/>
                          <a:pt x="151214" y="145535"/>
                        </a:cubicBezTo>
                        <a:cubicBezTo>
                          <a:pt x="144752" y="165227"/>
                          <a:pt x="138599" y="186457"/>
                          <a:pt x="129060" y="204918"/>
                        </a:cubicBezTo>
                        <a:cubicBezTo>
                          <a:pt x="129676" y="203687"/>
                          <a:pt x="126291" y="203380"/>
                          <a:pt x="119830" y="204303"/>
                        </a:cubicBezTo>
                        <a:cubicBezTo>
                          <a:pt x="107830" y="206149"/>
                          <a:pt x="96138" y="208302"/>
                          <a:pt x="84139" y="211072"/>
                        </a:cubicBezTo>
                        <a:cubicBezTo>
                          <a:pt x="58293" y="216918"/>
                          <a:pt x="32755" y="225533"/>
                          <a:pt x="8140" y="235686"/>
                        </a:cubicBezTo>
                        <a:cubicBezTo>
                          <a:pt x="-475" y="239071"/>
                          <a:pt x="-3552" y="250763"/>
                          <a:pt x="5371" y="255994"/>
                        </a:cubicBezTo>
                        <a:cubicBezTo>
                          <a:pt x="32755" y="272609"/>
                          <a:pt x="63216" y="282762"/>
                          <a:pt x="93369" y="293531"/>
                        </a:cubicBezTo>
                        <a:cubicBezTo>
                          <a:pt x="107215" y="298454"/>
                          <a:pt x="120445" y="303685"/>
                          <a:pt x="134291" y="308300"/>
                        </a:cubicBezTo>
                        <a:cubicBezTo>
                          <a:pt x="140753" y="310454"/>
                          <a:pt x="146906" y="311992"/>
                          <a:pt x="150291" y="318454"/>
                        </a:cubicBezTo>
                        <a:cubicBezTo>
                          <a:pt x="153983" y="324915"/>
                          <a:pt x="154291" y="334761"/>
                          <a:pt x="155521" y="341838"/>
                        </a:cubicBezTo>
                        <a:cubicBezTo>
                          <a:pt x="158906" y="359991"/>
                          <a:pt x="161060" y="378144"/>
                          <a:pt x="164444" y="395990"/>
                        </a:cubicBezTo>
                        <a:cubicBezTo>
                          <a:pt x="172136" y="435681"/>
                          <a:pt x="183521" y="474450"/>
                          <a:pt x="190290" y="514449"/>
                        </a:cubicBezTo>
                        <a:cubicBezTo>
                          <a:pt x="192136" y="525218"/>
                          <a:pt x="209982" y="525218"/>
                          <a:pt x="211828" y="514449"/>
                        </a:cubicBezTo>
                        <a:cubicBezTo>
                          <a:pt x="218289" y="477527"/>
                          <a:pt x="228135" y="441220"/>
                          <a:pt x="236135" y="404605"/>
                        </a:cubicBezTo>
                        <a:cubicBezTo>
                          <a:pt x="241981" y="377221"/>
                          <a:pt x="241058" y="344299"/>
                          <a:pt x="252134" y="318454"/>
                        </a:cubicBezTo>
                        <a:cubicBezTo>
                          <a:pt x="257673" y="305531"/>
                          <a:pt x="290903" y="300608"/>
                          <a:pt x="301979" y="296608"/>
                        </a:cubicBezTo>
                        <a:cubicBezTo>
                          <a:pt x="334286" y="284301"/>
                          <a:pt x="367516" y="274762"/>
                          <a:pt x="397361" y="256609"/>
                        </a:cubicBezTo>
                        <a:cubicBezTo>
                          <a:pt x="406284" y="251071"/>
                          <a:pt x="403207" y="239686"/>
                          <a:pt x="394592" y="236302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14"/>
                  <p:cNvSpPr/>
                  <p:nvPr/>
                </p:nvSpPr>
                <p:spPr>
                  <a:xfrm>
                    <a:off x="5935333" y="1132503"/>
                    <a:ext cx="72407" cy="72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81" h="143381" extrusionOk="0">
                        <a:moveTo>
                          <a:pt x="143381" y="71691"/>
                        </a:moveTo>
                        <a:cubicBezTo>
                          <a:pt x="143381" y="111382"/>
                          <a:pt x="111382" y="143381"/>
                          <a:pt x="71691" y="143381"/>
                        </a:cubicBezTo>
                        <a:cubicBezTo>
                          <a:pt x="31999" y="143381"/>
                          <a:pt x="0" y="111382"/>
                          <a:pt x="0" y="71691"/>
                        </a:cubicBezTo>
                        <a:cubicBezTo>
                          <a:pt x="0" y="31999"/>
                          <a:pt x="31999" y="0"/>
                          <a:pt x="71691" y="0"/>
                        </a:cubicBezTo>
                        <a:cubicBezTo>
                          <a:pt x="111382" y="0"/>
                          <a:pt x="143381" y="31999"/>
                          <a:pt x="143381" y="71691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14"/>
                  <p:cNvSpPr/>
                  <p:nvPr/>
                </p:nvSpPr>
                <p:spPr>
                  <a:xfrm>
                    <a:off x="5606079" y="1513156"/>
                    <a:ext cx="59045" cy="58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20" h="116612" extrusionOk="0">
                        <a:moveTo>
                          <a:pt x="116920" y="58152"/>
                        </a:moveTo>
                        <a:cubicBezTo>
                          <a:pt x="116920" y="90459"/>
                          <a:pt x="90767" y="116612"/>
                          <a:pt x="58460" y="116612"/>
                        </a:cubicBezTo>
                        <a:cubicBezTo>
                          <a:pt x="26153" y="116612"/>
                          <a:pt x="0" y="90459"/>
                          <a:pt x="0" y="58152"/>
                        </a:cubicBezTo>
                        <a:cubicBezTo>
                          <a:pt x="0" y="25846"/>
                          <a:pt x="26153" y="0"/>
                          <a:pt x="58460" y="0"/>
                        </a:cubicBezTo>
                        <a:cubicBezTo>
                          <a:pt x="90767" y="0"/>
                          <a:pt x="116920" y="26153"/>
                          <a:pt x="116920" y="58152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pic>
          <p:nvPicPr>
            <p:cNvPr id="186" name="Google Shape;18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8626" y="-679683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5"/>
          <p:cNvGrpSpPr/>
          <p:nvPr/>
        </p:nvGrpSpPr>
        <p:grpSpPr>
          <a:xfrm>
            <a:off x="194016" y="-681375"/>
            <a:ext cx="9323018" cy="6314884"/>
            <a:chOff x="194016" y="-681375"/>
            <a:chExt cx="9323018" cy="6314884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194016" y="335937"/>
              <a:ext cx="9323018" cy="5297571"/>
              <a:chOff x="194016" y="335937"/>
              <a:chExt cx="9323018" cy="5297571"/>
            </a:xfrm>
          </p:grpSpPr>
          <p:pic>
            <p:nvPicPr>
              <p:cNvPr id="191" name="Google Shape;191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flipH="1">
                <a:off x="194016" y="335937"/>
                <a:ext cx="1042169" cy="39813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2" name="Google Shape;192;p15"/>
              <p:cNvGrpSpPr/>
              <p:nvPr/>
            </p:nvGrpSpPr>
            <p:grpSpPr>
              <a:xfrm>
                <a:off x="8709049" y="3248576"/>
                <a:ext cx="307364" cy="455485"/>
                <a:chOff x="5606079" y="1132503"/>
                <a:chExt cx="461161" cy="683398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96" name="Google Shape;19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8428898" y="4508797"/>
                <a:ext cx="1088136" cy="11247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8644500" y="3946625"/>
                <a:ext cx="307375" cy="31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07737" y="952600"/>
                <a:ext cx="307375" cy="3139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9" name="Google Shape;199;p15"/>
              <p:cNvGrpSpPr/>
              <p:nvPr/>
            </p:nvGrpSpPr>
            <p:grpSpPr>
              <a:xfrm flipH="1">
                <a:off x="247624" y="1485038"/>
                <a:ext cx="307364" cy="757298"/>
                <a:chOff x="8622037" y="1485038"/>
                <a:chExt cx="307364" cy="757298"/>
              </a:xfrm>
            </p:grpSpPr>
            <p:sp>
              <p:nvSpPr>
                <p:cNvPr id="200" name="Google Shape;200;p15"/>
                <p:cNvSpPr/>
                <p:nvPr/>
              </p:nvSpPr>
              <p:spPr>
                <a:xfrm flipH="1">
                  <a:off x="8707743" y="1485038"/>
                  <a:ext cx="135922" cy="176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1" name="Google Shape;201;p15"/>
                <p:cNvGrpSpPr/>
                <p:nvPr/>
              </p:nvGrpSpPr>
              <p:grpSpPr>
                <a:xfrm flipH="1">
                  <a:off x="8622037" y="1786851"/>
                  <a:ext cx="307364" cy="455485"/>
                  <a:chOff x="5606079" y="1132503"/>
                  <a:chExt cx="461161" cy="683398"/>
                </a:xfrm>
              </p:grpSpPr>
              <p:sp>
                <p:nvSpPr>
                  <p:cNvPr id="202" name="Google Shape;202;p15"/>
                  <p:cNvSpPr/>
                  <p:nvPr/>
                </p:nvSpPr>
                <p:spPr>
                  <a:xfrm>
                    <a:off x="5863860" y="1552026"/>
                    <a:ext cx="203380" cy="263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732" h="522525" extrusionOk="0">
                        <a:moveTo>
                          <a:pt x="395208" y="235379"/>
                        </a:moveTo>
                        <a:cubicBezTo>
                          <a:pt x="372747" y="226148"/>
                          <a:pt x="349978" y="218764"/>
                          <a:pt x="326594" y="212610"/>
                        </a:cubicBezTo>
                        <a:cubicBezTo>
                          <a:pt x="314902" y="209533"/>
                          <a:pt x="302595" y="207072"/>
                          <a:pt x="290595" y="204918"/>
                        </a:cubicBezTo>
                        <a:cubicBezTo>
                          <a:pt x="284441" y="203995"/>
                          <a:pt x="272134" y="200303"/>
                          <a:pt x="275211" y="205533"/>
                        </a:cubicBezTo>
                        <a:cubicBezTo>
                          <a:pt x="265365" y="188918"/>
                          <a:pt x="261673" y="166150"/>
                          <a:pt x="256134" y="147689"/>
                        </a:cubicBezTo>
                        <a:cubicBezTo>
                          <a:pt x="242596" y="101536"/>
                          <a:pt x="228443" y="55076"/>
                          <a:pt x="218597" y="8000"/>
                        </a:cubicBezTo>
                        <a:cubicBezTo>
                          <a:pt x="217674" y="3077"/>
                          <a:pt x="214289" y="615"/>
                          <a:pt x="210597" y="0"/>
                        </a:cubicBezTo>
                        <a:cubicBezTo>
                          <a:pt x="210597" y="0"/>
                          <a:pt x="209982" y="0"/>
                          <a:pt x="209674" y="0"/>
                        </a:cubicBezTo>
                        <a:lnTo>
                          <a:pt x="209674" y="0"/>
                        </a:lnTo>
                        <a:cubicBezTo>
                          <a:pt x="209674" y="0"/>
                          <a:pt x="208443" y="0"/>
                          <a:pt x="207828" y="0"/>
                        </a:cubicBezTo>
                        <a:lnTo>
                          <a:pt x="204751" y="0"/>
                        </a:lnTo>
                        <a:cubicBezTo>
                          <a:pt x="200136" y="0"/>
                          <a:pt x="195213" y="3385"/>
                          <a:pt x="193982" y="8307"/>
                        </a:cubicBezTo>
                        <a:cubicBezTo>
                          <a:pt x="183828" y="54768"/>
                          <a:pt x="166290" y="100613"/>
                          <a:pt x="151214" y="145535"/>
                        </a:cubicBezTo>
                        <a:cubicBezTo>
                          <a:pt x="144752" y="165227"/>
                          <a:pt x="138599" y="186457"/>
                          <a:pt x="129060" y="204918"/>
                        </a:cubicBezTo>
                        <a:cubicBezTo>
                          <a:pt x="129676" y="203687"/>
                          <a:pt x="126291" y="203380"/>
                          <a:pt x="119830" y="204303"/>
                        </a:cubicBezTo>
                        <a:cubicBezTo>
                          <a:pt x="107830" y="206149"/>
                          <a:pt x="96138" y="208302"/>
                          <a:pt x="84139" y="211072"/>
                        </a:cubicBezTo>
                        <a:cubicBezTo>
                          <a:pt x="58293" y="216918"/>
                          <a:pt x="32755" y="225533"/>
                          <a:pt x="8140" y="235686"/>
                        </a:cubicBezTo>
                        <a:cubicBezTo>
                          <a:pt x="-475" y="239071"/>
                          <a:pt x="-3552" y="250763"/>
                          <a:pt x="5371" y="255994"/>
                        </a:cubicBezTo>
                        <a:cubicBezTo>
                          <a:pt x="32755" y="272609"/>
                          <a:pt x="63216" y="282762"/>
                          <a:pt x="93369" y="293531"/>
                        </a:cubicBezTo>
                        <a:cubicBezTo>
                          <a:pt x="107215" y="298454"/>
                          <a:pt x="120445" y="303685"/>
                          <a:pt x="134291" y="308300"/>
                        </a:cubicBezTo>
                        <a:cubicBezTo>
                          <a:pt x="140753" y="310454"/>
                          <a:pt x="146906" y="311992"/>
                          <a:pt x="150291" y="318454"/>
                        </a:cubicBezTo>
                        <a:cubicBezTo>
                          <a:pt x="153983" y="324915"/>
                          <a:pt x="154291" y="334761"/>
                          <a:pt x="155521" y="341838"/>
                        </a:cubicBezTo>
                        <a:cubicBezTo>
                          <a:pt x="158906" y="359991"/>
                          <a:pt x="161060" y="378144"/>
                          <a:pt x="164444" y="395990"/>
                        </a:cubicBezTo>
                        <a:cubicBezTo>
                          <a:pt x="172136" y="435681"/>
                          <a:pt x="183521" y="474450"/>
                          <a:pt x="190290" y="514449"/>
                        </a:cubicBezTo>
                        <a:cubicBezTo>
                          <a:pt x="192136" y="525218"/>
                          <a:pt x="209982" y="525218"/>
                          <a:pt x="211828" y="514449"/>
                        </a:cubicBezTo>
                        <a:cubicBezTo>
                          <a:pt x="218289" y="477527"/>
                          <a:pt x="228135" y="441220"/>
                          <a:pt x="236135" y="404605"/>
                        </a:cubicBezTo>
                        <a:cubicBezTo>
                          <a:pt x="241981" y="377221"/>
                          <a:pt x="241058" y="344299"/>
                          <a:pt x="252134" y="318454"/>
                        </a:cubicBezTo>
                        <a:cubicBezTo>
                          <a:pt x="257673" y="305531"/>
                          <a:pt x="290903" y="300608"/>
                          <a:pt x="301979" y="296608"/>
                        </a:cubicBezTo>
                        <a:cubicBezTo>
                          <a:pt x="334286" y="284301"/>
                          <a:pt x="367516" y="274762"/>
                          <a:pt x="397361" y="256609"/>
                        </a:cubicBezTo>
                        <a:cubicBezTo>
                          <a:pt x="406284" y="251071"/>
                          <a:pt x="403207" y="239686"/>
                          <a:pt x="394592" y="236302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5"/>
                  <p:cNvSpPr/>
                  <p:nvPr/>
                </p:nvSpPr>
                <p:spPr>
                  <a:xfrm>
                    <a:off x="5935333" y="1132503"/>
                    <a:ext cx="72407" cy="72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81" h="143381" extrusionOk="0">
                        <a:moveTo>
                          <a:pt x="143381" y="71691"/>
                        </a:moveTo>
                        <a:cubicBezTo>
                          <a:pt x="143381" y="111382"/>
                          <a:pt x="111382" y="143381"/>
                          <a:pt x="71691" y="143381"/>
                        </a:cubicBezTo>
                        <a:cubicBezTo>
                          <a:pt x="31999" y="143381"/>
                          <a:pt x="0" y="111382"/>
                          <a:pt x="0" y="71691"/>
                        </a:cubicBezTo>
                        <a:cubicBezTo>
                          <a:pt x="0" y="31999"/>
                          <a:pt x="31999" y="0"/>
                          <a:pt x="71691" y="0"/>
                        </a:cubicBezTo>
                        <a:cubicBezTo>
                          <a:pt x="111382" y="0"/>
                          <a:pt x="143381" y="31999"/>
                          <a:pt x="143381" y="71691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5"/>
                  <p:cNvSpPr/>
                  <p:nvPr/>
                </p:nvSpPr>
                <p:spPr>
                  <a:xfrm>
                    <a:off x="5606079" y="1513156"/>
                    <a:ext cx="59045" cy="58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20" h="116612" extrusionOk="0">
                        <a:moveTo>
                          <a:pt x="116920" y="58152"/>
                        </a:moveTo>
                        <a:cubicBezTo>
                          <a:pt x="116920" y="90459"/>
                          <a:pt x="90767" y="116612"/>
                          <a:pt x="58460" y="116612"/>
                        </a:cubicBezTo>
                        <a:cubicBezTo>
                          <a:pt x="26153" y="116612"/>
                          <a:pt x="0" y="90459"/>
                          <a:pt x="0" y="58152"/>
                        </a:cubicBezTo>
                        <a:cubicBezTo>
                          <a:pt x="0" y="25846"/>
                          <a:pt x="26153" y="0"/>
                          <a:pt x="58460" y="0"/>
                        </a:cubicBezTo>
                        <a:cubicBezTo>
                          <a:pt x="90767" y="0"/>
                          <a:pt x="116920" y="26153"/>
                          <a:pt x="116920" y="58152"/>
                        </a:cubicBezTo>
                        <a:close/>
                      </a:path>
                    </a:pathLst>
                  </a:custGeom>
                  <a:solidFill>
                    <a:srgbClr val="2C52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pic>
          <p:nvPicPr>
            <p:cNvPr id="205" name="Google Shape;20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1650" y="-681375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6"/>
          <p:cNvGrpSpPr/>
          <p:nvPr/>
        </p:nvGrpSpPr>
        <p:grpSpPr>
          <a:xfrm>
            <a:off x="-545028" y="-154375"/>
            <a:ext cx="10066980" cy="5767175"/>
            <a:chOff x="-545028" y="-154375"/>
            <a:chExt cx="10066980" cy="5767175"/>
          </a:xfrm>
        </p:grpSpPr>
        <p:pic>
          <p:nvPicPr>
            <p:cNvPr id="209" name="Google Shape;20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5037" y="4296413"/>
              <a:ext cx="1311350" cy="132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3816" y="419854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28900" y="-104400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8201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2054550" y="1385100"/>
            <a:ext cx="50349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7"/>
          <p:cNvGrpSpPr/>
          <p:nvPr/>
        </p:nvGrpSpPr>
        <p:grpSpPr>
          <a:xfrm>
            <a:off x="-545028" y="-154375"/>
            <a:ext cx="10066980" cy="5477633"/>
            <a:chOff x="-545028" y="-154375"/>
            <a:chExt cx="10066980" cy="5477633"/>
          </a:xfrm>
        </p:grpSpPr>
        <p:pic>
          <p:nvPicPr>
            <p:cNvPr id="218" name="Google Shape;218;p17"/>
            <p:cNvPicPr preferRelativeResize="0"/>
            <p:nvPr/>
          </p:nvPicPr>
          <p:blipFill rotWithShape="1">
            <a:blip r:embed="rId2">
              <a:alphaModFix/>
            </a:blip>
            <a:srcRect t="59" b="59"/>
            <a:stretch/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/>
            </a:blip>
            <a:srcRect t="29" b="29"/>
            <a:stretch/>
          </p:blipFill>
          <p:spPr>
            <a:xfrm>
              <a:off x="8433816" y="4198547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Google Shape;222;p17"/>
            <p:cNvGrpSpPr/>
            <p:nvPr/>
          </p:nvGrpSpPr>
          <p:grpSpPr>
            <a:xfrm flipH="1">
              <a:off x="4528812" y="4405576"/>
              <a:ext cx="307364" cy="455485"/>
              <a:chOff x="5606079" y="1132503"/>
              <a:chExt cx="461161" cy="683398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26" name="Google Shape;22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8388" y="4066863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715100" y="585538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xfrm>
            <a:off x="715100" y="1488023"/>
            <a:ext cx="42939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715100" y="3218088"/>
            <a:ext cx="34062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CRÉDITOS: Esta plantilla para presentaciones es una creación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e incluye iconos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infografías e imágenes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 contenido de </a:t>
            </a:r>
            <a:r>
              <a:rPr lang="es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José Antonio Cuenca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-373034" y="-230578"/>
            <a:ext cx="9948992" cy="5755089"/>
            <a:chOff x="-373034" y="-230578"/>
            <a:chExt cx="9948992" cy="5755089"/>
          </a:xfrm>
        </p:grpSpPr>
        <p:pic>
          <p:nvPicPr>
            <p:cNvPr id="233" name="Google Shape;23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87822" y="4399800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7225" y="4073075"/>
              <a:ext cx="1602122" cy="145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73034" y="-230578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240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01163" y="2159913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>
            <a:off x="-372788" y="-104400"/>
            <a:ext cx="9356337" cy="4911975"/>
            <a:chOff x="-372788" y="-104400"/>
            <a:chExt cx="9356337" cy="4911975"/>
          </a:xfrm>
        </p:grpSpPr>
        <p:pic>
          <p:nvPicPr>
            <p:cNvPr id="241" name="Google Shape;241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72788" y="-104400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19"/>
            <p:cNvGrpSpPr/>
            <p:nvPr/>
          </p:nvGrpSpPr>
          <p:grpSpPr>
            <a:xfrm rot="10800000" flipH="1">
              <a:off x="8676186" y="1159251"/>
              <a:ext cx="307364" cy="455485"/>
              <a:chOff x="5606079" y="1132503"/>
              <a:chExt cx="461161" cy="683398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6" name="Google Shape;2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51478" y="44094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582336" y="3391446"/>
              <a:ext cx="367826" cy="319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" name="Google Shape;248;p19"/>
            <p:cNvGrpSpPr/>
            <p:nvPr/>
          </p:nvGrpSpPr>
          <p:grpSpPr>
            <a:xfrm rot="10800000">
              <a:off x="214761" y="2466113"/>
              <a:ext cx="307364" cy="757298"/>
              <a:chOff x="8622037" y="1485038"/>
              <a:chExt cx="307364" cy="757298"/>
            </a:xfrm>
          </p:grpSpPr>
          <p:sp>
            <p:nvSpPr>
              <p:cNvPr id="249" name="Google Shape;249;p19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0" name="Google Shape;250;p19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251" name="Google Shape;251;p19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9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9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pic>
          <p:nvPicPr>
            <p:cNvPr id="254" name="Google Shape;25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386728" y="3359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-545028" y="-306775"/>
            <a:ext cx="10066980" cy="5678876"/>
            <a:chOff x="-545028" y="-154375"/>
            <a:chExt cx="10066980" cy="5678876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7225" y="4073075"/>
              <a:ext cx="1602122" cy="145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3816" y="419854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0612" y="247426"/>
            <a:ext cx="9356337" cy="5386923"/>
            <a:chOff x="160612" y="247426"/>
            <a:chExt cx="9356337" cy="5386923"/>
          </a:xfrm>
        </p:grpSpPr>
        <p:pic>
          <p:nvPicPr>
            <p:cNvPr id="30" name="Google Shape;3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0" y="4507950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07815" y="3359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4"/>
            <p:cNvGrpSpPr/>
            <p:nvPr/>
          </p:nvGrpSpPr>
          <p:grpSpPr>
            <a:xfrm flipH="1">
              <a:off x="160612" y="247426"/>
              <a:ext cx="307364" cy="455485"/>
              <a:chOff x="5606079" y="1132503"/>
              <a:chExt cx="461161" cy="683398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6" name="Google Shape;36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150" y="4448713"/>
              <a:ext cx="307375" cy="319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oogle Shape;37;p4"/>
            <p:cNvGrpSpPr/>
            <p:nvPr/>
          </p:nvGrpSpPr>
          <p:grpSpPr>
            <a:xfrm>
              <a:off x="8622037" y="2018438"/>
              <a:ext cx="307364" cy="757298"/>
              <a:chOff x="8622037" y="1485038"/>
              <a:chExt cx="307364" cy="757298"/>
            </a:xfrm>
          </p:grpSpPr>
          <p:sp>
            <p:nvSpPr>
              <p:cNvPr id="38" name="Google Shape;38;p4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39;p4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40" name="Google Shape;40;p4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4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4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160612" y="-104400"/>
            <a:ext cx="9356337" cy="4911975"/>
            <a:chOff x="160612" y="-104400"/>
            <a:chExt cx="9356337" cy="4911975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0" y="-104400"/>
              <a:ext cx="1088050" cy="1126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" name="Google Shape;48;p5"/>
            <p:cNvGrpSpPr/>
            <p:nvPr/>
          </p:nvGrpSpPr>
          <p:grpSpPr>
            <a:xfrm rot="10800000">
              <a:off x="160612" y="1159251"/>
              <a:ext cx="307364" cy="455485"/>
              <a:chOff x="5606079" y="1132503"/>
              <a:chExt cx="461161" cy="683398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2" name="Google Shape;52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07815" y="44094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925" y="4448721"/>
              <a:ext cx="367826" cy="319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oogle Shape;54;p5"/>
            <p:cNvGrpSpPr/>
            <p:nvPr/>
          </p:nvGrpSpPr>
          <p:grpSpPr>
            <a:xfrm rot="10800000" flipH="1">
              <a:off x="8622037" y="3313838"/>
              <a:ext cx="307364" cy="757298"/>
              <a:chOff x="8622037" y="1485038"/>
              <a:chExt cx="307364" cy="757298"/>
            </a:xfrm>
          </p:grpSpPr>
          <p:sp>
            <p:nvSpPr>
              <p:cNvPr id="55" name="Google Shape;55;p5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" name="Google Shape;56;p5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720000" y="1855025"/>
            <a:ext cx="3800100" cy="22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789275" y="1855047"/>
            <a:ext cx="3634800" cy="22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-374999" y="399826"/>
            <a:ext cx="9324983" cy="5232877"/>
            <a:chOff x="-374999" y="399826"/>
            <a:chExt cx="9324983" cy="5232877"/>
          </a:xfrm>
        </p:grpSpPr>
        <p:pic>
          <p:nvPicPr>
            <p:cNvPr id="66" name="Google Shape;6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4999" y="4507992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oogle Shape;67;p6"/>
            <p:cNvGrpSpPr/>
            <p:nvPr/>
          </p:nvGrpSpPr>
          <p:grpSpPr>
            <a:xfrm>
              <a:off x="8622037" y="399826"/>
              <a:ext cx="307364" cy="455485"/>
              <a:chOff x="5606079" y="1132503"/>
              <a:chExt cx="461161" cy="683398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1" name="Google Shape;71;p6"/>
            <p:cNvPicPr preferRelativeResize="0"/>
            <p:nvPr/>
          </p:nvPicPr>
          <p:blipFill rotWithShape="1">
            <a:blip r:embed="rId3">
              <a:alphaModFix/>
            </a:blip>
            <a:srcRect l="884" r="884"/>
            <a:stretch/>
          </p:blipFill>
          <p:spPr>
            <a:xfrm flipH="1">
              <a:off x="193239" y="1256838"/>
              <a:ext cx="307375" cy="3195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" name="Google Shape;72;p6"/>
            <p:cNvGrpSpPr/>
            <p:nvPr/>
          </p:nvGrpSpPr>
          <p:grpSpPr>
            <a:xfrm flipH="1">
              <a:off x="160612" y="3429038"/>
              <a:ext cx="307364" cy="757298"/>
              <a:chOff x="8622037" y="1485038"/>
              <a:chExt cx="307364" cy="757298"/>
            </a:xfrm>
          </p:grpSpPr>
          <p:sp>
            <p:nvSpPr>
              <p:cNvPr id="73" name="Google Shape;73;p6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" name="Google Shape;74;p6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75" name="Google Shape;75;p6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6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6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pic>
          <p:nvPicPr>
            <p:cNvPr id="78" name="Google Shape;78;p6"/>
            <p:cNvPicPr preferRelativeResize="0"/>
            <p:nvPr/>
          </p:nvPicPr>
          <p:blipFill rotWithShape="1">
            <a:blip r:embed="rId4">
              <a:alphaModFix/>
            </a:blip>
            <a:srcRect l="8214" r="8222"/>
            <a:stretch/>
          </p:blipFill>
          <p:spPr>
            <a:xfrm>
              <a:off x="8428900" y="1051975"/>
              <a:ext cx="307375" cy="31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4094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7"/>
          <p:cNvGrpSpPr/>
          <p:nvPr/>
        </p:nvGrpSpPr>
        <p:grpSpPr>
          <a:xfrm>
            <a:off x="194016" y="335937"/>
            <a:ext cx="9323018" cy="5297571"/>
            <a:chOff x="194016" y="335937"/>
            <a:chExt cx="9323018" cy="5297571"/>
          </a:xfrm>
        </p:grpSpPr>
        <p:pic>
          <p:nvPicPr>
            <p:cNvPr id="82" name="Google Shape;82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94016" y="3359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" name="Google Shape;83;p7"/>
            <p:cNvGrpSpPr/>
            <p:nvPr/>
          </p:nvGrpSpPr>
          <p:grpSpPr>
            <a:xfrm>
              <a:off x="8709049" y="3248576"/>
              <a:ext cx="307364" cy="455485"/>
              <a:chOff x="5606079" y="1132503"/>
              <a:chExt cx="461161" cy="683398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7" name="Google Shape;8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28898" y="450879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644500" y="3946625"/>
              <a:ext cx="307375" cy="31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07737" y="952600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7"/>
            <p:cNvGrpSpPr/>
            <p:nvPr/>
          </p:nvGrpSpPr>
          <p:grpSpPr>
            <a:xfrm flipH="1">
              <a:off x="247624" y="1485038"/>
              <a:ext cx="307364" cy="757298"/>
              <a:chOff x="8622037" y="1485038"/>
              <a:chExt cx="307364" cy="757298"/>
            </a:xfrm>
          </p:grpSpPr>
          <p:sp>
            <p:nvSpPr>
              <p:cNvPr id="91" name="Google Shape;91;p7"/>
              <p:cNvSpPr/>
              <p:nvPr/>
            </p:nvSpPr>
            <p:spPr>
              <a:xfrm flipH="1">
                <a:off x="8707743" y="1485038"/>
                <a:ext cx="135922" cy="176352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" name="Google Shape;92;p7"/>
              <p:cNvGrpSpPr/>
              <p:nvPr/>
            </p:nvGrpSpPr>
            <p:grpSpPr>
              <a:xfrm flipH="1">
                <a:off x="8622037" y="1786851"/>
                <a:ext cx="307364" cy="455485"/>
                <a:chOff x="5606079" y="1132503"/>
                <a:chExt cx="461161" cy="683398"/>
              </a:xfrm>
            </p:grpSpPr>
            <p:sp>
              <p:nvSpPr>
                <p:cNvPr id="93" name="Google Shape;93;p7"/>
                <p:cNvSpPr/>
                <p:nvPr/>
              </p:nvSpPr>
              <p:spPr>
                <a:xfrm>
                  <a:off x="5863860" y="1552026"/>
                  <a:ext cx="203380" cy="2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32" h="522525" extrusionOk="0">
                      <a:moveTo>
                        <a:pt x="395208" y="235379"/>
                      </a:moveTo>
                      <a:cubicBezTo>
                        <a:pt x="372747" y="226148"/>
                        <a:pt x="349978" y="218764"/>
                        <a:pt x="326594" y="212610"/>
                      </a:cubicBezTo>
                      <a:cubicBezTo>
                        <a:pt x="314902" y="209533"/>
                        <a:pt x="302595" y="207072"/>
                        <a:pt x="290595" y="204918"/>
                      </a:cubicBezTo>
                      <a:cubicBezTo>
                        <a:pt x="284441" y="203995"/>
                        <a:pt x="272134" y="200303"/>
                        <a:pt x="275211" y="205533"/>
                      </a:cubicBezTo>
                      <a:cubicBezTo>
                        <a:pt x="265365" y="188918"/>
                        <a:pt x="261673" y="166150"/>
                        <a:pt x="256134" y="147689"/>
                      </a:cubicBezTo>
                      <a:cubicBezTo>
                        <a:pt x="242596" y="101536"/>
                        <a:pt x="228443" y="55076"/>
                        <a:pt x="218597" y="8000"/>
                      </a:cubicBezTo>
                      <a:cubicBezTo>
                        <a:pt x="217674" y="3077"/>
                        <a:pt x="214289" y="615"/>
                        <a:pt x="210597" y="0"/>
                      </a:cubicBezTo>
                      <a:cubicBezTo>
                        <a:pt x="210597" y="0"/>
                        <a:pt x="209982" y="0"/>
                        <a:pt x="209674" y="0"/>
                      </a:cubicBezTo>
                      <a:lnTo>
                        <a:pt x="209674" y="0"/>
                      </a:lnTo>
                      <a:cubicBezTo>
                        <a:pt x="209674" y="0"/>
                        <a:pt x="208443" y="0"/>
                        <a:pt x="207828" y="0"/>
                      </a:cubicBezTo>
                      <a:lnTo>
                        <a:pt x="204751" y="0"/>
                      </a:lnTo>
                      <a:cubicBezTo>
                        <a:pt x="200136" y="0"/>
                        <a:pt x="195213" y="3385"/>
                        <a:pt x="193982" y="8307"/>
                      </a:cubicBezTo>
                      <a:cubicBezTo>
                        <a:pt x="183828" y="54768"/>
                        <a:pt x="166290" y="100613"/>
                        <a:pt x="151214" y="145535"/>
                      </a:cubicBezTo>
                      <a:cubicBezTo>
                        <a:pt x="144752" y="165227"/>
                        <a:pt x="138599" y="186457"/>
                        <a:pt x="129060" y="204918"/>
                      </a:cubicBezTo>
                      <a:cubicBezTo>
                        <a:pt x="129676" y="203687"/>
                        <a:pt x="126291" y="203380"/>
                        <a:pt x="119830" y="204303"/>
                      </a:cubicBezTo>
                      <a:cubicBezTo>
                        <a:pt x="107830" y="206149"/>
                        <a:pt x="96138" y="208302"/>
                        <a:pt x="84139" y="211072"/>
                      </a:cubicBezTo>
                      <a:cubicBezTo>
                        <a:pt x="58293" y="216918"/>
                        <a:pt x="32755" y="225533"/>
                        <a:pt x="8140" y="235686"/>
                      </a:cubicBezTo>
                      <a:cubicBezTo>
                        <a:pt x="-475" y="239071"/>
                        <a:pt x="-3552" y="250763"/>
                        <a:pt x="5371" y="255994"/>
                      </a:cubicBezTo>
                      <a:cubicBezTo>
                        <a:pt x="32755" y="272609"/>
                        <a:pt x="63216" y="282762"/>
                        <a:pt x="93369" y="293531"/>
                      </a:cubicBezTo>
                      <a:cubicBezTo>
                        <a:pt x="107215" y="298454"/>
                        <a:pt x="120445" y="303685"/>
                        <a:pt x="134291" y="308300"/>
                      </a:cubicBezTo>
                      <a:cubicBezTo>
                        <a:pt x="140753" y="310454"/>
                        <a:pt x="146906" y="311992"/>
                        <a:pt x="150291" y="318454"/>
                      </a:cubicBezTo>
                      <a:cubicBezTo>
                        <a:pt x="153983" y="324915"/>
                        <a:pt x="154291" y="334761"/>
                        <a:pt x="155521" y="341838"/>
                      </a:cubicBezTo>
                      <a:cubicBezTo>
                        <a:pt x="158906" y="359991"/>
                        <a:pt x="161060" y="378144"/>
                        <a:pt x="164444" y="395990"/>
                      </a:cubicBezTo>
                      <a:cubicBezTo>
                        <a:pt x="172136" y="435681"/>
                        <a:pt x="183521" y="474450"/>
                        <a:pt x="190290" y="514449"/>
                      </a:cubicBezTo>
                      <a:cubicBezTo>
                        <a:pt x="192136" y="525218"/>
                        <a:pt x="209982" y="525218"/>
                        <a:pt x="211828" y="514449"/>
                      </a:cubicBezTo>
                      <a:cubicBezTo>
                        <a:pt x="218289" y="477527"/>
                        <a:pt x="228135" y="441220"/>
                        <a:pt x="236135" y="404605"/>
                      </a:cubicBezTo>
                      <a:cubicBezTo>
                        <a:pt x="241981" y="377221"/>
                        <a:pt x="241058" y="344299"/>
                        <a:pt x="252134" y="318454"/>
                      </a:cubicBezTo>
                      <a:cubicBezTo>
                        <a:pt x="257673" y="305531"/>
                        <a:pt x="290903" y="300608"/>
                        <a:pt x="301979" y="296608"/>
                      </a:cubicBezTo>
                      <a:cubicBezTo>
                        <a:pt x="334286" y="284301"/>
                        <a:pt x="367516" y="274762"/>
                        <a:pt x="397361" y="256609"/>
                      </a:cubicBezTo>
                      <a:cubicBezTo>
                        <a:pt x="406284" y="251071"/>
                        <a:pt x="403207" y="239686"/>
                        <a:pt x="394592" y="23630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7"/>
                <p:cNvSpPr/>
                <p:nvPr/>
              </p:nvSpPr>
              <p:spPr>
                <a:xfrm>
                  <a:off x="5935333" y="1132503"/>
                  <a:ext cx="72407" cy="7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1" h="143381" extrusionOk="0">
                      <a:moveTo>
                        <a:pt x="143381" y="71691"/>
                      </a:moveTo>
                      <a:cubicBezTo>
                        <a:pt x="143381" y="111382"/>
                        <a:pt x="111382" y="143381"/>
                        <a:pt x="71691" y="143381"/>
                      </a:cubicBezTo>
                      <a:cubicBezTo>
                        <a:pt x="31999" y="143381"/>
                        <a:pt x="0" y="111382"/>
                        <a:pt x="0" y="71691"/>
                      </a:cubicBezTo>
                      <a:cubicBezTo>
                        <a:pt x="0" y="31999"/>
                        <a:pt x="31999" y="0"/>
                        <a:pt x="71691" y="0"/>
                      </a:cubicBezTo>
                      <a:cubicBezTo>
                        <a:pt x="111382" y="0"/>
                        <a:pt x="143381" y="31999"/>
                        <a:pt x="143381" y="71691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7"/>
                <p:cNvSpPr/>
                <p:nvPr/>
              </p:nvSpPr>
              <p:spPr>
                <a:xfrm>
                  <a:off x="5606079" y="1513156"/>
                  <a:ext cx="59045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20" h="116612" extrusionOk="0">
                      <a:moveTo>
                        <a:pt x="116920" y="58152"/>
                      </a:moveTo>
                      <a:cubicBezTo>
                        <a:pt x="116920" y="90459"/>
                        <a:pt x="90767" y="116612"/>
                        <a:pt x="58460" y="116612"/>
                      </a:cubicBezTo>
                      <a:cubicBezTo>
                        <a:pt x="26153" y="116612"/>
                        <a:pt x="0" y="90459"/>
                        <a:pt x="0" y="58152"/>
                      </a:cubicBezTo>
                      <a:cubicBezTo>
                        <a:pt x="0" y="25846"/>
                        <a:pt x="26153" y="0"/>
                        <a:pt x="58460" y="0"/>
                      </a:cubicBezTo>
                      <a:cubicBezTo>
                        <a:pt x="90767" y="0"/>
                        <a:pt x="116920" y="26153"/>
                        <a:pt x="116920" y="58152"/>
                      </a:cubicBezTo>
                      <a:close/>
                    </a:path>
                  </a:pathLst>
                </a:custGeom>
                <a:solidFill>
                  <a:srgbClr val="2C52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821825" y="1547400"/>
            <a:ext cx="3686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821825" y="2120100"/>
            <a:ext cx="36867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 flipH="1">
            <a:off x="-545028" y="-154375"/>
            <a:ext cx="10066980" cy="5678876"/>
            <a:chOff x="-545028" y="-154375"/>
            <a:chExt cx="10066980" cy="5678876"/>
          </a:xfrm>
        </p:grpSpPr>
        <p:pic>
          <p:nvPicPr>
            <p:cNvPr id="101" name="Google Shape;10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7225" y="4073075"/>
              <a:ext cx="1602122" cy="145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3816" y="4198547"/>
              <a:ext cx="1088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9"/>
          <p:cNvGrpSpPr/>
          <p:nvPr/>
        </p:nvGrpSpPr>
        <p:grpSpPr>
          <a:xfrm>
            <a:off x="-545028" y="-154375"/>
            <a:ext cx="10066980" cy="5477633"/>
            <a:chOff x="-545028" y="-154375"/>
            <a:chExt cx="10066980" cy="5477633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2">
              <a:alphaModFix/>
            </a:blip>
            <a:srcRect t="59" b="59"/>
            <a:stretch/>
          </p:blipFill>
          <p:spPr>
            <a:xfrm>
              <a:off x="-545028" y="-154375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3">
              <a:alphaModFix/>
            </a:blip>
            <a:srcRect t="29" b="29"/>
            <a:stretch/>
          </p:blipFill>
          <p:spPr>
            <a:xfrm>
              <a:off x="8433816" y="4198547"/>
              <a:ext cx="1088136" cy="112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8876" y="162812"/>
              <a:ext cx="3072298" cy="591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07815" y="4561837"/>
              <a:ext cx="1042169" cy="398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" name="Google Shape;113;p9"/>
            <p:cNvGrpSpPr/>
            <p:nvPr/>
          </p:nvGrpSpPr>
          <p:grpSpPr>
            <a:xfrm flipH="1">
              <a:off x="4528812" y="4405576"/>
              <a:ext cx="307364" cy="455485"/>
              <a:chOff x="5606079" y="1132503"/>
              <a:chExt cx="461161" cy="683398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5863860" y="1552026"/>
                <a:ext cx="20338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402732" h="522525" extrusionOk="0">
                    <a:moveTo>
                      <a:pt x="395208" y="235379"/>
                    </a:moveTo>
                    <a:cubicBezTo>
                      <a:pt x="372747" y="226148"/>
                      <a:pt x="349978" y="218764"/>
                      <a:pt x="326594" y="212610"/>
                    </a:cubicBezTo>
                    <a:cubicBezTo>
                      <a:pt x="314902" y="209533"/>
                      <a:pt x="302595" y="207072"/>
                      <a:pt x="290595" y="204918"/>
                    </a:cubicBezTo>
                    <a:cubicBezTo>
                      <a:pt x="284441" y="203995"/>
                      <a:pt x="272134" y="200303"/>
                      <a:pt x="275211" y="205533"/>
                    </a:cubicBezTo>
                    <a:cubicBezTo>
                      <a:pt x="265365" y="188918"/>
                      <a:pt x="261673" y="166150"/>
                      <a:pt x="256134" y="147689"/>
                    </a:cubicBezTo>
                    <a:cubicBezTo>
                      <a:pt x="242596" y="101536"/>
                      <a:pt x="228443" y="55076"/>
                      <a:pt x="218597" y="8000"/>
                    </a:cubicBezTo>
                    <a:cubicBezTo>
                      <a:pt x="217674" y="3077"/>
                      <a:pt x="214289" y="615"/>
                      <a:pt x="210597" y="0"/>
                    </a:cubicBezTo>
                    <a:cubicBezTo>
                      <a:pt x="210597" y="0"/>
                      <a:pt x="209982" y="0"/>
                      <a:pt x="209674" y="0"/>
                    </a:cubicBezTo>
                    <a:lnTo>
                      <a:pt x="209674" y="0"/>
                    </a:lnTo>
                    <a:cubicBezTo>
                      <a:pt x="209674" y="0"/>
                      <a:pt x="208443" y="0"/>
                      <a:pt x="207828" y="0"/>
                    </a:cubicBezTo>
                    <a:lnTo>
                      <a:pt x="204751" y="0"/>
                    </a:lnTo>
                    <a:cubicBezTo>
                      <a:pt x="200136" y="0"/>
                      <a:pt x="195213" y="3385"/>
                      <a:pt x="193982" y="8307"/>
                    </a:cubicBezTo>
                    <a:cubicBezTo>
                      <a:pt x="183828" y="54768"/>
                      <a:pt x="166290" y="100613"/>
                      <a:pt x="151214" y="145535"/>
                    </a:cubicBezTo>
                    <a:cubicBezTo>
                      <a:pt x="144752" y="165227"/>
                      <a:pt x="138599" y="186457"/>
                      <a:pt x="129060" y="204918"/>
                    </a:cubicBezTo>
                    <a:cubicBezTo>
                      <a:pt x="129676" y="203687"/>
                      <a:pt x="126291" y="203380"/>
                      <a:pt x="119830" y="204303"/>
                    </a:cubicBezTo>
                    <a:cubicBezTo>
                      <a:pt x="107830" y="206149"/>
                      <a:pt x="96138" y="208302"/>
                      <a:pt x="84139" y="211072"/>
                    </a:cubicBezTo>
                    <a:cubicBezTo>
                      <a:pt x="58293" y="216918"/>
                      <a:pt x="32755" y="225533"/>
                      <a:pt x="8140" y="235686"/>
                    </a:cubicBezTo>
                    <a:cubicBezTo>
                      <a:pt x="-475" y="239071"/>
                      <a:pt x="-3552" y="250763"/>
                      <a:pt x="5371" y="255994"/>
                    </a:cubicBezTo>
                    <a:cubicBezTo>
                      <a:pt x="32755" y="272609"/>
                      <a:pt x="63216" y="282762"/>
                      <a:pt x="93369" y="293531"/>
                    </a:cubicBezTo>
                    <a:cubicBezTo>
                      <a:pt x="107215" y="298454"/>
                      <a:pt x="120445" y="303685"/>
                      <a:pt x="134291" y="308300"/>
                    </a:cubicBezTo>
                    <a:cubicBezTo>
                      <a:pt x="140753" y="310454"/>
                      <a:pt x="146906" y="311992"/>
                      <a:pt x="150291" y="318454"/>
                    </a:cubicBezTo>
                    <a:cubicBezTo>
                      <a:pt x="153983" y="324915"/>
                      <a:pt x="154291" y="334761"/>
                      <a:pt x="155521" y="341838"/>
                    </a:cubicBezTo>
                    <a:cubicBezTo>
                      <a:pt x="158906" y="359991"/>
                      <a:pt x="161060" y="378144"/>
                      <a:pt x="164444" y="395990"/>
                    </a:cubicBezTo>
                    <a:cubicBezTo>
                      <a:pt x="172136" y="435681"/>
                      <a:pt x="183521" y="474450"/>
                      <a:pt x="190290" y="514449"/>
                    </a:cubicBezTo>
                    <a:cubicBezTo>
                      <a:pt x="192136" y="525218"/>
                      <a:pt x="209982" y="525218"/>
                      <a:pt x="211828" y="514449"/>
                    </a:cubicBezTo>
                    <a:cubicBezTo>
                      <a:pt x="218289" y="477527"/>
                      <a:pt x="228135" y="441220"/>
                      <a:pt x="236135" y="404605"/>
                    </a:cubicBezTo>
                    <a:cubicBezTo>
                      <a:pt x="241981" y="377221"/>
                      <a:pt x="241058" y="344299"/>
                      <a:pt x="252134" y="318454"/>
                    </a:cubicBezTo>
                    <a:cubicBezTo>
                      <a:pt x="257673" y="305531"/>
                      <a:pt x="290903" y="300608"/>
                      <a:pt x="301979" y="296608"/>
                    </a:cubicBezTo>
                    <a:cubicBezTo>
                      <a:pt x="334286" y="284301"/>
                      <a:pt x="367516" y="274762"/>
                      <a:pt x="397361" y="256609"/>
                    </a:cubicBezTo>
                    <a:cubicBezTo>
                      <a:pt x="406284" y="251071"/>
                      <a:pt x="403207" y="239686"/>
                      <a:pt x="394592" y="23630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5935333" y="1132503"/>
                <a:ext cx="72407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143381" h="143381" extrusionOk="0">
                    <a:moveTo>
                      <a:pt x="143381" y="71691"/>
                    </a:moveTo>
                    <a:cubicBezTo>
                      <a:pt x="143381" y="111382"/>
                      <a:pt x="111382" y="143381"/>
                      <a:pt x="71691" y="143381"/>
                    </a:cubicBezTo>
                    <a:cubicBezTo>
                      <a:pt x="31999" y="143381"/>
                      <a:pt x="0" y="111382"/>
                      <a:pt x="0" y="71691"/>
                    </a:cubicBezTo>
                    <a:cubicBezTo>
                      <a:pt x="0" y="31999"/>
                      <a:pt x="31999" y="0"/>
                      <a:pt x="71691" y="0"/>
                    </a:cubicBezTo>
                    <a:cubicBezTo>
                      <a:pt x="111382" y="0"/>
                      <a:pt x="143381" y="31999"/>
                      <a:pt x="143381" y="71691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5606079" y="1513156"/>
                <a:ext cx="59045" cy="58889"/>
              </a:xfrm>
              <a:custGeom>
                <a:avLst/>
                <a:gdLst/>
                <a:ahLst/>
                <a:cxnLst/>
                <a:rect l="l" t="t" r="r" b="b"/>
                <a:pathLst>
                  <a:path w="116920" h="116612" extrusionOk="0">
                    <a:moveTo>
                      <a:pt x="116920" y="58152"/>
                    </a:moveTo>
                    <a:cubicBezTo>
                      <a:pt x="116920" y="90459"/>
                      <a:pt x="90767" y="116612"/>
                      <a:pt x="58460" y="116612"/>
                    </a:cubicBezTo>
                    <a:cubicBezTo>
                      <a:pt x="26153" y="116612"/>
                      <a:pt x="0" y="90459"/>
                      <a:pt x="0" y="58152"/>
                    </a:cubicBezTo>
                    <a:cubicBezTo>
                      <a:pt x="0" y="25846"/>
                      <a:pt x="26153" y="0"/>
                      <a:pt x="58460" y="0"/>
                    </a:cubicBezTo>
                    <a:cubicBezTo>
                      <a:pt x="90767" y="0"/>
                      <a:pt x="116920" y="26153"/>
                      <a:pt x="116920" y="58152"/>
                    </a:cubicBezTo>
                    <a:close/>
                  </a:path>
                </a:pathLst>
              </a:custGeom>
              <a:solidFill>
                <a:srgbClr val="2C52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7" name="Google Shape;117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8388" y="4066863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87813" y="1255038"/>
              <a:ext cx="307375" cy="31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"/>
              <a:buNone/>
              <a:defRPr sz="2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>
            <a:spLocks noGrp="1"/>
          </p:cNvSpPr>
          <p:nvPr>
            <p:ph type="ctrTitle"/>
          </p:nvPr>
        </p:nvSpPr>
        <p:spPr>
          <a:xfrm>
            <a:off x="715100" y="805725"/>
            <a:ext cx="3747000" cy="187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Hello,</a:t>
            </a:r>
            <a:br>
              <a:rPr lang="en-US" sz="4000" dirty="0" smtClean="0"/>
            </a:br>
            <a:r>
              <a:rPr lang="en-US" sz="4000" dirty="0" smtClean="0"/>
              <a:t>I Am Your Travel Guide!!</a:t>
            </a:r>
            <a:endParaRPr lang="en-US" sz="4000" dirty="0"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4298971" y="1568950"/>
            <a:ext cx="4094526" cy="2845926"/>
            <a:chOff x="4298971" y="1568950"/>
            <a:chExt cx="4094526" cy="2845926"/>
          </a:xfrm>
        </p:grpSpPr>
        <p:pic>
          <p:nvPicPr>
            <p:cNvPr id="517" name="Google Shape;51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46525" y="2221450"/>
              <a:ext cx="3040701" cy="2077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42"/>
            <p:cNvPicPr preferRelativeResize="0"/>
            <p:nvPr/>
          </p:nvPicPr>
          <p:blipFill rotWithShape="1">
            <a:blip r:embed="rId4">
              <a:alphaModFix/>
            </a:blip>
            <a:srcRect t="12355" b="12355"/>
            <a:stretch/>
          </p:blipFill>
          <p:spPr>
            <a:xfrm flipH="1">
              <a:off x="4298971" y="1568950"/>
              <a:ext cx="3779829" cy="2845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94245" y="1872587"/>
              <a:ext cx="699252" cy="699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0" name="Google Shape;52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5525" y="2970550"/>
            <a:ext cx="1164250" cy="10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0163" y="2967488"/>
            <a:ext cx="307375" cy="31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42"/>
          <p:cNvGrpSpPr/>
          <p:nvPr/>
        </p:nvGrpSpPr>
        <p:grpSpPr>
          <a:xfrm>
            <a:off x="5062243" y="1138460"/>
            <a:ext cx="397647" cy="430497"/>
            <a:chOff x="5517700" y="1044124"/>
            <a:chExt cx="549539" cy="595019"/>
          </a:xfrm>
        </p:grpSpPr>
        <p:sp>
          <p:nvSpPr>
            <p:cNvPr id="523" name="Google Shape;523;p42"/>
            <p:cNvSpPr/>
            <p:nvPr/>
          </p:nvSpPr>
          <p:spPr>
            <a:xfrm>
              <a:off x="5863860" y="1375268"/>
              <a:ext cx="203380" cy="263875"/>
            </a:xfrm>
            <a:custGeom>
              <a:avLst/>
              <a:gdLst/>
              <a:ahLst/>
              <a:cxnLst/>
              <a:rect l="l" t="t" r="r" b="b"/>
              <a:pathLst>
                <a:path w="402732" h="522525" extrusionOk="0">
                  <a:moveTo>
                    <a:pt x="395208" y="235379"/>
                  </a:moveTo>
                  <a:cubicBezTo>
                    <a:pt x="372747" y="226148"/>
                    <a:pt x="349978" y="218764"/>
                    <a:pt x="326594" y="212610"/>
                  </a:cubicBezTo>
                  <a:cubicBezTo>
                    <a:pt x="314902" y="209533"/>
                    <a:pt x="302595" y="207072"/>
                    <a:pt x="290595" y="204918"/>
                  </a:cubicBezTo>
                  <a:cubicBezTo>
                    <a:pt x="284441" y="203995"/>
                    <a:pt x="272134" y="200303"/>
                    <a:pt x="275211" y="205533"/>
                  </a:cubicBezTo>
                  <a:cubicBezTo>
                    <a:pt x="265365" y="188918"/>
                    <a:pt x="261673" y="166150"/>
                    <a:pt x="256134" y="147689"/>
                  </a:cubicBezTo>
                  <a:cubicBezTo>
                    <a:pt x="242596" y="101536"/>
                    <a:pt x="228443" y="55076"/>
                    <a:pt x="218597" y="8000"/>
                  </a:cubicBezTo>
                  <a:cubicBezTo>
                    <a:pt x="217674" y="3077"/>
                    <a:pt x="214289" y="615"/>
                    <a:pt x="210597" y="0"/>
                  </a:cubicBezTo>
                  <a:cubicBezTo>
                    <a:pt x="210597" y="0"/>
                    <a:pt x="209982" y="0"/>
                    <a:pt x="209674" y="0"/>
                  </a:cubicBezTo>
                  <a:lnTo>
                    <a:pt x="209674" y="0"/>
                  </a:lnTo>
                  <a:cubicBezTo>
                    <a:pt x="209674" y="0"/>
                    <a:pt x="208443" y="0"/>
                    <a:pt x="207828" y="0"/>
                  </a:cubicBezTo>
                  <a:lnTo>
                    <a:pt x="204751" y="0"/>
                  </a:lnTo>
                  <a:cubicBezTo>
                    <a:pt x="200136" y="0"/>
                    <a:pt x="195213" y="3385"/>
                    <a:pt x="193982" y="8307"/>
                  </a:cubicBezTo>
                  <a:cubicBezTo>
                    <a:pt x="183828" y="54768"/>
                    <a:pt x="166290" y="100613"/>
                    <a:pt x="151214" y="145535"/>
                  </a:cubicBezTo>
                  <a:cubicBezTo>
                    <a:pt x="144752" y="165227"/>
                    <a:pt x="138599" y="186457"/>
                    <a:pt x="129060" y="204918"/>
                  </a:cubicBezTo>
                  <a:cubicBezTo>
                    <a:pt x="129676" y="203687"/>
                    <a:pt x="126291" y="203380"/>
                    <a:pt x="119830" y="204303"/>
                  </a:cubicBezTo>
                  <a:cubicBezTo>
                    <a:pt x="107830" y="206149"/>
                    <a:pt x="96138" y="208302"/>
                    <a:pt x="84139" y="211072"/>
                  </a:cubicBezTo>
                  <a:cubicBezTo>
                    <a:pt x="58293" y="216918"/>
                    <a:pt x="32755" y="225533"/>
                    <a:pt x="8140" y="235686"/>
                  </a:cubicBezTo>
                  <a:cubicBezTo>
                    <a:pt x="-475" y="239071"/>
                    <a:pt x="-3552" y="250763"/>
                    <a:pt x="5371" y="255994"/>
                  </a:cubicBezTo>
                  <a:cubicBezTo>
                    <a:pt x="32755" y="272609"/>
                    <a:pt x="63216" y="282762"/>
                    <a:pt x="93369" y="293531"/>
                  </a:cubicBezTo>
                  <a:cubicBezTo>
                    <a:pt x="107215" y="298454"/>
                    <a:pt x="120445" y="303685"/>
                    <a:pt x="134291" y="308300"/>
                  </a:cubicBezTo>
                  <a:cubicBezTo>
                    <a:pt x="140753" y="310454"/>
                    <a:pt x="146906" y="311992"/>
                    <a:pt x="150291" y="318454"/>
                  </a:cubicBezTo>
                  <a:cubicBezTo>
                    <a:pt x="153983" y="324915"/>
                    <a:pt x="154291" y="334761"/>
                    <a:pt x="155521" y="341838"/>
                  </a:cubicBezTo>
                  <a:cubicBezTo>
                    <a:pt x="158906" y="359991"/>
                    <a:pt x="161060" y="378144"/>
                    <a:pt x="164444" y="395990"/>
                  </a:cubicBezTo>
                  <a:cubicBezTo>
                    <a:pt x="172136" y="435681"/>
                    <a:pt x="183521" y="474450"/>
                    <a:pt x="190290" y="514449"/>
                  </a:cubicBezTo>
                  <a:cubicBezTo>
                    <a:pt x="192136" y="525218"/>
                    <a:pt x="209982" y="525218"/>
                    <a:pt x="211828" y="514449"/>
                  </a:cubicBezTo>
                  <a:cubicBezTo>
                    <a:pt x="218289" y="477527"/>
                    <a:pt x="228135" y="441220"/>
                    <a:pt x="236135" y="404605"/>
                  </a:cubicBezTo>
                  <a:cubicBezTo>
                    <a:pt x="241981" y="377221"/>
                    <a:pt x="241058" y="344299"/>
                    <a:pt x="252134" y="318454"/>
                  </a:cubicBezTo>
                  <a:cubicBezTo>
                    <a:pt x="257673" y="305531"/>
                    <a:pt x="290903" y="300608"/>
                    <a:pt x="301979" y="296608"/>
                  </a:cubicBezTo>
                  <a:cubicBezTo>
                    <a:pt x="334286" y="284301"/>
                    <a:pt x="367516" y="274762"/>
                    <a:pt x="397361" y="256609"/>
                  </a:cubicBezTo>
                  <a:cubicBezTo>
                    <a:pt x="406284" y="251071"/>
                    <a:pt x="403207" y="239686"/>
                    <a:pt x="394592" y="23630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5846954" y="1044124"/>
              <a:ext cx="72407" cy="72407"/>
            </a:xfrm>
            <a:custGeom>
              <a:avLst/>
              <a:gdLst/>
              <a:ahLst/>
              <a:cxnLst/>
              <a:rect l="l" t="t" r="r" b="b"/>
              <a:pathLst>
                <a:path w="143381" h="143381" extrusionOk="0">
                  <a:moveTo>
                    <a:pt x="143381" y="71691"/>
                  </a:moveTo>
                  <a:cubicBezTo>
                    <a:pt x="143381" y="111382"/>
                    <a:pt x="111382" y="143381"/>
                    <a:pt x="71691" y="143381"/>
                  </a:cubicBezTo>
                  <a:cubicBezTo>
                    <a:pt x="31999" y="143381"/>
                    <a:pt x="0" y="111382"/>
                    <a:pt x="0" y="71691"/>
                  </a:cubicBezTo>
                  <a:cubicBezTo>
                    <a:pt x="0" y="31999"/>
                    <a:pt x="31999" y="0"/>
                    <a:pt x="71691" y="0"/>
                  </a:cubicBezTo>
                  <a:cubicBezTo>
                    <a:pt x="111382" y="0"/>
                    <a:pt x="143381" y="31999"/>
                    <a:pt x="143381" y="71691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5517700" y="1424778"/>
              <a:ext cx="59045" cy="58889"/>
            </a:xfrm>
            <a:custGeom>
              <a:avLst/>
              <a:gdLst/>
              <a:ahLst/>
              <a:cxnLst/>
              <a:rect l="l" t="t" r="r" b="b"/>
              <a:pathLst>
                <a:path w="116920" h="116612" extrusionOk="0">
                  <a:moveTo>
                    <a:pt x="116920" y="58152"/>
                  </a:moveTo>
                  <a:cubicBezTo>
                    <a:pt x="116920" y="90459"/>
                    <a:pt x="90767" y="116612"/>
                    <a:pt x="58460" y="116612"/>
                  </a:cubicBezTo>
                  <a:cubicBezTo>
                    <a:pt x="26153" y="116612"/>
                    <a:pt x="0" y="90459"/>
                    <a:pt x="0" y="58152"/>
                  </a:cubicBezTo>
                  <a:cubicBezTo>
                    <a:pt x="0" y="25846"/>
                    <a:pt x="26153" y="0"/>
                    <a:pt x="58460" y="0"/>
                  </a:cubicBezTo>
                  <a:cubicBezTo>
                    <a:pt x="90767" y="0"/>
                    <a:pt x="116920" y="26153"/>
                    <a:pt x="116920" y="5815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42"/>
          <p:cNvGrpSpPr/>
          <p:nvPr/>
        </p:nvGrpSpPr>
        <p:grpSpPr>
          <a:xfrm flipH="1">
            <a:off x="1589637" y="2970551"/>
            <a:ext cx="307364" cy="455485"/>
            <a:chOff x="5606079" y="1132503"/>
            <a:chExt cx="461161" cy="683398"/>
          </a:xfrm>
        </p:grpSpPr>
        <p:sp>
          <p:nvSpPr>
            <p:cNvPr id="527" name="Google Shape;527;p42"/>
            <p:cNvSpPr/>
            <p:nvPr/>
          </p:nvSpPr>
          <p:spPr>
            <a:xfrm>
              <a:off x="5863860" y="1552026"/>
              <a:ext cx="203380" cy="263875"/>
            </a:xfrm>
            <a:custGeom>
              <a:avLst/>
              <a:gdLst/>
              <a:ahLst/>
              <a:cxnLst/>
              <a:rect l="l" t="t" r="r" b="b"/>
              <a:pathLst>
                <a:path w="402732" h="522525" extrusionOk="0">
                  <a:moveTo>
                    <a:pt x="395208" y="235379"/>
                  </a:moveTo>
                  <a:cubicBezTo>
                    <a:pt x="372747" y="226148"/>
                    <a:pt x="349978" y="218764"/>
                    <a:pt x="326594" y="212610"/>
                  </a:cubicBezTo>
                  <a:cubicBezTo>
                    <a:pt x="314902" y="209533"/>
                    <a:pt x="302595" y="207072"/>
                    <a:pt x="290595" y="204918"/>
                  </a:cubicBezTo>
                  <a:cubicBezTo>
                    <a:pt x="284441" y="203995"/>
                    <a:pt x="272134" y="200303"/>
                    <a:pt x="275211" y="205533"/>
                  </a:cubicBezTo>
                  <a:cubicBezTo>
                    <a:pt x="265365" y="188918"/>
                    <a:pt x="261673" y="166150"/>
                    <a:pt x="256134" y="147689"/>
                  </a:cubicBezTo>
                  <a:cubicBezTo>
                    <a:pt x="242596" y="101536"/>
                    <a:pt x="228443" y="55076"/>
                    <a:pt x="218597" y="8000"/>
                  </a:cubicBezTo>
                  <a:cubicBezTo>
                    <a:pt x="217674" y="3077"/>
                    <a:pt x="214289" y="615"/>
                    <a:pt x="210597" y="0"/>
                  </a:cubicBezTo>
                  <a:cubicBezTo>
                    <a:pt x="210597" y="0"/>
                    <a:pt x="209982" y="0"/>
                    <a:pt x="209674" y="0"/>
                  </a:cubicBezTo>
                  <a:lnTo>
                    <a:pt x="209674" y="0"/>
                  </a:lnTo>
                  <a:cubicBezTo>
                    <a:pt x="209674" y="0"/>
                    <a:pt x="208443" y="0"/>
                    <a:pt x="207828" y="0"/>
                  </a:cubicBezTo>
                  <a:lnTo>
                    <a:pt x="204751" y="0"/>
                  </a:lnTo>
                  <a:cubicBezTo>
                    <a:pt x="200136" y="0"/>
                    <a:pt x="195213" y="3385"/>
                    <a:pt x="193982" y="8307"/>
                  </a:cubicBezTo>
                  <a:cubicBezTo>
                    <a:pt x="183828" y="54768"/>
                    <a:pt x="166290" y="100613"/>
                    <a:pt x="151214" y="145535"/>
                  </a:cubicBezTo>
                  <a:cubicBezTo>
                    <a:pt x="144752" y="165227"/>
                    <a:pt x="138599" y="186457"/>
                    <a:pt x="129060" y="204918"/>
                  </a:cubicBezTo>
                  <a:cubicBezTo>
                    <a:pt x="129676" y="203687"/>
                    <a:pt x="126291" y="203380"/>
                    <a:pt x="119830" y="204303"/>
                  </a:cubicBezTo>
                  <a:cubicBezTo>
                    <a:pt x="107830" y="206149"/>
                    <a:pt x="96138" y="208302"/>
                    <a:pt x="84139" y="211072"/>
                  </a:cubicBezTo>
                  <a:cubicBezTo>
                    <a:pt x="58293" y="216918"/>
                    <a:pt x="32755" y="225533"/>
                    <a:pt x="8140" y="235686"/>
                  </a:cubicBezTo>
                  <a:cubicBezTo>
                    <a:pt x="-475" y="239071"/>
                    <a:pt x="-3552" y="250763"/>
                    <a:pt x="5371" y="255994"/>
                  </a:cubicBezTo>
                  <a:cubicBezTo>
                    <a:pt x="32755" y="272609"/>
                    <a:pt x="63216" y="282762"/>
                    <a:pt x="93369" y="293531"/>
                  </a:cubicBezTo>
                  <a:cubicBezTo>
                    <a:pt x="107215" y="298454"/>
                    <a:pt x="120445" y="303685"/>
                    <a:pt x="134291" y="308300"/>
                  </a:cubicBezTo>
                  <a:cubicBezTo>
                    <a:pt x="140753" y="310454"/>
                    <a:pt x="146906" y="311992"/>
                    <a:pt x="150291" y="318454"/>
                  </a:cubicBezTo>
                  <a:cubicBezTo>
                    <a:pt x="153983" y="324915"/>
                    <a:pt x="154291" y="334761"/>
                    <a:pt x="155521" y="341838"/>
                  </a:cubicBezTo>
                  <a:cubicBezTo>
                    <a:pt x="158906" y="359991"/>
                    <a:pt x="161060" y="378144"/>
                    <a:pt x="164444" y="395990"/>
                  </a:cubicBezTo>
                  <a:cubicBezTo>
                    <a:pt x="172136" y="435681"/>
                    <a:pt x="183521" y="474450"/>
                    <a:pt x="190290" y="514449"/>
                  </a:cubicBezTo>
                  <a:cubicBezTo>
                    <a:pt x="192136" y="525218"/>
                    <a:pt x="209982" y="525218"/>
                    <a:pt x="211828" y="514449"/>
                  </a:cubicBezTo>
                  <a:cubicBezTo>
                    <a:pt x="218289" y="477527"/>
                    <a:pt x="228135" y="441220"/>
                    <a:pt x="236135" y="404605"/>
                  </a:cubicBezTo>
                  <a:cubicBezTo>
                    <a:pt x="241981" y="377221"/>
                    <a:pt x="241058" y="344299"/>
                    <a:pt x="252134" y="318454"/>
                  </a:cubicBezTo>
                  <a:cubicBezTo>
                    <a:pt x="257673" y="305531"/>
                    <a:pt x="290903" y="300608"/>
                    <a:pt x="301979" y="296608"/>
                  </a:cubicBezTo>
                  <a:cubicBezTo>
                    <a:pt x="334286" y="284301"/>
                    <a:pt x="367516" y="274762"/>
                    <a:pt x="397361" y="256609"/>
                  </a:cubicBezTo>
                  <a:cubicBezTo>
                    <a:pt x="406284" y="251071"/>
                    <a:pt x="403207" y="239686"/>
                    <a:pt x="394592" y="23630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5935333" y="1132503"/>
              <a:ext cx="72407" cy="72407"/>
            </a:xfrm>
            <a:custGeom>
              <a:avLst/>
              <a:gdLst/>
              <a:ahLst/>
              <a:cxnLst/>
              <a:rect l="l" t="t" r="r" b="b"/>
              <a:pathLst>
                <a:path w="143381" h="143381" extrusionOk="0">
                  <a:moveTo>
                    <a:pt x="143381" y="71691"/>
                  </a:moveTo>
                  <a:cubicBezTo>
                    <a:pt x="143381" y="111382"/>
                    <a:pt x="111382" y="143381"/>
                    <a:pt x="71691" y="143381"/>
                  </a:cubicBezTo>
                  <a:cubicBezTo>
                    <a:pt x="31999" y="143381"/>
                    <a:pt x="0" y="111382"/>
                    <a:pt x="0" y="71691"/>
                  </a:cubicBezTo>
                  <a:cubicBezTo>
                    <a:pt x="0" y="31999"/>
                    <a:pt x="31999" y="0"/>
                    <a:pt x="71691" y="0"/>
                  </a:cubicBezTo>
                  <a:cubicBezTo>
                    <a:pt x="111382" y="0"/>
                    <a:pt x="143381" y="31999"/>
                    <a:pt x="143381" y="71691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5606079" y="1513156"/>
              <a:ext cx="59045" cy="58889"/>
            </a:xfrm>
            <a:custGeom>
              <a:avLst/>
              <a:gdLst/>
              <a:ahLst/>
              <a:cxnLst/>
              <a:rect l="l" t="t" r="r" b="b"/>
              <a:pathLst>
                <a:path w="116920" h="116612" extrusionOk="0">
                  <a:moveTo>
                    <a:pt x="116920" y="58152"/>
                  </a:moveTo>
                  <a:cubicBezTo>
                    <a:pt x="116920" y="90459"/>
                    <a:pt x="90767" y="116612"/>
                    <a:pt x="58460" y="116612"/>
                  </a:cubicBezTo>
                  <a:cubicBezTo>
                    <a:pt x="26153" y="116612"/>
                    <a:pt x="0" y="90459"/>
                    <a:pt x="0" y="58152"/>
                  </a:cubicBezTo>
                  <a:cubicBezTo>
                    <a:pt x="0" y="25846"/>
                    <a:pt x="26153" y="0"/>
                    <a:pt x="58460" y="0"/>
                  </a:cubicBezTo>
                  <a:cubicBezTo>
                    <a:pt x="90767" y="0"/>
                    <a:pt x="116920" y="26153"/>
                    <a:pt x="116920" y="5815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475" y="22919"/>
            <a:ext cx="19145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051" y="335828"/>
            <a:ext cx="1042169" cy="39813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Technologies</a:t>
            </a:r>
            <a:endParaRPr dirty="0"/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4294967295"/>
          </p:nvPr>
        </p:nvSpPr>
        <p:spPr>
          <a:xfrm>
            <a:off x="1317671" y="1717260"/>
            <a:ext cx="3007895" cy="189734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</a:t>
            </a:r>
          </a:p>
          <a:p>
            <a:pPr marL="285750" indent="-285750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HTML,CSS</a:t>
            </a:r>
          </a:p>
          <a:p>
            <a:pPr marL="285750" indent="-285750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  <a:p>
            <a:pPr marL="285750" indent="-285750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4" name="Google Shape;6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9207" y="599968"/>
            <a:ext cx="485025" cy="49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49"/>
          <p:cNvGrpSpPr/>
          <p:nvPr/>
        </p:nvGrpSpPr>
        <p:grpSpPr>
          <a:xfrm>
            <a:off x="347945" y="4314143"/>
            <a:ext cx="700571" cy="336872"/>
            <a:chOff x="301078" y="910485"/>
            <a:chExt cx="828000" cy="398100"/>
          </a:xfrm>
        </p:grpSpPr>
        <p:sp>
          <p:nvSpPr>
            <p:cNvPr id="656" name="Google Shape;656;p49"/>
            <p:cNvSpPr/>
            <p:nvPr/>
          </p:nvSpPr>
          <p:spPr>
            <a:xfrm>
              <a:off x="301078" y="910485"/>
              <a:ext cx="828000" cy="398100"/>
            </a:xfrm>
            <a:prstGeom prst="wedgeRoundRectCallout">
              <a:avLst>
                <a:gd name="adj1" fmla="val -33105"/>
                <a:gd name="adj2" fmla="val 73523"/>
                <a:gd name="adj3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657" name="Google Shape;657;p49"/>
            <p:cNvGrpSpPr/>
            <p:nvPr/>
          </p:nvGrpSpPr>
          <p:grpSpPr>
            <a:xfrm>
              <a:off x="415875" y="1029981"/>
              <a:ext cx="598450" cy="159125"/>
              <a:chOff x="-2248350" y="592600"/>
              <a:chExt cx="786400" cy="209100"/>
            </a:xfrm>
          </p:grpSpPr>
          <p:cxnSp>
            <p:nvCxnSpPr>
              <p:cNvPr id="658" name="Google Shape;658;p49"/>
              <p:cNvCxnSpPr/>
              <p:nvPr/>
            </p:nvCxnSpPr>
            <p:spPr>
              <a:xfrm>
                <a:off x="-2248350" y="592600"/>
                <a:ext cx="50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49"/>
              <p:cNvCxnSpPr/>
              <p:nvPr/>
            </p:nvCxnSpPr>
            <p:spPr>
              <a:xfrm>
                <a:off x="-2248350" y="6493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49"/>
              <p:cNvCxnSpPr/>
              <p:nvPr/>
            </p:nvCxnSpPr>
            <p:spPr>
              <a:xfrm>
                <a:off x="-2248350" y="7255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49"/>
              <p:cNvCxnSpPr/>
              <p:nvPr/>
            </p:nvCxnSpPr>
            <p:spPr>
              <a:xfrm>
                <a:off x="-1749950" y="801700"/>
                <a:ext cx="28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"/>
          <p:cNvSpPr txBox="1">
            <a:spLocks noGrp="1"/>
          </p:cNvSpPr>
          <p:nvPr>
            <p:ph type="title"/>
          </p:nvPr>
        </p:nvSpPr>
        <p:spPr>
          <a:xfrm>
            <a:off x="405614" y="7753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Benefits</a:t>
            </a:r>
            <a:endParaRPr dirty="0"/>
          </a:p>
        </p:txBody>
      </p:sp>
      <p:sp>
        <p:nvSpPr>
          <p:cNvPr id="667" name="Google Shape;667;p50"/>
          <p:cNvSpPr txBox="1">
            <a:spLocks noGrp="1"/>
          </p:cNvSpPr>
          <p:nvPr>
            <p:ph type="subTitle" idx="4294967295"/>
          </p:nvPr>
        </p:nvSpPr>
        <p:spPr>
          <a:xfrm>
            <a:off x="720000" y="1828800"/>
            <a:ext cx="7704000" cy="318418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For Travelers</a:t>
            </a:r>
            <a:r>
              <a:rPr lang="en-US" b="1" dirty="0" smtClean="0"/>
              <a:t>:</a:t>
            </a:r>
          </a:p>
          <a:p>
            <a:pPr marL="13970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Planning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9" name="Google Shape;669;p50"/>
          <p:cNvGrpSpPr/>
          <p:nvPr/>
        </p:nvGrpSpPr>
        <p:grpSpPr>
          <a:xfrm>
            <a:off x="220750" y="342898"/>
            <a:ext cx="1115134" cy="820676"/>
            <a:chOff x="220750" y="342898"/>
            <a:chExt cx="1115134" cy="820676"/>
          </a:xfrm>
        </p:grpSpPr>
        <p:pic>
          <p:nvPicPr>
            <p:cNvPr id="670" name="Google Shape;67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750" y="481750"/>
              <a:ext cx="784775" cy="68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4027" y="342898"/>
              <a:ext cx="391858" cy="400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1"/>
          <p:cNvSpPr txBox="1">
            <a:spLocks noGrp="1"/>
          </p:cNvSpPr>
          <p:nvPr>
            <p:ph type="title"/>
          </p:nvPr>
        </p:nvSpPr>
        <p:spPr>
          <a:xfrm>
            <a:off x="573647" y="869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677" name="Google Shape;677;p51"/>
          <p:cNvSpPr txBox="1">
            <a:spLocks noGrp="1"/>
          </p:cNvSpPr>
          <p:nvPr>
            <p:ph type="subTitle" idx="4294967295"/>
          </p:nvPr>
        </p:nvSpPr>
        <p:spPr>
          <a:xfrm>
            <a:off x="737644" y="1835970"/>
            <a:ext cx="7704000" cy="178271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City </a:t>
            </a:r>
            <a:r>
              <a:rPr lang="en-US" b="1" dirty="0" smtClean="0"/>
              <a:t>Scope </a:t>
            </a:r>
            <a:r>
              <a:rPr lang="en-US" b="1" dirty="0"/>
              <a:t>is more than just a travel website</a:t>
            </a:r>
            <a:r>
              <a:rPr lang="en-US" b="1" dirty="0" smtClean="0"/>
              <a:t>; </a:t>
            </a:r>
            <a:r>
              <a:rPr lang="en-US" b="1" dirty="0"/>
              <a:t>it's your personalized urban travel companion</a:t>
            </a:r>
            <a:r>
              <a:rPr lang="en-US" b="1" dirty="0" smtClean="0"/>
              <a:t>.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 </a:t>
            </a:r>
            <a:r>
              <a:rPr lang="en-US" dirty="0"/>
              <a:t>We ignite your wanderlust and equip you with the knowledge and tools to become a confident explorer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Embrace the adventure. Explore the world, one city at a time. Start planning your dream escape with City </a:t>
            </a:r>
            <a:r>
              <a:rPr lang="en-US" b="1" dirty="0" smtClean="0"/>
              <a:t>Scope </a:t>
            </a:r>
            <a:r>
              <a:rPr lang="en-US" b="1" dirty="0"/>
              <a:t>today!</a:t>
            </a:r>
            <a:endParaRPr lang="en-US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678" name="Google Shape;678;p51"/>
          <p:cNvGrpSpPr/>
          <p:nvPr/>
        </p:nvGrpSpPr>
        <p:grpSpPr>
          <a:xfrm>
            <a:off x="312520" y="594543"/>
            <a:ext cx="700571" cy="336872"/>
            <a:chOff x="301078" y="910485"/>
            <a:chExt cx="828000" cy="398100"/>
          </a:xfrm>
        </p:grpSpPr>
        <p:sp>
          <p:nvSpPr>
            <p:cNvPr id="679" name="Google Shape;679;p51"/>
            <p:cNvSpPr/>
            <p:nvPr/>
          </p:nvSpPr>
          <p:spPr>
            <a:xfrm>
              <a:off x="301078" y="910485"/>
              <a:ext cx="828000" cy="398100"/>
            </a:xfrm>
            <a:prstGeom prst="wedgeRoundRectCallout">
              <a:avLst>
                <a:gd name="adj1" fmla="val -33105"/>
                <a:gd name="adj2" fmla="val 73523"/>
                <a:gd name="adj3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680" name="Google Shape;680;p51"/>
            <p:cNvGrpSpPr/>
            <p:nvPr/>
          </p:nvGrpSpPr>
          <p:grpSpPr>
            <a:xfrm>
              <a:off x="415875" y="1029981"/>
              <a:ext cx="598450" cy="159125"/>
              <a:chOff x="-2248350" y="592600"/>
              <a:chExt cx="786400" cy="209100"/>
            </a:xfrm>
          </p:grpSpPr>
          <p:cxnSp>
            <p:nvCxnSpPr>
              <p:cNvPr id="681" name="Google Shape;681;p51"/>
              <p:cNvCxnSpPr/>
              <p:nvPr/>
            </p:nvCxnSpPr>
            <p:spPr>
              <a:xfrm>
                <a:off x="-2248350" y="592600"/>
                <a:ext cx="50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51"/>
              <p:cNvCxnSpPr/>
              <p:nvPr/>
            </p:nvCxnSpPr>
            <p:spPr>
              <a:xfrm>
                <a:off x="-2248350" y="6493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51"/>
              <p:cNvCxnSpPr/>
              <p:nvPr/>
            </p:nvCxnSpPr>
            <p:spPr>
              <a:xfrm>
                <a:off x="-2248350" y="7255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51"/>
              <p:cNvCxnSpPr/>
              <p:nvPr/>
            </p:nvCxnSpPr>
            <p:spPr>
              <a:xfrm>
                <a:off x="-1749950" y="801700"/>
                <a:ext cx="28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85" name="Google Shape;685;p51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7092297" y="-359825"/>
            <a:ext cx="1088136" cy="112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 txBox="1">
            <a:spLocks noGrp="1"/>
          </p:cNvSpPr>
          <p:nvPr>
            <p:ph type="title"/>
          </p:nvPr>
        </p:nvSpPr>
        <p:spPr>
          <a:xfrm>
            <a:off x="1555968" y="1411838"/>
            <a:ext cx="50349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You!</a:t>
            </a:r>
            <a:endParaRPr dirty="0"/>
          </a:p>
        </p:txBody>
      </p:sp>
      <p:pic>
        <p:nvPicPr>
          <p:cNvPr id="693" name="Google Shape;6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2150588"/>
            <a:ext cx="307375" cy="3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388" y="4066863"/>
            <a:ext cx="307375" cy="31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5" name="Google Shape;695;p52"/>
          <p:cNvGrpSpPr/>
          <p:nvPr/>
        </p:nvGrpSpPr>
        <p:grpSpPr>
          <a:xfrm>
            <a:off x="6548143" y="319760"/>
            <a:ext cx="397647" cy="430497"/>
            <a:chOff x="5517700" y="1044124"/>
            <a:chExt cx="549539" cy="595019"/>
          </a:xfrm>
        </p:grpSpPr>
        <p:sp>
          <p:nvSpPr>
            <p:cNvPr id="696" name="Google Shape;696;p52"/>
            <p:cNvSpPr/>
            <p:nvPr/>
          </p:nvSpPr>
          <p:spPr>
            <a:xfrm>
              <a:off x="5863860" y="1375268"/>
              <a:ext cx="203380" cy="263875"/>
            </a:xfrm>
            <a:custGeom>
              <a:avLst/>
              <a:gdLst/>
              <a:ahLst/>
              <a:cxnLst/>
              <a:rect l="l" t="t" r="r" b="b"/>
              <a:pathLst>
                <a:path w="402732" h="522525" extrusionOk="0">
                  <a:moveTo>
                    <a:pt x="395208" y="235379"/>
                  </a:moveTo>
                  <a:cubicBezTo>
                    <a:pt x="372747" y="226148"/>
                    <a:pt x="349978" y="218764"/>
                    <a:pt x="326594" y="212610"/>
                  </a:cubicBezTo>
                  <a:cubicBezTo>
                    <a:pt x="314902" y="209533"/>
                    <a:pt x="302595" y="207072"/>
                    <a:pt x="290595" y="204918"/>
                  </a:cubicBezTo>
                  <a:cubicBezTo>
                    <a:pt x="284441" y="203995"/>
                    <a:pt x="272134" y="200303"/>
                    <a:pt x="275211" y="205533"/>
                  </a:cubicBezTo>
                  <a:cubicBezTo>
                    <a:pt x="265365" y="188918"/>
                    <a:pt x="261673" y="166150"/>
                    <a:pt x="256134" y="147689"/>
                  </a:cubicBezTo>
                  <a:cubicBezTo>
                    <a:pt x="242596" y="101536"/>
                    <a:pt x="228443" y="55076"/>
                    <a:pt x="218597" y="8000"/>
                  </a:cubicBezTo>
                  <a:cubicBezTo>
                    <a:pt x="217674" y="3077"/>
                    <a:pt x="214289" y="615"/>
                    <a:pt x="210597" y="0"/>
                  </a:cubicBezTo>
                  <a:cubicBezTo>
                    <a:pt x="210597" y="0"/>
                    <a:pt x="209982" y="0"/>
                    <a:pt x="209674" y="0"/>
                  </a:cubicBezTo>
                  <a:lnTo>
                    <a:pt x="209674" y="0"/>
                  </a:lnTo>
                  <a:cubicBezTo>
                    <a:pt x="209674" y="0"/>
                    <a:pt x="208443" y="0"/>
                    <a:pt x="207828" y="0"/>
                  </a:cubicBezTo>
                  <a:lnTo>
                    <a:pt x="204751" y="0"/>
                  </a:lnTo>
                  <a:cubicBezTo>
                    <a:pt x="200136" y="0"/>
                    <a:pt x="195213" y="3385"/>
                    <a:pt x="193982" y="8307"/>
                  </a:cubicBezTo>
                  <a:cubicBezTo>
                    <a:pt x="183828" y="54768"/>
                    <a:pt x="166290" y="100613"/>
                    <a:pt x="151214" y="145535"/>
                  </a:cubicBezTo>
                  <a:cubicBezTo>
                    <a:pt x="144752" y="165227"/>
                    <a:pt x="138599" y="186457"/>
                    <a:pt x="129060" y="204918"/>
                  </a:cubicBezTo>
                  <a:cubicBezTo>
                    <a:pt x="129676" y="203687"/>
                    <a:pt x="126291" y="203380"/>
                    <a:pt x="119830" y="204303"/>
                  </a:cubicBezTo>
                  <a:cubicBezTo>
                    <a:pt x="107830" y="206149"/>
                    <a:pt x="96138" y="208302"/>
                    <a:pt x="84139" y="211072"/>
                  </a:cubicBezTo>
                  <a:cubicBezTo>
                    <a:pt x="58293" y="216918"/>
                    <a:pt x="32755" y="225533"/>
                    <a:pt x="8140" y="235686"/>
                  </a:cubicBezTo>
                  <a:cubicBezTo>
                    <a:pt x="-475" y="239071"/>
                    <a:pt x="-3552" y="250763"/>
                    <a:pt x="5371" y="255994"/>
                  </a:cubicBezTo>
                  <a:cubicBezTo>
                    <a:pt x="32755" y="272609"/>
                    <a:pt x="63216" y="282762"/>
                    <a:pt x="93369" y="293531"/>
                  </a:cubicBezTo>
                  <a:cubicBezTo>
                    <a:pt x="107215" y="298454"/>
                    <a:pt x="120445" y="303685"/>
                    <a:pt x="134291" y="308300"/>
                  </a:cubicBezTo>
                  <a:cubicBezTo>
                    <a:pt x="140753" y="310454"/>
                    <a:pt x="146906" y="311992"/>
                    <a:pt x="150291" y="318454"/>
                  </a:cubicBezTo>
                  <a:cubicBezTo>
                    <a:pt x="153983" y="324915"/>
                    <a:pt x="154291" y="334761"/>
                    <a:pt x="155521" y="341838"/>
                  </a:cubicBezTo>
                  <a:cubicBezTo>
                    <a:pt x="158906" y="359991"/>
                    <a:pt x="161060" y="378144"/>
                    <a:pt x="164444" y="395990"/>
                  </a:cubicBezTo>
                  <a:cubicBezTo>
                    <a:pt x="172136" y="435681"/>
                    <a:pt x="183521" y="474450"/>
                    <a:pt x="190290" y="514449"/>
                  </a:cubicBezTo>
                  <a:cubicBezTo>
                    <a:pt x="192136" y="525218"/>
                    <a:pt x="209982" y="525218"/>
                    <a:pt x="211828" y="514449"/>
                  </a:cubicBezTo>
                  <a:cubicBezTo>
                    <a:pt x="218289" y="477527"/>
                    <a:pt x="228135" y="441220"/>
                    <a:pt x="236135" y="404605"/>
                  </a:cubicBezTo>
                  <a:cubicBezTo>
                    <a:pt x="241981" y="377221"/>
                    <a:pt x="241058" y="344299"/>
                    <a:pt x="252134" y="318454"/>
                  </a:cubicBezTo>
                  <a:cubicBezTo>
                    <a:pt x="257673" y="305531"/>
                    <a:pt x="290903" y="300608"/>
                    <a:pt x="301979" y="296608"/>
                  </a:cubicBezTo>
                  <a:cubicBezTo>
                    <a:pt x="334286" y="284301"/>
                    <a:pt x="367516" y="274762"/>
                    <a:pt x="397361" y="256609"/>
                  </a:cubicBezTo>
                  <a:cubicBezTo>
                    <a:pt x="406284" y="251071"/>
                    <a:pt x="403207" y="239686"/>
                    <a:pt x="394592" y="23630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5846954" y="1044124"/>
              <a:ext cx="72407" cy="72407"/>
            </a:xfrm>
            <a:custGeom>
              <a:avLst/>
              <a:gdLst/>
              <a:ahLst/>
              <a:cxnLst/>
              <a:rect l="l" t="t" r="r" b="b"/>
              <a:pathLst>
                <a:path w="143381" h="143381" extrusionOk="0">
                  <a:moveTo>
                    <a:pt x="143381" y="71691"/>
                  </a:moveTo>
                  <a:cubicBezTo>
                    <a:pt x="143381" y="111382"/>
                    <a:pt x="111382" y="143381"/>
                    <a:pt x="71691" y="143381"/>
                  </a:cubicBezTo>
                  <a:cubicBezTo>
                    <a:pt x="31999" y="143381"/>
                    <a:pt x="0" y="111382"/>
                    <a:pt x="0" y="71691"/>
                  </a:cubicBezTo>
                  <a:cubicBezTo>
                    <a:pt x="0" y="31999"/>
                    <a:pt x="31999" y="0"/>
                    <a:pt x="71691" y="0"/>
                  </a:cubicBezTo>
                  <a:cubicBezTo>
                    <a:pt x="111382" y="0"/>
                    <a:pt x="143381" y="31999"/>
                    <a:pt x="143381" y="71691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5517700" y="1424778"/>
              <a:ext cx="59045" cy="58889"/>
            </a:xfrm>
            <a:custGeom>
              <a:avLst/>
              <a:gdLst/>
              <a:ahLst/>
              <a:cxnLst/>
              <a:rect l="l" t="t" r="r" b="b"/>
              <a:pathLst>
                <a:path w="116920" h="116612" extrusionOk="0">
                  <a:moveTo>
                    <a:pt x="116920" y="58152"/>
                  </a:moveTo>
                  <a:cubicBezTo>
                    <a:pt x="116920" y="90459"/>
                    <a:pt x="90767" y="116612"/>
                    <a:pt x="58460" y="116612"/>
                  </a:cubicBezTo>
                  <a:cubicBezTo>
                    <a:pt x="26153" y="116612"/>
                    <a:pt x="0" y="90459"/>
                    <a:pt x="0" y="58152"/>
                  </a:cubicBezTo>
                  <a:cubicBezTo>
                    <a:pt x="0" y="25846"/>
                    <a:pt x="26153" y="0"/>
                    <a:pt x="58460" y="0"/>
                  </a:cubicBezTo>
                  <a:cubicBezTo>
                    <a:pt x="90767" y="0"/>
                    <a:pt x="116920" y="26153"/>
                    <a:pt x="116920" y="5815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52"/>
          <p:cNvGrpSpPr/>
          <p:nvPr/>
        </p:nvGrpSpPr>
        <p:grpSpPr>
          <a:xfrm flipH="1">
            <a:off x="2810912" y="4301439"/>
            <a:ext cx="307364" cy="455485"/>
            <a:chOff x="5606079" y="1132503"/>
            <a:chExt cx="461161" cy="683398"/>
          </a:xfrm>
        </p:grpSpPr>
        <p:sp>
          <p:nvSpPr>
            <p:cNvPr id="700" name="Google Shape;700;p52"/>
            <p:cNvSpPr/>
            <p:nvPr/>
          </p:nvSpPr>
          <p:spPr>
            <a:xfrm>
              <a:off x="5863860" y="1552026"/>
              <a:ext cx="203380" cy="263875"/>
            </a:xfrm>
            <a:custGeom>
              <a:avLst/>
              <a:gdLst/>
              <a:ahLst/>
              <a:cxnLst/>
              <a:rect l="l" t="t" r="r" b="b"/>
              <a:pathLst>
                <a:path w="402732" h="522525" extrusionOk="0">
                  <a:moveTo>
                    <a:pt x="395208" y="235379"/>
                  </a:moveTo>
                  <a:cubicBezTo>
                    <a:pt x="372747" y="226148"/>
                    <a:pt x="349978" y="218764"/>
                    <a:pt x="326594" y="212610"/>
                  </a:cubicBezTo>
                  <a:cubicBezTo>
                    <a:pt x="314902" y="209533"/>
                    <a:pt x="302595" y="207072"/>
                    <a:pt x="290595" y="204918"/>
                  </a:cubicBezTo>
                  <a:cubicBezTo>
                    <a:pt x="284441" y="203995"/>
                    <a:pt x="272134" y="200303"/>
                    <a:pt x="275211" y="205533"/>
                  </a:cubicBezTo>
                  <a:cubicBezTo>
                    <a:pt x="265365" y="188918"/>
                    <a:pt x="261673" y="166150"/>
                    <a:pt x="256134" y="147689"/>
                  </a:cubicBezTo>
                  <a:cubicBezTo>
                    <a:pt x="242596" y="101536"/>
                    <a:pt x="228443" y="55076"/>
                    <a:pt x="218597" y="8000"/>
                  </a:cubicBezTo>
                  <a:cubicBezTo>
                    <a:pt x="217674" y="3077"/>
                    <a:pt x="214289" y="615"/>
                    <a:pt x="210597" y="0"/>
                  </a:cubicBezTo>
                  <a:cubicBezTo>
                    <a:pt x="210597" y="0"/>
                    <a:pt x="209982" y="0"/>
                    <a:pt x="209674" y="0"/>
                  </a:cubicBezTo>
                  <a:lnTo>
                    <a:pt x="209674" y="0"/>
                  </a:lnTo>
                  <a:cubicBezTo>
                    <a:pt x="209674" y="0"/>
                    <a:pt x="208443" y="0"/>
                    <a:pt x="207828" y="0"/>
                  </a:cubicBezTo>
                  <a:lnTo>
                    <a:pt x="204751" y="0"/>
                  </a:lnTo>
                  <a:cubicBezTo>
                    <a:pt x="200136" y="0"/>
                    <a:pt x="195213" y="3385"/>
                    <a:pt x="193982" y="8307"/>
                  </a:cubicBezTo>
                  <a:cubicBezTo>
                    <a:pt x="183828" y="54768"/>
                    <a:pt x="166290" y="100613"/>
                    <a:pt x="151214" y="145535"/>
                  </a:cubicBezTo>
                  <a:cubicBezTo>
                    <a:pt x="144752" y="165227"/>
                    <a:pt x="138599" y="186457"/>
                    <a:pt x="129060" y="204918"/>
                  </a:cubicBezTo>
                  <a:cubicBezTo>
                    <a:pt x="129676" y="203687"/>
                    <a:pt x="126291" y="203380"/>
                    <a:pt x="119830" y="204303"/>
                  </a:cubicBezTo>
                  <a:cubicBezTo>
                    <a:pt x="107830" y="206149"/>
                    <a:pt x="96138" y="208302"/>
                    <a:pt x="84139" y="211072"/>
                  </a:cubicBezTo>
                  <a:cubicBezTo>
                    <a:pt x="58293" y="216918"/>
                    <a:pt x="32755" y="225533"/>
                    <a:pt x="8140" y="235686"/>
                  </a:cubicBezTo>
                  <a:cubicBezTo>
                    <a:pt x="-475" y="239071"/>
                    <a:pt x="-3552" y="250763"/>
                    <a:pt x="5371" y="255994"/>
                  </a:cubicBezTo>
                  <a:cubicBezTo>
                    <a:pt x="32755" y="272609"/>
                    <a:pt x="63216" y="282762"/>
                    <a:pt x="93369" y="293531"/>
                  </a:cubicBezTo>
                  <a:cubicBezTo>
                    <a:pt x="107215" y="298454"/>
                    <a:pt x="120445" y="303685"/>
                    <a:pt x="134291" y="308300"/>
                  </a:cubicBezTo>
                  <a:cubicBezTo>
                    <a:pt x="140753" y="310454"/>
                    <a:pt x="146906" y="311992"/>
                    <a:pt x="150291" y="318454"/>
                  </a:cubicBezTo>
                  <a:cubicBezTo>
                    <a:pt x="153983" y="324915"/>
                    <a:pt x="154291" y="334761"/>
                    <a:pt x="155521" y="341838"/>
                  </a:cubicBezTo>
                  <a:cubicBezTo>
                    <a:pt x="158906" y="359991"/>
                    <a:pt x="161060" y="378144"/>
                    <a:pt x="164444" y="395990"/>
                  </a:cubicBezTo>
                  <a:cubicBezTo>
                    <a:pt x="172136" y="435681"/>
                    <a:pt x="183521" y="474450"/>
                    <a:pt x="190290" y="514449"/>
                  </a:cubicBezTo>
                  <a:cubicBezTo>
                    <a:pt x="192136" y="525218"/>
                    <a:pt x="209982" y="525218"/>
                    <a:pt x="211828" y="514449"/>
                  </a:cubicBezTo>
                  <a:cubicBezTo>
                    <a:pt x="218289" y="477527"/>
                    <a:pt x="228135" y="441220"/>
                    <a:pt x="236135" y="404605"/>
                  </a:cubicBezTo>
                  <a:cubicBezTo>
                    <a:pt x="241981" y="377221"/>
                    <a:pt x="241058" y="344299"/>
                    <a:pt x="252134" y="318454"/>
                  </a:cubicBezTo>
                  <a:cubicBezTo>
                    <a:pt x="257673" y="305531"/>
                    <a:pt x="290903" y="300608"/>
                    <a:pt x="301979" y="296608"/>
                  </a:cubicBezTo>
                  <a:cubicBezTo>
                    <a:pt x="334286" y="284301"/>
                    <a:pt x="367516" y="274762"/>
                    <a:pt x="397361" y="256609"/>
                  </a:cubicBezTo>
                  <a:cubicBezTo>
                    <a:pt x="406284" y="251071"/>
                    <a:pt x="403207" y="239686"/>
                    <a:pt x="394592" y="23630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5935333" y="1132503"/>
              <a:ext cx="72407" cy="72407"/>
            </a:xfrm>
            <a:custGeom>
              <a:avLst/>
              <a:gdLst/>
              <a:ahLst/>
              <a:cxnLst/>
              <a:rect l="l" t="t" r="r" b="b"/>
              <a:pathLst>
                <a:path w="143381" h="143381" extrusionOk="0">
                  <a:moveTo>
                    <a:pt x="143381" y="71691"/>
                  </a:moveTo>
                  <a:cubicBezTo>
                    <a:pt x="143381" y="111382"/>
                    <a:pt x="111382" y="143381"/>
                    <a:pt x="71691" y="143381"/>
                  </a:cubicBezTo>
                  <a:cubicBezTo>
                    <a:pt x="31999" y="143381"/>
                    <a:pt x="0" y="111382"/>
                    <a:pt x="0" y="71691"/>
                  </a:cubicBezTo>
                  <a:cubicBezTo>
                    <a:pt x="0" y="31999"/>
                    <a:pt x="31999" y="0"/>
                    <a:pt x="71691" y="0"/>
                  </a:cubicBezTo>
                  <a:cubicBezTo>
                    <a:pt x="111382" y="0"/>
                    <a:pt x="143381" y="31999"/>
                    <a:pt x="143381" y="71691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5606079" y="1513156"/>
              <a:ext cx="59045" cy="58889"/>
            </a:xfrm>
            <a:custGeom>
              <a:avLst/>
              <a:gdLst/>
              <a:ahLst/>
              <a:cxnLst/>
              <a:rect l="l" t="t" r="r" b="b"/>
              <a:pathLst>
                <a:path w="116920" h="116612" extrusionOk="0">
                  <a:moveTo>
                    <a:pt x="116920" y="58152"/>
                  </a:moveTo>
                  <a:cubicBezTo>
                    <a:pt x="116920" y="90459"/>
                    <a:pt x="90767" y="116612"/>
                    <a:pt x="58460" y="116612"/>
                  </a:cubicBezTo>
                  <a:cubicBezTo>
                    <a:pt x="26153" y="116612"/>
                    <a:pt x="0" y="90459"/>
                    <a:pt x="0" y="58152"/>
                  </a:cubicBezTo>
                  <a:cubicBezTo>
                    <a:pt x="0" y="25846"/>
                    <a:pt x="26153" y="0"/>
                    <a:pt x="58460" y="0"/>
                  </a:cubicBezTo>
                  <a:cubicBezTo>
                    <a:pt x="90767" y="0"/>
                    <a:pt x="116920" y="26153"/>
                    <a:pt x="116920" y="58152"/>
                  </a:cubicBezTo>
                  <a:close/>
                </a:path>
              </a:pathLst>
            </a:custGeom>
            <a:solidFill>
              <a:srgbClr val="2C5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85" y="2068875"/>
            <a:ext cx="7704000" cy="841800"/>
          </a:xfrm>
        </p:spPr>
        <p:txBody>
          <a:bodyPr/>
          <a:lstStyle/>
          <a:p>
            <a:r>
              <a:rPr lang="en-US" dirty="0" smtClean="0"/>
              <a:t>CITY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652839" y="1227075"/>
            <a:ext cx="3715536" cy="8418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62222" y="3132175"/>
            <a:ext cx="4360200" cy="7134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World, One City at a Time</a:t>
            </a:r>
          </a:p>
        </p:txBody>
      </p:sp>
    </p:spTree>
    <p:extLst>
      <p:ext uri="{BB962C8B-B14F-4D97-AF65-F5344CB8AC3E}">
        <p14:creationId xmlns:p14="http://schemas.microsoft.com/office/powerpoint/2010/main" val="2171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Sections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2"/>
          </p:nvPr>
        </p:nvSpPr>
        <p:spPr>
          <a:xfrm>
            <a:off x="821825" y="1222017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536" name="Google Shape;536;p43"/>
          <p:cNvSpPr txBox="1">
            <a:spLocks noGrp="1"/>
          </p:cNvSpPr>
          <p:nvPr>
            <p:ph type="subTitle" idx="1"/>
          </p:nvPr>
        </p:nvSpPr>
        <p:spPr>
          <a:xfrm>
            <a:off x="1610525" y="1222025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Members</a:t>
            </a:r>
            <a:endParaRPr dirty="0"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3"/>
          </p:nvPr>
        </p:nvSpPr>
        <p:spPr>
          <a:xfrm>
            <a:off x="821825" y="1928865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4"/>
          </p:nvPr>
        </p:nvSpPr>
        <p:spPr>
          <a:xfrm>
            <a:off x="1610525" y="1928869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Domain</a:t>
            </a:r>
            <a:endParaRPr dirty="0"/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5"/>
          </p:nvPr>
        </p:nvSpPr>
        <p:spPr>
          <a:xfrm>
            <a:off x="821825" y="2635713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6"/>
          </p:nvPr>
        </p:nvSpPr>
        <p:spPr>
          <a:xfrm>
            <a:off x="1610525" y="2559513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Challenges in that domain</a:t>
            </a:r>
            <a:endParaRPr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title" idx="7"/>
          </p:nvPr>
        </p:nvSpPr>
        <p:spPr>
          <a:xfrm>
            <a:off x="821825" y="3342561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8"/>
          </p:nvPr>
        </p:nvSpPr>
        <p:spPr>
          <a:xfrm>
            <a:off x="1610525" y="3266356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543" name="Google Shape;543;p43"/>
          <p:cNvSpPr txBox="1">
            <a:spLocks noGrp="1"/>
          </p:cNvSpPr>
          <p:nvPr>
            <p:ph type="title" idx="9"/>
          </p:nvPr>
        </p:nvSpPr>
        <p:spPr>
          <a:xfrm>
            <a:off x="821825" y="4049409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544" name="Google Shape;544;p43"/>
          <p:cNvSpPr txBox="1">
            <a:spLocks noGrp="1"/>
          </p:cNvSpPr>
          <p:nvPr>
            <p:ph type="subTitle" idx="13"/>
          </p:nvPr>
        </p:nvSpPr>
        <p:spPr>
          <a:xfrm>
            <a:off x="1610525" y="4049399"/>
            <a:ext cx="2909594" cy="56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Proposed Solution</a:t>
            </a:r>
            <a:endParaRPr dirty="0"/>
          </a:p>
        </p:txBody>
      </p:sp>
      <p:sp>
        <p:nvSpPr>
          <p:cNvPr id="545" name="Google Shape;545;p43"/>
          <p:cNvSpPr txBox="1">
            <a:spLocks noGrp="1"/>
          </p:cNvSpPr>
          <p:nvPr>
            <p:ph type="title" idx="14"/>
          </p:nvPr>
        </p:nvSpPr>
        <p:spPr>
          <a:xfrm>
            <a:off x="4602775" y="1222017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546" name="Google Shape;546;p43"/>
          <p:cNvSpPr txBox="1">
            <a:spLocks noGrp="1"/>
          </p:cNvSpPr>
          <p:nvPr>
            <p:ph type="subTitle" idx="15"/>
          </p:nvPr>
        </p:nvSpPr>
        <p:spPr>
          <a:xfrm>
            <a:off x="5391475" y="1222025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Our Approach</a:t>
            </a:r>
            <a:endParaRPr dirty="0"/>
          </a:p>
        </p:txBody>
      </p:sp>
      <p:sp>
        <p:nvSpPr>
          <p:cNvPr id="547" name="Google Shape;547;p43"/>
          <p:cNvSpPr txBox="1">
            <a:spLocks noGrp="1"/>
          </p:cNvSpPr>
          <p:nvPr>
            <p:ph type="title" idx="16"/>
          </p:nvPr>
        </p:nvSpPr>
        <p:spPr>
          <a:xfrm>
            <a:off x="4602775" y="1928865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subTitle" idx="17"/>
          </p:nvPr>
        </p:nvSpPr>
        <p:spPr>
          <a:xfrm>
            <a:off x="5376825" y="1852670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Technologies </a:t>
            </a:r>
            <a:endParaRPr dirty="0"/>
          </a:p>
        </p:txBody>
      </p:sp>
      <p:sp>
        <p:nvSpPr>
          <p:cNvPr id="549" name="Google Shape;549;p43"/>
          <p:cNvSpPr txBox="1">
            <a:spLocks noGrp="1"/>
          </p:cNvSpPr>
          <p:nvPr>
            <p:ph type="title" idx="18"/>
          </p:nvPr>
        </p:nvSpPr>
        <p:spPr>
          <a:xfrm>
            <a:off x="4602775" y="2635713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subTitle" idx="19"/>
          </p:nvPr>
        </p:nvSpPr>
        <p:spPr>
          <a:xfrm>
            <a:off x="5391475" y="2559513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Benefits</a:t>
            </a:r>
            <a:endParaRPr dirty="0"/>
          </a:p>
        </p:txBody>
      </p:sp>
      <p:sp>
        <p:nvSpPr>
          <p:cNvPr id="551" name="Google Shape;551;p43"/>
          <p:cNvSpPr txBox="1">
            <a:spLocks noGrp="1"/>
          </p:cNvSpPr>
          <p:nvPr>
            <p:ph type="title" idx="20"/>
          </p:nvPr>
        </p:nvSpPr>
        <p:spPr>
          <a:xfrm>
            <a:off x="4602775" y="3342561"/>
            <a:ext cx="712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09</a:t>
            </a:r>
            <a:endParaRPr/>
          </a:p>
        </p:txBody>
      </p:sp>
      <p:sp>
        <p:nvSpPr>
          <p:cNvPr id="552" name="Google Shape;552;p43"/>
          <p:cNvSpPr txBox="1">
            <a:spLocks noGrp="1"/>
          </p:cNvSpPr>
          <p:nvPr>
            <p:ph type="subTitle" idx="21"/>
          </p:nvPr>
        </p:nvSpPr>
        <p:spPr>
          <a:xfrm>
            <a:off x="5391475" y="3266356"/>
            <a:ext cx="2930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>
            <a:spLocks noGrp="1"/>
          </p:cNvSpPr>
          <p:nvPr>
            <p:ph type="title"/>
          </p:nvPr>
        </p:nvSpPr>
        <p:spPr>
          <a:xfrm>
            <a:off x="625922" y="5003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Team Members</a:t>
            </a:r>
            <a:endParaRPr b="1" dirty="0"/>
          </a:p>
        </p:txBody>
      </p:sp>
      <p:grpSp>
        <p:nvGrpSpPr>
          <p:cNvPr id="587" name="Google Shape;587;p45"/>
          <p:cNvGrpSpPr/>
          <p:nvPr/>
        </p:nvGrpSpPr>
        <p:grpSpPr>
          <a:xfrm>
            <a:off x="364795" y="786720"/>
            <a:ext cx="700608" cy="336919"/>
            <a:chOff x="301078" y="910485"/>
            <a:chExt cx="828044" cy="398155"/>
          </a:xfrm>
        </p:grpSpPr>
        <p:sp>
          <p:nvSpPr>
            <p:cNvPr id="588" name="Google Shape;588;p45"/>
            <p:cNvSpPr/>
            <p:nvPr/>
          </p:nvSpPr>
          <p:spPr>
            <a:xfrm>
              <a:off x="301078" y="910485"/>
              <a:ext cx="828044" cy="398155"/>
            </a:xfrm>
            <a:prstGeom prst="wedgeRoundRectCallout">
              <a:avLst>
                <a:gd name="adj1" fmla="val -33105"/>
                <a:gd name="adj2" fmla="val 73523"/>
                <a:gd name="adj3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89" name="Google Shape;589;p45"/>
            <p:cNvGrpSpPr/>
            <p:nvPr/>
          </p:nvGrpSpPr>
          <p:grpSpPr>
            <a:xfrm>
              <a:off x="415875" y="1029981"/>
              <a:ext cx="598450" cy="159125"/>
              <a:chOff x="-2248350" y="592600"/>
              <a:chExt cx="786400" cy="209100"/>
            </a:xfrm>
          </p:grpSpPr>
          <p:cxnSp>
            <p:nvCxnSpPr>
              <p:cNvPr id="590" name="Google Shape;590;p45"/>
              <p:cNvCxnSpPr/>
              <p:nvPr/>
            </p:nvCxnSpPr>
            <p:spPr>
              <a:xfrm>
                <a:off x="-2248350" y="592600"/>
                <a:ext cx="50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45"/>
              <p:cNvCxnSpPr/>
              <p:nvPr/>
            </p:nvCxnSpPr>
            <p:spPr>
              <a:xfrm>
                <a:off x="-2248350" y="6493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45"/>
              <p:cNvCxnSpPr/>
              <p:nvPr/>
            </p:nvCxnSpPr>
            <p:spPr>
              <a:xfrm>
                <a:off x="-2248350" y="725500"/>
                <a:ext cx="78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45"/>
              <p:cNvCxnSpPr/>
              <p:nvPr/>
            </p:nvCxnSpPr>
            <p:spPr>
              <a:xfrm>
                <a:off x="-1749950" y="801700"/>
                <a:ext cx="28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8494"/>
              </p:ext>
            </p:extLst>
          </p:nvPr>
        </p:nvGraphicFramePr>
        <p:xfrm>
          <a:off x="1524000" y="1674643"/>
          <a:ext cx="609600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8298"/>
                <a:gridCol w="31777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Roll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2110030178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Sai </a:t>
                      </a:r>
                      <a:r>
                        <a:rPr lang="en-US" dirty="0" err="1" smtClean="0"/>
                        <a:t>Jayasree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2110030136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K.</a:t>
                      </a:r>
                      <a:r>
                        <a:rPr lang="en-US" baseline="0" dirty="0" smtClean="0"/>
                        <a:t> Vinay Sai </a:t>
                      </a:r>
                      <a:r>
                        <a:rPr lang="en-US" baseline="0" dirty="0" err="1" smtClean="0"/>
                        <a:t>Teja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2110030165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B.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Lahari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2110030188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M.Nanda</a:t>
                      </a:r>
                      <a:r>
                        <a:rPr lang="en-US" baseline="0" dirty="0" smtClean="0"/>
                        <a:t> Kumar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2110030088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T.Niharika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>
            <a:spLocks noGrp="1"/>
          </p:cNvSpPr>
          <p:nvPr>
            <p:ph type="title"/>
          </p:nvPr>
        </p:nvSpPr>
        <p:spPr>
          <a:xfrm>
            <a:off x="1016378" y="1223858"/>
            <a:ext cx="3686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DOMAIN</a:t>
            </a:r>
            <a:endParaRPr dirty="0"/>
          </a:p>
        </p:txBody>
      </p:sp>
      <p:sp>
        <p:nvSpPr>
          <p:cNvPr id="558" name="Google Shape;558;p44"/>
          <p:cNvSpPr txBox="1">
            <a:spLocks noGrp="1"/>
          </p:cNvSpPr>
          <p:nvPr>
            <p:ph type="body" idx="1"/>
          </p:nvPr>
        </p:nvSpPr>
        <p:spPr>
          <a:xfrm>
            <a:off x="1087246" y="2193523"/>
            <a:ext cx="36867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Craving adventure, yearning to explore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and Tourism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gateway to unforgettable experiences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curate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dream vacations across the globe, offering seamless booking, personalized recommendations, and captivating content to fuel your wanderlust</a:t>
            </a:r>
            <a:r>
              <a:rPr lang="en-US" dirty="0"/>
              <a:t>. </a:t>
            </a:r>
            <a:endParaRPr dirty="0"/>
          </a:p>
        </p:txBody>
      </p:sp>
      <p:pic>
        <p:nvPicPr>
          <p:cNvPr id="560" name="Google Shape;5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26862" y="4267838"/>
            <a:ext cx="1311350" cy="1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50" y="4066488"/>
            <a:ext cx="307375" cy="3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568" y="1049125"/>
            <a:ext cx="2322326" cy="409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>
            <a:spLocks noGrp="1"/>
          </p:cNvSpPr>
          <p:nvPr>
            <p:ph type="subTitle" idx="1"/>
          </p:nvPr>
        </p:nvSpPr>
        <p:spPr>
          <a:xfrm>
            <a:off x="726484" y="1932847"/>
            <a:ext cx="7892221" cy="22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fatigue</a:t>
            </a:r>
          </a:p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</a:p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</a:p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</a:t>
            </a:r>
          </a:p>
          <a:p>
            <a:pPr marL="285750" indent="-2857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Restrictions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" name="Google Shape;600;p46"/>
          <p:cNvSpPr txBox="1">
            <a:spLocks noGrp="1"/>
          </p:cNvSpPr>
          <p:nvPr>
            <p:ph type="title"/>
          </p:nvPr>
        </p:nvSpPr>
        <p:spPr>
          <a:xfrm>
            <a:off x="529944" y="4644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Challenges Faced in </a:t>
            </a:r>
            <a:br>
              <a:rPr lang="en-US" dirty="0" smtClean="0"/>
            </a:br>
            <a:r>
              <a:rPr lang="en-US" dirty="0" smtClean="0"/>
              <a:t>Travel and Tourism Domain</a:t>
            </a:r>
            <a:endParaRPr dirty="0"/>
          </a:p>
        </p:txBody>
      </p:sp>
      <p:pic>
        <p:nvPicPr>
          <p:cNvPr id="601" name="Google Shape;6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813" y="3758138"/>
            <a:ext cx="307375" cy="3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125" y="4073075"/>
            <a:ext cx="1602122" cy="145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786008" y="2207757"/>
            <a:ext cx="3133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608" name="Google Shape;608;p47"/>
          <p:cNvSpPr txBox="1">
            <a:spLocks noGrp="1"/>
          </p:cNvSpPr>
          <p:nvPr>
            <p:ph type="subTitle" idx="4294967295"/>
          </p:nvPr>
        </p:nvSpPr>
        <p:spPr>
          <a:xfrm>
            <a:off x="720000" y="1305786"/>
            <a:ext cx="7814400" cy="28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Travelers' Pain Points: The Struggle for the Perfect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</a:p>
          <a:p>
            <a:pPr marL="1397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Craving vs. Reality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Travelers yearn for unique experiences but struggle to plan due to: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Busy schedules leave little time to sift through mountains of travel information.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abundance of online resources leads to decision fatigue and confusion.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Missing Out (FOMO):</a:t>
            </a:r>
            <a:r>
              <a:rPr lang="en-US" dirty="0"/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Travelers worry they'll miss the "best" experiences, resulting in generic vacations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itineraries that fail to capture the true essence of a destination and leave travelers feeling unsatisfied.</a:t>
            </a:r>
          </a:p>
        </p:txBody>
      </p:sp>
      <p:pic>
        <p:nvPicPr>
          <p:cNvPr id="636" name="Google Shape;6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890" y="4279612"/>
            <a:ext cx="1042169" cy="39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9207" y="677893"/>
            <a:ext cx="485025" cy="4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83" y="503392"/>
            <a:ext cx="7704000" cy="572700"/>
          </a:xfrm>
        </p:spPr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6034" y="1472120"/>
            <a:ext cx="74902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Solution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Curated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Platform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Scope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expert advice and recommendations, saving travelers valuable time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Itineraries: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Craft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trips based on your interests and preferences, not generic itineraries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Savvy Exploration: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Become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confident traveler with the knowledge to uncover hidden gems and unique experiences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23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Approach</a:t>
            </a:r>
            <a:endParaRPr dirty="0"/>
          </a:p>
        </p:txBody>
      </p:sp>
      <p:sp>
        <p:nvSpPr>
          <p:cNvPr id="643" name="Google Shape;643;p48"/>
          <p:cNvSpPr txBox="1">
            <a:spLocks noGrp="1"/>
          </p:cNvSpPr>
          <p:nvPr>
            <p:ph type="subTitle" idx="4294967295"/>
          </p:nvPr>
        </p:nvSpPr>
        <p:spPr>
          <a:xfrm>
            <a:off x="720000" y="1630549"/>
            <a:ext cx="7704000" cy="29609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with a Travel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 with Audio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Accessibility with Google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Packing List and To-Do List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Strangers Share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5" name="Google Shape;6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0" y="381750"/>
            <a:ext cx="699252" cy="69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phthong and Hiatus by Slidesgo">
  <a:themeElements>
    <a:clrScheme name="Simple Light">
      <a:dk1>
        <a:srgbClr val="18204F"/>
      </a:dk1>
      <a:lt1>
        <a:srgbClr val="F4F7FF"/>
      </a:lt1>
      <a:dk2>
        <a:srgbClr val="3C53F8"/>
      </a:dk2>
      <a:lt2>
        <a:srgbClr val="A3BDF3"/>
      </a:lt2>
      <a:accent1>
        <a:srgbClr val="90E3BE"/>
      </a:accent1>
      <a:accent2>
        <a:srgbClr val="DB4AD6"/>
      </a:accent2>
      <a:accent3>
        <a:srgbClr val="E0ADFB"/>
      </a:accent3>
      <a:accent4>
        <a:srgbClr val="F9EA90"/>
      </a:accent4>
      <a:accent5>
        <a:srgbClr val="FFFFFF"/>
      </a:accent5>
      <a:accent6>
        <a:srgbClr val="FFFFFF"/>
      </a:accent6>
      <a:hlink>
        <a:srgbClr val="1820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278</Words>
  <Application>Microsoft Office PowerPoint</Application>
  <PresentationFormat>On-screen Show (16:9)</PresentationFormat>
  <Paragraphs>96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Public Sans</vt:lpstr>
      <vt:lpstr>Assistant</vt:lpstr>
      <vt:lpstr>Alexandria</vt:lpstr>
      <vt:lpstr>Bebas Neue</vt:lpstr>
      <vt:lpstr>Arial</vt:lpstr>
      <vt:lpstr>Courier New</vt:lpstr>
      <vt:lpstr>Calibri</vt:lpstr>
      <vt:lpstr>Diphthong and Hiatus by Slidesgo</vt:lpstr>
      <vt:lpstr>Hello, I Am Your Travel Guide!!</vt:lpstr>
      <vt:lpstr>CITY SCOPE</vt:lpstr>
      <vt:lpstr>Sections</vt:lpstr>
      <vt:lpstr>Team Members</vt:lpstr>
      <vt:lpstr>          DOMAIN</vt:lpstr>
      <vt:lpstr>Challenges Faced in  Travel and Tourism Domain</vt:lpstr>
      <vt:lpstr>Problem Statement</vt:lpstr>
      <vt:lpstr>Proposed Solution</vt:lpstr>
      <vt:lpstr>Our Approach</vt:lpstr>
      <vt:lpstr>Technologies</vt:lpstr>
      <vt:lpstr>Benefits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I Am Your Travel Guide!!</dc:title>
  <dc:creator>Hp</dc:creator>
  <cp:lastModifiedBy>Microsoft account</cp:lastModifiedBy>
  <cp:revision>15</cp:revision>
  <dcterms:modified xsi:type="dcterms:W3CDTF">2024-03-19T12:50:36Z</dcterms:modified>
</cp:coreProperties>
</file>