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7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4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4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4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4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3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5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8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9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8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9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6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A138E-BE08-4D43-B6D5-B91C2AF84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9" b="23941"/>
          <a:stretch/>
        </p:blipFill>
        <p:spPr>
          <a:xfrm>
            <a:off x="-2" y="-10"/>
            <a:ext cx="121920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0CEE94-2E4D-43DB-9832-230EAAAA0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5857"/>
            <a:ext cx="12191999" cy="1155898"/>
          </a:xfrm>
        </p:spPr>
        <p:txBody>
          <a:bodyPr anchor="b">
            <a:normAutofit/>
          </a:bodyPr>
          <a:lstStyle/>
          <a:p>
            <a:pPr algn="ctr"/>
            <a:r>
              <a:rPr lang="pt-BR" sz="3200" dirty="0">
                <a:latin typeface="+mn-lt"/>
              </a:rPr>
              <a:t>Cenário: Personalizar o Andaime</a:t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C9E4F14-F313-4096-9EEC-5B7AE732F680}"/>
              </a:ext>
            </a:extLst>
          </p:cNvPr>
          <p:cNvSpPr/>
          <p:nvPr/>
        </p:nvSpPr>
        <p:spPr>
          <a:xfrm>
            <a:off x="3315434" y="1248678"/>
            <a:ext cx="2575420" cy="470750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52405D-B808-4ACC-AFDE-71D5BA186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6083" y="1276358"/>
            <a:ext cx="974122" cy="386544"/>
          </a:xfrm>
        </p:spPr>
        <p:txBody>
          <a:bodyPr>
            <a:normAutofit/>
          </a:bodyPr>
          <a:lstStyle/>
          <a:p>
            <a:r>
              <a:rPr lang="pt-BR" sz="1600" dirty="0"/>
              <a:t>WEBSITE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AEBA6A6-A260-4798-9FAF-6A2E1F30B2FF}"/>
              </a:ext>
            </a:extLst>
          </p:cNvPr>
          <p:cNvSpPr/>
          <p:nvPr/>
        </p:nvSpPr>
        <p:spPr>
          <a:xfrm>
            <a:off x="3573545" y="1820743"/>
            <a:ext cx="2059198" cy="5124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8E5866B-30E0-4EB9-90A6-CBCE99157785}"/>
              </a:ext>
            </a:extLst>
          </p:cNvPr>
          <p:cNvSpPr/>
          <p:nvPr/>
        </p:nvSpPr>
        <p:spPr>
          <a:xfrm>
            <a:off x="8165721" y="1820742"/>
            <a:ext cx="2059198" cy="512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89456B8-CE55-40DB-BB73-8FCAB869D004}"/>
              </a:ext>
            </a:extLst>
          </p:cNvPr>
          <p:cNvSpPr/>
          <p:nvPr/>
        </p:nvSpPr>
        <p:spPr>
          <a:xfrm>
            <a:off x="3573545" y="2899746"/>
            <a:ext cx="2059198" cy="5124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1B43EF8-9E28-4D60-96DD-08D52AF7BAE7}"/>
              </a:ext>
            </a:extLst>
          </p:cNvPr>
          <p:cNvSpPr/>
          <p:nvPr/>
        </p:nvSpPr>
        <p:spPr>
          <a:xfrm>
            <a:off x="3573545" y="4005176"/>
            <a:ext cx="2059198" cy="5124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ubtítulo 2">
            <a:extLst>
              <a:ext uri="{FF2B5EF4-FFF2-40B4-BE49-F238E27FC236}">
                <a16:creationId xmlns:a16="http://schemas.microsoft.com/office/drawing/2014/main" id="{D6707D07-9465-4095-946D-86CA2F123BDA}"/>
              </a:ext>
            </a:extLst>
          </p:cNvPr>
          <p:cNvSpPr txBox="1">
            <a:spLocks/>
          </p:cNvSpPr>
          <p:nvPr/>
        </p:nvSpPr>
        <p:spPr>
          <a:xfrm>
            <a:off x="3569977" y="2894847"/>
            <a:ext cx="2059198" cy="512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/>
              <a:t>MODELO 3D</a:t>
            </a:r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id="{17C50DC4-B756-4ADB-A7FB-DEA97F3669D6}"/>
              </a:ext>
            </a:extLst>
          </p:cNvPr>
          <p:cNvSpPr txBox="1">
            <a:spLocks/>
          </p:cNvSpPr>
          <p:nvPr/>
        </p:nvSpPr>
        <p:spPr>
          <a:xfrm>
            <a:off x="3569977" y="4005176"/>
            <a:ext cx="2059198" cy="5124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/>
              <a:t>SUPORTE / TREINAMENTO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7859FCF-DDFF-4DC7-ADD6-41260EF25B59}"/>
              </a:ext>
            </a:extLst>
          </p:cNvPr>
          <p:cNvSpPr/>
          <p:nvPr/>
        </p:nvSpPr>
        <p:spPr>
          <a:xfrm>
            <a:off x="3569976" y="5110606"/>
            <a:ext cx="2059198" cy="5124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ubtítulo 2">
            <a:extLst>
              <a:ext uri="{FF2B5EF4-FFF2-40B4-BE49-F238E27FC236}">
                <a16:creationId xmlns:a16="http://schemas.microsoft.com/office/drawing/2014/main" id="{861B8C37-3DA8-4693-92B0-3EC5D386B39D}"/>
              </a:ext>
            </a:extLst>
          </p:cNvPr>
          <p:cNvSpPr txBox="1">
            <a:spLocks/>
          </p:cNvSpPr>
          <p:nvPr/>
        </p:nvSpPr>
        <p:spPr>
          <a:xfrm>
            <a:off x="3569976" y="1820744"/>
            <a:ext cx="2059198" cy="53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/>
              <a:t>LOGIN</a:t>
            </a:r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id="{2D0A2322-6DF0-4C5C-ADE7-FA299387BEC8}"/>
              </a:ext>
            </a:extLst>
          </p:cNvPr>
          <p:cNvSpPr txBox="1">
            <a:spLocks/>
          </p:cNvSpPr>
          <p:nvPr/>
        </p:nvSpPr>
        <p:spPr>
          <a:xfrm>
            <a:off x="3569976" y="5110606"/>
            <a:ext cx="2062766" cy="512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/>
              <a:t>PLUGIN</a:t>
            </a:r>
          </a:p>
        </p:txBody>
      </p:sp>
      <p:sp>
        <p:nvSpPr>
          <p:cNvPr id="39" name="Subtítulo 2">
            <a:extLst>
              <a:ext uri="{FF2B5EF4-FFF2-40B4-BE49-F238E27FC236}">
                <a16:creationId xmlns:a16="http://schemas.microsoft.com/office/drawing/2014/main" id="{27F91F31-8E72-44D4-8402-3C8BB6327C56}"/>
              </a:ext>
            </a:extLst>
          </p:cNvPr>
          <p:cNvSpPr txBox="1">
            <a:spLocks/>
          </p:cNvSpPr>
          <p:nvPr/>
        </p:nvSpPr>
        <p:spPr>
          <a:xfrm>
            <a:off x="8165721" y="1820742"/>
            <a:ext cx="2059198" cy="512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/>
              <a:t>cliente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FC36148-C23F-41A7-881F-028E5533CD6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632743" y="2076981"/>
            <a:ext cx="253297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9DBDDD2C-BDDF-408B-A8D4-48D4AA35D4C0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4603144" y="2333220"/>
            <a:ext cx="0" cy="5665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8ED2493A-889E-4EB4-AD9F-16B41576FD3E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4603144" y="3412223"/>
            <a:ext cx="0" cy="59295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18FB301-2F02-4470-ACC2-3D386E5DD27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4599575" y="4517653"/>
            <a:ext cx="3569" cy="59295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E083C519-190F-4BB3-ACD2-9C0AD495DE21}"/>
              </a:ext>
            </a:extLst>
          </p:cNvPr>
          <p:cNvSpPr/>
          <p:nvPr/>
        </p:nvSpPr>
        <p:spPr>
          <a:xfrm>
            <a:off x="212824" y="4678947"/>
            <a:ext cx="2575420" cy="1375794"/>
          </a:xfrm>
          <a:prstGeom prst="round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733641F1-B04D-49F7-96B1-CA0627845691}"/>
              </a:ext>
            </a:extLst>
          </p:cNvPr>
          <p:cNvCxnSpPr>
            <a:cxnSpLocks/>
            <a:stCxn id="62" idx="3"/>
            <a:endCxn id="27" idx="1"/>
          </p:cNvCxnSpPr>
          <p:nvPr/>
        </p:nvCxnSpPr>
        <p:spPr>
          <a:xfrm>
            <a:off x="2788244" y="5366844"/>
            <a:ext cx="7817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ítulo 2">
            <a:extLst>
              <a:ext uri="{FF2B5EF4-FFF2-40B4-BE49-F238E27FC236}">
                <a16:creationId xmlns:a16="http://schemas.microsoft.com/office/drawing/2014/main" id="{D3291C78-363D-4CA6-9C5C-B3322CFBC69E}"/>
              </a:ext>
            </a:extLst>
          </p:cNvPr>
          <p:cNvSpPr txBox="1">
            <a:spLocks/>
          </p:cNvSpPr>
          <p:nvPr/>
        </p:nvSpPr>
        <p:spPr>
          <a:xfrm>
            <a:off x="427839" y="4678948"/>
            <a:ext cx="2148304" cy="13757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/>
              <a:t>Dentro de seu login (nó Operacional), o cliente deverá fazer o download do plugin para poder personalizar o andaime do seu projeto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C5A7239D-4AC7-49F7-8ACB-8678214187CD}"/>
              </a:ext>
            </a:extLst>
          </p:cNvPr>
          <p:cNvSpPr/>
          <p:nvPr/>
        </p:nvSpPr>
        <p:spPr>
          <a:xfrm>
            <a:off x="8162152" y="5110616"/>
            <a:ext cx="2059198" cy="5124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2C514F58-E711-4F4B-B533-C8A396F897A4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5629174" y="5366855"/>
            <a:ext cx="2532978" cy="1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71" name="Subtítulo 2">
            <a:extLst>
              <a:ext uri="{FF2B5EF4-FFF2-40B4-BE49-F238E27FC236}">
                <a16:creationId xmlns:a16="http://schemas.microsoft.com/office/drawing/2014/main" id="{25C04F3A-0602-4ADF-A4DF-5D1DD31EB644}"/>
              </a:ext>
            </a:extLst>
          </p:cNvPr>
          <p:cNvSpPr txBox="1">
            <a:spLocks/>
          </p:cNvSpPr>
          <p:nvPr/>
        </p:nvSpPr>
        <p:spPr>
          <a:xfrm>
            <a:off x="8162150" y="5100511"/>
            <a:ext cx="2059199" cy="522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 err="1"/>
              <a:t>tridicad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6837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A138E-BE08-4D43-B6D5-B91C2AF84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9" b="23941"/>
          <a:stretch/>
        </p:blipFill>
        <p:spPr>
          <a:xfrm>
            <a:off x="-2" y="-10"/>
            <a:ext cx="121920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0CEE94-2E4D-43DB-9832-230EAAAA0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5857"/>
            <a:ext cx="12191999" cy="1155898"/>
          </a:xfrm>
        </p:spPr>
        <p:txBody>
          <a:bodyPr anchor="b">
            <a:normAutofit/>
          </a:bodyPr>
          <a:lstStyle/>
          <a:p>
            <a:pPr algn="ctr"/>
            <a:r>
              <a:rPr lang="pt-BR" sz="3200" dirty="0">
                <a:latin typeface="+mn-lt"/>
              </a:rPr>
              <a:t>Cenário: Modelar o Andaime</a:t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C9E4F14-F313-4096-9EEC-5B7AE732F680}"/>
              </a:ext>
            </a:extLst>
          </p:cNvPr>
          <p:cNvSpPr/>
          <p:nvPr/>
        </p:nvSpPr>
        <p:spPr>
          <a:xfrm>
            <a:off x="3315434" y="1248678"/>
            <a:ext cx="2575420" cy="470750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52405D-B808-4ACC-AFDE-71D5BA186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6083" y="1276358"/>
            <a:ext cx="974122" cy="386544"/>
          </a:xfrm>
        </p:spPr>
        <p:txBody>
          <a:bodyPr>
            <a:normAutofit/>
          </a:bodyPr>
          <a:lstStyle/>
          <a:p>
            <a:r>
              <a:rPr lang="pt-BR" sz="1600" dirty="0"/>
              <a:t>WEBSITE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AEBA6A6-A260-4798-9FAF-6A2E1F30B2FF}"/>
              </a:ext>
            </a:extLst>
          </p:cNvPr>
          <p:cNvSpPr/>
          <p:nvPr/>
        </p:nvSpPr>
        <p:spPr>
          <a:xfrm>
            <a:off x="3573545" y="1820743"/>
            <a:ext cx="2059198" cy="5124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8E5866B-30E0-4EB9-90A6-CBCE99157785}"/>
              </a:ext>
            </a:extLst>
          </p:cNvPr>
          <p:cNvSpPr/>
          <p:nvPr/>
        </p:nvSpPr>
        <p:spPr>
          <a:xfrm>
            <a:off x="8165721" y="1820742"/>
            <a:ext cx="2059198" cy="512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89456B8-CE55-40DB-BB73-8FCAB869D004}"/>
              </a:ext>
            </a:extLst>
          </p:cNvPr>
          <p:cNvSpPr/>
          <p:nvPr/>
        </p:nvSpPr>
        <p:spPr>
          <a:xfrm>
            <a:off x="3573545" y="2899746"/>
            <a:ext cx="2059198" cy="5124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1B43EF8-9E28-4D60-96DD-08D52AF7BAE7}"/>
              </a:ext>
            </a:extLst>
          </p:cNvPr>
          <p:cNvSpPr/>
          <p:nvPr/>
        </p:nvSpPr>
        <p:spPr>
          <a:xfrm>
            <a:off x="3573545" y="4005176"/>
            <a:ext cx="2059198" cy="5124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ubtítulo 2">
            <a:extLst>
              <a:ext uri="{FF2B5EF4-FFF2-40B4-BE49-F238E27FC236}">
                <a16:creationId xmlns:a16="http://schemas.microsoft.com/office/drawing/2014/main" id="{D6707D07-9465-4095-946D-86CA2F123BDA}"/>
              </a:ext>
            </a:extLst>
          </p:cNvPr>
          <p:cNvSpPr txBox="1">
            <a:spLocks/>
          </p:cNvSpPr>
          <p:nvPr/>
        </p:nvSpPr>
        <p:spPr>
          <a:xfrm>
            <a:off x="3569977" y="2894847"/>
            <a:ext cx="2059198" cy="512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/>
              <a:t>MODELO 3D</a:t>
            </a:r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id="{17C50DC4-B756-4ADB-A7FB-DEA97F3669D6}"/>
              </a:ext>
            </a:extLst>
          </p:cNvPr>
          <p:cNvSpPr txBox="1">
            <a:spLocks/>
          </p:cNvSpPr>
          <p:nvPr/>
        </p:nvSpPr>
        <p:spPr>
          <a:xfrm>
            <a:off x="3569977" y="4005176"/>
            <a:ext cx="2059198" cy="5124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/>
              <a:t>SUPORTE / TREINAMENTO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7859FCF-DDFF-4DC7-ADD6-41260EF25B59}"/>
              </a:ext>
            </a:extLst>
          </p:cNvPr>
          <p:cNvSpPr/>
          <p:nvPr/>
        </p:nvSpPr>
        <p:spPr>
          <a:xfrm>
            <a:off x="3569976" y="5110606"/>
            <a:ext cx="2059198" cy="5124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ubtítulo 2">
            <a:extLst>
              <a:ext uri="{FF2B5EF4-FFF2-40B4-BE49-F238E27FC236}">
                <a16:creationId xmlns:a16="http://schemas.microsoft.com/office/drawing/2014/main" id="{861B8C37-3DA8-4693-92B0-3EC5D386B39D}"/>
              </a:ext>
            </a:extLst>
          </p:cNvPr>
          <p:cNvSpPr txBox="1">
            <a:spLocks/>
          </p:cNvSpPr>
          <p:nvPr/>
        </p:nvSpPr>
        <p:spPr>
          <a:xfrm>
            <a:off x="3569976" y="1820744"/>
            <a:ext cx="2059198" cy="53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/>
              <a:t>LOGIN</a:t>
            </a:r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id="{2D0A2322-6DF0-4C5C-ADE7-FA299387BEC8}"/>
              </a:ext>
            </a:extLst>
          </p:cNvPr>
          <p:cNvSpPr txBox="1">
            <a:spLocks/>
          </p:cNvSpPr>
          <p:nvPr/>
        </p:nvSpPr>
        <p:spPr>
          <a:xfrm>
            <a:off x="3569976" y="5110606"/>
            <a:ext cx="2062766" cy="512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/>
              <a:t>PLUGIN</a:t>
            </a:r>
          </a:p>
        </p:txBody>
      </p:sp>
      <p:sp>
        <p:nvSpPr>
          <p:cNvPr id="39" name="Subtítulo 2">
            <a:extLst>
              <a:ext uri="{FF2B5EF4-FFF2-40B4-BE49-F238E27FC236}">
                <a16:creationId xmlns:a16="http://schemas.microsoft.com/office/drawing/2014/main" id="{27F91F31-8E72-44D4-8402-3C8BB6327C56}"/>
              </a:ext>
            </a:extLst>
          </p:cNvPr>
          <p:cNvSpPr txBox="1">
            <a:spLocks/>
          </p:cNvSpPr>
          <p:nvPr/>
        </p:nvSpPr>
        <p:spPr>
          <a:xfrm>
            <a:off x="8165721" y="1820742"/>
            <a:ext cx="2059198" cy="512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/>
              <a:t>cliente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FC36148-C23F-41A7-881F-028E5533CD6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632743" y="2076981"/>
            <a:ext cx="253297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9DBDDD2C-BDDF-408B-A8D4-48D4AA35D4C0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4603144" y="2333220"/>
            <a:ext cx="0" cy="5665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8ED2493A-889E-4EB4-AD9F-16B41576FD3E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4603144" y="3412223"/>
            <a:ext cx="0" cy="59295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18FB301-2F02-4470-ACC2-3D386E5DD27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4599575" y="4517653"/>
            <a:ext cx="3569" cy="59295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A2EC39C-C919-460D-9024-82EBCAD33303}"/>
              </a:ext>
            </a:extLst>
          </p:cNvPr>
          <p:cNvSpPr/>
          <p:nvPr/>
        </p:nvSpPr>
        <p:spPr>
          <a:xfrm>
            <a:off x="277451" y="2463188"/>
            <a:ext cx="2575420" cy="1375794"/>
          </a:xfrm>
          <a:prstGeom prst="round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Subtítulo 2">
            <a:extLst>
              <a:ext uri="{FF2B5EF4-FFF2-40B4-BE49-F238E27FC236}">
                <a16:creationId xmlns:a16="http://schemas.microsoft.com/office/drawing/2014/main" id="{3742C146-70EF-417B-B831-C77F419054D7}"/>
              </a:ext>
            </a:extLst>
          </p:cNvPr>
          <p:cNvSpPr txBox="1">
            <a:spLocks/>
          </p:cNvSpPr>
          <p:nvPr/>
        </p:nvSpPr>
        <p:spPr>
          <a:xfrm>
            <a:off x="491009" y="2492567"/>
            <a:ext cx="2148304" cy="13757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/>
              <a:t>Dentro de seu login (nó </a:t>
            </a:r>
            <a:r>
              <a:rPr lang="pt-BR" sz="1800" dirty="0"/>
              <a:t>Operacional</a:t>
            </a:r>
            <a:r>
              <a:rPr lang="pt-BR" sz="1600" dirty="0"/>
              <a:t>), o cliente deverá fazer o download, upload e delete dos modelos 3d criados com o plugin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89A8227-62A0-480C-B44F-B727BF5E66F5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>
            <a:off x="2852871" y="3151085"/>
            <a:ext cx="720674" cy="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C400948A-859E-4ACF-8072-592EBDD2E6C5}"/>
              </a:ext>
            </a:extLst>
          </p:cNvPr>
          <p:cNvSpPr/>
          <p:nvPr/>
        </p:nvSpPr>
        <p:spPr>
          <a:xfrm>
            <a:off x="8162152" y="5110616"/>
            <a:ext cx="2059198" cy="5124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F77E3277-4F73-4FB7-9F09-D3F6865453A1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5629174" y="5366855"/>
            <a:ext cx="2532978" cy="1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34" name="Subtítulo 2">
            <a:extLst>
              <a:ext uri="{FF2B5EF4-FFF2-40B4-BE49-F238E27FC236}">
                <a16:creationId xmlns:a16="http://schemas.microsoft.com/office/drawing/2014/main" id="{CED23AFB-7847-479E-A597-D1D3577CD40C}"/>
              </a:ext>
            </a:extLst>
          </p:cNvPr>
          <p:cNvSpPr txBox="1">
            <a:spLocks/>
          </p:cNvSpPr>
          <p:nvPr/>
        </p:nvSpPr>
        <p:spPr>
          <a:xfrm>
            <a:off x="8162150" y="5100511"/>
            <a:ext cx="2059199" cy="522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 err="1"/>
              <a:t>tridicad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96224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A138E-BE08-4D43-B6D5-B91C2AF84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9" b="23941"/>
          <a:stretch/>
        </p:blipFill>
        <p:spPr>
          <a:xfrm>
            <a:off x="-2" y="-10"/>
            <a:ext cx="121920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0CEE94-2E4D-43DB-9832-230EAAAA0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5857"/>
            <a:ext cx="12191999" cy="1155898"/>
          </a:xfrm>
        </p:spPr>
        <p:txBody>
          <a:bodyPr anchor="b">
            <a:normAutofit/>
          </a:bodyPr>
          <a:lstStyle/>
          <a:p>
            <a:pPr algn="ctr"/>
            <a:r>
              <a:rPr lang="pt-BR" sz="3200" dirty="0">
                <a:latin typeface="+mn-lt"/>
              </a:rPr>
              <a:t>Cenário: Suporte / Treinamento</a:t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C9E4F14-F313-4096-9EEC-5B7AE732F680}"/>
              </a:ext>
            </a:extLst>
          </p:cNvPr>
          <p:cNvSpPr/>
          <p:nvPr/>
        </p:nvSpPr>
        <p:spPr>
          <a:xfrm>
            <a:off x="3315434" y="1248678"/>
            <a:ext cx="2575420" cy="470750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52405D-B808-4ACC-AFDE-71D5BA186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6083" y="1276358"/>
            <a:ext cx="974122" cy="386544"/>
          </a:xfrm>
        </p:spPr>
        <p:txBody>
          <a:bodyPr>
            <a:normAutofit/>
          </a:bodyPr>
          <a:lstStyle/>
          <a:p>
            <a:r>
              <a:rPr lang="pt-BR" sz="1600" dirty="0"/>
              <a:t>WEBSITE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AEBA6A6-A260-4798-9FAF-6A2E1F30B2FF}"/>
              </a:ext>
            </a:extLst>
          </p:cNvPr>
          <p:cNvSpPr/>
          <p:nvPr/>
        </p:nvSpPr>
        <p:spPr>
          <a:xfrm>
            <a:off x="3573545" y="1820743"/>
            <a:ext cx="2059198" cy="5124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8E5866B-30E0-4EB9-90A6-CBCE99157785}"/>
              </a:ext>
            </a:extLst>
          </p:cNvPr>
          <p:cNvSpPr/>
          <p:nvPr/>
        </p:nvSpPr>
        <p:spPr>
          <a:xfrm>
            <a:off x="8165721" y="1820742"/>
            <a:ext cx="2059198" cy="512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89456B8-CE55-40DB-BB73-8FCAB869D004}"/>
              </a:ext>
            </a:extLst>
          </p:cNvPr>
          <p:cNvSpPr/>
          <p:nvPr/>
        </p:nvSpPr>
        <p:spPr>
          <a:xfrm>
            <a:off x="3573545" y="2899746"/>
            <a:ext cx="2059198" cy="5124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1B43EF8-9E28-4D60-96DD-08D52AF7BAE7}"/>
              </a:ext>
            </a:extLst>
          </p:cNvPr>
          <p:cNvSpPr/>
          <p:nvPr/>
        </p:nvSpPr>
        <p:spPr>
          <a:xfrm>
            <a:off x="3573545" y="4005176"/>
            <a:ext cx="2059198" cy="5124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ubtítulo 2">
            <a:extLst>
              <a:ext uri="{FF2B5EF4-FFF2-40B4-BE49-F238E27FC236}">
                <a16:creationId xmlns:a16="http://schemas.microsoft.com/office/drawing/2014/main" id="{D6707D07-9465-4095-946D-86CA2F123BDA}"/>
              </a:ext>
            </a:extLst>
          </p:cNvPr>
          <p:cNvSpPr txBox="1">
            <a:spLocks/>
          </p:cNvSpPr>
          <p:nvPr/>
        </p:nvSpPr>
        <p:spPr>
          <a:xfrm>
            <a:off x="3569977" y="2894847"/>
            <a:ext cx="2059198" cy="512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/>
              <a:t>MODELO 3D</a:t>
            </a:r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id="{17C50DC4-B756-4ADB-A7FB-DEA97F3669D6}"/>
              </a:ext>
            </a:extLst>
          </p:cNvPr>
          <p:cNvSpPr txBox="1">
            <a:spLocks/>
          </p:cNvSpPr>
          <p:nvPr/>
        </p:nvSpPr>
        <p:spPr>
          <a:xfrm>
            <a:off x="3569977" y="4005176"/>
            <a:ext cx="2059198" cy="5124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/>
              <a:t>SUPORTE / TREINAMENTO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7859FCF-DDFF-4DC7-ADD6-41260EF25B59}"/>
              </a:ext>
            </a:extLst>
          </p:cNvPr>
          <p:cNvSpPr/>
          <p:nvPr/>
        </p:nvSpPr>
        <p:spPr>
          <a:xfrm>
            <a:off x="3569976" y="5110606"/>
            <a:ext cx="2059198" cy="5124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ubtítulo 2">
            <a:extLst>
              <a:ext uri="{FF2B5EF4-FFF2-40B4-BE49-F238E27FC236}">
                <a16:creationId xmlns:a16="http://schemas.microsoft.com/office/drawing/2014/main" id="{861B8C37-3DA8-4693-92B0-3EC5D386B39D}"/>
              </a:ext>
            </a:extLst>
          </p:cNvPr>
          <p:cNvSpPr txBox="1">
            <a:spLocks/>
          </p:cNvSpPr>
          <p:nvPr/>
        </p:nvSpPr>
        <p:spPr>
          <a:xfrm>
            <a:off x="3569976" y="1820744"/>
            <a:ext cx="2059198" cy="53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/>
              <a:t>LOGIN</a:t>
            </a:r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id="{2D0A2322-6DF0-4C5C-ADE7-FA299387BEC8}"/>
              </a:ext>
            </a:extLst>
          </p:cNvPr>
          <p:cNvSpPr txBox="1">
            <a:spLocks/>
          </p:cNvSpPr>
          <p:nvPr/>
        </p:nvSpPr>
        <p:spPr>
          <a:xfrm>
            <a:off x="3569976" y="5110606"/>
            <a:ext cx="2062766" cy="512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/>
              <a:t>PLUGIN</a:t>
            </a:r>
          </a:p>
        </p:txBody>
      </p:sp>
      <p:sp>
        <p:nvSpPr>
          <p:cNvPr id="39" name="Subtítulo 2">
            <a:extLst>
              <a:ext uri="{FF2B5EF4-FFF2-40B4-BE49-F238E27FC236}">
                <a16:creationId xmlns:a16="http://schemas.microsoft.com/office/drawing/2014/main" id="{27F91F31-8E72-44D4-8402-3C8BB6327C56}"/>
              </a:ext>
            </a:extLst>
          </p:cNvPr>
          <p:cNvSpPr txBox="1">
            <a:spLocks/>
          </p:cNvSpPr>
          <p:nvPr/>
        </p:nvSpPr>
        <p:spPr>
          <a:xfrm>
            <a:off x="8165721" y="1820742"/>
            <a:ext cx="2059198" cy="512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/>
              <a:t>cliente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FC36148-C23F-41A7-881F-028E5533CD6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632743" y="2076981"/>
            <a:ext cx="253297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9DBDDD2C-BDDF-408B-A8D4-48D4AA35D4C0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4603144" y="2333220"/>
            <a:ext cx="0" cy="5665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8ED2493A-889E-4EB4-AD9F-16B41576FD3E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4603144" y="3412223"/>
            <a:ext cx="0" cy="59295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18FB301-2F02-4470-ACC2-3D386E5DD27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4599575" y="4517653"/>
            <a:ext cx="3569" cy="59295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1D265E30-4AF5-45FC-87BF-214E3195822E}"/>
              </a:ext>
            </a:extLst>
          </p:cNvPr>
          <p:cNvSpPr/>
          <p:nvPr/>
        </p:nvSpPr>
        <p:spPr>
          <a:xfrm>
            <a:off x="269696" y="3556379"/>
            <a:ext cx="2575420" cy="1375794"/>
          </a:xfrm>
          <a:prstGeom prst="round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id="{3ED25A23-6744-47B7-AFA8-F21F9948F728}"/>
              </a:ext>
            </a:extLst>
          </p:cNvPr>
          <p:cNvSpPr txBox="1">
            <a:spLocks/>
          </p:cNvSpPr>
          <p:nvPr/>
        </p:nvSpPr>
        <p:spPr>
          <a:xfrm>
            <a:off x="483254" y="3585758"/>
            <a:ext cx="2148304" cy="13757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/>
              <a:t>Dentro de seu login (nó </a:t>
            </a:r>
            <a:r>
              <a:rPr lang="pt-BR" sz="1800" dirty="0"/>
              <a:t>Operacional</a:t>
            </a:r>
            <a:r>
              <a:rPr lang="pt-BR" sz="1600" dirty="0"/>
              <a:t>), o cliente terá acesso a treinamento e um formulário de suporte técnico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4DC309A-3427-4FAA-8717-C44BE817EDD4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>
            <a:off x="2845116" y="4244276"/>
            <a:ext cx="728429" cy="17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6F9448AD-7082-4857-AE30-2444272681F3}"/>
              </a:ext>
            </a:extLst>
          </p:cNvPr>
          <p:cNvSpPr/>
          <p:nvPr/>
        </p:nvSpPr>
        <p:spPr>
          <a:xfrm>
            <a:off x="8162152" y="5110616"/>
            <a:ext cx="2059198" cy="5124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BF2199CA-D1C0-425D-8488-58A76B540E4F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5629174" y="5366855"/>
            <a:ext cx="2532978" cy="1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32" name="Subtítulo 2">
            <a:extLst>
              <a:ext uri="{FF2B5EF4-FFF2-40B4-BE49-F238E27FC236}">
                <a16:creationId xmlns:a16="http://schemas.microsoft.com/office/drawing/2014/main" id="{660EEF18-440E-49A7-A02F-0FADA9679569}"/>
              </a:ext>
            </a:extLst>
          </p:cNvPr>
          <p:cNvSpPr txBox="1">
            <a:spLocks/>
          </p:cNvSpPr>
          <p:nvPr/>
        </p:nvSpPr>
        <p:spPr>
          <a:xfrm>
            <a:off x="8162150" y="5100511"/>
            <a:ext cx="2059199" cy="522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 err="1"/>
              <a:t>tridicad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21152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A138E-BE08-4D43-B6D5-B91C2AF84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9" b="23941"/>
          <a:stretch/>
        </p:blipFill>
        <p:spPr>
          <a:xfrm>
            <a:off x="-2" y="-10"/>
            <a:ext cx="121920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0CEE94-2E4D-43DB-9832-230EAAAA0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5857"/>
            <a:ext cx="12191999" cy="1155898"/>
          </a:xfrm>
        </p:spPr>
        <p:txBody>
          <a:bodyPr anchor="b">
            <a:normAutofit/>
          </a:bodyPr>
          <a:lstStyle/>
          <a:p>
            <a:pPr algn="ctr"/>
            <a:r>
              <a:rPr lang="pt-BR" sz="3200" dirty="0">
                <a:latin typeface="+mn-lt"/>
              </a:rPr>
              <a:t>Cenário: CRUD do Usuário</a:t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C9E4F14-F313-4096-9EEC-5B7AE732F680}"/>
              </a:ext>
            </a:extLst>
          </p:cNvPr>
          <p:cNvSpPr/>
          <p:nvPr/>
        </p:nvSpPr>
        <p:spPr>
          <a:xfrm>
            <a:off x="3315434" y="1248678"/>
            <a:ext cx="2575420" cy="470750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52405D-B808-4ACC-AFDE-71D5BA186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6083" y="1276358"/>
            <a:ext cx="974122" cy="386544"/>
          </a:xfrm>
        </p:spPr>
        <p:txBody>
          <a:bodyPr>
            <a:normAutofit/>
          </a:bodyPr>
          <a:lstStyle/>
          <a:p>
            <a:r>
              <a:rPr lang="pt-BR" sz="1600" dirty="0"/>
              <a:t>WEBSITE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AEBA6A6-A260-4798-9FAF-6A2E1F30B2FF}"/>
              </a:ext>
            </a:extLst>
          </p:cNvPr>
          <p:cNvSpPr/>
          <p:nvPr/>
        </p:nvSpPr>
        <p:spPr>
          <a:xfrm>
            <a:off x="3573545" y="1820743"/>
            <a:ext cx="2059198" cy="5124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8E5866B-30E0-4EB9-90A6-CBCE99157785}"/>
              </a:ext>
            </a:extLst>
          </p:cNvPr>
          <p:cNvSpPr/>
          <p:nvPr/>
        </p:nvSpPr>
        <p:spPr>
          <a:xfrm>
            <a:off x="8165721" y="1820742"/>
            <a:ext cx="2059198" cy="512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89456B8-CE55-40DB-BB73-8FCAB869D004}"/>
              </a:ext>
            </a:extLst>
          </p:cNvPr>
          <p:cNvSpPr/>
          <p:nvPr/>
        </p:nvSpPr>
        <p:spPr>
          <a:xfrm>
            <a:off x="3573545" y="2899746"/>
            <a:ext cx="2059198" cy="5124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1B43EF8-9E28-4D60-96DD-08D52AF7BAE7}"/>
              </a:ext>
            </a:extLst>
          </p:cNvPr>
          <p:cNvSpPr/>
          <p:nvPr/>
        </p:nvSpPr>
        <p:spPr>
          <a:xfrm>
            <a:off x="3573545" y="4005176"/>
            <a:ext cx="2059198" cy="5124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ubtítulo 2">
            <a:extLst>
              <a:ext uri="{FF2B5EF4-FFF2-40B4-BE49-F238E27FC236}">
                <a16:creationId xmlns:a16="http://schemas.microsoft.com/office/drawing/2014/main" id="{D6707D07-9465-4095-946D-86CA2F123BDA}"/>
              </a:ext>
            </a:extLst>
          </p:cNvPr>
          <p:cNvSpPr txBox="1">
            <a:spLocks/>
          </p:cNvSpPr>
          <p:nvPr/>
        </p:nvSpPr>
        <p:spPr>
          <a:xfrm>
            <a:off x="3569977" y="2894847"/>
            <a:ext cx="2059198" cy="512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/>
              <a:t>MODELO 3D</a:t>
            </a:r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id="{17C50DC4-B756-4ADB-A7FB-DEA97F3669D6}"/>
              </a:ext>
            </a:extLst>
          </p:cNvPr>
          <p:cNvSpPr txBox="1">
            <a:spLocks/>
          </p:cNvSpPr>
          <p:nvPr/>
        </p:nvSpPr>
        <p:spPr>
          <a:xfrm>
            <a:off x="3569977" y="4005176"/>
            <a:ext cx="2059198" cy="5124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/>
              <a:t>SUPORTE / TREINAMENTO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7859FCF-DDFF-4DC7-ADD6-41260EF25B59}"/>
              </a:ext>
            </a:extLst>
          </p:cNvPr>
          <p:cNvSpPr/>
          <p:nvPr/>
        </p:nvSpPr>
        <p:spPr>
          <a:xfrm>
            <a:off x="3569976" y="5110606"/>
            <a:ext cx="2059198" cy="5124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ubtítulo 2">
            <a:extLst>
              <a:ext uri="{FF2B5EF4-FFF2-40B4-BE49-F238E27FC236}">
                <a16:creationId xmlns:a16="http://schemas.microsoft.com/office/drawing/2014/main" id="{861B8C37-3DA8-4693-92B0-3EC5D386B39D}"/>
              </a:ext>
            </a:extLst>
          </p:cNvPr>
          <p:cNvSpPr txBox="1">
            <a:spLocks/>
          </p:cNvSpPr>
          <p:nvPr/>
        </p:nvSpPr>
        <p:spPr>
          <a:xfrm>
            <a:off x="3569976" y="1820744"/>
            <a:ext cx="2059198" cy="53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/>
              <a:t>LOGIN</a:t>
            </a:r>
          </a:p>
        </p:txBody>
      </p:sp>
      <p:sp>
        <p:nvSpPr>
          <p:cNvPr id="27" name="Subtítulo 2">
            <a:extLst>
              <a:ext uri="{FF2B5EF4-FFF2-40B4-BE49-F238E27FC236}">
                <a16:creationId xmlns:a16="http://schemas.microsoft.com/office/drawing/2014/main" id="{2D0A2322-6DF0-4C5C-ADE7-FA299387BEC8}"/>
              </a:ext>
            </a:extLst>
          </p:cNvPr>
          <p:cNvSpPr txBox="1">
            <a:spLocks/>
          </p:cNvSpPr>
          <p:nvPr/>
        </p:nvSpPr>
        <p:spPr>
          <a:xfrm>
            <a:off x="3569976" y="5110606"/>
            <a:ext cx="2062766" cy="512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/>
              <a:t>PLUGIN</a:t>
            </a:r>
          </a:p>
        </p:txBody>
      </p:sp>
      <p:sp>
        <p:nvSpPr>
          <p:cNvPr id="39" name="Subtítulo 2">
            <a:extLst>
              <a:ext uri="{FF2B5EF4-FFF2-40B4-BE49-F238E27FC236}">
                <a16:creationId xmlns:a16="http://schemas.microsoft.com/office/drawing/2014/main" id="{27F91F31-8E72-44D4-8402-3C8BB6327C56}"/>
              </a:ext>
            </a:extLst>
          </p:cNvPr>
          <p:cNvSpPr txBox="1">
            <a:spLocks/>
          </p:cNvSpPr>
          <p:nvPr/>
        </p:nvSpPr>
        <p:spPr>
          <a:xfrm>
            <a:off x="8165721" y="1820742"/>
            <a:ext cx="2059198" cy="512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/>
              <a:t>cliente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FC36148-C23F-41A7-881F-028E5533CD6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632743" y="2076981"/>
            <a:ext cx="253297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9DBDDD2C-BDDF-408B-A8D4-48D4AA35D4C0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4603144" y="2333220"/>
            <a:ext cx="0" cy="5665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8ED2493A-889E-4EB4-AD9F-16B41576FD3E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4603144" y="3412223"/>
            <a:ext cx="0" cy="59295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18FB301-2F02-4470-ACC2-3D386E5DD278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4599575" y="4517653"/>
            <a:ext cx="3569" cy="59295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63E8422-F6CD-403D-86ED-90FF05E02301}"/>
              </a:ext>
            </a:extLst>
          </p:cNvPr>
          <p:cNvSpPr/>
          <p:nvPr/>
        </p:nvSpPr>
        <p:spPr>
          <a:xfrm>
            <a:off x="291226" y="1389084"/>
            <a:ext cx="2575420" cy="1375794"/>
          </a:xfrm>
          <a:prstGeom prst="round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id="{743F988B-B01F-4DA6-932F-F75F7EADF4BA}"/>
              </a:ext>
            </a:extLst>
          </p:cNvPr>
          <p:cNvSpPr txBox="1">
            <a:spLocks/>
          </p:cNvSpPr>
          <p:nvPr/>
        </p:nvSpPr>
        <p:spPr>
          <a:xfrm>
            <a:off x="504784" y="1418463"/>
            <a:ext cx="2148304" cy="13757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/>
              <a:t>Dentro de seu login (nó </a:t>
            </a:r>
            <a:r>
              <a:rPr lang="pt-BR" sz="1800" dirty="0"/>
              <a:t>Operacional</a:t>
            </a:r>
            <a:r>
              <a:rPr lang="pt-BR" sz="1600" dirty="0"/>
              <a:t>), o cliente terá acesso aos dados do usuário, podendo criar novos usuários, ler, fazer update e deletar, dependendo da licença adquirida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9B61243B-3D5B-4ED8-8BD5-4611F47791A7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>
            <a:off x="2866646" y="2076981"/>
            <a:ext cx="7068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8C35FE8F-B52B-4C41-A3CE-39F64EBF0D8B}"/>
              </a:ext>
            </a:extLst>
          </p:cNvPr>
          <p:cNvSpPr/>
          <p:nvPr/>
        </p:nvSpPr>
        <p:spPr>
          <a:xfrm>
            <a:off x="8162152" y="5110616"/>
            <a:ext cx="2059198" cy="5124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5444AE75-2A52-44DD-8EB9-598F6375BECB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5629174" y="5366855"/>
            <a:ext cx="2532978" cy="1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" name="Subtítulo 2">
            <a:extLst>
              <a:ext uri="{FF2B5EF4-FFF2-40B4-BE49-F238E27FC236}">
                <a16:creationId xmlns:a16="http://schemas.microsoft.com/office/drawing/2014/main" id="{CD79DDDD-0580-4F9A-96BB-F7FF438D764E}"/>
              </a:ext>
            </a:extLst>
          </p:cNvPr>
          <p:cNvSpPr txBox="1">
            <a:spLocks/>
          </p:cNvSpPr>
          <p:nvPr/>
        </p:nvSpPr>
        <p:spPr>
          <a:xfrm>
            <a:off x="8162150" y="5100511"/>
            <a:ext cx="2059199" cy="522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 err="1"/>
              <a:t>tridicad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95449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441"/>
      </a:dk2>
      <a:lt2>
        <a:srgbClr val="E4E8E2"/>
      </a:lt2>
      <a:accent1>
        <a:srgbClr val="A43BD5"/>
      </a:accent1>
      <a:accent2>
        <a:srgbClr val="6945CB"/>
      </a:accent2>
      <a:accent3>
        <a:srgbClr val="3B52D5"/>
      </a:accent3>
      <a:accent4>
        <a:srgbClr val="2980C3"/>
      </a:accent4>
      <a:accent5>
        <a:srgbClr val="32B4B6"/>
      </a:accent5>
      <a:accent6>
        <a:srgbClr val="27B97F"/>
      </a:accent6>
      <a:hlink>
        <a:srgbClr val="368EA2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166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Elephant</vt:lpstr>
      <vt:lpstr>BrushVTI</vt:lpstr>
      <vt:lpstr>Cenário: Personalizar o Andaime </vt:lpstr>
      <vt:lpstr>Cenário: Modelar o Andaime </vt:lpstr>
      <vt:lpstr>Cenário: Suporte / Treinamento </vt:lpstr>
      <vt:lpstr>Cenário: CRUD do Usuário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Michel Athie</dc:creator>
  <cp:lastModifiedBy>Michel Athie</cp:lastModifiedBy>
  <cp:revision>5</cp:revision>
  <dcterms:created xsi:type="dcterms:W3CDTF">2020-09-03T00:26:01Z</dcterms:created>
  <dcterms:modified xsi:type="dcterms:W3CDTF">2020-09-03T01:05:46Z</dcterms:modified>
</cp:coreProperties>
</file>