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8" r:id="rId2"/>
    <p:sldId id="290" r:id="rId3"/>
    <p:sldId id="291" r:id="rId4"/>
    <p:sldId id="292" r:id="rId5"/>
    <p:sldId id="293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ill Sans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734B7-3CB5-419B-9E65-96F8828E8C2D}" v="2" dt="2020-09-23T23:46:05.415"/>
    <p1510:client id="{42A0CC25-3A3A-445C-8F2F-E08E99CF0947}" v="3" dt="2020-09-23T01:09:32.190"/>
  </p1510:revLst>
</p1510:revInfo>
</file>

<file path=ppt/tableStyles.xml><?xml version="1.0" encoding="utf-8"?>
<a:tblStyleLst xmlns:a="http://schemas.openxmlformats.org/drawingml/2006/main" def="{7E126AA1-8430-423A-9876-00A36B24E9BF}">
  <a:tblStyle styleId="{7E126AA1-8430-423A-9876-00A36B24E9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 Athie" userId="eb6a24b1bcf6858b" providerId="LiveId" clId="{A2EFE12E-7F8D-4D77-B2E2-80DFF4C2D035}"/>
    <pc:docChg chg="custSel addSld delSld modSld sldOrd">
      <pc:chgData name="Michel Athie" userId="eb6a24b1bcf6858b" providerId="LiveId" clId="{A2EFE12E-7F8D-4D77-B2E2-80DFF4C2D035}" dt="2020-09-16T13:48:38.562" v="699" actId="20577"/>
      <pc:docMkLst>
        <pc:docMk/>
      </pc:docMkLst>
      <pc:sldChg chg="del">
        <pc:chgData name="Michel Athie" userId="eb6a24b1bcf6858b" providerId="LiveId" clId="{A2EFE12E-7F8D-4D77-B2E2-80DFF4C2D035}" dt="2020-09-16T13:33:27.607" v="0" actId="2696"/>
        <pc:sldMkLst>
          <pc:docMk/>
          <pc:sldMk cId="0" sldId="256"/>
        </pc:sldMkLst>
      </pc:sldChg>
      <pc:sldChg chg="del">
        <pc:chgData name="Michel Athie" userId="eb6a24b1bcf6858b" providerId="LiveId" clId="{A2EFE12E-7F8D-4D77-B2E2-80DFF4C2D035}" dt="2020-09-16T13:33:44.307" v="1" actId="2696"/>
        <pc:sldMkLst>
          <pc:docMk/>
          <pc:sldMk cId="0" sldId="257"/>
        </pc:sldMkLst>
      </pc:sldChg>
      <pc:sldChg chg="delSp modSp mod">
        <pc:chgData name="Michel Athie" userId="eb6a24b1bcf6858b" providerId="LiveId" clId="{A2EFE12E-7F8D-4D77-B2E2-80DFF4C2D035}" dt="2020-09-16T13:39:15.773" v="226" actId="20577"/>
        <pc:sldMkLst>
          <pc:docMk/>
          <pc:sldMk cId="0" sldId="258"/>
        </pc:sldMkLst>
        <pc:spChg chg="mod">
          <ac:chgData name="Michel Athie" userId="eb6a24b1bcf6858b" providerId="LiveId" clId="{A2EFE12E-7F8D-4D77-B2E2-80DFF4C2D035}" dt="2020-09-16T13:39:15.773" v="226" actId="20577"/>
          <ac:spMkLst>
            <pc:docMk/>
            <pc:sldMk cId="0" sldId="258"/>
            <ac:spMk id="103" creationId="{00000000-0000-0000-0000-000000000000}"/>
          </ac:spMkLst>
        </pc:spChg>
        <pc:spChg chg="mod">
          <ac:chgData name="Michel Athie" userId="eb6a24b1bcf6858b" providerId="LiveId" clId="{A2EFE12E-7F8D-4D77-B2E2-80DFF4C2D035}" dt="2020-09-16T13:37:23.306" v="196" actId="14100"/>
          <ac:spMkLst>
            <pc:docMk/>
            <pc:sldMk cId="0" sldId="258"/>
            <ac:spMk id="104" creationId="{00000000-0000-0000-0000-000000000000}"/>
          </ac:spMkLst>
        </pc:spChg>
        <pc:spChg chg="del">
          <ac:chgData name="Michel Athie" userId="eb6a24b1bcf6858b" providerId="LiveId" clId="{A2EFE12E-7F8D-4D77-B2E2-80DFF4C2D035}" dt="2020-09-16T13:33:54.917" v="2" actId="478"/>
          <ac:spMkLst>
            <pc:docMk/>
            <pc:sldMk cId="0" sldId="258"/>
            <ac:spMk id="105" creationId="{00000000-0000-0000-0000-000000000000}"/>
          </ac:spMkLst>
        </pc:spChg>
      </pc:sldChg>
      <pc:sldChg chg="del">
        <pc:chgData name="Michel Athie" userId="eb6a24b1bcf6858b" providerId="LiveId" clId="{A2EFE12E-7F8D-4D77-B2E2-80DFF4C2D035}" dt="2020-09-16T13:46:15.975" v="535" actId="2696"/>
        <pc:sldMkLst>
          <pc:docMk/>
          <pc:sldMk cId="0" sldId="259"/>
        </pc:sldMkLst>
      </pc:sldChg>
      <pc:sldChg chg="del">
        <pc:chgData name="Michel Athie" userId="eb6a24b1bcf6858b" providerId="LiveId" clId="{A2EFE12E-7F8D-4D77-B2E2-80DFF4C2D035}" dt="2020-09-16T13:46:15.975" v="535" actId="2696"/>
        <pc:sldMkLst>
          <pc:docMk/>
          <pc:sldMk cId="0" sldId="260"/>
        </pc:sldMkLst>
      </pc:sldChg>
      <pc:sldChg chg="del">
        <pc:chgData name="Michel Athie" userId="eb6a24b1bcf6858b" providerId="LiveId" clId="{A2EFE12E-7F8D-4D77-B2E2-80DFF4C2D035}" dt="2020-09-16T13:46:15.975" v="535" actId="2696"/>
        <pc:sldMkLst>
          <pc:docMk/>
          <pc:sldMk cId="0" sldId="261"/>
        </pc:sldMkLst>
      </pc:sldChg>
      <pc:sldChg chg="del">
        <pc:chgData name="Michel Athie" userId="eb6a24b1bcf6858b" providerId="LiveId" clId="{A2EFE12E-7F8D-4D77-B2E2-80DFF4C2D035}" dt="2020-09-16T13:46:15.975" v="535" actId="2696"/>
        <pc:sldMkLst>
          <pc:docMk/>
          <pc:sldMk cId="0" sldId="262"/>
        </pc:sldMkLst>
      </pc:sldChg>
      <pc:sldChg chg="del">
        <pc:chgData name="Michel Athie" userId="eb6a24b1bcf6858b" providerId="LiveId" clId="{A2EFE12E-7F8D-4D77-B2E2-80DFF4C2D035}" dt="2020-09-16T13:46:15.975" v="535" actId="2696"/>
        <pc:sldMkLst>
          <pc:docMk/>
          <pc:sldMk cId="0" sldId="263"/>
        </pc:sldMkLst>
      </pc:sldChg>
      <pc:sldChg chg="del">
        <pc:chgData name="Michel Athie" userId="eb6a24b1bcf6858b" providerId="LiveId" clId="{A2EFE12E-7F8D-4D77-B2E2-80DFF4C2D035}" dt="2020-09-16T13:46:15.975" v="535" actId="2696"/>
        <pc:sldMkLst>
          <pc:docMk/>
          <pc:sldMk cId="0" sldId="264"/>
        </pc:sldMkLst>
      </pc:sldChg>
      <pc:sldChg chg="del">
        <pc:chgData name="Michel Athie" userId="eb6a24b1bcf6858b" providerId="LiveId" clId="{A2EFE12E-7F8D-4D77-B2E2-80DFF4C2D035}" dt="2020-09-16T13:46:15.975" v="535" actId="2696"/>
        <pc:sldMkLst>
          <pc:docMk/>
          <pc:sldMk cId="0" sldId="265"/>
        </pc:sldMkLst>
      </pc:sldChg>
      <pc:sldChg chg="del">
        <pc:chgData name="Michel Athie" userId="eb6a24b1bcf6858b" providerId="LiveId" clId="{A2EFE12E-7F8D-4D77-B2E2-80DFF4C2D035}" dt="2020-09-16T13:46:15.975" v="535" actId="2696"/>
        <pc:sldMkLst>
          <pc:docMk/>
          <pc:sldMk cId="0" sldId="266"/>
        </pc:sldMkLst>
      </pc:sldChg>
      <pc:sldChg chg="del">
        <pc:chgData name="Michel Athie" userId="eb6a24b1bcf6858b" providerId="LiveId" clId="{A2EFE12E-7F8D-4D77-B2E2-80DFF4C2D035}" dt="2020-09-16T13:46:15.975" v="535" actId="2696"/>
        <pc:sldMkLst>
          <pc:docMk/>
          <pc:sldMk cId="0" sldId="267"/>
        </pc:sldMkLst>
      </pc:sldChg>
      <pc:sldChg chg="del">
        <pc:chgData name="Michel Athie" userId="eb6a24b1bcf6858b" providerId="LiveId" clId="{A2EFE12E-7F8D-4D77-B2E2-80DFF4C2D035}" dt="2020-09-16T13:46:15.975" v="535" actId="2696"/>
        <pc:sldMkLst>
          <pc:docMk/>
          <pc:sldMk cId="0" sldId="268"/>
        </pc:sldMkLst>
      </pc:sldChg>
      <pc:sldChg chg="del">
        <pc:chgData name="Michel Athie" userId="eb6a24b1bcf6858b" providerId="LiveId" clId="{A2EFE12E-7F8D-4D77-B2E2-80DFF4C2D035}" dt="2020-09-16T13:46:15.975" v="535" actId="2696"/>
        <pc:sldMkLst>
          <pc:docMk/>
          <pc:sldMk cId="0" sldId="269"/>
        </pc:sldMkLst>
      </pc:sldChg>
      <pc:sldChg chg="del">
        <pc:chgData name="Michel Athie" userId="eb6a24b1bcf6858b" providerId="LiveId" clId="{A2EFE12E-7F8D-4D77-B2E2-80DFF4C2D035}" dt="2020-09-16T13:46:15.975" v="535" actId="2696"/>
        <pc:sldMkLst>
          <pc:docMk/>
          <pc:sldMk cId="0" sldId="270"/>
        </pc:sldMkLst>
      </pc:sldChg>
      <pc:sldChg chg="del">
        <pc:chgData name="Michel Athie" userId="eb6a24b1bcf6858b" providerId="LiveId" clId="{A2EFE12E-7F8D-4D77-B2E2-80DFF4C2D035}" dt="2020-09-16T13:46:15.975" v="535" actId="2696"/>
        <pc:sldMkLst>
          <pc:docMk/>
          <pc:sldMk cId="0" sldId="271"/>
        </pc:sldMkLst>
      </pc:sldChg>
      <pc:sldChg chg="del">
        <pc:chgData name="Michel Athie" userId="eb6a24b1bcf6858b" providerId="LiveId" clId="{A2EFE12E-7F8D-4D77-B2E2-80DFF4C2D035}" dt="2020-09-16T13:46:15.975" v="535" actId="2696"/>
        <pc:sldMkLst>
          <pc:docMk/>
          <pc:sldMk cId="0" sldId="272"/>
        </pc:sldMkLst>
      </pc:sldChg>
      <pc:sldChg chg="del">
        <pc:chgData name="Michel Athie" userId="eb6a24b1bcf6858b" providerId="LiveId" clId="{A2EFE12E-7F8D-4D77-B2E2-80DFF4C2D035}" dt="2020-09-16T13:46:15.975" v="535" actId="2696"/>
        <pc:sldMkLst>
          <pc:docMk/>
          <pc:sldMk cId="0" sldId="273"/>
        </pc:sldMkLst>
      </pc:sldChg>
      <pc:sldChg chg="del">
        <pc:chgData name="Michel Athie" userId="eb6a24b1bcf6858b" providerId="LiveId" clId="{A2EFE12E-7F8D-4D77-B2E2-80DFF4C2D035}" dt="2020-09-16T13:46:15.975" v="535" actId="2696"/>
        <pc:sldMkLst>
          <pc:docMk/>
          <pc:sldMk cId="0" sldId="274"/>
        </pc:sldMkLst>
      </pc:sldChg>
      <pc:sldChg chg="del">
        <pc:chgData name="Michel Athie" userId="eb6a24b1bcf6858b" providerId="LiveId" clId="{A2EFE12E-7F8D-4D77-B2E2-80DFF4C2D035}" dt="2020-09-16T13:46:15.975" v="535" actId="2696"/>
        <pc:sldMkLst>
          <pc:docMk/>
          <pc:sldMk cId="0" sldId="275"/>
        </pc:sldMkLst>
      </pc:sldChg>
      <pc:sldChg chg="del">
        <pc:chgData name="Michel Athie" userId="eb6a24b1bcf6858b" providerId="LiveId" clId="{A2EFE12E-7F8D-4D77-B2E2-80DFF4C2D035}" dt="2020-09-16T13:46:15.975" v="535" actId="2696"/>
        <pc:sldMkLst>
          <pc:docMk/>
          <pc:sldMk cId="0" sldId="276"/>
        </pc:sldMkLst>
      </pc:sldChg>
      <pc:sldChg chg="del">
        <pc:chgData name="Michel Athie" userId="eb6a24b1bcf6858b" providerId="LiveId" clId="{A2EFE12E-7F8D-4D77-B2E2-80DFF4C2D035}" dt="2020-09-16T13:46:15.975" v="535" actId="2696"/>
        <pc:sldMkLst>
          <pc:docMk/>
          <pc:sldMk cId="0" sldId="277"/>
        </pc:sldMkLst>
      </pc:sldChg>
      <pc:sldChg chg="del">
        <pc:chgData name="Michel Athie" userId="eb6a24b1bcf6858b" providerId="LiveId" clId="{A2EFE12E-7F8D-4D77-B2E2-80DFF4C2D035}" dt="2020-09-16T13:46:15.975" v="535" actId="2696"/>
        <pc:sldMkLst>
          <pc:docMk/>
          <pc:sldMk cId="0" sldId="278"/>
        </pc:sldMkLst>
      </pc:sldChg>
      <pc:sldChg chg="del">
        <pc:chgData name="Michel Athie" userId="eb6a24b1bcf6858b" providerId="LiveId" clId="{A2EFE12E-7F8D-4D77-B2E2-80DFF4C2D035}" dt="2020-09-16T13:46:15.975" v="535" actId="2696"/>
        <pc:sldMkLst>
          <pc:docMk/>
          <pc:sldMk cId="0" sldId="279"/>
        </pc:sldMkLst>
      </pc:sldChg>
      <pc:sldChg chg="del">
        <pc:chgData name="Michel Athie" userId="eb6a24b1bcf6858b" providerId="LiveId" clId="{A2EFE12E-7F8D-4D77-B2E2-80DFF4C2D035}" dt="2020-09-16T13:46:15.975" v="535" actId="2696"/>
        <pc:sldMkLst>
          <pc:docMk/>
          <pc:sldMk cId="0" sldId="280"/>
        </pc:sldMkLst>
      </pc:sldChg>
      <pc:sldChg chg="del">
        <pc:chgData name="Michel Athie" userId="eb6a24b1bcf6858b" providerId="LiveId" clId="{A2EFE12E-7F8D-4D77-B2E2-80DFF4C2D035}" dt="2020-09-16T13:46:15.975" v="535" actId="2696"/>
        <pc:sldMkLst>
          <pc:docMk/>
          <pc:sldMk cId="0" sldId="281"/>
        </pc:sldMkLst>
      </pc:sldChg>
      <pc:sldChg chg="del">
        <pc:chgData name="Michel Athie" userId="eb6a24b1bcf6858b" providerId="LiveId" clId="{A2EFE12E-7F8D-4D77-B2E2-80DFF4C2D035}" dt="2020-09-16T13:46:15.975" v="535" actId="2696"/>
        <pc:sldMkLst>
          <pc:docMk/>
          <pc:sldMk cId="0" sldId="282"/>
        </pc:sldMkLst>
      </pc:sldChg>
      <pc:sldChg chg="del">
        <pc:chgData name="Michel Athie" userId="eb6a24b1bcf6858b" providerId="LiveId" clId="{A2EFE12E-7F8D-4D77-B2E2-80DFF4C2D035}" dt="2020-09-16T13:46:15.975" v="535" actId="2696"/>
        <pc:sldMkLst>
          <pc:docMk/>
          <pc:sldMk cId="0" sldId="283"/>
        </pc:sldMkLst>
      </pc:sldChg>
      <pc:sldChg chg="del">
        <pc:chgData name="Michel Athie" userId="eb6a24b1bcf6858b" providerId="LiveId" clId="{A2EFE12E-7F8D-4D77-B2E2-80DFF4C2D035}" dt="2020-09-16T13:46:15.975" v="535" actId="2696"/>
        <pc:sldMkLst>
          <pc:docMk/>
          <pc:sldMk cId="0" sldId="284"/>
        </pc:sldMkLst>
      </pc:sldChg>
      <pc:sldChg chg="addSp modSp add mod">
        <pc:chgData name="Michel Athie" userId="eb6a24b1bcf6858b" providerId="LiveId" clId="{A2EFE12E-7F8D-4D77-B2E2-80DFF4C2D035}" dt="2020-09-16T13:41:40.035" v="314" actId="255"/>
        <pc:sldMkLst>
          <pc:docMk/>
          <pc:sldMk cId="687476764" sldId="285"/>
        </pc:sldMkLst>
        <pc:spChg chg="add mod">
          <ac:chgData name="Michel Athie" userId="eb6a24b1bcf6858b" providerId="LiveId" clId="{A2EFE12E-7F8D-4D77-B2E2-80DFF4C2D035}" dt="2020-09-16T13:41:07.611" v="286" actId="207"/>
          <ac:spMkLst>
            <pc:docMk/>
            <pc:sldMk cId="687476764" sldId="285"/>
            <ac:spMk id="2" creationId="{911FD02B-9339-4FC9-B82E-889606B0EB3A}"/>
          </ac:spMkLst>
        </pc:spChg>
        <pc:spChg chg="mod">
          <ac:chgData name="Michel Athie" userId="eb6a24b1bcf6858b" providerId="LiveId" clId="{A2EFE12E-7F8D-4D77-B2E2-80DFF4C2D035}" dt="2020-09-16T13:41:40.035" v="314" actId="255"/>
          <ac:spMkLst>
            <pc:docMk/>
            <pc:sldMk cId="687476764" sldId="285"/>
            <ac:spMk id="100" creationId="{00000000-0000-0000-0000-000000000000}"/>
          </ac:spMkLst>
        </pc:spChg>
        <pc:spChg chg="mod">
          <ac:chgData name="Michel Athie" userId="eb6a24b1bcf6858b" providerId="LiveId" clId="{A2EFE12E-7F8D-4D77-B2E2-80DFF4C2D035}" dt="2020-09-16T13:41:15.850" v="288" actId="1076"/>
          <ac:spMkLst>
            <pc:docMk/>
            <pc:sldMk cId="687476764" sldId="285"/>
            <ac:spMk id="104" creationId="{00000000-0000-0000-0000-000000000000}"/>
          </ac:spMkLst>
        </pc:spChg>
        <pc:cxnChg chg="mod">
          <ac:chgData name="Michel Athie" userId="eb6a24b1bcf6858b" providerId="LiveId" clId="{A2EFE12E-7F8D-4D77-B2E2-80DFF4C2D035}" dt="2020-09-16T13:40:24.601" v="242" actId="1035"/>
          <ac:cxnSpMkLst>
            <pc:docMk/>
            <pc:sldMk cId="687476764" sldId="285"/>
            <ac:cxnSpMk id="102" creationId="{00000000-0000-0000-0000-000000000000}"/>
          </ac:cxnSpMkLst>
        </pc:cxnChg>
      </pc:sldChg>
      <pc:sldChg chg="addSp delSp modSp add mod">
        <pc:chgData name="Michel Athie" userId="eb6a24b1bcf6858b" providerId="LiveId" clId="{A2EFE12E-7F8D-4D77-B2E2-80DFF4C2D035}" dt="2020-09-16T13:48:17.155" v="659" actId="20577"/>
        <pc:sldMkLst>
          <pc:docMk/>
          <pc:sldMk cId="2550113724" sldId="286"/>
        </pc:sldMkLst>
        <pc:spChg chg="mod">
          <ac:chgData name="Michel Athie" userId="eb6a24b1bcf6858b" providerId="LiveId" clId="{A2EFE12E-7F8D-4D77-B2E2-80DFF4C2D035}" dt="2020-09-16T13:45:55.607" v="531" actId="20577"/>
          <ac:spMkLst>
            <pc:docMk/>
            <pc:sldMk cId="2550113724" sldId="286"/>
            <ac:spMk id="2" creationId="{911FD02B-9339-4FC9-B82E-889606B0EB3A}"/>
          </ac:spMkLst>
        </pc:spChg>
        <pc:spChg chg="add del mod">
          <ac:chgData name="Michel Athie" userId="eb6a24b1bcf6858b" providerId="LiveId" clId="{A2EFE12E-7F8D-4D77-B2E2-80DFF4C2D035}" dt="2020-09-16T13:42:20.706" v="332" actId="478"/>
          <ac:spMkLst>
            <pc:docMk/>
            <pc:sldMk cId="2550113724" sldId="286"/>
            <ac:spMk id="3" creationId="{3AED2621-A700-4042-BC29-ED744EC99539}"/>
          </ac:spMkLst>
        </pc:spChg>
        <pc:spChg chg="add mod">
          <ac:chgData name="Michel Athie" userId="eb6a24b1bcf6858b" providerId="LiveId" clId="{A2EFE12E-7F8D-4D77-B2E2-80DFF4C2D035}" dt="2020-09-16T13:44:08.307" v="395" actId="207"/>
          <ac:spMkLst>
            <pc:docMk/>
            <pc:sldMk cId="2550113724" sldId="286"/>
            <ac:spMk id="4" creationId="{5B70A405-15A8-4D29-B971-50D8A5FBD909}"/>
          </ac:spMkLst>
        </pc:spChg>
        <pc:spChg chg="mod">
          <ac:chgData name="Michel Athie" userId="eb6a24b1bcf6858b" providerId="LiveId" clId="{A2EFE12E-7F8D-4D77-B2E2-80DFF4C2D035}" dt="2020-09-16T13:48:17.155" v="659" actId="20577"/>
          <ac:spMkLst>
            <pc:docMk/>
            <pc:sldMk cId="2550113724" sldId="286"/>
            <ac:spMk id="100" creationId="{00000000-0000-0000-0000-000000000000}"/>
          </ac:spMkLst>
        </pc:spChg>
        <pc:spChg chg="mod">
          <ac:chgData name="Michel Athie" userId="eb6a24b1bcf6858b" providerId="LiveId" clId="{A2EFE12E-7F8D-4D77-B2E2-80DFF4C2D035}" dt="2020-09-16T13:44:25.756" v="401" actId="20577"/>
          <ac:spMkLst>
            <pc:docMk/>
            <pc:sldMk cId="2550113724" sldId="286"/>
            <ac:spMk id="104" creationId="{00000000-0000-0000-0000-000000000000}"/>
          </ac:spMkLst>
        </pc:spChg>
        <pc:cxnChg chg="add mod">
          <ac:chgData name="Michel Athie" userId="eb6a24b1bcf6858b" providerId="LiveId" clId="{A2EFE12E-7F8D-4D77-B2E2-80DFF4C2D035}" dt="2020-09-16T13:43:44.013" v="393" actId="1076"/>
          <ac:cxnSpMkLst>
            <pc:docMk/>
            <pc:sldMk cId="2550113724" sldId="286"/>
            <ac:cxnSpMk id="12" creationId="{E41009C8-6328-4FB4-916C-997FD5840151}"/>
          </ac:cxnSpMkLst>
        </pc:cxnChg>
        <pc:cxnChg chg="mod">
          <ac:chgData name="Michel Athie" userId="eb6a24b1bcf6858b" providerId="LiveId" clId="{A2EFE12E-7F8D-4D77-B2E2-80DFF4C2D035}" dt="2020-09-16T13:43:41.243" v="392" actId="1037"/>
          <ac:cxnSpMkLst>
            <pc:docMk/>
            <pc:sldMk cId="2550113724" sldId="286"/>
            <ac:cxnSpMk id="102" creationId="{00000000-0000-0000-0000-000000000000}"/>
          </ac:cxnSpMkLst>
        </pc:cxnChg>
      </pc:sldChg>
      <pc:sldChg chg="modSp add mod">
        <pc:chgData name="Michel Athie" userId="eb6a24b1bcf6858b" providerId="LiveId" clId="{A2EFE12E-7F8D-4D77-B2E2-80DFF4C2D035}" dt="2020-09-16T13:48:27.649" v="676" actId="20577"/>
        <pc:sldMkLst>
          <pc:docMk/>
          <pc:sldMk cId="3765679926" sldId="287"/>
        </pc:sldMkLst>
        <pc:spChg chg="mod">
          <ac:chgData name="Michel Athie" userId="eb6a24b1bcf6858b" providerId="LiveId" clId="{A2EFE12E-7F8D-4D77-B2E2-80DFF4C2D035}" dt="2020-09-16T13:45:44.795" v="510" actId="20577"/>
          <ac:spMkLst>
            <pc:docMk/>
            <pc:sldMk cId="3765679926" sldId="287"/>
            <ac:spMk id="2" creationId="{911FD02B-9339-4FC9-B82E-889606B0EB3A}"/>
          </ac:spMkLst>
        </pc:spChg>
        <pc:spChg chg="mod">
          <ac:chgData name="Michel Athie" userId="eb6a24b1bcf6858b" providerId="LiveId" clId="{A2EFE12E-7F8D-4D77-B2E2-80DFF4C2D035}" dt="2020-09-16T13:45:32.627" v="492" actId="14100"/>
          <ac:spMkLst>
            <pc:docMk/>
            <pc:sldMk cId="3765679926" sldId="287"/>
            <ac:spMk id="4" creationId="{5B70A405-15A8-4D29-B971-50D8A5FBD909}"/>
          </ac:spMkLst>
        </pc:spChg>
        <pc:spChg chg="mod">
          <ac:chgData name="Michel Athie" userId="eb6a24b1bcf6858b" providerId="LiveId" clId="{A2EFE12E-7F8D-4D77-B2E2-80DFF4C2D035}" dt="2020-09-16T13:48:27.649" v="676" actId="20577"/>
          <ac:spMkLst>
            <pc:docMk/>
            <pc:sldMk cId="3765679926" sldId="287"/>
            <ac:spMk id="100" creationId="{00000000-0000-0000-0000-000000000000}"/>
          </ac:spMkLst>
        </pc:spChg>
        <pc:spChg chg="mod">
          <ac:chgData name="Michel Athie" userId="eb6a24b1bcf6858b" providerId="LiveId" clId="{A2EFE12E-7F8D-4D77-B2E2-80DFF4C2D035}" dt="2020-09-16T13:44:44.918" v="422" actId="20577"/>
          <ac:spMkLst>
            <pc:docMk/>
            <pc:sldMk cId="3765679926" sldId="287"/>
            <ac:spMk id="104" creationId="{00000000-0000-0000-0000-000000000000}"/>
          </ac:spMkLst>
        </pc:spChg>
        <pc:cxnChg chg="mod">
          <ac:chgData name="Michel Athie" userId="eb6a24b1bcf6858b" providerId="LiveId" clId="{A2EFE12E-7F8D-4D77-B2E2-80DFF4C2D035}" dt="2020-09-16T13:45:32.627" v="492" actId="14100"/>
          <ac:cxnSpMkLst>
            <pc:docMk/>
            <pc:sldMk cId="3765679926" sldId="287"/>
            <ac:cxnSpMk id="12" creationId="{E41009C8-6328-4FB4-916C-997FD5840151}"/>
          </ac:cxnSpMkLst>
        </pc:cxnChg>
      </pc:sldChg>
      <pc:sldChg chg="addSp delSp modSp add mod ord">
        <pc:chgData name="Michel Athie" userId="eb6a24b1bcf6858b" providerId="LiveId" clId="{A2EFE12E-7F8D-4D77-B2E2-80DFF4C2D035}" dt="2020-09-16T13:48:38.562" v="699" actId="20577"/>
        <pc:sldMkLst>
          <pc:docMk/>
          <pc:sldMk cId="1817640007" sldId="288"/>
        </pc:sldMkLst>
        <pc:spChg chg="mod">
          <ac:chgData name="Michel Athie" userId="eb6a24b1bcf6858b" providerId="LiveId" clId="{A2EFE12E-7F8D-4D77-B2E2-80DFF4C2D035}" dt="2020-09-16T13:47:03.838" v="576" actId="20577"/>
          <ac:spMkLst>
            <pc:docMk/>
            <pc:sldMk cId="1817640007" sldId="288"/>
            <ac:spMk id="2" creationId="{911FD02B-9339-4FC9-B82E-889606B0EB3A}"/>
          </ac:spMkLst>
        </pc:spChg>
        <pc:spChg chg="add del mod">
          <ac:chgData name="Michel Athie" userId="eb6a24b1bcf6858b" providerId="LiveId" clId="{A2EFE12E-7F8D-4D77-B2E2-80DFF4C2D035}" dt="2020-09-16T13:47:43.895" v="604" actId="478"/>
          <ac:spMkLst>
            <pc:docMk/>
            <pc:sldMk cId="1817640007" sldId="288"/>
            <ac:spMk id="3" creationId="{77BF2FD0-7254-4DFB-A6D4-89B074647B15}"/>
          </ac:spMkLst>
        </pc:spChg>
        <pc:spChg chg="mod">
          <ac:chgData name="Michel Athie" userId="eb6a24b1bcf6858b" providerId="LiveId" clId="{A2EFE12E-7F8D-4D77-B2E2-80DFF4C2D035}" dt="2020-09-16T13:47:21.934" v="602" actId="20577"/>
          <ac:spMkLst>
            <pc:docMk/>
            <pc:sldMk cId="1817640007" sldId="288"/>
            <ac:spMk id="4" creationId="{5B70A405-15A8-4D29-B971-50D8A5FBD909}"/>
          </ac:spMkLst>
        </pc:spChg>
        <pc:spChg chg="add mod">
          <ac:chgData name="Michel Athie" userId="eb6a24b1bcf6858b" providerId="LiveId" clId="{A2EFE12E-7F8D-4D77-B2E2-80DFF4C2D035}" dt="2020-09-16T13:47:59.631" v="646" actId="20577"/>
          <ac:spMkLst>
            <pc:docMk/>
            <pc:sldMk cId="1817640007" sldId="288"/>
            <ac:spMk id="5" creationId="{BA22A8CF-5D5C-4AAB-8FAC-E4B91784DFA1}"/>
          </ac:spMkLst>
        </pc:spChg>
        <pc:spChg chg="mod">
          <ac:chgData name="Michel Athie" userId="eb6a24b1bcf6858b" providerId="LiveId" clId="{A2EFE12E-7F8D-4D77-B2E2-80DFF4C2D035}" dt="2020-09-16T13:48:38.562" v="699" actId="20577"/>
          <ac:spMkLst>
            <pc:docMk/>
            <pc:sldMk cId="1817640007" sldId="288"/>
            <ac:spMk id="100" creationId="{00000000-0000-0000-0000-000000000000}"/>
          </ac:spMkLst>
        </pc:spChg>
        <pc:spChg chg="del">
          <ac:chgData name="Michel Athie" userId="eb6a24b1bcf6858b" providerId="LiveId" clId="{A2EFE12E-7F8D-4D77-B2E2-80DFF4C2D035}" dt="2020-09-16T13:46:19.698" v="536" actId="478"/>
          <ac:spMkLst>
            <pc:docMk/>
            <pc:sldMk cId="1817640007" sldId="288"/>
            <ac:spMk id="104" creationId="{00000000-0000-0000-0000-000000000000}"/>
          </ac:spMkLst>
        </pc:spChg>
        <pc:cxnChg chg="add del mod">
          <ac:chgData name="Michel Athie" userId="eb6a24b1bcf6858b" providerId="LiveId" clId="{A2EFE12E-7F8D-4D77-B2E2-80DFF4C2D035}" dt="2020-09-16T13:46:53.271" v="549" actId="478"/>
          <ac:cxnSpMkLst>
            <pc:docMk/>
            <pc:sldMk cId="1817640007" sldId="288"/>
            <ac:cxnSpMk id="10" creationId="{2D1D66F8-4574-48C1-B9D8-68998FC22959}"/>
          </ac:cxnSpMkLst>
        </pc:cxnChg>
      </pc:sldChg>
      <pc:sldMasterChg chg="delSldLayout">
        <pc:chgData name="Michel Athie" userId="eb6a24b1bcf6858b" providerId="LiveId" clId="{A2EFE12E-7F8D-4D77-B2E2-80DFF4C2D035}" dt="2020-09-16T13:46:15.975" v="535" actId="2696"/>
        <pc:sldMasterMkLst>
          <pc:docMk/>
          <pc:sldMasterMk cId="0" sldId="2147483659"/>
        </pc:sldMasterMkLst>
        <pc:sldLayoutChg chg="del">
          <pc:chgData name="Michel Athie" userId="eb6a24b1bcf6858b" providerId="LiveId" clId="{A2EFE12E-7F8D-4D77-B2E2-80DFF4C2D035}" dt="2020-09-16T13:33:27.607" v="0" actId="2696"/>
          <pc:sldLayoutMkLst>
            <pc:docMk/>
            <pc:sldMasterMk cId="0" sldId="2147483659"/>
            <pc:sldLayoutMk cId="0" sldId="2147483648"/>
          </pc:sldLayoutMkLst>
        </pc:sldLayoutChg>
        <pc:sldLayoutChg chg="del">
          <pc:chgData name="Michel Athie" userId="eb6a24b1bcf6858b" providerId="LiveId" clId="{A2EFE12E-7F8D-4D77-B2E2-80DFF4C2D035}" dt="2020-09-16T13:46:15.975" v="535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Michel Athie" userId="eb6a24b1bcf6858b" providerId="LiveId" clId="{A2EFE12E-7F8D-4D77-B2E2-80DFF4C2D035}" dt="2020-09-16T13:46:15.975" v="535" actId="2696"/>
          <pc:sldLayoutMkLst>
            <pc:docMk/>
            <pc:sldMasterMk cId="0" sldId="2147483659"/>
            <pc:sldLayoutMk cId="0" sldId="2147483651"/>
          </pc:sldLayoutMkLst>
        </pc:sldLayoutChg>
      </pc:sldMasterChg>
    </pc:docChg>
  </pc:docChgLst>
  <pc:docChgLst>
    <pc:chgData name="Michel Athie" userId="eb6a24b1bcf6858b" providerId="LiveId" clId="{42A0CC25-3A3A-445C-8F2F-E08E99CF0947}"/>
    <pc:docChg chg="undo custSel addSld delSld modSld">
      <pc:chgData name="Michel Athie" userId="eb6a24b1bcf6858b" providerId="LiveId" clId="{42A0CC25-3A3A-445C-8F2F-E08E99CF0947}" dt="2020-09-23T01:11:53.488" v="562"/>
      <pc:docMkLst>
        <pc:docMk/>
      </pc:docMkLst>
      <pc:sldChg chg="modSp mod">
        <pc:chgData name="Michel Athie" userId="eb6a24b1bcf6858b" providerId="LiveId" clId="{42A0CC25-3A3A-445C-8F2F-E08E99CF0947}" dt="2020-09-23T01:11:36.581" v="559" actId="20577"/>
        <pc:sldMkLst>
          <pc:docMk/>
          <pc:sldMk cId="0" sldId="258"/>
        </pc:sldMkLst>
        <pc:spChg chg="mod">
          <ac:chgData name="Michel Athie" userId="eb6a24b1bcf6858b" providerId="LiveId" clId="{42A0CC25-3A3A-445C-8F2F-E08E99CF0947}" dt="2020-09-23T01:11:36.581" v="559" actId="20577"/>
          <ac:spMkLst>
            <pc:docMk/>
            <pc:sldMk cId="0" sldId="258"/>
            <ac:spMk id="103" creationId="{00000000-0000-0000-0000-000000000000}"/>
          </ac:spMkLst>
        </pc:spChg>
        <pc:spChg chg="mod">
          <ac:chgData name="Michel Athie" userId="eb6a24b1bcf6858b" providerId="LiveId" clId="{42A0CC25-3A3A-445C-8F2F-E08E99CF0947}" dt="2020-09-23T00:55:52.604" v="194" actId="20577"/>
          <ac:spMkLst>
            <pc:docMk/>
            <pc:sldMk cId="0" sldId="258"/>
            <ac:spMk id="104" creationId="{00000000-0000-0000-0000-000000000000}"/>
          </ac:spMkLst>
        </pc:spChg>
      </pc:sldChg>
      <pc:sldChg chg="addSp modSp mod">
        <pc:chgData name="Michel Athie" userId="eb6a24b1bcf6858b" providerId="LiveId" clId="{42A0CC25-3A3A-445C-8F2F-E08E99CF0947}" dt="2020-09-23T01:11:44.840" v="560"/>
        <pc:sldMkLst>
          <pc:docMk/>
          <pc:sldMk cId="687476764" sldId="285"/>
        </pc:sldMkLst>
        <pc:spChg chg="mod">
          <ac:chgData name="Michel Athie" userId="eb6a24b1bcf6858b" providerId="LiveId" clId="{42A0CC25-3A3A-445C-8F2F-E08E99CF0947}" dt="2020-09-23T01:07:23.952" v="350" actId="20577"/>
          <ac:spMkLst>
            <pc:docMk/>
            <pc:sldMk cId="687476764" sldId="285"/>
            <ac:spMk id="2" creationId="{911FD02B-9339-4FC9-B82E-889606B0EB3A}"/>
          </ac:spMkLst>
        </pc:spChg>
        <pc:spChg chg="add mod">
          <ac:chgData name="Michel Athie" userId="eb6a24b1bcf6858b" providerId="LiveId" clId="{42A0CC25-3A3A-445C-8F2F-E08E99CF0947}" dt="2020-09-23T01:05:57.572" v="299" actId="20577"/>
          <ac:spMkLst>
            <pc:docMk/>
            <pc:sldMk cId="687476764" sldId="285"/>
            <ac:spMk id="8" creationId="{73F7B904-4FB0-4549-939A-E8A1887CEBB4}"/>
          </ac:spMkLst>
        </pc:spChg>
        <pc:spChg chg="mod">
          <ac:chgData name="Michel Athie" userId="eb6a24b1bcf6858b" providerId="LiveId" clId="{42A0CC25-3A3A-445C-8F2F-E08E99CF0947}" dt="2020-09-23T00:52:50.716" v="121" actId="20577"/>
          <ac:spMkLst>
            <pc:docMk/>
            <pc:sldMk cId="687476764" sldId="285"/>
            <ac:spMk id="100" creationId="{00000000-0000-0000-0000-000000000000}"/>
          </ac:spMkLst>
        </pc:spChg>
        <pc:spChg chg="mod">
          <ac:chgData name="Michel Athie" userId="eb6a24b1bcf6858b" providerId="LiveId" clId="{42A0CC25-3A3A-445C-8F2F-E08E99CF0947}" dt="2020-09-23T01:11:44.840" v="560"/>
          <ac:spMkLst>
            <pc:docMk/>
            <pc:sldMk cId="687476764" sldId="285"/>
            <ac:spMk id="103" creationId="{00000000-0000-0000-0000-000000000000}"/>
          </ac:spMkLst>
        </pc:spChg>
        <pc:spChg chg="mod">
          <ac:chgData name="Michel Athie" userId="eb6a24b1bcf6858b" providerId="LiveId" clId="{42A0CC25-3A3A-445C-8F2F-E08E99CF0947}" dt="2020-09-23T00:53:04.004" v="126" actId="14100"/>
          <ac:spMkLst>
            <pc:docMk/>
            <pc:sldMk cId="687476764" sldId="285"/>
            <ac:spMk id="104" creationId="{00000000-0000-0000-0000-000000000000}"/>
          </ac:spMkLst>
        </pc:spChg>
        <pc:cxnChg chg="add mod">
          <ac:chgData name="Michel Athie" userId="eb6a24b1bcf6858b" providerId="LiveId" clId="{42A0CC25-3A3A-445C-8F2F-E08E99CF0947}" dt="2020-09-23T01:05:53.797" v="290" actId="14100"/>
          <ac:cxnSpMkLst>
            <pc:docMk/>
            <pc:sldMk cId="687476764" sldId="285"/>
            <ac:cxnSpMk id="9" creationId="{FCE95FCB-7564-4FF1-ACD7-C39D7E0E5054}"/>
          </ac:cxnSpMkLst>
        </pc:cxnChg>
        <pc:cxnChg chg="mod">
          <ac:chgData name="Michel Athie" userId="eb6a24b1bcf6858b" providerId="LiveId" clId="{42A0CC25-3A3A-445C-8F2F-E08E99CF0947}" dt="2020-09-23T00:54:34.074" v="150" actId="1035"/>
          <ac:cxnSpMkLst>
            <pc:docMk/>
            <pc:sldMk cId="687476764" sldId="285"/>
            <ac:cxnSpMk id="102" creationId="{00000000-0000-0000-0000-000000000000}"/>
          </ac:cxnSpMkLst>
        </pc:cxnChg>
      </pc:sldChg>
      <pc:sldChg chg="modSp del mod">
        <pc:chgData name="Michel Athie" userId="eb6a24b1bcf6858b" providerId="LiveId" clId="{42A0CC25-3A3A-445C-8F2F-E08E99CF0947}" dt="2020-09-23T00:56:50.810" v="221" actId="2696"/>
        <pc:sldMkLst>
          <pc:docMk/>
          <pc:sldMk cId="2550113724" sldId="286"/>
        </pc:sldMkLst>
        <pc:spChg chg="mod">
          <ac:chgData name="Michel Athie" userId="eb6a24b1bcf6858b" providerId="LiveId" clId="{42A0CC25-3A3A-445C-8F2F-E08E99CF0947}" dt="2020-09-23T00:53:34.503" v="140" actId="1076"/>
          <ac:spMkLst>
            <pc:docMk/>
            <pc:sldMk cId="2550113724" sldId="286"/>
            <ac:spMk id="4" creationId="{5B70A405-15A8-4D29-B971-50D8A5FBD909}"/>
          </ac:spMkLst>
        </pc:spChg>
        <pc:cxnChg chg="mod">
          <ac:chgData name="Michel Athie" userId="eb6a24b1bcf6858b" providerId="LiveId" clId="{42A0CC25-3A3A-445C-8F2F-E08E99CF0947}" dt="2020-09-23T00:53:34.503" v="140" actId="1076"/>
          <ac:cxnSpMkLst>
            <pc:docMk/>
            <pc:sldMk cId="2550113724" sldId="286"/>
            <ac:cxnSpMk id="12" creationId="{E41009C8-6328-4FB4-916C-997FD5840151}"/>
          </ac:cxnSpMkLst>
        </pc:cxnChg>
      </pc:sldChg>
      <pc:sldChg chg="del">
        <pc:chgData name="Michel Athie" userId="eb6a24b1bcf6858b" providerId="LiveId" clId="{42A0CC25-3A3A-445C-8F2F-E08E99CF0947}" dt="2020-09-23T00:56:50.810" v="221" actId="2696"/>
        <pc:sldMkLst>
          <pc:docMk/>
          <pc:sldMk cId="3765679926" sldId="287"/>
        </pc:sldMkLst>
      </pc:sldChg>
      <pc:sldChg chg="del">
        <pc:chgData name="Michel Athie" userId="eb6a24b1bcf6858b" providerId="LiveId" clId="{42A0CC25-3A3A-445C-8F2F-E08E99CF0947}" dt="2020-09-23T00:52:17.194" v="119" actId="2696"/>
        <pc:sldMkLst>
          <pc:docMk/>
          <pc:sldMk cId="1817640007" sldId="288"/>
        </pc:sldMkLst>
      </pc:sldChg>
      <pc:sldChg chg="addSp delSp modSp add mod">
        <pc:chgData name="Michel Athie" userId="eb6a24b1bcf6858b" providerId="LiveId" clId="{42A0CC25-3A3A-445C-8F2F-E08E99CF0947}" dt="2020-09-23T01:11:48.822" v="561"/>
        <pc:sldMkLst>
          <pc:docMk/>
          <pc:sldMk cId="3946613399" sldId="288"/>
        </pc:sldMkLst>
        <pc:spChg chg="mod">
          <ac:chgData name="Michel Athie" userId="eb6a24b1bcf6858b" providerId="LiveId" clId="{42A0CC25-3A3A-445C-8F2F-E08E99CF0947}" dt="2020-09-23T01:07:38.412" v="370" actId="20577"/>
          <ac:spMkLst>
            <pc:docMk/>
            <pc:sldMk cId="3946613399" sldId="288"/>
            <ac:spMk id="2" creationId="{911FD02B-9339-4FC9-B82E-889606B0EB3A}"/>
          </ac:spMkLst>
        </pc:spChg>
        <pc:spChg chg="del mod">
          <ac:chgData name="Michel Athie" userId="eb6a24b1bcf6858b" providerId="LiveId" clId="{42A0CC25-3A3A-445C-8F2F-E08E99CF0947}" dt="2020-09-23T01:06:17.135" v="302" actId="478"/>
          <ac:spMkLst>
            <pc:docMk/>
            <pc:sldMk cId="3946613399" sldId="288"/>
            <ac:spMk id="8" creationId="{73F7B904-4FB0-4549-939A-E8A1887CEBB4}"/>
          </ac:spMkLst>
        </pc:spChg>
        <pc:spChg chg="add mod">
          <ac:chgData name="Michel Athie" userId="eb6a24b1bcf6858b" providerId="LiveId" clId="{42A0CC25-3A3A-445C-8F2F-E08E99CF0947}" dt="2020-09-23T01:06:37.684" v="331" actId="20577"/>
          <ac:spMkLst>
            <pc:docMk/>
            <pc:sldMk cId="3946613399" sldId="288"/>
            <ac:spMk id="10" creationId="{718BD162-6A7F-4A18-8C0A-33B8DBE0ED49}"/>
          </ac:spMkLst>
        </pc:spChg>
        <pc:spChg chg="mod">
          <ac:chgData name="Michel Athie" userId="eb6a24b1bcf6858b" providerId="LiveId" clId="{42A0CC25-3A3A-445C-8F2F-E08E99CF0947}" dt="2020-09-23T00:56:02.939" v="196" actId="20577"/>
          <ac:spMkLst>
            <pc:docMk/>
            <pc:sldMk cId="3946613399" sldId="288"/>
            <ac:spMk id="100" creationId="{00000000-0000-0000-0000-000000000000}"/>
          </ac:spMkLst>
        </pc:spChg>
        <pc:spChg chg="mod">
          <ac:chgData name="Michel Athie" userId="eb6a24b1bcf6858b" providerId="LiveId" clId="{42A0CC25-3A3A-445C-8F2F-E08E99CF0947}" dt="2020-09-23T01:11:48.822" v="561"/>
          <ac:spMkLst>
            <pc:docMk/>
            <pc:sldMk cId="3946613399" sldId="288"/>
            <ac:spMk id="103" creationId="{00000000-0000-0000-0000-000000000000}"/>
          </ac:spMkLst>
        </pc:spChg>
        <pc:spChg chg="mod">
          <ac:chgData name="Michel Athie" userId="eb6a24b1bcf6858b" providerId="LiveId" clId="{42A0CC25-3A3A-445C-8F2F-E08E99CF0947}" dt="2020-09-23T00:59:43.846" v="226" actId="11"/>
          <ac:spMkLst>
            <pc:docMk/>
            <pc:sldMk cId="3946613399" sldId="288"/>
            <ac:spMk id="104" creationId="{00000000-0000-0000-0000-000000000000}"/>
          </ac:spMkLst>
        </pc:spChg>
        <pc:cxnChg chg="del mod">
          <ac:chgData name="Michel Athie" userId="eb6a24b1bcf6858b" providerId="LiveId" clId="{42A0CC25-3A3A-445C-8F2F-E08E99CF0947}" dt="2020-09-23T01:06:12.382" v="300" actId="478"/>
          <ac:cxnSpMkLst>
            <pc:docMk/>
            <pc:sldMk cId="3946613399" sldId="288"/>
            <ac:cxnSpMk id="9" creationId="{FCE95FCB-7564-4FF1-ACD7-C39D7E0E5054}"/>
          </ac:cxnSpMkLst>
        </pc:cxnChg>
        <pc:cxnChg chg="add mod">
          <ac:chgData name="Michel Athie" userId="eb6a24b1bcf6858b" providerId="LiveId" clId="{42A0CC25-3A3A-445C-8F2F-E08E99CF0947}" dt="2020-09-23T01:06:18.191" v="303"/>
          <ac:cxnSpMkLst>
            <pc:docMk/>
            <pc:sldMk cId="3946613399" sldId="288"/>
            <ac:cxnSpMk id="11" creationId="{623041FA-980F-49EA-BE50-FEF9EA1B759B}"/>
          </ac:cxnSpMkLst>
        </pc:cxnChg>
      </pc:sldChg>
      <pc:sldChg chg="addSp delSp modSp add mod">
        <pc:chgData name="Michel Athie" userId="eb6a24b1bcf6858b" providerId="LiveId" clId="{42A0CC25-3A3A-445C-8F2F-E08E99CF0947}" dt="2020-09-23T01:11:53.488" v="562"/>
        <pc:sldMkLst>
          <pc:docMk/>
          <pc:sldMk cId="3855495918" sldId="289"/>
        </pc:sldMkLst>
        <pc:spChg chg="mod">
          <ac:chgData name="Michel Athie" userId="eb6a24b1bcf6858b" providerId="LiveId" clId="{42A0CC25-3A3A-445C-8F2F-E08E99CF0947}" dt="2020-09-23T01:09:08.996" v="500" actId="20577"/>
          <ac:spMkLst>
            <pc:docMk/>
            <pc:sldMk cId="3855495918" sldId="289"/>
            <ac:spMk id="2" creationId="{911FD02B-9339-4FC9-B82E-889606B0EB3A}"/>
          </ac:spMkLst>
        </pc:spChg>
        <pc:spChg chg="del mod">
          <ac:chgData name="Michel Athie" userId="eb6a24b1bcf6858b" providerId="LiveId" clId="{42A0CC25-3A3A-445C-8F2F-E08E99CF0947}" dt="2020-09-23T01:09:29.036" v="502" actId="478"/>
          <ac:spMkLst>
            <pc:docMk/>
            <pc:sldMk cId="3855495918" sldId="289"/>
            <ac:spMk id="8" creationId="{73F7B904-4FB0-4549-939A-E8A1887CEBB4}"/>
          </ac:spMkLst>
        </pc:spChg>
        <pc:spChg chg="add mod">
          <ac:chgData name="Michel Athie" userId="eb6a24b1bcf6858b" providerId="LiveId" clId="{42A0CC25-3A3A-445C-8F2F-E08E99CF0947}" dt="2020-09-23T01:09:47.859" v="523" actId="20577"/>
          <ac:spMkLst>
            <pc:docMk/>
            <pc:sldMk cId="3855495918" sldId="289"/>
            <ac:spMk id="10" creationId="{C8C0DCC8-0B39-400E-B8B9-2EE2212DB439}"/>
          </ac:spMkLst>
        </pc:spChg>
        <pc:spChg chg="mod">
          <ac:chgData name="Michel Athie" userId="eb6a24b1bcf6858b" providerId="LiveId" clId="{42A0CC25-3A3A-445C-8F2F-E08E99CF0947}" dt="2020-09-23T00:56:56.140" v="223" actId="20577"/>
          <ac:spMkLst>
            <pc:docMk/>
            <pc:sldMk cId="3855495918" sldId="289"/>
            <ac:spMk id="100" creationId="{00000000-0000-0000-0000-000000000000}"/>
          </ac:spMkLst>
        </pc:spChg>
        <pc:spChg chg="mod">
          <ac:chgData name="Michel Athie" userId="eb6a24b1bcf6858b" providerId="LiveId" clId="{42A0CC25-3A3A-445C-8F2F-E08E99CF0947}" dt="2020-09-23T01:11:53.488" v="562"/>
          <ac:spMkLst>
            <pc:docMk/>
            <pc:sldMk cId="3855495918" sldId="289"/>
            <ac:spMk id="103" creationId="{00000000-0000-0000-0000-000000000000}"/>
          </ac:spMkLst>
        </pc:spChg>
        <pc:spChg chg="mod">
          <ac:chgData name="Michel Athie" userId="eb6a24b1bcf6858b" providerId="LiveId" clId="{42A0CC25-3A3A-445C-8F2F-E08E99CF0947}" dt="2020-09-23T01:10:39.828" v="541" actId="255"/>
          <ac:spMkLst>
            <pc:docMk/>
            <pc:sldMk cId="3855495918" sldId="289"/>
            <ac:spMk id="104" creationId="{00000000-0000-0000-0000-000000000000}"/>
          </ac:spMkLst>
        </pc:spChg>
        <pc:cxnChg chg="del mod">
          <ac:chgData name="Michel Athie" userId="eb6a24b1bcf6858b" providerId="LiveId" clId="{42A0CC25-3A3A-445C-8F2F-E08E99CF0947}" dt="2020-09-23T01:09:31.853" v="503" actId="478"/>
          <ac:cxnSpMkLst>
            <pc:docMk/>
            <pc:sldMk cId="3855495918" sldId="289"/>
            <ac:cxnSpMk id="9" creationId="{FCE95FCB-7564-4FF1-ACD7-C39D7E0E5054}"/>
          </ac:cxnSpMkLst>
        </pc:cxnChg>
        <pc:cxnChg chg="add mod">
          <ac:chgData name="Michel Athie" userId="eb6a24b1bcf6858b" providerId="LiveId" clId="{42A0CC25-3A3A-445C-8F2F-E08E99CF0947}" dt="2020-09-23T01:09:32.189" v="504"/>
          <ac:cxnSpMkLst>
            <pc:docMk/>
            <pc:sldMk cId="3855495918" sldId="289"/>
            <ac:cxnSpMk id="11" creationId="{288DB0A7-F54E-4506-94D5-FF0C6CB10260}"/>
          </ac:cxnSpMkLst>
        </pc:cxnChg>
      </pc:sldChg>
    </pc:docChg>
  </pc:docChgLst>
  <pc:docChgLst>
    <pc:chgData name="Michel Athie" userId="eb6a24b1bcf6858b" providerId="LiveId" clId="{30C734B7-3CB5-419B-9E65-96F8828E8C2D}"/>
    <pc:docChg chg="undo custSel addSld delSld modSld">
      <pc:chgData name="Michel Athie" userId="eb6a24b1bcf6858b" providerId="LiveId" clId="{30C734B7-3CB5-419B-9E65-96F8828E8C2D}" dt="2020-09-23T23:49:41.093" v="418" actId="2696"/>
      <pc:docMkLst>
        <pc:docMk/>
      </pc:docMkLst>
      <pc:sldChg chg="modSp mod">
        <pc:chgData name="Michel Athie" userId="eb6a24b1bcf6858b" providerId="LiveId" clId="{30C734B7-3CB5-419B-9E65-96F8828E8C2D}" dt="2020-09-23T23:44:54.331" v="195" actId="1076"/>
        <pc:sldMkLst>
          <pc:docMk/>
          <pc:sldMk cId="0" sldId="258"/>
        </pc:sldMkLst>
        <pc:spChg chg="mod">
          <ac:chgData name="Michel Athie" userId="eb6a24b1bcf6858b" providerId="LiveId" clId="{30C734B7-3CB5-419B-9E65-96F8828E8C2D}" dt="2020-09-23T23:44:50.100" v="194" actId="1076"/>
          <ac:spMkLst>
            <pc:docMk/>
            <pc:sldMk cId="0" sldId="258"/>
            <ac:spMk id="103" creationId="{00000000-0000-0000-0000-000000000000}"/>
          </ac:spMkLst>
        </pc:spChg>
        <pc:spChg chg="mod">
          <ac:chgData name="Michel Athie" userId="eb6a24b1bcf6858b" providerId="LiveId" clId="{30C734B7-3CB5-419B-9E65-96F8828E8C2D}" dt="2020-09-23T23:44:54.331" v="195" actId="1076"/>
          <ac:spMkLst>
            <pc:docMk/>
            <pc:sldMk cId="0" sldId="258"/>
            <ac:spMk id="104" creationId="{00000000-0000-0000-0000-000000000000}"/>
          </ac:spMkLst>
        </pc:spChg>
        <pc:cxnChg chg="mod">
          <ac:chgData name="Michel Athie" userId="eb6a24b1bcf6858b" providerId="LiveId" clId="{30C734B7-3CB5-419B-9E65-96F8828E8C2D}" dt="2020-09-23T23:44:50.100" v="194" actId="1076"/>
          <ac:cxnSpMkLst>
            <pc:docMk/>
            <pc:sldMk cId="0" sldId="258"/>
            <ac:cxnSpMk id="102" creationId="{00000000-0000-0000-0000-000000000000}"/>
          </ac:cxnSpMkLst>
        </pc:cxnChg>
      </pc:sldChg>
      <pc:sldChg chg="modSp del mod">
        <pc:chgData name="Michel Athie" userId="eb6a24b1bcf6858b" providerId="LiveId" clId="{30C734B7-3CB5-419B-9E65-96F8828E8C2D}" dt="2020-09-23T23:49:41.093" v="418" actId="2696"/>
        <pc:sldMkLst>
          <pc:docMk/>
          <pc:sldMk cId="687476764" sldId="285"/>
        </pc:sldMkLst>
        <pc:spChg chg="mod">
          <ac:chgData name="Michel Athie" userId="eb6a24b1bcf6858b" providerId="LiveId" clId="{30C734B7-3CB5-419B-9E65-96F8828E8C2D}" dt="2020-09-23T13:52:52.604" v="42" actId="20577"/>
          <ac:spMkLst>
            <pc:docMk/>
            <pc:sldMk cId="687476764" sldId="285"/>
            <ac:spMk id="2" creationId="{911FD02B-9339-4FC9-B82E-889606B0EB3A}"/>
          </ac:spMkLst>
        </pc:spChg>
        <pc:spChg chg="mod">
          <ac:chgData name="Michel Athie" userId="eb6a24b1bcf6858b" providerId="LiveId" clId="{30C734B7-3CB5-419B-9E65-96F8828E8C2D}" dt="2020-09-23T13:53:28.889" v="86" actId="20577"/>
          <ac:spMkLst>
            <pc:docMk/>
            <pc:sldMk cId="687476764" sldId="285"/>
            <ac:spMk id="8" creationId="{73F7B904-4FB0-4549-939A-E8A1887CEBB4}"/>
          </ac:spMkLst>
        </pc:spChg>
        <pc:spChg chg="mod">
          <ac:chgData name="Michel Athie" userId="eb6a24b1bcf6858b" providerId="LiveId" clId="{30C734B7-3CB5-419B-9E65-96F8828E8C2D}" dt="2020-09-23T13:51:49.091" v="21" actId="20577"/>
          <ac:spMkLst>
            <pc:docMk/>
            <pc:sldMk cId="687476764" sldId="285"/>
            <ac:spMk id="100" creationId="{00000000-0000-0000-0000-000000000000}"/>
          </ac:spMkLst>
        </pc:spChg>
        <pc:spChg chg="mod">
          <ac:chgData name="Michel Athie" userId="eb6a24b1bcf6858b" providerId="LiveId" clId="{30C734B7-3CB5-419B-9E65-96F8828E8C2D}" dt="2020-09-23T13:51:53.541" v="22"/>
          <ac:spMkLst>
            <pc:docMk/>
            <pc:sldMk cId="687476764" sldId="285"/>
            <ac:spMk id="104" creationId="{00000000-0000-0000-0000-000000000000}"/>
          </ac:spMkLst>
        </pc:spChg>
      </pc:sldChg>
      <pc:sldChg chg="modSp del mod">
        <pc:chgData name="Michel Athie" userId="eb6a24b1bcf6858b" providerId="LiveId" clId="{30C734B7-3CB5-419B-9E65-96F8828E8C2D}" dt="2020-09-23T23:49:41.093" v="418" actId="2696"/>
        <pc:sldMkLst>
          <pc:docMk/>
          <pc:sldMk cId="3946613399" sldId="288"/>
        </pc:sldMkLst>
        <pc:spChg chg="mod">
          <ac:chgData name="Michel Athie" userId="eb6a24b1bcf6858b" providerId="LiveId" clId="{30C734B7-3CB5-419B-9E65-96F8828E8C2D}" dt="2020-09-23T13:54:06.554" v="120" actId="20577"/>
          <ac:spMkLst>
            <pc:docMk/>
            <pc:sldMk cId="3946613399" sldId="288"/>
            <ac:spMk id="2" creationId="{911FD02B-9339-4FC9-B82E-889606B0EB3A}"/>
          </ac:spMkLst>
        </pc:spChg>
      </pc:sldChg>
      <pc:sldChg chg="del">
        <pc:chgData name="Michel Athie" userId="eb6a24b1bcf6858b" providerId="LiveId" clId="{30C734B7-3CB5-419B-9E65-96F8828E8C2D}" dt="2020-09-23T23:49:41.093" v="418" actId="2696"/>
        <pc:sldMkLst>
          <pc:docMk/>
          <pc:sldMk cId="3855495918" sldId="289"/>
        </pc:sldMkLst>
      </pc:sldChg>
      <pc:sldChg chg="add del">
        <pc:chgData name="Michel Athie" userId="eb6a24b1bcf6858b" providerId="LiveId" clId="{30C734B7-3CB5-419B-9E65-96F8828E8C2D}" dt="2020-09-23T13:53:55.033" v="88" actId="2696"/>
        <pc:sldMkLst>
          <pc:docMk/>
          <pc:sldMk cId="3175540776" sldId="290"/>
        </pc:sldMkLst>
      </pc:sldChg>
      <pc:sldChg chg="addSp delSp modSp add mod">
        <pc:chgData name="Michel Athie" userId="eb6a24b1bcf6858b" providerId="LiveId" clId="{30C734B7-3CB5-419B-9E65-96F8828E8C2D}" dt="2020-09-23T23:46:16.195" v="209" actId="478"/>
        <pc:sldMkLst>
          <pc:docMk/>
          <pc:sldMk cId="4166830197" sldId="290"/>
        </pc:sldMkLst>
        <pc:spChg chg="add del mod">
          <ac:chgData name="Michel Athie" userId="eb6a24b1bcf6858b" providerId="LiveId" clId="{30C734B7-3CB5-419B-9E65-96F8828E8C2D}" dt="2020-09-23T23:46:16.195" v="209" actId="478"/>
          <ac:spMkLst>
            <pc:docMk/>
            <pc:sldMk cId="4166830197" sldId="290"/>
            <ac:spMk id="6" creationId="{72C321CA-9928-428E-95A7-4A9004F9C628}"/>
          </ac:spMkLst>
        </pc:spChg>
        <pc:spChg chg="add mod">
          <ac:chgData name="Michel Athie" userId="eb6a24b1bcf6858b" providerId="LiveId" clId="{30C734B7-3CB5-419B-9E65-96F8828E8C2D}" dt="2020-09-23T23:45:35.171" v="200"/>
          <ac:spMkLst>
            <pc:docMk/>
            <pc:sldMk cId="4166830197" sldId="290"/>
            <ac:spMk id="7" creationId="{9B86F029-FF82-4BD8-87A1-F26E453C4812}"/>
          </ac:spMkLst>
        </pc:spChg>
        <pc:spChg chg="add mod">
          <ac:chgData name="Michel Athie" userId="eb6a24b1bcf6858b" providerId="LiveId" clId="{30C734B7-3CB5-419B-9E65-96F8828E8C2D}" dt="2020-09-23T23:45:35.171" v="200"/>
          <ac:spMkLst>
            <pc:docMk/>
            <pc:sldMk cId="4166830197" sldId="290"/>
            <ac:spMk id="8" creationId="{B4CBA04D-092F-4EE5-947C-F19EB0B7C9F2}"/>
          </ac:spMkLst>
        </pc:spChg>
        <pc:spChg chg="add mod">
          <ac:chgData name="Michel Athie" userId="eb6a24b1bcf6858b" providerId="LiveId" clId="{30C734B7-3CB5-419B-9E65-96F8828E8C2D}" dt="2020-09-23T23:46:05.415" v="207"/>
          <ac:spMkLst>
            <pc:docMk/>
            <pc:sldMk cId="4166830197" sldId="290"/>
            <ac:spMk id="15" creationId="{D201F848-332D-44E8-BF43-C0075780D9FA}"/>
          </ac:spMkLst>
        </pc:spChg>
        <pc:spChg chg="del">
          <ac:chgData name="Michel Athie" userId="eb6a24b1bcf6858b" providerId="LiveId" clId="{30C734B7-3CB5-419B-9E65-96F8828E8C2D}" dt="2020-09-23T23:45:59.303" v="204" actId="478"/>
          <ac:spMkLst>
            <pc:docMk/>
            <pc:sldMk cId="4166830197" sldId="290"/>
            <ac:spMk id="100" creationId="{00000000-0000-0000-0000-000000000000}"/>
          </ac:spMkLst>
        </pc:spChg>
        <pc:spChg chg="mod">
          <ac:chgData name="Michel Athie" userId="eb6a24b1bcf6858b" providerId="LiveId" clId="{30C734B7-3CB5-419B-9E65-96F8828E8C2D}" dt="2020-09-23T23:45:23.357" v="199" actId="1076"/>
          <ac:spMkLst>
            <pc:docMk/>
            <pc:sldMk cId="4166830197" sldId="290"/>
            <ac:spMk id="104" creationId="{00000000-0000-0000-0000-000000000000}"/>
          </ac:spMkLst>
        </pc:spChg>
        <pc:cxnChg chg="add mod">
          <ac:chgData name="Michel Athie" userId="eb6a24b1bcf6858b" providerId="LiveId" clId="{30C734B7-3CB5-419B-9E65-96F8828E8C2D}" dt="2020-09-23T23:45:47.683" v="203" actId="14100"/>
          <ac:cxnSpMkLst>
            <pc:docMk/>
            <pc:sldMk cId="4166830197" sldId="290"/>
            <ac:cxnSpMk id="9" creationId="{11D58BB8-A314-4AB5-90A4-32DF2EBF3585}"/>
          </ac:cxnSpMkLst>
        </pc:cxnChg>
        <pc:cxnChg chg="mod">
          <ac:chgData name="Michel Athie" userId="eb6a24b1bcf6858b" providerId="LiveId" clId="{30C734B7-3CB5-419B-9E65-96F8828E8C2D}" dt="2020-09-23T23:45:42.004" v="201" actId="14100"/>
          <ac:cxnSpMkLst>
            <pc:docMk/>
            <pc:sldMk cId="4166830197" sldId="290"/>
            <ac:cxnSpMk id="102" creationId="{00000000-0000-0000-0000-000000000000}"/>
          </ac:cxnSpMkLst>
        </pc:cxnChg>
      </pc:sldChg>
      <pc:sldChg chg="modSp add mod">
        <pc:chgData name="Michel Athie" userId="eb6a24b1bcf6858b" providerId="LiveId" clId="{30C734B7-3CB5-419B-9E65-96F8828E8C2D}" dt="2020-09-23T23:47:27.152" v="297" actId="20577"/>
        <pc:sldMkLst>
          <pc:docMk/>
          <pc:sldMk cId="1892755439" sldId="291"/>
        </pc:sldMkLst>
        <pc:spChg chg="mod">
          <ac:chgData name="Michel Athie" userId="eb6a24b1bcf6858b" providerId="LiveId" clId="{30C734B7-3CB5-419B-9E65-96F8828E8C2D}" dt="2020-09-23T23:47:07.194" v="267" actId="20577"/>
          <ac:spMkLst>
            <pc:docMk/>
            <pc:sldMk cId="1892755439" sldId="291"/>
            <ac:spMk id="7" creationId="{9B86F029-FF82-4BD8-87A1-F26E453C4812}"/>
          </ac:spMkLst>
        </pc:spChg>
        <pc:spChg chg="mod">
          <ac:chgData name="Michel Athie" userId="eb6a24b1bcf6858b" providerId="LiveId" clId="{30C734B7-3CB5-419B-9E65-96F8828E8C2D}" dt="2020-09-23T23:47:27.152" v="297" actId="20577"/>
          <ac:spMkLst>
            <pc:docMk/>
            <pc:sldMk cId="1892755439" sldId="291"/>
            <ac:spMk id="8" creationId="{B4CBA04D-092F-4EE5-947C-F19EB0B7C9F2}"/>
          </ac:spMkLst>
        </pc:spChg>
        <pc:spChg chg="mod">
          <ac:chgData name="Michel Athie" userId="eb6a24b1bcf6858b" providerId="LiveId" clId="{30C734B7-3CB5-419B-9E65-96F8828E8C2D}" dt="2020-09-23T23:46:37.870" v="234" actId="20577"/>
          <ac:spMkLst>
            <pc:docMk/>
            <pc:sldMk cId="1892755439" sldId="291"/>
            <ac:spMk id="15" creationId="{D201F848-332D-44E8-BF43-C0075780D9FA}"/>
          </ac:spMkLst>
        </pc:spChg>
        <pc:spChg chg="mod">
          <ac:chgData name="Michel Athie" userId="eb6a24b1bcf6858b" providerId="LiveId" clId="{30C734B7-3CB5-419B-9E65-96F8828E8C2D}" dt="2020-09-23T23:47:01.020" v="259" actId="11"/>
          <ac:spMkLst>
            <pc:docMk/>
            <pc:sldMk cId="1892755439" sldId="291"/>
            <ac:spMk id="104" creationId="{00000000-0000-0000-0000-000000000000}"/>
          </ac:spMkLst>
        </pc:spChg>
      </pc:sldChg>
      <pc:sldChg chg="modSp add mod">
        <pc:chgData name="Michel Athie" userId="eb6a24b1bcf6858b" providerId="LiveId" clId="{30C734B7-3CB5-419B-9E65-96F8828E8C2D}" dt="2020-09-23T23:48:16.353" v="344" actId="20577"/>
        <pc:sldMkLst>
          <pc:docMk/>
          <pc:sldMk cId="4091076377" sldId="292"/>
        </pc:sldMkLst>
        <pc:spChg chg="mod">
          <ac:chgData name="Michel Athie" userId="eb6a24b1bcf6858b" providerId="LiveId" clId="{30C734B7-3CB5-419B-9E65-96F8828E8C2D}" dt="2020-09-23T23:48:16.353" v="344" actId="20577"/>
          <ac:spMkLst>
            <pc:docMk/>
            <pc:sldMk cId="4091076377" sldId="292"/>
            <ac:spMk id="15" creationId="{D201F848-332D-44E8-BF43-C0075780D9FA}"/>
          </ac:spMkLst>
        </pc:spChg>
        <pc:spChg chg="mod">
          <ac:chgData name="Michel Athie" userId="eb6a24b1bcf6858b" providerId="LiveId" clId="{30C734B7-3CB5-419B-9E65-96F8828E8C2D}" dt="2020-09-23T23:48:00.460" v="302" actId="11"/>
          <ac:spMkLst>
            <pc:docMk/>
            <pc:sldMk cId="4091076377" sldId="292"/>
            <ac:spMk id="104" creationId="{00000000-0000-0000-0000-000000000000}"/>
          </ac:spMkLst>
        </pc:spChg>
      </pc:sldChg>
      <pc:sldChg chg="modSp add mod">
        <pc:chgData name="Michel Athie" userId="eb6a24b1bcf6858b" providerId="LiveId" clId="{30C734B7-3CB5-419B-9E65-96F8828E8C2D}" dt="2020-09-23T23:49:30.899" v="417" actId="20577"/>
        <pc:sldMkLst>
          <pc:docMk/>
          <pc:sldMk cId="2802757574" sldId="293"/>
        </pc:sldMkLst>
        <pc:spChg chg="mod">
          <ac:chgData name="Michel Athie" userId="eb6a24b1bcf6858b" providerId="LiveId" clId="{30C734B7-3CB5-419B-9E65-96F8828E8C2D}" dt="2020-09-23T23:48:55.931" v="357" actId="20577"/>
          <ac:spMkLst>
            <pc:docMk/>
            <pc:sldMk cId="2802757574" sldId="293"/>
            <ac:spMk id="7" creationId="{9B86F029-FF82-4BD8-87A1-F26E453C4812}"/>
          </ac:spMkLst>
        </pc:spChg>
        <pc:spChg chg="mod">
          <ac:chgData name="Michel Athie" userId="eb6a24b1bcf6858b" providerId="LiveId" clId="{30C734B7-3CB5-419B-9E65-96F8828E8C2D}" dt="2020-09-23T23:49:30.899" v="417" actId="20577"/>
          <ac:spMkLst>
            <pc:docMk/>
            <pc:sldMk cId="2802757574" sldId="293"/>
            <ac:spMk id="8" creationId="{B4CBA04D-092F-4EE5-947C-F19EB0B7C9F2}"/>
          </ac:spMkLst>
        </pc:spChg>
        <pc:spChg chg="mod">
          <ac:chgData name="Michel Athie" userId="eb6a24b1bcf6858b" providerId="LiveId" clId="{30C734B7-3CB5-419B-9E65-96F8828E8C2D}" dt="2020-09-23T23:49:22.507" v="397" actId="20577"/>
          <ac:spMkLst>
            <pc:docMk/>
            <pc:sldMk cId="2802757574" sldId="293"/>
            <ac:spMk id="15" creationId="{D201F848-332D-44E8-BF43-C0075780D9FA}"/>
          </ac:spMkLst>
        </pc:spChg>
        <pc:spChg chg="mod">
          <ac:chgData name="Michel Athie" userId="eb6a24b1bcf6858b" providerId="LiveId" clId="{30C734B7-3CB5-419B-9E65-96F8828E8C2D}" dt="2020-09-23T23:48:45.581" v="347" actId="11"/>
          <ac:spMkLst>
            <pc:docMk/>
            <pc:sldMk cId="2802757574" sldId="293"/>
            <ac:spMk id="10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371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220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8442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963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838200" y="4451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Contexto de Negócio</a:t>
            </a:r>
            <a:endParaRPr dirty="0"/>
          </a:p>
        </p:txBody>
      </p:sp>
      <p:sp>
        <p:nvSpPr>
          <p:cNvPr id="101" name="Google Shape;101;p15"/>
          <p:cNvSpPr/>
          <p:nvPr/>
        </p:nvSpPr>
        <p:spPr>
          <a:xfrm>
            <a:off x="1744393" y="3378701"/>
            <a:ext cx="1336431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/>
          </a:p>
        </p:txBody>
      </p:sp>
      <p:cxnSp>
        <p:nvCxnSpPr>
          <p:cNvPr id="102" name="Google Shape;102;p15"/>
          <p:cNvCxnSpPr>
            <a:stCxn id="101" idx="3"/>
            <a:endCxn id="103" idx="1"/>
          </p:cNvCxnSpPr>
          <p:nvPr/>
        </p:nvCxnSpPr>
        <p:spPr>
          <a:xfrm>
            <a:off x="3080824" y="3835901"/>
            <a:ext cx="3610708" cy="12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p15"/>
          <p:cNvSpPr txBox="1"/>
          <p:nvPr/>
        </p:nvSpPr>
        <p:spPr>
          <a:xfrm>
            <a:off x="3080824" y="2673651"/>
            <a:ext cx="3610708" cy="1179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Agendar serviço de barbearia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Receber o serviço agendado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Receber serviço de barbearia </a:t>
            </a:r>
            <a:r>
              <a:rPr lang="pt-BR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sem agendar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Comprar produtos para cabelo/barba</a:t>
            </a:r>
          </a:p>
        </p:txBody>
      </p:sp>
      <p:sp>
        <p:nvSpPr>
          <p:cNvPr id="103" name="Google Shape;103;p15"/>
          <p:cNvSpPr/>
          <p:nvPr/>
        </p:nvSpPr>
        <p:spPr>
          <a:xfrm>
            <a:off x="6691532" y="2398066"/>
            <a:ext cx="3610708" cy="287567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Barbearia Brothers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1744393" y="3378701"/>
            <a:ext cx="1336431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/>
          </a:p>
        </p:txBody>
      </p:sp>
      <p:cxnSp>
        <p:nvCxnSpPr>
          <p:cNvPr id="102" name="Google Shape;102;p15"/>
          <p:cNvCxnSpPr>
            <a:cxnSpLocks/>
            <a:stCxn id="101" idx="3"/>
            <a:endCxn id="7" idx="2"/>
          </p:cNvCxnSpPr>
          <p:nvPr/>
        </p:nvCxnSpPr>
        <p:spPr>
          <a:xfrm flipV="1">
            <a:off x="3080824" y="3831830"/>
            <a:ext cx="4456972" cy="407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p15"/>
          <p:cNvSpPr txBox="1"/>
          <p:nvPr/>
        </p:nvSpPr>
        <p:spPr>
          <a:xfrm>
            <a:off x="3080824" y="3500152"/>
            <a:ext cx="3610708" cy="33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Agendar serviço de barbearia</a:t>
            </a:r>
          </a:p>
        </p:txBody>
      </p:sp>
      <p:sp>
        <p:nvSpPr>
          <p:cNvPr id="103" name="Google Shape;103;p15"/>
          <p:cNvSpPr/>
          <p:nvPr/>
        </p:nvSpPr>
        <p:spPr>
          <a:xfrm>
            <a:off x="6691532" y="2398066"/>
            <a:ext cx="3610708" cy="287567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Barbearia Brothers</a:t>
            </a:r>
            <a:endParaRPr dirty="0"/>
          </a:p>
        </p:txBody>
      </p:sp>
      <p:sp>
        <p:nvSpPr>
          <p:cNvPr id="7" name="Google Shape;111;p16">
            <a:extLst>
              <a:ext uri="{FF2B5EF4-FFF2-40B4-BE49-F238E27FC236}">
                <a16:creationId xmlns:a16="http://schemas.microsoft.com/office/drawing/2014/main" id="{9B86F029-FF82-4BD8-87A1-F26E453C4812}"/>
              </a:ext>
            </a:extLst>
          </p:cNvPr>
          <p:cNvSpPr/>
          <p:nvPr/>
        </p:nvSpPr>
        <p:spPr>
          <a:xfrm>
            <a:off x="7537796" y="3466545"/>
            <a:ext cx="1627447" cy="584456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Recepção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(Nó Operacional)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112;p16">
            <a:extLst>
              <a:ext uri="{FF2B5EF4-FFF2-40B4-BE49-F238E27FC236}">
                <a16:creationId xmlns:a16="http://schemas.microsoft.com/office/drawing/2014/main" id="{B4CBA04D-092F-4EE5-947C-F19EB0B7C9F2}"/>
              </a:ext>
            </a:extLst>
          </p:cNvPr>
          <p:cNvSpPr/>
          <p:nvPr/>
        </p:nvSpPr>
        <p:spPr>
          <a:xfrm>
            <a:off x="7537796" y="4289030"/>
            <a:ext cx="1627447" cy="83045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Agendar o serviço com o barbeiro requisitado.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118;p16">
            <a:extLst>
              <a:ext uri="{FF2B5EF4-FFF2-40B4-BE49-F238E27FC236}">
                <a16:creationId xmlns:a16="http://schemas.microsoft.com/office/drawing/2014/main" id="{11D58BB8-A314-4AB5-90A4-32DF2EBF358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351520" y="4051001"/>
            <a:ext cx="0" cy="2380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00;p15">
            <a:extLst>
              <a:ext uri="{FF2B5EF4-FFF2-40B4-BE49-F238E27FC236}">
                <a16:creationId xmlns:a16="http://schemas.microsoft.com/office/drawing/2014/main" id="{D201F848-332D-44E8-BF43-C0075780D9FA}"/>
              </a:ext>
            </a:extLst>
          </p:cNvPr>
          <p:cNvSpPr txBox="1">
            <a:spLocks/>
          </p:cNvSpPr>
          <p:nvPr/>
        </p:nvSpPr>
        <p:spPr>
          <a:xfrm>
            <a:off x="838200" y="4451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sz="2800"/>
              <a:t>Cenário: Agendar serviço de barbearia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6683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1744393" y="3378701"/>
            <a:ext cx="1336431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/>
          </a:p>
        </p:txBody>
      </p:sp>
      <p:cxnSp>
        <p:nvCxnSpPr>
          <p:cNvPr id="102" name="Google Shape;102;p15"/>
          <p:cNvCxnSpPr>
            <a:cxnSpLocks/>
            <a:stCxn id="101" idx="3"/>
            <a:endCxn id="7" idx="2"/>
          </p:cNvCxnSpPr>
          <p:nvPr/>
        </p:nvCxnSpPr>
        <p:spPr>
          <a:xfrm flipV="1">
            <a:off x="3080824" y="3831830"/>
            <a:ext cx="4456972" cy="407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p15"/>
          <p:cNvSpPr txBox="1"/>
          <p:nvPr/>
        </p:nvSpPr>
        <p:spPr>
          <a:xfrm>
            <a:off x="3080824" y="3500152"/>
            <a:ext cx="3610708" cy="33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2"/>
            </a:pPr>
            <a:r>
              <a:rPr lang="pt-BR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Receber serviço agendado</a:t>
            </a:r>
          </a:p>
        </p:txBody>
      </p:sp>
      <p:sp>
        <p:nvSpPr>
          <p:cNvPr id="103" name="Google Shape;103;p15"/>
          <p:cNvSpPr/>
          <p:nvPr/>
        </p:nvSpPr>
        <p:spPr>
          <a:xfrm>
            <a:off x="6691532" y="2398066"/>
            <a:ext cx="3610708" cy="287567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Barbearia Brothers</a:t>
            </a:r>
            <a:endParaRPr dirty="0"/>
          </a:p>
        </p:txBody>
      </p:sp>
      <p:sp>
        <p:nvSpPr>
          <p:cNvPr id="7" name="Google Shape;111;p16">
            <a:extLst>
              <a:ext uri="{FF2B5EF4-FFF2-40B4-BE49-F238E27FC236}">
                <a16:creationId xmlns:a16="http://schemas.microsoft.com/office/drawing/2014/main" id="{9B86F029-FF82-4BD8-87A1-F26E453C4812}"/>
              </a:ext>
            </a:extLst>
          </p:cNvPr>
          <p:cNvSpPr/>
          <p:nvPr/>
        </p:nvSpPr>
        <p:spPr>
          <a:xfrm>
            <a:off x="7537796" y="3466545"/>
            <a:ext cx="1627447" cy="584456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Barbeiro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(Nó Operacional)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112;p16">
            <a:extLst>
              <a:ext uri="{FF2B5EF4-FFF2-40B4-BE49-F238E27FC236}">
                <a16:creationId xmlns:a16="http://schemas.microsoft.com/office/drawing/2014/main" id="{B4CBA04D-092F-4EE5-947C-F19EB0B7C9F2}"/>
              </a:ext>
            </a:extLst>
          </p:cNvPr>
          <p:cNvSpPr/>
          <p:nvPr/>
        </p:nvSpPr>
        <p:spPr>
          <a:xfrm>
            <a:off x="7537796" y="4289030"/>
            <a:ext cx="1627447" cy="83045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Realizar serviço de barbearia.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118;p16">
            <a:extLst>
              <a:ext uri="{FF2B5EF4-FFF2-40B4-BE49-F238E27FC236}">
                <a16:creationId xmlns:a16="http://schemas.microsoft.com/office/drawing/2014/main" id="{11D58BB8-A314-4AB5-90A4-32DF2EBF358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351520" y="4051001"/>
            <a:ext cx="0" cy="2380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00;p15">
            <a:extLst>
              <a:ext uri="{FF2B5EF4-FFF2-40B4-BE49-F238E27FC236}">
                <a16:creationId xmlns:a16="http://schemas.microsoft.com/office/drawing/2014/main" id="{D201F848-332D-44E8-BF43-C0075780D9FA}"/>
              </a:ext>
            </a:extLst>
          </p:cNvPr>
          <p:cNvSpPr txBox="1">
            <a:spLocks/>
          </p:cNvSpPr>
          <p:nvPr/>
        </p:nvSpPr>
        <p:spPr>
          <a:xfrm>
            <a:off x="838200" y="4451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sz="2800" dirty="0"/>
              <a:t>Cenário: Receber serviço agendado</a:t>
            </a:r>
          </a:p>
        </p:txBody>
      </p:sp>
    </p:spTree>
    <p:extLst>
      <p:ext uri="{BB962C8B-B14F-4D97-AF65-F5344CB8AC3E}">
        <p14:creationId xmlns:p14="http://schemas.microsoft.com/office/powerpoint/2010/main" val="189275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1744393" y="3378701"/>
            <a:ext cx="1336431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/>
          </a:p>
        </p:txBody>
      </p:sp>
      <p:cxnSp>
        <p:nvCxnSpPr>
          <p:cNvPr id="102" name="Google Shape;102;p15"/>
          <p:cNvCxnSpPr>
            <a:cxnSpLocks/>
            <a:stCxn id="101" idx="3"/>
            <a:endCxn id="7" idx="2"/>
          </p:cNvCxnSpPr>
          <p:nvPr/>
        </p:nvCxnSpPr>
        <p:spPr>
          <a:xfrm flipV="1">
            <a:off x="3080824" y="3831830"/>
            <a:ext cx="4456972" cy="407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p15"/>
          <p:cNvSpPr txBox="1"/>
          <p:nvPr/>
        </p:nvSpPr>
        <p:spPr>
          <a:xfrm>
            <a:off x="3080824" y="3500152"/>
            <a:ext cx="3610708" cy="33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3"/>
            </a:pPr>
            <a:r>
              <a:rPr lang="pt-BR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Receber serviço de barbearia </a:t>
            </a:r>
            <a:r>
              <a:rPr lang="pt-BR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sem agendar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6691532" y="2398066"/>
            <a:ext cx="3610708" cy="287567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Barbearia Brothers</a:t>
            </a:r>
            <a:endParaRPr dirty="0"/>
          </a:p>
        </p:txBody>
      </p:sp>
      <p:sp>
        <p:nvSpPr>
          <p:cNvPr id="7" name="Google Shape;111;p16">
            <a:extLst>
              <a:ext uri="{FF2B5EF4-FFF2-40B4-BE49-F238E27FC236}">
                <a16:creationId xmlns:a16="http://schemas.microsoft.com/office/drawing/2014/main" id="{9B86F029-FF82-4BD8-87A1-F26E453C4812}"/>
              </a:ext>
            </a:extLst>
          </p:cNvPr>
          <p:cNvSpPr/>
          <p:nvPr/>
        </p:nvSpPr>
        <p:spPr>
          <a:xfrm>
            <a:off x="7537796" y="3466545"/>
            <a:ext cx="1627447" cy="584456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Barbeiro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(Nó Operacional)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112;p16">
            <a:extLst>
              <a:ext uri="{FF2B5EF4-FFF2-40B4-BE49-F238E27FC236}">
                <a16:creationId xmlns:a16="http://schemas.microsoft.com/office/drawing/2014/main" id="{B4CBA04D-092F-4EE5-947C-F19EB0B7C9F2}"/>
              </a:ext>
            </a:extLst>
          </p:cNvPr>
          <p:cNvSpPr/>
          <p:nvPr/>
        </p:nvSpPr>
        <p:spPr>
          <a:xfrm>
            <a:off x="7537796" y="4289030"/>
            <a:ext cx="1627447" cy="83045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Realizar serviço de barbearia.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118;p16">
            <a:extLst>
              <a:ext uri="{FF2B5EF4-FFF2-40B4-BE49-F238E27FC236}">
                <a16:creationId xmlns:a16="http://schemas.microsoft.com/office/drawing/2014/main" id="{11D58BB8-A314-4AB5-90A4-32DF2EBF358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351520" y="4051001"/>
            <a:ext cx="0" cy="2380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00;p15">
            <a:extLst>
              <a:ext uri="{FF2B5EF4-FFF2-40B4-BE49-F238E27FC236}">
                <a16:creationId xmlns:a16="http://schemas.microsoft.com/office/drawing/2014/main" id="{D201F848-332D-44E8-BF43-C0075780D9FA}"/>
              </a:ext>
            </a:extLst>
          </p:cNvPr>
          <p:cNvSpPr txBox="1">
            <a:spLocks/>
          </p:cNvSpPr>
          <p:nvPr/>
        </p:nvSpPr>
        <p:spPr>
          <a:xfrm>
            <a:off x="838200" y="4451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sz="2800" dirty="0"/>
              <a:t>Cenário: Receber serviço de barbearia sem agendar</a:t>
            </a:r>
          </a:p>
        </p:txBody>
      </p:sp>
    </p:spTree>
    <p:extLst>
      <p:ext uri="{BB962C8B-B14F-4D97-AF65-F5344CB8AC3E}">
        <p14:creationId xmlns:p14="http://schemas.microsoft.com/office/powerpoint/2010/main" val="409107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1744393" y="3378701"/>
            <a:ext cx="1336431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/>
          </a:p>
        </p:txBody>
      </p:sp>
      <p:cxnSp>
        <p:nvCxnSpPr>
          <p:cNvPr id="102" name="Google Shape;102;p15"/>
          <p:cNvCxnSpPr>
            <a:cxnSpLocks/>
            <a:stCxn id="101" idx="3"/>
            <a:endCxn id="7" idx="2"/>
          </p:cNvCxnSpPr>
          <p:nvPr/>
        </p:nvCxnSpPr>
        <p:spPr>
          <a:xfrm flipV="1">
            <a:off x="3080824" y="3831830"/>
            <a:ext cx="4456972" cy="407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p15"/>
          <p:cNvSpPr txBox="1"/>
          <p:nvPr/>
        </p:nvSpPr>
        <p:spPr>
          <a:xfrm>
            <a:off x="3080824" y="3500152"/>
            <a:ext cx="3610708" cy="33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4"/>
            </a:pPr>
            <a:r>
              <a:rPr lang="pt-BR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Comprar produtos para cabelo/barba</a:t>
            </a:r>
          </a:p>
        </p:txBody>
      </p:sp>
      <p:sp>
        <p:nvSpPr>
          <p:cNvPr id="103" name="Google Shape;103;p15"/>
          <p:cNvSpPr/>
          <p:nvPr/>
        </p:nvSpPr>
        <p:spPr>
          <a:xfrm>
            <a:off x="6691532" y="2398066"/>
            <a:ext cx="3610708" cy="287567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Barbearia Brothers</a:t>
            </a:r>
            <a:endParaRPr dirty="0"/>
          </a:p>
        </p:txBody>
      </p:sp>
      <p:sp>
        <p:nvSpPr>
          <p:cNvPr id="7" name="Google Shape;111;p16">
            <a:extLst>
              <a:ext uri="{FF2B5EF4-FFF2-40B4-BE49-F238E27FC236}">
                <a16:creationId xmlns:a16="http://schemas.microsoft.com/office/drawing/2014/main" id="{9B86F029-FF82-4BD8-87A1-F26E453C4812}"/>
              </a:ext>
            </a:extLst>
          </p:cNvPr>
          <p:cNvSpPr/>
          <p:nvPr/>
        </p:nvSpPr>
        <p:spPr>
          <a:xfrm>
            <a:off x="7537796" y="3466545"/>
            <a:ext cx="1627447" cy="584456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Recepção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(Nó Operacional)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112;p16">
            <a:extLst>
              <a:ext uri="{FF2B5EF4-FFF2-40B4-BE49-F238E27FC236}">
                <a16:creationId xmlns:a16="http://schemas.microsoft.com/office/drawing/2014/main" id="{B4CBA04D-092F-4EE5-947C-F19EB0B7C9F2}"/>
              </a:ext>
            </a:extLst>
          </p:cNvPr>
          <p:cNvSpPr/>
          <p:nvPr/>
        </p:nvSpPr>
        <p:spPr>
          <a:xfrm>
            <a:off x="7537796" y="4289030"/>
            <a:ext cx="1627447" cy="83045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Realizar a venda de produtos.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118;p16">
            <a:extLst>
              <a:ext uri="{FF2B5EF4-FFF2-40B4-BE49-F238E27FC236}">
                <a16:creationId xmlns:a16="http://schemas.microsoft.com/office/drawing/2014/main" id="{11D58BB8-A314-4AB5-90A4-32DF2EBF358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351520" y="4051001"/>
            <a:ext cx="0" cy="2380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00;p15">
            <a:extLst>
              <a:ext uri="{FF2B5EF4-FFF2-40B4-BE49-F238E27FC236}">
                <a16:creationId xmlns:a16="http://schemas.microsoft.com/office/drawing/2014/main" id="{D201F848-332D-44E8-BF43-C0075780D9FA}"/>
              </a:ext>
            </a:extLst>
          </p:cNvPr>
          <p:cNvSpPr txBox="1">
            <a:spLocks/>
          </p:cNvSpPr>
          <p:nvPr/>
        </p:nvSpPr>
        <p:spPr>
          <a:xfrm>
            <a:off x="838200" y="4451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sz="2800" dirty="0"/>
              <a:t>Cenário: Comprar produtos para cabelo/barba</a:t>
            </a:r>
          </a:p>
        </p:txBody>
      </p:sp>
    </p:spTree>
    <p:extLst>
      <p:ext uri="{BB962C8B-B14F-4D97-AF65-F5344CB8AC3E}">
        <p14:creationId xmlns:p14="http://schemas.microsoft.com/office/powerpoint/2010/main" val="2802757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128</Words>
  <Application>Microsoft Office PowerPoint</Application>
  <PresentationFormat>Widescreen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Gill Sans</vt:lpstr>
      <vt:lpstr>Calibri</vt:lpstr>
      <vt:lpstr>Arial</vt:lpstr>
      <vt:lpstr>Tema do Office</vt:lpstr>
      <vt:lpstr>Contexto de Negócio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</dc:title>
  <dc:creator>Michel Athie</dc:creator>
  <cp:lastModifiedBy>Michel Athie</cp:lastModifiedBy>
  <cp:revision>1</cp:revision>
  <dcterms:modified xsi:type="dcterms:W3CDTF">2020-09-23T23:49:49Z</dcterms:modified>
</cp:coreProperties>
</file>