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A2CDC-DF13-403E-9DC2-045468F1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A6107-0658-4971-9A55-9D9C1426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59459-9977-43B6-8A46-37983A3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7A2A4-540C-4D20-8D5C-F298B82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C208C-66E2-47B7-8344-2C1A890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9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C673-9E30-4FF7-A1A2-24DF9833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B84C30-5F6E-4AD3-B832-A2795F0B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892A3-0923-46D2-A7A3-87C5E522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AE048-B7FA-42CE-991F-15144EB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F0ED1-D0AC-4533-9307-82D105F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8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CE9D07-D23E-4A18-ABC1-0663099AB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56D88A-8282-45E1-8530-C9027804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DF96C-0388-48AC-BE09-C3E0CE4B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BE0F6-BFA4-4508-BBC5-842FB365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AF8D7-CD57-4341-8A68-2209B23C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92C0-D008-4812-82F1-E7F3489B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0EFE-DAA8-4270-83D1-E887D83E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34FD9-973A-478A-866E-C4DA4B3A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B7D9B-FEF7-4454-96FA-B625AB19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519A4-4AEC-4D4B-A831-B3E8FBE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19079-BE90-46E7-A3E3-9C17863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C695B-AFE6-487A-B906-66858286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43F97-B4A9-4E3B-9B39-D6D22749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38FF6-6B92-4ED1-9D6E-72F8A85A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434E9-21A2-4E53-A841-CAB93B6D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6AFE-FC9C-40B4-A324-AEFF293C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8ED-C672-4053-91A4-9B093C24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45038B-7649-4B08-A696-E952958C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EFD97-8BC6-413E-8813-F1CF3BC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3AB59-965C-45DB-BC02-D1C0B95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0B46D0-ADFB-4059-AD45-7D183382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6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8E047-D1F4-4885-94B1-51238469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F1A46-D99C-4EFA-855E-FE6DA36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B9E04C-ACAF-4AD8-9F54-D4107C034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4E92F6-2990-4F32-BFED-ED205F2F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EAB85-755F-42C7-AB06-3C0CF279E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9FD96-A3A3-4524-8CE8-3C3592AD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27405F-B5D0-49EE-83AE-AB2074E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27E41-FA28-43E1-802D-B204321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0B750-A93A-430B-A144-7B8154BD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0AF90A-A93F-44E0-9CAF-8F00C2F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7E689A-8959-4344-A944-FEBD37F7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FA5DB-5700-4DE9-90FF-60FC17A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517E6-FB58-49CE-A5F4-69F38515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85EC74-3F59-4DEE-B0DE-99C44F4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D71DFE-1950-40F1-86A4-CF5C028D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27AD-4DC9-4B71-9F44-A511F8CF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2F341-0DA5-4530-ACDB-76ECC733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CA1924-2B7F-4D16-B8C7-C5DCC3D82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5AAA90-F840-4115-A4FB-B9D9D7DF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15B3CA-AFCD-4F54-85FD-FC3F5131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BF39D1-BD3B-42E5-B31A-38CC7C3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9B22-A8F2-47D0-A696-0C8333F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FC4341-43C8-4052-A930-57F439DC4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589DB0-CF3D-4C90-BCD0-13AA5A52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9C193-C1FB-4557-ADD1-2FCC13A0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47D14-C465-4E6F-838C-602C3BF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D78C70-5712-4D98-9278-C41936BD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6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2BDAE6-FE9C-4821-989E-700091D2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114BED-FC88-4FD9-AAB9-BF33C169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11502-131C-40AC-9F76-1F9669E29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A111-F7B0-4391-B116-E2561EF84C39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C5358-2FDA-46FE-B4A2-828605A78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1B3C7-8840-4C70-B2C7-28F21E504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764C-9654-4958-B77B-EED2F216E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8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9C443-254A-4776-AD6D-1C76B874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431"/>
            <a:ext cx="9144000" cy="765160"/>
          </a:xfrm>
        </p:spPr>
        <p:txBody>
          <a:bodyPr>
            <a:normAutofit fontScale="90000"/>
          </a:bodyPr>
          <a:lstStyle/>
          <a:p>
            <a:r>
              <a:rPr lang="pt-BR" dirty="0"/>
              <a:t>Capacidade: Agendar Serviço</a:t>
            </a:r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E2ABF248-8C31-4573-B47D-14C11E95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34" y="1336308"/>
            <a:ext cx="8258532" cy="48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1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Agendar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Serviço</dc:title>
  <dc:creator>Michel Athie</dc:creator>
  <cp:lastModifiedBy>Michel Athie</cp:lastModifiedBy>
  <cp:revision>1</cp:revision>
  <dcterms:created xsi:type="dcterms:W3CDTF">2020-09-24T03:16:51Z</dcterms:created>
  <dcterms:modified xsi:type="dcterms:W3CDTF">2020-09-24T03:18:15Z</dcterms:modified>
</cp:coreProperties>
</file>