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677F-EDF7-4BA3-9FD3-7B452825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AAF0A3-8814-4AD5-829F-1572B7BA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5740F-639F-4C2D-AC73-0ECB8515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7E2BB-5ADB-48AE-8DEF-8A633C23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AC23D-2B6B-4136-8084-CE2D8860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0F238-74A0-4B20-828D-6CD25809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1C7BF9-C1D6-4CB9-9038-1C6EBE9C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F95-7E41-49D5-BC3B-32CB8A42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E4228-948E-4BED-B4E4-3976EA0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DB774-B093-4DD2-B345-FE7DE3BC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3CBBB8-B98A-4DC9-83CA-8C85D877D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ECC93-5D0B-4587-997F-29A53E11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B443B-1AED-444D-B297-88627D85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ACA57-78D5-4533-8EE6-677928B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63230-5FBD-490B-A753-1E545513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F4E24-E793-41EB-8E59-0E840A49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3F5AB0-324A-4A5B-A32A-09A4B64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FA4FC-93D2-42F5-A345-F9BE2EDB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956B3-89E7-4399-B8FF-E8FD2A2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CAA0A-496D-4AF7-A13E-ECC2810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71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E04D8-5248-4E0B-B09F-3920F82E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D12348-9009-423A-9F97-105A9C14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B3484-8012-4A58-90B7-4F1BDB0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44B3C-0850-40C6-8649-166DB438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2DD50-1CBB-47B4-B85B-F75F6B50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2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9F5BE-2F23-4339-B986-6024162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742EF0-5BE2-462A-BEA7-F2EFC0A87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A24FE2-E936-4EA9-B96E-E716FF17E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7AE740-8928-48A2-8284-0F26111F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0CD31C-5759-440C-9C3C-9D78C561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D5160-7A78-4C3D-A56B-A60597D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7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0DC78-AE16-41BA-8C3A-7A94A709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BB3BBB-1FB9-4C5B-BB24-4028753A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5E4CD-9461-42DD-B7E8-667349FC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185078-67FA-4882-BB9B-52ABE29AA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24994-0A0F-4F4B-9960-8E23E8EA3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FDD2B4-C5BD-4368-B6BD-F8B128E9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D0B99D-85F9-45AE-B2E5-BAD7D1A8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A141A0-BDEA-496F-A823-F6B4CBE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C95D4-1FCD-472D-9499-1B02C198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C59BEA-25D1-4823-A5ED-7F7A5052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BB0300-982C-40A9-9D1B-85098286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4134EB-3A5F-494B-BE4A-D5A2187F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1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64E2F8-9390-41D6-BCC1-9DEEB932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BC4FC3-BD6A-4ECE-BE5B-A43DD6A1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76CF5A-0B7B-4A31-9214-6F590A52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45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AEB90-77F9-4FEA-895C-8F6BF3FE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4FCC4-27A6-4B7C-8271-0CEACB96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2431D8-8C97-4468-8891-0EC5523EB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7E989E-19F2-4773-A222-3DF16286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21C21-D6CF-4114-9C39-658167C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3D54B6-FA95-4E69-B0E1-DD9C06A0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8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3BB52-BE1F-4547-857C-282DD2F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875393-FB73-40A6-854C-27DCE28AD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0C5754-F9DF-4FEB-BA4A-2153E5BE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309DE-0999-4C5E-A407-BAEDDF53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7970C-C198-4822-A4E2-C6E99BC8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A5688-F59C-4660-9305-298A20F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0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CCB764-CEC0-4449-B874-46274ED6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41A432-E091-4125-AC2A-8B28D5B2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B4F99-8CF3-4A0E-89A9-E2050EC02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7C6F-66C1-4F12-A5F2-DD8E5CACB270}" type="datetimeFigureOut">
              <a:rPr lang="pt-BR" smtClean="0"/>
              <a:t>24/09/2020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854FD-06FA-4EEB-B649-B4BBEC7C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A5FAE-154D-484C-BAD1-52E30110E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CA0FB-B738-4E26-98FF-6A3822964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0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CEE1-F664-4567-BE3C-B4E8C3F33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75553"/>
          </a:xfrm>
        </p:spPr>
        <p:txBody>
          <a:bodyPr/>
          <a:lstStyle/>
          <a:p>
            <a:r>
              <a:rPr lang="pt-BR" dirty="0"/>
              <a:t>Capacidade: Agendar Serviço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AD31BF4-7F29-4073-8BDE-AF950330A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15" y="1173985"/>
            <a:ext cx="6786369" cy="56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15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Capacidade: Agendar Serviço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Capacidade: Agendar Serviço</dc:title>
  <dc:creator>Michel Athie</dc:creator>
  <cp:lastModifiedBy>Michel Athie</cp:lastModifiedBy>
  <cp:revision>1</cp:revision>
  <dcterms:created xsi:type="dcterms:W3CDTF">2020-09-24T03:23:22Z</dcterms:created>
  <dcterms:modified xsi:type="dcterms:W3CDTF">2020-09-24T03:24:09Z</dcterms:modified>
</cp:coreProperties>
</file>