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6C722-2853-4DB4-8056-70E5B78E4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D9AA19-FA9E-413E-99E4-E099E7439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B5CAA4-350B-4FEC-82A3-77960CAF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E7B9-8B4C-44F3-8BB5-2C9E07B2C004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1FE611-ED3E-4507-ACF6-221CBDFE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5A9492-0F71-47C6-9593-A9AE9EF5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9B5B-FCCF-469F-9068-2BD831401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09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D7D53-4536-49D0-A386-CDA70BE4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9F808A-37B4-4CF1-8E2A-B6EFC7598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0D578B-2048-4934-A8DB-2C2EDE7C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E7B9-8B4C-44F3-8BB5-2C9E07B2C004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BC7884-A547-4805-BEDD-022EDE1C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26C97F-DA57-4BF5-A120-8B3A426D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9B5B-FCCF-469F-9068-2BD831401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94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513A75-A687-47E4-B6BC-6553082C9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3A570B-F073-4F57-8640-980560C90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7F54FB-B00C-4472-8ED8-902CECF7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E7B9-8B4C-44F3-8BB5-2C9E07B2C004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730EE4-F6FC-4800-A3DA-EE41BEE2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1279A4-EE84-4273-8FBF-46B8EC70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9B5B-FCCF-469F-9068-2BD831401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97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27653-5F59-4611-899F-C473D4C6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BC9B93-3BFA-49D8-A790-CD99DD612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2DE7A7-757A-400B-9350-32BE33EB9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E7B9-8B4C-44F3-8BB5-2C9E07B2C004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4B30DF-9D4D-407C-AB48-4B7C5D30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AAB203-F9C7-4A83-8C15-850D6D84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9B5B-FCCF-469F-9068-2BD831401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03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C46DE-5426-48F7-BBB7-2C187496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96E436-DC5D-4472-927F-D060D6398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E3413E-A78D-4B46-9510-F053198C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E7B9-8B4C-44F3-8BB5-2C9E07B2C004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AFEC05-8742-47C5-BCD3-249933FB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3546CD-851F-40E0-8787-8BA417DF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9B5B-FCCF-469F-9068-2BD831401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51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5E152-FECA-49CD-9B7F-0134C899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D5A411-24A1-4CD2-ABE9-610414ACD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4DD61A-3390-4AA7-9CFC-BBD3258D3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307406-050B-4BEC-8539-4729A02C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E7B9-8B4C-44F3-8BB5-2C9E07B2C004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2FDF5D-9848-468F-8A6A-4445B02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4D9B71-A7C3-4369-9871-D553285E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9B5B-FCCF-469F-9068-2BD831401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19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AF69F-13B5-49E5-A179-80B03FD03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7DD493-5B19-4C64-AA07-1E219482C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B1C05E-EF0C-4DA5-BBB1-69211C8BB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76892CD-6870-4DC6-9D7B-CA025CF6F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23720A5-8610-428D-A8E8-C70C0E526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589D3E6-D0A3-4EE5-92AB-98EFB187A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E7B9-8B4C-44F3-8BB5-2C9E07B2C004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B71CCAE-3A46-4DF5-AAF9-2D9FA390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5612FE7-41E9-4061-AA09-AAE68393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9B5B-FCCF-469F-9068-2BD831401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64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26517-6B6F-454F-BA2A-3ED9E441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FFD8C0F-B803-435D-8041-A38E9C6F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E7B9-8B4C-44F3-8BB5-2C9E07B2C004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41D3C03-D036-4CC3-80F4-88E18A6A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2FE745B-245C-475B-9172-CF2A01D70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9B5B-FCCF-469F-9068-2BD831401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77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F04A1D0-70E7-4D2D-AA51-DDF0EC34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E7B9-8B4C-44F3-8BB5-2C9E07B2C004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BAE5531-AEF4-46FE-85BE-13277A759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922A26-E704-4F2B-A76F-4D34285A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9B5B-FCCF-469F-9068-2BD831401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32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F7181-AB95-42BA-9A1B-59A71511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483AF5-DBDC-4437-9982-D17C475F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D62A6A-D211-4C41-BA46-DBCC66B8B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D9D04C-6A15-4D8A-AECD-40EF482B9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E7B9-8B4C-44F3-8BB5-2C9E07B2C004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78E0DD-1E88-4499-87A0-44A91516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95AD20-82A8-4686-A997-E3E12ACB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9B5B-FCCF-469F-9068-2BD831401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91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82C81-1DEC-447E-9A3D-E28A1756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EAB599-E485-44A7-B26E-367917366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14B35C-3A85-453B-9198-3FA854059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BB2055-BDC3-4ABC-9FFB-AB0D3DF9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E7B9-8B4C-44F3-8BB5-2C9E07B2C004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5783EC-B373-404F-9EDF-FA8F5A5B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CA135E-5B86-40D9-A63D-603261046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9B5B-FCCF-469F-9068-2BD831401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20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D77DBC-E3D2-47BA-B7CE-6A494461D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39C7B3-92AB-43AC-9729-69698CE99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8E7012-5445-4D23-B304-4B06AEEB6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2E7B9-8B4C-44F3-8BB5-2C9E07B2C004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9C7B94-AFFA-4A8C-B5CF-DA028E7AF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E44B0D-5B55-4545-AA32-112E17D04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E9B5B-FCCF-469F-9068-2BD831401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03F3A-8985-4666-8A91-59A487B07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258349"/>
          </a:xfrm>
        </p:spPr>
        <p:txBody>
          <a:bodyPr/>
          <a:lstStyle/>
          <a:p>
            <a:r>
              <a:rPr lang="pt-BR" dirty="0"/>
              <a:t>Análise do Ciclo de Vida</a:t>
            </a:r>
          </a:p>
        </p:txBody>
      </p:sp>
      <p:pic>
        <p:nvPicPr>
          <p:cNvPr id="5" name="Imagem 4" descr="Texto preto sobre fundo branco&#10;&#10;Descrição gerada automaticamente">
            <a:extLst>
              <a:ext uri="{FF2B5EF4-FFF2-40B4-BE49-F238E27FC236}">
                <a16:creationId xmlns:a16="http://schemas.microsoft.com/office/drawing/2014/main" id="{82490DA1-A4E7-41C9-8E23-2221E65E1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329" y="1512316"/>
            <a:ext cx="6593341" cy="546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45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Análise do Ciclo de Vida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do Ciclo de Vida</dc:title>
  <dc:creator>Michel Athie</dc:creator>
  <cp:lastModifiedBy>Michel Athie</cp:lastModifiedBy>
  <cp:revision>1</cp:revision>
  <dcterms:created xsi:type="dcterms:W3CDTF">2020-09-24T03:25:28Z</dcterms:created>
  <dcterms:modified xsi:type="dcterms:W3CDTF">2020-09-24T03:28:03Z</dcterms:modified>
</cp:coreProperties>
</file>