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3"/>
  </p:notesMasterIdLst>
  <p:sldIdLst>
    <p:sldId id="260" r:id="rId2"/>
    <p:sldId id="263" r:id="rId3"/>
    <p:sldId id="258" r:id="rId4"/>
    <p:sldId id="256" r:id="rId5"/>
    <p:sldId id="292" r:id="rId6"/>
    <p:sldId id="267" r:id="rId7"/>
    <p:sldId id="290" r:id="rId8"/>
    <p:sldId id="266" r:id="rId9"/>
    <p:sldId id="291" r:id="rId10"/>
    <p:sldId id="271" r:id="rId11"/>
    <p:sldId id="265" r:id="rId12"/>
    <p:sldId id="293" r:id="rId13"/>
    <p:sldId id="270" r:id="rId14"/>
    <p:sldId id="259" r:id="rId15"/>
    <p:sldId id="257" r:id="rId16"/>
    <p:sldId id="286" r:id="rId17"/>
    <p:sldId id="287" r:id="rId18"/>
    <p:sldId id="288" r:id="rId19"/>
    <p:sldId id="289" r:id="rId20"/>
    <p:sldId id="275" r:id="rId21"/>
    <p:sldId id="278" r:id="rId22"/>
  </p:sldIdLst>
  <p:sldSz cx="9144000" cy="5143500" type="screen16x9"/>
  <p:notesSz cx="6858000" cy="9144000"/>
  <p:embeddedFontLst>
    <p:embeddedFont>
      <p:font typeface="Amatic SC" panose="020B0604020202020204" charset="-79"/>
      <p:regular r:id="rId24"/>
      <p:bold r:id="rId25"/>
    </p:embeddedFont>
    <p:embeddedFont>
      <p:font typeface="Calibri" panose="020F0502020204030204" pitchFamily="34" charset="0"/>
      <p:regular r:id="rId26"/>
      <p:bold r:id="rId27"/>
      <p:italic r:id="rId28"/>
      <p:boldItalic r:id="rId29"/>
    </p:embeddedFont>
    <p:embeddedFont>
      <p:font typeface="Nunito" panose="020B0604020202020204" charset="0"/>
      <p:regular r:id="rId30"/>
      <p:bold r:id="rId31"/>
      <p:italic r:id="rId32"/>
      <p:boldItalic r:id="rId33"/>
    </p:embeddedFont>
    <p:embeddedFont>
      <p:font typeface="Nunito SemiBold"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7AA4"/>
    <a:srgbClr val="617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FA1017-EDFE-426F-9F15-7F2D7EE52D20}" v="267" dt="2020-11-05T14:43:23.711"/>
  </p1510:revLst>
</p1510:revInfo>
</file>

<file path=ppt/tableStyles.xml><?xml version="1.0" encoding="utf-8"?>
<a:tblStyleLst xmlns:a="http://schemas.openxmlformats.org/drawingml/2006/main" def="{DF4055F6-D61D-4D37-A3CB-24D8D24A309F}">
  <a:tblStyle styleId="{DF4055F6-D61D-4D37-A3CB-24D8D24A309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130" d="100"/>
          <a:sy n="130" d="100"/>
        </p:scale>
        <p:origin x="14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s Castelli" userId="9dcbe9d12ed81128" providerId="LiveId" clId="{3DFA1017-EDFE-426F-9F15-7F2D7EE52D20}"/>
    <pc:docChg chg="undo custSel modSld sldOrd">
      <pc:chgData name="Marcos Castelli" userId="9dcbe9d12ed81128" providerId="LiveId" clId="{3DFA1017-EDFE-426F-9F15-7F2D7EE52D20}" dt="2020-11-05T14:43:23.711" v="530"/>
      <pc:docMkLst>
        <pc:docMk/>
      </pc:docMkLst>
      <pc:sldChg chg="modTransition">
        <pc:chgData name="Marcos Castelli" userId="9dcbe9d12ed81128" providerId="LiveId" clId="{3DFA1017-EDFE-426F-9F15-7F2D7EE52D20}" dt="2020-11-05T14:12:37.081" v="332"/>
        <pc:sldMkLst>
          <pc:docMk/>
          <pc:sldMk cId="0" sldId="256"/>
        </pc:sldMkLst>
      </pc:sldChg>
      <pc:sldChg chg="modTransition">
        <pc:chgData name="Marcos Castelli" userId="9dcbe9d12ed81128" providerId="LiveId" clId="{3DFA1017-EDFE-426F-9F15-7F2D7EE52D20}" dt="2020-11-05T14:23:30.097" v="412"/>
        <pc:sldMkLst>
          <pc:docMk/>
          <pc:sldMk cId="0" sldId="257"/>
        </pc:sldMkLst>
      </pc:sldChg>
      <pc:sldChg chg="modTransition">
        <pc:chgData name="Marcos Castelli" userId="9dcbe9d12ed81128" providerId="LiveId" clId="{3DFA1017-EDFE-426F-9F15-7F2D7EE52D20}" dt="2020-11-05T14:13:43.409" v="337"/>
        <pc:sldMkLst>
          <pc:docMk/>
          <pc:sldMk cId="0" sldId="258"/>
        </pc:sldMkLst>
      </pc:sldChg>
      <pc:sldChg chg="modTransition">
        <pc:chgData name="Marcos Castelli" userId="9dcbe9d12ed81128" providerId="LiveId" clId="{3DFA1017-EDFE-426F-9F15-7F2D7EE52D20}" dt="2020-11-05T14:22:43.050" v="403"/>
        <pc:sldMkLst>
          <pc:docMk/>
          <pc:sldMk cId="0" sldId="259"/>
        </pc:sldMkLst>
      </pc:sldChg>
      <pc:sldChg chg="modTransition">
        <pc:chgData name="Marcos Castelli" userId="9dcbe9d12ed81128" providerId="LiveId" clId="{3DFA1017-EDFE-426F-9F15-7F2D7EE52D20}" dt="2020-11-05T14:11:27.503" v="325"/>
        <pc:sldMkLst>
          <pc:docMk/>
          <pc:sldMk cId="0" sldId="260"/>
        </pc:sldMkLst>
      </pc:sldChg>
      <pc:sldChg chg="modTransition">
        <pc:chgData name="Marcos Castelli" userId="9dcbe9d12ed81128" providerId="LiveId" clId="{3DFA1017-EDFE-426F-9F15-7F2D7EE52D20}" dt="2020-11-05T14:11:38.893" v="326"/>
        <pc:sldMkLst>
          <pc:docMk/>
          <pc:sldMk cId="0" sldId="263"/>
        </pc:sldMkLst>
      </pc:sldChg>
      <pc:sldChg chg="modTransition">
        <pc:chgData name="Marcos Castelli" userId="9dcbe9d12ed81128" providerId="LiveId" clId="{3DFA1017-EDFE-426F-9F15-7F2D7EE52D20}" dt="2020-11-05T14:41:00.379" v="519"/>
        <pc:sldMkLst>
          <pc:docMk/>
          <pc:sldMk cId="0" sldId="265"/>
        </pc:sldMkLst>
      </pc:sldChg>
      <pc:sldChg chg="modTransition">
        <pc:chgData name="Marcos Castelli" userId="9dcbe9d12ed81128" providerId="LiveId" clId="{3DFA1017-EDFE-426F-9F15-7F2D7EE52D20}" dt="2020-11-05T14:40:40.504" v="517"/>
        <pc:sldMkLst>
          <pc:docMk/>
          <pc:sldMk cId="0" sldId="266"/>
        </pc:sldMkLst>
      </pc:sldChg>
      <pc:sldChg chg="addSp delSp modSp mod modTransition modAnim">
        <pc:chgData name="Marcos Castelli" userId="9dcbe9d12ed81128" providerId="LiveId" clId="{3DFA1017-EDFE-426F-9F15-7F2D7EE52D20}" dt="2020-11-05T14:32:04.165" v="464"/>
        <pc:sldMkLst>
          <pc:docMk/>
          <pc:sldMk cId="0" sldId="267"/>
        </pc:sldMkLst>
        <pc:spChg chg="mod topLvl">
          <ac:chgData name="Marcos Castelli" userId="9dcbe9d12ed81128" providerId="LiveId" clId="{3DFA1017-EDFE-426F-9F15-7F2D7EE52D20}" dt="2020-11-05T14:30:09.915" v="452" actId="164"/>
          <ac:spMkLst>
            <pc:docMk/>
            <pc:sldMk cId="0" sldId="267"/>
            <ac:spMk id="37" creationId="{462BE774-4B93-4102-8C6B-EB3B26E38211}"/>
          </ac:spMkLst>
        </pc:spChg>
        <pc:spChg chg="mod topLvl">
          <ac:chgData name="Marcos Castelli" userId="9dcbe9d12ed81128" providerId="LiveId" clId="{3DFA1017-EDFE-426F-9F15-7F2D7EE52D20}" dt="2020-11-05T14:28:41.353" v="448" actId="165"/>
          <ac:spMkLst>
            <pc:docMk/>
            <pc:sldMk cId="0" sldId="267"/>
            <ac:spMk id="63" creationId="{6B64A113-CE20-47AC-9753-9BBE004B310D}"/>
          </ac:spMkLst>
        </pc:spChg>
        <pc:spChg chg="mod topLvl">
          <ac:chgData name="Marcos Castelli" userId="9dcbe9d12ed81128" providerId="LiveId" clId="{3DFA1017-EDFE-426F-9F15-7F2D7EE52D20}" dt="2020-11-05T14:29:01.055" v="449" actId="164"/>
          <ac:spMkLst>
            <pc:docMk/>
            <pc:sldMk cId="0" sldId="267"/>
            <ac:spMk id="64" creationId="{1B7E04E7-E386-49AE-BBF0-BB1E177873E3}"/>
          </ac:spMkLst>
        </pc:spChg>
        <pc:spChg chg="mod topLvl">
          <ac:chgData name="Marcos Castelli" userId="9dcbe9d12ed81128" providerId="LiveId" clId="{3DFA1017-EDFE-426F-9F15-7F2D7EE52D20}" dt="2020-11-05T14:30:18.149" v="453" actId="164"/>
          <ac:spMkLst>
            <pc:docMk/>
            <pc:sldMk cId="0" sldId="267"/>
            <ac:spMk id="65" creationId="{EDBF12F3-1B30-4060-A6F6-0C2830016B8B}"/>
          </ac:spMkLst>
        </pc:spChg>
        <pc:spChg chg="mod topLvl">
          <ac:chgData name="Marcos Castelli" userId="9dcbe9d12ed81128" providerId="LiveId" clId="{3DFA1017-EDFE-426F-9F15-7F2D7EE52D20}" dt="2020-11-05T14:30:09.915" v="452" actId="164"/>
          <ac:spMkLst>
            <pc:docMk/>
            <pc:sldMk cId="0" sldId="267"/>
            <ac:spMk id="66" creationId="{B13B000F-D31B-4FA1-8A24-7F4036D9FE8D}"/>
          </ac:spMkLst>
        </pc:spChg>
        <pc:spChg chg="mod topLvl">
          <ac:chgData name="Marcos Castelli" userId="9dcbe9d12ed81128" providerId="LiveId" clId="{3DFA1017-EDFE-426F-9F15-7F2D7EE52D20}" dt="2020-11-05T14:30:45.415" v="456" actId="164"/>
          <ac:spMkLst>
            <pc:docMk/>
            <pc:sldMk cId="0" sldId="267"/>
            <ac:spMk id="67" creationId="{6C0F4052-E6C7-488D-BCC7-F3D20EB90352}"/>
          </ac:spMkLst>
        </pc:spChg>
        <pc:spChg chg="mod topLvl">
          <ac:chgData name="Marcos Castelli" userId="9dcbe9d12ed81128" providerId="LiveId" clId="{3DFA1017-EDFE-426F-9F15-7F2D7EE52D20}" dt="2020-11-05T14:31:10.680" v="459" actId="164"/>
          <ac:spMkLst>
            <pc:docMk/>
            <pc:sldMk cId="0" sldId="267"/>
            <ac:spMk id="68" creationId="{AC6D96EE-7D28-4B28-A95F-378AE8CAB109}"/>
          </ac:spMkLst>
        </pc:spChg>
        <pc:spChg chg="mod topLvl">
          <ac:chgData name="Marcos Castelli" userId="9dcbe9d12ed81128" providerId="LiveId" clId="{3DFA1017-EDFE-426F-9F15-7F2D7EE52D20}" dt="2020-11-05T14:32:02.259" v="463" actId="164"/>
          <ac:spMkLst>
            <pc:docMk/>
            <pc:sldMk cId="0" sldId="267"/>
            <ac:spMk id="69" creationId="{7ABCCF8F-F2DB-4D59-84C7-9DE33B30E868}"/>
          </ac:spMkLst>
        </pc:spChg>
        <pc:spChg chg="mod topLvl">
          <ac:chgData name="Marcos Castelli" userId="9dcbe9d12ed81128" providerId="LiveId" clId="{3DFA1017-EDFE-426F-9F15-7F2D7EE52D20}" dt="2020-11-05T14:28:41.353" v="448" actId="165"/>
          <ac:spMkLst>
            <pc:docMk/>
            <pc:sldMk cId="0" sldId="267"/>
            <ac:spMk id="279" creationId="{00000000-0000-0000-0000-000000000000}"/>
          </ac:spMkLst>
        </pc:spChg>
        <pc:spChg chg="mod topLvl">
          <ac:chgData name="Marcos Castelli" userId="9dcbe9d12ed81128" providerId="LiveId" clId="{3DFA1017-EDFE-426F-9F15-7F2D7EE52D20}" dt="2020-11-05T14:30:18.149" v="453" actId="164"/>
          <ac:spMkLst>
            <pc:docMk/>
            <pc:sldMk cId="0" sldId="267"/>
            <ac:spMk id="280" creationId="{00000000-0000-0000-0000-000000000000}"/>
          </ac:spMkLst>
        </pc:spChg>
        <pc:spChg chg="mod topLvl">
          <ac:chgData name="Marcos Castelli" userId="9dcbe9d12ed81128" providerId="LiveId" clId="{3DFA1017-EDFE-426F-9F15-7F2D7EE52D20}" dt="2020-11-05T14:29:01.055" v="449" actId="164"/>
          <ac:spMkLst>
            <pc:docMk/>
            <pc:sldMk cId="0" sldId="267"/>
            <ac:spMk id="282" creationId="{00000000-0000-0000-0000-000000000000}"/>
          </ac:spMkLst>
        </pc:spChg>
        <pc:spChg chg="mod topLvl">
          <ac:chgData name="Marcos Castelli" userId="9dcbe9d12ed81128" providerId="LiveId" clId="{3DFA1017-EDFE-426F-9F15-7F2D7EE52D20}" dt="2020-11-05T14:31:10.680" v="459" actId="164"/>
          <ac:spMkLst>
            <pc:docMk/>
            <pc:sldMk cId="0" sldId="267"/>
            <ac:spMk id="283" creationId="{00000000-0000-0000-0000-000000000000}"/>
          </ac:spMkLst>
        </pc:spChg>
        <pc:spChg chg="mod topLvl">
          <ac:chgData name="Marcos Castelli" userId="9dcbe9d12ed81128" providerId="LiveId" clId="{3DFA1017-EDFE-426F-9F15-7F2D7EE52D20}" dt="2020-11-05T14:30:45.415" v="456" actId="164"/>
          <ac:spMkLst>
            <pc:docMk/>
            <pc:sldMk cId="0" sldId="267"/>
            <ac:spMk id="285" creationId="{00000000-0000-0000-0000-000000000000}"/>
          </ac:spMkLst>
        </pc:spChg>
        <pc:spChg chg="mod topLvl">
          <ac:chgData name="Marcos Castelli" userId="9dcbe9d12ed81128" providerId="LiveId" clId="{3DFA1017-EDFE-426F-9F15-7F2D7EE52D20}" dt="2020-11-05T14:32:02.259" v="463" actId="164"/>
          <ac:spMkLst>
            <pc:docMk/>
            <pc:sldMk cId="0" sldId="267"/>
            <ac:spMk id="287" creationId="{00000000-0000-0000-0000-000000000000}"/>
          </ac:spMkLst>
        </pc:spChg>
        <pc:grpChg chg="add del mod">
          <ac:chgData name="Marcos Castelli" userId="9dcbe9d12ed81128" providerId="LiveId" clId="{3DFA1017-EDFE-426F-9F15-7F2D7EE52D20}" dt="2020-11-05T14:28:17.796" v="443" actId="165"/>
          <ac:grpSpMkLst>
            <pc:docMk/>
            <pc:sldMk cId="0" sldId="267"/>
            <ac:grpSpMk id="6" creationId="{C5F71C01-9A61-4457-B031-904DEF0802A3}"/>
          </ac:grpSpMkLst>
        </pc:grpChg>
        <pc:grpChg chg="add del mod">
          <ac:chgData name="Marcos Castelli" userId="9dcbe9d12ed81128" providerId="LiveId" clId="{3DFA1017-EDFE-426F-9F15-7F2D7EE52D20}" dt="2020-11-05T14:28:23.088" v="444" actId="165"/>
          <ac:grpSpMkLst>
            <pc:docMk/>
            <pc:sldMk cId="0" sldId="267"/>
            <ac:grpSpMk id="7" creationId="{5C70954A-3440-4F98-ACAB-230681F97664}"/>
          </ac:grpSpMkLst>
        </pc:grpChg>
        <pc:grpChg chg="add del mod">
          <ac:chgData name="Marcos Castelli" userId="9dcbe9d12ed81128" providerId="LiveId" clId="{3DFA1017-EDFE-426F-9F15-7F2D7EE52D20}" dt="2020-11-05T14:28:27.037" v="445" actId="165"/>
          <ac:grpSpMkLst>
            <pc:docMk/>
            <pc:sldMk cId="0" sldId="267"/>
            <ac:grpSpMk id="8" creationId="{4E3C241B-0130-4F0F-BB8F-3404E63378FD}"/>
          </ac:grpSpMkLst>
        </pc:grpChg>
        <pc:grpChg chg="add del mod">
          <ac:chgData name="Marcos Castelli" userId="9dcbe9d12ed81128" providerId="LiveId" clId="{3DFA1017-EDFE-426F-9F15-7F2D7EE52D20}" dt="2020-11-05T14:28:41.353" v="448" actId="165"/>
          <ac:grpSpMkLst>
            <pc:docMk/>
            <pc:sldMk cId="0" sldId="267"/>
            <ac:grpSpMk id="9" creationId="{6AD83DDC-ACEB-427D-8155-9CF636DE80CC}"/>
          </ac:grpSpMkLst>
        </pc:grpChg>
        <pc:grpChg chg="add mod">
          <ac:chgData name="Marcos Castelli" userId="9dcbe9d12ed81128" providerId="LiveId" clId="{3DFA1017-EDFE-426F-9F15-7F2D7EE52D20}" dt="2020-11-05T14:29:01.055" v="449" actId="164"/>
          <ac:grpSpMkLst>
            <pc:docMk/>
            <pc:sldMk cId="0" sldId="267"/>
            <ac:grpSpMk id="10" creationId="{AF785F82-5B86-47BC-AA3C-0C07CE2CDC88}"/>
          </ac:grpSpMkLst>
        </pc:grpChg>
        <pc:grpChg chg="add mod">
          <ac:chgData name="Marcos Castelli" userId="9dcbe9d12ed81128" providerId="LiveId" clId="{3DFA1017-EDFE-426F-9F15-7F2D7EE52D20}" dt="2020-11-05T14:30:09.915" v="452" actId="164"/>
          <ac:grpSpMkLst>
            <pc:docMk/>
            <pc:sldMk cId="0" sldId="267"/>
            <ac:grpSpMk id="11" creationId="{9EEC0972-364D-4CEC-907A-BE1CA6C4E041}"/>
          </ac:grpSpMkLst>
        </pc:grpChg>
        <pc:grpChg chg="add mod">
          <ac:chgData name="Marcos Castelli" userId="9dcbe9d12ed81128" providerId="LiveId" clId="{3DFA1017-EDFE-426F-9F15-7F2D7EE52D20}" dt="2020-11-05T14:30:18.149" v="453" actId="164"/>
          <ac:grpSpMkLst>
            <pc:docMk/>
            <pc:sldMk cId="0" sldId="267"/>
            <ac:grpSpMk id="12" creationId="{60F406CB-2D03-49B7-909D-5754205C22B8}"/>
          </ac:grpSpMkLst>
        </pc:grpChg>
        <pc:grpChg chg="add mod">
          <ac:chgData name="Marcos Castelli" userId="9dcbe9d12ed81128" providerId="LiveId" clId="{3DFA1017-EDFE-426F-9F15-7F2D7EE52D20}" dt="2020-11-05T14:30:45.415" v="456" actId="164"/>
          <ac:grpSpMkLst>
            <pc:docMk/>
            <pc:sldMk cId="0" sldId="267"/>
            <ac:grpSpMk id="13" creationId="{9A9381B3-0DE6-4316-B201-24AF296B5580}"/>
          </ac:grpSpMkLst>
        </pc:grpChg>
        <pc:grpChg chg="add mod">
          <ac:chgData name="Marcos Castelli" userId="9dcbe9d12ed81128" providerId="LiveId" clId="{3DFA1017-EDFE-426F-9F15-7F2D7EE52D20}" dt="2020-11-05T14:31:10.680" v="459" actId="164"/>
          <ac:grpSpMkLst>
            <pc:docMk/>
            <pc:sldMk cId="0" sldId="267"/>
            <ac:grpSpMk id="14" creationId="{6990022E-F257-4D03-9701-C12256C0008D}"/>
          </ac:grpSpMkLst>
        </pc:grpChg>
        <pc:grpChg chg="add mod">
          <ac:chgData name="Marcos Castelli" userId="9dcbe9d12ed81128" providerId="LiveId" clId="{3DFA1017-EDFE-426F-9F15-7F2D7EE52D20}" dt="2020-11-05T14:32:02.259" v="463" actId="164"/>
          <ac:grpSpMkLst>
            <pc:docMk/>
            <pc:sldMk cId="0" sldId="267"/>
            <ac:grpSpMk id="15" creationId="{0D6CD4D9-7DBF-4B78-B51A-66C9AD53EABF}"/>
          </ac:grpSpMkLst>
        </pc:grpChg>
        <pc:cxnChg chg="add mod">
          <ac:chgData name="Marcos Castelli" userId="9dcbe9d12ed81128" providerId="LiveId" clId="{3DFA1017-EDFE-426F-9F15-7F2D7EE52D20}" dt="2020-11-05T13:43:02.055" v="237" actId="1035"/>
          <ac:cxnSpMkLst>
            <pc:docMk/>
            <pc:sldMk cId="0" sldId="267"/>
            <ac:cxnSpMk id="5" creationId="{424F3973-8BBC-4775-A201-917EEB43BA86}"/>
          </ac:cxnSpMkLst>
        </pc:cxnChg>
        <pc:cxnChg chg="mod topLvl">
          <ac:chgData name="Marcos Castelli" userId="9dcbe9d12ed81128" providerId="LiveId" clId="{3DFA1017-EDFE-426F-9F15-7F2D7EE52D20}" dt="2020-11-05T14:29:01.055" v="449" actId="164"/>
          <ac:cxnSpMkLst>
            <pc:docMk/>
            <pc:sldMk cId="0" sldId="267"/>
            <ac:cxnSpMk id="27" creationId="{30B8E691-857C-408A-89EC-E6964A80C7BB}"/>
          </ac:cxnSpMkLst>
        </pc:cxnChg>
        <pc:cxnChg chg="add del mod">
          <ac:chgData name="Marcos Castelli" userId="9dcbe9d12ed81128" providerId="LiveId" clId="{3DFA1017-EDFE-426F-9F15-7F2D7EE52D20}" dt="2020-11-05T13:42:52.138" v="204" actId="478"/>
          <ac:cxnSpMkLst>
            <pc:docMk/>
            <pc:sldMk cId="0" sldId="267"/>
            <ac:cxnSpMk id="28" creationId="{7E9E571A-8CAB-4749-95B7-45D510CDC544}"/>
          </ac:cxnSpMkLst>
        </pc:cxnChg>
        <pc:cxnChg chg="add del mod">
          <ac:chgData name="Marcos Castelli" userId="9dcbe9d12ed81128" providerId="LiveId" clId="{3DFA1017-EDFE-426F-9F15-7F2D7EE52D20}" dt="2020-11-05T13:42:31.574" v="201" actId="478"/>
          <ac:cxnSpMkLst>
            <pc:docMk/>
            <pc:sldMk cId="0" sldId="267"/>
            <ac:cxnSpMk id="29" creationId="{396B45E4-EA6F-47AE-8031-8DC19680B631}"/>
          </ac:cxnSpMkLst>
        </pc:cxnChg>
        <pc:cxnChg chg="add del mod">
          <ac:chgData name="Marcos Castelli" userId="9dcbe9d12ed81128" providerId="LiveId" clId="{3DFA1017-EDFE-426F-9F15-7F2D7EE52D20}" dt="2020-11-05T13:43:04.513" v="238" actId="478"/>
          <ac:cxnSpMkLst>
            <pc:docMk/>
            <pc:sldMk cId="0" sldId="267"/>
            <ac:cxnSpMk id="31" creationId="{BC0949B9-048A-4EDE-968D-0AD49F8C16EB}"/>
          </ac:cxnSpMkLst>
        </pc:cxnChg>
        <pc:cxnChg chg="add mod">
          <ac:chgData name="Marcos Castelli" userId="9dcbe9d12ed81128" providerId="LiveId" clId="{3DFA1017-EDFE-426F-9F15-7F2D7EE52D20}" dt="2020-11-05T13:43:08.688" v="239" actId="571"/>
          <ac:cxnSpMkLst>
            <pc:docMk/>
            <pc:sldMk cId="0" sldId="267"/>
            <ac:cxnSpMk id="34" creationId="{9525E05A-0683-4319-8AF2-85D0A5534FC8}"/>
          </ac:cxnSpMkLst>
        </pc:cxnChg>
        <pc:cxnChg chg="mod topLvl">
          <ac:chgData name="Marcos Castelli" userId="9dcbe9d12ed81128" providerId="LiveId" clId="{3DFA1017-EDFE-426F-9F15-7F2D7EE52D20}" dt="2020-11-05T14:30:45.415" v="456" actId="164"/>
          <ac:cxnSpMkLst>
            <pc:docMk/>
            <pc:sldMk cId="0" sldId="267"/>
            <ac:cxnSpMk id="61" creationId="{CDA44E32-2B74-4DC5-898D-F81ADE705C0F}"/>
          </ac:cxnSpMkLst>
        </pc:cxnChg>
        <pc:cxnChg chg="mod topLvl">
          <ac:chgData name="Marcos Castelli" userId="9dcbe9d12ed81128" providerId="LiveId" clId="{3DFA1017-EDFE-426F-9F15-7F2D7EE52D20}" dt="2020-11-05T14:31:10.680" v="459" actId="164"/>
          <ac:cxnSpMkLst>
            <pc:docMk/>
            <pc:sldMk cId="0" sldId="267"/>
            <ac:cxnSpMk id="71" creationId="{3BA661BF-48F8-4FD1-8A6B-EBFDD4746D80}"/>
          </ac:cxnSpMkLst>
        </pc:cxnChg>
        <pc:cxnChg chg="mod topLvl">
          <ac:chgData name="Marcos Castelli" userId="9dcbe9d12ed81128" providerId="LiveId" clId="{3DFA1017-EDFE-426F-9F15-7F2D7EE52D20}" dt="2020-11-05T14:32:02.259" v="463" actId="164"/>
          <ac:cxnSpMkLst>
            <pc:docMk/>
            <pc:sldMk cId="0" sldId="267"/>
            <ac:cxnSpMk id="72" creationId="{33D10B83-E269-4BB6-A9D3-6D36B53872D7}"/>
          </ac:cxnSpMkLst>
        </pc:cxnChg>
        <pc:cxnChg chg="mod topLvl">
          <ac:chgData name="Marcos Castelli" userId="9dcbe9d12ed81128" providerId="LiveId" clId="{3DFA1017-EDFE-426F-9F15-7F2D7EE52D20}" dt="2020-11-05T14:30:45.415" v="456" actId="164"/>
          <ac:cxnSpMkLst>
            <pc:docMk/>
            <pc:sldMk cId="0" sldId="267"/>
            <ac:cxnSpMk id="73" creationId="{F29C3F99-3E9C-4E80-8B21-20DE5FE687A1}"/>
          </ac:cxnSpMkLst>
        </pc:cxnChg>
        <pc:cxnChg chg="mod topLvl">
          <ac:chgData name="Marcos Castelli" userId="9dcbe9d12ed81128" providerId="LiveId" clId="{3DFA1017-EDFE-426F-9F15-7F2D7EE52D20}" dt="2020-11-05T14:31:10.680" v="459" actId="164"/>
          <ac:cxnSpMkLst>
            <pc:docMk/>
            <pc:sldMk cId="0" sldId="267"/>
            <ac:cxnSpMk id="74" creationId="{2FD35772-31FA-4294-9F0D-E97C97DC7DC0}"/>
          </ac:cxnSpMkLst>
        </pc:cxnChg>
        <pc:cxnChg chg="mod topLvl">
          <ac:chgData name="Marcos Castelli" userId="9dcbe9d12ed81128" providerId="LiveId" clId="{3DFA1017-EDFE-426F-9F15-7F2D7EE52D20}" dt="2020-11-05T14:32:02.259" v="463" actId="164"/>
          <ac:cxnSpMkLst>
            <pc:docMk/>
            <pc:sldMk cId="0" sldId="267"/>
            <ac:cxnSpMk id="75" creationId="{EDA9F2B9-2E6E-4335-AD37-24EA5CC0BB17}"/>
          </ac:cxnSpMkLst>
        </pc:cxnChg>
        <pc:cxnChg chg="mod topLvl">
          <ac:chgData name="Marcos Castelli" userId="9dcbe9d12ed81128" providerId="LiveId" clId="{3DFA1017-EDFE-426F-9F15-7F2D7EE52D20}" dt="2020-11-05T14:30:18.149" v="453" actId="164"/>
          <ac:cxnSpMkLst>
            <pc:docMk/>
            <pc:sldMk cId="0" sldId="267"/>
            <ac:cxnSpMk id="278" creationId="{00000000-0000-0000-0000-000000000000}"/>
          </ac:cxnSpMkLst>
        </pc:cxnChg>
        <pc:cxnChg chg="mod topLvl">
          <ac:chgData name="Marcos Castelli" userId="9dcbe9d12ed81128" providerId="LiveId" clId="{3DFA1017-EDFE-426F-9F15-7F2D7EE52D20}" dt="2020-11-05T14:30:09.915" v="452" actId="164"/>
          <ac:cxnSpMkLst>
            <pc:docMk/>
            <pc:sldMk cId="0" sldId="267"/>
            <ac:cxnSpMk id="290" creationId="{00000000-0000-0000-0000-000000000000}"/>
          </ac:cxnSpMkLst>
        </pc:cxnChg>
      </pc:sldChg>
      <pc:sldChg chg="modSp mod modTransition">
        <pc:chgData name="Marcos Castelli" userId="9dcbe9d12ed81128" providerId="LiveId" clId="{3DFA1017-EDFE-426F-9F15-7F2D7EE52D20}" dt="2020-11-05T14:41:18.504" v="522"/>
        <pc:sldMkLst>
          <pc:docMk/>
          <pc:sldMk cId="0" sldId="270"/>
        </pc:sldMkLst>
        <pc:spChg chg="mod">
          <ac:chgData name="Marcos Castelli" userId="9dcbe9d12ed81128" providerId="LiveId" clId="{3DFA1017-EDFE-426F-9F15-7F2D7EE52D20}" dt="2020-11-05T13:40:09.334" v="135" actId="255"/>
          <ac:spMkLst>
            <pc:docMk/>
            <pc:sldMk cId="0" sldId="270"/>
            <ac:spMk id="8" creationId="{74379259-40DD-42CD-B9EB-D8188FA3A477}"/>
          </ac:spMkLst>
        </pc:spChg>
        <pc:spChg chg="mod">
          <ac:chgData name="Marcos Castelli" userId="9dcbe9d12ed81128" providerId="LiveId" clId="{3DFA1017-EDFE-426F-9F15-7F2D7EE52D20}" dt="2020-11-05T13:37:39.047" v="82" actId="115"/>
          <ac:spMkLst>
            <pc:docMk/>
            <pc:sldMk cId="0" sldId="270"/>
            <ac:spMk id="319" creationId="{00000000-0000-0000-0000-000000000000}"/>
          </ac:spMkLst>
        </pc:spChg>
        <pc:spChg chg="mod">
          <ac:chgData name="Marcos Castelli" userId="9dcbe9d12ed81128" providerId="LiveId" clId="{3DFA1017-EDFE-426F-9F15-7F2D7EE52D20}" dt="2020-11-05T13:40:24.656" v="137" actId="255"/>
          <ac:spMkLst>
            <pc:docMk/>
            <pc:sldMk cId="0" sldId="270"/>
            <ac:spMk id="320" creationId="{00000000-0000-0000-0000-000000000000}"/>
          </ac:spMkLst>
        </pc:spChg>
      </pc:sldChg>
      <pc:sldChg chg="addSp delSp modSp mod modTransition">
        <pc:chgData name="Marcos Castelli" userId="9dcbe9d12ed81128" providerId="LiveId" clId="{3DFA1017-EDFE-426F-9F15-7F2D7EE52D20}" dt="2020-11-05T14:39:14.269" v="511"/>
        <pc:sldMkLst>
          <pc:docMk/>
          <pc:sldMk cId="0" sldId="271"/>
        </pc:sldMkLst>
        <pc:spChg chg="add mod">
          <ac:chgData name="Marcos Castelli" userId="9dcbe9d12ed81128" providerId="LiveId" clId="{3DFA1017-EDFE-426F-9F15-7F2D7EE52D20}" dt="2020-11-05T13:38:13.990" v="87" actId="14100"/>
          <ac:spMkLst>
            <pc:docMk/>
            <pc:sldMk cId="0" sldId="271"/>
            <ac:spMk id="8" creationId="{8AFA630C-2291-4009-B9D6-554C2311D01B}"/>
          </ac:spMkLst>
        </pc:spChg>
        <pc:spChg chg="mod">
          <ac:chgData name="Marcos Castelli" userId="9dcbe9d12ed81128" providerId="LiveId" clId="{3DFA1017-EDFE-426F-9F15-7F2D7EE52D20}" dt="2020-11-05T13:38:20.536" v="88" actId="1076"/>
          <ac:spMkLst>
            <pc:docMk/>
            <pc:sldMk cId="0" sldId="271"/>
            <ac:spMk id="10" creationId="{B229ECEF-FFBB-4C10-A898-D7F2133E1C93}"/>
          </ac:spMkLst>
        </pc:spChg>
        <pc:spChg chg="del mod">
          <ac:chgData name="Marcos Castelli" userId="9dcbe9d12ed81128" providerId="LiveId" clId="{3DFA1017-EDFE-426F-9F15-7F2D7EE52D20}" dt="2020-11-05T13:34:44.134" v="37" actId="478"/>
          <ac:spMkLst>
            <pc:docMk/>
            <pc:sldMk cId="0" sldId="271"/>
            <ac:spMk id="12" creationId="{CA273902-38E9-415A-B47E-200B328BD932}"/>
          </ac:spMkLst>
        </pc:spChg>
        <pc:spChg chg="mod">
          <ac:chgData name="Marcos Castelli" userId="9dcbe9d12ed81128" providerId="LiveId" clId="{3DFA1017-EDFE-426F-9F15-7F2D7EE52D20}" dt="2020-11-05T13:38:02.746" v="85" actId="255"/>
          <ac:spMkLst>
            <pc:docMk/>
            <pc:sldMk cId="0" sldId="271"/>
            <ac:spMk id="326" creationId="{00000000-0000-0000-0000-000000000000}"/>
          </ac:spMkLst>
        </pc:spChg>
        <pc:spChg chg="del mod">
          <ac:chgData name="Marcos Castelli" userId="9dcbe9d12ed81128" providerId="LiveId" clId="{3DFA1017-EDFE-426F-9F15-7F2D7EE52D20}" dt="2020-11-05T13:34:14.119" v="32" actId="478"/>
          <ac:spMkLst>
            <pc:docMk/>
            <pc:sldMk cId="0" sldId="271"/>
            <ac:spMk id="328" creationId="{00000000-0000-0000-0000-000000000000}"/>
          </ac:spMkLst>
        </pc:spChg>
        <pc:spChg chg="mod">
          <ac:chgData name="Marcos Castelli" userId="9dcbe9d12ed81128" providerId="LiveId" clId="{3DFA1017-EDFE-426F-9F15-7F2D7EE52D20}" dt="2020-11-05T13:35:15.961" v="44" actId="1076"/>
          <ac:spMkLst>
            <pc:docMk/>
            <pc:sldMk cId="0" sldId="271"/>
            <ac:spMk id="330" creationId="{00000000-0000-0000-0000-000000000000}"/>
          </ac:spMkLst>
        </pc:spChg>
      </pc:sldChg>
      <pc:sldChg chg="modTransition">
        <pc:chgData name="Marcos Castelli" userId="9dcbe9d12ed81128" providerId="LiveId" clId="{3DFA1017-EDFE-426F-9F15-7F2D7EE52D20}" dt="2020-11-05T14:43:23.711" v="530"/>
        <pc:sldMkLst>
          <pc:docMk/>
          <pc:sldMk cId="0" sldId="275"/>
        </pc:sldMkLst>
      </pc:sldChg>
      <pc:sldChg chg="modTransition">
        <pc:chgData name="Marcos Castelli" userId="9dcbe9d12ed81128" providerId="LiveId" clId="{3DFA1017-EDFE-426F-9F15-7F2D7EE52D20}" dt="2020-11-05T14:24:42.862" v="442"/>
        <pc:sldMkLst>
          <pc:docMk/>
          <pc:sldMk cId="0" sldId="278"/>
        </pc:sldMkLst>
      </pc:sldChg>
      <pc:sldChg chg="modTransition">
        <pc:chgData name="Marcos Castelli" userId="9dcbe9d12ed81128" providerId="LiveId" clId="{3DFA1017-EDFE-426F-9F15-7F2D7EE52D20}" dt="2020-11-05T14:41:34.363" v="523"/>
        <pc:sldMkLst>
          <pc:docMk/>
          <pc:sldMk cId="2361462290" sldId="286"/>
        </pc:sldMkLst>
      </pc:sldChg>
      <pc:sldChg chg="modTransition">
        <pc:chgData name="Marcos Castelli" userId="9dcbe9d12ed81128" providerId="LiveId" clId="{3DFA1017-EDFE-426F-9F15-7F2D7EE52D20}" dt="2020-11-05T14:41:36.863" v="524"/>
        <pc:sldMkLst>
          <pc:docMk/>
          <pc:sldMk cId="3530948950" sldId="287"/>
        </pc:sldMkLst>
      </pc:sldChg>
      <pc:sldChg chg="modTransition">
        <pc:chgData name="Marcos Castelli" userId="9dcbe9d12ed81128" providerId="LiveId" clId="{3DFA1017-EDFE-426F-9F15-7F2D7EE52D20}" dt="2020-11-05T14:41:39.832" v="525"/>
        <pc:sldMkLst>
          <pc:docMk/>
          <pc:sldMk cId="2704096978" sldId="288"/>
        </pc:sldMkLst>
      </pc:sldChg>
      <pc:sldChg chg="modTransition">
        <pc:chgData name="Marcos Castelli" userId="9dcbe9d12ed81128" providerId="LiveId" clId="{3DFA1017-EDFE-426F-9F15-7F2D7EE52D20}" dt="2020-11-05T14:41:43.207" v="526"/>
        <pc:sldMkLst>
          <pc:docMk/>
          <pc:sldMk cId="457020597" sldId="289"/>
        </pc:sldMkLst>
      </pc:sldChg>
      <pc:sldChg chg="addSp delSp modSp mod modTransition modAnim">
        <pc:chgData name="Marcos Castelli" userId="9dcbe9d12ed81128" providerId="LiveId" clId="{3DFA1017-EDFE-426F-9F15-7F2D7EE52D20}" dt="2020-11-05T14:40:19.347" v="513"/>
        <pc:sldMkLst>
          <pc:docMk/>
          <pc:sldMk cId="2726562530" sldId="290"/>
        </pc:sldMkLst>
        <pc:spChg chg="mod topLvl">
          <ac:chgData name="Marcos Castelli" userId="9dcbe9d12ed81128" providerId="LiveId" clId="{3DFA1017-EDFE-426F-9F15-7F2D7EE52D20}" dt="2020-11-05T14:34:46.852" v="484" actId="164"/>
          <ac:spMkLst>
            <pc:docMk/>
            <pc:sldMk cId="2726562530" sldId="290"/>
            <ac:spMk id="30" creationId="{16968059-BEC6-43D4-9D0F-60A36E9E9915}"/>
          </ac:spMkLst>
        </pc:spChg>
        <pc:spChg chg="mod topLvl">
          <ac:chgData name="Marcos Castelli" userId="9dcbe9d12ed81128" providerId="LiveId" clId="{3DFA1017-EDFE-426F-9F15-7F2D7EE52D20}" dt="2020-11-05T14:34:46.852" v="484" actId="164"/>
          <ac:spMkLst>
            <pc:docMk/>
            <pc:sldMk cId="2726562530" sldId="290"/>
            <ac:spMk id="31" creationId="{736AAAFC-34DA-4AD9-8DBB-EAD27D5228A5}"/>
          </ac:spMkLst>
        </pc:spChg>
        <pc:spChg chg="mod">
          <ac:chgData name="Marcos Castelli" userId="9dcbe9d12ed81128" providerId="LiveId" clId="{3DFA1017-EDFE-426F-9F15-7F2D7EE52D20}" dt="2020-11-05T14:04:49.350" v="275" actId="164"/>
          <ac:spMkLst>
            <pc:docMk/>
            <pc:sldMk cId="2726562530" sldId="290"/>
            <ac:spMk id="33" creationId="{0848EB9E-EE97-4D5D-A108-73A42D70FD7E}"/>
          </ac:spMkLst>
        </pc:spChg>
        <pc:spChg chg="mod">
          <ac:chgData name="Marcos Castelli" userId="9dcbe9d12ed81128" providerId="LiveId" clId="{3DFA1017-EDFE-426F-9F15-7F2D7EE52D20}" dt="2020-11-05T14:04:49.350" v="275" actId="164"/>
          <ac:spMkLst>
            <pc:docMk/>
            <pc:sldMk cId="2726562530" sldId="290"/>
            <ac:spMk id="34" creationId="{C3B6E0FC-0B75-4497-B2EE-BDF15ACAF73C}"/>
          </ac:spMkLst>
        </pc:spChg>
        <pc:spChg chg="mod topLvl">
          <ac:chgData name="Marcos Castelli" userId="9dcbe9d12ed81128" providerId="LiveId" clId="{3DFA1017-EDFE-426F-9F15-7F2D7EE52D20}" dt="2020-11-05T14:34:15.555" v="481" actId="164"/>
          <ac:spMkLst>
            <pc:docMk/>
            <pc:sldMk cId="2726562530" sldId="290"/>
            <ac:spMk id="35" creationId="{A11C0E34-8D24-411E-9AC1-1BC78C170CA5}"/>
          </ac:spMkLst>
        </pc:spChg>
        <pc:spChg chg="mod topLvl">
          <ac:chgData name="Marcos Castelli" userId="9dcbe9d12ed81128" providerId="LiveId" clId="{3DFA1017-EDFE-426F-9F15-7F2D7EE52D20}" dt="2020-11-05T14:34:15.555" v="481" actId="164"/>
          <ac:spMkLst>
            <pc:docMk/>
            <pc:sldMk cId="2726562530" sldId="290"/>
            <ac:spMk id="36" creationId="{2E1D6CB7-B312-4BA2-A87D-98F0A544CA4E}"/>
          </ac:spMkLst>
        </pc:spChg>
        <pc:spChg chg="mod topLvl">
          <ac:chgData name="Marcos Castelli" userId="9dcbe9d12ed81128" providerId="LiveId" clId="{3DFA1017-EDFE-426F-9F15-7F2D7EE52D20}" dt="2020-11-05T14:34:23.352" v="482" actId="164"/>
          <ac:spMkLst>
            <pc:docMk/>
            <pc:sldMk cId="2726562530" sldId="290"/>
            <ac:spMk id="38" creationId="{4A7C8E8F-9711-43A1-B9A1-5C984A9A3D5C}"/>
          </ac:spMkLst>
        </pc:spChg>
        <pc:spChg chg="mod topLvl">
          <ac:chgData name="Marcos Castelli" userId="9dcbe9d12ed81128" providerId="LiveId" clId="{3DFA1017-EDFE-426F-9F15-7F2D7EE52D20}" dt="2020-11-05T14:34:23.352" v="482" actId="164"/>
          <ac:spMkLst>
            <pc:docMk/>
            <pc:sldMk cId="2726562530" sldId="290"/>
            <ac:spMk id="39" creationId="{661D21E7-961C-4482-8088-E6DD327DBB13}"/>
          </ac:spMkLst>
        </pc:spChg>
        <pc:spChg chg="mod topLvl">
          <ac:chgData name="Marcos Castelli" userId="9dcbe9d12ed81128" providerId="LiveId" clId="{3DFA1017-EDFE-426F-9F15-7F2D7EE52D20}" dt="2020-11-05T14:34:54.446" v="485" actId="164"/>
          <ac:spMkLst>
            <pc:docMk/>
            <pc:sldMk cId="2726562530" sldId="290"/>
            <ac:spMk id="47" creationId="{947E9304-768A-4A5E-AF5D-D5378CCA2279}"/>
          </ac:spMkLst>
        </pc:spChg>
        <pc:spChg chg="mod topLvl">
          <ac:chgData name="Marcos Castelli" userId="9dcbe9d12ed81128" providerId="LiveId" clId="{3DFA1017-EDFE-426F-9F15-7F2D7EE52D20}" dt="2020-11-05T14:34:54.446" v="485" actId="164"/>
          <ac:spMkLst>
            <pc:docMk/>
            <pc:sldMk cId="2726562530" sldId="290"/>
            <ac:spMk id="48" creationId="{B0E66288-2062-4A81-AF10-AD4940142D6A}"/>
          </ac:spMkLst>
        </pc:spChg>
        <pc:spChg chg="mod topLvl">
          <ac:chgData name="Marcos Castelli" userId="9dcbe9d12ed81128" providerId="LiveId" clId="{3DFA1017-EDFE-426F-9F15-7F2D7EE52D20}" dt="2020-11-05T14:34:59.790" v="486" actId="164"/>
          <ac:spMkLst>
            <pc:docMk/>
            <pc:sldMk cId="2726562530" sldId="290"/>
            <ac:spMk id="49" creationId="{27E22DB0-EA42-4C54-BBE5-1CA15563C84A}"/>
          </ac:spMkLst>
        </pc:spChg>
        <pc:spChg chg="mod topLvl">
          <ac:chgData name="Marcos Castelli" userId="9dcbe9d12ed81128" providerId="LiveId" clId="{3DFA1017-EDFE-426F-9F15-7F2D7EE52D20}" dt="2020-11-05T14:34:59.790" v="486" actId="164"/>
          <ac:spMkLst>
            <pc:docMk/>
            <pc:sldMk cId="2726562530" sldId="290"/>
            <ac:spMk id="50" creationId="{F2B516FC-8FDC-47D2-A2C9-B5DA2D88B1E5}"/>
          </ac:spMkLst>
        </pc:spChg>
        <pc:spChg chg="mod topLvl">
          <ac:chgData name="Marcos Castelli" userId="9dcbe9d12ed81128" providerId="LiveId" clId="{3DFA1017-EDFE-426F-9F15-7F2D7EE52D20}" dt="2020-11-05T14:35:31.555" v="490" actId="164"/>
          <ac:spMkLst>
            <pc:docMk/>
            <pc:sldMk cId="2726562530" sldId="290"/>
            <ac:spMk id="53" creationId="{684BD04D-F013-49A1-98D8-A08EDD620924}"/>
          </ac:spMkLst>
        </pc:spChg>
        <pc:spChg chg="mod topLvl">
          <ac:chgData name="Marcos Castelli" userId="9dcbe9d12ed81128" providerId="LiveId" clId="{3DFA1017-EDFE-426F-9F15-7F2D7EE52D20}" dt="2020-11-05T14:35:31.555" v="490" actId="164"/>
          <ac:spMkLst>
            <pc:docMk/>
            <pc:sldMk cId="2726562530" sldId="290"/>
            <ac:spMk id="54" creationId="{BA0DA2D9-4987-4127-817F-FF495BE3FDE9}"/>
          </ac:spMkLst>
        </pc:spChg>
        <pc:spChg chg="mod topLvl">
          <ac:chgData name="Marcos Castelli" userId="9dcbe9d12ed81128" providerId="LiveId" clId="{3DFA1017-EDFE-426F-9F15-7F2D7EE52D20}" dt="2020-11-05T14:35:54.993" v="493" actId="338"/>
          <ac:spMkLst>
            <pc:docMk/>
            <pc:sldMk cId="2726562530" sldId="290"/>
            <ac:spMk id="56" creationId="{7ACDBB6F-D5F4-40C5-B744-27FA3EF62AC8}"/>
          </ac:spMkLst>
        </pc:spChg>
        <pc:spChg chg="mod topLvl">
          <ac:chgData name="Marcos Castelli" userId="9dcbe9d12ed81128" providerId="LiveId" clId="{3DFA1017-EDFE-426F-9F15-7F2D7EE52D20}" dt="2020-11-05T14:35:54.993" v="493" actId="338"/>
          <ac:spMkLst>
            <pc:docMk/>
            <pc:sldMk cId="2726562530" sldId="290"/>
            <ac:spMk id="57" creationId="{7366B7AB-8C82-45CD-AFB6-63D88A056849}"/>
          </ac:spMkLst>
        </pc:spChg>
        <pc:spChg chg="mod topLvl">
          <ac:chgData name="Marcos Castelli" userId="9dcbe9d12ed81128" providerId="LiveId" clId="{3DFA1017-EDFE-426F-9F15-7F2D7EE52D20}" dt="2020-11-05T14:35:20.071" v="489" actId="164"/>
          <ac:spMkLst>
            <pc:docMk/>
            <pc:sldMk cId="2726562530" sldId="290"/>
            <ac:spMk id="59" creationId="{2270ABB0-006B-4C05-B123-061F88D495D3}"/>
          </ac:spMkLst>
        </pc:spChg>
        <pc:spChg chg="mod topLvl">
          <ac:chgData name="Marcos Castelli" userId="9dcbe9d12ed81128" providerId="LiveId" clId="{3DFA1017-EDFE-426F-9F15-7F2D7EE52D20}" dt="2020-11-05T14:35:20.071" v="489" actId="164"/>
          <ac:spMkLst>
            <pc:docMk/>
            <pc:sldMk cId="2726562530" sldId="290"/>
            <ac:spMk id="60" creationId="{B62915AF-1279-4173-9D44-4CFCD0A46396}"/>
          </ac:spMkLst>
        </pc:spChg>
        <pc:spChg chg="mod topLvl">
          <ac:chgData name="Marcos Castelli" userId="9dcbe9d12ed81128" providerId="LiveId" clId="{3DFA1017-EDFE-426F-9F15-7F2D7EE52D20}" dt="2020-11-05T14:33:51.962" v="478" actId="164"/>
          <ac:spMkLst>
            <pc:docMk/>
            <pc:sldMk cId="2726562530" sldId="290"/>
            <ac:spMk id="67" creationId="{6C0F4052-E6C7-488D-BCC7-F3D20EB90352}"/>
          </ac:spMkLst>
        </pc:spChg>
        <pc:spChg chg="mod topLvl">
          <ac:chgData name="Marcos Castelli" userId="9dcbe9d12ed81128" providerId="LiveId" clId="{3DFA1017-EDFE-426F-9F15-7F2D7EE52D20}" dt="2020-11-05T14:33:59.399" v="479" actId="164"/>
          <ac:spMkLst>
            <pc:docMk/>
            <pc:sldMk cId="2726562530" sldId="290"/>
            <ac:spMk id="68" creationId="{AC6D96EE-7D28-4B28-A95F-378AE8CAB109}"/>
          </ac:spMkLst>
        </pc:spChg>
        <pc:spChg chg="mod topLvl">
          <ac:chgData name="Marcos Castelli" userId="9dcbe9d12ed81128" providerId="LiveId" clId="{3DFA1017-EDFE-426F-9F15-7F2D7EE52D20}" dt="2020-11-05T14:34:05.274" v="480" actId="164"/>
          <ac:spMkLst>
            <pc:docMk/>
            <pc:sldMk cId="2726562530" sldId="290"/>
            <ac:spMk id="69" creationId="{7ABCCF8F-F2DB-4D59-84C7-9DE33B30E868}"/>
          </ac:spMkLst>
        </pc:spChg>
        <pc:spChg chg="mod topLvl">
          <ac:chgData name="Marcos Castelli" userId="9dcbe9d12ed81128" providerId="LiveId" clId="{3DFA1017-EDFE-426F-9F15-7F2D7EE52D20}" dt="2020-11-05T14:35:07.071" v="487" actId="164"/>
          <ac:spMkLst>
            <pc:docMk/>
            <pc:sldMk cId="2726562530" sldId="290"/>
            <ac:spMk id="70" creationId="{657F216D-8E01-4571-BEF7-E2DD8CA423BA}"/>
          </ac:spMkLst>
        </pc:spChg>
        <pc:spChg chg="mod topLvl">
          <ac:chgData name="Marcos Castelli" userId="9dcbe9d12ed81128" providerId="LiveId" clId="{3DFA1017-EDFE-426F-9F15-7F2D7EE52D20}" dt="2020-11-05T14:35:12.821" v="488" actId="164"/>
          <ac:spMkLst>
            <pc:docMk/>
            <pc:sldMk cId="2726562530" sldId="290"/>
            <ac:spMk id="71" creationId="{CB62124D-FD9A-41EE-8503-3C3EC3FEA001}"/>
          </ac:spMkLst>
        </pc:spChg>
        <pc:spChg chg="mod topLvl">
          <ac:chgData name="Marcos Castelli" userId="9dcbe9d12ed81128" providerId="LiveId" clId="{3DFA1017-EDFE-426F-9F15-7F2D7EE52D20}" dt="2020-11-05T14:35:07.071" v="487" actId="164"/>
          <ac:spMkLst>
            <pc:docMk/>
            <pc:sldMk cId="2726562530" sldId="290"/>
            <ac:spMk id="74" creationId="{8448AD5F-B340-4841-9B0D-87743D93C86A}"/>
          </ac:spMkLst>
        </pc:spChg>
        <pc:spChg chg="mod topLvl">
          <ac:chgData name="Marcos Castelli" userId="9dcbe9d12ed81128" providerId="LiveId" clId="{3DFA1017-EDFE-426F-9F15-7F2D7EE52D20}" dt="2020-11-05T14:35:12.821" v="488" actId="164"/>
          <ac:spMkLst>
            <pc:docMk/>
            <pc:sldMk cId="2726562530" sldId="290"/>
            <ac:spMk id="75" creationId="{CE41CC8C-CF5C-42FA-BCCD-33CF5F887720}"/>
          </ac:spMkLst>
        </pc:spChg>
        <pc:spChg chg="mod topLvl">
          <ac:chgData name="Marcos Castelli" userId="9dcbe9d12ed81128" providerId="LiveId" clId="{3DFA1017-EDFE-426F-9F15-7F2D7EE52D20}" dt="2020-11-05T14:33:59.399" v="479" actId="164"/>
          <ac:spMkLst>
            <pc:docMk/>
            <pc:sldMk cId="2726562530" sldId="290"/>
            <ac:spMk id="283" creationId="{00000000-0000-0000-0000-000000000000}"/>
          </ac:spMkLst>
        </pc:spChg>
        <pc:spChg chg="mod topLvl">
          <ac:chgData name="Marcos Castelli" userId="9dcbe9d12ed81128" providerId="LiveId" clId="{3DFA1017-EDFE-426F-9F15-7F2D7EE52D20}" dt="2020-11-05T14:33:51.962" v="478" actId="164"/>
          <ac:spMkLst>
            <pc:docMk/>
            <pc:sldMk cId="2726562530" sldId="290"/>
            <ac:spMk id="285" creationId="{00000000-0000-0000-0000-000000000000}"/>
          </ac:spMkLst>
        </pc:spChg>
        <pc:spChg chg="mod topLvl">
          <ac:chgData name="Marcos Castelli" userId="9dcbe9d12ed81128" providerId="LiveId" clId="{3DFA1017-EDFE-426F-9F15-7F2D7EE52D20}" dt="2020-11-05T14:34:05.274" v="480" actId="164"/>
          <ac:spMkLst>
            <pc:docMk/>
            <pc:sldMk cId="2726562530" sldId="290"/>
            <ac:spMk id="287" creationId="{00000000-0000-0000-0000-000000000000}"/>
          </ac:spMkLst>
        </pc:spChg>
        <pc:grpChg chg="add del mod">
          <ac:chgData name="Marcos Castelli" userId="9dcbe9d12ed81128" providerId="LiveId" clId="{3DFA1017-EDFE-426F-9F15-7F2D7EE52D20}" dt="2020-11-05T14:32:26.696" v="465" actId="165"/>
          <ac:grpSpMkLst>
            <pc:docMk/>
            <pc:sldMk cId="2726562530" sldId="290"/>
            <ac:grpSpMk id="11" creationId="{E267EE23-FB5B-46BC-8231-3C42427A7DD7}"/>
          </ac:grpSpMkLst>
        </pc:grpChg>
        <pc:grpChg chg="add del mod">
          <ac:chgData name="Marcos Castelli" userId="9dcbe9d12ed81128" providerId="LiveId" clId="{3DFA1017-EDFE-426F-9F15-7F2D7EE52D20}" dt="2020-11-05T14:32:49.087" v="468" actId="165"/>
          <ac:grpSpMkLst>
            <pc:docMk/>
            <pc:sldMk cId="2726562530" sldId="290"/>
            <ac:grpSpMk id="12" creationId="{2A084A3A-567A-40E4-8644-DD463D6B713A}"/>
          </ac:grpSpMkLst>
        </pc:grpChg>
        <pc:grpChg chg="add del mod">
          <ac:chgData name="Marcos Castelli" userId="9dcbe9d12ed81128" providerId="LiveId" clId="{3DFA1017-EDFE-426F-9F15-7F2D7EE52D20}" dt="2020-11-05T14:32:57.899" v="470" actId="165"/>
          <ac:grpSpMkLst>
            <pc:docMk/>
            <pc:sldMk cId="2726562530" sldId="290"/>
            <ac:grpSpMk id="13" creationId="{FF205EAD-E9C8-4D44-B3FD-8327F7B8D8C0}"/>
          </ac:grpSpMkLst>
        </pc:grpChg>
        <pc:grpChg chg="add del mod">
          <ac:chgData name="Marcos Castelli" userId="9dcbe9d12ed81128" providerId="LiveId" clId="{3DFA1017-EDFE-426F-9F15-7F2D7EE52D20}" dt="2020-11-05T14:32:52.977" v="469" actId="165"/>
          <ac:grpSpMkLst>
            <pc:docMk/>
            <pc:sldMk cId="2726562530" sldId="290"/>
            <ac:grpSpMk id="14" creationId="{D548B60D-2DBE-4C3C-9608-934FACED9631}"/>
          </ac:grpSpMkLst>
        </pc:grpChg>
        <pc:grpChg chg="add del mod">
          <ac:chgData name="Marcos Castelli" userId="9dcbe9d12ed81128" providerId="LiveId" clId="{3DFA1017-EDFE-426F-9F15-7F2D7EE52D20}" dt="2020-11-05T14:33:05.868" v="471" actId="165"/>
          <ac:grpSpMkLst>
            <pc:docMk/>
            <pc:sldMk cId="2726562530" sldId="290"/>
            <ac:grpSpMk id="15" creationId="{A00BC62A-4EA6-4475-9C07-2616C34521DD}"/>
          </ac:grpSpMkLst>
        </pc:grpChg>
        <pc:grpChg chg="add del mod">
          <ac:chgData name="Marcos Castelli" userId="9dcbe9d12ed81128" providerId="LiveId" clId="{3DFA1017-EDFE-426F-9F15-7F2D7EE52D20}" dt="2020-11-05T14:33:21.399" v="472" actId="165"/>
          <ac:grpSpMkLst>
            <pc:docMk/>
            <pc:sldMk cId="2726562530" sldId="290"/>
            <ac:grpSpMk id="16" creationId="{479933E2-C0FF-4163-82D2-370739B848DB}"/>
          </ac:grpSpMkLst>
        </pc:grpChg>
        <pc:grpChg chg="add del mod">
          <ac:chgData name="Marcos Castelli" userId="9dcbe9d12ed81128" providerId="LiveId" clId="{3DFA1017-EDFE-426F-9F15-7F2D7EE52D20}" dt="2020-11-05T14:34:40.696" v="483" actId="165"/>
          <ac:grpSpMkLst>
            <pc:docMk/>
            <pc:sldMk cId="2726562530" sldId="290"/>
            <ac:grpSpMk id="17" creationId="{A1347EA6-75E3-4CDB-A487-1C0955DE9943}"/>
          </ac:grpSpMkLst>
        </pc:grpChg>
        <pc:grpChg chg="add del mod">
          <ac:chgData name="Marcos Castelli" userId="9dcbe9d12ed81128" providerId="LiveId" clId="{3DFA1017-EDFE-426F-9F15-7F2D7EE52D20}" dt="2020-11-05T14:33:25.259" v="473" actId="165"/>
          <ac:grpSpMkLst>
            <pc:docMk/>
            <pc:sldMk cId="2726562530" sldId="290"/>
            <ac:grpSpMk id="18" creationId="{3B5ECBFD-F4EF-4E74-854F-61DDBDA8F028}"/>
          </ac:grpSpMkLst>
        </pc:grpChg>
        <pc:grpChg chg="add mod">
          <ac:chgData name="Marcos Castelli" userId="9dcbe9d12ed81128" providerId="LiveId" clId="{3DFA1017-EDFE-426F-9F15-7F2D7EE52D20}" dt="2020-11-05T14:04:49.350" v="275" actId="164"/>
          <ac:grpSpMkLst>
            <pc:docMk/>
            <pc:sldMk cId="2726562530" sldId="290"/>
            <ac:grpSpMk id="19" creationId="{0E232E0E-ACF1-49B5-BDFD-4D3175B60FD0}"/>
          </ac:grpSpMkLst>
        </pc:grpChg>
        <pc:grpChg chg="add del mod">
          <ac:chgData name="Marcos Castelli" userId="9dcbe9d12ed81128" providerId="LiveId" clId="{3DFA1017-EDFE-426F-9F15-7F2D7EE52D20}" dt="2020-11-05T14:33:28.259" v="474" actId="165"/>
          <ac:grpSpMkLst>
            <pc:docMk/>
            <pc:sldMk cId="2726562530" sldId="290"/>
            <ac:grpSpMk id="20" creationId="{77E2C964-FB07-4BC2-B12B-B6C73882F185}"/>
          </ac:grpSpMkLst>
        </pc:grpChg>
        <pc:grpChg chg="add del mod">
          <ac:chgData name="Marcos Castelli" userId="9dcbe9d12ed81128" providerId="LiveId" clId="{3DFA1017-EDFE-426F-9F15-7F2D7EE52D20}" dt="2020-11-05T14:33:31.259" v="475" actId="165"/>
          <ac:grpSpMkLst>
            <pc:docMk/>
            <pc:sldMk cId="2726562530" sldId="290"/>
            <ac:grpSpMk id="21" creationId="{B1FCD327-ECD8-4079-8321-68FB8A43905C}"/>
          </ac:grpSpMkLst>
        </pc:grpChg>
        <pc:grpChg chg="add del mod">
          <ac:chgData name="Marcos Castelli" userId="9dcbe9d12ed81128" providerId="LiveId" clId="{3DFA1017-EDFE-426F-9F15-7F2D7EE52D20}" dt="2020-11-05T14:33:38.540" v="477" actId="165"/>
          <ac:grpSpMkLst>
            <pc:docMk/>
            <pc:sldMk cId="2726562530" sldId="290"/>
            <ac:grpSpMk id="22" creationId="{00BE24E2-7F47-4BB8-952F-BBCBEFF13708}"/>
          </ac:grpSpMkLst>
        </pc:grpChg>
        <pc:grpChg chg="add del mod">
          <ac:chgData name="Marcos Castelli" userId="9dcbe9d12ed81128" providerId="LiveId" clId="{3DFA1017-EDFE-426F-9F15-7F2D7EE52D20}" dt="2020-11-05T14:33:34.946" v="476" actId="165"/>
          <ac:grpSpMkLst>
            <pc:docMk/>
            <pc:sldMk cId="2726562530" sldId="290"/>
            <ac:grpSpMk id="23" creationId="{9924CAFF-9501-4B4F-89DF-5B73700A1F55}"/>
          </ac:grpSpMkLst>
        </pc:grpChg>
        <pc:grpChg chg="add mod">
          <ac:chgData name="Marcos Castelli" userId="9dcbe9d12ed81128" providerId="LiveId" clId="{3DFA1017-EDFE-426F-9F15-7F2D7EE52D20}" dt="2020-11-05T14:33:51.962" v="478" actId="164"/>
          <ac:grpSpMkLst>
            <pc:docMk/>
            <pc:sldMk cId="2726562530" sldId="290"/>
            <ac:grpSpMk id="24" creationId="{965E8146-0F7D-4DB3-8FBC-3F9EB4CE307F}"/>
          </ac:grpSpMkLst>
        </pc:grpChg>
        <pc:grpChg chg="add mod">
          <ac:chgData name="Marcos Castelli" userId="9dcbe9d12ed81128" providerId="LiveId" clId="{3DFA1017-EDFE-426F-9F15-7F2D7EE52D20}" dt="2020-11-05T14:33:59.399" v="479" actId="164"/>
          <ac:grpSpMkLst>
            <pc:docMk/>
            <pc:sldMk cId="2726562530" sldId="290"/>
            <ac:grpSpMk id="25" creationId="{AEC41CC2-8EBC-4A8C-B1BE-6BCBEAC07EEE}"/>
          </ac:grpSpMkLst>
        </pc:grpChg>
        <pc:grpChg chg="add mod">
          <ac:chgData name="Marcos Castelli" userId="9dcbe9d12ed81128" providerId="LiveId" clId="{3DFA1017-EDFE-426F-9F15-7F2D7EE52D20}" dt="2020-11-05T14:34:05.274" v="480" actId="164"/>
          <ac:grpSpMkLst>
            <pc:docMk/>
            <pc:sldMk cId="2726562530" sldId="290"/>
            <ac:grpSpMk id="27" creationId="{4113A754-07A0-40B4-BC65-B4BF296824F0}"/>
          </ac:grpSpMkLst>
        </pc:grpChg>
        <pc:grpChg chg="add mod">
          <ac:chgData name="Marcos Castelli" userId="9dcbe9d12ed81128" providerId="LiveId" clId="{3DFA1017-EDFE-426F-9F15-7F2D7EE52D20}" dt="2020-11-05T14:34:15.555" v="481" actId="164"/>
          <ac:grpSpMkLst>
            <pc:docMk/>
            <pc:sldMk cId="2726562530" sldId="290"/>
            <ac:grpSpMk id="256" creationId="{16A88867-3101-4F2A-8D91-D3626191F828}"/>
          </ac:grpSpMkLst>
        </pc:grpChg>
        <pc:grpChg chg="add mod">
          <ac:chgData name="Marcos Castelli" userId="9dcbe9d12ed81128" providerId="LiveId" clId="{3DFA1017-EDFE-426F-9F15-7F2D7EE52D20}" dt="2020-11-05T14:34:23.352" v="482" actId="164"/>
          <ac:grpSpMkLst>
            <pc:docMk/>
            <pc:sldMk cId="2726562530" sldId="290"/>
            <ac:grpSpMk id="257" creationId="{0B42B9C7-8819-4EE9-ABE6-11C9CE900A15}"/>
          </ac:grpSpMkLst>
        </pc:grpChg>
        <pc:grpChg chg="add mod">
          <ac:chgData name="Marcos Castelli" userId="9dcbe9d12ed81128" providerId="LiveId" clId="{3DFA1017-EDFE-426F-9F15-7F2D7EE52D20}" dt="2020-11-05T14:34:46.852" v="484" actId="164"/>
          <ac:grpSpMkLst>
            <pc:docMk/>
            <pc:sldMk cId="2726562530" sldId="290"/>
            <ac:grpSpMk id="258" creationId="{428095A4-4ACC-4EA8-BA91-CCEED9ECED0F}"/>
          </ac:grpSpMkLst>
        </pc:grpChg>
        <pc:grpChg chg="add mod">
          <ac:chgData name="Marcos Castelli" userId="9dcbe9d12ed81128" providerId="LiveId" clId="{3DFA1017-EDFE-426F-9F15-7F2D7EE52D20}" dt="2020-11-05T14:34:54.446" v="485" actId="164"/>
          <ac:grpSpMkLst>
            <pc:docMk/>
            <pc:sldMk cId="2726562530" sldId="290"/>
            <ac:grpSpMk id="259" creationId="{D4607B2A-8DA5-435F-BBEB-38573AD80AEE}"/>
          </ac:grpSpMkLst>
        </pc:grpChg>
        <pc:grpChg chg="add mod">
          <ac:chgData name="Marcos Castelli" userId="9dcbe9d12ed81128" providerId="LiveId" clId="{3DFA1017-EDFE-426F-9F15-7F2D7EE52D20}" dt="2020-11-05T14:34:59.790" v="486" actId="164"/>
          <ac:grpSpMkLst>
            <pc:docMk/>
            <pc:sldMk cId="2726562530" sldId="290"/>
            <ac:grpSpMk id="260" creationId="{2B773C44-FBE2-4A82-9242-37833EEF3B3A}"/>
          </ac:grpSpMkLst>
        </pc:grpChg>
        <pc:grpChg chg="add mod">
          <ac:chgData name="Marcos Castelli" userId="9dcbe9d12ed81128" providerId="LiveId" clId="{3DFA1017-EDFE-426F-9F15-7F2D7EE52D20}" dt="2020-11-05T14:35:07.071" v="487" actId="164"/>
          <ac:grpSpMkLst>
            <pc:docMk/>
            <pc:sldMk cId="2726562530" sldId="290"/>
            <ac:grpSpMk id="261" creationId="{ED430315-A3E6-4C30-B061-D5AB2CB34969}"/>
          </ac:grpSpMkLst>
        </pc:grpChg>
        <pc:grpChg chg="add mod">
          <ac:chgData name="Marcos Castelli" userId="9dcbe9d12ed81128" providerId="LiveId" clId="{3DFA1017-EDFE-426F-9F15-7F2D7EE52D20}" dt="2020-11-05T14:35:12.821" v="488" actId="164"/>
          <ac:grpSpMkLst>
            <pc:docMk/>
            <pc:sldMk cId="2726562530" sldId="290"/>
            <ac:grpSpMk id="262" creationId="{0B4348F7-7C69-484D-94CA-5447C7FD53FC}"/>
          </ac:grpSpMkLst>
        </pc:grpChg>
        <pc:grpChg chg="add mod">
          <ac:chgData name="Marcos Castelli" userId="9dcbe9d12ed81128" providerId="LiveId" clId="{3DFA1017-EDFE-426F-9F15-7F2D7EE52D20}" dt="2020-11-05T14:35:20.071" v="489" actId="164"/>
          <ac:grpSpMkLst>
            <pc:docMk/>
            <pc:sldMk cId="2726562530" sldId="290"/>
            <ac:grpSpMk id="263" creationId="{080844C5-89B5-4DF3-8A57-CEC4AD809265}"/>
          </ac:grpSpMkLst>
        </pc:grpChg>
        <pc:grpChg chg="add mod">
          <ac:chgData name="Marcos Castelli" userId="9dcbe9d12ed81128" providerId="LiveId" clId="{3DFA1017-EDFE-426F-9F15-7F2D7EE52D20}" dt="2020-11-05T14:35:31.555" v="490" actId="164"/>
          <ac:grpSpMkLst>
            <pc:docMk/>
            <pc:sldMk cId="2726562530" sldId="290"/>
            <ac:grpSpMk id="264" creationId="{B73E4D8F-323C-4E35-97CA-5FBBC119DFF8}"/>
          </ac:grpSpMkLst>
        </pc:grpChg>
        <pc:grpChg chg="add mod">
          <ac:chgData name="Marcos Castelli" userId="9dcbe9d12ed81128" providerId="LiveId" clId="{3DFA1017-EDFE-426F-9F15-7F2D7EE52D20}" dt="2020-11-05T14:35:59.134" v="495" actId="1076"/>
          <ac:grpSpMkLst>
            <pc:docMk/>
            <pc:sldMk cId="2726562530" sldId="290"/>
            <ac:grpSpMk id="265" creationId="{0AD14EB9-BDD8-4E5B-BAD9-0C6C3B386A6E}"/>
          </ac:grpSpMkLst>
        </pc:grpChg>
        <pc:cxnChg chg="add del">
          <ac:chgData name="Marcos Castelli" userId="9dcbe9d12ed81128" providerId="LiveId" clId="{3DFA1017-EDFE-426F-9F15-7F2D7EE52D20}" dt="2020-11-05T13:41:34.164" v="141" actId="11529"/>
          <ac:cxnSpMkLst>
            <pc:docMk/>
            <pc:sldMk cId="2726562530" sldId="290"/>
            <ac:cxnSpMk id="4" creationId="{E284D331-FA69-4FFC-AD40-9B0D6F411A45}"/>
          </ac:cxnSpMkLst>
        </pc:cxnChg>
        <pc:cxnChg chg="add del mod">
          <ac:chgData name="Marcos Castelli" userId="9dcbe9d12ed81128" providerId="LiveId" clId="{3DFA1017-EDFE-426F-9F15-7F2D7EE52D20}" dt="2020-11-05T13:43:14.954" v="240" actId="478"/>
          <ac:cxnSpMkLst>
            <pc:docMk/>
            <pc:sldMk cId="2726562530" sldId="290"/>
            <ac:cxnSpMk id="6" creationId="{7907DC98-FC6A-4695-A1C0-35DFA32DDA85}"/>
          </ac:cxnSpMkLst>
        </pc:cxnChg>
        <pc:cxnChg chg="mod topLvl">
          <ac:chgData name="Marcos Castelli" userId="9dcbe9d12ed81128" providerId="LiveId" clId="{3DFA1017-EDFE-426F-9F15-7F2D7EE52D20}" dt="2020-11-05T14:33:59.399" v="479" actId="164"/>
          <ac:cxnSpMkLst>
            <pc:docMk/>
            <pc:sldMk cId="2726562530" sldId="290"/>
            <ac:cxnSpMk id="26" creationId="{498CE247-5A3D-4A58-A2F0-542E219C1C46}"/>
          </ac:cxnSpMkLst>
        </pc:cxnChg>
        <pc:cxnChg chg="mod topLvl">
          <ac:chgData name="Marcos Castelli" userId="9dcbe9d12ed81128" providerId="LiveId" clId="{3DFA1017-EDFE-426F-9F15-7F2D7EE52D20}" dt="2020-11-05T14:33:51.962" v="478" actId="164"/>
          <ac:cxnSpMkLst>
            <pc:docMk/>
            <pc:sldMk cId="2726562530" sldId="290"/>
            <ac:cxnSpMk id="28" creationId="{408288E1-3AF6-4CCA-9272-21F5A7762B79}"/>
          </ac:cxnSpMkLst>
        </pc:cxnChg>
        <pc:cxnChg chg="mod topLvl">
          <ac:chgData name="Marcos Castelli" userId="9dcbe9d12ed81128" providerId="LiveId" clId="{3DFA1017-EDFE-426F-9F15-7F2D7EE52D20}" dt="2020-11-05T14:34:46.852" v="484" actId="164"/>
          <ac:cxnSpMkLst>
            <pc:docMk/>
            <pc:sldMk cId="2726562530" sldId="290"/>
            <ac:cxnSpMk id="29" creationId="{61135E6B-85BD-440C-9747-7BA9C978DCAF}"/>
          </ac:cxnSpMkLst>
        </pc:cxnChg>
        <pc:cxnChg chg="mod">
          <ac:chgData name="Marcos Castelli" userId="9dcbe9d12ed81128" providerId="LiveId" clId="{3DFA1017-EDFE-426F-9F15-7F2D7EE52D20}" dt="2020-11-05T14:04:49.350" v="275" actId="164"/>
          <ac:cxnSpMkLst>
            <pc:docMk/>
            <pc:sldMk cId="2726562530" sldId="290"/>
            <ac:cxnSpMk id="32" creationId="{3E501047-BF8A-48CE-BE8D-2F6471A9C288}"/>
          </ac:cxnSpMkLst>
        </pc:cxnChg>
        <pc:cxnChg chg="mod topLvl">
          <ac:chgData name="Marcos Castelli" userId="9dcbe9d12ed81128" providerId="LiveId" clId="{3DFA1017-EDFE-426F-9F15-7F2D7EE52D20}" dt="2020-11-05T14:34:15.555" v="481" actId="164"/>
          <ac:cxnSpMkLst>
            <pc:docMk/>
            <pc:sldMk cId="2726562530" sldId="290"/>
            <ac:cxnSpMk id="40" creationId="{6FAAFFAC-80EE-4805-98FA-27DFF405565C}"/>
          </ac:cxnSpMkLst>
        </pc:cxnChg>
        <pc:cxnChg chg="mod topLvl">
          <ac:chgData name="Marcos Castelli" userId="9dcbe9d12ed81128" providerId="LiveId" clId="{3DFA1017-EDFE-426F-9F15-7F2D7EE52D20}" dt="2020-11-05T14:34:23.352" v="482" actId="164"/>
          <ac:cxnSpMkLst>
            <pc:docMk/>
            <pc:sldMk cId="2726562530" sldId="290"/>
            <ac:cxnSpMk id="42" creationId="{6A3F593D-3C39-47ED-90D8-2FDB8627138A}"/>
          </ac:cxnSpMkLst>
        </pc:cxnChg>
        <pc:cxnChg chg="mod topLvl">
          <ac:chgData name="Marcos Castelli" userId="9dcbe9d12ed81128" providerId="LiveId" clId="{3DFA1017-EDFE-426F-9F15-7F2D7EE52D20}" dt="2020-11-05T14:34:54.446" v="485" actId="164"/>
          <ac:cxnSpMkLst>
            <pc:docMk/>
            <pc:sldMk cId="2726562530" sldId="290"/>
            <ac:cxnSpMk id="44" creationId="{66A51F80-2858-4FDA-A16D-EE6C6826E4E1}"/>
          </ac:cxnSpMkLst>
        </pc:cxnChg>
        <pc:cxnChg chg="mod topLvl">
          <ac:chgData name="Marcos Castelli" userId="9dcbe9d12ed81128" providerId="LiveId" clId="{3DFA1017-EDFE-426F-9F15-7F2D7EE52D20}" dt="2020-11-05T14:34:59.790" v="486" actId="164"/>
          <ac:cxnSpMkLst>
            <pc:docMk/>
            <pc:sldMk cId="2726562530" sldId="290"/>
            <ac:cxnSpMk id="46" creationId="{BCA66FBD-825B-4D50-BF8F-5DD935EA8CA2}"/>
          </ac:cxnSpMkLst>
        </pc:cxnChg>
        <pc:cxnChg chg="mod topLvl">
          <ac:chgData name="Marcos Castelli" userId="9dcbe9d12ed81128" providerId="LiveId" clId="{3DFA1017-EDFE-426F-9F15-7F2D7EE52D20}" dt="2020-11-05T14:35:31.555" v="490" actId="164"/>
          <ac:cxnSpMkLst>
            <pc:docMk/>
            <pc:sldMk cId="2726562530" sldId="290"/>
            <ac:cxnSpMk id="52" creationId="{C94160F6-21C7-40C4-B5B0-80E4C2D63BA0}"/>
          </ac:cxnSpMkLst>
        </pc:cxnChg>
        <pc:cxnChg chg="mod topLvl">
          <ac:chgData name="Marcos Castelli" userId="9dcbe9d12ed81128" providerId="LiveId" clId="{3DFA1017-EDFE-426F-9F15-7F2D7EE52D20}" dt="2020-11-05T14:35:54.993" v="493" actId="338"/>
          <ac:cxnSpMkLst>
            <pc:docMk/>
            <pc:sldMk cId="2726562530" sldId="290"/>
            <ac:cxnSpMk id="55" creationId="{BADE0F22-D334-497F-90AB-2A8E1AF0D51A}"/>
          </ac:cxnSpMkLst>
        </pc:cxnChg>
        <pc:cxnChg chg="mod topLvl">
          <ac:chgData name="Marcos Castelli" userId="9dcbe9d12ed81128" providerId="LiveId" clId="{3DFA1017-EDFE-426F-9F15-7F2D7EE52D20}" dt="2020-11-05T14:35:20.071" v="489" actId="164"/>
          <ac:cxnSpMkLst>
            <pc:docMk/>
            <pc:sldMk cId="2726562530" sldId="290"/>
            <ac:cxnSpMk id="58" creationId="{098E48FA-92EE-404A-9CD2-9BDF29BDFD1D}"/>
          </ac:cxnSpMkLst>
        </pc:cxnChg>
        <pc:cxnChg chg="add del mod">
          <ac:chgData name="Marcos Castelli" userId="9dcbe9d12ed81128" providerId="LiveId" clId="{3DFA1017-EDFE-426F-9F15-7F2D7EE52D20}" dt="2020-11-05T13:43:24.087" v="244" actId="478"/>
          <ac:cxnSpMkLst>
            <pc:docMk/>
            <pc:sldMk cId="2726562530" sldId="290"/>
            <ac:cxnSpMk id="61" creationId="{D754D086-E0F3-44EE-A066-97A1901AE307}"/>
          </ac:cxnSpMkLst>
        </pc:cxnChg>
        <pc:cxnChg chg="mod topLvl">
          <ac:chgData name="Marcos Castelli" userId="9dcbe9d12ed81128" providerId="LiveId" clId="{3DFA1017-EDFE-426F-9F15-7F2D7EE52D20}" dt="2020-11-05T14:34:05.274" v="480" actId="164"/>
          <ac:cxnSpMkLst>
            <pc:docMk/>
            <pc:sldMk cId="2726562530" sldId="290"/>
            <ac:cxnSpMk id="62" creationId="{196D3687-E08F-46FC-95CC-15835847103A}"/>
          </ac:cxnSpMkLst>
        </pc:cxnChg>
        <pc:cxnChg chg="add mod">
          <ac:chgData name="Marcos Castelli" userId="9dcbe9d12ed81128" providerId="LiveId" clId="{3DFA1017-EDFE-426F-9F15-7F2D7EE52D20}" dt="2020-11-05T13:43:34.196" v="255" actId="14100"/>
          <ac:cxnSpMkLst>
            <pc:docMk/>
            <pc:sldMk cId="2726562530" sldId="290"/>
            <ac:cxnSpMk id="63" creationId="{77A112F9-7300-4228-9C4A-73D76ACE6213}"/>
          </ac:cxnSpMkLst>
        </pc:cxnChg>
        <pc:cxnChg chg="add mod">
          <ac:chgData name="Marcos Castelli" userId="9dcbe9d12ed81128" providerId="LiveId" clId="{3DFA1017-EDFE-426F-9F15-7F2D7EE52D20}" dt="2020-11-05T13:43:44.028" v="259" actId="1038"/>
          <ac:cxnSpMkLst>
            <pc:docMk/>
            <pc:sldMk cId="2726562530" sldId="290"/>
            <ac:cxnSpMk id="64" creationId="{3426B295-2DC7-4E49-BBE4-EEEDAE8F74C1}"/>
          </ac:cxnSpMkLst>
        </pc:cxnChg>
        <pc:cxnChg chg="mod topLvl">
          <ac:chgData name="Marcos Castelli" userId="9dcbe9d12ed81128" providerId="LiveId" clId="{3DFA1017-EDFE-426F-9F15-7F2D7EE52D20}" dt="2020-11-05T14:35:07.071" v="487" actId="164"/>
          <ac:cxnSpMkLst>
            <pc:docMk/>
            <pc:sldMk cId="2726562530" sldId="290"/>
            <ac:cxnSpMk id="72" creationId="{3709BE59-041A-415C-A907-6684B7F563D7}"/>
          </ac:cxnSpMkLst>
        </pc:cxnChg>
        <pc:cxnChg chg="mod topLvl">
          <ac:chgData name="Marcos Castelli" userId="9dcbe9d12ed81128" providerId="LiveId" clId="{3DFA1017-EDFE-426F-9F15-7F2D7EE52D20}" dt="2020-11-05T14:35:12.821" v="488" actId="164"/>
          <ac:cxnSpMkLst>
            <pc:docMk/>
            <pc:sldMk cId="2726562530" sldId="290"/>
            <ac:cxnSpMk id="73" creationId="{0A189ED8-5B98-44B5-81DC-BA695FB3104A}"/>
          </ac:cxnSpMkLst>
        </pc:cxnChg>
      </pc:sldChg>
      <pc:sldChg chg="addSp modSp mod modTransition">
        <pc:chgData name="Marcos Castelli" userId="9dcbe9d12ed81128" providerId="LiveId" clId="{3DFA1017-EDFE-426F-9F15-7F2D7EE52D20}" dt="2020-11-05T14:20:07.456" v="365"/>
        <pc:sldMkLst>
          <pc:docMk/>
          <pc:sldMk cId="669504151" sldId="291"/>
        </pc:sldMkLst>
        <pc:spChg chg="add mod">
          <ac:chgData name="Marcos Castelli" userId="9dcbe9d12ed81128" providerId="LiveId" clId="{3DFA1017-EDFE-426F-9F15-7F2D7EE52D20}" dt="2020-11-05T13:41:03.442" v="139" actId="207"/>
          <ac:spMkLst>
            <pc:docMk/>
            <pc:sldMk cId="669504151" sldId="291"/>
            <ac:spMk id="4" creationId="{EFECF1EA-91F6-45F3-BEDA-D6CBE6D76521}"/>
          </ac:spMkLst>
        </pc:spChg>
      </pc:sldChg>
      <pc:sldChg chg="modTransition">
        <pc:chgData name="Marcos Castelli" userId="9dcbe9d12ed81128" providerId="LiveId" clId="{3DFA1017-EDFE-426F-9F15-7F2D7EE52D20}" dt="2020-11-05T14:14:40.675" v="342"/>
        <pc:sldMkLst>
          <pc:docMk/>
          <pc:sldMk cId="1512491981" sldId="292"/>
        </pc:sldMkLst>
      </pc:sldChg>
      <pc:sldChg chg="ord modTransition">
        <pc:chgData name="Marcos Castelli" userId="9dcbe9d12ed81128" providerId="LiveId" clId="{3DFA1017-EDFE-426F-9F15-7F2D7EE52D20}" dt="2020-11-05T14:21:47.081" v="391"/>
        <pc:sldMkLst>
          <pc:docMk/>
          <pc:sldMk cId="1307516907"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405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21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572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246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63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410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23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90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782225" y="778096"/>
            <a:ext cx="7579546" cy="3864638"/>
          </a:xfrm>
          <a:custGeom>
            <a:avLst/>
            <a:gdLst/>
            <a:ahLst/>
            <a:cxnLst/>
            <a:rect l="l" t="t" r="r" b="b"/>
            <a:pathLst>
              <a:path w="3592202" h="1831582" extrusionOk="0">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460343" y="542436"/>
            <a:ext cx="814257" cy="1022479"/>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8121968" y="821005"/>
            <a:ext cx="185720" cy="33582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2947917" y="505266"/>
            <a:ext cx="831121" cy="96144"/>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3868218" y="487291"/>
            <a:ext cx="278364" cy="43099"/>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3549755" y="4514760"/>
            <a:ext cx="880619" cy="47277"/>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925109" y="4621068"/>
            <a:ext cx="285390" cy="35142"/>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txBox="1">
            <a:spLocks noGrp="1"/>
          </p:cNvSpPr>
          <p:nvPr>
            <p:ph type="ctrTitle"/>
          </p:nvPr>
        </p:nvSpPr>
        <p:spPr>
          <a:xfrm>
            <a:off x="1867900" y="1731475"/>
            <a:ext cx="5408100" cy="1680600"/>
          </a:xfrm>
          <a:prstGeom prst="rect">
            <a:avLst/>
          </a:prstGeom>
        </p:spPr>
        <p:txBody>
          <a:bodyPr spcFirstLastPara="1" wrap="square" lIns="0" tIns="0" rIns="0" bIns="0" anchor="ctr" anchorCtr="0">
            <a:noAutofit/>
          </a:bodyPr>
          <a:lstStyle>
            <a:lvl1pPr lvl="0" algn="ctr" rtl="0">
              <a:spcBef>
                <a:spcPts val="0"/>
              </a:spcBef>
              <a:spcAft>
                <a:spcPts val="0"/>
              </a:spcAft>
              <a:buSzPts val="6800"/>
              <a:buNone/>
              <a:defRPr sz="6800"/>
            </a:lvl1pPr>
            <a:lvl2pPr lvl="1" algn="ctr" rtl="0">
              <a:spcBef>
                <a:spcPts val="0"/>
              </a:spcBef>
              <a:spcAft>
                <a:spcPts val="0"/>
              </a:spcAft>
              <a:buSzPts val="6800"/>
              <a:buNone/>
              <a:defRPr sz="6800"/>
            </a:lvl2pPr>
            <a:lvl3pPr lvl="2" algn="ctr" rtl="0">
              <a:spcBef>
                <a:spcPts val="0"/>
              </a:spcBef>
              <a:spcAft>
                <a:spcPts val="0"/>
              </a:spcAft>
              <a:buSzPts val="6800"/>
              <a:buNone/>
              <a:defRPr sz="6800"/>
            </a:lvl3pPr>
            <a:lvl4pPr lvl="3" algn="ctr" rtl="0">
              <a:spcBef>
                <a:spcPts val="0"/>
              </a:spcBef>
              <a:spcAft>
                <a:spcPts val="0"/>
              </a:spcAft>
              <a:buSzPts val="6800"/>
              <a:buNone/>
              <a:defRPr sz="6800"/>
            </a:lvl4pPr>
            <a:lvl5pPr lvl="4" algn="ctr" rtl="0">
              <a:spcBef>
                <a:spcPts val="0"/>
              </a:spcBef>
              <a:spcAft>
                <a:spcPts val="0"/>
              </a:spcAft>
              <a:buSzPts val="6800"/>
              <a:buNone/>
              <a:defRPr sz="6800"/>
            </a:lvl5pPr>
            <a:lvl6pPr lvl="5" algn="ctr" rtl="0">
              <a:spcBef>
                <a:spcPts val="0"/>
              </a:spcBef>
              <a:spcAft>
                <a:spcPts val="0"/>
              </a:spcAft>
              <a:buSzPts val="6800"/>
              <a:buNone/>
              <a:defRPr sz="6800"/>
            </a:lvl6pPr>
            <a:lvl7pPr lvl="6" algn="ctr" rtl="0">
              <a:spcBef>
                <a:spcPts val="0"/>
              </a:spcBef>
              <a:spcAft>
                <a:spcPts val="0"/>
              </a:spcAft>
              <a:buSzPts val="6800"/>
              <a:buNone/>
              <a:defRPr sz="6800"/>
            </a:lvl7pPr>
            <a:lvl8pPr lvl="7" algn="ctr" rtl="0">
              <a:spcBef>
                <a:spcPts val="0"/>
              </a:spcBef>
              <a:spcAft>
                <a:spcPts val="0"/>
              </a:spcAft>
              <a:buSzPts val="6800"/>
              <a:buNone/>
              <a:defRPr sz="6800"/>
            </a:lvl8pPr>
            <a:lvl9pPr lvl="8" algn="ctr" rtl="0">
              <a:spcBef>
                <a:spcPts val="0"/>
              </a:spcBef>
              <a:spcAft>
                <a:spcPts val="0"/>
              </a:spcAft>
              <a:buSzPts val="6800"/>
              <a:buNone/>
              <a:defRPr sz="6800"/>
            </a:lvl9pPr>
          </a:lstStyle>
          <a:p>
            <a:endParaRPr/>
          </a:p>
        </p:txBody>
      </p:sp>
      <p:sp>
        <p:nvSpPr>
          <p:cNvPr id="19" name="Google Shape;19;p2"/>
          <p:cNvSpPr/>
          <p:nvPr/>
        </p:nvSpPr>
        <p:spPr>
          <a:xfrm rot="-871776">
            <a:off x="594544" y="662599"/>
            <a:ext cx="1234918" cy="1390637"/>
          </a:xfrm>
          <a:custGeom>
            <a:avLst/>
            <a:gdLst/>
            <a:ahLst/>
            <a:cxnLst/>
            <a:rect l="l" t="t" r="r" b="b"/>
            <a:pathLst>
              <a:path w="584559" h="658270" extrusionOk="0">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rot="-5400000">
            <a:off x="546000" y="3237680"/>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1737742">
            <a:off x="7950210" y="3938411"/>
            <a:ext cx="211749" cy="2681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CUSTOM_4">
    <p:spTree>
      <p:nvGrpSpPr>
        <p:cNvPr id="1" name="Shape 177"/>
        <p:cNvGrpSpPr/>
        <p:nvPr/>
      </p:nvGrpSpPr>
      <p:grpSpPr>
        <a:xfrm>
          <a:off x="0" y="0"/>
          <a:ext cx="0" cy="0"/>
          <a:chOff x="0" y="0"/>
          <a:chExt cx="0" cy="0"/>
        </a:xfrm>
      </p:grpSpPr>
      <p:sp>
        <p:nvSpPr>
          <p:cNvPr id="178" name="Google Shape;178;p1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2"/>
        <p:cNvGrpSpPr/>
        <p:nvPr/>
      </p:nvGrpSpPr>
      <p:grpSpPr>
        <a:xfrm>
          <a:off x="0" y="0"/>
          <a:ext cx="0" cy="0"/>
          <a:chOff x="0" y="0"/>
          <a:chExt cx="0" cy="0"/>
        </a:xfrm>
      </p:grpSpPr>
      <p:sp>
        <p:nvSpPr>
          <p:cNvPr id="23" name="Google Shape;23;p3"/>
          <p:cNvSpPr/>
          <p:nvPr/>
        </p:nvSpPr>
        <p:spPr>
          <a:xfrm rot="-898861">
            <a:off x="739797" y="433628"/>
            <a:ext cx="1461825" cy="1605908"/>
          </a:xfrm>
          <a:custGeom>
            <a:avLst/>
            <a:gdLst/>
            <a:ahLst/>
            <a:cxnLst/>
            <a:rect l="l" t="t" r="r" b="b"/>
            <a:pathLst>
              <a:path w="462239" h="507799" extrusionOk="0">
                <a:moveTo>
                  <a:pt x="459973" y="179541"/>
                </a:moveTo>
                <a:cubicBezTo>
                  <a:pt x="458636" y="122779"/>
                  <a:pt x="461727" y="55887"/>
                  <a:pt x="399242" y="30652"/>
                </a:cubicBezTo>
                <a:cubicBezTo>
                  <a:pt x="293347" y="-13921"/>
                  <a:pt x="170306" y="-1205"/>
                  <a:pt x="59171" y="14844"/>
                </a:cubicBezTo>
                <a:cubicBezTo>
                  <a:pt x="33585" y="19514"/>
                  <a:pt x="9512" y="39816"/>
                  <a:pt x="8569" y="67090"/>
                </a:cubicBezTo>
                <a:cubicBezTo>
                  <a:pt x="-7195" y="174126"/>
                  <a:pt x="2605" y="285590"/>
                  <a:pt x="7933" y="393766"/>
                </a:cubicBezTo>
                <a:cubicBezTo>
                  <a:pt x="10235" y="423781"/>
                  <a:pt x="16703" y="454453"/>
                  <a:pt x="42377" y="473550"/>
                </a:cubicBezTo>
                <a:cubicBezTo>
                  <a:pt x="111527" y="513693"/>
                  <a:pt x="199071" y="505691"/>
                  <a:pt x="276684" y="507664"/>
                </a:cubicBezTo>
                <a:cubicBezTo>
                  <a:pt x="477513" y="513540"/>
                  <a:pt x="465279" y="327137"/>
                  <a:pt x="459973" y="179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txBox="1">
            <a:spLocks noGrp="1"/>
          </p:cNvSpPr>
          <p:nvPr>
            <p:ph type="ctrTitle"/>
          </p:nvPr>
        </p:nvSpPr>
        <p:spPr>
          <a:xfrm>
            <a:off x="1773500" y="1980025"/>
            <a:ext cx="5597100" cy="6711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 name="Google Shape;25;p3"/>
          <p:cNvSpPr txBox="1">
            <a:spLocks noGrp="1"/>
          </p:cNvSpPr>
          <p:nvPr>
            <p:ph type="subTitle" idx="1"/>
          </p:nvPr>
        </p:nvSpPr>
        <p:spPr>
          <a:xfrm>
            <a:off x="1773500" y="2664426"/>
            <a:ext cx="5597100" cy="3864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22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
        <p:nvSpPr>
          <p:cNvPr id="26" name="Google Shape;26;p3"/>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rot="4673461">
            <a:off x="7546626" y="3625444"/>
            <a:ext cx="814039" cy="102220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rot="4673461">
            <a:off x="7996900" y="4294821"/>
            <a:ext cx="185670" cy="33573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rot="-5167633">
            <a:off x="338201" y="3492220"/>
            <a:ext cx="831049" cy="96136"/>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rot="-5167633">
            <a:off x="614037" y="2873277"/>
            <a:ext cx="278340" cy="43095"/>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5262249" y="462245"/>
            <a:ext cx="681049" cy="214332"/>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2829661" y="4511611"/>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p:nvPr/>
        </p:nvSpPr>
        <p:spPr>
          <a:xfrm>
            <a:off x="4309554" y="454497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7710737" y="66712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7865454" y="61702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6"/>
        <p:cNvGrpSpPr/>
        <p:nvPr/>
      </p:nvGrpSpPr>
      <p:grpSpPr>
        <a:xfrm>
          <a:off x="0" y="0"/>
          <a:ext cx="0" cy="0"/>
          <a:chOff x="0" y="0"/>
          <a:chExt cx="0" cy="0"/>
        </a:xfrm>
      </p:grpSpPr>
      <p:sp>
        <p:nvSpPr>
          <p:cNvPr id="37" name="Google Shape;37;p4"/>
          <p:cNvSpPr/>
          <p:nvPr/>
        </p:nvSpPr>
        <p:spPr>
          <a:xfrm>
            <a:off x="1711339" y="1054787"/>
            <a:ext cx="2954" cy="1397"/>
          </a:xfrm>
          <a:custGeom>
            <a:avLst/>
            <a:gdLst/>
            <a:ahLst/>
            <a:cxnLst/>
            <a:rect l="l" t="t" r="r" b="b"/>
            <a:pathLst>
              <a:path w="1400" h="662" extrusionOk="0">
                <a:moveTo>
                  <a:pt x="0" y="663"/>
                </a:moveTo>
                <a:cubicBezTo>
                  <a:pt x="2192" y="-368"/>
                  <a:pt x="1513" y="-61"/>
                  <a:pt x="0" y="6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789941" y="506013"/>
            <a:ext cx="7919231" cy="4371184"/>
          </a:xfrm>
          <a:custGeom>
            <a:avLst/>
            <a:gdLst/>
            <a:ahLst/>
            <a:cxnLst/>
            <a:rect l="l" t="t" r="r" b="b"/>
            <a:pathLst>
              <a:path w="3753190" h="2071651" extrusionOk="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529421" y="349800"/>
            <a:ext cx="8062595" cy="4512254"/>
          </a:xfrm>
          <a:custGeom>
            <a:avLst/>
            <a:gdLst/>
            <a:ahLst/>
            <a:cxnLst/>
            <a:rect l="l" t="t" r="r" b="b"/>
            <a:pathLst>
              <a:path w="3821135" h="2138509" extrusionOk="0">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 name="Google Shape;40;p4"/>
          <p:cNvGrpSpPr/>
          <p:nvPr/>
        </p:nvGrpSpPr>
        <p:grpSpPr>
          <a:xfrm>
            <a:off x="550224" y="368620"/>
            <a:ext cx="878229" cy="627539"/>
            <a:chOff x="550224" y="368620"/>
            <a:chExt cx="878229" cy="627539"/>
          </a:xfrm>
        </p:grpSpPr>
        <p:sp>
          <p:nvSpPr>
            <p:cNvPr id="41" name="Google Shape;41;p4"/>
            <p:cNvSpPr/>
            <p:nvPr/>
          </p:nvSpPr>
          <p:spPr>
            <a:xfrm>
              <a:off x="550224" y="368620"/>
              <a:ext cx="430805" cy="627539"/>
            </a:xfrm>
            <a:custGeom>
              <a:avLst/>
              <a:gdLst/>
              <a:ahLst/>
              <a:cxnLst/>
              <a:rect l="l" t="t" r="r" b="b"/>
              <a:pathLst>
                <a:path w="204173" h="297412" extrusionOk="0">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1007307" y="372376"/>
              <a:ext cx="421145" cy="613504"/>
            </a:xfrm>
            <a:custGeom>
              <a:avLst/>
              <a:gdLst/>
              <a:ahLst/>
              <a:cxnLst/>
              <a:rect l="l" t="t" r="r" b="b"/>
              <a:pathLst>
                <a:path w="199595" h="290760" extrusionOk="0">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1305031" y="475050"/>
              <a:ext cx="59409" cy="175613"/>
            </a:xfrm>
            <a:custGeom>
              <a:avLst/>
              <a:gdLst/>
              <a:ahLst/>
              <a:cxnLst/>
              <a:rect l="l" t="t" r="r" b="b"/>
              <a:pathLst>
                <a:path w="28156" h="83229" extrusionOk="0">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a:off x="1260832" y="642594"/>
              <a:ext cx="30076" cy="31226"/>
            </a:xfrm>
            <a:custGeom>
              <a:avLst/>
              <a:gdLst/>
              <a:ahLst/>
              <a:cxnLst/>
              <a:rect l="l" t="t" r="r" b="b"/>
              <a:pathLst>
                <a:path w="14254" h="14799" extrusionOk="0">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4"/>
            <p:cNvSpPr/>
            <p:nvPr/>
          </p:nvSpPr>
          <p:spPr>
            <a:xfrm>
              <a:off x="611671" y="601479"/>
              <a:ext cx="103968" cy="202921"/>
            </a:xfrm>
            <a:custGeom>
              <a:avLst/>
              <a:gdLst/>
              <a:ahLst/>
              <a:cxnLst/>
              <a:rect l="l" t="t" r="r" b="b"/>
              <a:pathLst>
                <a:path w="49274" h="96171" extrusionOk="0">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 name="Google Shape;46;p4"/>
          <p:cNvSpPr txBox="1">
            <a:spLocks noGrp="1"/>
          </p:cNvSpPr>
          <p:nvPr>
            <p:ph type="body" idx="1"/>
          </p:nvPr>
        </p:nvSpPr>
        <p:spPr>
          <a:xfrm>
            <a:off x="1714300" y="1186825"/>
            <a:ext cx="5715300" cy="2769900"/>
          </a:xfrm>
          <a:prstGeom prst="rect">
            <a:avLst/>
          </a:prstGeom>
        </p:spPr>
        <p:txBody>
          <a:bodyPr spcFirstLastPara="1" wrap="square" lIns="0" tIns="0" rIns="0" bIns="0" anchor="ctr" anchorCtr="0">
            <a:noAutofit/>
          </a:bodyPr>
          <a:lstStyle>
            <a:lvl1pPr marL="457200" lvl="0" indent="-406400" algn="ctr" rtl="0">
              <a:spcBef>
                <a:spcPts val="0"/>
              </a:spcBef>
              <a:spcAft>
                <a:spcPts val="0"/>
              </a:spcAft>
              <a:buSzPts val="2800"/>
              <a:buFont typeface="Nunito SemiBold"/>
              <a:buChar char="✗"/>
              <a:defRPr sz="2800">
                <a:latin typeface="Nunito SemiBold"/>
                <a:ea typeface="Nunito SemiBold"/>
                <a:cs typeface="Nunito SemiBold"/>
                <a:sym typeface="Nunito SemiBold"/>
              </a:defRPr>
            </a:lvl1pPr>
            <a:lvl2pPr marL="914400" lvl="1"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2pPr>
            <a:lvl3pPr marL="1371600" lvl="2"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3pPr>
            <a:lvl4pPr marL="1828800" lvl="3"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4pPr>
            <a:lvl5pPr marL="2286000" lvl="4"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5pPr>
            <a:lvl6pPr marL="2743200" lvl="5"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6pPr>
            <a:lvl7pPr marL="3200400" lvl="6"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7pPr>
            <a:lvl8pPr marL="3657600" lvl="7"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8pPr>
            <a:lvl9pPr marL="4114800" lvl="8" indent="-406400" algn="ctr" rtl="0">
              <a:spcBef>
                <a:spcPts val="1000"/>
              </a:spcBef>
              <a:spcAft>
                <a:spcPts val="1000"/>
              </a:spcAft>
              <a:buSzPts val="2800"/>
              <a:buFont typeface="Nunito SemiBold"/>
              <a:buChar char="■"/>
              <a:defRPr sz="2800">
                <a:latin typeface="Nunito SemiBold"/>
                <a:ea typeface="Nunito SemiBold"/>
                <a:cs typeface="Nunito SemiBold"/>
                <a:sym typeface="Nunito SemiBold"/>
              </a:defRPr>
            </a:lvl9pPr>
          </a:lstStyle>
          <a:p>
            <a:endParaRPr/>
          </a:p>
        </p:txBody>
      </p:sp>
      <p:sp>
        <p:nvSpPr>
          <p:cNvPr id="47" name="Google Shape;47;p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48" name="Google Shape;48;p4"/>
          <p:cNvSpPr/>
          <p:nvPr/>
        </p:nvSpPr>
        <p:spPr>
          <a:xfrm rot="-10653455">
            <a:off x="308904" y="3412015"/>
            <a:ext cx="814998" cy="1023408"/>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4"/>
          <p:cNvSpPr/>
          <p:nvPr/>
        </p:nvSpPr>
        <p:spPr>
          <a:xfrm rot="5624237">
            <a:off x="8289671" y="2866841"/>
            <a:ext cx="540119" cy="264234"/>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4"/>
          <p:cNvSpPr/>
          <p:nvPr/>
        </p:nvSpPr>
        <p:spPr>
          <a:xfrm rot="5400000">
            <a:off x="6259143" y="-119213"/>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4"/>
          <p:cNvSpPr/>
          <p:nvPr/>
        </p:nvSpPr>
        <p:spPr>
          <a:xfrm rot="5400000">
            <a:off x="6459663" y="73310"/>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4"/>
          <p:cNvSpPr/>
          <p:nvPr/>
        </p:nvSpPr>
        <p:spPr>
          <a:xfrm flipH="1">
            <a:off x="486100" y="253760"/>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4"/>
          <p:cNvSpPr/>
          <p:nvPr/>
        </p:nvSpPr>
        <p:spPr>
          <a:xfrm flipH="1">
            <a:off x="509560" y="230637"/>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half">
  <p:cSld name="TITLE_AND_BODY_1">
    <p:spTree>
      <p:nvGrpSpPr>
        <p:cNvPr id="1" name="Shape 68"/>
        <p:cNvGrpSpPr/>
        <p:nvPr/>
      </p:nvGrpSpPr>
      <p:grpSpPr>
        <a:xfrm>
          <a:off x="0" y="0"/>
          <a:ext cx="0" cy="0"/>
          <a:chOff x="0" y="0"/>
          <a:chExt cx="0" cy="0"/>
        </a:xfrm>
      </p:grpSpPr>
      <p:sp>
        <p:nvSpPr>
          <p:cNvPr id="69" name="Google Shape;69;p6"/>
          <p:cNvSpPr/>
          <p:nvPr/>
        </p:nvSpPr>
        <p:spPr>
          <a:xfrm>
            <a:off x="0" y="0"/>
            <a:ext cx="9144000" cy="5143500"/>
          </a:xfrm>
          <a:prstGeom prst="rect">
            <a:avLst/>
          </a:prstGeom>
          <a:gradFill>
            <a:gsLst>
              <a:gs pos="0">
                <a:schemeClr val="lt1"/>
              </a:gs>
              <a:gs pos="26000">
                <a:schemeClr val="lt1"/>
              </a:gs>
              <a:gs pos="48000">
                <a:srgbClr val="FFFFFF">
                  <a:alpha val="0"/>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10800000">
            <a:off x="478120" y="499499"/>
            <a:ext cx="3891580" cy="4389451"/>
          </a:xfrm>
          <a:custGeom>
            <a:avLst/>
            <a:gdLst/>
            <a:ahLst/>
            <a:cxnLst/>
            <a:rect l="l" t="t" r="r" b="b"/>
            <a:pathLst>
              <a:path w="873041" h="513236" extrusionOk="0">
                <a:moveTo>
                  <a:pt x="807026" y="87874"/>
                </a:moveTo>
                <a:cubicBezTo>
                  <a:pt x="687888" y="-12496"/>
                  <a:pt x="94894" y="-27493"/>
                  <a:pt x="35062" y="46020"/>
                </a:cubicBezTo>
                <a:cubicBezTo>
                  <a:pt x="-6967" y="97718"/>
                  <a:pt x="2767" y="252111"/>
                  <a:pt x="1233" y="323344"/>
                </a:cubicBezTo>
                <a:cubicBezTo>
                  <a:pt x="-5849" y="404706"/>
                  <a:pt x="16010" y="492163"/>
                  <a:pt x="108027" y="508036"/>
                </a:cubicBezTo>
                <a:cubicBezTo>
                  <a:pt x="181211" y="520007"/>
                  <a:pt x="256478" y="507488"/>
                  <a:pt x="330298" y="508036"/>
                </a:cubicBezTo>
                <a:cubicBezTo>
                  <a:pt x="482038" y="490497"/>
                  <a:pt x="728667" y="541318"/>
                  <a:pt x="831077" y="410055"/>
                </a:cubicBezTo>
                <a:cubicBezTo>
                  <a:pt x="891479" y="316196"/>
                  <a:pt x="889396" y="168425"/>
                  <a:pt x="807026" y="878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6"/>
          <p:cNvSpPr/>
          <p:nvPr/>
        </p:nvSpPr>
        <p:spPr>
          <a:xfrm>
            <a:off x="359638" y="371200"/>
            <a:ext cx="3869146" cy="4400299"/>
          </a:xfrm>
          <a:custGeom>
            <a:avLst/>
            <a:gdLst/>
            <a:ahLst/>
            <a:cxnLst/>
            <a:rect l="l" t="t" r="r" b="b"/>
            <a:pathLst>
              <a:path w="1717712" h="1953518" extrusionOk="0">
                <a:moveTo>
                  <a:pt x="1717677" y="1051758"/>
                </a:moveTo>
                <a:cubicBezTo>
                  <a:pt x="1717041" y="813899"/>
                  <a:pt x="1713292" y="575995"/>
                  <a:pt x="1710661" y="338136"/>
                </a:cubicBezTo>
                <a:cubicBezTo>
                  <a:pt x="1721382" y="143007"/>
                  <a:pt x="1668478" y="-11692"/>
                  <a:pt x="1396636" y="695"/>
                </a:cubicBezTo>
                <a:cubicBezTo>
                  <a:pt x="1075945" y="147"/>
                  <a:pt x="626492" y="30556"/>
                  <a:pt x="313102" y="62895"/>
                </a:cubicBezTo>
                <a:cubicBezTo>
                  <a:pt x="228254" y="71248"/>
                  <a:pt x="127029" y="84929"/>
                  <a:pt x="80877" y="166423"/>
                </a:cubicBezTo>
                <a:cubicBezTo>
                  <a:pt x="57506" y="207641"/>
                  <a:pt x="52222" y="256313"/>
                  <a:pt x="47991" y="302574"/>
                </a:cubicBezTo>
                <a:cubicBezTo>
                  <a:pt x="26527" y="536443"/>
                  <a:pt x="5742" y="770773"/>
                  <a:pt x="765" y="1005673"/>
                </a:cubicBezTo>
                <a:cubicBezTo>
                  <a:pt x="-2436" y="1229303"/>
                  <a:pt x="2826" y="1455674"/>
                  <a:pt x="47355" y="1675512"/>
                </a:cubicBezTo>
                <a:cubicBezTo>
                  <a:pt x="105433" y="1930275"/>
                  <a:pt x="294247" y="1910587"/>
                  <a:pt x="507266" y="1924377"/>
                </a:cubicBezTo>
                <a:cubicBezTo>
                  <a:pt x="802152" y="1942663"/>
                  <a:pt x="1097629" y="1958514"/>
                  <a:pt x="1393172" y="1952046"/>
                </a:cubicBezTo>
                <a:cubicBezTo>
                  <a:pt x="1441055" y="1950775"/>
                  <a:pt x="1490210" y="1947420"/>
                  <a:pt x="1535440" y="1930429"/>
                </a:cubicBezTo>
                <a:cubicBezTo>
                  <a:pt x="1677402" y="1878007"/>
                  <a:pt x="1689065" y="1706645"/>
                  <a:pt x="1699874" y="1577005"/>
                </a:cubicBezTo>
                <a:cubicBezTo>
                  <a:pt x="1715068" y="1402398"/>
                  <a:pt x="1718093" y="1226979"/>
                  <a:pt x="1717677" y="1051758"/>
                </a:cubicBezTo>
                <a:close/>
                <a:moveTo>
                  <a:pt x="1684308" y="1587616"/>
                </a:moveTo>
                <a:cubicBezTo>
                  <a:pt x="1671833" y="1818701"/>
                  <a:pt x="1618008" y="1947946"/>
                  <a:pt x="1360789" y="1937861"/>
                </a:cubicBezTo>
                <a:cubicBezTo>
                  <a:pt x="1016574" y="1942663"/>
                  <a:pt x="672358" y="1921374"/>
                  <a:pt x="329042" y="1897608"/>
                </a:cubicBezTo>
                <a:cubicBezTo>
                  <a:pt x="86951" y="1886316"/>
                  <a:pt x="53428" y="1699979"/>
                  <a:pt x="34726" y="1498208"/>
                </a:cubicBezTo>
                <a:cubicBezTo>
                  <a:pt x="-9452" y="1099970"/>
                  <a:pt x="26790" y="698817"/>
                  <a:pt x="62702" y="301390"/>
                </a:cubicBezTo>
                <a:cubicBezTo>
                  <a:pt x="68753" y="111151"/>
                  <a:pt x="183835" y="84798"/>
                  <a:pt x="348357" y="74011"/>
                </a:cubicBezTo>
                <a:cubicBezTo>
                  <a:pt x="645698" y="44939"/>
                  <a:pt x="1089889" y="7404"/>
                  <a:pt x="1389160" y="15363"/>
                </a:cubicBezTo>
                <a:cubicBezTo>
                  <a:pt x="1422529" y="16262"/>
                  <a:pt x="1545876" y="-5817"/>
                  <a:pt x="1635416" y="89906"/>
                </a:cubicBezTo>
                <a:cubicBezTo>
                  <a:pt x="1708337" y="167848"/>
                  <a:pt x="1693692" y="282645"/>
                  <a:pt x="1696388" y="380999"/>
                </a:cubicBezTo>
                <a:cubicBezTo>
                  <a:pt x="1696805" y="783117"/>
                  <a:pt x="1718115" y="1186353"/>
                  <a:pt x="1684242" y="15876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6"/>
          <p:cNvSpPr txBox="1">
            <a:spLocks noGrp="1"/>
          </p:cNvSpPr>
          <p:nvPr>
            <p:ph type="title"/>
          </p:nvPr>
        </p:nvSpPr>
        <p:spPr>
          <a:xfrm>
            <a:off x="883375" y="1004988"/>
            <a:ext cx="2879400" cy="9519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73" name="Google Shape;73;p6"/>
          <p:cNvSpPr txBox="1">
            <a:spLocks noGrp="1"/>
          </p:cNvSpPr>
          <p:nvPr>
            <p:ph type="body" idx="1"/>
          </p:nvPr>
        </p:nvSpPr>
        <p:spPr>
          <a:xfrm>
            <a:off x="883525" y="2078413"/>
            <a:ext cx="2879400" cy="2060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74" name="Google Shape;74;p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75" name="Google Shape;75;p6"/>
          <p:cNvSpPr/>
          <p:nvPr/>
        </p:nvSpPr>
        <p:spPr>
          <a:xfrm rot="5400000">
            <a:off x="3614542" y="2581686"/>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6"/>
          <p:cNvSpPr/>
          <p:nvPr/>
        </p:nvSpPr>
        <p:spPr>
          <a:xfrm rot="5400000">
            <a:off x="4155556" y="352287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6"/>
          <p:cNvSpPr/>
          <p:nvPr/>
        </p:nvSpPr>
        <p:spPr>
          <a:xfrm rot="10800000">
            <a:off x="542537" y="4490175"/>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6"/>
          <p:cNvSpPr/>
          <p:nvPr/>
        </p:nvSpPr>
        <p:spPr>
          <a:xfrm rot="5130764">
            <a:off x="247642" y="411835"/>
            <a:ext cx="745888" cy="775329"/>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6"/>
          <p:cNvSpPr/>
          <p:nvPr/>
        </p:nvSpPr>
        <p:spPr>
          <a:xfrm>
            <a:off x="2994774" y="300554"/>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6"/>
          <p:cNvSpPr/>
          <p:nvPr/>
        </p:nvSpPr>
        <p:spPr>
          <a:xfrm>
            <a:off x="1495696" y="4628071"/>
            <a:ext cx="851649" cy="15516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6"/>
          <p:cNvSpPr/>
          <p:nvPr/>
        </p:nvSpPr>
        <p:spPr>
          <a:xfrm rot="10800000">
            <a:off x="545766" y="4680253"/>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2"/>
        <p:cNvGrpSpPr/>
        <p:nvPr/>
      </p:nvGrpSpPr>
      <p:grpSpPr>
        <a:xfrm>
          <a:off x="0" y="0"/>
          <a:ext cx="0" cy="0"/>
          <a:chOff x="0" y="0"/>
          <a:chExt cx="0" cy="0"/>
        </a:xfrm>
      </p:grpSpPr>
      <p:sp>
        <p:nvSpPr>
          <p:cNvPr id="83" name="Google Shape;83;p7"/>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7"/>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7"/>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7" name="Google Shape;87;p7"/>
          <p:cNvSpPr txBox="1">
            <a:spLocks noGrp="1"/>
          </p:cNvSpPr>
          <p:nvPr>
            <p:ph type="body" idx="1"/>
          </p:nvPr>
        </p:nvSpPr>
        <p:spPr>
          <a:xfrm>
            <a:off x="1188175"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8" name="Google Shape;88;p7"/>
          <p:cNvSpPr txBox="1">
            <a:spLocks noGrp="1"/>
          </p:cNvSpPr>
          <p:nvPr>
            <p:ph type="body" idx="2"/>
          </p:nvPr>
        </p:nvSpPr>
        <p:spPr>
          <a:xfrm>
            <a:off x="4611864"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9" name="Google Shape;89;p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90" name="Google Shape;90;p7"/>
          <p:cNvSpPr/>
          <p:nvPr/>
        </p:nvSpPr>
        <p:spPr>
          <a:xfrm>
            <a:off x="8138824" y="237026"/>
            <a:ext cx="739006" cy="92798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7"/>
          <p:cNvSpPr/>
          <p:nvPr/>
        </p:nvSpPr>
        <p:spPr>
          <a:xfrm>
            <a:off x="8547668" y="2847045"/>
            <a:ext cx="262123" cy="231108"/>
          </a:xfrm>
          <a:custGeom>
            <a:avLst/>
            <a:gdLst/>
            <a:ahLst/>
            <a:cxnLst/>
            <a:rect l="l" t="t" r="r" b="b"/>
            <a:pathLst>
              <a:path w="124229" h="109530" extrusionOk="0">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7"/>
          <p:cNvSpPr/>
          <p:nvPr/>
        </p:nvSpPr>
        <p:spPr>
          <a:xfrm>
            <a:off x="4426766" y="4724706"/>
            <a:ext cx="888148" cy="61490"/>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7"/>
          <p:cNvSpPr/>
          <p:nvPr/>
        </p:nvSpPr>
        <p:spPr>
          <a:xfrm>
            <a:off x="5368771" y="4755508"/>
            <a:ext cx="86890"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7"/>
          <p:cNvSpPr/>
          <p:nvPr/>
        </p:nvSpPr>
        <p:spPr>
          <a:xfrm>
            <a:off x="5538652" y="4755173"/>
            <a:ext cx="299728"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7"/>
          <p:cNvSpPr/>
          <p:nvPr/>
        </p:nvSpPr>
        <p:spPr>
          <a:xfrm>
            <a:off x="325536" y="1027644"/>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7"/>
          <p:cNvSpPr/>
          <p:nvPr/>
        </p:nvSpPr>
        <p:spPr>
          <a:xfrm>
            <a:off x="257001" y="1121076"/>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9"/>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9"/>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9"/>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9"/>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9" name="Google Shape;119;p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120" name="Google Shape;120;p9"/>
          <p:cNvSpPr/>
          <p:nvPr/>
        </p:nvSpPr>
        <p:spPr>
          <a:xfrm>
            <a:off x="325536" y="1027644"/>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9"/>
          <p:cNvSpPr/>
          <p:nvPr/>
        </p:nvSpPr>
        <p:spPr>
          <a:xfrm>
            <a:off x="257001" y="1121076"/>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9"/>
          <p:cNvSpPr/>
          <p:nvPr/>
        </p:nvSpPr>
        <p:spPr>
          <a:xfrm>
            <a:off x="2910561" y="377935"/>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9"/>
          <p:cNvSpPr/>
          <p:nvPr/>
        </p:nvSpPr>
        <p:spPr>
          <a:xfrm>
            <a:off x="4390454" y="411302"/>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9"/>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9"/>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9"/>
          <p:cNvSpPr/>
          <p:nvPr/>
        </p:nvSpPr>
        <p:spPr>
          <a:xfrm>
            <a:off x="244743" y="409436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9"/>
          <p:cNvSpPr/>
          <p:nvPr/>
        </p:nvSpPr>
        <p:spPr>
          <a:xfrm>
            <a:off x="8624662" y="1757104"/>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9"/>
          <p:cNvSpPr/>
          <p:nvPr/>
        </p:nvSpPr>
        <p:spPr>
          <a:xfrm>
            <a:off x="4654424" y="4555495"/>
            <a:ext cx="681049" cy="214332"/>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142"/>
        <p:cNvGrpSpPr/>
        <p:nvPr/>
      </p:nvGrpSpPr>
      <p:grpSpPr>
        <a:xfrm>
          <a:off x="0" y="0"/>
          <a:ext cx="0" cy="0"/>
          <a:chOff x="0" y="0"/>
          <a:chExt cx="0" cy="0"/>
        </a:xfrm>
      </p:grpSpPr>
      <p:sp>
        <p:nvSpPr>
          <p:cNvPr id="143" name="Google Shape;143;p11"/>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144" name="Google Shape;144;p11"/>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1"/>
          <p:cNvSpPr/>
          <p:nvPr/>
        </p:nvSpPr>
        <p:spPr>
          <a:xfrm rot="-5673298">
            <a:off x="2374092" y="4308014"/>
            <a:ext cx="113285" cy="95367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1"/>
          <p:cNvSpPr/>
          <p:nvPr/>
        </p:nvSpPr>
        <p:spPr>
          <a:xfrm rot="-5673298">
            <a:off x="2213926" y="4684679"/>
            <a:ext cx="80405" cy="39888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1"/>
          <p:cNvSpPr/>
          <p:nvPr/>
        </p:nvSpPr>
        <p:spPr>
          <a:xfrm>
            <a:off x="5590150" y="299125"/>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1"/>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1"/>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1"/>
          <p:cNvSpPr/>
          <p:nvPr/>
        </p:nvSpPr>
        <p:spPr>
          <a:xfrm>
            <a:off x="331162" y="1999469"/>
            <a:ext cx="211591" cy="2679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1"/>
          <p:cNvSpPr/>
          <p:nvPr/>
        </p:nvSpPr>
        <p:spPr>
          <a:xfrm>
            <a:off x="8564788" y="35845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1"/>
          <p:cNvSpPr/>
          <p:nvPr/>
        </p:nvSpPr>
        <p:spPr>
          <a:xfrm rot="5069525">
            <a:off x="7853134" y="3741816"/>
            <a:ext cx="814157" cy="1022353"/>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1"/>
          <p:cNvSpPr/>
          <p:nvPr/>
        </p:nvSpPr>
        <p:spPr>
          <a:xfrm rot="5400000">
            <a:off x="305418" y="30461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Dark">
  <p:cSld name="BLANK_1">
    <p:bg>
      <p:bgPr>
        <a:solidFill>
          <a:schemeClr val="dk1"/>
        </a:solidFill>
        <a:effectLst/>
      </p:bgPr>
    </p:bg>
    <p:spTree>
      <p:nvGrpSpPr>
        <p:cNvPr id="1" name="Shape 154"/>
        <p:cNvGrpSpPr/>
        <p:nvPr/>
      </p:nvGrpSpPr>
      <p:grpSpPr>
        <a:xfrm>
          <a:off x="0" y="0"/>
          <a:ext cx="0" cy="0"/>
          <a:chOff x="0" y="0"/>
          <a:chExt cx="0" cy="0"/>
        </a:xfrm>
      </p:grpSpPr>
      <p:sp>
        <p:nvSpPr>
          <p:cNvPr id="155" name="Google Shape;155;p1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marL="0" lvl="0" indent="0" algn="r" rtl="0">
              <a:spcBef>
                <a:spcPts val="0"/>
              </a:spcBef>
              <a:spcAft>
                <a:spcPts val="0"/>
              </a:spcAft>
              <a:buNone/>
            </a:pPr>
            <a:fld id="{00000000-1234-1234-1234-123412341234}" type="slidenum">
              <a:rPr lang="en"/>
              <a:t>‹nº›</a:t>
            </a:fld>
            <a:endParaRPr/>
          </a:p>
        </p:txBody>
      </p:sp>
      <p:sp>
        <p:nvSpPr>
          <p:cNvPr id="156" name="Google Shape;156;p12"/>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rot="-5673298">
            <a:off x="2374092" y="4308014"/>
            <a:ext cx="113285" cy="95367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rot="-5673298">
            <a:off x="2213926" y="4684679"/>
            <a:ext cx="80405" cy="39888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5590150" y="299125"/>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a:off x="331162" y="1999469"/>
            <a:ext cx="211591" cy="2679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a:off x="8564788" y="35845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rot="5069525">
            <a:off x="7853134" y="3741816"/>
            <a:ext cx="814157" cy="1022353"/>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rot="5400000">
            <a:off x="305418" y="30461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Half">
  <p:cSld name="BLANK_1_1">
    <p:bg>
      <p:bgPr>
        <a:solidFill>
          <a:schemeClr val="lt1"/>
        </a:solidFill>
        <a:effectLst/>
      </p:bgPr>
    </p:bg>
    <p:spTree>
      <p:nvGrpSpPr>
        <p:cNvPr id="1" name="Shape 166"/>
        <p:cNvGrpSpPr/>
        <p:nvPr/>
      </p:nvGrpSpPr>
      <p:grpSpPr>
        <a:xfrm>
          <a:off x="0" y="0"/>
          <a:ext cx="0" cy="0"/>
          <a:chOff x="0" y="0"/>
          <a:chExt cx="0" cy="0"/>
        </a:xfrm>
      </p:grpSpPr>
      <p:sp>
        <p:nvSpPr>
          <p:cNvPr id="167" name="Google Shape;167;p13"/>
          <p:cNvSpPr/>
          <p:nvPr/>
        </p:nvSpPr>
        <p:spPr>
          <a:xfrm rot="-1760302">
            <a:off x="4588400" y="637136"/>
            <a:ext cx="4206636" cy="4111947"/>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grpSp>
        <p:nvGrpSpPr>
          <p:cNvPr id="169" name="Google Shape;169;p13"/>
          <p:cNvGrpSpPr/>
          <p:nvPr/>
        </p:nvGrpSpPr>
        <p:grpSpPr>
          <a:xfrm>
            <a:off x="4377287" y="431563"/>
            <a:ext cx="4360802" cy="4280374"/>
            <a:chOff x="576654" y="555403"/>
            <a:chExt cx="3865959" cy="3794658"/>
          </a:xfrm>
        </p:grpSpPr>
        <p:sp>
          <p:nvSpPr>
            <p:cNvPr id="170" name="Google Shape;170;p13"/>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3"/>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3"/>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3"/>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3"/>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5" name="Google Shape;175;p13"/>
          <p:cNvSpPr/>
          <p:nvPr/>
        </p:nvSpPr>
        <p:spPr>
          <a:xfrm rot="2700000">
            <a:off x="4969709" y="954676"/>
            <a:ext cx="200969" cy="172851"/>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3"/>
          <p:cNvSpPr/>
          <p:nvPr/>
        </p:nvSpPr>
        <p:spPr>
          <a:xfrm rot="8434612">
            <a:off x="7810734" y="3959265"/>
            <a:ext cx="540275" cy="264310"/>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3375" y="683600"/>
            <a:ext cx="64263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1pPr>
            <a:lvl2pPr lvl="1"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2pPr>
            <a:lvl3pPr lvl="2"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3pPr>
            <a:lvl4pPr lvl="3"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4pPr>
            <a:lvl5pPr lvl="4"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5pPr>
            <a:lvl6pPr lvl="5"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6pPr>
            <a:lvl7pPr lvl="6"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7pPr>
            <a:lvl8pPr lvl="7"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8pPr>
            <a:lvl9pPr lvl="8"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88175" y="1506350"/>
            <a:ext cx="6426300" cy="2840400"/>
          </a:xfrm>
          <a:prstGeom prst="rect">
            <a:avLst/>
          </a:prstGeom>
          <a:noFill/>
          <a:ln>
            <a:noFill/>
          </a:ln>
        </p:spPr>
        <p:txBody>
          <a:bodyPr spcFirstLastPara="1" wrap="square" lIns="0" tIns="0" rIns="0" bIns="0" anchor="t" anchorCtr="0">
            <a:noAutofit/>
          </a:bodyPr>
          <a:lstStyle>
            <a:lvl1pPr marL="457200" lvl="0" indent="-368300" rtl="0">
              <a:lnSpc>
                <a:spcPct val="100000"/>
              </a:lnSpc>
              <a:spcBef>
                <a:spcPts val="0"/>
              </a:spcBef>
              <a:spcAft>
                <a:spcPts val="0"/>
              </a:spcAft>
              <a:buClr>
                <a:schemeClr val="accent1"/>
              </a:buClr>
              <a:buSzPts val="2200"/>
              <a:buFont typeface="Nunito"/>
              <a:buChar char="✗"/>
              <a:defRPr sz="2200">
                <a:solidFill>
                  <a:schemeClr val="dk1"/>
                </a:solidFill>
                <a:latin typeface="Nunito"/>
                <a:ea typeface="Nunito"/>
                <a:cs typeface="Nunito"/>
                <a:sym typeface="Nunito"/>
              </a:defRPr>
            </a:lvl1pPr>
            <a:lvl2pPr marL="914400" lvl="1" indent="-368300" rtl="0">
              <a:lnSpc>
                <a:spcPct val="100000"/>
              </a:lnSpc>
              <a:spcBef>
                <a:spcPts val="1000"/>
              </a:spcBef>
              <a:spcAft>
                <a:spcPts val="0"/>
              </a:spcAft>
              <a:buClr>
                <a:schemeClr val="dk2"/>
              </a:buClr>
              <a:buSzPts val="2200"/>
              <a:buFont typeface="Nunito"/>
              <a:buChar char="✗"/>
              <a:defRPr sz="2200">
                <a:solidFill>
                  <a:schemeClr val="dk1"/>
                </a:solidFill>
                <a:latin typeface="Nunito"/>
                <a:ea typeface="Nunito"/>
                <a:cs typeface="Nunito"/>
                <a:sym typeface="Nunito"/>
              </a:defRPr>
            </a:lvl2pPr>
            <a:lvl3pPr marL="1371600" lvl="2"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3pPr>
            <a:lvl4pPr marL="1828800" lvl="3"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4pPr>
            <a:lvl5pPr marL="2286000" lvl="4"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5pPr>
            <a:lvl6pPr marL="2743200" lvl="5"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6pPr>
            <a:lvl7pPr marL="3200400" lvl="6"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7pPr>
            <a:lvl8pPr marL="3657600" lvl="7"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8pPr>
            <a:lvl9pPr marL="4114800" lvl="8" indent="-368300" rtl="0">
              <a:lnSpc>
                <a:spcPct val="100000"/>
              </a:lnSpc>
              <a:spcBef>
                <a:spcPts val="1000"/>
              </a:spcBef>
              <a:spcAft>
                <a:spcPts val="1000"/>
              </a:spcAft>
              <a:buClr>
                <a:schemeClr val="dk1"/>
              </a:buClr>
              <a:buSzPts val="2200"/>
              <a:buFont typeface="Nunito"/>
              <a:buChar char="■"/>
              <a:defRPr sz="2200">
                <a:solidFill>
                  <a:schemeClr val="dk1"/>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75" y="4693376"/>
            <a:ext cx="548700" cy="300300"/>
          </a:xfrm>
          <a:prstGeom prst="rect">
            <a:avLst/>
          </a:prstGeom>
          <a:noFill/>
          <a:ln>
            <a:noFill/>
          </a:ln>
        </p:spPr>
        <p:txBody>
          <a:bodyPr spcFirstLastPara="1" wrap="square" lIns="0" tIns="0" rIns="0" bIns="0" anchor="ctr" anchorCtr="0">
            <a:noAutofit/>
          </a:bodyPr>
          <a:lstStyle>
            <a:lvl1pPr lvl="0" algn="r" rtl="0">
              <a:buNone/>
              <a:defRPr sz="1500" b="1">
                <a:solidFill>
                  <a:schemeClr val="dk2"/>
                </a:solidFill>
                <a:latin typeface="Amatic SC"/>
                <a:ea typeface="Amatic SC"/>
                <a:cs typeface="Amatic SC"/>
                <a:sym typeface="Amatic SC"/>
              </a:defRPr>
            </a:lvl1pPr>
            <a:lvl2pPr lvl="1" algn="r" rtl="0">
              <a:buNone/>
              <a:defRPr sz="1500" b="1">
                <a:solidFill>
                  <a:schemeClr val="dk2"/>
                </a:solidFill>
                <a:latin typeface="Amatic SC"/>
                <a:ea typeface="Amatic SC"/>
                <a:cs typeface="Amatic SC"/>
                <a:sym typeface="Amatic SC"/>
              </a:defRPr>
            </a:lvl2pPr>
            <a:lvl3pPr lvl="2" algn="r" rtl="0">
              <a:buNone/>
              <a:defRPr sz="1500" b="1">
                <a:solidFill>
                  <a:schemeClr val="dk2"/>
                </a:solidFill>
                <a:latin typeface="Amatic SC"/>
                <a:ea typeface="Amatic SC"/>
                <a:cs typeface="Amatic SC"/>
                <a:sym typeface="Amatic SC"/>
              </a:defRPr>
            </a:lvl3pPr>
            <a:lvl4pPr lvl="3" algn="r" rtl="0">
              <a:buNone/>
              <a:defRPr sz="1500" b="1">
                <a:solidFill>
                  <a:schemeClr val="dk2"/>
                </a:solidFill>
                <a:latin typeface="Amatic SC"/>
                <a:ea typeface="Amatic SC"/>
                <a:cs typeface="Amatic SC"/>
                <a:sym typeface="Amatic SC"/>
              </a:defRPr>
            </a:lvl4pPr>
            <a:lvl5pPr lvl="4" algn="r" rtl="0">
              <a:buNone/>
              <a:defRPr sz="1500" b="1">
                <a:solidFill>
                  <a:schemeClr val="dk2"/>
                </a:solidFill>
                <a:latin typeface="Amatic SC"/>
                <a:ea typeface="Amatic SC"/>
                <a:cs typeface="Amatic SC"/>
                <a:sym typeface="Amatic SC"/>
              </a:defRPr>
            </a:lvl5pPr>
            <a:lvl6pPr lvl="5" algn="r" rtl="0">
              <a:buNone/>
              <a:defRPr sz="1500" b="1">
                <a:solidFill>
                  <a:schemeClr val="dk2"/>
                </a:solidFill>
                <a:latin typeface="Amatic SC"/>
                <a:ea typeface="Amatic SC"/>
                <a:cs typeface="Amatic SC"/>
                <a:sym typeface="Amatic SC"/>
              </a:defRPr>
            </a:lvl6pPr>
            <a:lvl7pPr lvl="6" algn="r" rtl="0">
              <a:buNone/>
              <a:defRPr sz="1500" b="1">
                <a:solidFill>
                  <a:schemeClr val="dk2"/>
                </a:solidFill>
                <a:latin typeface="Amatic SC"/>
                <a:ea typeface="Amatic SC"/>
                <a:cs typeface="Amatic SC"/>
                <a:sym typeface="Amatic SC"/>
              </a:defRPr>
            </a:lvl7pPr>
            <a:lvl8pPr lvl="7" algn="r" rtl="0">
              <a:buNone/>
              <a:defRPr sz="1500" b="1">
                <a:solidFill>
                  <a:schemeClr val="dk2"/>
                </a:solidFill>
                <a:latin typeface="Amatic SC"/>
                <a:ea typeface="Amatic SC"/>
                <a:cs typeface="Amatic SC"/>
                <a:sym typeface="Amatic SC"/>
              </a:defRPr>
            </a:lvl8pPr>
            <a:lvl9pPr lvl="8" algn="r" rtl="0">
              <a:buNone/>
              <a:defRPr sz="1500" b="1">
                <a:solidFill>
                  <a:schemeClr val="dk2"/>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7" r:id="rId7"/>
    <p:sldLayoutId id="2147483658" r:id="rId8"/>
    <p:sldLayoutId id="2147483659" r:id="rId9"/>
    <p:sldLayoutId id="214748366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1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9" name="Google Shape;183;p15">
            <a:extLst>
              <a:ext uri="{FF2B5EF4-FFF2-40B4-BE49-F238E27FC236}">
                <a16:creationId xmlns:a16="http://schemas.microsoft.com/office/drawing/2014/main" id="{F6ADC3BD-227D-4DC1-8316-CB4FA0D4480D}"/>
              </a:ext>
            </a:extLst>
          </p:cNvPr>
          <p:cNvSpPr txBox="1">
            <a:spLocks/>
          </p:cNvSpPr>
          <p:nvPr/>
        </p:nvSpPr>
        <p:spPr>
          <a:xfrm>
            <a:off x="1378225" y="763612"/>
            <a:ext cx="6639339" cy="10316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9pPr>
          </a:lstStyle>
          <a:p>
            <a:r>
              <a:rPr lang="pt-BR" sz="6000" dirty="0"/>
              <a:t>Nosso Projeto</a:t>
            </a:r>
          </a:p>
        </p:txBody>
      </p:sp>
      <p:sp>
        <p:nvSpPr>
          <p:cNvPr id="10" name="Google Shape;183;p15">
            <a:extLst>
              <a:ext uri="{FF2B5EF4-FFF2-40B4-BE49-F238E27FC236}">
                <a16:creationId xmlns:a16="http://schemas.microsoft.com/office/drawing/2014/main" id="{BEED99D7-1BF1-4FFD-8C93-9F81472CF214}"/>
              </a:ext>
            </a:extLst>
          </p:cNvPr>
          <p:cNvSpPr txBox="1">
            <a:spLocks/>
          </p:cNvSpPr>
          <p:nvPr/>
        </p:nvSpPr>
        <p:spPr>
          <a:xfrm>
            <a:off x="1252329" y="2062682"/>
            <a:ext cx="6639339" cy="85860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9pPr>
          </a:lstStyle>
          <a:p>
            <a:r>
              <a:rPr lang="pt-BR" sz="7000" u="sng" dirty="0">
                <a:solidFill>
                  <a:schemeClr val="bg1"/>
                </a:solidFill>
              </a:rPr>
              <a:t>Website Institucional</a:t>
            </a:r>
          </a:p>
        </p:txBody>
      </p:sp>
      <p:sp>
        <p:nvSpPr>
          <p:cNvPr id="16" name="Google Shape;183;p15">
            <a:extLst>
              <a:ext uri="{FF2B5EF4-FFF2-40B4-BE49-F238E27FC236}">
                <a16:creationId xmlns:a16="http://schemas.microsoft.com/office/drawing/2014/main" id="{36F50E01-2A3A-41D9-B8C0-33E3B921523F}"/>
              </a:ext>
            </a:extLst>
          </p:cNvPr>
          <p:cNvSpPr txBox="1">
            <a:spLocks/>
          </p:cNvSpPr>
          <p:nvPr/>
        </p:nvSpPr>
        <p:spPr>
          <a:xfrm>
            <a:off x="1252330" y="3182418"/>
            <a:ext cx="6639339" cy="858606"/>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6000" b="1" dirty="0">
                <a:solidFill>
                  <a:schemeClr val="dk1"/>
                </a:solidFill>
                <a:latin typeface="Amatic SC"/>
                <a:cs typeface="Amatic SC"/>
                <a:sym typeface="Amatic SC"/>
              </a:rPr>
              <a:t>PRGT</a:t>
            </a:r>
            <a:r>
              <a:rPr lang="pt-BR" sz="5400" b="1" dirty="0">
                <a:solidFill>
                  <a:schemeClr val="dk1"/>
                </a:solidFill>
                <a:latin typeface="Amatic SC"/>
                <a:cs typeface="Amatic SC"/>
                <a:sym typeface="Amatic SC"/>
              </a:rPr>
              <a:t> </a:t>
            </a:r>
            <a:r>
              <a:rPr lang="pt-BR" sz="4000" b="1" dirty="0">
                <a:solidFill>
                  <a:schemeClr val="dk1"/>
                </a:solidFill>
                <a:latin typeface="Amatic SC"/>
                <a:cs typeface="Amatic SC"/>
                <a:sym typeface="Amatic SC"/>
              </a:rPr>
              <a:t>Obras Reformas e Construção</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0"/>
          <p:cNvSpPr txBox="1">
            <a:spLocks noGrp="1"/>
          </p:cNvSpPr>
          <p:nvPr>
            <p:ph type="ctrTitle" idx="4294967295"/>
          </p:nvPr>
        </p:nvSpPr>
        <p:spPr>
          <a:xfrm>
            <a:off x="4572000" y="2124299"/>
            <a:ext cx="3485774" cy="894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000" u="sng" dirty="0">
                <a:solidFill>
                  <a:schemeClr val="accent2"/>
                </a:solidFill>
              </a:rPr>
              <a:t>R$40.000</a:t>
            </a:r>
            <a:r>
              <a:rPr lang="en" sz="8000" u="sng" dirty="0">
                <a:solidFill>
                  <a:schemeClr val="accent2"/>
                </a:solidFill>
              </a:rPr>
              <a:t>,</a:t>
            </a:r>
            <a:r>
              <a:rPr lang="en" sz="3600" u="sng" dirty="0">
                <a:solidFill>
                  <a:schemeClr val="accent2"/>
                </a:solidFill>
              </a:rPr>
              <a:t>00</a:t>
            </a:r>
            <a:endParaRPr sz="3600" u="sng" dirty="0">
              <a:solidFill>
                <a:schemeClr val="accent2"/>
              </a:solidFill>
            </a:endParaRPr>
          </a:p>
        </p:txBody>
      </p:sp>
      <p:sp>
        <p:nvSpPr>
          <p:cNvPr id="327" name="Google Shape;327;p30"/>
          <p:cNvSpPr txBox="1">
            <a:spLocks noGrp="1"/>
          </p:cNvSpPr>
          <p:nvPr>
            <p:ph type="subTitle" idx="4294967295"/>
          </p:nvPr>
        </p:nvSpPr>
        <p:spPr>
          <a:xfrm>
            <a:off x="656250" y="59339"/>
            <a:ext cx="7433400" cy="463200"/>
          </a:xfrm>
          <a:prstGeom prst="rect">
            <a:avLst/>
          </a:prstGeom>
        </p:spPr>
        <p:txBody>
          <a:bodyPr spcFirstLastPara="1" wrap="square" lIns="0" tIns="0" rIns="0" bIns="0" anchor="t" anchorCtr="0">
            <a:noAutofit/>
          </a:bodyPr>
          <a:lstStyle/>
          <a:p>
            <a:pPr marL="0" lvl="0" indent="0" algn="ctr" rtl="0">
              <a:spcBef>
                <a:spcPts val="0"/>
              </a:spcBef>
              <a:spcAft>
                <a:spcPts val="1000"/>
              </a:spcAft>
              <a:buNone/>
            </a:pPr>
            <a:r>
              <a:rPr lang="en" sz="2800" dirty="0"/>
              <a:t>AS-IS</a:t>
            </a:r>
            <a:endParaRPr sz="2800" dirty="0"/>
          </a:p>
        </p:txBody>
      </p:sp>
      <p:sp>
        <p:nvSpPr>
          <p:cNvPr id="330" name="Google Shape;330;p30"/>
          <p:cNvSpPr txBox="1">
            <a:spLocks noGrp="1"/>
          </p:cNvSpPr>
          <p:nvPr>
            <p:ph type="ctrTitle" idx="4294967295"/>
          </p:nvPr>
        </p:nvSpPr>
        <p:spPr>
          <a:xfrm>
            <a:off x="855300" y="3369426"/>
            <a:ext cx="7433400" cy="894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accent4"/>
                </a:solidFill>
              </a:rPr>
              <a:t>Despesas/Mês com Funcionários e Tecnologia - 16,000,00</a:t>
            </a:r>
            <a:endParaRPr dirty="0">
              <a:solidFill>
                <a:schemeClr val="accent4"/>
              </a:solidFill>
            </a:endParaRPr>
          </a:p>
        </p:txBody>
      </p:sp>
      <p:sp>
        <p:nvSpPr>
          <p:cNvPr id="10" name="Google Shape;331;p30">
            <a:extLst>
              <a:ext uri="{FF2B5EF4-FFF2-40B4-BE49-F238E27FC236}">
                <a16:creationId xmlns:a16="http://schemas.microsoft.com/office/drawing/2014/main" id="{B229ECEF-FFBB-4C10-A898-D7F2133E1C93}"/>
              </a:ext>
            </a:extLst>
          </p:cNvPr>
          <p:cNvSpPr txBox="1">
            <a:spLocks/>
          </p:cNvSpPr>
          <p:nvPr/>
        </p:nvSpPr>
        <p:spPr>
          <a:xfrm>
            <a:off x="770550" y="879174"/>
            <a:ext cx="76029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chemeClr val="accent1"/>
              </a:buClr>
              <a:buSzPts val="2200"/>
              <a:buFont typeface="Nunito"/>
              <a:buChar char="✗"/>
              <a:defRPr sz="2200" b="0" i="0" u="none" strike="noStrike" cap="none">
                <a:solidFill>
                  <a:schemeClr val="dk1"/>
                </a:solidFill>
                <a:latin typeface="Nunito"/>
                <a:ea typeface="Nunito"/>
                <a:cs typeface="Nunito"/>
                <a:sym typeface="Nunito"/>
              </a:defRPr>
            </a:lvl1pPr>
            <a:lvl2pPr marL="914400" marR="0" lvl="1" indent="-368300" algn="l" rtl="0">
              <a:lnSpc>
                <a:spcPct val="100000"/>
              </a:lnSpc>
              <a:spcBef>
                <a:spcPts val="1000"/>
              </a:spcBef>
              <a:spcAft>
                <a:spcPts val="0"/>
              </a:spcAft>
              <a:buClr>
                <a:schemeClr val="dk2"/>
              </a:buClr>
              <a:buSzPts val="2200"/>
              <a:buFont typeface="Nunito"/>
              <a:buChar char="✗"/>
              <a:defRPr sz="2200" b="0" i="0" u="none" strike="noStrike" cap="none">
                <a:solidFill>
                  <a:schemeClr val="dk1"/>
                </a:solidFill>
                <a:latin typeface="Nunito"/>
                <a:ea typeface="Nunito"/>
                <a:cs typeface="Nunito"/>
                <a:sym typeface="Nunito"/>
              </a:defRPr>
            </a:lvl2pPr>
            <a:lvl3pPr marL="1371600" marR="0" lvl="2"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3pPr>
            <a:lvl4pPr marL="1828800" marR="0" lvl="3"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4pPr>
            <a:lvl5pPr marL="2286000" marR="0" lvl="4"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5pPr>
            <a:lvl6pPr marL="2743200" marR="0" lvl="5"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6pPr>
            <a:lvl7pPr marL="3200400" marR="0" lvl="6"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7pPr>
            <a:lvl8pPr marL="3657600" marR="0" lvl="7"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8pPr>
            <a:lvl9pPr marL="4114800" marR="0" lvl="8" indent="-368300" algn="l" rtl="0">
              <a:lnSpc>
                <a:spcPct val="100000"/>
              </a:lnSpc>
              <a:spcBef>
                <a:spcPts val="1000"/>
              </a:spcBef>
              <a:spcAft>
                <a:spcPts val="1000"/>
              </a:spcAft>
              <a:buClr>
                <a:schemeClr val="dk1"/>
              </a:buClr>
              <a:buSzPts val="2200"/>
              <a:buFont typeface="Nunito"/>
              <a:buChar char="■"/>
              <a:defRPr sz="2200" b="0" i="0" u="none" strike="noStrike" cap="none">
                <a:solidFill>
                  <a:schemeClr val="dk1"/>
                </a:solidFill>
                <a:latin typeface="Nunito"/>
                <a:ea typeface="Nunito"/>
                <a:cs typeface="Nunito"/>
                <a:sym typeface="Nunito"/>
              </a:defRPr>
            </a:lvl9pPr>
          </a:lstStyle>
          <a:p>
            <a:pPr marL="88900" indent="0">
              <a:buNone/>
            </a:pPr>
            <a:r>
              <a:rPr lang="pt-BR" sz="2800" u="sng" dirty="0">
                <a:solidFill>
                  <a:srgbClr val="487AA4"/>
                </a:solidFill>
                <a:latin typeface="Nunito" panose="020B0604020202020204" charset="0"/>
              </a:rPr>
              <a:t>média de </a:t>
            </a:r>
            <a:r>
              <a:rPr lang="pt-BR" sz="3600" b="1" u="sng" dirty="0">
                <a:solidFill>
                  <a:srgbClr val="487AA4"/>
                </a:solidFill>
                <a:latin typeface="Nunito" panose="020B0604020202020204" charset="0"/>
              </a:rPr>
              <a:t>02</a:t>
            </a:r>
            <a:r>
              <a:rPr lang="pt-BR" sz="2800" b="1" u="sng" dirty="0">
                <a:solidFill>
                  <a:srgbClr val="487AA4"/>
                </a:solidFill>
                <a:latin typeface="Nunito" panose="020B0604020202020204" charset="0"/>
              </a:rPr>
              <a:t> </a:t>
            </a:r>
            <a:r>
              <a:rPr lang="pt-BR" sz="2800" u="sng" dirty="0">
                <a:solidFill>
                  <a:srgbClr val="487AA4"/>
                </a:solidFill>
                <a:latin typeface="Nunito" panose="020B0604020202020204" charset="0"/>
              </a:rPr>
              <a:t>novos</a:t>
            </a:r>
            <a:r>
              <a:rPr lang="pt-BR" sz="2800" b="1" u="sng" dirty="0">
                <a:solidFill>
                  <a:srgbClr val="487AA4"/>
                </a:solidFill>
                <a:latin typeface="Nunito" panose="020B0604020202020204" charset="0"/>
              </a:rPr>
              <a:t> Clientes/Projetos </a:t>
            </a:r>
            <a:r>
              <a:rPr lang="pt-BR" sz="2800" u="sng" dirty="0">
                <a:solidFill>
                  <a:srgbClr val="487AA4"/>
                </a:solidFill>
                <a:latin typeface="Nunito" panose="020B0604020202020204" charset="0"/>
              </a:rPr>
              <a:t>por mês</a:t>
            </a:r>
          </a:p>
        </p:txBody>
      </p:sp>
      <p:sp>
        <p:nvSpPr>
          <p:cNvPr id="8" name="Google Shape;326;p30">
            <a:extLst>
              <a:ext uri="{FF2B5EF4-FFF2-40B4-BE49-F238E27FC236}">
                <a16:creationId xmlns:a16="http://schemas.microsoft.com/office/drawing/2014/main" id="{8AFA630C-2291-4009-B9D6-554C2311D01B}"/>
              </a:ext>
            </a:extLst>
          </p:cNvPr>
          <p:cNvSpPr txBox="1">
            <a:spLocks/>
          </p:cNvSpPr>
          <p:nvPr/>
        </p:nvSpPr>
        <p:spPr>
          <a:xfrm>
            <a:off x="779100" y="1863825"/>
            <a:ext cx="3271902" cy="141584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1pPr>
            <a:lvl2pPr marR="0" lvl="1"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2pPr>
            <a:lvl3pPr marR="0" lvl="2"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3pPr>
            <a:lvl4pPr marR="0" lvl="3"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4pPr>
            <a:lvl5pPr marR="0" lvl="4"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5pPr>
            <a:lvl6pPr marR="0" lvl="5"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6pPr>
            <a:lvl7pPr marR="0" lvl="6"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7pPr>
            <a:lvl8pPr marR="0" lvl="7"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8pPr>
            <a:lvl9pPr marR="0" lvl="8"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9pPr>
          </a:lstStyle>
          <a:p>
            <a:pPr algn="ctr"/>
            <a:r>
              <a:rPr lang="pt-BR" sz="6000" dirty="0">
                <a:solidFill>
                  <a:schemeClr val="accent2"/>
                </a:solidFill>
              </a:rPr>
              <a:t>Receita Mensal</a:t>
            </a:r>
          </a:p>
          <a:p>
            <a:pPr algn="ctr"/>
            <a:r>
              <a:rPr lang="pt-BR" sz="6000" dirty="0">
                <a:solidFill>
                  <a:schemeClr val="accent2"/>
                </a:solidFill>
              </a:rPr>
              <a:t>Atual</a:t>
            </a:r>
          </a:p>
        </p:txBody>
      </p:sp>
    </p:spTree>
  </p:cSld>
  <p:clrMapOvr>
    <a:masterClrMapping/>
  </p:clrMapOvr>
  <mc:AlternateContent xmlns:mc="http://schemas.openxmlformats.org/markup-compatibility/2006">
    <mc:Choice xmlns:p15="http://schemas.microsoft.com/office/powerpoint/2012/main" Requires="p15">
      <p:transition spd="med">
        <p15:prstTrans prst="fallOver"/>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p24"/>
          <p:cNvSpPr txBox="1">
            <a:spLocks noGrp="1"/>
          </p:cNvSpPr>
          <p:nvPr>
            <p:ph type="title"/>
          </p:nvPr>
        </p:nvSpPr>
        <p:spPr>
          <a:xfrm>
            <a:off x="1569175" y="2012950"/>
            <a:ext cx="1910625" cy="1117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pt-BR" sz="8000" dirty="0"/>
              <a:t>T</a:t>
            </a:r>
            <a:r>
              <a:rPr lang="en" sz="8000" dirty="0"/>
              <a:t>o-be</a:t>
            </a:r>
            <a:endParaRPr sz="8000" dirty="0"/>
          </a:p>
        </p:txBody>
      </p:sp>
      <p:sp>
        <p:nvSpPr>
          <p:cNvPr id="265" name="Google Shape;265;p2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TO-BE</a:t>
            </a:r>
            <a:endParaRPr dirty="0"/>
          </a:p>
        </p:txBody>
      </p:sp>
      <p:sp>
        <p:nvSpPr>
          <p:cNvPr id="190" name="Google Shape;190;p16"/>
          <p:cNvSpPr txBox="1">
            <a:spLocks noGrp="1"/>
          </p:cNvSpPr>
          <p:nvPr>
            <p:ph type="body" idx="1"/>
          </p:nvPr>
        </p:nvSpPr>
        <p:spPr>
          <a:xfrm>
            <a:off x="1036876" y="1717467"/>
            <a:ext cx="6805098" cy="2297365"/>
          </a:xfrm>
          <a:prstGeom prst="rect">
            <a:avLst/>
          </a:prstGeom>
        </p:spPr>
        <p:txBody>
          <a:bodyPr spcFirstLastPara="1" wrap="square" lIns="0" tIns="0" rIns="0" bIns="0" anchor="t" anchorCtr="0">
            <a:noAutofit/>
          </a:bodyPr>
          <a:lstStyle/>
          <a:p>
            <a:pPr marL="101600" indent="0">
              <a:buNone/>
            </a:pPr>
            <a:r>
              <a:rPr lang="pt-BR" sz="2400" b="0" i="0" u="none" strike="noStrike" baseline="0" dirty="0">
                <a:solidFill>
                  <a:schemeClr val="accent4">
                    <a:lumMod val="75000"/>
                  </a:schemeClr>
                </a:solidFill>
                <a:latin typeface="Calibri" panose="020F0502020204030204" pitchFamily="34" charset="0"/>
              </a:rPr>
              <a:t>Revitalização do novo website focado principalmente nas características e expertises principais da empresa, no apelo visual, na tecnologia de ponta, marketing, acesso ao portfólio, gerando em curto prazo de tempo uma expectativa de conversão de uma quantidade maior de potenciais clientes.</a:t>
            </a:r>
            <a:endParaRPr lang="pt-BR" sz="2400" b="0" i="0" u="none" strike="noStrike" baseline="0" dirty="0">
              <a:solidFill>
                <a:schemeClr val="accent4">
                  <a:lumMod val="75000"/>
                </a:schemeClr>
              </a:solidFill>
              <a:latin typeface="Nunito" panose="020B0604020202020204" charset="0"/>
            </a:endParaRPr>
          </a:p>
        </p:txBody>
      </p:sp>
      <p:sp>
        <p:nvSpPr>
          <p:cNvPr id="192" name="Google Shape;192;p1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93" name="Google Shape;193;p16"/>
          <p:cNvSpPr/>
          <p:nvPr/>
        </p:nvSpPr>
        <p:spPr>
          <a:xfrm>
            <a:off x="7742111" y="371399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075169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9"/>
          <p:cNvSpPr txBox="1">
            <a:spLocks noGrp="1"/>
          </p:cNvSpPr>
          <p:nvPr>
            <p:ph type="ctrTitle" idx="4294967295"/>
          </p:nvPr>
        </p:nvSpPr>
        <p:spPr>
          <a:xfrm>
            <a:off x="3746070" y="1971227"/>
            <a:ext cx="4658305" cy="1401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000" u="sng" dirty="0">
                <a:solidFill>
                  <a:schemeClr val="accent1"/>
                </a:solidFill>
              </a:rPr>
              <a:t>R$ 83.000,</a:t>
            </a:r>
            <a:r>
              <a:rPr lang="en" sz="3600" u="sng" dirty="0">
                <a:solidFill>
                  <a:schemeClr val="accent1"/>
                </a:solidFill>
              </a:rPr>
              <a:t>00</a:t>
            </a:r>
            <a:endParaRPr sz="3600" u="sng" dirty="0">
              <a:solidFill>
                <a:schemeClr val="accent1"/>
              </a:solidFill>
            </a:endParaRPr>
          </a:p>
        </p:txBody>
      </p:sp>
      <p:sp>
        <p:nvSpPr>
          <p:cNvPr id="320" name="Google Shape;320;p29"/>
          <p:cNvSpPr txBox="1">
            <a:spLocks noGrp="1"/>
          </p:cNvSpPr>
          <p:nvPr>
            <p:ph type="subTitle" idx="4294967295"/>
          </p:nvPr>
        </p:nvSpPr>
        <p:spPr>
          <a:xfrm>
            <a:off x="199950" y="661043"/>
            <a:ext cx="8478775" cy="471851"/>
          </a:xfrm>
          <a:prstGeom prst="rect">
            <a:avLst/>
          </a:prstGeom>
        </p:spPr>
        <p:txBody>
          <a:bodyPr spcFirstLastPara="1" wrap="square" lIns="0" tIns="0" rIns="0" bIns="0" anchor="t" anchorCtr="0">
            <a:noAutofit/>
          </a:bodyPr>
          <a:lstStyle/>
          <a:p>
            <a:pPr marL="0" lvl="0" indent="0" algn="ctr" rtl="0">
              <a:spcBef>
                <a:spcPts val="0"/>
              </a:spcBef>
              <a:spcAft>
                <a:spcPts val="1000"/>
              </a:spcAft>
              <a:buNone/>
            </a:pPr>
            <a:r>
              <a:rPr lang="en" sz="2800" b="1" dirty="0">
                <a:solidFill>
                  <a:schemeClr val="lt2"/>
                </a:solidFill>
              </a:rPr>
              <a:t>Aumentar</a:t>
            </a:r>
            <a:r>
              <a:rPr lang="en" sz="2800" dirty="0">
                <a:solidFill>
                  <a:schemeClr val="lt2"/>
                </a:solidFill>
              </a:rPr>
              <a:t> </a:t>
            </a:r>
            <a:r>
              <a:rPr lang="en" sz="2800" b="1" dirty="0">
                <a:solidFill>
                  <a:schemeClr val="lt2"/>
                </a:solidFill>
              </a:rPr>
              <a:t>a média </a:t>
            </a:r>
            <a:r>
              <a:rPr lang="en" sz="2400" dirty="0">
                <a:solidFill>
                  <a:schemeClr val="lt2"/>
                </a:solidFill>
              </a:rPr>
              <a:t>para no mínimo</a:t>
            </a:r>
            <a:endParaRPr sz="2400" dirty="0">
              <a:solidFill>
                <a:schemeClr val="lt2"/>
              </a:solidFill>
            </a:endParaRPr>
          </a:p>
        </p:txBody>
      </p:sp>
      <p:sp>
        <p:nvSpPr>
          <p:cNvPr id="321" name="Google Shape;321;p2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2"/>
                </a:solidFill>
              </a:rPr>
              <a:t>13</a:t>
            </a:fld>
            <a:endParaRPr>
              <a:solidFill>
                <a:schemeClr val="lt2"/>
              </a:solidFill>
            </a:endParaRPr>
          </a:p>
        </p:txBody>
      </p:sp>
      <p:sp>
        <p:nvSpPr>
          <p:cNvPr id="5" name="Google Shape;320;p29">
            <a:extLst>
              <a:ext uri="{FF2B5EF4-FFF2-40B4-BE49-F238E27FC236}">
                <a16:creationId xmlns:a16="http://schemas.microsoft.com/office/drawing/2014/main" id="{4D0D5D91-526D-45FA-8CB7-CC821AD82053}"/>
              </a:ext>
            </a:extLst>
          </p:cNvPr>
          <p:cNvSpPr txBox="1">
            <a:spLocks/>
          </p:cNvSpPr>
          <p:nvPr/>
        </p:nvSpPr>
        <p:spPr>
          <a:xfrm>
            <a:off x="722637" y="2664374"/>
            <a:ext cx="3033063" cy="77758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chemeClr val="accent1"/>
              </a:buClr>
              <a:buSzPts val="2200"/>
              <a:buFont typeface="Nunito"/>
              <a:buChar char="✗"/>
              <a:defRPr sz="2200" b="0" i="0" u="none" strike="noStrike" cap="none">
                <a:solidFill>
                  <a:schemeClr val="dk1"/>
                </a:solidFill>
                <a:latin typeface="Nunito"/>
                <a:ea typeface="Nunito"/>
                <a:cs typeface="Nunito"/>
                <a:sym typeface="Nunito"/>
              </a:defRPr>
            </a:lvl1pPr>
            <a:lvl2pPr marL="914400" marR="0" lvl="1" indent="-368300" algn="l" rtl="0">
              <a:lnSpc>
                <a:spcPct val="100000"/>
              </a:lnSpc>
              <a:spcBef>
                <a:spcPts val="1000"/>
              </a:spcBef>
              <a:spcAft>
                <a:spcPts val="0"/>
              </a:spcAft>
              <a:buClr>
                <a:schemeClr val="dk2"/>
              </a:buClr>
              <a:buSzPts val="2200"/>
              <a:buFont typeface="Nunito"/>
              <a:buChar char="✗"/>
              <a:defRPr sz="2200" b="0" i="0" u="none" strike="noStrike" cap="none">
                <a:solidFill>
                  <a:schemeClr val="dk1"/>
                </a:solidFill>
                <a:latin typeface="Nunito"/>
                <a:ea typeface="Nunito"/>
                <a:cs typeface="Nunito"/>
                <a:sym typeface="Nunito"/>
              </a:defRPr>
            </a:lvl2pPr>
            <a:lvl3pPr marL="1371600" marR="0" lvl="2"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3pPr>
            <a:lvl4pPr marL="1828800" marR="0" lvl="3"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4pPr>
            <a:lvl5pPr marL="2286000" marR="0" lvl="4"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5pPr>
            <a:lvl6pPr marL="2743200" marR="0" lvl="5"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6pPr>
            <a:lvl7pPr marL="3200400" marR="0" lvl="6"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7pPr>
            <a:lvl8pPr marL="3657600" marR="0" lvl="7"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8pPr>
            <a:lvl9pPr marL="4114800" marR="0" lvl="8" indent="-368300" algn="l" rtl="0">
              <a:lnSpc>
                <a:spcPct val="100000"/>
              </a:lnSpc>
              <a:spcBef>
                <a:spcPts val="1000"/>
              </a:spcBef>
              <a:spcAft>
                <a:spcPts val="1000"/>
              </a:spcAft>
              <a:buClr>
                <a:schemeClr val="dk1"/>
              </a:buClr>
              <a:buSzPts val="2200"/>
              <a:buFont typeface="Nunito"/>
              <a:buChar char="■"/>
              <a:defRPr sz="2200" b="0" i="0" u="none" strike="noStrike" cap="none">
                <a:solidFill>
                  <a:schemeClr val="dk1"/>
                </a:solidFill>
                <a:latin typeface="Nunito"/>
                <a:ea typeface="Nunito"/>
                <a:cs typeface="Nunito"/>
                <a:sym typeface="Nunito"/>
              </a:defRPr>
            </a:lvl9pPr>
          </a:lstStyle>
          <a:p>
            <a:pPr marL="0" indent="0" algn="ctr">
              <a:spcAft>
                <a:spcPts val="1000"/>
              </a:spcAft>
              <a:buFont typeface="Nunito"/>
              <a:buNone/>
            </a:pPr>
            <a:r>
              <a:rPr lang="pt-BR" sz="5400" b="1" dirty="0">
                <a:solidFill>
                  <a:schemeClr val="accent1"/>
                </a:solidFill>
                <a:latin typeface="Amatic SC" panose="020B0604020202020204" charset="-79"/>
                <a:cs typeface="Amatic SC" panose="020B0604020202020204" charset="-79"/>
              </a:rPr>
              <a:t>Receita Mensal</a:t>
            </a:r>
          </a:p>
        </p:txBody>
      </p:sp>
      <p:sp>
        <p:nvSpPr>
          <p:cNvPr id="6" name="Google Shape;320;p29">
            <a:extLst>
              <a:ext uri="{FF2B5EF4-FFF2-40B4-BE49-F238E27FC236}">
                <a16:creationId xmlns:a16="http://schemas.microsoft.com/office/drawing/2014/main" id="{921381B0-A20D-4FAE-9B3A-BB08834C8507}"/>
              </a:ext>
            </a:extLst>
          </p:cNvPr>
          <p:cNvSpPr txBox="1">
            <a:spLocks/>
          </p:cNvSpPr>
          <p:nvPr/>
        </p:nvSpPr>
        <p:spPr>
          <a:xfrm>
            <a:off x="591208" y="1916314"/>
            <a:ext cx="3033063" cy="7775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chemeClr val="accent1"/>
              </a:buClr>
              <a:buSzPts val="2200"/>
              <a:buFont typeface="Nunito"/>
              <a:buChar char="✗"/>
              <a:defRPr sz="2200" b="0" i="0" u="none" strike="noStrike" cap="none">
                <a:solidFill>
                  <a:schemeClr val="dk1"/>
                </a:solidFill>
                <a:latin typeface="Nunito"/>
                <a:ea typeface="Nunito"/>
                <a:cs typeface="Nunito"/>
                <a:sym typeface="Nunito"/>
              </a:defRPr>
            </a:lvl1pPr>
            <a:lvl2pPr marL="914400" marR="0" lvl="1" indent="-368300" algn="l" rtl="0">
              <a:lnSpc>
                <a:spcPct val="100000"/>
              </a:lnSpc>
              <a:spcBef>
                <a:spcPts val="1000"/>
              </a:spcBef>
              <a:spcAft>
                <a:spcPts val="0"/>
              </a:spcAft>
              <a:buClr>
                <a:schemeClr val="dk2"/>
              </a:buClr>
              <a:buSzPts val="2200"/>
              <a:buFont typeface="Nunito"/>
              <a:buChar char="✗"/>
              <a:defRPr sz="2200" b="0" i="0" u="none" strike="noStrike" cap="none">
                <a:solidFill>
                  <a:schemeClr val="dk1"/>
                </a:solidFill>
                <a:latin typeface="Nunito"/>
                <a:ea typeface="Nunito"/>
                <a:cs typeface="Nunito"/>
                <a:sym typeface="Nunito"/>
              </a:defRPr>
            </a:lvl2pPr>
            <a:lvl3pPr marL="1371600" marR="0" lvl="2"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3pPr>
            <a:lvl4pPr marL="1828800" marR="0" lvl="3"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4pPr>
            <a:lvl5pPr marL="2286000" marR="0" lvl="4"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5pPr>
            <a:lvl6pPr marL="2743200" marR="0" lvl="5"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6pPr>
            <a:lvl7pPr marL="3200400" marR="0" lvl="6"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7pPr>
            <a:lvl8pPr marL="3657600" marR="0" lvl="7"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8pPr>
            <a:lvl9pPr marL="4114800" marR="0" lvl="8" indent="-368300" algn="l" rtl="0">
              <a:lnSpc>
                <a:spcPct val="100000"/>
              </a:lnSpc>
              <a:spcBef>
                <a:spcPts val="1000"/>
              </a:spcBef>
              <a:spcAft>
                <a:spcPts val="1000"/>
              </a:spcAft>
              <a:buClr>
                <a:schemeClr val="dk1"/>
              </a:buClr>
              <a:buSzPts val="2200"/>
              <a:buFont typeface="Nunito"/>
              <a:buChar char="■"/>
              <a:defRPr sz="2200" b="0" i="0" u="none" strike="noStrike" cap="none">
                <a:solidFill>
                  <a:schemeClr val="dk1"/>
                </a:solidFill>
                <a:latin typeface="Nunito"/>
                <a:ea typeface="Nunito"/>
                <a:cs typeface="Nunito"/>
                <a:sym typeface="Nunito"/>
              </a:defRPr>
            </a:lvl9pPr>
          </a:lstStyle>
          <a:p>
            <a:pPr marL="0" indent="0" algn="ctr">
              <a:spcAft>
                <a:spcPts val="1000"/>
              </a:spcAft>
              <a:buFont typeface="Nunito"/>
              <a:buNone/>
            </a:pPr>
            <a:r>
              <a:rPr lang="pt-BR" sz="5400" b="1" dirty="0">
                <a:solidFill>
                  <a:schemeClr val="accent1"/>
                </a:solidFill>
                <a:latin typeface="Amatic SC" panose="020B0604020202020204" charset="-79"/>
                <a:cs typeface="Amatic SC" panose="020B0604020202020204" charset="-79"/>
              </a:rPr>
              <a:t>Nova</a:t>
            </a:r>
          </a:p>
        </p:txBody>
      </p:sp>
      <p:sp>
        <p:nvSpPr>
          <p:cNvPr id="7" name="Google Shape;330;p30">
            <a:extLst>
              <a:ext uri="{FF2B5EF4-FFF2-40B4-BE49-F238E27FC236}">
                <a16:creationId xmlns:a16="http://schemas.microsoft.com/office/drawing/2014/main" id="{8AC55A65-0108-4C08-B24E-469391DDF5E8}"/>
              </a:ext>
            </a:extLst>
          </p:cNvPr>
          <p:cNvSpPr txBox="1">
            <a:spLocks/>
          </p:cNvSpPr>
          <p:nvPr/>
        </p:nvSpPr>
        <p:spPr>
          <a:xfrm>
            <a:off x="722637" y="3636977"/>
            <a:ext cx="7433400"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1pPr>
            <a:lvl2pPr marR="0" lvl="1"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2pPr>
            <a:lvl3pPr marR="0" lvl="2"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3pPr>
            <a:lvl4pPr marR="0" lvl="3"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4pPr>
            <a:lvl5pPr marR="0" lvl="4"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5pPr>
            <a:lvl6pPr marR="0" lvl="5"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6pPr>
            <a:lvl7pPr marR="0" lvl="6"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7pPr>
            <a:lvl8pPr marR="0" lvl="7"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8pPr>
            <a:lvl9pPr marR="0" lvl="8" algn="l" rtl="0">
              <a:lnSpc>
                <a:spcPct val="90000"/>
              </a:lnSpc>
              <a:spcBef>
                <a:spcPts val="0"/>
              </a:spcBef>
              <a:spcAft>
                <a:spcPts val="0"/>
              </a:spcAft>
              <a:buClr>
                <a:schemeClr val="dk1"/>
              </a:buClr>
              <a:buSzPts val="3400"/>
              <a:buFont typeface="Amatic SC"/>
              <a:buNone/>
              <a:defRPr sz="3400" b="1" i="0" u="none" strike="noStrike" cap="none">
                <a:solidFill>
                  <a:schemeClr val="dk1"/>
                </a:solidFill>
                <a:latin typeface="Amatic SC"/>
                <a:ea typeface="Amatic SC"/>
                <a:cs typeface="Amatic SC"/>
                <a:sym typeface="Amatic SC"/>
              </a:defRPr>
            </a:lvl9pPr>
          </a:lstStyle>
          <a:p>
            <a:pPr algn="ctr"/>
            <a:r>
              <a:rPr lang="pt-BR" sz="4000" dirty="0">
                <a:solidFill>
                  <a:schemeClr val="accent4"/>
                </a:solidFill>
              </a:rPr>
              <a:t>diminuir as Despesas fixas/Mês com tecnologia</a:t>
            </a:r>
          </a:p>
        </p:txBody>
      </p:sp>
      <p:sp>
        <p:nvSpPr>
          <p:cNvPr id="8" name="Google Shape;320;p29">
            <a:extLst>
              <a:ext uri="{FF2B5EF4-FFF2-40B4-BE49-F238E27FC236}">
                <a16:creationId xmlns:a16="http://schemas.microsoft.com/office/drawing/2014/main" id="{74379259-40DD-42CD-B9EB-D8188FA3A477}"/>
              </a:ext>
            </a:extLst>
          </p:cNvPr>
          <p:cNvSpPr txBox="1">
            <a:spLocks/>
          </p:cNvSpPr>
          <p:nvPr/>
        </p:nvSpPr>
        <p:spPr>
          <a:xfrm>
            <a:off x="283077" y="1073427"/>
            <a:ext cx="8478775" cy="6333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chemeClr val="accent1"/>
              </a:buClr>
              <a:buSzPts val="2200"/>
              <a:buFont typeface="Nunito"/>
              <a:buChar char="✗"/>
              <a:defRPr sz="2200" b="0" i="0" u="none" strike="noStrike" cap="none">
                <a:solidFill>
                  <a:schemeClr val="dk1"/>
                </a:solidFill>
                <a:latin typeface="Nunito"/>
                <a:ea typeface="Nunito"/>
                <a:cs typeface="Nunito"/>
                <a:sym typeface="Nunito"/>
              </a:defRPr>
            </a:lvl1pPr>
            <a:lvl2pPr marL="914400" marR="0" lvl="1" indent="-368300" algn="l" rtl="0">
              <a:lnSpc>
                <a:spcPct val="100000"/>
              </a:lnSpc>
              <a:spcBef>
                <a:spcPts val="1000"/>
              </a:spcBef>
              <a:spcAft>
                <a:spcPts val="0"/>
              </a:spcAft>
              <a:buClr>
                <a:schemeClr val="dk2"/>
              </a:buClr>
              <a:buSzPts val="2200"/>
              <a:buFont typeface="Nunito"/>
              <a:buChar char="✗"/>
              <a:defRPr sz="2200" b="0" i="0" u="none" strike="noStrike" cap="none">
                <a:solidFill>
                  <a:schemeClr val="dk1"/>
                </a:solidFill>
                <a:latin typeface="Nunito"/>
                <a:ea typeface="Nunito"/>
                <a:cs typeface="Nunito"/>
                <a:sym typeface="Nunito"/>
              </a:defRPr>
            </a:lvl2pPr>
            <a:lvl3pPr marL="1371600" marR="0" lvl="2"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3pPr>
            <a:lvl4pPr marL="1828800" marR="0" lvl="3"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4pPr>
            <a:lvl5pPr marL="2286000" marR="0" lvl="4"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5pPr>
            <a:lvl6pPr marL="2743200" marR="0" lvl="5"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6pPr>
            <a:lvl7pPr marL="3200400" marR="0" lvl="6"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7pPr>
            <a:lvl8pPr marL="3657600" marR="0" lvl="7"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8pPr>
            <a:lvl9pPr marL="4114800" marR="0" lvl="8" indent="-368300" algn="l" rtl="0">
              <a:lnSpc>
                <a:spcPct val="100000"/>
              </a:lnSpc>
              <a:spcBef>
                <a:spcPts val="1000"/>
              </a:spcBef>
              <a:spcAft>
                <a:spcPts val="1000"/>
              </a:spcAft>
              <a:buClr>
                <a:schemeClr val="dk1"/>
              </a:buClr>
              <a:buSzPts val="2200"/>
              <a:buFont typeface="Nunito"/>
              <a:buChar char="■"/>
              <a:defRPr sz="2200" b="0" i="0" u="none" strike="noStrike" cap="none">
                <a:solidFill>
                  <a:schemeClr val="dk1"/>
                </a:solidFill>
                <a:latin typeface="Nunito"/>
                <a:ea typeface="Nunito"/>
                <a:cs typeface="Nunito"/>
                <a:sym typeface="Nunito"/>
              </a:defRPr>
            </a:lvl9pPr>
          </a:lstStyle>
          <a:p>
            <a:pPr marL="0" indent="0" algn="ctr">
              <a:spcAft>
                <a:spcPts val="1000"/>
              </a:spcAft>
              <a:buFont typeface="Nunito"/>
              <a:buNone/>
            </a:pPr>
            <a:r>
              <a:rPr lang="pt-BR" sz="4400" b="1" dirty="0">
                <a:solidFill>
                  <a:schemeClr val="lt2"/>
                </a:solidFill>
              </a:rPr>
              <a:t>04</a:t>
            </a:r>
            <a:r>
              <a:rPr lang="pt-BR" sz="4400" dirty="0">
                <a:solidFill>
                  <a:schemeClr val="lt2"/>
                </a:solidFill>
              </a:rPr>
              <a:t> </a:t>
            </a:r>
            <a:r>
              <a:rPr lang="pt-BR" sz="2800" dirty="0">
                <a:solidFill>
                  <a:schemeClr val="lt2"/>
                </a:solidFill>
              </a:rPr>
              <a:t>novos </a:t>
            </a:r>
            <a:r>
              <a:rPr lang="pt-BR" sz="2800" b="1" dirty="0">
                <a:solidFill>
                  <a:schemeClr val="lt2"/>
                </a:solidFill>
              </a:rPr>
              <a:t>Clientes/Projetos </a:t>
            </a:r>
            <a:r>
              <a:rPr lang="pt-BR" sz="2800" dirty="0">
                <a:solidFill>
                  <a:schemeClr val="lt2"/>
                </a:solidFill>
              </a:rPr>
              <a:t>por mês</a:t>
            </a:r>
          </a:p>
        </p:txBody>
      </p:sp>
      <p:sp>
        <p:nvSpPr>
          <p:cNvPr id="9" name="Google Shape;263;p24">
            <a:extLst>
              <a:ext uri="{FF2B5EF4-FFF2-40B4-BE49-F238E27FC236}">
                <a16:creationId xmlns:a16="http://schemas.microsoft.com/office/drawing/2014/main" id="{2F70056E-C3B7-4EEA-B957-FFDF9529A029}"/>
              </a:ext>
            </a:extLst>
          </p:cNvPr>
          <p:cNvSpPr txBox="1">
            <a:spLocks/>
          </p:cNvSpPr>
          <p:nvPr/>
        </p:nvSpPr>
        <p:spPr>
          <a:xfrm>
            <a:off x="3381801" y="159682"/>
            <a:ext cx="2693421" cy="396593"/>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BR" sz="3600" b="1" dirty="0">
                <a:solidFill>
                  <a:schemeClr val="bg1"/>
                </a:solidFill>
                <a:latin typeface="Amatic SC" panose="020B0604020202020204" charset="-79"/>
                <a:cs typeface="Amatic SC" panose="020B0604020202020204" charset="-79"/>
              </a:rPr>
              <a:t>TO-BE</a:t>
            </a:r>
          </a:p>
        </p:txBody>
      </p:sp>
    </p:spTree>
  </p:cSld>
  <p:clrMapOvr>
    <a:masterClrMapping/>
  </p:clrMapOvr>
  <mc:AlternateContent xmlns:mc="http://schemas.openxmlformats.org/markup-compatibility/2006">
    <mc:Choice xmlns:p15="http://schemas.microsoft.com/office/powerpoint/2012/main" Requires="p15">
      <p:transition spd="med">
        <p15:prstTrans prst="fallOver"/>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txBox="1">
            <a:spLocks noGrp="1"/>
          </p:cNvSpPr>
          <p:nvPr>
            <p:ph type="ctrTitle"/>
          </p:nvPr>
        </p:nvSpPr>
        <p:spPr>
          <a:xfrm>
            <a:off x="1773500" y="2386425"/>
            <a:ext cx="5597100" cy="6711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t>Principais Requisitos</a:t>
            </a:r>
            <a:endParaRPr sz="6000" dirty="0"/>
          </a:p>
        </p:txBody>
      </p:sp>
      <p:sp>
        <p:nvSpPr>
          <p:cNvPr id="5" name="Google Shape;441;p40">
            <a:extLst>
              <a:ext uri="{FF2B5EF4-FFF2-40B4-BE49-F238E27FC236}">
                <a16:creationId xmlns:a16="http://schemas.microsoft.com/office/drawing/2014/main" id="{60C44F45-FA1A-4247-BE44-2D8E58A37ABD}"/>
              </a:ext>
            </a:extLst>
          </p:cNvPr>
          <p:cNvSpPr/>
          <p:nvPr/>
        </p:nvSpPr>
        <p:spPr>
          <a:xfrm>
            <a:off x="962091" y="72127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Requisito # 1</a:t>
            </a:r>
            <a:endParaRPr dirty="0"/>
          </a:p>
        </p:txBody>
      </p:sp>
      <p:sp>
        <p:nvSpPr>
          <p:cNvPr id="190" name="Google Shape;190;p16"/>
          <p:cNvSpPr txBox="1">
            <a:spLocks noGrp="1"/>
          </p:cNvSpPr>
          <p:nvPr>
            <p:ph type="body" idx="1"/>
          </p:nvPr>
        </p:nvSpPr>
        <p:spPr>
          <a:xfrm>
            <a:off x="883375" y="1906311"/>
            <a:ext cx="6883213" cy="2297365"/>
          </a:xfrm>
          <a:prstGeom prst="rect">
            <a:avLst/>
          </a:prstGeom>
        </p:spPr>
        <p:txBody>
          <a:bodyPr spcFirstLastPara="1" wrap="square" lIns="0" tIns="0" rIns="0" bIns="0" anchor="t" anchorCtr="0">
            <a:noAutofit/>
          </a:bodyPr>
          <a:lstStyle/>
          <a:p>
            <a:r>
              <a:rPr lang="pt-BR" sz="2200" i="0" u="none" strike="noStrike" baseline="0" dirty="0">
                <a:solidFill>
                  <a:srgbClr val="000000"/>
                </a:solidFill>
                <a:latin typeface="Nunito" panose="020B0604020202020204" charset="0"/>
              </a:rPr>
              <a:t>Mostrar para as pessoas que precisam fazer obra, que a empresa dispõe de todas as soluções num único lugar e que prima pela constante busca em inovação, diversidade, qualidade e criatividade nos seus serviços.</a:t>
            </a:r>
            <a:br>
              <a:rPr lang="pt-BR" sz="1400" b="0" i="0" u="none" strike="noStrike" baseline="0" dirty="0">
                <a:solidFill>
                  <a:srgbClr val="000000"/>
                </a:solidFill>
                <a:latin typeface="Nunito" panose="020B0604020202020204" charset="0"/>
              </a:rPr>
            </a:br>
            <a:r>
              <a:rPr lang="pt-BR" sz="1400" b="0" i="0" u="none" strike="noStrike" baseline="0" dirty="0">
                <a:solidFill>
                  <a:srgbClr val="000000"/>
                </a:solidFill>
                <a:latin typeface="Nunito" panose="020B0604020202020204" charset="0"/>
              </a:rPr>
              <a:t>	</a:t>
            </a:r>
          </a:p>
        </p:txBody>
      </p:sp>
      <p:sp>
        <p:nvSpPr>
          <p:cNvPr id="192" name="Google Shape;192;p1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93" name="Google Shape;193;p16"/>
          <p:cNvSpPr/>
          <p:nvPr/>
        </p:nvSpPr>
        <p:spPr>
          <a:xfrm>
            <a:off x="7742111" y="371399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ransition spd="med">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Requisito # 2</a:t>
            </a:r>
            <a:endParaRPr dirty="0"/>
          </a:p>
        </p:txBody>
      </p:sp>
      <p:sp>
        <p:nvSpPr>
          <p:cNvPr id="192" name="Google Shape;192;p1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193" name="Google Shape;193;p16"/>
          <p:cNvSpPr/>
          <p:nvPr/>
        </p:nvSpPr>
        <p:spPr>
          <a:xfrm>
            <a:off x="7742111" y="371399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90;p16">
            <a:extLst>
              <a:ext uri="{FF2B5EF4-FFF2-40B4-BE49-F238E27FC236}">
                <a16:creationId xmlns:a16="http://schemas.microsoft.com/office/drawing/2014/main" id="{7F78522A-36DF-4966-AF14-674A05EDF916}"/>
              </a:ext>
            </a:extLst>
          </p:cNvPr>
          <p:cNvSpPr txBox="1">
            <a:spLocks/>
          </p:cNvSpPr>
          <p:nvPr/>
        </p:nvSpPr>
        <p:spPr>
          <a:xfrm>
            <a:off x="883375" y="1959695"/>
            <a:ext cx="6426301" cy="16526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1"/>
              </a:buClr>
              <a:buSzPts val="2000"/>
              <a:buFont typeface="Nunito"/>
              <a:buChar char="✗"/>
              <a:defRPr sz="2000" b="0" i="0" u="none" strike="noStrike" cap="none">
                <a:solidFill>
                  <a:schemeClr val="dk1"/>
                </a:solidFill>
                <a:latin typeface="Nunito"/>
                <a:ea typeface="Nunito"/>
                <a:cs typeface="Nunito"/>
                <a:sym typeface="Nunito"/>
              </a:defRPr>
            </a:lvl1pPr>
            <a:lvl2pPr marL="914400" marR="0" lvl="1" indent="-355600" algn="l" rtl="0">
              <a:lnSpc>
                <a:spcPct val="100000"/>
              </a:lnSpc>
              <a:spcBef>
                <a:spcPts val="1000"/>
              </a:spcBef>
              <a:spcAft>
                <a:spcPts val="0"/>
              </a:spcAft>
              <a:buClr>
                <a:schemeClr val="dk2"/>
              </a:buClr>
              <a:buSzPts val="2000"/>
              <a:buFont typeface="Nunito"/>
              <a:buChar char="✗"/>
              <a:defRPr sz="2000" b="0" i="0" u="none" strike="noStrike" cap="none">
                <a:solidFill>
                  <a:schemeClr val="dk1"/>
                </a:solidFill>
                <a:latin typeface="Nunito"/>
                <a:ea typeface="Nunito"/>
                <a:cs typeface="Nunito"/>
                <a:sym typeface="Nunito"/>
              </a:defRPr>
            </a:lvl2pPr>
            <a:lvl3pPr marL="1371600" marR="0" lvl="2"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3pPr>
            <a:lvl4pPr marL="1828800" marR="0" lvl="3"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4pPr>
            <a:lvl5pPr marL="2286000" marR="0" lvl="4"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5pPr>
            <a:lvl6pPr marL="2743200" marR="0" lvl="5"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6pPr>
            <a:lvl7pPr marL="3200400" marR="0" lvl="6"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7pPr>
            <a:lvl8pPr marL="3657600" marR="0" lvl="7"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8pPr>
            <a:lvl9pPr marL="4114800" marR="0" lvl="8" indent="-355600" algn="l" rtl="0">
              <a:lnSpc>
                <a:spcPct val="100000"/>
              </a:lnSpc>
              <a:spcBef>
                <a:spcPts val="1000"/>
              </a:spcBef>
              <a:spcAft>
                <a:spcPts val="1000"/>
              </a:spcAft>
              <a:buClr>
                <a:schemeClr val="dk1"/>
              </a:buClr>
              <a:buSzPts val="2000"/>
              <a:buFont typeface="Nunito"/>
              <a:buChar char="■"/>
              <a:defRPr sz="2000" b="0" i="0" u="none" strike="noStrike" cap="none">
                <a:solidFill>
                  <a:schemeClr val="dk1"/>
                </a:solidFill>
                <a:latin typeface="Nunito"/>
                <a:ea typeface="Nunito"/>
                <a:cs typeface="Nunito"/>
                <a:sym typeface="Nunito"/>
              </a:defRPr>
            </a:lvl9pPr>
          </a:lstStyle>
          <a:p>
            <a:r>
              <a:rPr lang="pt-BR" sz="2200" dirty="0">
                <a:solidFill>
                  <a:srgbClr val="000000"/>
                </a:solidFill>
                <a:latin typeface="Nunito" panose="020B0604020202020204" charset="0"/>
              </a:rPr>
              <a:t>Mostrar que o usuário terá sua obra gerenciada e executada do início ao fim por profissionais capacitados, qualificados e que se mantém em constante aprimoramento de suas atividades. 	</a:t>
            </a:r>
          </a:p>
          <a:p>
            <a:pPr marL="101600" indent="0">
              <a:buNone/>
            </a:pPr>
            <a:br>
              <a:rPr lang="pt-BR" sz="1400" dirty="0">
                <a:solidFill>
                  <a:srgbClr val="000000"/>
                </a:solidFill>
                <a:latin typeface="Nunito" panose="020B0604020202020204" charset="0"/>
              </a:rPr>
            </a:br>
            <a:r>
              <a:rPr lang="pt-BR" sz="1400" dirty="0">
                <a:solidFill>
                  <a:srgbClr val="000000"/>
                </a:solidFill>
                <a:latin typeface="Nunito" panose="020B0604020202020204" charset="0"/>
              </a:rPr>
              <a:t>	</a:t>
            </a:r>
          </a:p>
        </p:txBody>
      </p:sp>
    </p:spTree>
    <p:extLst>
      <p:ext uri="{BB962C8B-B14F-4D97-AF65-F5344CB8AC3E}">
        <p14:creationId xmlns:p14="http://schemas.microsoft.com/office/powerpoint/2010/main" val="2361462290"/>
      </p:ext>
    </p:extLst>
  </p:cSld>
  <p:clrMapOvr>
    <a:masterClrMapping/>
  </p:clrMapOvr>
  <p:transition spd="med">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Requisito # 3</a:t>
            </a:r>
            <a:endParaRPr dirty="0"/>
          </a:p>
        </p:txBody>
      </p:sp>
      <p:sp>
        <p:nvSpPr>
          <p:cNvPr id="192" name="Google Shape;192;p1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193" name="Google Shape;193;p16"/>
          <p:cNvSpPr/>
          <p:nvPr/>
        </p:nvSpPr>
        <p:spPr>
          <a:xfrm>
            <a:off x="7742111" y="371399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90;p16">
            <a:extLst>
              <a:ext uri="{FF2B5EF4-FFF2-40B4-BE49-F238E27FC236}">
                <a16:creationId xmlns:a16="http://schemas.microsoft.com/office/drawing/2014/main" id="{87F8B03E-6302-426D-9ECC-E31502D8229D}"/>
              </a:ext>
            </a:extLst>
          </p:cNvPr>
          <p:cNvSpPr txBox="1">
            <a:spLocks/>
          </p:cNvSpPr>
          <p:nvPr/>
        </p:nvSpPr>
        <p:spPr>
          <a:xfrm>
            <a:off x="1094385" y="1874585"/>
            <a:ext cx="5763615" cy="214420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1"/>
              </a:buClr>
              <a:buSzPts val="2000"/>
              <a:buFont typeface="Nunito"/>
              <a:buChar char="✗"/>
              <a:defRPr sz="2000" b="0" i="0" u="none" strike="noStrike" cap="none">
                <a:solidFill>
                  <a:schemeClr val="dk1"/>
                </a:solidFill>
                <a:latin typeface="Nunito"/>
                <a:ea typeface="Nunito"/>
                <a:cs typeface="Nunito"/>
                <a:sym typeface="Nunito"/>
              </a:defRPr>
            </a:lvl1pPr>
            <a:lvl2pPr marL="914400" marR="0" lvl="1" indent="-355600" algn="l" rtl="0">
              <a:lnSpc>
                <a:spcPct val="100000"/>
              </a:lnSpc>
              <a:spcBef>
                <a:spcPts val="1000"/>
              </a:spcBef>
              <a:spcAft>
                <a:spcPts val="0"/>
              </a:spcAft>
              <a:buClr>
                <a:schemeClr val="dk2"/>
              </a:buClr>
              <a:buSzPts val="2000"/>
              <a:buFont typeface="Nunito"/>
              <a:buChar char="✗"/>
              <a:defRPr sz="2000" b="0" i="0" u="none" strike="noStrike" cap="none">
                <a:solidFill>
                  <a:schemeClr val="dk1"/>
                </a:solidFill>
                <a:latin typeface="Nunito"/>
                <a:ea typeface="Nunito"/>
                <a:cs typeface="Nunito"/>
                <a:sym typeface="Nunito"/>
              </a:defRPr>
            </a:lvl2pPr>
            <a:lvl3pPr marL="1371600" marR="0" lvl="2"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3pPr>
            <a:lvl4pPr marL="1828800" marR="0" lvl="3"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4pPr>
            <a:lvl5pPr marL="2286000" marR="0" lvl="4"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5pPr>
            <a:lvl6pPr marL="2743200" marR="0" lvl="5"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6pPr>
            <a:lvl7pPr marL="3200400" marR="0" lvl="6"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7pPr>
            <a:lvl8pPr marL="3657600" marR="0" lvl="7"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8pPr>
            <a:lvl9pPr marL="4114800" marR="0" lvl="8" indent="-355600" algn="l" rtl="0">
              <a:lnSpc>
                <a:spcPct val="100000"/>
              </a:lnSpc>
              <a:spcBef>
                <a:spcPts val="1000"/>
              </a:spcBef>
              <a:spcAft>
                <a:spcPts val="1000"/>
              </a:spcAft>
              <a:buClr>
                <a:schemeClr val="dk1"/>
              </a:buClr>
              <a:buSzPts val="2000"/>
              <a:buFont typeface="Nunito"/>
              <a:buChar char="■"/>
              <a:defRPr sz="2000" b="0" i="0" u="none" strike="noStrike" cap="none">
                <a:solidFill>
                  <a:schemeClr val="dk1"/>
                </a:solidFill>
                <a:latin typeface="Nunito"/>
                <a:ea typeface="Nunito"/>
                <a:cs typeface="Nunito"/>
                <a:sym typeface="Nunito"/>
              </a:defRPr>
            </a:lvl9pPr>
          </a:lstStyle>
          <a:p>
            <a:r>
              <a:rPr lang="pt-BR" sz="2200" dirty="0">
                <a:solidFill>
                  <a:srgbClr val="000000"/>
                </a:solidFill>
                <a:latin typeface="Nunito" panose="020B0604020202020204" charset="0"/>
              </a:rPr>
              <a:t>Passar seriedade e confiança na empresa que tem mais de 25 anos de mercado projetando e executando obras, atestada pela constante indicação de seus clientes e constatada através de um vasto portfólio com fotos de todos esses anos. 	</a:t>
            </a:r>
            <a:br>
              <a:rPr lang="pt-BR" sz="1400" dirty="0">
                <a:solidFill>
                  <a:srgbClr val="000000"/>
                </a:solidFill>
                <a:latin typeface="Nunito" panose="020B0604020202020204" charset="0"/>
              </a:rPr>
            </a:br>
            <a:r>
              <a:rPr lang="pt-BR" sz="1400" dirty="0">
                <a:solidFill>
                  <a:srgbClr val="000000"/>
                </a:solidFill>
                <a:latin typeface="Nunito" panose="020B0604020202020204" charset="0"/>
              </a:rPr>
              <a:t>	</a:t>
            </a:r>
          </a:p>
        </p:txBody>
      </p:sp>
    </p:spTree>
    <p:extLst>
      <p:ext uri="{BB962C8B-B14F-4D97-AF65-F5344CB8AC3E}">
        <p14:creationId xmlns:p14="http://schemas.microsoft.com/office/powerpoint/2010/main" val="3530948950"/>
      </p:ext>
    </p:extLst>
  </p:cSld>
  <p:clrMapOvr>
    <a:masterClrMapping/>
  </p:clrMapOvr>
  <p:transition spd="med">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Requisito # 4</a:t>
            </a:r>
            <a:endParaRPr dirty="0"/>
          </a:p>
        </p:txBody>
      </p:sp>
      <p:sp>
        <p:nvSpPr>
          <p:cNvPr id="192" name="Google Shape;192;p1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193" name="Google Shape;193;p16"/>
          <p:cNvSpPr/>
          <p:nvPr/>
        </p:nvSpPr>
        <p:spPr>
          <a:xfrm>
            <a:off x="7742111" y="371399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90;p16">
            <a:extLst>
              <a:ext uri="{FF2B5EF4-FFF2-40B4-BE49-F238E27FC236}">
                <a16:creationId xmlns:a16="http://schemas.microsoft.com/office/drawing/2014/main" id="{1367A4F5-5BE2-42B6-876E-DBD42A0C0F32}"/>
              </a:ext>
            </a:extLst>
          </p:cNvPr>
          <p:cNvSpPr txBox="1">
            <a:spLocks/>
          </p:cNvSpPr>
          <p:nvPr/>
        </p:nvSpPr>
        <p:spPr>
          <a:xfrm>
            <a:off x="962337" y="2018435"/>
            <a:ext cx="6347338" cy="138516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1"/>
              </a:buClr>
              <a:buSzPts val="2000"/>
              <a:buFont typeface="Nunito"/>
              <a:buChar char="✗"/>
              <a:defRPr sz="2000" b="0" i="0" u="none" strike="noStrike" cap="none">
                <a:solidFill>
                  <a:schemeClr val="dk1"/>
                </a:solidFill>
                <a:latin typeface="Nunito"/>
                <a:ea typeface="Nunito"/>
                <a:cs typeface="Nunito"/>
                <a:sym typeface="Nunito"/>
              </a:defRPr>
            </a:lvl1pPr>
            <a:lvl2pPr marL="914400" marR="0" lvl="1" indent="-355600" algn="l" rtl="0">
              <a:lnSpc>
                <a:spcPct val="100000"/>
              </a:lnSpc>
              <a:spcBef>
                <a:spcPts val="1000"/>
              </a:spcBef>
              <a:spcAft>
                <a:spcPts val="0"/>
              </a:spcAft>
              <a:buClr>
                <a:schemeClr val="dk2"/>
              </a:buClr>
              <a:buSzPts val="2000"/>
              <a:buFont typeface="Nunito"/>
              <a:buChar char="✗"/>
              <a:defRPr sz="2000" b="0" i="0" u="none" strike="noStrike" cap="none">
                <a:solidFill>
                  <a:schemeClr val="dk1"/>
                </a:solidFill>
                <a:latin typeface="Nunito"/>
                <a:ea typeface="Nunito"/>
                <a:cs typeface="Nunito"/>
                <a:sym typeface="Nunito"/>
              </a:defRPr>
            </a:lvl2pPr>
            <a:lvl3pPr marL="1371600" marR="0" lvl="2"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3pPr>
            <a:lvl4pPr marL="1828800" marR="0" lvl="3"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4pPr>
            <a:lvl5pPr marL="2286000" marR="0" lvl="4"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5pPr>
            <a:lvl6pPr marL="2743200" marR="0" lvl="5"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6pPr>
            <a:lvl7pPr marL="3200400" marR="0" lvl="6"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7pPr>
            <a:lvl8pPr marL="3657600" marR="0" lvl="7"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8pPr>
            <a:lvl9pPr marL="4114800" marR="0" lvl="8" indent="-355600" algn="l" rtl="0">
              <a:lnSpc>
                <a:spcPct val="100000"/>
              </a:lnSpc>
              <a:spcBef>
                <a:spcPts val="1000"/>
              </a:spcBef>
              <a:spcAft>
                <a:spcPts val="1000"/>
              </a:spcAft>
              <a:buClr>
                <a:schemeClr val="dk1"/>
              </a:buClr>
              <a:buSzPts val="2000"/>
              <a:buFont typeface="Nunito"/>
              <a:buChar char="■"/>
              <a:defRPr sz="2000" b="0" i="0" u="none" strike="noStrike" cap="none">
                <a:solidFill>
                  <a:schemeClr val="dk1"/>
                </a:solidFill>
                <a:latin typeface="Nunito"/>
                <a:ea typeface="Nunito"/>
                <a:cs typeface="Nunito"/>
                <a:sym typeface="Nunito"/>
              </a:defRPr>
            </a:lvl9pPr>
          </a:lstStyle>
          <a:p>
            <a:r>
              <a:rPr lang="pt-BR" sz="2200" dirty="0">
                <a:solidFill>
                  <a:srgbClr val="000000"/>
                </a:solidFill>
                <a:latin typeface="Nunito" panose="020B0604020202020204" charset="0"/>
              </a:rPr>
              <a:t>Tornar fácil a comunicação do cliente com a empresa através do formulário disponibilizado na área de contato e links das mídias sociais.	</a:t>
            </a:r>
          </a:p>
        </p:txBody>
      </p:sp>
    </p:spTree>
    <p:extLst>
      <p:ext uri="{BB962C8B-B14F-4D97-AF65-F5344CB8AC3E}">
        <p14:creationId xmlns:p14="http://schemas.microsoft.com/office/powerpoint/2010/main" val="2704096978"/>
      </p:ext>
    </p:extLst>
  </p:cSld>
  <p:clrMapOvr>
    <a:masterClrMapping/>
  </p:clrMapOvr>
  <p:transition spd="med">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Requisito # 5</a:t>
            </a:r>
            <a:endParaRPr dirty="0"/>
          </a:p>
        </p:txBody>
      </p:sp>
      <p:sp>
        <p:nvSpPr>
          <p:cNvPr id="192" name="Google Shape;192;p1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193" name="Google Shape;193;p16"/>
          <p:cNvSpPr/>
          <p:nvPr/>
        </p:nvSpPr>
        <p:spPr>
          <a:xfrm>
            <a:off x="7742111" y="371399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90;p16">
            <a:extLst>
              <a:ext uri="{FF2B5EF4-FFF2-40B4-BE49-F238E27FC236}">
                <a16:creationId xmlns:a16="http://schemas.microsoft.com/office/drawing/2014/main" id="{1367A4F5-5BE2-42B6-876E-DBD42A0C0F32}"/>
              </a:ext>
            </a:extLst>
          </p:cNvPr>
          <p:cNvSpPr txBox="1">
            <a:spLocks/>
          </p:cNvSpPr>
          <p:nvPr/>
        </p:nvSpPr>
        <p:spPr>
          <a:xfrm>
            <a:off x="962337" y="2018435"/>
            <a:ext cx="6347338" cy="138516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1"/>
              </a:buClr>
              <a:buSzPts val="2000"/>
              <a:buFont typeface="Nunito"/>
              <a:buChar char="✗"/>
              <a:defRPr sz="2000" b="0" i="0" u="none" strike="noStrike" cap="none">
                <a:solidFill>
                  <a:schemeClr val="dk1"/>
                </a:solidFill>
                <a:latin typeface="Nunito"/>
                <a:ea typeface="Nunito"/>
                <a:cs typeface="Nunito"/>
                <a:sym typeface="Nunito"/>
              </a:defRPr>
            </a:lvl1pPr>
            <a:lvl2pPr marL="914400" marR="0" lvl="1" indent="-355600" algn="l" rtl="0">
              <a:lnSpc>
                <a:spcPct val="100000"/>
              </a:lnSpc>
              <a:spcBef>
                <a:spcPts val="1000"/>
              </a:spcBef>
              <a:spcAft>
                <a:spcPts val="0"/>
              </a:spcAft>
              <a:buClr>
                <a:schemeClr val="dk2"/>
              </a:buClr>
              <a:buSzPts val="2000"/>
              <a:buFont typeface="Nunito"/>
              <a:buChar char="✗"/>
              <a:defRPr sz="2000" b="0" i="0" u="none" strike="noStrike" cap="none">
                <a:solidFill>
                  <a:schemeClr val="dk1"/>
                </a:solidFill>
                <a:latin typeface="Nunito"/>
                <a:ea typeface="Nunito"/>
                <a:cs typeface="Nunito"/>
                <a:sym typeface="Nunito"/>
              </a:defRPr>
            </a:lvl2pPr>
            <a:lvl3pPr marL="1371600" marR="0" lvl="2"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3pPr>
            <a:lvl4pPr marL="1828800" marR="0" lvl="3"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4pPr>
            <a:lvl5pPr marL="2286000" marR="0" lvl="4"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5pPr>
            <a:lvl6pPr marL="2743200" marR="0" lvl="5"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6pPr>
            <a:lvl7pPr marL="3200400" marR="0" lvl="6"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7pPr>
            <a:lvl8pPr marL="3657600" marR="0" lvl="7" indent="-355600" algn="l" rtl="0">
              <a:lnSpc>
                <a:spcPct val="100000"/>
              </a:lnSpc>
              <a:spcBef>
                <a:spcPts val="1000"/>
              </a:spcBef>
              <a:spcAft>
                <a:spcPts val="0"/>
              </a:spcAft>
              <a:buClr>
                <a:schemeClr val="dk1"/>
              </a:buClr>
              <a:buSzPts val="2000"/>
              <a:buFont typeface="Nunito"/>
              <a:buChar char="○"/>
              <a:defRPr sz="2000" b="0" i="0" u="none" strike="noStrike" cap="none">
                <a:solidFill>
                  <a:schemeClr val="dk1"/>
                </a:solidFill>
                <a:latin typeface="Nunito"/>
                <a:ea typeface="Nunito"/>
                <a:cs typeface="Nunito"/>
                <a:sym typeface="Nunito"/>
              </a:defRPr>
            </a:lvl8pPr>
            <a:lvl9pPr marL="4114800" marR="0" lvl="8" indent="-355600" algn="l" rtl="0">
              <a:lnSpc>
                <a:spcPct val="100000"/>
              </a:lnSpc>
              <a:spcBef>
                <a:spcPts val="1000"/>
              </a:spcBef>
              <a:spcAft>
                <a:spcPts val="1000"/>
              </a:spcAft>
              <a:buClr>
                <a:schemeClr val="dk1"/>
              </a:buClr>
              <a:buSzPts val="2000"/>
              <a:buFont typeface="Nunito"/>
              <a:buChar char="■"/>
              <a:defRPr sz="2000" b="0" i="0" u="none" strike="noStrike" cap="none">
                <a:solidFill>
                  <a:schemeClr val="dk1"/>
                </a:solidFill>
                <a:latin typeface="Nunito"/>
                <a:ea typeface="Nunito"/>
                <a:cs typeface="Nunito"/>
                <a:sym typeface="Nunito"/>
              </a:defRPr>
            </a:lvl9pPr>
          </a:lstStyle>
          <a:p>
            <a:r>
              <a:rPr lang="pt-BR" sz="2200" dirty="0">
                <a:solidFill>
                  <a:srgbClr val="000000"/>
                </a:solidFill>
                <a:latin typeface="Nunito" panose="020B0604020202020204" charset="0"/>
              </a:rPr>
              <a:t>Disponibilizar o blog da empresa atualizado para os clientes que tenham interesse em obter informações sobre assuntos específicos de serviços ou produtos utilizados no mercado.	</a:t>
            </a:r>
          </a:p>
        </p:txBody>
      </p:sp>
    </p:spTree>
    <p:extLst>
      <p:ext uri="{BB962C8B-B14F-4D97-AF65-F5344CB8AC3E}">
        <p14:creationId xmlns:p14="http://schemas.microsoft.com/office/powerpoint/2010/main" val="457020597"/>
      </p:ext>
    </p:extLst>
  </p:cSld>
  <p:clrMapOvr>
    <a:masterClrMapping/>
  </p:clrMapOvr>
  <p:transition spd="med">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2"/>
          <p:cNvSpPr txBox="1">
            <a:spLocks noGrp="1"/>
          </p:cNvSpPr>
          <p:nvPr>
            <p:ph type="body" idx="1"/>
          </p:nvPr>
        </p:nvSpPr>
        <p:spPr>
          <a:xfrm>
            <a:off x="1188174" y="1506350"/>
            <a:ext cx="6901726" cy="2762100"/>
          </a:xfrm>
          <a:prstGeom prst="rect">
            <a:avLst/>
          </a:prstGeom>
        </p:spPr>
        <p:txBody>
          <a:bodyPr spcFirstLastPara="1" wrap="square" lIns="0" tIns="0" rIns="0" bIns="0" anchor="t" anchorCtr="0">
            <a:noAutofit/>
          </a:bodyPr>
          <a:lstStyle/>
          <a:p>
            <a:pPr algn="l"/>
            <a:endParaRPr lang="pt-BR" sz="1800" b="0" i="0" u="none" strike="noStrike" baseline="0" dirty="0">
              <a:solidFill>
                <a:srgbClr val="000000"/>
              </a:solidFill>
              <a:latin typeface="Calibri" panose="020F0502020204030204" pitchFamily="34" charset="0"/>
            </a:endParaRPr>
          </a:p>
          <a:p>
            <a:endParaRPr lang="pt-BR" sz="1800" b="0" i="0" u="none" strike="noStrike" baseline="0" dirty="0">
              <a:latin typeface="Calibri" panose="020F0502020204030204" pitchFamily="34" charset="0"/>
            </a:endParaRPr>
          </a:p>
          <a:p>
            <a:pPr>
              <a:buSzPct val="116000"/>
            </a:pPr>
            <a:r>
              <a:rPr lang="pt-BR" b="0" i="0" u="none" strike="noStrike" baseline="0" dirty="0">
                <a:latin typeface="Nunito" panose="020B0604020202020204" charset="0"/>
              </a:rPr>
              <a:t> </a:t>
            </a:r>
            <a:r>
              <a:rPr lang="pt-BR" b="0" i="0" u="none" strike="noStrike" baseline="0" dirty="0">
                <a:solidFill>
                  <a:srgbClr val="000000"/>
                </a:solidFill>
                <a:latin typeface="Nunito" panose="020B0604020202020204" charset="0"/>
              </a:rPr>
              <a:t>Bruno Lima Guimarães        		RA 1901981</a:t>
            </a:r>
          </a:p>
          <a:p>
            <a:r>
              <a:rPr lang="pt-BR" b="0" i="0" u="none" strike="noStrike" baseline="0" dirty="0">
                <a:latin typeface="Nunito" panose="020B0604020202020204" charset="0"/>
              </a:rPr>
              <a:t> </a:t>
            </a:r>
            <a:r>
              <a:rPr lang="pt-BR" b="0" i="0" u="none" strike="noStrike" baseline="0" dirty="0">
                <a:solidFill>
                  <a:srgbClr val="000000"/>
                </a:solidFill>
                <a:latin typeface="Nunito" panose="020B0604020202020204" charset="0"/>
              </a:rPr>
              <a:t>Cristiano Gomes da Rocha  		RA 1902432 </a:t>
            </a:r>
            <a:endParaRPr lang="pt-BR" b="0" i="0" u="none" strike="noStrike" baseline="0" dirty="0">
              <a:latin typeface="Nunito" panose="020B0604020202020204" charset="0"/>
            </a:endParaRPr>
          </a:p>
          <a:p>
            <a:r>
              <a:rPr lang="pt-BR" b="0" i="0" u="none" strike="noStrike" baseline="0" dirty="0">
                <a:latin typeface="Nunito" panose="020B0604020202020204" charset="0"/>
              </a:rPr>
              <a:t> </a:t>
            </a:r>
            <a:r>
              <a:rPr lang="pt-BR" b="0" i="0" u="none" strike="noStrike" baseline="0" dirty="0">
                <a:solidFill>
                  <a:srgbClr val="000000"/>
                </a:solidFill>
                <a:latin typeface="Nunito" panose="020B0604020202020204" charset="0"/>
              </a:rPr>
              <a:t>Marcos Castelli               		RA 1901605</a:t>
            </a:r>
            <a:endParaRPr lang="pt-BR" b="0" i="0" u="none" strike="noStrike" baseline="0" dirty="0">
              <a:latin typeface="Nunito" panose="020B0604020202020204" charset="0"/>
            </a:endParaRPr>
          </a:p>
          <a:p>
            <a:r>
              <a:rPr lang="pt-BR" b="0" i="0" u="none" strike="noStrike" baseline="0" dirty="0">
                <a:latin typeface="Nunito" panose="020B0604020202020204" charset="0"/>
              </a:rPr>
              <a:t> </a:t>
            </a:r>
            <a:r>
              <a:rPr lang="pt-BR" b="0" i="0" u="none" strike="noStrike" baseline="0" dirty="0">
                <a:solidFill>
                  <a:srgbClr val="000000"/>
                </a:solidFill>
                <a:latin typeface="Nunito" panose="020B0604020202020204" charset="0"/>
              </a:rPr>
              <a:t>Michel </a:t>
            </a:r>
            <a:r>
              <a:rPr lang="pt-BR" b="0" i="0" u="none" strike="noStrike" baseline="0" dirty="0" err="1">
                <a:solidFill>
                  <a:srgbClr val="000000"/>
                </a:solidFill>
                <a:latin typeface="Nunito" panose="020B0604020202020204" charset="0"/>
              </a:rPr>
              <a:t>Athie</a:t>
            </a:r>
            <a:r>
              <a:rPr lang="pt-BR" b="0" i="0" u="none" strike="noStrike" baseline="0" dirty="0">
                <a:solidFill>
                  <a:srgbClr val="000000"/>
                </a:solidFill>
                <a:latin typeface="Nunito" panose="020B0604020202020204" charset="0"/>
              </a:rPr>
              <a:t> 			RA 1902073</a:t>
            </a:r>
            <a:endParaRPr lang="pt-BR" b="0" i="0" u="none" strike="noStrike" baseline="0" dirty="0">
              <a:latin typeface="Nunito" panose="020B0604020202020204" charset="0"/>
            </a:endParaRPr>
          </a:p>
          <a:p>
            <a:r>
              <a:rPr lang="pt-BR" b="0" i="0" u="none" strike="noStrike" baseline="0" dirty="0">
                <a:latin typeface="Nunito" panose="020B0604020202020204" charset="0"/>
              </a:rPr>
              <a:t> </a:t>
            </a:r>
            <a:r>
              <a:rPr lang="pt-BR" b="0" i="0" u="none" strike="noStrike" baseline="0" dirty="0">
                <a:solidFill>
                  <a:srgbClr val="000000"/>
                </a:solidFill>
                <a:latin typeface="Nunito" panose="020B0604020202020204" charset="0"/>
              </a:rPr>
              <a:t>Roberto Santos da Silva 		RA 1901617 </a:t>
            </a:r>
            <a:r>
              <a:rPr lang="pt-BR" sz="1800" b="0" i="0" u="none" strike="noStrike" baseline="0" dirty="0">
                <a:solidFill>
                  <a:srgbClr val="000000"/>
                </a:solidFill>
                <a:latin typeface="Calibri" panose="020F0502020204030204" pitchFamily="34" charset="0"/>
              </a:rPr>
              <a:t>	</a:t>
            </a:r>
          </a:p>
          <a:p>
            <a:pPr>
              <a:buSzPct val="116000"/>
            </a:pPr>
            <a:endParaRPr lang="pt-BR" sz="1800" b="0" i="0" u="none" strike="noStrike" baseline="0" dirty="0">
              <a:solidFill>
                <a:srgbClr val="000000"/>
              </a:solidFill>
              <a:latin typeface="Calibri" panose="020F0502020204030204" pitchFamily="34" charset="0"/>
            </a:endParaRPr>
          </a:p>
        </p:txBody>
      </p:sp>
      <p:sp>
        <p:nvSpPr>
          <p:cNvPr id="245" name="Google Shape;245;p22"/>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EQUIPE DO PROJETO</a:t>
            </a:r>
            <a:endParaRPr dirty="0"/>
          </a:p>
        </p:txBody>
      </p:sp>
      <p:sp>
        <p:nvSpPr>
          <p:cNvPr id="247" name="Google Shape;247;p2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48" name="Google Shape;248;p22"/>
          <p:cNvSpPr/>
          <p:nvPr/>
        </p:nvSpPr>
        <p:spPr>
          <a:xfrm>
            <a:off x="7819311" y="3787170"/>
            <a:ext cx="916601" cy="810362"/>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4"/>
          <p:cNvSpPr txBox="1">
            <a:spLocks noGrp="1"/>
          </p:cNvSpPr>
          <p:nvPr>
            <p:ph type="body" idx="4294967295"/>
          </p:nvPr>
        </p:nvSpPr>
        <p:spPr>
          <a:xfrm>
            <a:off x="1083900" y="698250"/>
            <a:ext cx="3587160" cy="3746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5400" b="1" dirty="0">
                <a:solidFill>
                  <a:schemeClr val="accent1"/>
                </a:solidFill>
                <a:latin typeface="Amatic SC"/>
                <a:ea typeface="Amatic SC"/>
                <a:cs typeface="Amatic SC"/>
                <a:sym typeface="Amatic SC"/>
              </a:rPr>
              <a:t>CONCLUSÃO</a:t>
            </a:r>
            <a:endParaRPr sz="5400" b="1" dirty="0">
              <a:solidFill>
                <a:schemeClr val="accent1"/>
              </a:solidFill>
              <a:latin typeface="Amatic SC"/>
              <a:ea typeface="Amatic SC"/>
              <a:cs typeface="Amatic SC"/>
              <a:sym typeface="Amatic SC"/>
            </a:endParaRPr>
          </a:p>
          <a:p>
            <a:pPr marL="0" lvl="0" indent="0" algn="l" rtl="0">
              <a:spcBef>
                <a:spcPts val="0"/>
              </a:spcBef>
              <a:spcAft>
                <a:spcPts val="1000"/>
              </a:spcAft>
              <a:buNone/>
            </a:pPr>
            <a:r>
              <a:rPr lang="pt-BR" sz="1600" dirty="0">
                <a:solidFill>
                  <a:schemeClr val="bg1"/>
                </a:solidFill>
                <a:latin typeface="Nunito" panose="020B0604020202020204" charset="0"/>
              </a:rPr>
              <a:t>O objetivo é, no mínimo, dobrar </a:t>
            </a:r>
            <a:r>
              <a:rPr lang="pt-BR" sz="1600" b="0" i="0" u="none" strike="noStrike" baseline="0" dirty="0">
                <a:solidFill>
                  <a:schemeClr val="bg1"/>
                </a:solidFill>
                <a:latin typeface="Nunito" panose="020B0604020202020204" charset="0"/>
              </a:rPr>
              <a:t>o número de projetos mensais com a remodelagem da infraestrutura do Website da empresa e implantar aos poucos novas tecnologias de ponta para ampliar ainda mais a sua atuação no mercado junto aos seus clientes. </a:t>
            </a:r>
            <a:endParaRPr lang="pt-BR" sz="1600" dirty="0">
              <a:solidFill>
                <a:schemeClr val="bg1"/>
              </a:solidFill>
              <a:latin typeface="Nunito" panose="020B0604020202020204" charset="0"/>
            </a:endParaRPr>
          </a:p>
        </p:txBody>
      </p:sp>
      <p:sp>
        <p:nvSpPr>
          <p:cNvPr id="375" name="Google Shape;375;p3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2"/>
                </a:solidFill>
              </a:rPr>
              <a:t>20</a:t>
            </a:fld>
            <a:endParaRPr>
              <a:solidFill>
                <a:schemeClr val="lt2"/>
              </a:solidFill>
            </a:endParaRPr>
          </a:p>
        </p:txBody>
      </p:sp>
      <p:grpSp>
        <p:nvGrpSpPr>
          <p:cNvPr id="376" name="Google Shape;376;p34"/>
          <p:cNvGrpSpPr/>
          <p:nvPr/>
        </p:nvGrpSpPr>
        <p:grpSpPr>
          <a:xfrm>
            <a:off x="5205994" y="698239"/>
            <a:ext cx="1806363" cy="3746754"/>
            <a:chOff x="2547150" y="238125"/>
            <a:chExt cx="2525675" cy="5238750"/>
          </a:xfrm>
        </p:grpSpPr>
        <p:sp>
          <p:nvSpPr>
            <p:cNvPr id="377" name="Google Shape;377;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m 2" descr="Uma imagem contendo no interior, mesa, quarto, vivendo&#10;&#10;Descrição gerada automaticamente">
            <a:extLst>
              <a:ext uri="{FF2B5EF4-FFF2-40B4-BE49-F238E27FC236}">
                <a16:creationId xmlns:a16="http://schemas.microsoft.com/office/drawing/2014/main" id="{83982EB0-AF11-4FCF-A0BF-632E4FCD619D}"/>
              </a:ext>
            </a:extLst>
          </p:cNvPr>
          <p:cNvPicPr>
            <a:picLocks noChangeAspect="1"/>
          </p:cNvPicPr>
          <p:nvPr/>
        </p:nvPicPr>
        <p:blipFill>
          <a:blip r:embed="rId3"/>
          <a:stretch>
            <a:fillRect/>
          </a:stretch>
        </p:blipFill>
        <p:spPr>
          <a:xfrm>
            <a:off x="5236474" y="1034473"/>
            <a:ext cx="1740665" cy="3067473"/>
          </a:xfrm>
          <a:prstGeom prst="rect">
            <a:avLst/>
          </a:prstGeom>
        </p:spPr>
      </p:pic>
    </p:spTree>
  </p:cSld>
  <p:clrMapOvr>
    <a:masterClrMapping/>
  </p:clrMapOvr>
  <mc:AlternateContent xmlns:mc="http://schemas.openxmlformats.org/markup-compatibility/2006">
    <mc:Choice xmlns:p15="http://schemas.microsoft.com/office/powerpoint/2012/main" Requires="p15">
      <p:transition spd="slow">
        <p15:prstTrans prst="curtains"/>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7"/>
          <p:cNvSpPr txBox="1">
            <a:spLocks noGrp="1"/>
          </p:cNvSpPr>
          <p:nvPr>
            <p:ph type="ctrTitle" idx="4294967295"/>
          </p:nvPr>
        </p:nvSpPr>
        <p:spPr>
          <a:xfrm>
            <a:off x="855300" y="1148463"/>
            <a:ext cx="3158100" cy="937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t>Obrigado!</a:t>
            </a:r>
            <a:endParaRPr sz="7200" dirty="0"/>
          </a:p>
        </p:txBody>
      </p:sp>
      <p:sp>
        <p:nvSpPr>
          <p:cNvPr id="411" name="Google Shape;411;p37"/>
          <p:cNvSpPr txBox="1">
            <a:spLocks noGrp="1"/>
          </p:cNvSpPr>
          <p:nvPr>
            <p:ph type="body" idx="4294967295"/>
          </p:nvPr>
        </p:nvSpPr>
        <p:spPr>
          <a:xfrm>
            <a:off x="855300" y="2230438"/>
            <a:ext cx="3158100" cy="176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highlight>
                  <a:schemeClr val="accent1"/>
                </a:highlight>
              </a:rPr>
              <a:t>Dúvidas?</a:t>
            </a:r>
            <a:endParaRPr dirty="0"/>
          </a:p>
          <a:p>
            <a:pPr marL="0" lvl="0" indent="0" algn="l" rtl="0">
              <a:spcBef>
                <a:spcPts val="1000"/>
              </a:spcBef>
              <a:spcAft>
                <a:spcPts val="0"/>
              </a:spcAft>
              <a:buNone/>
            </a:pPr>
            <a:r>
              <a:rPr lang="en" sz="1800" dirty="0"/>
              <a:t>Grupo OPE:</a:t>
            </a:r>
          </a:p>
          <a:p>
            <a:pPr marL="0" lvl="0" indent="0" algn="l" rtl="0">
              <a:spcBef>
                <a:spcPts val="1000"/>
              </a:spcBef>
              <a:spcAft>
                <a:spcPts val="0"/>
              </a:spcAft>
              <a:buNone/>
            </a:pPr>
            <a:r>
              <a:rPr lang="en" sz="4400" b="1" dirty="0"/>
              <a:t>PRGT</a:t>
            </a:r>
            <a:endParaRPr sz="4400" b="1" dirty="0"/>
          </a:p>
        </p:txBody>
      </p:sp>
      <p:sp>
        <p:nvSpPr>
          <p:cNvPr id="412" name="Google Shape;412;p3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413" name="Google Shape;413;p37"/>
          <p:cNvSpPr/>
          <p:nvPr/>
        </p:nvSpPr>
        <p:spPr>
          <a:xfrm>
            <a:off x="5698675" y="1712225"/>
            <a:ext cx="1861301" cy="1719020"/>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3" name="Imagem 2" descr="Uma imagem contendo screenshot, eletrônico, texto, jornal&#10;&#10;Descrição gerada automaticamente">
            <a:extLst>
              <a:ext uri="{FF2B5EF4-FFF2-40B4-BE49-F238E27FC236}">
                <a16:creationId xmlns:a16="http://schemas.microsoft.com/office/drawing/2014/main" id="{EB9FBB8A-000C-4DD3-A330-62E6760AF0B9}"/>
              </a:ext>
            </a:extLst>
          </p:cNvPr>
          <p:cNvPicPr>
            <a:picLocks noChangeAspect="1"/>
          </p:cNvPicPr>
          <p:nvPr/>
        </p:nvPicPr>
        <p:blipFill>
          <a:blip r:embed="rId3"/>
          <a:stretch>
            <a:fillRect/>
          </a:stretch>
        </p:blipFill>
        <p:spPr>
          <a:xfrm>
            <a:off x="679851" y="649644"/>
            <a:ext cx="7649140" cy="3960660"/>
          </a:xfrm>
          <a:prstGeom prst="rect">
            <a:avLst/>
          </a:prstGeom>
        </p:spPr>
      </p:pic>
      <p:sp>
        <p:nvSpPr>
          <p:cNvPr id="200" name="Google Shape;200;p1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07" name="Google Shape;207;p17"/>
          <p:cNvSpPr txBox="1">
            <a:spLocks noGrp="1"/>
          </p:cNvSpPr>
          <p:nvPr>
            <p:ph type="ctrTitle" idx="4294967295"/>
          </p:nvPr>
        </p:nvSpPr>
        <p:spPr>
          <a:xfrm>
            <a:off x="667651" y="1223728"/>
            <a:ext cx="1950922" cy="1433517"/>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1"/>
                </a:solidFill>
              </a:rPr>
              <a:t>Reunião</a:t>
            </a:r>
            <a:br>
              <a:rPr lang="en" sz="5000" dirty="0">
                <a:solidFill>
                  <a:schemeClr val="accent1"/>
                </a:solidFill>
              </a:rPr>
            </a:br>
            <a:r>
              <a:rPr lang="en" sz="5000" dirty="0">
                <a:solidFill>
                  <a:schemeClr val="accent1"/>
                </a:solidFill>
              </a:rPr>
              <a:t>Equipe!</a:t>
            </a:r>
            <a:endParaRPr sz="5000" dirty="0">
              <a:solidFill>
                <a:schemeClr val="accent1"/>
              </a:solidFill>
            </a:endParaRPr>
          </a:p>
        </p:txBody>
      </p:sp>
      <p:pic>
        <p:nvPicPr>
          <p:cNvPr id="5" name="Imagem 4" descr="Uma imagem contendo pessoa, homem, ao ar livre, comida&#10;&#10;Descrição gerada automaticamente">
            <a:extLst>
              <a:ext uri="{FF2B5EF4-FFF2-40B4-BE49-F238E27FC236}">
                <a16:creationId xmlns:a16="http://schemas.microsoft.com/office/drawing/2014/main" id="{C7F1729E-8D40-4B97-BECB-6EDE796F4AD5}"/>
              </a:ext>
            </a:extLst>
          </p:cNvPr>
          <p:cNvPicPr>
            <a:picLocks noChangeAspect="1"/>
          </p:cNvPicPr>
          <p:nvPr/>
        </p:nvPicPr>
        <p:blipFill rotWithShape="1">
          <a:blip r:embed="rId4"/>
          <a:srcRect r="26771" b="29864"/>
          <a:stretch/>
        </p:blipFill>
        <p:spPr>
          <a:xfrm>
            <a:off x="698844" y="2744136"/>
            <a:ext cx="1670870" cy="1583165"/>
          </a:xfrm>
          <a:prstGeom prst="rect">
            <a:avLst/>
          </a:prstGeom>
        </p:spPr>
      </p:pic>
      <p:pic>
        <p:nvPicPr>
          <p:cNvPr id="16" name="Imagem 15" descr="Uma imagem contendo pessoa, homem, ao ar livre, comida&#10;&#10;Descrição gerada automaticamente">
            <a:extLst>
              <a:ext uri="{FF2B5EF4-FFF2-40B4-BE49-F238E27FC236}">
                <a16:creationId xmlns:a16="http://schemas.microsoft.com/office/drawing/2014/main" id="{CD84379E-0A84-4420-9FC5-3E6A815BF1AD}"/>
              </a:ext>
            </a:extLst>
          </p:cNvPr>
          <p:cNvPicPr>
            <a:picLocks noChangeAspect="1"/>
          </p:cNvPicPr>
          <p:nvPr/>
        </p:nvPicPr>
        <p:blipFill rotWithShape="1">
          <a:blip r:embed="rId4"/>
          <a:srcRect r="26771" b="29864"/>
          <a:stretch/>
        </p:blipFill>
        <p:spPr>
          <a:xfrm>
            <a:off x="7217492" y="2252077"/>
            <a:ext cx="329340" cy="26252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0" name="Título 9">
            <a:extLst>
              <a:ext uri="{FF2B5EF4-FFF2-40B4-BE49-F238E27FC236}">
                <a16:creationId xmlns:a16="http://schemas.microsoft.com/office/drawing/2014/main" id="{47CD9F40-33DD-4199-8CFE-9FFAEE2882EB}"/>
              </a:ext>
            </a:extLst>
          </p:cNvPr>
          <p:cNvSpPr>
            <a:spLocks noGrp="1"/>
          </p:cNvSpPr>
          <p:nvPr>
            <p:ph type="ctrTitle"/>
          </p:nvPr>
        </p:nvSpPr>
        <p:spPr>
          <a:xfrm>
            <a:off x="1867950" y="1007575"/>
            <a:ext cx="5408100" cy="922825"/>
          </a:xfrm>
        </p:spPr>
        <p:txBody>
          <a:bodyPr/>
          <a:lstStyle/>
          <a:p>
            <a:r>
              <a:rPr lang="pt-BR" dirty="0"/>
              <a:t>Origem da Ideia</a:t>
            </a:r>
          </a:p>
        </p:txBody>
      </p:sp>
      <p:sp>
        <p:nvSpPr>
          <p:cNvPr id="12" name="Título 9">
            <a:extLst>
              <a:ext uri="{FF2B5EF4-FFF2-40B4-BE49-F238E27FC236}">
                <a16:creationId xmlns:a16="http://schemas.microsoft.com/office/drawing/2014/main" id="{3188E60F-D384-48D5-8C71-15926BF27A8E}"/>
              </a:ext>
            </a:extLst>
          </p:cNvPr>
          <p:cNvSpPr txBox="1">
            <a:spLocks/>
          </p:cNvSpPr>
          <p:nvPr/>
        </p:nvSpPr>
        <p:spPr>
          <a:xfrm>
            <a:off x="1333500" y="2283927"/>
            <a:ext cx="6477000" cy="16551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6800"/>
              <a:buFont typeface="Amatic SC"/>
              <a:buNone/>
              <a:defRPr sz="6800" b="1" i="0" u="none" strike="noStrike" cap="none">
                <a:solidFill>
                  <a:schemeClr val="dk1"/>
                </a:solidFill>
                <a:latin typeface="Amatic SC"/>
                <a:ea typeface="Amatic SC"/>
                <a:cs typeface="Amatic SC"/>
                <a:sym typeface="Amatic SC"/>
              </a:defRPr>
            </a:lvl9pPr>
          </a:lstStyle>
          <a:p>
            <a:r>
              <a:rPr lang="pt-BR" sz="2200" b="0" dirty="0">
                <a:solidFill>
                  <a:schemeClr val="accent1">
                    <a:lumMod val="50000"/>
                  </a:schemeClr>
                </a:solidFill>
                <a:latin typeface="Nunito" panose="020B0604020202020204" charset="0"/>
              </a:rPr>
              <a:t>A empresa necessita de uma revitalização </a:t>
            </a:r>
            <a:br>
              <a:rPr lang="pt-BR" sz="2200" b="0" dirty="0">
                <a:solidFill>
                  <a:schemeClr val="accent1">
                    <a:lumMod val="50000"/>
                  </a:schemeClr>
                </a:solidFill>
                <a:latin typeface="Nunito" panose="020B0604020202020204" charset="0"/>
              </a:rPr>
            </a:br>
            <a:r>
              <a:rPr lang="pt-BR" sz="2200" b="0" dirty="0">
                <a:solidFill>
                  <a:schemeClr val="accent1">
                    <a:lumMod val="50000"/>
                  </a:schemeClr>
                </a:solidFill>
                <a:latin typeface="Nunito" panose="020B0604020202020204" charset="0"/>
              </a:rPr>
              <a:t>visual institucional do seu website com um posicionamento competitivo em relação aos concorrentes no mercado, para fidelizar um número maior de clientes e consequentemente aumentar o seu faturamento anual</a:t>
            </a:r>
            <a:r>
              <a:rPr lang="pt-BR" sz="2400" b="0" dirty="0">
                <a:solidFill>
                  <a:schemeClr val="accent1">
                    <a:lumMod val="50000"/>
                  </a:schemeClr>
                </a:solidFill>
                <a:latin typeface="Nunito" panose="020B0604020202020204" charset="0"/>
              </a:rPr>
              <a:t>. </a:t>
            </a: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txBox="1">
            <a:spLocks noGrp="1"/>
          </p:cNvSpPr>
          <p:nvPr>
            <p:ph type="ctrTitle"/>
          </p:nvPr>
        </p:nvSpPr>
        <p:spPr>
          <a:xfrm>
            <a:off x="2230700" y="1029543"/>
            <a:ext cx="5597100" cy="6711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t>Serviços da empresa</a:t>
            </a:r>
            <a:endParaRPr sz="6000" dirty="0"/>
          </a:p>
        </p:txBody>
      </p:sp>
      <p:sp>
        <p:nvSpPr>
          <p:cNvPr id="5" name="Google Shape;441;p40">
            <a:extLst>
              <a:ext uri="{FF2B5EF4-FFF2-40B4-BE49-F238E27FC236}">
                <a16:creationId xmlns:a16="http://schemas.microsoft.com/office/drawing/2014/main" id="{60C44F45-FA1A-4247-BE44-2D8E58A37ABD}"/>
              </a:ext>
            </a:extLst>
          </p:cNvPr>
          <p:cNvSpPr/>
          <p:nvPr/>
        </p:nvSpPr>
        <p:spPr>
          <a:xfrm>
            <a:off x="962091" y="72127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212;p18">
            <a:extLst>
              <a:ext uri="{FF2B5EF4-FFF2-40B4-BE49-F238E27FC236}">
                <a16:creationId xmlns:a16="http://schemas.microsoft.com/office/drawing/2014/main" id="{8C474593-0175-4F4D-928D-4A5225340FEE}"/>
              </a:ext>
            </a:extLst>
          </p:cNvPr>
          <p:cNvSpPr txBox="1">
            <a:spLocks/>
          </p:cNvSpPr>
          <p:nvPr/>
        </p:nvSpPr>
        <p:spPr>
          <a:xfrm>
            <a:off x="1317559" y="2335696"/>
            <a:ext cx="6369733" cy="152068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5200"/>
              <a:buFont typeface="Amatic SC"/>
              <a:buNone/>
              <a:defRPr sz="52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5200"/>
              <a:buFont typeface="Amatic SC"/>
              <a:buNone/>
              <a:defRPr sz="52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5200"/>
              <a:buFont typeface="Amatic SC"/>
              <a:buNone/>
              <a:defRPr sz="52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5200"/>
              <a:buFont typeface="Amatic SC"/>
              <a:buNone/>
              <a:defRPr sz="52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5200"/>
              <a:buFont typeface="Amatic SC"/>
              <a:buNone/>
              <a:defRPr sz="52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5200"/>
              <a:buFont typeface="Amatic SC"/>
              <a:buNone/>
              <a:defRPr sz="52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5200"/>
              <a:buFont typeface="Amatic SC"/>
              <a:buNone/>
              <a:defRPr sz="52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5200"/>
              <a:buFont typeface="Amatic SC"/>
              <a:buNone/>
              <a:defRPr sz="52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5200"/>
              <a:buFont typeface="Amatic SC"/>
              <a:buNone/>
              <a:defRPr sz="5200" b="1" i="0" u="none" strike="noStrike" cap="none">
                <a:solidFill>
                  <a:schemeClr val="dk1"/>
                </a:solidFill>
                <a:latin typeface="Amatic SC"/>
                <a:ea typeface="Amatic SC"/>
                <a:cs typeface="Amatic SC"/>
                <a:sym typeface="Amatic SC"/>
              </a:defRPr>
            </a:lvl9pPr>
          </a:lstStyle>
          <a:p>
            <a:pPr algn="l"/>
            <a:endParaRPr lang="pt-BR" sz="3600" b="0" i="0" u="none" strike="noStrike" baseline="0" dirty="0">
              <a:solidFill>
                <a:schemeClr val="accent4"/>
              </a:solidFill>
              <a:latin typeface="Calibri" panose="020F0502020204030204" pitchFamily="34" charset="0"/>
            </a:endParaRPr>
          </a:p>
          <a:p>
            <a:r>
              <a:rPr lang="pt-BR" sz="3600" b="0" i="0" u="none" strike="noStrike" baseline="0" dirty="0">
                <a:solidFill>
                  <a:schemeClr val="accent4"/>
                </a:solidFill>
                <a:latin typeface="Calibri" panose="020F0502020204030204" pitchFamily="34" charset="0"/>
              </a:rPr>
              <a:t> </a:t>
            </a:r>
            <a:r>
              <a:rPr lang="pt-BR" sz="3600" b="0" i="0" u="none" strike="noStrike" baseline="0" dirty="0">
                <a:solidFill>
                  <a:schemeClr val="accent4">
                    <a:lumMod val="75000"/>
                  </a:schemeClr>
                </a:solidFill>
                <a:latin typeface="Calibri" panose="020F0502020204030204" pitchFamily="34" charset="0"/>
              </a:rPr>
              <a:t>Criação de Projetos, </a:t>
            </a:r>
          </a:p>
          <a:p>
            <a:r>
              <a:rPr lang="pt-BR" sz="3600" b="0" i="0" u="none" strike="noStrike" baseline="0" dirty="0">
                <a:solidFill>
                  <a:schemeClr val="accent4">
                    <a:lumMod val="75000"/>
                  </a:schemeClr>
                </a:solidFill>
                <a:latin typeface="Calibri" panose="020F0502020204030204" pitchFamily="34" charset="0"/>
              </a:rPr>
              <a:t>Execução e Gerenciamento </a:t>
            </a:r>
            <a:br>
              <a:rPr lang="pt-BR" sz="3600" b="0" i="0" u="none" strike="noStrike" baseline="0" dirty="0">
                <a:solidFill>
                  <a:schemeClr val="accent4">
                    <a:lumMod val="75000"/>
                  </a:schemeClr>
                </a:solidFill>
                <a:latin typeface="Calibri" panose="020F0502020204030204" pitchFamily="34" charset="0"/>
              </a:rPr>
            </a:br>
            <a:r>
              <a:rPr lang="pt-BR" sz="3600" b="0" i="0" u="none" strike="noStrike" baseline="0" dirty="0">
                <a:solidFill>
                  <a:schemeClr val="accent4">
                    <a:lumMod val="75000"/>
                  </a:schemeClr>
                </a:solidFill>
                <a:latin typeface="Calibri" panose="020F0502020204030204" pitchFamily="34" charset="0"/>
              </a:rPr>
              <a:t>de Obras.</a:t>
            </a:r>
            <a:endParaRPr lang="pt-BR" sz="3600" dirty="0">
              <a:solidFill>
                <a:schemeClr val="accent4">
                  <a:lumMod val="75000"/>
                </a:schemeClr>
              </a:solidFill>
            </a:endParaRPr>
          </a:p>
        </p:txBody>
      </p:sp>
    </p:spTree>
    <p:extLst>
      <p:ext uri="{BB962C8B-B14F-4D97-AF65-F5344CB8AC3E}">
        <p14:creationId xmlns:p14="http://schemas.microsoft.com/office/powerpoint/2010/main" val="15124919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Arquitetura de Negócio</a:t>
            </a:r>
            <a:endParaRPr dirty="0"/>
          </a:p>
        </p:txBody>
      </p:sp>
      <p:sp>
        <p:nvSpPr>
          <p:cNvPr id="277" name="Google Shape;277;p2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Google Shape;299;p27">
            <a:extLst>
              <a:ext uri="{FF2B5EF4-FFF2-40B4-BE49-F238E27FC236}">
                <a16:creationId xmlns:a16="http://schemas.microsoft.com/office/drawing/2014/main" id="{E1741ECB-C128-49EA-B226-11BAA0C05C88}"/>
              </a:ext>
            </a:extLst>
          </p:cNvPr>
          <p:cNvSpPr/>
          <p:nvPr/>
        </p:nvSpPr>
        <p:spPr>
          <a:xfrm rot="942510">
            <a:off x="7829036" y="3752427"/>
            <a:ext cx="903684" cy="986633"/>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txBox="1"/>
          <p:nvPr/>
        </p:nvSpPr>
        <p:spPr>
          <a:xfrm>
            <a:off x="3628925" y="138855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Nunito"/>
                <a:ea typeface="Nunito"/>
                <a:cs typeface="Nunito"/>
                <a:sym typeface="Nunito"/>
              </a:rPr>
              <a:t>Apresentação da Empresa</a:t>
            </a:r>
            <a:endParaRPr sz="1100" dirty="0">
              <a:solidFill>
                <a:schemeClr val="dk1"/>
              </a:solidFill>
              <a:latin typeface="Nunito"/>
              <a:ea typeface="Nunito"/>
              <a:cs typeface="Nunito"/>
              <a:sym typeface="Nunito"/>
            </a:endParaRPr>
          </a:p>
        </p:txBody>
      </p:sp>
      <p:sp>
        <p:nvSpPr>
          <p:cNvPr id="63" name="Google Shape;279;p26">
            <a:extLst>
              <a:ext uri="{FF2B5EF4-FFF2-40B4-BE49-F238E27FC236}">
                <a16:creationId xmlns:a16="http://schemas.microsoft.com/office/drawing/2014/main" id="{6B64A113-CE20-47AC-9753-9BBE004B310D}"/>
              </a:ext>
            </a:extLst>
          </p:cNvPr>
          <p:cNvSpPr txBox="1"/>
          <p:nvPr/>
        </p:nvSpPr>
        <p:spPr>
          <a:xfrm>
            <a:off x="3627201" y="1110856"/>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Cenário Operacional</a:t>
            </a:r>
            <a:endParaRPr sz="800" b="1" dirty="0">
              <a:solidFill>
                <a:schemeClr val="accent1">
                  <a:lumMod val="50000"/>
                </a:schemeClr>
              </a:solidFill>
              <a:latin typeface="Nunito"/>
              <a:ea typeface="Nunito"/>
              <a:cs typeface="Nunito"/>
              <a:sym typeface="Nunito"/>
            </a:endParaRPr>
          </a:p>
        </p:txBody>
      </p:sp>
      <p:grpSp>
        <p:nvGrpSpPr>
          <p:cNvPr id="10" name="Agrupar 9">
            <a:extLst>
              <a:ext uri="{FF2B5EF4-FFF2-40B4-BE49-F238E27FC236}">
                <a16:creationId xmlns:a16="http://schemas.microsoft.com/office/drawing/2014/main" id="{AF785F82-5B86-47BC-AA3C-0C07CE2CDC88}"/>
              </a:ext>
            </a:extLst>
          </p:cNvPr>
          <p:cNvGrpSpPr/>
          <p:nvPr/>
        </p:nvGrpSpPr>
        <p:grpSpPr>
          <a:xfrm>
            <a:off x="1274153" y="1931796"/>
            <a:ext cx="3121713" cy="1201897"/>
            <a:chOff x="1274153" y="1931796"/>
            <a:chExt cx="3121713" cy="1201897"/>
          </a:xfrm>
        </p:grpSpPr>
        <p:cxnSp>
          <p:nvCxnSpPr>
            <p:cNvPr id="27" name="Google Shape;290;p26">
              <a:extLst>
                <a:ext uri="{FF2B5EF4-FFF2-40B4-BE49-F238E27FC236}">
                  <a16:creationId xmlns:a16="http://schemas.microsoft.com/office/drawing/2014/main" id="{30B8E691-857C-408A-89EC-E6964A80C7BB}"/>
                </a:ext>
              </a:extLst>
            </p:cNvPr>
            <p:cNvCxnSpPr>
              <a:cxnSpLocks/>
            </p:cNvCxnSpPr>
            <p:nvPr/>
          </p:nvCxnSpPr>
          <p:spPr>
            <a:xfrm rot="5400000" flipH="1" flipV="1">
              <a:off x="2980361" y="991032"/>
              <a:ext cx="474742" cy="2356269"/>
            </a:xfrm>
            <a:prstGeom prst="bentConnector3">
              <a:avLst>
                <a:gd name="adj1" fmla="val 51326"/>
              </a:avLst>
            </a:prstGeom>
            <a:noFill/>
            <a:ln w="19050" cap="flat" cmpd="sng">
              <a:solidFill>
                <a:schemeClr val="accent1"/>
              </a:solidFill>
              <a:prstDash val="solid"/>
              <a:round/>
              <a:headEnd type="oval" w="med" len="med"/>
              <a:tailEnd type="oval" w="med" len="med"/>
            </a:ln>
          </p:spPr>
        </p:cxnSp>
        <p:sp>
          <p:nvSpPr>
            <p:cNvPr id="282" name="Google Shape;282;p26"/>
            <p:cNvSpPr txBox="1"/>
            <p:nvPr/>
          </p:nvSpPr>
          <p:spPr>
            <a:xfrm>
              <a:off x="1274153" y="254929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Nunito"/>
                  <a:ea typeface="Nunito"/>
                  <a:cs typeface="Nunito"/>
                  <a:sym typeface="Nunito"/>
                </a:rPr>
                <a:t>Institucional da Empresa</a:t>
              </a:r>
              <a:endParaRPr sz="1100" dirty="0">
                <a:solidFill>
                  <a:schemeClr val="dk1"/>
                </a:solidFill>
                <a:latin typeface="Nunito"/>
                <a:ea typeface="Nunito"/>
                <a:cs typeface="Nunito"/>
                <a:sym typeface="Nunito"/>
              </a:endParaRPr>
            </a:p>
          </p:txBody>
        </p:sp>
        <p:sp>
          <p:nvSpPr>
            <p:cNvPr id="64" name="Google Shape;279;p26">
              <a:extLst>
                <a:ext uri="{FF2B5EF4-FFF2-40B4-BE49-F238E27FC236}">
                  <a16:creationId xmlns:a16="http://schemas.microsoft.com/office/drawing/2014/main" id="{1B7E04E7-E386-49AE-BBF0-BB1E177873E3}"/>
                </a:ext>
              </a:extLst>
            </p:cNvPr>
            <p:cNvSpPr txBox="1"/>
            <p:nvPr/>
          </p:nvSpPr>
          <p:spPr>
            <a:xfrm>
              <a:off x="1298826" y="228660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Nó Operacional 1</a:t>
              </a:r>
              <a:endParaRPr sz="800" b="1" dirty="0">
                <a:solidFill>
                  <a:schemeClr val="accent1">
                    <a:lumMod val="50000"/>
                  </a:schemeClr>
                </a:solidFill>
                <a:latin typeface="Nunito"/>
                <a:ea typeface="Nunito"/>
                <a:cs typeface="Nunito"/>
                <a:sym typeface="Nunito"/>
              </a:endParaRPr>
            </a:p>
          </p:txBody>
        </p:sp>
      </p:grpSp>
      <p:grpSp>
        <p:nvGrpSpPr>
          <p:cNvPr id="13" name="Agrupar 12">
            <a:extLst>
              <a:ext uri="{FF2B5EF4-FFF2-40B4-BE49-F238E27FC236}">
                <a16:creationId xmlns:a16="http://schemas.microsoft.com/office/drawing/2014/main" id="{9A9381B3-0DE6-4316-B201-24AF296B5580}"/>
              </a:ext>
            </a:extLst>
          </p:cNvPr>
          <p:cNvGrpSpPr/>
          <p:nvPr/>
        </p:nvGrpSpPr>
        <p:grpSpPr>
          <a:xfrm>
            <a:off x="1282465" y="3097843"/>
            <a:ext cx="1554461" cy="1422360"/>
            <a:chOff x="1282465" y="3097843"/>
            <a:chExt cx="1554461" cy="1422360"/>
          </a:xfrm>
        </p:grpSpPr>
        <p:sp>
          <p:nvSpPr>
            <p:cNvPr id="285" name="Google Shape;285;p26"/>
            <p:cNvSpPr txBox="1"/>
            <p:nvPr/>
          </p:nvSpPr>
          <p:spPr>
            <a:xfrm>
              <a:off x="1282465" y="3694037"/>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Nunito"/>
                  <a:ea typeface="Nunito"/>
                  <a:cs typeface="Nunito"/>
                  <a:sym typeface="Nunito"/>
                </a:rPr>
                <a:t>Apresentação da Empresa</a:t>
              </a:r>
              <a:endParaRPr sz="1100" dirty="0">
                <a:solidFill>
                  <a:schemeClr val="dk1"/>
                </a:solidFill>
                <a:latin typeface="Nunito"/>
                <a:ea typeface="Nunito"/>
                <a:cs typeface="Nunito"/>
                <a:sym typeface="Nunito"/>
              </a:endParaRPr>
            </a:p>
          </p:txBody>
        </p:sp>
        <p:cxnSp>
          <p:nvCxnSpPr>
            <p:cNvPr id="61" name="Google Shape;290;p26">
              <a:extLst>
                <a:ext uri="{FF2B5EF4-FFF2-40B4-BE49-F238E27FC236}">
                  <a16:creationId xmlns:a16="http://schemas.microsoft.com/office/drawing/2014/main" id="{CDA44E32-2B74-4DC5-898D-F81ADE705C0F}"/>
                </a:ext>
              </a:extLst>
            </p:cNvPr>
            <p:cNvCxnSpPr>
              <a:cxnSpLocks/>
            </p:cNvCxnSpPr>
            <p:nvPr/>
          </p:nvCxnSpPr>
          <p:spPr>
            <a:xfrm rot="5400000" flipH="1" flipV="1">
              <a:off x="1838173" y="3312773"/>
              <a:ext cx="431584" cy="1723"/>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67" name="Google Shape;279;p26">
              <a:extLst>
                <a:ext uri="{FF2B5EF4-FFF2-40B4-BE49-F238E27FC236}">
                  <a16:creationId xmlns:a16="http://schemas.microsoft.com/office/drawing/2014/main" id="{6C0F4052-E6C7-488D-BCC7-F3D20EB90352}"/>
                </a:ext>
              </a:extLst>
            </p:cNvPr>
            <p:cNvSpPr txBox="1"/>
            <p:nvPr/>
          </p:nvSpPr>
          <p:spPr>
            <a:xfrm>
              <a:off x="1298826" y="341817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Capaciadade Operacional 1</a:t>
              </a:r>
              <a:endParaRPr sz="800" b="1" dirty="0">
                <a:solidFill>
                  <a:schemeClr val="accent1">
                    <a:lumMod val="50000"/>
                  </a:schemeClr>
                </a:solidFill>
                <a:latin typeface="Nunito"/>
                <a:ea typeface="Nunito"/>
                <a:cs typeface="Nunito"/>
                <a:sym typeface="Nunito"/>
              </a:endParaRPr>
            </a:p>
          </p:txBody>
        </p:sp>
        <p:cxnSp>
          <p:nvCxnSpPr>
            <p:cNvPr id="73" name="Google Shape;290;p26">
              <a:extLst>
                <a:ext uri="{FF2B5EF4-FFF2-40B4-BE49-F238E27FC236}">
                  <a16:creationId xmlns:a16="http://schemas.microsoft.com/office/drawing/2014/main" id="{F29C3F99-3E9C-4E80-8B21-20DE5FE687A1}"/>
                </a:ext>
              </a:extLst>
            </p:cNvPr>
            <p:cNvCxnSpPr>
              <a:cxnSpLocks/>
            </p:cNvCxnSpPr>
            <p:nvPr/>
          </p:nvCxnSpPr>
          <p:spPr>
            <a:xfrm rot="5400000" flipH="1" flipV="1">
              <a:off x="1906578" y="4371953"/>
              <a:ext cx="294777" cy="1723"/>
            </a:xfrm>
            <a:prstGeom prst="bentConnector3">
              <a:avLst>
                <a:gd name="adj1" fmla="val 50000"/>
              </a:avLst>
            </a:prstGeom>
            <a:noFill/>
            <a:ln w="19050" cap="flat" cmpd="sng">
              <a:solidFill>
                <a:schemeClr val="accent1"/>
              </a:solidFill>
              <a:prstDash val="solid"/>
              <a:round/>
              <a:headEnd type="oval" w="med" len="med"/>
              <a:tailEnd type="oval" w="med" len="med"/>
            </a:ln>
          </p:spPr>
        </p:cxnSp>
      </p:grpSp>
      <p:grpSp>
        <p:nvGrpSpPr>
          <p:cNvPr id="11" name="Agrupar 10">
            <a:extLst>
              <a:ext uri="{FF2B5EF4-FFF2-40B4-BE49-F238E27FC236}">
                <a16:creationId xmlns:a16="http://schemas.microsoft.com/office/drawing/2014/main" id="{9EEC0972-364D-4CEC-907A-BE1CA6C4E041}"/>
              </a:ext>
            </a:extLst>
          </p:cNvPr>
          <p:cNvGrpSpPr/>
          <p:nvPr/>
        </p:nvGrpSpPr>
        <p:grpSpPr>
          <a:xfrm>
            <a:off x="3632451" y="1938979"/>
            <a:ext cx="1574024" cy="1194714"/>
            <a:chOff x="3632451" y="1938979"/>
            <a:chExt cx="1574024" cy="1194714"/>
          </a:xfrm>
        </p:grpSpPr>
        <p:cxnSp>
          <p:nvCxnSpPr>
            <p:cNvPr id="290" name="Google Shape;290;p26"/>
            <p:cNvCxnSpPr>
              <a:cxnSpLocks/>
            </p:cNvCxnSpPr>
            <p:nvPr/>
          </p:nvCxnSpPr>
          <p:spPr>
            <a:xfrm rot="5400000" flipH="1" flipV="1">
              <a:off x="4159742" y="2175488"/>
              <a:ext cx="474742" cy="1723"/>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37" name="Google Shape;282;p26">
              <a:extLst>
                <a:ext uri="{FF2B5EF4-FFF2-40B4-BE49-F238E27FC236}">
                  <a16:creationId xmlns:a16="http://schemas.microsoft.com/office/drawing/2014/main" id="{462BE774-4B93-4102-8C6B-EB3B26E38211}"/>
                </a:ext>
              </a:extLst>
            </p:cNvPr>
            <p:cNvSpPr txBox="1"/>
            <p:nvPr/>
          </p:nvSpPr>
          <p:spPr>
            <a:xfrm>
              <a:off x="3668375" y="254929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Nunito"/>
                  <a:ea typeface="Nunito"/>
                  <a:cs typeface="Nunito"/>
                  <a:sym typeface="Nunito"/>
                </a:rPr>
                <a:t>Exposição dos Serviços</a:t>
              </a:r>
              <a:endParaRPr sz="1100" dirty="0">
                <a:solidFill>
                  <a:schemeClr val="dk1"/>
                </a:solidFill>
                <a:latin typeface="Nunito"/>
                <a:ea typeface="Nunito"/>
                <a:cs typeface="Nunito"/>
                <a:sym typeface="Nunito"/>
              </a:endParaRPr>
            </a:p>
          </p:txBody>
        </p:sp>
        <p:sp>
          <p:nvSpPr>
            <p:cNvPr id="66" name="Google Shape;279;p26">
              <a:extLst>
                <a:ext uri="{FF2B5EF4-FFF2-40B4-BE49-F238E27FC236}">
                  <a16:creationId xmlns:a16="http://schemas.microsoft.com/office/drawing/2014/main" id="{B13B000F-D31B-4FA1-8A24-7F4036D9FE8D}"/>
                </a:ext>
              </a:extLst>
            </p:cNvPr>
            <p:cNvSpPr txBox="1"/>
            <p:nvPr/>
          </p:nvSpPr>
          <p:spPr>
            <a:xfrm>
              <a:off x="3632451" y="228660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Nó Operacional 2</a:t>
              </a:r>
              <a:endParaRPr sz="800" b="1" dirty="0">
                <a:solidFill>
                  <a:schemeClr val="accent1">
                    <a:lumMod val="50000"/>
                  </a:schemeClr>
                </a:solidFill>
                <a:latin typeface="Nunito"/>
                <a:ea typeface="Nunito"/>
                <a:cs typeface="Nunito"/>
                <a:sym typeface="Nunito"/>
              </a:endParaRPr>
            </a:p>
          </p:txBody>
        </p:sp>
      </p:grpSp>
      <p:grpSp>
        <p:nvGrpSpPr>
          <p:cNvPr id="14" name="Agrupar 13">
            <a:extLst>
              <a:ext uri="{FF2B5EF4-FFF2-40B4-BE49-F238E27FC236}">
                <a16:creationId xmlns:a16="http://schemas.microsoft.com/office/drawing/2014/main" id="{6990022E-F257-4D03-9701-C12256C0008D}"/>
              </a:ext>
            </a:extLst>
          </p:cNvPr>
          <p:cNvGrpSpPr/>
          <p:nvPr/>
        </p:nvGrpSpPr>
        <p:grpSpPr>
          <a:xfrm>
            <a:off x="3632451" y="3097844"/>
            <a:ext cx="1545754" cy="1429980"/>
            <a:chOff x="3632451" y="3097844"/>
            <a:chExt cx="1545754" cy="1429980"/>
          </a:xfrm>
        </p:grpSpPr>
        <p:sp>
          <p:nvSpPr>
            <p:cNvPr id="283" name="Google Shape;283;p26"/>
            <p:cNvSpPr txBox="1"/>
            <p:nvPr/>
          </p:nvSpPr>
          <p:spPr>
            <a:xfrm>
              <a:off x="3640105" y="3671338"/>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Nunito"/>
                  <a:ea typeface="Nunito"/>
                  <a:cs typeface="Nunito"/>
                  <a:sym typeface="Nunito"/>
                </a:rPr>
                <a:t>Serviços </a:t>
              </a:r>
              <a:br>
                <a:rPr lang="en" sz="1100" dirty="0">
                  <a:solidFill>
                    <a:schemeClr val="dk1"/>
                  </a:solidFill>
                  <a:latin typeface="Nunito"/>
                  <a:ea typeface="Nunito"/>
                  <a:cs typeface="Nunito"/>
                  <a:sym typeface="Nunito"/>
                </a:rPr>
              </a:br>
              <a:r>
                <a:rPr lang="en" sz="1100" dirty="0">
                  <a:solidFill>
                    <a:schemeClr val="dk1"/>
                  </a:solidFill>
                  <a:latin typeface="Nunito"/>
                  <a:ea typeface="Nunito"/>
                  <a:cs typeface="Nunito"/>
                  <a:sym typeface="Nunito"/>
                </a:rPr>
                <a:t>Oferecidos</a:t>
              </a:r>
              <a:endParaRPr sz="1100" dirty="0">
                <a:solidFill>
                  <a:schemeClr val="dk1"/>
                </a:solidFill>
                <a:latin typeface="Nunito"/>
                <a:ea typeface="Nunito"/>
                <a:cs typeface="Nunito"/>
                <a:sym typeface="Nunito"/>
              </a:endParaRPr>
            </a:p>
          </p:txBody>
        </p:sp>
        <p:sp>
          <p:nvSpPr>
            <p:cNvPr id="68" name="Google Shape;279;p26">
              <a:extLst>
                <a:ext uri="{FF2B5EF4-FFF2-40B4-BE49-F238E27FC236}">
                  <a16:creationId xmlns:a16="http://schemas.microsoft.com/office/drawing/2014/main" id="{AC6D96EE-7D28-4B28-A95F-378AE8CAB109}"/>
                </a:ext>
              </a:extLst>
            </p:cNvPr>
            <p:cNvSpPr txBox="1"/>
            <p:nvPr/>
          </p:nvSpPr>
          <p:spPr>
            <a:xfrm>
              <a:off x="3632451" y="341817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Capaciadade Operacional 2</a:t>
              </a:r>
              <a:endParaRPr sz="800" b="1" dirty="0">
                <a:solidFill>
                  <a:schemeClr val="accent1">
                    <a:lumMod val="50000"/>
                  </a:schemeClr>
                </a:solidFill>
                <a:latin typeface="Nunito"/>
                <a:ea typeface="Nunito"/>
                <a:cs typeface="Nunito"/>
                <a:sym typeface="Nunito"/>
              </a:endParaRPr>
            </a:p>
          </p:txBody>
        </p:sp>
        <p:cxnSp>
          <p:nvCxnSpPr>
            <p:cNvPr id="71" name="Google Shape;290;p26">
              <a:extLst>
                <a:ext uri="{FF2B5EF4-FFF2-40B4-BE49-F238E27FC236}">
                  <a16:creationId xmlns:a16="http://schemas.microsoft.com/office/drawing/2014/main" id="{3BA661BF-48F8-4FD1-8A6B-EBFDD4746D80}"/>
                </a:ext>
              </a:extLst>
            </p:cNvPr>
            <p:cNvCxnSpPr>
              <a:cxnSpLocks/>
            </p:cNvCxnSpPr>
            <p:nvPr/>
          </p:nvCxnSpPr>
          <p:spPr>
            <a:xfrm rot="5400000" flipH="1" flipV="1">
              <a:off x="4185134" y="3312774"/>
              <a:ext cx="431584" cy="1723"/>
            </a:xfrm>
            <a:prstGeom prst="bentConnector3">
              <a:avLst>
                <a:gd name="adj1" fmla="val 50000"/>
              </a:avLst>
            </a:prstGeom>
            <a:noFill/>
            <a:ln w="19050" cap="flat" cmpd="sng">
              <a:solidFill>
                <a:schemeClr val="accent1"/>
              </a:solidFill>
              <a:prstDash val="solid"/>
              <a:round/>
              <a:headEnd type="oval" w="med" len="med"/>
              <a:tailEnd type="oval" w="med" len="med"/>
            </a:ln>
          </p:spPr>
        </p:cxnSp>
        <p:cxnSp>
          <p:nvCxnSpPr>
            <p:cNvPr id="74" name="Google Shape;290;p26">
              <a:extLst>
                <a:ext uri="{FF2B5EF4-FFF2-40B4-BE49-F238E27FC236}">
                  <a16:creationId xmlns:a16="http://schemas.microsoft.com/office/drawing/2014/main" id="{2FD35772-31FA-4294-9F0D-E97C97DC7DC0}"/>
                </a:ext>
              </a:extLst>
            </p:cNvPr>
            <p:cNvCxnSpPr>
              <a:cxnSpLocks/>
            </p:cNvCxnSpPr>
            <p:nvPr/>
          </p:nvCxnSpPr>
          <p:spPr>
            <a:xfrm rot="5400000" flipH="1" flipV="1">
              <a:off x="4253539" y="4379574"/>
              <a:ext cx="294777" cy="1723"/>
            </a:xfrm>
            <a:prstGeom prst="bentConnector3">
              <a:avLst>
                <a:gd name="adj1" fmla="val 50000"/>
              </a:avLst>
            </a:prstGeom>
            <a:noFill/>
            <a:ln w="19050" cap="flat" cmpd="sng">
              <a:solidFill>
                <a:schemeClr val="accent1"/>
              </a:solidFill>
              <a:prstDash val="solid"/>
              <a:round/>
              <a:headEnd type="oval" w="med" len="med"/>
              <a:tailEnd type="oval" w="med" len="med"/>
            </a:ln>
          </p:spPr>
        </p:cxnSp>
      </p:grpSp>
      <p:grpSp>
        <p:nvGrpSpPr>
          <p:cNvPr id="12" name="Agrupar 11">
            <a:extLst>
              <a:ext uri="{FF2B5EF4-FFF2-40B4-BE49-F238E27FC236}">
                <a16:creationId xmlns:a16="http://schemas.microsoft.com/office/drawing/2014/main" id="{60F406CB-2D03-49B7-909D-5754205C22B8}"/>
              </a:ext>
            </a:extLst>
          </p:cNvPr>
          <p:cNvGrpSpPr/>
          <p:nvPr/>
        </p:nvGrpSpPr>
        <p:grpSpPr>
          <a:xfrm>
            <a:off x="4400266" y="1928190"/>
            <a:ext cx="3125319" cy="1205503"/>
            <a:chOff x="4400266" y="1928190"/>
            <a:chExt cx="3125319" cy="1205503"/>
          </a:xfrm>
        </p:grpSpPr>
        <p:cxnSp>
          <p:nvCxnSpPr>
            <p:cNvPr id="278" name="Google Shape;278;p26"/>
            <p:cNvCxnSpPr>
              <a:cxnSpLocks/>
            </p:cNvCxnSpPr>
            <p:nvPr/>
          </p:nvCxnSpPr>
          <p:spPr>
            <a:xfrm rot="16200000" flipH="1">
              <a:off x="5341004" y="987452"/>
              <a:ext cx="474794" cy="2356269"/>
            </a:xfrm>
            <a:prstGeom prst="bentConnector3">
              <a:avLst>
                <a:gd name="adj1" fmla="val 49995"/>
              </a:avLst>
            </a:prstGeom>
            <a:noFill/>
            <a:ln w="19050" cap="flat" cmpd="sng">
              <a:solidFill>
                <a:schemeClr val="accent1"/>
              </a:solidFill>
              <a:prstDash val="solid"/>
              <a:round/>
              <a:headEnd type="oval" w="med" len="med"/>
              <a:tailEnd type="oval" w="med" len="med"/>
            </a:ln>
          </p:spPr>
        </p:cxnSp>
        <p:sp>
          <p:nvSpPr>
            <p:cNvPr id="280" name="Google Shape;280;p26"/>
            <p:cNvSpPr txBox="1"/>
            <p:nvPr/>
          </p:nvSpPr>
          <p:spPr>
            <a:xfrm>
              <a:off x="5987485" y="254929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Nunito"/>
                  <a:ea typeface="Nunito"/>
                  <a:cs typeface="Nunito"/>
                  <a:sym typeface="Nunito"/>
                </a:rPr>
                <a:t>Canal de Comunicação</a:t>
              </a:r>
              <a:endParaRPr sz="1100" dirty="0">
                <a:solidFill>
                  <a:schemeClr val="dk1"/>
                </a:solidFill>
                <a:latin typeface="Nunito"/>
                <a:ea typeface="Nunito"/>
                <a:cs typeface="Nunito"/>
                <a:sym typeface="Nunito"/>
              </a:endParaRPr>
            </a:p>
          </p:txBody>
        </p:sp>
        <p:sp>
          <p:nvSpPr>
            <p:cNvPr id="65" name="Google Shape;279;p26">
              <a:extLst>
                <a:ext uri="{FF2B5EF4-FFF2-40B4-BE49-F238E27FC236}">
                  <a16:creationId xmlns:a16="http://schemas.microsoft.com/office/drawing/2014/main" id="{EDBF12F3-1B30-4060-A6F6-0C2830016B8B}"/>
                </a:ext>
              </a:extLst>
            </p:cNvPr>
            <p:cNvSpPr txBox="1"/>
            <p:nvPr/>
          </p:nvSpPr>
          <p:spPr>
            <a:xfrm>
              <a:off x="5985126" y="228660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Nó Operacional 3</a:t>
              </a:r>
              <a:endParaRPr sz="800" b="1" dirty="0">
                <a:solidFill>
                  <a:schemeClr val="accent1">
                    <a:lumMod val="50000"/>
                  </a:schemeClr>
                </a:solidFill>
                <a:latin typeface="Nunito"/>
                <a:ea typeface="Nunito"/>
                <a:cs typeface="Nunito"/>
                <a:sym typeface="Nunito"/>
              </a:endParaRPr>
            </a:p>
          </p:txBody>
        </p:sp>
      </p:grpSp>
      <p:grpSp>
        <p:nvGrpSpPr>
          <p:cNvPr id="15" name="Agrupar 14">
            <a:extLst>
              <a:ext uri="{FF2B5EF4-FFF2-40B4-BE49-F238E27FC236}">
                <a16:creationId xmlns:a16="http://schemas.microsoft.com/office/drawing/2014/main" id="{0D6CD4D9-7DBF-4B78-B51A-66C9AD53EABF}"/>
              </a:ext>
            </a:extLst>
          </p:cNvPr>
          <p:cNvGrpSpPr/>
          <p:nvPr/>
        </p:nvGrpSpPr>
        <p:grpSpPr>
          <a:xfrm>
            <a:off x="5966076" y="3082604"/>
            <a:ext cx="1559509" cy="1429980"/>
            <a:chOff x="5966076" y="3082604"/>
            <a:chExt cx="1559509" cy="1429980"/>
          </a:xfrm>
        </p:grpSpPr>
        <p:sp>
          <p:nvSpPr>
            <p:cNvPr id="287" name="Google Shape;287;p26"/>
            <p:cNvSpPr txBox="1"/>
            <p:nvPr/>
          </p:nvSpPr>
          <p:spPr>
            <a:xfrm>
              <a:off x="5987485" y="3671338"/>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1"/>
                  </a:solidFill>
                  <a:latin typeface="Nunito"/>
                  <a:ea typeface="Nunito"/>
                  <a:cs typeface="Nunito"/>
                  <a:sym typeface="Nunito"/>
                </a:rPr>
                <a:t>Contato com</a:t>
              </a:r>
            </a:p>
            <a:p>
              <a:pPr marL="0" lvl="0" indent="0" algn="ctr" rtl="0">
                <a:spcBef>
                  <a:spcPts val="0"/>
                </a:spcBef>
                <a:spcAft>
                  <a:spcPts val="0"/>
                </a:spcAft>
                <a:buNone/>
              </a:pPr>
              <a:r>
                <a:rPr lang="pt-BR" sz="1100" dirty="0">
                  <a:solidFill>
                    <a:schemeClr val="dk1"/>
                  </a:solidFill>
                  <a:latin typeface="Nunito"/>
                  <a:ea typeface="Nunito"/>
                  <a:cs typeface="Nunito"/>
                  <a:sym typeface="Nunito"/>
                </a:rPr>
                <a:t>O</a:t>
              </a:r>
              <a:r>
                <a:rPr lang="en" sz="1100" dirty="0">
                  <a:solidFill>
                    <a:schemeClr val="dk1"/>
                  </a:solidFill>
                  <a:latin typeface="Nunito"/>
                  <a:ea typeface="Nunito"/>
                  <a:cs typeface="Nunito"/>
                  <a:sym typeface="Nunito"/>
                </a:rPr>
                <a:t> Cliente</a:t>
              </a:r>
              <a:endParaRPr sz="1100" dirty="0">
                <a:solidFill>
                  <a:schemeClr val="dk1"/>
                </a:solidFill>
                <a:latin typeface="Nunito"/>
                <a:ea typeface="Nunito"/>
                <a:cs typeface="Nunito"/>
                <a:sym typeface="Nunito"/>
              </a:endParaRPr>
            </a:p>
          </p:txBody>
        </p:sp>
        <p:sp>
          <p:nvSpPr>
            <p:cNvPr id="69" name="Google Shape;279;p26">
              <a:extLst>
                <a:ext uri="{FF2B5EF4-FFF2-40B4-BE49-F238E27FC236}">
                  <a16:creationId xmlns:a16="http://schemas.microsoft.com/office/drawing/2014/main" id="{7ABCCF8F-F2DB-4D59-84C7-9DE33B30E868}"/>
                </a:ext>
              </a:extLst>
            </p:cNvPr>
            <p:cNvSpPr txBox="1"/>
            <p:nvPr/>
          </p:nvSpPr>
          <p:spPr>
            <a:xfrm>
              <a:off x="5966076" y="341817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Capaciadade Operacional 3</a:t>
              </a:r>
              <a:endParaRPr sz="800" b="1" dirty="0">
                <a:solidFill>
                  <a:schemeClr val="accent1">
                    <a:lumMod val="50000"/>
                  </a:schemeClr>
                </a:solidFill>
                <a:latin typeface="Nunito"/>
                <a:ea typeface="Nunito"/>
                <a:cs typeface="Nunito"/>
                <a:sym typeface="Nunito"/>
              </a:endParaRPr>
            </a:p>
          </p:txBody>
        </p:sp>
        <p:cxnSp>
          <p:nvCxnSpPr>
            <p:cNvPr id="72" name="Google Shape;290;p26">
              <a:extLst>
                <a:ext uri="{FF2B5EF4-FFF2-40B4-BE49-F238E27FC236}">
                  <a16:creationId xmlns:a16="http://schemas.microsoft.com/office/drawing/2014/main" id="{33D10B83-E269-4BB6-A9D3-6D36B53872D7}"/>
                </a:ext>
              </a:extLst>
            </p:cNvPr>
            <p:cNvCxnSpPr>
              <a:cxnSpLocks/>
            </p:cNvCxnSpPr>
            <p:nvPr/>
          </p:nvCxnSpPr>
          <p:spPr>
            <a:xfrm rot="5400000" flipH="1" flipV="1">
              <a:off x="6532095" y="3297534"/>
              <a:ext cx="431584" cy="1723"/>
            </a:xfrm>
            <a:prstGeom prst="bentConnector3">
              <a:avLst>
                <a:gd name="adj1" fmla="val 50000"/>
              </a:avLst>
            </a:prstGeom>
            <a:noFill/>
            <a:ln w="19050" cap="flat" cmpd="sng">
              <a:solidFill>
                <a:schemeClr val="accent1"/>
              </a:solidFill>
              <a:prstDash val="solid"/>
              <a:round/>
              <a:headEnd type="oval" w="med" len="med"/>
              <a:tailEnd type="oval" w="med" len="med"/>
            </a:ln>
          </p:spPr>
        </p:cxnSp>
        <p:cxnSp>
          <p:nvCxnSpPr>
            <p:cNvPr id="75" name="Google Shape;290;p26">
              <a:extLst>
                <a:ext uri="{FF2B5EF4-FFF2-40B4-BE49-F238E27FC236}">
                  <a16:creationId xmlns:a16="http://schemas.microsoft.com/office/drawing/2014/main" id="{EDA9F2B9-2E6E-4335-AD37-24EA5CC0BB17}"/>
                </a:ext>
              </a:extLst>
            </p:cNvPr>
            <p:cNvCxnSpPr>
              <a:cxnSpLocks/>
            </p:cNvCxnSpPr>
            <p:nvPr/>
          </p:nvCxnSpPr>
          <p:spPr>
            <a:xfrm rot="5400000" flipH="1" flipV="1">
              <a:off x="6600500" y="4364334"/>
              <a:ext cx="294777" cy="1723"/>
            </a:xfrm>
            <a:prstGeom prst="bentConnector3">
              <a:avLst>
                <a:gd name="adj1" fmla="val 50000"/>
              </a:avLst>
            </a:prstGeom>
            <a:noFill/>
            <a:ln w="19050" cap="flat" cmpd="sng">
              <a:solidFill>
                <a:schemeClr val="accent1"/>
              </a:solidFill>
              <a:prstDash val="solid"/>
              <a:round/>
              <a:headEnd type="oval" w="med" len="med"/>
              <a:tailEnd type="oval" w="med" len="med"/>
            </a:ln>
          </p:spPr>
        </p:cxnSp>
      </p:grpSp>
      <p:cxnSp>
        <p:nvCxnSpPr>
          <p:cNvPr id="5" name="Conector de Seta Reta 4">
            <a:extLst>
              <a:ext uri="{FF2B5EF4-FFF2-40B4-BE49-F238E27FC236}">
                <a16:creationId xmlns:a16="http://schemas.microsoft.com/office/drawing/2014/main" id="{424F3973-8BBC-4775-A201-917EEB43BA86}"/>
              </a:ext>
            </a:extLst>
          </p:cNvPr>
          <p:cNvCxnSpPr/>
          <p:nvPr/>
        </p:nvCxnSpPr>
        <p:spPr>
          <a:xfrm>
            <a:off x="3249305" y="2691808"/>
            <a:ext cx="0" cy="1774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de Seta Reta 33">
            <a:extLst>
              <a:ext uri="{FF2B5EF4-FFF2-40B4-BE49-F238E27FC236}">
                <a16:creationId xmlns:a16="http://schemas.microsoft.com/office/drawing/2014/main" id="{9525E05A-0683-4319-8AF2-85D0A5534FC8}"/>
              </a:ext>
            </a:extLst>
          </p:cNvPr>
          <p:cNvCxnSpPr/>
          <p:nvPr/>
        </p:nvCxnSpPr>
        <p:spPr>
          <a:xfrm>
            <a:off x="5525714" y="2691808"/>
            <a:ext cx="0" cy="1774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Arquitetura de Negócio</a:t>
            </a:r>
            <a:endParaRPr dirty="0"/>
          </a:p>
        </p:txBody>
      </p:sp>
      <p:sp>
        <p:nvSpPr>
          <p:cNvPr id="277" name="Google Shape;277;p2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Google Shape;299;p27">
            <a:extLst>
              <a:ext uri="{FF2B5EF4-FFF2-40B4-BE49-F238E27FC236}">
                <a16:creationId xmlns:a16="http://schemas.microsoft.com/office/drawing/2014/main" id="{E1741ECB-C128-49EA-B226-11BAA0C05C88}"/>
              </a:ext>
            </a:extLst>
          </p:cNvPr>
          <p:cNvSpPr/>
          <p:nvPr/>
        </p:nvSpPr>
        <p:spPr>
          <a:xfrm rot="942510">
            <a:off x="8019804" y="3849281"/>
            <a:ext cx="903684" cy="986633"/>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Agrupar 24">
            <a:extLst>
              <a:ext uri="{FF2B5EF4-FFF2-40B4-BE49-F238E27FC236}">
                <a16:creationId xmlns:a16="http://schemas.microsoft.com/office/drawing/2014/main" id="{AEC41CC2-8EBC-4A8C-B1BE-6BCBEAC07EEE}"/>
              </a:ext>
            </a:extLst>
          </p:cNvPr>
          <p:cNvGrpSpPr/>
          <p:nvPr/>
        </p:nvGrpSpPr>
        <p:grpSpPr>
          <a:xfrm>
            <a:off x="3853431" y="1344287"/>
            <a:ext cx="1545754" cy="1014071"/>
            <a:chOff x="3853431" y="1344287"/>
            <a:chExt cx="1545754" cy="1014071"/>
          </a:xfrm>
        </p:grpSpPr>
        <p:sp>
          <p:nvSpPr>
            <p:cNvPr id="283" name="Google Shape;283;p26"/>
            <p:cNvSpPr txBox="1"/>
            <p:nvPr/>
          </p:nvSpPr>
          <p:spPr>
            <a:xfrm>
              <a:off x="3861085" y="1773958"/>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1"/>
                  </a:solidFill>
                  <a:latin typeface="Nunito"/>
                  <a:ea typeface="Nunito"/>
                  <a:cs typeface="Nunito"/>
                  <a:sym typeface="Nunito"/>
                </a:rPr>
                <a:t>Serviços </a:t>
              </a:r>
              <a:br>
                <a:rPr lang="en" sz="1000" dirty="0">
                  <a:solidFill>
                    <a:schemeClr val="dk1"/>
                  </a:solidFill>
                  <a:latin typeface="Nunito"/>
                  <a:ea typeface="Nunito"/>
                  <a:cs typeface="Nunito"/>
                  <a:sym typeface="Nunito"/>
                </a:rPr>
              </a:br>
              <a:r>
                <a:rPr lang="en" sz="1000" dirty="0">
                  <a:solidFill>
                    <a:schemeClr val="dk1"/>
                  </a:solidFill>
                  <a:latin typeface="Nunito"/>
                  <a:ea typeface="Nunito"/>
                  <a:cs typeface="Nunito"/>
                  <a:sym typeface="Nunito"/>
                </a:rPr>
                <a:t>Oferecidos</a:t>
              </a:r>
              <a:endParaRPr sz="1000" dirty="0">
                <a:solidFill>
                  <a:schemeClr val="dk1"/>
                </a:solidFill>
                <a:latin typeface="Nunito"/>
                <a:ea typeface="Nunito"/>
                <a:cs typeface="Nunito"/>
                <a:sym typeface="Nunito"/>
              </a:endParaRPr>
            </a:p>
          </p:txBody>
        </p:sp>
        <p:sp>
          <p:nvSpPr>
            <p:cNvPr id="68" name="Google Shape;279;p26">
              <a:extLst>
                <a:ext uri="{FF2B5EF4-FFF2-40B4-BE49-F238E27FC236}">
                  <a16:creationId xmlns:a16="http://schemas.microsoft.com/office/drawing/2014/main" id="{AC6D96EE-7D28-4B28-A95F-378AE8CAB109}"/>
                </a:ext>
              </a:extLst>
            </p:cNvPr>
            <p:cNvSpPr txBox="1"/>
            <p:nvPr/>
          </p:nvSpPr>
          <p:spPr>
            <a:xfrm>
              <a:off x="3853431" y="148269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Capaciadade Operacional 2</a:t>
              </a:r>
              <a:endParaRPr sz="800" b="1" dirty="0">
                <a:solidFill>
                  <a:schemeClr val="accent1">
                    <a:lumMod val="50000"/>
                  </a:schemeClr>
                </a:solidFill>
                <a:latin typeface="Nunito"/>
                <a:ea typeface="Nunito"/>
                <a:cs typeface="Nunito"/>
                <a:sym typeface="Nunito"/>
              </a:endParaRPr>
            </a:p>
          </p:txBody>
        </p:sp>
        <p:cxnSp>
          <p:nvCxnSpPr>
            <p:cNvPr id="26" name="Google Shape;290;p26">
              <a:extLst>
                <a:ext uri="{FF2B5EF4-FFF2-40B4-BE49-F238E27FC236}">
                  <a16:creationId xmlns:a16="http://schemas.microsoft.com/office/drawing/2014/main" id="{498CE247-5A3D-4A58-A2F0-542E219C1C46}"/>
                </a:ext>
              </a:extLst>
            </p:cNvPr>
            <p:cNvCxnSpPr>
              <a:cxnSpLocks/>
            </p:cNvCxnSpPr>
            <p:nvPr/>
          </p:nvCxnSpPr>
          <p:spPr>
            <a:xfrm rot="5400000" flipH="1" flipV="1">
              <a:off x="4483990" y="1468958"/>
              <a:ext cx="249343" cy="1"/>
            </a:xfrm>
            <a:prstGeom prst="bentConnector3">
              <a:avLst>
                <a:gd name="adj1" fmla="val 50000"/>
              </a:avLst>
            </a:prstGeom>
            <a:noFill/>
            <a:ln w="19050" cap="flat" cmpd="sng">
              <a:solidFill>
                <a:schemeClr val="accent1"/>
              </a:solidFill>
              <a:prstDash val="solid"/>
              <a:round/>
              <a:headEnd type="oval" w="med" len="med"/>
              <a:tailEnd type="oval" w="med" len="med"/>
            </a:ln>
          </p:spPr>
        </p:cxnSp>
      </p:grpSp>
      <p:grpSp>
        <p:nvGrpSpPr>
          <p:cNvPr id="258" name="Agrupar 257">
            <a:extLst>
              <a:ext uri="{FF2B5EF4-FFF2-40B4-BE49-F238E27FC236}">
                <a16:creationId xmlns:a16="http://schemas.microsoft.com/office/drawing/2014/main" id="{428095A4-4ACC-4EA8-BA91-CCEED9ECED0F}"/>
              </a:ext>
            </a:extLst>
          </p:cNvPr>
          <p:cNvGrpSpPr/>
          <p:nvPr/>
        </p:nvGrpSpPr>
        <p:grpSpPr>
          <a:xfrm>
            <a:off x="3853431" y="2354581"/>
            <a:ext cx="1545754" cy="1062957"/>
            <a:chOff x="3853431" y="2354581"/>
            <a:chExt cx="1545754" cy="1062957"/>
          </a:xfrm>
        </p:grpSpPr>
        <p:cxnSp>
          <p:nvCxnSpPr>
            <p:cNvPr id="29" name="Google Shape;290;p26">
              <a:extLst>
                <a:ext uri="{FF2B5EF4-FFF2-40B4-BE49-F238E27FC236}">
                  <a16:creationId xmlns:a16="http://schemas.microsoft.com/office/drawing/2014/main" id="{61135E6B-85BD-440C-9747-7BA9C978DCAF}"/>
                </a:ext>
              </a:extLst>
            </p:cNvPr>
            <p:cNvCxnSpPr>
              <a:cxnSpLocks/>
            </p:cNvCxnSpPr>
            <p:nvPr/>
          </p:nvCxnSpPr>
          <p:spPr>
            <a:xfrm rot="5400000" flipH="1" flipV="1">
              <a:off x="4442724" y="2520518"/>
              <a:ext cx="331875" cy="1"/>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30" name="Google Shape;283;p26">
              <a:extLst>
                <a:ext uri="{FF2B5EF4-FFF2-40B4-BE49-F238E27FC236}">
                  <a16:creationId xmlns:a16="http://schemas.microsoft.com/office/drawing/2014/main" id="{16968059-BEC6-43D4-9D0F-60A36E9E9915}"/>
                </a:ext>
              </a:extLst>
            </p:cNvPr>
            <p:cNvSpPr txBox="1"/>
            <p:nvPr/>
          </p:nvSpPr>
          <p:spPr>
            <a:xfrm>
              <a:off x="3861085" y="2833138"/>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dk1"/>
                  </a:solidFill>
                  <a:latin typeface="Nunito"/>
                  <a:ea typeface="Nunito"/>
                  <a:cs typeface="Nunito"/>
                  <a:sym typeface="Nunito"/>
                </a:rPr>
                <a:t>Descrever os Serviços </a:t>
              </a:r>
              <a:br>
                <a:rPr lang="en" sz="900" dirty="0">
                  <a:solidFill>
                    <a:schemeClr val="dk1"/>
                  </a:solidFill>
                  <a:latin typeface="Nunito"/>
                  <a:ea typeface="Nunito"/>
                  <a:cs typeface="Nunito"/>
                  <a:sym typeface="Nunito"/>
                </a:rPr>
              </a:br>
              <a:r>
                <a:rPr lang="en" sz="900" dirty="0">
                  <a:solidFill>
                    <a:schemeClr val="dk1"/>
                  </a:solidFill>
                  <a:latin typeface="Nunito"/>
                  <a:ea typeface="Nunito"/>
                  <a:cs typeface="Nunito"/>
                  <a:sym typeface="Nunito"/>
                </a:rPr>
                <a:t>da Empresa</a:t>
              </a:r>
              <a:endParaRPr sz="900" dirty="0">
                <a:solidFill>
                  <a:schemeClr val="dk1"/>
                </a:solidFill>
                <a:latin typeface="Nunito"/>
                <a:ea typeface="Nunito"/>
                <a:cs typeface="Nunito"/>
                <a:sym typeface="Nunito"/>
              </a:endParaRPr>
            </a:p>
          </p:txBody>
        </p:sp>
        <p:sp>
          <p:nvSpPr>
            <p:cNvPr id="31" name="Google Shape;279;p26">
              <a:extLst>
                <a:ext uri="{FF2B5EF4-FFF2-40B4-BE49-F238E27FC236}">
                  <a16:creationId xmlns:a16="http://schemas.microsoft.com/office/drawing/2014/main" id="{736AAAFC-34DA-4AD9-8DBB-EAD27D5228A5}"/>
                </a:ext>
              </a:extLst>
            </p:cNvPr>
            <p:cNvSpPr txBox="1"/>
            <p:nvPr/>
          </p:nvSpPr>
          <p:spPr>
            <a:xfrm>
              <a:off x="3853431" y="256473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Processo Operacional 3</a:t>
              </a:r>
              <a:endParaRPr sz="800" b="1" dirty="0">
                <a:solidFill>
                  <a:schemeClr val="accent1">
                    <a:lumMod val="50000"/>
                  </a:schemeClr>
                </a:solidFill>
                <a:latin typeface="Nunito"/>
                <a:ea typeface="Nunito"/>
                <a:cs typeface="Nunito"/>
                <a:sym typeface="Nunito"/>
              </a:endParaRPr>
            </a:p>
          </p:txBody>
        </p:sp>
      </p:grpSp>
      <p:grpSp>
        <p:nvGrpSpPr>
          <p:cNvPr id="19" name="Agrupar 18">
            <a:extLst>
              <a:ext uri="{FF2B5EF4-FFF2-40B4-BE49-F238E27FC236}">
                <a16:creationId xmlns:a16="http://schemas.microsoft.com/office/drawing/2014/main" id="{0E232E0E-ACF1-49B5-BDFD-4D3175B60FD0}"/>
              </a:ext>
            </a:extLst>
          </p:cNvPr>
          <p:cNvGrpSpPr/>
          <p:nvPr/>
        </p:nvGrpSpPr>
        <p:grpSpPr>
          <a:xfrm>
            <a:off x="3853431" y="3375628"/>
            <a:ext cx="1545754" cy="1047717"/>
            <a:chOff x="3853431" y="3375628"/>
            <a:chExt cx="1545754" cy="1047717"/>
          </a:xfrm>
        </p:grpSpPr>
        <p:cxnSp>
          <p:nvCxnSpPr>
            <p:cNvPr id="32" name="Google Shape;290;p26">
              <a:extLst>
                <a:ext uri="{FF2B5EF4-FFF2-40B4-BE49-F238E27FC236}">
                  <a16:creationId xmlns:a16="http://schemas.microsoft.com/office/drawing/2014/main" id="{3E501047-BF8A-48CE-BE8D-2F6471A9C288}"/>
                </a:ext>
              </a:extLst>
            </p:cNvPr>
            <p:cNvCxnSpPr>
              <a:cxnSpLocks/>
            </p:cNvCxnSpPr>
            <p:nvPr/>
          </p:nvCxnSpPr>
          <p:spPr>
            <a:xfrm rot="5400000" flipH="1" flipV="1">
              <a:off x="4442724" y="3541565"/>
              <a:ext cx="331875" cy="1"/>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33" name="Google Shape;283;p26">
              <a:extLst>
                <a:ext uri="{FF2B5EF4-FFF2-40B4-BE49-F238E27FC236}">
                  <a16:creationId xmlns:a16="http://schemas.microsoft.com/office/drawing/2014/main" id="{0848EB9E-EE97-4D5D-A108-73A42D70FD7E}"/>
                </a:ext>
              </a:extLst>
            </p:cNvPr>
            <p:cNvSpPr txBox="1"/>
            <p:nvPr/>
          </p:nvSpPr>
          <p:spPr>
            <a:xfrm>
              <a:off x="3861085" y="3838945"/>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dk1"/>
                  </a:solidFill>
                  <a:latin typeface="Nunito"/>
                  <a:ea typeface="Nunito"/>
                  <a:cs typeface="Nunito"/>
                  <a:sym typeface="Nunito"/>
                </a:rPr>
                <a:t>Detalhar todos os Processos</a:t>
              </a:r>
              <a:endParaRPr sz="900" dirty="0">
                <a:solidFill>
                  <a:schemeClr val="dk1"/>
                </a:solidFill>
                <a:latin typeface="Nunito"/>
                <a:ea typeface="Nunito"/>
                <a:cs typeface="Nunito"/>
                <a:sym typeface="Nunito"/>
              </a:endParaRPr>
            </a:p>
          </p:txBody>
        </p:sp>
        <p:sp>
          <p:nvSpPr>
            <p:cNvPr id="34" name="Google Shape;279;p26">
              <a:extLst>
                <a:ext uri="{FF2B5EF4-FFF2-40B4-BE49-F238E27FC236}">
                  <a16:creationId xmlns:a16="http://schemas.microsoft.com/office/drawing/2014/main" id="{C3B6E0FC-0B75-4497-B2EE-BDF15ACAF73C}"/>
                </a:ext>
              </a:extLst>
            </p:cNvPr>
            <p:cNvSpPr txBox="1"/>
            <p:nvPr/>
          </p:nvSpPr>
          <p:spPr>
            <a:xfrm>
              <a:off x="3853431" y="3585777"/>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Tarefa 4</a:t>
              </a:r>
              <a:endParaRPr sz="800" b="1" dirty="0">
                <a:solidFill>
                  <a:schemeClr val="accent1">
                    <a:lumMod val="50000"/>
                  </a:schemeClr>
                </a:solidFill>
                <a:latin typeface="Nunito"/>
                <a:ea typeface="Nunito"/>
                <a:cs typeface="Nunito"/>
                <a:sym typeface="Nunito"/>
              </a:endParaRPr>
            </a:p>
          </p:txBody>
        </p:sp>
      </p:grpSp>
      <p:grpSp>
        <p:nvGrpSpPr>
          <p:cNvPr id="24" name="Agrupar 23">
            <a:extLst>
              <a:ext uri="{FF2B5EF4-FFF2-40B4-BE49-F238E27FC236}">
                <a16:creationId xmlns:a16="http://schemas.microsoft.com/office/drawing/2014/main" id="{965E8146-0F7D-4DB3-8FBC-3F9EB4CE307F}"/>
              </a:ext>
            </a:extLst>
          </p:cNvPr>
          <p:cNvGrpSpPr/>
          <p:nvPr/>
        </p:nvGrpSpPr>
        <p:grpSpPr>
          <a:xfrm>
            <a:off x="1290085" y="1344287"/>
            <a:ext cx="1554461" cy="1036770"/>
            <a:chOff x="1290085" y="1344287"/>
            <a:chExt cx="1554461" cy="1036770"/>
          </a:xfrm>
        </p:grpSpPr>
        <p:sp>
          <p:nvSpPr>
            <p:cNvPr id="285" name="Google Shape;285;p26"/>
            <p:cNvSpPr txBox="1"/>
            <p:nvPr/>
          </p:nvSpPr>
          <p:spPr>
            <a:xfrm>
              <a:off x="1290085" y="1796657"/>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1"/>
                  </a:solidFill>
                  <a:latin typeface="Nunito"/>
                  <a:ea typeface="Nunito"/>
                  <a:cs typeface="Nunito"/>
                  <a:sym typeface="Nunito"/>
                </a:rPr>
                <a:t>Apresentação da Empresa</a:t>
              </a:r>
              <a:endParaRPr sz="1000" dirty="0">
                <a:solidFill>
                  <a:schemeClr val="dk1"/>
                </a:solidFill>
                <a:latin typeface="Nunito"/>
                <a:ea typeface="Nunito"/>
                <a:cs typeface="Nunito"/>
                <a:sym typeface="Nunito"/>
              </a:endParaRPr>
            </a:p>
          </p:txBody>
        </p:sp>
        <p:sp>
          <p:nvSpPr>
            <p:cNvPr id="67" name="Google Shape;279;p26">
              <a:extLst>
                <a:ext uri="{FF2B5EF4-FFF2-40B4-BE49-F238E27FC236}">
                  <a16:creationId xmlns:a16="http://schemas.microsoft.com/office/drawing/2014/main" id="{6C0F4052-E6C7-488D-BCC7-F3D20EB90352}"/>
                </a:ext>
              </a:extLst>
            </p:cNvPr>
            <p:cNvSpPr txBox="1"/>
            <p:nvPr/>
          </p:nvSpPr>
          <p:spPr>
            <a:xfrm>
              <a:off x="1306446" y="148269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Capaciadade Operacional 1</a:t>
              </a:r>
              <a:endParaRPr sz="800" b="1" dirty="0">
                <a:solidFill>
                  <a:schemeClr val="accent1">
                    <a:lumMod val="50000"/>
                  </a:schemeClr>
                </a:solidFill>
                <a:latin typeface="Nunito"/>
                <a:ea typeface="Nunito"/>
                <a:cs typeface="Nunito"/>
                <a:sym typeface="Nunito"/>
              </a:endParaRPr>
            </a:p>
          </p:txBody>
        </p:sp>
        <p:cxnSp>
          <p:nvCxnSpPr>
            <p:cNvPr id="28" name="Google Shape;290;p26">
              <a:extLst>
                <a:ext uri="{FF2B5EF4-FFF2-40B4-BE49-F238E27FC236}">
                  <a16:creationId xmlns:a16="http://schemas.microsoft.com/office/drawing/2014/main" id="{408288E1-3AF6-4CCA-9272-21F5A7762B79}"/>
                </a:ext>
              </a:extLst>
            </p:cNvPr>
            <p:cNvCxnSpPr>
              <a:cxnSpLocks/>
            </p:cNvCxnSpPr>
            <p:nvPr/>
          </p:nvCxnSpPr>
          <p:spPr>
            <a:xfrm rot="5400000" flipH="1" flipV="1">
              <a:off x="1938910" y="1468958"/>
              <a:ext cx="249343" cy="1"/>
            </a:xfrm>
            <a:prstGeom prst="bentConnector3">
              <a:avLst>
                <a:gd name="adj1" fmla="val 50000"/>
              </a:avLst>
            </a:prstGeom>
            <a:noFill/>
            <a:ln w="19050" cap="flat" cmpd="sng">
              <a:solidFill>
                <a:schemeClr val="accent1"/>
              </a:solidFill>
              <a:prstDash val="solid"/>
              <a:round/>
              <a:headEnd type="oval" w="med" len="med"/>
              <a:tailEnd type="oval" w="med" len="med"/>
            </a:ln>
          </p:spPr>
        </p:cxnSp>
      </p:grpSp>
      <p:grpSp>
        <p:nvGrpSpPr>
          <p:cNvPr id="256" name="Agrupar 255">
            <a:extLst>
              <a:ext uri="{FF2B5EF4-FFF2-40B4-BE49-F238E27FC236}">
                <a16:creationId xmlns:a16="http://schemas.microsoft.com/office/drawing/2014/main" id="{16A88867-3101-4F2A-8D91-D3626191F828}"/>
              </a:ext>
            </a:extLst>
          </p:cNvPr>
          <p:cNvGrpSpPr/>
          <p:nvPr/>
        </p:nvGrpSpPr>
        <p:grpSpPr>
          <a:xfrm>
            <a:off x="586441" y="2353720"/>
            <a:ext cx="1545754" cy="1071438"/>
            <a:chOff x="586441" y="2353720"/>
            <a:chExt cx="1545754" cy="1071438"/>
          </a:xfrm>
        </p:grpSpPr>
        <p:sp>
          <p:nvSpPr>
            <p:cNvPr id="35" name="Google Shape;283;p26">
              <a:extLst>
                <a:ext uri="{FF2B5EF4-FFF2-40B4-BE49-F238E27FC236}">
                  <a16:creationId xmlns:a16="http://schemas.microsoft.com/office/drawing/2014/main" id="{A11C0E34-8D24-411E-9AC1-1BC78C170CA5}"/>
                </a:ext>
              </a:extLst>
            </p:cNvPr>
            <p:cNvSpPr txBox="1"/>
            <p:nvPr/>
          </p:nvSpPr>
          <p:spPr>
            <a:xfrm>
              <a:off x="594095" y="2840758"/>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dk1"/>
                  </a:solidFill>
                  <a:latin typeface="Nunito"/>
                  <a:ea typeface="Nunito"/>
                  <a:cs typeface="Nunito"/>
                  <a:sym typeface="Nunito"/>
                </a:rPr>
                <a:t>Fornecer Material Institucional da Empresa</a:t>
              </a:r>
              <a:endParaRPr sz="900" dirty="0">
                <a:solidFill>
                  <a:schemeClr val="dk1"/>
                </a:solidFill>
                <a:latin typeface="Nunito"/>
                <a:ea typeface="Nunito"/>
                <a:cs typeface="Nunito"/>
                <a:sym typeface="Nunito"/>
              </a:endParaRPr>
            </a:p>
          </p:txBody>
        </p:sp>
        <p:sp>
          <p:nvSpPr>
            <p:cNvPr id="36" name="Google Shape;279;p26">
              <a:extLst>
                <a:ext uri="{FF2B5EF4-FFF2-40B4-BE49-F238E27FC236}">
                  <a16:creationId xmlns:a16="http://schemas.microsoft.com/office/drawing/2014/main" id="{2E1D6CB7-B312-4BA2-A87D-98F0A544CA4E}"/>
                </a:ext>
              </a:extLst>
            </p:cNvPr>
            <p:cNvSpPr txBox="1"/>
            <p:nvPr/>
          </p:nvSpPr>
          <p:spPr>
            <a:xfrm>
              <a:off x="586441" y="256473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Processo Operacional 1</a:t>
              </a:r>
              <a:endParaRPr sz="800" b="1" dirty="0">
                <a:solidFill>
                  <a:schemeClr val="accent1">
                    <a:lumMod val="50000"/>
                  </a:schemeClr>
                </a:solidFill>
                <a:latin typeface="Nunito"/>
                <a:ea typeface="Nunito"/>
                <a:cs typeface="Nunito"/>
                <a:sym typeface="Nunito"/>
              </a:endParaRPr>
            </a:p>
          </p:txBody>
        </p:sp>
        <p:cxnSp>
          <p:nvCxnSpPr>
            <p:cNvPr id="40" name="Google Shape;290;p26">
              <a:extLst>
                <a:ext uri="{FF2B5EF4-FFF2-40B4-BE49-F238E27FC236}">
                  <a16:creationId xmlns:a16="http://schemas.microsoft.com/office/drawing/2014/main" id="{6FAAFFAC-80EE-4805-98FA-27DFF405565C}"/>
                </a:ext>
              </a:extLst>
            </p:cNvPr>
            <p:cNvCxnSpPr>
              <a:cxnSpLocks/>
            </p:cNvCxnSpPr>
            <p:nvPr/>
          </p:nvCxnSpPr>
          <p:spPr>
            <a:xfrm rot="5400000" flipH="1" flipV="1">
              <a:off x="1548537" y="2160662"/>
              <a:ext cx="326174" cy="712289"/>
            </a:xfrm>
            <a:prstGeom prst="bentConnector3">
              <a:avLst>
                <a:gd name="adj1" fmla="val 50000"/>
              </a:avLst>
            </a:prstGeom>
            <a:noFill/>
            <a:ln w="19050" cap="flat" cmpd="sng">
              <a:solidFill>
                <a:schemeClr val="accent1"/>
              </a:solidFill>
              <a:prstDash val="solid"/>
              <a:round/>
              <a:headEnd type="oval" w="med" len="med"/>
              <a:tailEnd type="oval" w="med" len="med"/>
            </a:ln>
          </p:spPr>
        </p:cxnSp>
      </p:grpSp>
      <p:grpSp>
        <p:nvGrpSpPr>
          <p:cNvPr id="257" name="Agrupar 256">
            <a:extLst>
              <a:ext uri="{FF2B5EF4-FFF2-40B4-BE49-F238E27FC236}">
                <a16:creationId xmlns:a16="http://schemas.microsoft.com/office/drawing/2014/main" id="{0B42B9C7-8819-4EE9-ABE6-11C9CE900A15}"/>
              </a:ext>
            </a:extLst>
          </p:cNvPr>
          <p:cNvGrpSpPr/>
          <p:nvPr/>
        </p:nvGrpSpPr>
        <p:grpSpPr>
          <a:xfrm>
            <a:off x="2075035" y="2352520"/>
            <a:ext cx="1840452" cy="1065018"/>
            <a:chOff x="2075035" y="2352520"/>
            <a:chExt cx="1840452" cy="1065018"/>
          </a:xfrm>
        </p:grpSpPr>
        <p:sp>
          <p:nvSpPr>
            <p:cNvPr id="38" name="Google Shape;283;p26">
              <a:extLst>
                <a:ext uri="{FF2B5EF4-FFF2-40B4-BE49-F238E27FC236}">
                  <a16:creationId xmlns:a16="http://schemas.microsoft.com/office/drawing/2014/main" id="{4A7C8E8F-9711-43A1-B9A1-5C984A9A3D5C}"/>
                </a:ext>
              </a:extLst>
            </p:cNvPr>
            <p:cNvSpPr txBox="1"/>
            <p:nvPr/>
          </p:nvSpPr>
          <p:spPr>
            <a:xfrm>
              <a:off x="2377387" y="2833138"/>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dk1"/>
                  </a:solidFill>
                  <a:latin typeface="Nunito"/>
                  <a:ea typeface="Nunito"/>
                  <a:cs typeface="Nunito"/>
                  <a:sym typeface="Nunito"/>
                </a:rPr>
                <a:t>Apresentar o Portfólio </a:t>
              </a:r>
              <a:br>
                <a:rPr lang="en" sz="900" dirty="0">
                  <a:solidFill>
                    <a:schemeClr val="dk1"/>
                  </a:solidFill>
                  <a:latin typeface="Nunito"/>
                  <a:ea typeface="Nunito"/>
                  <a:cs typeface="Nunito"/>
                  <a:sym typeface="Nunito"/>
                </a:rPr>
              </a:br>
              <a:r>
                <a:rPr lang="en" sz="900" dirty="0">
                  <a:solidFill>
                    <a:schemeClr val="dk1"/>
                  </a:solidFill>
                  <a:latin typeface="Nunito"/>
                  <a:ea typeface="Nunito"/>
                  <a:cs typeface="Nunito"/>
                  <a:sym typeface="Nunito"/>
                </a:rPr>
                <a:t>da Empresa</a:t>
              </a:r>
              <a:endParaRPr sz="900" dirty="0">
                <a:solidFill>
                  <a:schemeClr val="dk1"/>
                </a:solidFill>
                <a:latin typeface="Nunito"/>
                <a:ea typeface="Nunito"/>
                <a:cs typeface="Nunito"/>
                <a:sym typeface="Nunito"/>
              </a:endParaRPr>
            </a:p>
          </p:txBody>
        </p:sp>
        <p:sp>
          <p:nvSpPr>
            <p:cNvPr id="39" name="Google Shape;279;p26">
              <a:extLst>
                <a:ext uri="{FF2B5EF4-FFF2-40B4-BE49-F238E27FC236}">
                  <a16:creationId xmlns:a16="http://schemas.microsoft.com/office/drawing/2014/main" id="{661D21E7-961C-4482-8088-E6DD327DBB13}"/>
                </a:ext>
              </a:extLst>
            </p:cNvPr>
            <p:cNvSpPr txBox="1"/>
            <p:nvPr/>
          </p:nvSpPr>
          <p:spPr>
            <a:xfrm>
              <a:off x="2369733" y="256473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Processo Operacional 2</a:t>
              </a:r>
              <a:endParaRPr sz="800" b="1" dirty="0">
                <a:solidFill>
                  <a:schemeClr val="accent1">
                    <a:lumMod val="50000"/>
                  </a:schemeClr>
                </a:solidFill>
                <a:latin typeface="Nunito"/>
                <a:ea typeface="Nunito"/>
                <a:cs typeface="Nunito"/>
                <a:sym typeface="Nunito"/>
              </a:endParaRPr>
            </a:p>
          </p:txBody>
        </p:sp>
        <p:cxnSp>
          <p:nvCxnSpPr>
            <p:cNvPr id="42" name="Google Shape;290;p26">
              <a:extLst>
                <a:ext uri="{FF2B5EF4-FFF2-40B4-BE49-F238E27FC236}">
                  <a16:creationId xmlns:a16="http://schemas.microsoft.com/office/drawing/2014/main" id="{6A3F593D-3C39-47ED-90D8-2FDB8627138A}"/>
                </a:ext>
              </a:extLst>
            </p:cNvPr>
            <p:cNvCxnSpPr>
              <a:cxnSpLocks/>
            </p:cNvCxnSpPr>
            <p:nvPr/>
          </p:nvCxnSpPr>
          <p:spPr>
            <a:xfrm rot="16200000" flipH="1">
              <a:off x="2440911" y="1986644"/>
              <a:ext cx="330825" cy="1062578"/>
            </a:xfrm>
            <a:prstGeom prst="bentConnector3">
              <a:avLst>
                <a:gd name="adj1" fmla="val 50000"/>
              </a:avLst>
            </a:prstGeom>
            <a:noFill/>
            <a:ln w="19050" cap="flat" cmpd="sng">
              <a:solidFill>
                <a:schemeClr val="accent1"/>
              </a:solidFill>
              <a:prstDash val="solid"/>
              <a:round/>
              <a:headEnd type="oval" w="med" len="med"/>
              <a:tailEnd type="oval" w="med" len="med"/>
            </a:ln>
          </p:spPr>
        </p:cxnSp>
      </p:grpSp>
      <p:grpSp>
        <p:nvGrpSpPr>
          <p:cNvPr id="27" name="Agrupar 26">
            <a:extLst>
              <a:ext uri="{FF2B5EF4-FFF2-40B4-BE49-F238E27FC236}">
                <a16:creationId xmlns:a16="http://schemas.microsoft.com/office/drawing/2014/main" id="{4113A754-07A0-40B4-BC65-B4BF296824F0}"/>
              </a:ext>
            </a:extLst>
          </p:cNvPr>
          <p:cNvGrpSpPr/>
          <p:nvPr/>
        </p:nvGrpSpPr>
        <p:grpSpPr>
          <a:xfrm>
            <a:off x="6027036" y="1344287"/>
            <a:ext cx="1559509" cy="1014071"/>
            <a:chOff x="6027036" y="1344287"/>
            <a:chExt cx="1559509" cy="1014071"/>
          </a:xfrm>
        </p:grpSpPr>
        <p:sp>
          <p:nvSpPr>
            <p:cNvPr id="287" name="Google Shape;287;p26"/>
            <p:cNvSpPr txBox="1"/>
            <p:nvPr/>
          </p:nvSpPr>
          <p:spPr>
            <a:xfrm>
              <a:off x="6048445" y="1773958"/>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1"/>
                  </a:solidFill>
                  <a:latin typeface="Nunito"/>
                  <a:ea typeface="Nunito"/>
                  <a:cs typeface="Nunito"/>
                  <a:sym typeface="Nunito"/>
                </a:rPr>
                <a:t>Contato com</a:t>
              </a:r>
            </a:p>
            <a:p>
              <a:pPr marL="0" lvl="0" indent="0" algn="ctr" rtl="0">
                <a:spcBef>
                  <a:spcPts val="0"/>
                </a:spcBef>
                <a:spcAft>
                  <a:spcPts val="0"/>
                </a:spcAft>
                <a:buNone/>
              </a:pPr>
              <a:r>
                <a:rPr lang="pt-BR" sz="1000" dirty="0">
                  <a:solidFill>
                    <a:schemeClr val="dk1"/>
                  </a:solidFill>
                  <a:latin typeface="Nunito"/>
                  <a:ea typeface="Nunito"/>
                  <a:cs typeface="Nunito"/>
                  <a:sym typeface="Nunito"/>
                </a:rPr>
                <a:t>o</a:t>
              </a:r>
              <a:r>
                <a:rPr lang="en" sz="1000" dirty="0">
                  <a:solidFill>
                    <a:schemeClr val="dk1"/>
                  </a:solidFill>
                  <a:latin typeface="Nunito"/>
                  <a:ea typeface="Nunito"/>
                  <a:cs typeface="Nunito"/>
                  <a:sym typeface="Nunito"/>
                </a:rPr>
                <a:t> Cliente</a:t>
              </a:r>
              <a:endParaRPr sz="1000" dirty="0">
                <a:solidFill>
                  <a:schemeClr val="dk1"/>
                </a:solidFill>
                <a:latin typeface="Nunito"/>
                <a:ea typeface="Nunito"/>
                <a:cs typeface="Nunito"/>
                <a:sym typeface="Nunito"/>
              </a:endParaRPr>
            </a:p>
          </p:txBody>
        </p:sp>
        <p:cxnSp>
          <p:nvCxnSpPr>
            <p:cNvPr id="62" name="Google Shape;290;p26">
              <a:extLst>
                <a:ext uri="{FF2B5EF4-FFF2-40B4-BE49-F238E27FC236}">
                  <a16:creationId xmlns:a16="http://schemas.microsoft.com/office/drawing/2014/main" id="{196D3687-E08F-46FC-95CC-15835847103A}"/>
                </a:ext>
              </a:extLst>
            </p:cNvPr>
            <p:cNvCxnSpPr>
              <a:cxnSpLocks/>
            </p:cNvCxnSpPr>
            <p:nvPr/>
          </p:nvCxnSpPr>
          <p:spPr>
            <a:xfrm rot="5400000" flipH="1" flipV="1">
              <a:off x="6678550" y="1468958"/>
              <a:ext cx="249343" cy="1"/>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69" name="Google Shape;279;p26">
              <a:extLst>
                <a:ext uri="{FF2B5EF4-FFF2-40B4-BE49-F238E27FC236}">
                  <a16:creationId xmlns:a16="http://schemas.microsoft.com/office/drawing/2014/main" id="{7ABCCF8F-F2DB-4D59-84C7-9DE33B30E868}"/>
                </a:ext>
              </a:extLst>
            </p:cNvPr>
            <p:cNvSpPr txBox="1"/>
            <p:nvPr/>
          </p:nvSpPr>
          <p:spPr>
            <a:xfrm>
              <a:off x="6027036" y="148269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Capaciadade Operacional 3</a:t>
              </a:r>
              <a:endParaRPr sz="800" b="1" dirty="0">
                <a:solidFill>
                  <a:schemeClr val="accent1">
                    <a:lumMod val="50000"/>
                  </a:schemeClr>
                </a:solidFill>
                <a:latin typeface="Nunito"/>
                <a:ea typeface="Nunito"/>
                <a:cs typeface="Nunito"/>
                <a:sym typeface="Nunito"/>
              </a:endParaRPr>
            </a:p>
          </p:txBody>
        </p:sp>
      </p:grpSp>
      <p:grpSp>
        <p:nvGrpSpPr>
          <p:cNvPr id="259" name="Agrupar 258">
            <a:extLst>
              <a:ext uri="{FF2B5EF4-FFF2-40B4-BE49-F238E27FC236}">
                <a16:creationId xmlns:a16="http://schemas.microsoft.com/office/drawing/2014/main" id="{D4607B2A-8DA5-435F-BBEB-38573AD80AEE}"/>
              </a:ext>
            </a:extLst>
          </p:cNvPr>
          <p:cNvGrpSpPr/>
          <p:nvPr/>
        </p:nvGrpSpPr>
        <p:grpSpPr>
          <a:xfrm>
            <a:off x="5341321" y="2353721"/>
            <a:ext cx="1545754" cy="1071437"/>
            <a:chOff x="5341321" y="2353721"/>
            <a:chExt cx="1545754" cy="1071437"/>
          </a:xfrm>
        </p:grpSpPr>
        <p:cxnSp>
          <p:nvCxnSpPr>
            <p:cNvPr id="44" name="Google Shape;290;p26">
              <a:extLst>
                <a:ext uri="{FF2B5EF4-FFF2-40B4-BE49-F238E27FC236}">
                  <a16:creationId xmlns:a16="http://schemas.microsoft.com/office/drawing/2014/main" id="{66A51F80-2858-4FDA-A16D-EE6C6826E4E1}"/>
                </a:ext>
              </a:extLst>
            </p:cNvPr>
            <p:cNvCxnSpPr>
              <a:cxnSpLocks/>
            </p:cNvCxnSpPr>
            <p:nvPr/>
          </p:nvCxnSpPr>
          <p:spPr>
            <a:xfrm rot="5400000" flipH="1" flipV="1">
              <a:off x="6280558" y="2160663"/>
              <a:ext cx="326174" cy="712289"/>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47" name="Google Shape;283;p26">
              <a:extLst>
                <a:ext uri="{FF2B5EF4-FFF2-40B4-BE49-F238E27FC236}">
                  <a16:creationId xmlns:a16="http://schemas.microsoft.com/office/drawing/2014/main" id="{947E9304-768A-4A5E-AF5D-D5378CCA2279}"/>
                </a:ext>
              </a:extLst>
            </p:cNvPr>
            <p:cNvSpPr txBox="1"/>
            <p:nvPr/>
          </p:nvSpPr>
          <p:spPr>
            <a:xfrm>
              <a:off x="5348975" y="2840758"/>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dk1"/>
                  </a:solidFill>
                  <a:latin typeface="Nunito"/>
                  <a:ea typeface="Nunito"/>
                  <a:cs typeface="Nunito"/>
                  <a:sym typeface="Nunito"/>
                </a:rPr>
                <a:t>Coletar os Dados</a:t>
              </a:r>
              <a:br>
                <a:rPr lang="en" sz="900" dirty="0">
                  <a:solidFill>
                    <a:schemeClr val="dk1"/>
                  </a:solidFill>
                  <a:latin typeface="Nunito"/>
                  <a:ea typeface="Nunito"/>
                  <a:cs typeface="Nunito"/>
                  <a:sym typeface="Nunito"/>
                </a:rPr>
              </a:br>
              <a:r>
                <a:rPr lang="en" sz="900" dirty="0">
                  <a:solidFill>
                    <a:schemeClr val="dk1"/>
                  </a:solidFill>
                  <a:latin typeface="Nunito"/>
                  <a:ea typeface="Nunito"/>
                  <a:cs typeface="Nunito"/>
                  <a:sym typeface="Nunito"/>
                </a:rPr>
                <a:t>do Cliente</a:t>
              </a:r>
              <a:endParaRPr sz="900" dirty="0">
                <a:solidFill>
                  <a:schemeClr val="dk1"/>
                </a:solidFill>
                <a:latin typeface="Nunito"/>
                <a:ea typeface="Nunito"/>
                <a:cs typeface="Nunito"/>
                <a:sym typeface="Nunito"/>
              </a:endParaRPr>
            </a:p>
          </p:txBody>
        </p:sp>
        <p:sp>
          <p:nvSpPr>
            <p:cNvPr id="48" name="Google Shape;279;p26">
              <a:extLst>
                <a:ext uri="{FF2B5EF4-FFF2-40B4-BE49-F238E27FC236}">
                  <a16:creationId xmlns:a16="http://schemas.microsoft.com/office/drawing/2014/main" id="{B0E66288-2062-4A81-AF10-AD4940142D6A}"/>
                </a:ext>
              </a:extLst>
            </p:cNvPr>
            <p:cNvSpPr txBox="1"/>
            <p:nvPr/>
          </p:nvSpPr>
          <p:spPr>
            <a:xfrm>
              <a:off x="5341321" y="256473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Processo Operacional 4</a:t>
              </a:r>
              <a:endParaRPr sz="800" b="1" dirty="0">
                <a:solidFill>
                  <a:schemeClr val="accent1">
                    <a:lumMod val="50000"/>
                  </a:schemeClr>
                </a:solidFill>
                <a:latin typeface="Nunito"/>
                <a:ea typeface="Nunito"/>
                <a:cs typeface="Nunito"/>
                <a:sym typeface="Nunito"/>
              </a:endParaRPr>
            </a:p>
          </p:txBody>
        </p:sp>
      </p:grpSp>
      <p:grpSp>
        <p:nvGrpSpPr>
          <p:cNvPr id="260" name="Agrupar 259">
            <a:extLst>
              <a:ext uri="{FF2B5EF4-FFF2-40B4-BE49-F238E27FC236}">
                <a16:creationId xmlns:a16="http://schemas.microsoft.com/office/drawing/2014/main" id="{2B773C44-FBE2-4A82-9242-37833EEF3B3A}"/>
              </a:ext>
            </a:extLst>
          </p:cNvPr>
          <p:cNvGrpSpPr/>
          <p:nvPr/>
        </p:nvGrpSpPr>
        <p:grpSpPr>
          <a:xfrm>
            <a:off x="6713167" y="2352522"/>
            <a:ext cx="1591406" cy="1065016"/>
            <a:chOff x="6713167" y="2352522"/>
            <a:chExt cx="1591406" cy="1065016"/>
          </a:xfrm>
        </p:grpSpPr>
        <p:cxnSp>
          <p:nvCxnSpPr>
            <p:cNvPr id="46" name="Google Shape;290;p26">
              <a:extLst>
                <a:ext uri="{FF2B5EF4-FFF2-40B4-BE49-F238E27FC236}">
                  <a16:creationId xmlns:a16="http://schemas.microsoft.com/office/drawing/2014/main" id="{BCA66FBD-825B-4D50-BF8F-5DD935EA8CA2}"/>
                </a:ext>
              </a:extLst>
            </p:cNvPr>
            <p:cNvCxnSpPr>
              <a:cxnSpLocks/>
            </p:cNvCxnSpPr>
            <p:nvPr/>
          </p:nvCxnSpPr>
          <p:spPr>
            <a:xfrm rot="16200000" flipH="1">
              <a:off x="7005292" y="2155057"/>
              <a:ext cx="330825" cy="725755"/>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49" name="Google Shape;283;p26">
              <a:extLst>
                <a:ext uri="{FF2B5EF4-FFF2-40B4-BE49-F238E27FC236}">
                  <a16:creationId xmlns:a16="http://schemas.microsoft.com/office/drawing/2014/main" id="{27E22DB0-EA42-4C54-BBE5-1CA15563C84A}"/>
                </a:ext>
              </a:extLst>
            </p:cNvPr>
            <p:cNvSpPr txBox="1"/>
            <p:nvPr/>
          </p:nvSpPr>
          <p:spPr>
            <a:xfrm>
              <a:off x="6713167" y="2833138"/>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dk1"/>
                  </a:solidFill>
                  <a:latin typeface="Nunito"/>
                  <a:ea typeface="Nunito"/>
                  <a:cs typeface="Nunito"/>
                  <a:sym typeface="Nunito"/>
                </a:rPr>
                <a:t>Direcionar às </a:t>
              </a:r>
              <a:br>
                <a:rPr lang="en" sz="900" dirty="0">
                  <a:solidFill>
                    <a:schemeClr val="dk1"/>
                  </a:solidFill>
                  <a:latin typeface="Nunito"/>
                  <a:ea typeface="Nunito"/>
                  <a:cs typeface="Nunito"/>
                  <a:sym typeface="Nunito"/>
                </a:rPr>
              </a:br>
              <a:r>
                <a:rPr lang="en" sz="900" dirty="0">
                  <a:solidFill>
                    <a:schemeClr val="dk1"/>
                  </a:solidFill>
                  <a:latin typeface="Nunito"/>
                  <a:ea typeface="Nunito"/>
                  <a:cs typeface="Nunito"/>
                  <a:sym typeface="Nunito"/>
                </a:rPr>
                <a:t>Mídias Sociais</a:t>
              </a:r>
              <a:endParaRPr sz="900" dirty="0">
                <a:solidFill>
                  <a:schemeClr val="dk1"/>
                </a:solidFill>
                <a:latin typeface="Nunito"/>
                <a:ea typeface="Nunito"/>
                <a:cs typeface="Nunito"/>
                <a:sym typeface="Nunito"/>
              </a:endParaRPr>
            </a:p>
          </p:txBody>
        </p:sp>
        <p:sp>
          <p:nvSpPr>
            <p:cNvPr id="50" name="Google Shape;279;p26">
              <a:extLst>
                <a:ext uri="{FF2B5EF4-FFF2-40B4-BE49-F238E27FC236}">
                  <a16:creationId xmlns:a16="http://schemas.microsoft.com/office/drawing/2014/main" id="{F2B516FC-8FDC-47D2-A2C9-B5DA2D88B1E5}"/>
                </a:ext>
              </a:extLst>
            </p:cNvPr>
            <p:cNvSpPr txBox="1"/>
            <p:nvPr/>
          </p:nvSpPr>
          <p:spPr>
            <a:xfrm>
              <a:off x="6766473" y="2564730"/>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Processo Operacional 5</a:t>
              </a:r>
              <a:endParaRPr sz="800" b="1" dirty="0">
                <a:solidFill>
                  <a:schemeClr val="accent1">
                    <a:lumMod val="50000"/>
                  </a:schemeClr>
                </a:solidFill>
                <a:latin typeface="Nunito"/>
                <a:ea typeface="Nunito"/>
                <a:cs typeface="Nunito"/>
                <a:sym typeface="Nunito"/>
              </a:endParaRPr>
            </a:p>
          </p:txBody>
        </p:sp>
      </p:grpSp>
      <p:grpSp>
        <p:nvGrpSpPr>
          <p:cNvPr id="264" name="Agrupar 263">
            <a:extLst>
              <a:ext uri="{FF2B5EF4-FFF2-40B4-BE49-F238E27FC236}">
                <a16:creationId xmlns:a16="http://schemas.microsoft.com/office/drawing/2014/main" id="{B73E4D8F-323C-4E35-97CA-5FBBC119DFF8}"/>
              </a:ext>
            </a:extLst>
          </p:cNvPr>
          <p:cNvGrpSpPr/>
          <p:nvPr/>
        </p:nvGrpSpPr>
        <p:grpSpPr>
          <a:xfrm>
            <a:off x="5346951" y="3375628"/>
            <a:ext cx="1545754" cy="1047717"/>
            <a:chOff x="5346951" y="3375628"/>
            <a:chExt cx="1545754" cy="1047717"/>
          </a:xfrm>
        </p:grpSpPr>
        <p:cxnSp>
          <p:nvCxnSpPr>
            <p:cNvPr id="52" name="Google Shape;290;p26">
              <a:extLst>
                <a:ext uri="{FF2B5EF4-FFF2-40B4-BE49-F238E27FC236}">
                  <a16:creationId xmlns:a16="http://schemas.microsoft.com/office/drawing/2014/main" id="{C94160F6-21C7-40C4-B5B0-80E4C2D63BA0}"/>
                </a:ext>
              </a:extLst>
            </p:cNvPr>
            <p:cNvCxnSpPr>
              <a:cxnSpLocks/>
            </p:cNvCxnSpPr>
            <p:nvPr/>
          </p:nvCxnSpPr>
          <p:spPr>
            <a:xfrm rot="5400000" flipH="1" flipV="1">
              <a:off x="5951484" y="3541565"/>
              <a:ext cx="331875" cy="1"/>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53" name="Google Shape;283;p26">
              <a:extLst>
                <a:ext uri="{FF2B5EF4-FFF2-40B4-BE49-F238E27FC236}">
                  <a16:creationId xmlns:a16="http://schemas.microsoft.com/office/drawing/2014/main" id="{684BD04D-F013-49A1-98D8-A08EDD620924}"/>
                </a:ext>
              </a:extLst>
            </p:cNvPr>
            <p:cNvSpPr txBox="1"/>
            <p:nvPr/>
          </p:nvSpPr>
          <p:spPr>
            <a:xfrm>
              <a:off x="5354605" y="3838945"/>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dk1"/>
                  </a:solidFill>
                  <a:latin typeface="Nunito"/>
                  <a:ea typeface="Nunito"/>
                  <a:cs typeface="Nunito"/>
                  <a:sym typeface="Nunito"/>
                </a:rPr>
                <a:t>Preencher o </a:t>
              </a:r>
              <a:br>
                <a:rPr lang="en" sz="900" dirty="0">
                  <a:solidFill>
                    <a:schemeClr val="dk1"/>
                  </a:solidFill>
                  <a:latin typeface="Nunito"/>
                  <a:ea typeface="Nunito"/>
                  <a:cs typeface="Nunito"/>
                  <a:sym typeface="Nunito"/>
                </a:rPr>
              </a:br>
              <a:r>
                <a:rPr lang="en" sz="900" dirty="0">
                  <a:solidFill>
                    <a:schemeClr val="dk1"/>
                  </a:solidFill>
                  <a:latin typeface="Nunito"/>
                  <a:ea typeface="Nunito"/>
                  <a:cs typeface="Nunito"/>
                  <a:sym typeface="Nunito"/>
                </a:rPr>
                <a:t>Formulário de Contato</a:t>
              </a:r>
              <a:endParaRPr sz="900" dirty="0">
                <a:solidFill>
                  <a:schemeClr val="dk1"/>
                </a:solidFill>
                <a:latin typeface="Nunito"/>
                <a:ea typeface="Nunito"/>
                <a:cs typeface="Nunito"/>
                <a:sym typeface="Nunito"/>
              </a:endParaRPr>
            </a:p>
          </p:txBody>
        </p:sp>
        <p:sp>
          <p:nvSpPr>
            <p:cNvPr id="54" name="Google Shape;279;p26">
              <a:extLst>
                <a:ext uri="{FF2B5EF4-FFF2-40B4-BE49-F238E27FC236}">
                  <a16:creationId xmlns:a16="http://schemas.microsoft.com/office/drawing/2014/main" id="{BA0DA2D9-4987-4127-817F-FF495BE3FDE9}"/>
                </a:ext>
              </a:extLst>
            </p:cNvPr>
            <p:cNvSpPr txBox="1"/>
            <p:nvPr/>
          </p:nvSpPr>
          <p:spPr>
            <a:xfrm>
              <a:off x="5346951" y="3585777"/>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Tarefa 5</a:t>
              </a:r>
              <a:endParaRPr sz="800" b="1" dirty="0">
                <a:solidFill>
                  <a:schemeClr val="accent1">
                    <a:lumMod val="50000"/>
                  </a:schemeClr>
                </a:solidFill>
                <a:latin typeface="Nunito"/>
                <a:ea typeface="Nunito"/>
                <a:cs typeface="Nunito"/>
                <a:sym typeface="Nunito"/>
              </a:endParaRPr>
            </a:p>
          </p:txBody>
        </p:sp>
      </p:grpSp>
      <p:grpSp>
        <p:nvGrpSpPr>
          <p:cNvPr id="265" name="Agrupar 264">
            <a:extLst>
              <a:ext uri="{FF2B5EF4-FFF2-40B4-BE49-F238E27FC236}">
                <a16:creationId xmlns:a16="http://schemas.microsoft.com/office/drawing/2014/main" id="{0AD14EB9-BDD8-4E5B-BAD9-0C6C3B386A6E}"/>
              </a:ext>
            </a:extLst>
          </p:cNvPr>
          <p:cNvGrpSpPr/>
          <p:nvPr/>
        </p:nvGrpSpPr>
        <p:grpSpPr>
          <a:xfrm>
            <a:off x="6749031" y="3375628"/>
            <a:ext cx="1545754" cy="1047717"/>
            <a:chOff x="6749031" y="3375628"/>
            <a:chExt cx="1545754" cy="1047717"/>
          </a:xfrm>
        </p:grpSpPr>
        <p:cxnSp>
          <p:nvCxnSpPr>
            <p:cNvPr id="55" name="Google Shape;290;p26">
              <a:extLst>
                <a:ext uri="{FF2B5EF4-FFF2-40B4-BE49-F238E27FC236}">
                  <a16:creationId xmlns:a16="http://schemas.microsoft.com/office/drawing/2014/main" id="{BADE0F22-D334-497F-90AB-2A8E1AF0D51A}"/>
                </a:ext>
              </a:extLst>
            </p:cNvPr>
            <p:cNvCxnSpPr>
              <a:cxnSpLocks/>
            </p:cNvCxnSpPr>
            <p:nvPr/>
          </p:nvCxnSpPr>
          <p:spPr>
            <a:xfrm rot="5400000" flipH="1" flipV="1">
              <a:off x="7338324" y="3541565"/>
              <a:ext cx="331875" cy="1"/>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56" name="Google Shape;283;p26">
              <a:extLst>
                <a:ext uri="{FF2B5EF4-FFF2-40B4-BE49-F238E27FC236}">
                  <a16:creationId xmlns:a16="http://schemas.microsoft.com/office/drawing/2014/main" id="{7ACDBB6F-D5F4-40C5-B744-27FA3EF62AC8}"/>
                </a:ext>
              </a:extLst>
            </p:cNvPr>
            <p:cNvSpPr txBox="1"/>
            <p:nvPr/>
          </p:nvSpPr>
          <p:spPr>
            <a:xfrm>
              <a:off x="6756685" y="3838945"/>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dk1"/>
                  </a:solidFill>
                  <a:latin typeface="Nunito"/>
                  <a:ea typeface="Nunito"/>
                  <a:cs typeface="Nunito"/>
                  <a:sym typeface="Nunito"/>
                </a:rPr>
                <a:t>Seguir Empresa</a:t>
              </a:r>
              <a:br>
                <a:rPr lang="en" sz="900" dirty="0">
                  <a:solidFill>
                    <a:schemeClr val="dk1"/>
                  </a:solidFill>
                  <a:latin typeface="Nunito"/>
                  <a:ea typeface="Nunito"/>
                  <a:cs typeface="Nunito"/>
                  <a:sym typeface="Nunito"/>
                </a:rPr>
              </a:br>
              <a:r>
                <a:rPr lang="en" sz="900" dirty="0">
                  <a:solidFill>
                    <a:schemeClr val="dk1"/>
                  </a:solidFill>
                  <a:latin typeface="Nunito"/>
                  <a:ea typeface="Nunito"/>
                  <a:cs typeface="Nunito"/>
                  <a:sym typeface="Nunito"/>
                </a:rPr>
                <a:t>em Mídias Sociais</a:t>
              </a:r>
              <a:endParaRPr sz="900" dirty="0">
                <a:solidFill>
                  <a:schemeClr val="dk1"/>
                </a:solidFill>
                <a:latin typeface="Nunito"/>
                <a:ea typeface="Nunito"/>
                <a:cs typeface="Nunito"/>
                <a:sym typeface="Nunito"/>
              </a:endParaRPr>
            </a:p>
          </p:txBody>
        </p:sp>
        <p:sp>
          <p:nvSpPr>
            <p:cNvPr id="57" name="Google Shape;279;p26">
              <a:extLst>
                <a:ext uri="{FF2B5EF4-FFF2-40B4-BE49-F238E27FC236}">
                  <a16:creationId xmlns:a16="http://schemas.microsoft.com/office/drawing/2014/main" id="{7366B7AB-8C82-45CD-AFB6-63D88A056849}"/>
                </a:ext>
              </a:extLst>
            </p:cNvPr>
            <p:cNvSpPr txBox="1"/>
            <p:nvPr/>
          </p:nvSpPr>
          <p:spPr>
            <a:xfrm>
              <a:off x="6749031" y="3585777"/>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Tarefa 6</a:t>
              </a:r>
              <a:endParaRPr sz="800" b="1" dirty="0">
                <a:solidFill>
                  <a:schemeClr val="accent1">
                    <a:lumMod val="50000"/>
                  </a:schemeClr>
                </a:solidFill>
                <a:latin typeface="Nunito"/>
                <a:ea typeface="Nunito"/>
                <a:cs typeface="Nunito"/>
                <a:sym typeface="Nunito"/>
              </a:endParaRPr>
            </a:p>
          </p:txBody>
        </p:sp>
      </p:grpSp>
      <p:grpSp>
        <p:nvGrpSpPr>
          <p:cNvPr id="263" name="Agrupar 262">
            <a:extLst>
              <a:ext uri="{FF2B5EF4-FFF2-40B4-BE49-F238E27FC236}">
                <a16:creationId xmlns:a16="http://schemas.microsoft.com/office/drawing/2014/main" id="{080844C5-89B5-4DF3-8A57-CEC4AD809265}"/>
              </a:ext>
            </a:extLst>
          </p:cNvPr>
          <p:cNvGrpSpPr/>
          <p:nvPr/>
        </p:nvGrpSpPr>
        <p:grpSpPr>
          <a:xfrm>
            <a:off x="2375151" y="3375628"/>
            <a:ext cx="1545754" cy="1047717"/>
            <a:chOff x="2375151" y="3375628"/>
            <a:chExt cx="1545754" cy="1047717"/>
          </a:xfrm>
        </p:grpSpPr>
        <p:cxnSp>
          <p:nvCxnSpPr>
            <p:cNvPr id="58" name="Google Shape;290;p26">
              <a:extLst>
                <a:ext uri="{FF2B5EF4-FFF2-40B4-BE49-F238E27FC236}">
                  <a16:creationId xmlns:a16="http://schemas.microsoft.com/office/drawing/2014/main" id="{098E48FA-92EE-404A-9CD2-9BDF29BDFD1D}"/>
                </a:ext>
              </a:extLst>
            </p:cNvPr>
            <p:cNvCxnSpPr>
              <a:cxnSpLocks/>
            </p:cNvCxnSpPr>
            <p:nvPr/>
          </p:nvCxnSpPr>
          <p:spPr>
            <a:xfrm rot="5400000" flipH="1" flipV="1">
              <a:off x="2964444" y="3541565"/>
              <a:ext cx="331875" cy="1"/>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59" name="Google Shape;279;p26">
              <a:extLst>
                <a:ext uri="{FF2B5EF4-FFF2-40B4-BE49-F238E27FC236}">
                  <a16:creationId xmlns:a16="http://schemas.microsoft.com/office/drawing/2014/main" id="{2270ABB0-006B-4C05-B123-061F88D495D3}"/>
                </a:ext>
              </a:extLst>
            </p:cNvPr>
            <p:cNvSpPr txBox="1"/>
            <p:nvPr/>
          </p:nvSpPr>
          <p:spPr>
            <a:xfrm>
              <a:off x="2375151" y="3585777"/>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Tarefa 3</a:t>
              </a:r>
              <a:endParaRPr sz="800" b="1" dirty="0">
                <a:solidFill>
                  <a:schemeClr val="accent1">
                    <a:lumMod val="50000"/>
                  </a:schemeClr>
                </a:solidFill>
                <a:latin typeface="Nunito"/>
                <a:ea typeface="Nunito"/>
                <a:cs typeface="Nunito"/>
                <a:sym typeface="Nunito"/>
              </a:endParaRPr>
            </a:p>
          </p:txBody>
        </p:sp>
        <p:sp>
          <p:nvSpPr>
            <p:cNvPr id="60" name="Google Shape;283;p26">
              <a:extLst>
                <a:ext uri="{FF2B5EF4-FFF2-40B4-BE49-F238E27FC236}">
                  <a16:creationId xmlns:a16="http://schemas.microsoft.com/office/drawing/2014/main" id="{B62915AF-1279-4173-9D44-4CFCD0A46396}"/>
                </a:ext>
              </a:extLst>
            </p:cNvPr>
            <p:cNvSpPr txBox="1"/>
            <p:nvPr/>
          </p:nvSpPr>
          <p:spPr>
            <a:xfrm>
              <a:off x="2382805" y="3838945"/>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dk1"/>
                  </a:solidFill>
                  <a:latin typeface="Nunito"/>
                  <a:ea typeface="Nunito"/>
                  <a:cs typeface="Nunito"/>
                  <a:sym typeface="Nunito"/>
                </a:rPr>
                <a:t>Exibir Projetos</a:t>
              </a:r>
              <a:br>
                <a:rPr lang="en" sz="900" dirty="0">
                  <a:solidFill>
                    <a:schemeClr val="dk1"/>
                  </a:solidFill>
                  <a:latin typeface="Nunito"/>
                  <a:ea typeface="Nunito"/>
                  <a:cs typeface="Nunito"/>
                  <a:sym typeface="Nunito"/>
                </a:rPr>
              </a:br>
              <a:r>
                <a:rPr lang="en" sz="900" dirty="0">
                  <a:solidFill>
                    <a:schemeClr val="dk1"/>
                  </a:solidFill>
                  <a:latin typeface="Nunito"/>
                  <a:ea typeface="Nunito"/>
                  <a:cs typeface="Nunito"/>
                  <a:sym typeface="Nunito"/>
                </a:rPr>
                <a:t>Executados</a:t>
              </a:r>
              <a:endParaRPr sz="900" dirty="0">
                <a:solidFill>
                  <a:schemeClr val="dk1"/>
                </a:solidFill>
                <a:latin typeface="Nunito"/>
                <a:ea typeface="Nunito"/>
                <a:cs typeface="Nunito"/>
                <a:sym typeface="Nunito"/>
              </a:endParaRPr>
            </a:p>
          </p:txBody>
        </p:sp>
      </p:grpSp>
      <p:grpSp>
        <p:nvGrpSpPr>
          <p:cNvPr id="261" name="Agrupar 260">
            <a:extLst>
              <a:ext uri="{FF2B5EF4-FFF2-40B4-BE49-F238E27FC236}">
                <a16:creationId xmlns:a16="http://schemas.microsoft.com/office/drawing/2014/main" id="{ED430315-A3E6-4C30-B061-D5AB2CB34969}"/>
              </a:ext>
            </a:extLst>
          </p:cNvPr>
          <p:cNvGrpSpPr/>
          <p:nvPr/>
        </p:nvGrpSpPr>
        <p:grpSpPr>
          <a:xfrm>
            <a:off x="520895" y="3390039"/>
            <a:ext cx="1062579" cy="1094266"/>
            <a:chOff x="520895" y="3390039"/>
            <a:chExt cx="1062579" cy="1094266"/>
          </a:xfrm>
        </p:grpSpPr>
        <p:sp>
          <p:nvSpPr>
            <p:cNvPr id="70" name="Google Shape;283;p26">
              <a:extLst>
                <a:ext uri="{FF2B5EF4-FFF2-40B4-BE49-F238E27FC236}">
                  <a16:creationId xmlns:a16="http://schemas.microsoft.com/office/drawing/2014/main" id="{657F216D-8E01-4571-BEF7-E2DD8CA423BA}"/>
                </a:ext>
              </a:extLst>
            </p:cNvPr>
            <p:cNvSpPr txBox="1"/>
            <p:nvPr/>
          </p:nvSpPr>
          <p:spPr>
            <a:xfrm>
              <a:off x="520895" y="3899905"/>
              <a:ext cx="1062579"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dk1"/>
                  </a:solidFill>
                  <a:latin typeface="Nunito"/>
                  <a:ea typeface="Nunito"/>
                  <a:cs typeface="Nunito"/>
                  <a:sym typeface="Nunito"/>
                </a:rPr>
                <a:t>Apresentar as Principais Informações</a:t>
              </a:r>
              <a:endParaRPr sz="900" dirty="0">
                <a:solidFill>
                  <a:schemeClr val="dk1"/>
                </a:solidFill>
                <a:latin typeface="Nunito"/>
                <a:ea typeface="Nunito"/>
                <a:cs typeface="Nunito"/>
                <a:sym typeface="Nunito"/>
              </a:endParaRPr>
            </a:p>
          </p:txBody>
        </p:sp>
        <p:cxnSp>
          <p:nvCxnSpPr>
            <p:cNvPr id="72" name="Google Shape;290;p26">
              <a:extLst>
                <a:ext uri="{FF2B5EF4-FFF2-40B4-BE49-F238E27FC236}">
                  <a16:creationId xmlns:a16="http://schemas.microsoft.com/office/drawing/2014/main" id="{3709BE59-041A-415C-A907-6684B7F563D7}"/>
                </a:ext>
              </a:extLst>
            </p:cNvPr>
            <p:cNvCxnSpPr>
              <a:cxnSpLocks/>
            </p:cNvCxnSpPr>
            <p:nvPr/>
          </p:nvCxnSpPr>
          <p:spPr>
            <a:xfrm rot="5400000" flipH="1" flipV="1">
              <a:off x="992276" y="3352092"/>
              <a:ext cx="326174" cy="402068"/>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74" name="Google Shape;279;p26">
              <a:extLst>
                <a:ext uri="{FF2B5EF4-FFF2-40B4-BE49-F238E27FC236}">
                  <a16:creationId xmlns:a16="http://schemas.microsoft.com/office/drawing/2014/main" id="{8448AD5F-B340-4841-9B0D-87743D93C86A}"/>
                </a:ext>
              </a:extLst>
            </p:cNvPr>
            <p:cNvSpPr txBox="1"/>
            <p:nvPr/>
          </p:nvSpPr>
          <p:spPr>
            <a:xfrm>
              <a:off x="645411" y="3753417"/>
              <a:ext cx="655321" cy="2531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Tarefa 1</a:t>
              </a:r>
              <a:endParaRPr sz="800" b="1" dirty="0">
                <a:solidFill>
                  <a:schemeClr val="accent1">
                    <a:lumMod val="50000"/>
                  </a:schemeClr>
                </a:solidFill>
                <a:latin typeface="Nunito"/>
                <a:ea typeface="Nunito"/>
                <a:cs typeface="Nunito"/>
                <a:sym typeface="Nunito"/>
              </a:endParaRPr>
            </a:p>
          </p:txBody>
        </p:sp>
      </p:grpSp>
      <p:grpSp>
        <p:nvGrpSpPr>
          <p:cNvPr id="262" name="Agrupar 261">
            <a:extLst>
              <a:ext uri="{FF2B5EF4-FFF2-40B4-BE49-F238E27FC236}">
                <a16:creationId xmlns:a16="http://schemas.microsoft.com/office/drawing/2014/main" id="{0B4348F7-7C69-484D-94CA-5447C7FD53FC}"/>
              </a:ext>
            </a:extLst>
          </p:cNvPr>
          <p:cNvGrpSpPr/>
          <p:nvPr/>
        </p:nvGrpSpPr>
        <p:grpSpPr>
          <a:xfrm>
            <a:off x="1359525" y="3388841"/>
            <a:ext cx="1237409" cy="1095464"/>
            <a:chOff x="1359525" y="3388841"/>
            <a:chExt cx="1237409" cy="1095464"/>
          </a:xfrm>
        </p:grpSpPr>
        <p:sp>
          <p:nvSpPr>
            <p:cNvPr id="71" name="Google Shape;283;p26">
              <a:extLst>
                <a:ext uri="{FF2B5EF4-FFF2-40B4-BE49-F238E27FC236}">
                  <a16:creationId xmlns:a16="http://schemas.microsoft.com/office/drawing/2014/main" id="{CB62124D-FD9A-41EE-8503-3C3EC3FEA001}"/>
                </a:ext>
              </a:extLst>
            </p:cNvPr>
            <p:cNvSpPr txBox="1"/>
            <p:nvPr/>
          </p:nvSpPr>
          <p:spPr>
            <a:xfrm>
              <a:off x="1534355" y="3899905"/>
              <a:ext cx="1062579"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chemeClr val="dk1"/>
                  </a:solidFill>
                  <a:latin typeface="Nunito"/>
                  <a:ea typeface="Nunito"/>
                  <a:cs typeface="Nunito"/>
                  <a:sym typeface="Nunito"/>
                </a:rPr>
                <a:t>Buscar Infos Detalhadas da Empresa</a:t>
              </a:r>
              <a:endParaRPr sz="900" dirty="0">
                <a:solidFill>
                  <a:schemeClr val="dk1"/>
                </a:solidFill>
                <a:latin typeface="Nunito"/>
                <a:ea typeface="Nunito"/>
                <a:cs typeface="Nunito"/>
                <a:sym typeface="Nunito"/>
              </a:endParaRPr>
            </a:p>
          </p:txBody>
        </p:sp>
        <p:cxnSp>
          <p:nvCxnSpPr>
            <p:cNvPr id="73" name="Google Shape;290;p26">
              <a:extLst>
                <a:ext uri="{FF2B5EF4-FFF2-40B4-BE49-F238E27FC236}">
                  <a16:creationId xmlns:a16="http://schemas.microsoft.com/office/drawing/2014/main" id="{0A189ED8-5B98-44B5-81DC-BA695FB3104A}"/>
                </a:ext>
              </a:extLst>
            </p:cNvPr>
            <p:cNvCxnSpPr>
              <a:cxnSpLocks/>
            </p:cNvCxnSpPr>
            <p:nvPr/>
          </p:nvCxnSpPr>
          <p:spPr>
            <a:xfrm rot="16200000" flipH="1">
              <a:off x="1556990" y="3191376"/>
              <a:ext cx="330825" cy="725755"/>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75" name="Google Shape;279;p26">
              <a:extLst>
                <a:ext uri="{FF2B5EF4-FFF2-40B4-BE49-F238E27FC236}">
                  <a16:creationId xmlns:a16="http://schemas.microsoft.com/office/drawing/2014/main" id="{CE41CC8C-CF5C-42FA-BCCD-33CF5F887720}"/>
                </a:ext>
              </a:extLst>
            </p:cNvPr>
            <p:cNvSpPr txBox="1"/>
            <p:nvPr/>
          </p:nvSpPr>
          <p:spPr>
            <a:xfrm>
              <a:off x="1742691" y="3753417"/>
              <a:ext cx="655321" cy="2531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dirty="0">
                  <a:solidFill>
                    <a:schemeClr val="accent1">
                      <a:lumMod val="50000"/>
                    </a:schemeClr>
                  </a:solidFill>
                  <a:latin typeface="Nunito"/>
                  <a:ea typeface="Nunito"/>
                  <a:cs typeface="Nunito"/>
                  <a:sym typeface="Nunito"/>
                </a:rPr>
                <a:t>Tarefa 2</a:t>
              </a:r>
              <a:endParaRPr sz="800" b="1" dirty="0">
                <a:solidFill>
                  <a:schemeClr val="accent1">
                    <a:lumMod val="50000"/>
                  </a:schemeClr>
                </a:solidFill>
                <a:latin typeface="Nunito"/>
                <a:ea typeface="Nunito"/>
                <a:cs typeface="Nunito"/>
                <a:sym typeface="Nunito"/>
              </a:endParaRPr>
            </a:p>
          </p:txBody>
        </p:sp>
      </p:grpSp>
      <p:cxnSp>
        <p:nvCxnSpPr>
          <p:cNvPr id="63" name="Conector de Seta Reta 62">
            <a:extLst>
              <a:ext uri="{FF2B5EF4-FFF2-40B4-BE49-F238E27FC236}">
                <a16:creationId xmlns:a16="http://schemas.microsoft.com/office/drawing/2014/main" id="{77A112F9-7300-4228-9C4A-73D76ACE6213}"/>
              </a:ext>
            </a:extLst>
          </p:cNvPr>
          <p:cNvCxnSpPr>
            <a:cxnSpLocks/>
          </p:cNvCxnSpPr>
          <p:nvPr/>
        </p:nvCxnSpPr>
        <p:spPr>
          <a:xfrm flipV="1">
            <a:off x="5420258" y="1482690"/>
            <a:ext cx="0" cy="286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ector de Seta Reta 63">
            <a:extLst>
              <a:ext uri="{FF2B5EF4-FFF2-40B4-BE49-F238E27FC236}">
                <a16:creationId xmlns:a16="http://schemas.microsoft.com/office/drawing/2014/main" id="{3426B295-2DC7-4E49-BBE4-EEEDAE8F74C1}"/>
              </a:ext>
            </a:extLst>
          </p:cNvPr>
          <p:cNvCxnSpPr>
            <a:cxnSpLocks/>
          </p:cNvCxnSpPr>
          <p:nvPr/>
        </p:nvCxnSpPr>
        <p:spPr>
          <a:xfrm flipV="1">
            <a:off x="3815261" y="1482690"/>
            <a:ext cx="0" cy="286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5625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
                                        </p:tgtEl>
                                        <p:attrNameLst>
                                          <p:attrName>style.visibility</p:attrName>
                                        </p:attrNameLst>
                                      </p:cBhvr>
                                      <p:to>
                                        <p:strVal val="visible"/>
                                      </p:to>
                                    </p:set>
                                    <p:anim calcmode="lin" valueType="num">
                                      <p:cBhvr additive="base">
                                        <p:cTn id="13" dur="500" fill="hold"/>
                                        <p:tgtEl>
                                          <p:spTgt spid="256"/>
                                        </p:tgtEl>
                                        <p:attrNameLst>
                                          <p:attrName>ppt_x</p:attrName>
                                        </p:attrNameLst>
                                      </p:cBhvr>
                                      <p:tavLst>
                                        <p:tav tm="0">
                                          <p:val>
                                            <p:strVal val="#ppt_x"/>
                                          </p:val>
                                        </p:tav>
                                        <p:tav tm="100000">
                                          <p:val>
                                            <p:strVal val="#ppt_x"/>
                                          </p:val>
                                        </p:tav>
                                      </p:tavLst>
                                    </p:anim>
                                    <p:anim calcmode="lin" valueType="num">
                                      <p:cBhvr additive="base">
                                        <p:cTn id="14" dur="500" fill="hold"/>
                                        <p:tgtEl>
                                          <p:spTgt spid="2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1"/>
                                        </p:tgtEl>
                                        <p:attrNameLst>
                                          <p:attrName>style.visibility</p:attrName>
                                        </p:attrNameLst>
                                      </p:cBhvr>
                                      <p:to>
                                        <p:strVal val="visible"/>
                                      </p:to>
                                    </p:set>
                                    <p:anim calcmode="lin" valueType="num">
                                      <p:cBhvr additive="base">
                                        <p:cTn id="19" dur="500" fill="hold"/>
                                        <p:tgtEl>
                                          <p:spTgt spid="261"/>
                                        </p:tgtEl>
                                        <p:attrNameLst>
                                          <p:attrName>ppt_x</p:attrName>
                                        </p:attrNameLst>
                                      </p:cBhvr>
                                      <p:tavLst>
                                        <p:tav tm="0">
                                          <p:val>
                                            <p:strVal val="#ppt_x"/>
                                          </p:val>
                                        </p:tav>
                                        <p:tav tm="100000">
                                          <p:val>
                                            <p:strVal val="#ppt_x"/>
                                          </p:val>
                                        </p:tav>
                                      </p:tavLst>
                                    </p:anim>
                                    <p:anim calcmode="lin" valueType="num">
                                      <p:cBhvr additive="base">
                                        <p:cTn id="20" dur="500" fill="hold"/>
                                        <p:tgtEl>
                                          <p:spTgt spid="2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2"/>
                                        </p:tgtEl>
                                        <p:attrNameLst>
                                          <p:attrName>style.visibility</p:attrName>
                                        </p:attrNameLst>
                                      </p:cBhvr>
                                      <p:to>
                                        <p:strVal val="visible"/>
                                      </p:to>
                                    </p:set>
                                    <p:anim calcmode="lin" valueType="num">
                                      <p:cBhvr additive="base">
                                        <p:cTn id="25" dur="500" fill="hold"/>
                                        <p:tgtEl>
                                          <p:spTgt spid="262"/>
                                        </p:tgtEl>
                                        <p:attrNameLst>
                                          <p:attrName>ppt_x</p:attrName>
                                        </p:attrNameLst>
                                      </p:cBhvr>
                                      <p:tavLst>
                                        <p:tav tm="0">
                                          <p:val>
                                            <p:strVal val="#ppt_x"/>
                                          </p:val>
                                        </p:tav>
                                        <p:tav tm="100000">
                                          <p:val>
                                            <p:strVal val="#ppt_x"/>
                                          </p:val>
                                        </p:tav>
                                      </p:tavLst>
                                    </p:anim>
                                    <p:anim calcmode="lin" valueType="num">
                                      <p:cBhvr additive="base">
                                        <p:cTn id="26" dur="500" fill="hold"/>
                                        <p:tgtEl>
                                          <p:spTgt spid="26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7"/>
                                        </p:tgtEl>
                                        <p:attrNameLst>
                                          <p:attrName>style.visibility</p:attrName>
                                        </p:attrNameLst>
                                      </p:cBhvr>
                                      <p:to>
                                        <p:strVal val="visible"/>
                                      </p:to>
                                    </p:set>
                                    <p:anim calcmode="lin" valueType="num">
                                      <p:cBhvr additive="base">
                                        <p:cTn id="31" dur="500" fill="hold"/>
                                        <p:tgtEl>
                                          <p:spTgt spid="257"/>
                                        </p:tgtEl>
                                        <p:attrNameLst>
                                          <p:attrName>ppt_x</p:attrName>
                                        </p:attrNameLst>
                                      </p:cBhvr>
                                      <p:tavLst>
                                        <p:tav tm="0">
                                          <p:val>
                                            <p:strVal val="#ppt_x"/>
                                          </p:val>
                                        </p:tav>
                                        <p:tav tm="100000">
                                          <p:val>
                                            <p:strVal val="#ppt_x"/>
                                          </p:val>
                                        </p:tav>
                                      </p:tavLst>
                                    </p:anim>
                                    <p:anim calcmode="lin" valueType="num">
                                      <p:cBhvr additive="base">
                                        <p:cTn id="32"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3"/>
                                        </p:tgtEl>
                                        <p:attrNameLst>
                                          <p:attrName>style.visibility</p:attrName>
                                        </p:attrNameLst>
                                      </p:cBhvr>
                                      <p:to>
                                        <p:strVal val="visible"/>
                                      </p:to>
                                    </p:set>
                                    <p:anim calcmode="lin" valueType="num">
                                      <p:cBhvr additive="base">
                                        <p:cTn id="37" dur="500" fill="hold"/>
                                        <p:tgtEl>
                                          <p:spTgt spid="263"/>
                                        </p:tgtEl>
                                        <p:attrNameLst>
                                          <p:attrName>ppt_x</p:attrName>
                                        </p:attrNameLst>
                                      </p:cBhvr>
                                      <p:tavLst>
                                        <p:tav tm="0">
                                          <p:val>
                                            <p:strVal val="#ppt_x"/>
                                          </p:val>
                                        </p:tav>
                                        <p:tav tm="100000">
                                          <p:val>
                                            <p:strVal val="#ppt_x"/>
                                          </p:val>
                                        </p:tav>
                                      </p:tavLst>
                                    </p:anim>
                                    <p:anim calcmode="lin" valueType="num">
                                      <p:cBhvr additive="base">
                                        <p:cTn id="38" dur="500" fill="hold"/>
                                        <p:tgtEl>
                                          <p:spTgt spid="26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58"/>
                                        </p:tgtEl>
                                        <p:attrNameLst>
                                          <p:attrName>style.visibility</p:attrName>
                                        </p:attrNameLst>
                                      </p:cBhvr>
                                      <p:to>
                                        <p:strVal val="visible"/>
                                      </p:to>
                                    </p:set>
                                    <p:anim calcmode="lin" valueType="num">
                                      <p:cBhvr additive="base">
                                        <p:cTn id="49" dur="500" fill="hold"/>
                                        <p:tgtEl>
                                          <p:spTgt spid="258"/>
                                        </p:tgtEl>
                                        <p:attrNameLst>
                                          <p:attrName>ppt_x</p:attrName>
                                        </p:attrNameLst>
                                      </p:cBhvr>
                                      <p:tavLst>
                                        <p:tav tm="0">
                                          <p:val>
                                            <p:strVal val="#ppt_x"/>
                                          </p:val>
                                        </p:tav>
                                        <p:tav tm="100000">
                                          <p:val>
                                            <p:strVal val="#ppt_x"/>
                                          </p:val>
                                        </p:tav>
                                      </p:tavLst>
                                    </p:anim>
                                    <p:anim calcmode="lin" valueType="num">
                                      <p:cBhvr additive="base">
                                        <p:cTn id="50" dur="500" fill="hold"/>
                                        <p:tgtEl>
                                          <p:spTgt spid="25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59"/>
                                        </p:tgtEl>
                                        <p:attrNameLst>
                                          <p:attrName>style.visibility</p:attrName>
                                        </p:attrNameLst>
                                      </p:cBhvr>
                                      <p:to>
                                        <p:strVal val="visible"/>
                                      </p:to>
                                    </p:set>
                                    <p:anim calcmode="lin" valueType="num">
                                      <p:cBhvr additive="base">
                                        <p:cTn id="67" dur="500" fill="hold"/>
                                        <p:tgtEl>
                                          <p:spTgt spid="259"/>
                                        </p:tgtEl>
                                        <p:attrNameLst>
                                          <p:attrName>ppt_x</p:attrName>
                                        </p:attrNameLst>
                                      </p:cBhvr>
                                      <p:tavLst>
                                        <p:tav tm="0">
                                          <p:val>
                                            <p:strVal val="#ppt_x"/>
                                          </p:val>
                                        </p:tav>
                                        <p:tav tm="100000">
                                          <p:val>
                                            <p:strVal val="#ppt_x"/>
                                          </p:val>
                                        </p:tav>
                                      </p:tavLst>
                                    </p:anim>
                                    <p:anim calcmode="lin" valueType="num">
                                      <p:cBhvr additive="base">
                                        <p:cTn id="68"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64"/>
                                        </p:tgtEl>
                                        <p:attrNameLst>
                                          <p:attrName>style.visibility</p:attrName>
                                        </p:attrNameLst>
                                      </p:cBhvr>
                                      <p:to>
                                        <p:strVal val="visible"/>
                                      </p:to>
                                    </p:set>
                                    <p:anim calcmode="lin" valueType="num">
                                      <p:cBhvr additive="base">
                                        <p:cTn id="73" dur="500" fill="hold"/>
                                        <p:tgtEl>
                                          <p:spTgt spid="264"/>
                                        </p:tgtEl>
                                        <p:attrNameLst>
                                          <p:attrName>ppt_x</p:attrName>
                                        </p:attrNameLst>
                                      </p:cBhvr>
                                      <p:tavLst>
                                        <p:tav tm="0">
                                          <p:val>
                                            <p:strVal val="#ppt_x"/>
                                          </p:val>
                                        </p:tav>
                                        <p:tav tm="100000">
                                          <p:val>
                                            <p:strVal val="#ppt_x"/>
                                          </p:val>
                                        </p:tav>
                                      </p:tavLst>
                                    </p:anim>
                                    <p:anim calcmode="lin" valueType="num">
                                      <p:cBhvr additive="base">
                                        <p:cTn id="74" dur="500" fill="hold"/>
                                        <p:tgtEl>
                                          <p:spTgt spid="26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60"/>
                                        </p:tgtEl>
                                        <p:attrNameLst>
                                          <p:attrName>style.visibility</p:attrName>
                                        </p:attrNameLst>
                                      </p:cBhvr>
                                      <p:to>
                                        <p:strVal val="visible"/>
                                      </p:to>
                                    </p:set>
                                    <p:anim calcmode="lin" valueType="num">
                                      <p:cBhvr additive="base">
                                        <p:cTn id="79" dur="500" fill="hold"/>
                                        <p:tgtEl>
                                          <p:spTgt spid="260"/>
                                        </p:tgtEl>
                                        <p:attrNameLst>
                                          <p:attrName>ppt_x</p:attrName>
                                        </p:attrNameLst>
                                      </p:cBhvr>
                                      <p:tavLst>
                                        <p:tav tm="0">
                                          <p:val>
                                            <p:strVal val="#ppt_x"/>
                                          </p:val>
                                        </p:tav>
                                        <p:tav tm="100000">
                                          <p:val>
                                            <p:strVal val="#ppt_x"/>
                                          </p:val>
                                        </p:tav>
                                      </p:tavLst>
                                    </p:anim>
                                    <p:anim calcmode="lin" valueType="num">
                                      <p:cBhvr additive="base">
                                        <p:cTn id="80" dur="500" fill="hold"/>
                                        <p:tgtEl>
                                          <p:spTgt spid="26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65"/>
                                        </p:tgtEl>
                                        <p:attrNameLst>
                                          <p:attrName>style.visibility</p:attrName>
                                        </p:attrNameLst>
                                      </p:cBhvr>
                                      <p:to>
                                        <p:strVal val="visible"/>
                                      </p:to>
                                    </p:set>
                                    <p:anim calcmode="lin" valueType="num">
                                      <p:cBhvr additive="base">
                                        <p:cTn id="85" dur="500" fill="hold"/>
                                        <p:tgtEl>
                                          <p:spTgt spid="265"/>
                                        </p:tgtEl>
                                        <p:attrNameLst>
                                          <p:attrName>ppt_x</p:attrName>
                                        </p:attrNameLst>
                                      </p:cBhvr>
                                      <p:tavLst>
                                        <p:tav tm="0">
                                          <p:val>
                                            <p:strVal val="#ppt_x"/>
                                          </p:val>
                                        </p:tav>
                                        <p:tav tm="100000">
                                          <p:val>
                                            <p:strVal val="#ppt_x"/>
                                          </p:val>
                                        </p:tav>
                                      </p:tavLst>
                                    </p:anim>
                                    <p:anim calcmode="lin" valueType="num">
                                      <p:cBhvr additive="base">
                                        <p:cTn id="86" dur="500" fill="hold"/>
                                        <p:tgtEl>
                                          <p:spTgt spid="2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pic>
        <p:nvPicPr>
          <p:cNvPr id="3" name="Imagem 2" descr="Uma imagem contendo pessoa, homem, vestindo, foto&#10;&#10;Descrição gerada automaticamente">
            <a:extLst>
              <a:ext uri="{FF2B5EF4-FFF2-40B4-BE49-F238E27FC236}">
                <a16:creationId xmlns:a16="http://schemas.microsoft.com/office/drawing/2014/main" id="{87460EDE-9194-4FD7-878C-75441B0971B5}"/>
              </a:ext>
            </a:extLst>
          </p:cNvPr>
          <p:cNvPicPr>
            <a:picLocks noChangeAspect="1"/>
          </p:cNvPicPr>
          <p:nvPr/>
        </p:nvPicPr>
        <p:blipFill>
          <a:blip r:embed="rId4"/>
          <a:stretch>
            <a:fillRect/>
          </a:stretch>
        </p:blipFill>
        <p:spPr>
          <a:xfrm>
            <a:off x="0" y="0"/>
            <a:ext cx="9144000" cy="5143499"/>
          </a:xfrm>
          <a:prstGeom prst="rect">
            <a:avLst/>
          </a:prstGeom>
        </p:spPr>
      </p:pic>
      <p:sp>
        <p:nvSpPr>
          <p:cNvPr id="270" name="Google Shape;270;p25"/>
          <p:cNvSpPr txBox="1">
            <a:spLocks noGrp="1"/>
          </p:cNvSpPr>
          <p:nvPr>
            <p:ph type="title" idx="4294967295"/>
          </p:nvPr>
        </p:nvSpPr>
        <p:spPr>
          <a:xfrm>
            <a:off x="1337900" y="2463800"/>
            <a:ext cx="2561000" cy="610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dirty="0">
                <a:highlight>
                  <a:schemeClr val="accent1"/>
                </a:highlight>
              </a:rPr>
              <a:t> AS-IS.  </a:t>
            </a:r>
            <a:endParaRPr sz="9600" dirty="0">
              <a:highlight>
                <a:schemeClr val="accent1"/>
              </a:highlight>
            </a:endParaRPr>
          </a:p>
        </p:txBody>
      </p:sp>
      <p:sp>
        <p:nvSpPr>
          <p:cNvPr id="271" name="Google Shape;271;p25"/>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2"/>
                </a:solidFill>
              </a:rPr>
              <a:t>8</a:t>
            </a:fld>
            <a:endParaRPr>
              <a:solidFill>
                <a:schemeClr val="lt2"/>
              </a:solidFill>
            </a:endParaRPr>
          </a:p>
        </p:txBody>
      </p:sp>
      <p:pic>
        <p:nvPicPr>
          <p:cNvPr id="4" name="Imagem 3" descr="Uma imagem contendo Interface gráfica do usuário&#10;&#10;Descrição gerada automaticamente">
            <a:extLst>
              <a:ext uri="{FF2B5EF4-FFF2-40B4-BE49-F238E27FC236}">
                <a16:creationId xmlns:a16="http://schemas.microsoft.com/office/drawing/2014/main" id="{A587A4A1-2A8E-4201-80D5-1E65986C567B}"/>
              </a:ext>
            </a:extLst>
          </p:cNvPr>
          <p:cNvPicPr>
            <a:picLocks noChangeAspect="1"/>
          </p:cNvPicPr>
          <p:nvPr/>
        </p:nvPicPr>
        <p:blipFill>
          <a:blip r:embed="rId5"/>
          <a:stretch>
            <a:fillRect/>
          </a:stretch>
        </p:blipFill>
        <p:spPr>
          <a:xfrm>
            <a:off x="0" y="163795"/>
            <a:ext cx="9144000" cy="4815909"/>
          </a:xfrm>
          <a:prstGeom prst="rect">
            <a:avLst/>
          </a:prstGeom>
        </p:spPr>
      </p:pic>
    </p:spTree>
  </p:cSld>
  <p:clrMapOvr>
    <a:masterClrMapping/>
  </p:clrMapOvr>
  <mc:AlternateContent xmlns:mc="http://schemas.openxmlformats.org/markup-compatibility/2006">
    <mc:Choice xmlns:p15="http://schemas.microsoft.com/office/powerpoint/2012/main" Requires="p15">
      <p:transition spd="slow">
        <p15:prstTrans prst="win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29"/>
          <p:cNvSpPr txBox="1">
            <a:spLocks noGrp="1"/>
          </p:cNvSpPr>
          <p:nvPr>
            <p:ph type="subTitle" idx="4294967295"/>
          </p:nvPr>
        </p:nvSpPr>
        <p:spPr>
          <a:xfrm>
            <a:off x="1232452" y="1192740"/>
            <a:ext cx="6679096" cy="2758020"/>
          </a:xfrm>
          <a:prstGeom prst="rect">
            <a:avLst/>
          </a:prstGeom>
        </p:spPr>
        <p:txBody>
          <a:bodyPr spcFirstLastPara="1" wrap="square" lIns="0" tIns="0" rIns="0" bIns="0" anchor="t" anchorCtr="0">
            <a:noAutofit/>
          </a:bodyPr>
          <a:lstStyle/>
          <a:p>
            <a:pPr marL="0" lvl="0" indent="0" rtl="0">
              <a:spcBef>
                <a:spcPts val="0"/>
              </a:spcBef>
              <a:spcAft>
                <a:spcPts val="1000"/>
              </a:spcAft>
              <a:buNone/>
            </a:pPr>
            <a:r>
              <a:rPr lang="pt-BR" sz="2000" b="0" i="0" u="none" strike="noStrike" baseline="0" dirty="0">
                <a:solidFill>
                  <a:schemeClr val="bg1"/>
                </a:solidFill>
                <a:latin typeface="Calibri" panose="020F0502020204030204" pitchFamily="34" charset="0"/>
              </a:rPr>
              <a:t>A disputa acirrada pelos serviços entre a empresa e seus concorrentes na área em que atua, fez com que os sócios tomassem a decisão de atualizar seu website tanto no aspecto de apelo visual e na evidência de suas expertises nos serviços, como também uma maior atenção na parte tecnológica, afim de lhes proporcionar aproximação mais eficaz de seus clientes em termos de feedback, oferecendo um diferencial ainda maior além da qualidade de atendimento e dos serviços praticados. </a:t>
            </a:r>
            <a:endParaRPr sz="2000" dirty="0">
              <a:solidFill>
                <a:schemeClr val="bg1"/>
              </a:solidFill>
            </a:endParaRPr>
          </a:p>
        </p:txBody>
      </p:sp>
      <p:sp>
        <p:nvSpPr>
          <p:cNvPr id="321" name="Google Shape;321;p2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2"/>
                </a:solidFill>
              </a:rPr>
              <a:t>9</a:t>
            </a:fld>
            <a:endParaRPr>
              <a:solidFill>
                <a:schemeClr val="lt2"/>
              </a:solidFill>
            </a:endParaRPr>
          </a:p>
        </p:txBody>
      </p:sp>
      <p:sp>
        <p:nvSpPr>
          <p:cNvPr id="4" name="Google Shape;327;p30">
            <a:extLst>
              <a:ext uri="{FF2B5EF4-FFF2-40B4-BE49-F238E27FC236}">
                <a16:creationId xmlns:a16="http://schemas.microsoft.com/office/drawing/2014/main" id="{EFECF1EA-91F6-45F3-BEDA-D6CBE6D76521}"/>
              </a:ext>
            </a:extLst>
          </p:cNvPr>
          <p:cNvSpPr txBox="1">
            <a:spLocks/>
          </p:cNvSpPr>
          <p:nvPr/>
        </p:nvSpPr>
        <p:spPr>
          <a:xfrm>
            <a:off x="656250" y="59339"/>
            <a:ext cx="7433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chemeClr val="accent1"/>
              </a:buClr>
              <a:buSzPts val="2200"/>
              <a:buFont typeface="Nunito"/>
              <a:buChar char="✗"/>
              <a:defRPr sz="2200" b="0" i="0" u="none" strike="noStrike" cap="none">
                <a:solidFill>
                  <a:schemeClr val="dk1"/>
                </a:solidFill>
                <a:latin typeface="Nunito"/>
                <a:ea typeface="Nunito"/>
                <a:cs typeface="Nunito"/>
                <a:sym typeface="Nunito"/>
              </a:defRPr>
            </a:lvl1pPr>
            <a:lvl2pPr marL="914400" marR="0" lvl="1" indent="-368300" algn="l" rtl="0">
              <a:lnSpc>
                <a:spcPct val="100000"/>
              </a:lnSpc>
              <a:spcBef>
                <a:spcPts val="1000"/>
              </a:spcBef>
              <a:spcAft>
                <a:spcPts val="0"/>
              </a:spcAft>
              <a:buClr>
                <a:schemeClr val="dk2"/>
              </a:buClr>
              <a:buSzPts val="2200"/>
              <a:buFont typeface="Nunito"/>
              <a:buChar char="✗"/>
              <a:defRPr sz="2200" b="0" i="0" u="none" strike="noStrike" cap="none">
                <a:solidFill>
                  <a:schemeClr val="dk1"/>
                </a:solidFill>
                <a:latin typeface="Nunito"/>
                <a:ea typeface="Nunito"/>
                <a:cs typeface="Nunito"/>
                <a:sym typeface="Nunito"/>
              </a:defRPr>
            </a:lvl2pPr>
            <a:lvl3pPr marL="1371600" marR="0" lvl="2"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3pPr>
            <a:lvl4pPr marL="1828800" marR="0" lvl="3"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4pPr>
            <a:lvl5pPr marL="2286000" marR="0" lvl="4"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5pPr>
            <a:lvl6pPr marL="2743200" marR="0" lvl="5"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6pPr>
            <a:lvl7pPr marL="3200400" marR="0" lvl="6"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7pPr>
            <a:lvl8pPr marL="3657600" marR="0" lvl="7"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8pPr>
            <a:lvl9pPr marL="4114800" marR="0" lvl="8" indent="-368300" algn="l" rtl="0">
              <a:lnSpc>
                <a:spcPct val="100000"/>
              </a:lnSpc>
              <a:spcBef>
                <a:spcPts val="1000"/>
              </a:spcBef>
              <a:spcAft>
                <a:spcPts val="1000"/>
              </a:spcAft>
              <a:buClr>
                <a:schemeClr val="dk1"/>
              </a:buClr>
              <a:buSzPts val="2200"/>
              <a:buFont typeface="Nunito"/>
              <a:buChar char="■"/>
              <a:defRPr sz="2200" b="0" i="0" u="none" strike="noStrike" cap="none">
                <a:solidFill>
                  <a:schemeClr val="dk1"/>
                </a:solidFill>
                <a:latin typeface="Nunito"/>
                <a:ea typeface="Nunito"/>
                <a:cs typeface="Nunito"/>
                <a:sym typeface="Nunito"/>
              </a:defRPr>
            </a:lvl9pPr>
          </a:lstStyle>
          <a:p>
            <a:pPr marL="0" indent="0" algn="ctr">
              <a:spcAft>
                <a:spcPts val="1000"/>
              </a:spcAft>
              <a:buFont typeface="Nunito"/>
              <a:buNone/>
            </a:pPr>
            <a:r>
              <a:rPr lang="pt-BR" sz="2800">
                <a:solidFill>
                  <a:schemeClr val="bg1"/>
                </a:solidFill>
              </a:rPr>
              <a:t>AS-IS</a:t>
            </a:r>
            <a:endParaRPr lang="pt-BR" sz="2800" dirty="0">
              <a:solidFill>
                <a:schemeClr val="bg1"/>
              </a:solidFill>
            </a:endParaRPr>
          </a:p>
        </p:txBody>
      </p:sp>
    </p:spTree>
    <p:extLst>
      <p:ext uri="{BB962C8B-B14F-4D97-AF65-F5344CB8AC3E}">
        <p14:creationId xmlns:p14="http://schemas.microsoft.com/office/powerpoint/2010/main" val="66950415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Curio template">
  <a:themeElements>
    <a:clrScheme name="Custom 347">
      <a:dk1>
        <a:srgbClr val="2B3547"/>
      </a:dk1>
      <a:lt1>
        <a:srgbClr val="FFFFFF"/>
      </a:lt1>
      <a:dk2>
        <a:srgbClr val="7F8B91"/>
      </a:dk2>
      <a:lt2>
        <a:srgbClr val="EDF0EB"/>
      </a:lt2>
      <a:accent1>
        <a:srgbClr val="AEE25A"/>
      </a:accent1>
      <a:accent2>
        <a:srgbClr val="51C026"/>
      </a:accent2>
      <a:accent3>
        <a:srgbClr val="5DDBA7"/>
      </a:accent3>
      <a:accent4>
        <a:srgbClr val="29AFA2"/>
      </a:accent4>
      <a:accent5>
        <a:srgbClr val="809DC2"/>
      </a:accent5>
      <a:accent6>
        <a:srgbClr val="596885"/>
      </a:accent6>
      <a:hlink>
        <a:srgbClr val="52AC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TotalTime>
  <Words>709</Words>
  <Application>Microsoft Office PowerPoint</Application>
  <PresentationFormat>Apresentação na tela (16:9)</PresentationFormat>
  <Paragraphs>118</Paragraphs>
  <Slides>21</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Nunito SemiBold</vt:lpstr>
      <vt:lpstr>Nunito</vt:lpstr>
      <vt:lpstr>Arial</vt:lpstr>
      <vt:lpstr>Calibri</vt:lpstr>
      <vt:lpstr>Amatic SC</vt:lpstr>
      <vt:lpstr>Curio template</vt:lpstr>
      <vt:lpstr>Apresentação do PowerPoint</vt:lpstr>
      <vt:lpstr>EQUIPE DO PROJETO</vt:lpstr>
      <vt:lpstr>Reunião Equipe!</vt:lpstr>
      <vt:lpstr>Origem da Ideia</vt:lpstr>
      <vt:lpstr>Serviços da empresa</vt:lpstr>
      <vt:lpstr>Arquitetura de Negócio</vt:lpstr>
      <vt:lpstr>Arquitetura de Negócio</vt:lpstr>
      <vt:lpstr> AS-IS.  </vt:lpstr>
      <vt:lpstr>Apresentação do PowerPoint</vt:lpstr>
      <vt:lpstr>R$40.000,00</vt:lpstr>
      <vt:lpstr>To-be</vt:lpstr>
      <vt:lpstr>TO-BE</vt:lpstr>
      <vt:lpstr>R$ 83.000,00</vt:lpstr>
      <vt:lpstr>Principais Requisitos</vt:lpstr>
      <vt:lpstr>Requisito # 1</vt:lpstr>
      <vt:lpstr>Requisito # 2</vt:lpstr>
      <vt:lpstr>Requisito # 3</vt:lpstr>
      <vt:lpstr>Requisito # 4</vt:lpstr>
      <vt:lpstr>Requisito # 5</vt:lpstr>
      <vt:lpstr>Apresentação do PowerPoint</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PRGT Obras Reformas e Construção</dc:title>
  <dc:creator>Vixnu</dc:creator>
  <cp:lastModifiedBy>Marcos Castelli</cp:lastModifiedBy>
  <cp:revision>51</cp:revision>
  <dcterms:modified xsi:type="dcterms:W3CDTF">2020-11-05T14:43:50Z</dcterms:modified>
</cp:coreProperties>
</file>