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2" r:id="rId7"/>
    <p:sldId id="258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Anton" panose="020B0604020202020204" charset="0"/>
      <p:regular r:id="rId13"/>
    </p:embeddedFont>
    <p:embeddedFont>
      <p:font typeface="Bebas Neue" panose="020B0604020202020204" charset="0"/>
      <p:regular r:id="rId14"/>
    </p:embeddedFont>
    <p:embeddedFont>
      <p:font typeface="Libre Franklin Medium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0815A-0975-4655-A3D2-8BF13D3C3022}">
  <a:tblStyle styleId="{1410815A-0975-4655-A3D2-8BF13D3C3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36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5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xmlns="" id="{4E29C6CF-3B86-CD0A-F7F8-DA00E344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:a16="http://schemas.microsoft.com/office/drawing/2014/main" xmlns="" id="{D70EB1BD-F059-E373-D910-CC4D659A8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:a16="http://schemas.microsoft.com/office/drawing/2014/main" xmlns="" id="{73EA052A-A4D3-2171-5BF2-A0B99690A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8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08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4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>
          <a:extLst>
            <a:ext uri="{FF2B5EF4-FFF2-40B4-BE49-F238E27FC236}">
              <a16:creationId xmlns:a16="http://schemas.microsoft.com/office/drawing/2014/main" xmlns="" id="{9CE87497-1401-B452-F426-F9302D08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>
            <a:extLst>
              <a:ext uri="{FF2B5EF4-FFF2-40B4-BE49-F238E27FC236}">
                <a16:creationId xmlns:a16="http://schemas.microsoft.com/office/drawing/2014/main" xmlns="" id="{957F5B17-5A7C-81BF-ED1A-E94A58D14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>
            <a:extLst>
              <a:ext uri="{FF2B5EF4-FFF2-40B4-BE49-F238E27FC236}">
                <a16:creationId xmlns:a16="http://schemas.microsoft.com/office/drawing/2014/main" xmlns="" id="{49C65762-7064-FA35-164F-5D4E044CE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2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6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26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26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5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>
          <a:extLst>
            <a:ext uri="{FF2B5EF4-FFF2-40B4-BE49-F238E27FC236}">
              <a16:creationId xmlns:a16="http://schemas.microsoft.com/office/drawing/2014/main" xmlns="" id="{381ED8D0-DAE5-9CDD-1F78-DD738D83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>
            <a:extLst>
              <a:ext uri="{FF2B5EF4-FFF2-40B4-BE49-F238E27FC236}">
                <a16:creationId xmlns:a16="http://schemas.microsoft.com/office/drawing/2014/main" xmlns="" id="{4F67C1E2-0814-1F84-6DE5-9824FBBF0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>
            <a:extLst>
              <a:ext uri="{FF2B5EF4-FFF2-40B4-BE49-F238E27FC236}">
                <a16:creationId xmlns:a16="http://schemas.microsoft.com/office/drawing/2014/main" xmlns="" id="{DD7A34AA-CE13-A4DA-C50C-AA302BD3D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60" r:id="rId6"/>
    <p:sldLayoutId id="2147483661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dk2"/>
                </a:solidFill>
              </a:rPr>
              <a:t>DigiSpesti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Underrated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xmlns="" id="{122B49FC-5761-36A1-75E0-0BC41702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1">
            <a:extLst>
              <a:ext uri="{FF2B5EF4-FFF2-40B4-BE49-F238E27FC236}">
                <a16:creationId xmlns:a16="http://schemas.microsoft.com/office/drawing/2014/main" xmlns="" id="{EAF9C683-C8CA-DD95-2545-BBA82DC00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19718">
            <a:off x="730522" y="2110654"/>
            <a:ext cx="7482673" cy="1144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>
                <a:solidFill>
                  <a:schemeClr val="tx1"/>
                </a:solidFill>
              </a:rPr>
              <a:t>Благодарим за вниманието</a:t>
            </a:r>
            <a:r>
              <a:rPr lang="bg-BG" dirty="0" smtClean="0">
                <a:solidFill>
                  <a:schemeClr val="tx1"/>
                </a:solidFill>
              </a:rPr>
              <a:t>!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463" name="Google Shape;2463;p31">
            <a:extLst>
              <a:ext uri="{FF2B5EF4-FFF2-40B4-BE49-F238E27FC236}">
                <a16:creationId xmlns:a16="http://schemas.microsoft.com/office/drawing/2014/main" xmlns="" id="{FE1B11E1-0480-03C5-3F6A-12D13E2B3B02}"/>
              </a:ext>
            </a:extLst>
          </p:cNvPr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:a16="http://schemas.microsoft.com/office/drawing/2014/main" xmlns="" id="{AEDE86CD-947B-5AF6-4F09-E4DF21F21D0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:a16="http://schemas.microsoft.com/office/drawing/2014/main" xmlns="" id="{F02F65AB-D22F-B8EF-AC26-E61915B4B89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:a16="http://schemas.microsoft.com/office/drawing/2014/main" xmlns="" id="{BE7D7273-E747-45BD-BF0F-B5C86EEBC34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:a16="http://schemas.microsoft.com/office/drawing/2014/main" xmlns="" id="{1719AAAA-4264-3FC2-B437-B99959A1C86D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:a16="http://schemas.microsoft.com/office/drawing/2014/main" xmlns="" id="{669C037B-476D-1F87-E527-1894925BC33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:a16="http://schemas.microsoft.com/office/drawing/2014/main" xmlns="" id="{4F505F7F-425B-EDF8-909C-C801ED47954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:a16="http://schemas.microsoft.com/office/drawing/2014/main" xmlns="" id="{52A0A144-56C3-370F-605C-AACE3F982BE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:a16="http://schemas.microsoft.com/office/drawing/2014/main" xmlns="" id="{DD326BA8-9679-D8BA-9CCA-1D73A0FDAFE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:a16="http://schemas.microsoft.com/office/drawing/2014/main" xmlns="" id="{54D5D3A5-7DF5-5DF8-93FD-D7F23A3F615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:a16="http://schemas.microsoft.com/office/drawing/2014/main" xmlns="" id="{3141BC1C-E64F-583D-9953-6F00F8931DA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:a16="http://schemas.microsoft.com/office/drawing/2014/main" xmlns="" id="{50211849-1E98-FB47-7786-B402C61D95F4}"/>
              </a:ext>
            </a:extLst>
          </p:cNvPr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:a16="http://schemas.microsoft.com/office/drawing/2014/main" xmlns="" id="{94169AB1-123D-4F02-D514-27349E06AE8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:a16="http://schemas.microsoft.com/office/drawing/2014/main" xmlns="" id="{F2B1A29E-9F6A-22DC-717C-6012275926C0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:a16="http://schemas.microsoft.com/office/drawing/2014/main" xmlns="" id="{B34782E5-D693-D72C-C9FE-A4CE7EB206F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:a16="http://schemas.microsoft.com/office/drawing/2014/main" xmlns="" id="{B57C1A18-4FCA-963A-10B7-5210604BD70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:a16="http://schemas.microsoft.com/office/drawing/2014/main" xmlns="" id="{629DDF22-4416-4B2E-81B0-4DE129FD7654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:a16="http://schemas.microsoft.com/office/drawing/2014/main" xmlns="" id="{B519FFF5-87BB-FB4D-6BF6-A7AC3EAFD9EB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:a16="http://schemas.microsoft.com/office/drawing/2014/main" xmlns="" id="{EDD5BFA8-D611-65B7-BFE3-76F281E59F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:a16="http://schemas.microsoft.com/office/drawing/2014/main" xmlns="" id="{00BCAB09-9642-B40A-0251-264B5AE4F3D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:a16="http://schemas.microsoft.com/office/drawing/2014/main" xmlns="" id="{7B0C8E67-B9A5-18BA-DF69-CEF14280121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:a16="http://schemas.microsoft.com/office/drawing/2014/main" xmlns="" id="{51F13AB0-74E3-3AD6-9D9F-BE84EA2FC62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:a16="http://schemas.microsoft.com/office/drawing/2014/main" xmlns="" id="{ACEDAD04-348D-DCCF-3FEE-6E2DE779E0C6}"/>
              </a:ext>
            </a:extLst>
          </p:cNvPr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:a16="http://schemas.microsoft.com/office/drawing/2014/main" xmlns="" id="{2B302189-56EB-58C3-9038-949BCCC5548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:a16="http://schemas.microsoft.com/office/drawing/2014/main" xmlns="" id="{A97DB30D-C70E-D6E1-BE81-331BD12B4EA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:a16="http://schemas.microsoft.com/office/drawing/2014/main" xmlns="" id="{E7C4DB0A-6DBC-9B16-2D62-722D2BF491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:a16="http://schemas.microsoft.com/office/drawing/2014/main" xmlns="" id="{AA25E766-D29B-DBD3-8A81-89A5D5A363E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:a16="http://schemas.microsoft.com/office/drawing/2014/main" xmlns="" id="{342FA550-E214-797A-8E39-2F0449E4EEC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:a16="http://schemas.microsoft.com/office/drawing/2014/main" xmlns="" id="{EB1D9687-1E7E-281A-189F-EC13F798379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:a16="http://schemas.microsoft.com/office/drawing/2014/main" xmlns="" id="{9D4E2E52-3D63-636F-012F-CD5041F3BC0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:a16="http://schemas.microsoft.com/office/drawing/2014/main" xmlns="" id="{E281099A-74B2-0100-7827-0F979D8BC9C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:a16="http://schemas.microsoft.com/office/drawing/2014/main" xmlns="" id="{E2CF7D4E-E810-DBE3-BA0C-0AA0963CA5D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:a16="http://schemas.microsoft.com/office/drawing/2014/main" xmlns="" id="{44B68C1F-DBE3-DDE2-A24F-0FF9F7AD40F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7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Проблеми: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Липса на планиране на приходи и разходи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Задлъжнялост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Невъзможност за спестяване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Настоящи решения: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Водене на записки в тетрадка или електронна таблица (</a:t>
            </a:r>
            <a:r>
              <a:rPr lang="en-US" sz="2000" dirty="0">
                <a:solidFill>
                  <a:schemeClr val="dk1"/>
                </a:solidFill>
              </a:rPr>
              <a:t>Excel</a:t>
            </a:r>
            <a:r>
              <a:rPr lang="bg-BG" sz="2000" dirty="0">
                <a:solidFill>
                  <a:schemeClr val="dk1"/>
                </a:solidFill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Приложения като </a:t>
            </a:r>
            <a:r>
              <a:rPr lang="de-DE" sz="2000" dirty="0">
                <a:solidFill>
                  <a:schemeClr val="dk1"/>
                </a:solidFill>
              </a:rPr>
              <a:t>Revolut </a:t>
            </a:r>
            <a:r>
              <a:rPr lang="bg-BG" sz="2000" dirty="0">
                <a:solidFill>
                  <a:schemeClr val="dk1"/>
                </a:solidFill>
              </a:rPr>
              <a:t>и </a:t>
            </a:r>
            <a:r>
              <a:rPr lang="de-DE" sz="2000" dirty="0">
                <a:solidFill>
                  <a:schemeClr val="dk1"/>
                </a:solidFill>
              </a:rPr>
              <a:t>PocketGuard</a:t>
            </a: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Проблеми и настоящи решения</a:t>
            </a:r>
            <a:endParaRPr dirty="0"/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Управлявай финансите си и ги накарай да „работят“ за теб.</a:t>
            </a:r>
            <a:endParaRPr sz="2000" dirty="0"/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>
          <a:extLst>
            <a:ext uri="{FF2B5EF4-FFF2-40B4-BE49-F238E27FC236}">
              <a16:creationId xmlns:a16="http://schemas.microsoft.com/office/drawing/2014/main" xmlns="" id="{481908EB-DE43-4900-78F0-39C768D9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>
            <a:extLst>
              <a:ext uri="{FF2B5EF4-FFF2-40B4-BE49-F238E27FC236}">
                <a16:creationId xmlns:a16="http://schemas.microsoft.com/office/drawing/2014/main" xmlns="" id="{FA68374B-9E35-C3F9-EE64-D4B0DD5AD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>
            <a:extLst>
              <a:ext uri="{FF2B5EF4-FFF2-40B4-BE49-F238E27FC236}">
                <a16:creationId xmlns:a16="http://schemas.microsoft.com/office/drawing/2014/main" xmlns="" id="{AFFA0013-346B-F266-F77C-B06F163B4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 проектът?</a:t>
            </a:r>
            <a:endParaRPr dirty="0"/>
          </a:p>
        </p:txBody>
      </p:sp>
      <p:grpSp>
        <p:nvGrpSpPr>
          <p:cNvPr id="2340" name="Google Shape;2340;p29">
            <a:extLst>
              <a:ext uri="{FF2B5EF4-FFF2-40B4-BE49-F238E27FC236}">
                <a16:creationId xmlns:a16="http://schemas.microsoft.com/office/drawing/2014/main" xmlns="" id="{A119346F-8185-CF7C-6BAF-B40EB53CCF49}"/>
              </a:ext>
            </a:extLst>
          </p:cNvPr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>
              <a:extLst>
                <a:ext uri="{FF2B5EF4-FFF2-40B4-BE49-F238E27FC236}">
                  <a16:creationId xmlns:a16="http://schemas.microsoft.com/office/drawing/2014/main" xmlns="" id="{43F85F3F-5740-D798-8F45-C53D950AADB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>
              <a:extLst>
                <a:ext uri="{FF2B5EF4-FFF2-40B4-BE49-F238E27FC236}">
                  <a16:creationId xmlns:a16="http://schemas.microsoft.com/office/drawing/2014/main" xmlns="" id="{E2E5C4DA-7FAB-8CCD-7E6F-B84186E7916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>
                <a:extLst>
                  <a:ext uri="{FF2B5EF4-FFF2-40B4-BE49-F238E27FC236}">
                    <a16:creationId xmlns:a16="http://schemas.microsoft.com/office/drawing/2014/main" xmlns="" id="{2E4DB161-95D3-935E-1437-33B6C2445A8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>
                <a:extLst>
                  <a:ext uri="{FF2B5EF4-FFF2-40B4-BE49-F238E27FC236}">
                    <a16:creationId xmlns:a16="http://schemas.microsoft.com/office/drawing/2014/main" xmlns="" id="{F65F96CD-090F-CD03-6379-4F19C4ADFCA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>
                <a:extLst>
                  <a:ext uri="{FF2B5EF4-FFF2-40B4-BE49-F238E27FC236}">
                    <a16:creationId xmlns:a16="http://schemas.microsoft.com/office/drawing/2014/main" xmlns="" id="{0EA4B966-A966-78DA-FA1C-081EE3BC3A98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>
                <a:extLst>
                  <a:ext uri="{FF2B5EF4-FFF2-40B4-BE49-F238E27FC236}">
                    <a16:creationId xmlns:a16="http://schemas.microsoft.com/office/drawing/2014/main" xmlns="" id="{6DDFEAA8-6C5F-6542-460B-E2B16810996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>
                <a:extLst>
                  <a:ext uri="{FF2B5EF4-FFF2-40B4-BE49-F238E27FC236}">
                    <a16:creationId xmlns:a16="http://schemas.microsoft.com/office/drawing/2014/main" xmlns="" id="{8BC8A52E-BAD3-BAD1-1188-2D66D1AC977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>
                <a:extLst>
                  <a:ext uri="{FF2B5EF4-FFF2-40B4-BE49-F238E27FC236}">
                    <a16:creationId xmlns:a16="http://schemas.microsoft.com/office/drawing/2014/main" xmlns="" id="{6A7D44C3-1156-29F8-3A11-99F0D46FBFA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>
                <a:extLst>
                  <a:ext uri="{FF2B5EF4-FFF2-40B4-BE49-F238E27FC236}">
                    <a16:creationId xmlns:a16="http://schemas.microsoft.com/office/drawing/2014/main" xmlns="" id="{EA1CC152-4EDC-A052-E5C6-55EB1E16EA3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>
                <a:extLst>
                  <a:ext uri="{FF2B5EF4-FFF2-40B4-BE49-F238E27FC236}">
                    <a16:creationId xmlns:a16="http://schemas.microsoft.com/office/drawing/2014/main" xmlns="" id="{A28BF505-6625-7982-B276-EA171DBF1817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>
            <a:extLst>
              <a:ext uri="{FF2B5EF4-FFF2-40B4-BE49-F238E27FC236}">
                <a16:creationId xmlns:a16="http://schemas.microsoft.com/office/drawing/2014/main" xmlns="" id="{017E49F0-7DF6-97A8-C757-D5A4AC7B9480}"/>
              </a:ext>
            </a:extLst>
          </p:cNvPr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>
              <a:extLst>
                <a:ext uri="{FF2B5EF4-FFF2-40B4-BE49-F238E27FC236}">
                  <a16:creationId xmlns:a16="http://schemas.microsoft.com/office/drawing/2014/main" xmlns="" id="{8AA6EA10-8A52-D227-32A3-8E1FB93E3F6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>
              <a:extLst>
                <a:ext uri="{FF2B5EF4-FFF2-40B4-BE49-F238E27FC236}">
                  <a16:creationId xmlns:a16="http://schemas.microsoft.com/office/drawing/2014/main" xmlns="" id="{37126815-F1B8-3775-345C-84AD952F4582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>
                <a:extLst>
                  <a:ext uri="{FF2B5EF4-FFF2-40B4-BE49-F238E27FC236}">
                    <a16:creationId xmlns:a16="http://schemas.microsoft.com/office/drawing/2014/main" xmlns="" id="{D8E98FBC-D2DE-F8AE-CD57-72A6254B587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>
                <a:extLst>
                  <a:ext uri="{FF2B5EF4-FFF2-40B4-BE49-F238E27FC236}">
                    <a16:creationId xmlns:a16="http://schemas.microsoft.com/office/drawing/2014/main" xmlns="" id="{B5DAE67C-BA6D-10D2-3D06-35B3708FF55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>
                <a:extLst>
                  <a:ext uri="{FF2B5EF4-FFF2-40B4-BE49-F238E27FC236}">
                    <a16:creationId xmlns:a16="http://schemas.microsoft.com/office/drawing/2014/main" xmlns="" id="{07900EB4-87E2-443A-7117-8312891CD90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>
                <a:extLst>
                  <a:ext uri="{FF2B5EF4-FFF2-40B4-BE49-F238E27FC236}">
                    <a16:creationId xmlns:a16="http://schemas.microsoft.com/office/drawing/2014/main" xmlns="" id="{6E055F61-588F-DA55-2E59-C72559B383D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>
                <a:extLst>
                  <a:ext uri="{FF2B5EF4-FFF2-40B4-BE49-F238E27FC236}">
                    <a16:creationId xmlns:a16="http://schemas.microsoft.com/office/drawing/2014/main" xmlns="" id="{C8E821C9-DAB4-5219-37AF-B53EDA1641E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>
                <a:extLst>
                  <a:ext uri="{FF2B5EF4-FFF2-40B4-BE49-F238E27FC236}">
                    <a16:creationId xmlns:a16="http://schemas.microsoft.com/office/drawing/2014/main" xmlns="" id="{2CAE1F4B-82C6-BBC0-D92F-5F227AE14A0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>
                <a:extLst>
                  <a:ext uri="{FF2B5EF4-FFF2-40B4-BE49-F238E27FC236}">
                    <a16:creationId xmlns:a16="http://schemas.microsoft.com/office/drawing/2014/main" xmlns="" id="{4D7109E5-8C8F-D252-7BD9-50867F06614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>
                <a:extLst>
                  <a:ext uri="{FF2B5EF4-FFF2-40B4-BE49-F238E27FC236}">
                    <a16:creationId xmlns:a16="http://schemas.microsoft.com/office/drawing/2014/main" xmlns="" id="{7A438601-8921-7C4B-2099-C05E9D26DBBA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>
            <a:extLst>
              <a:ext uri="{FF2B5EF4-FFF2-40B4-BE49-F238E27FC236}">
                <a16:creationId xmlns:a16="http://schemas.microsoft.com/office/drawing/2014/main" xmlns="" id="{61CDBDF2-86EC-D516-FAAF-DEB6CD0B3033}"/>
              </a:ext>
            </a:extLst>
          </p:cNvPr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>
              <a:extLst>
                <a:ext uri="{FF2B5EF4-FFF2-40B4-BE49-F238E27FC236}">
                  <a16:creationId xmlns:a16="http://schemas.microsoft.com/office/drawing/2014/main" xmlns="" id="{F4FD4BF1-5D99-CA4C-60B9-13BDA0EAFAA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>
              <a:extLst>
                <a:ext uri="{FF2B5EF4-FFF2-40B4-BE49-F238E27FC236}">
                  <a16:creationId xmlns:a16="http://schemas.microsoft.com/office/drawing/2014/main" xmlns="" id="{BE496902-F110-242E-2396-C93B4B37F72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>
                <a:extLst>
                  <a:ext uri="{FF2B5EF4-FFF2-40B4-BE49-F238E27FC236}">
                    <a16:creationId xmlns:a16="http://schemas.microsoft.com/office/drawing/2014/main" xmlns="" id="{70DBE87F-56BE-9337-1F00-A87D24EEC07F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>
                <a:extLst>
                  <a:ext uri="{FF2B5EF4-FFF2-40B4-BE49-F238E27FC236}">
                    <a16:creationId xmlns:a16="http://schemas.microsoft.com/office/drawing/2014/main" xmlns="" id="{4E24D1EF-C34A-0AF4-A8CC-A324EDEA57B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>
                <a:extLst>
                  <a:ext uri="{FF2B5EF4-FFF2-40B4-BE49-F238E27FC236}">
                    <a16:creationId xmlns:a16="http://schemas.microsoft.com/office/drawing/2014/main" xmlns="" id="{3858B68D-F374-71A1-C072-2F560D09C3B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>
                <a:extLst>
                  <a:ext uri="{FF2B5EF4-FFF2-40B4-BE49-F238E27FC236}">
                    <a16:creationId xmlns:a16="http://schemas.microsoft.com/office/drawing/2014/main" xmlns="" id="{C74E0BC1-EC4A-1494-F630-FA6E5776F40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>
                <a:extLst>
                  <a:ext uri="{FF2B5EF4-FFF2-40B4-BE49-F238E27FC236}">
                    <a16:creationId xmlns:a16="http://schemas.microsoft.com/office/drawing/2014/main" xmlns="" id="{7F27C6F9-F4E9-447F-079C-92B94C6D35D2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>
                <a:extLst>
                  <a:ext uri="{FF2B5EF4-FFF2-40B4-BE49-F238E27FC236}">
                    <a16:creationId xmlns:a16="http://schemas.microsoft.com/office/drawing/2014/main" xmlns="" id="{18B8963B-ACB2-B672-5CF6-349A7855FBB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>
                <a:extLst>
                  <a:ext uri="{FF2B5EF4-FFF2-40B4-BE49-F238E27FC236}">
                    <a16:creationId xmlns:a16="http://schemas.microsoft.com/office/drawing/2014/main" xmlns="" id="{3DE8A43B-3A25-2BEB-D9C7-E00FB81487C3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>
                <a:extLst>
                  <a:ext uri="{FF2B5EF4-FFF2-40B4-BE49-F238E27FC236}">
                    <a16:creationId xmlns:a16="http://schemas.microsoft.com/office/drawing/2014/main" xmlns="" id="{54A62642-76CC-9EC2-717C-E413D49459C1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0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563" name="Google Shape;2563;p33"/>
          <p:cNvSpPr txBox="1">
            <a:spLocks noGrp="1"/>
          </p:cNvSpPr>
          <p:nvPr>
            <p:ph type="body" idx="1"/>
          </p:nvPr>
        </p:nvSpPr>
        <p:spPr>
          <a:xfrm>
            <a:off x="726450" y="1157353"/>
            <a:ext cx="1584163" cy="344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PHP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MySQL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JS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HTML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CSS</a:t>
            </a:r>
          </a:p>
        </p:txBody>
      </p:sp>
      <p:grpSp>
        <p:nvGrpSpPr>
          <p:cNvPr id="2565" name="Google Shape;2565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Курс PHP, MySQL в Учебен център Алфабет">
            <a:extLst>
              <a:ext uri="{FF2B5EF4-FFF2-40B4-BE49-F238E27FC236}">
                <a16:creationId xmlns:a16="http://schemas.microsoft.com/office/drawing/2014/main" xmlns="" id="{1DB0BE2C-1A8B-8BB9-E4F8-C8213651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57" y="1395724"/>
            <a:ext cx="1938326" cy="12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ySQL? | OVHcloud Worldwide">
            <a:extLst>
              <a:ext uri="{FF2B5EF4-FFF2-40B4-BE49-F238E27FC236}">
                <a16:creationId xmlns:a16="http://schemas.microsoft.com/office/drawing/2014/main" xmlns="" id="{BB3DC7FF-9982-4D67-E941-1F8B5BEB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79" y="1430304"/>
            <a:ext cx="2663086" cy="11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Tutorial | What is JavaScript? - Tpoint Tech">
            <a:extLst>
              <a:ext uri="{FF2B5EF4-FFF2-40B4-BE49-F238E27FC236}">
                <a16:creationId xmlns:a16="http://schemas.microsoft.com/office/drawing/2014/main" xmlns="" id="{45629E31-2F87-6DD0-DFEF-A749D36F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0" y="284699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&amp; CSS">
            <a:extLst>
              <a:ext uri="{FF2B5EF4-FFF2-40B4-BE49-F238E27FC236}">
                <a16:creationId xmlns:a16="http://schemas.microsoft.com/office/drawing/2014/main" xmlns="" id="{E6E49E6B-DBBB-1973-06F9-68362544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23" y="2610458"/>
            <a:ext cx="1698597" cy="17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learnwithfair/css-documentation: css-documentation with  [learnwithfair, Learn with fair, Rahatul Rabbi, Md Rahatul Rabbi  ,rahatulrabbi]">
            <a:extLst>
              <a:ext uri="{FF2B5EF4-FFF2-40B4-BE49-F238E27FC236}">
                <a16:creationId xmlns:a16="http://schemas.microsoft.com/office/drawing/2014/main" xmlns="" id="{5C91D472-F514-5F64-33F3-C7F52D5B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43" y="2781300"/>
            <a:ext cx="146183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Преживяване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-123866" y="248944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8" name="Google Shape;2648;p34"/>
          <p:cNvGrpSpPr/>
          <p:nvPr/>
        </p:nvGrpSpPr>
        <p:grpSpPr>
          <a:xfrm rot="10598618">
            <a:off x="7783640" y="18130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0041" y="121266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8EEC67-E359-3B6F-4792-5AEC183A738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819" y="1220390"/>
            <a:ext cx="6940256" cy="3590829"/>
          </a:xfrm>
        </p:spPr>
        <p:txBody>
          <a:bodyPr/>
          <a:lstStyle/>
          <a:p>
            <a:pPr marL="139700" indent="0" algn="l">
              <a:lnSpc>
                <a:spcPct val="250000"/>
              </a:lnSpc>
            </a:pPr>
            <a:r>
              <a:rPr lang="bg-BG" sz="2000" dirty="0"/>
              <a:t>Какво научихме?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Запознахме се с нови техологии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Подобрихме способностите за работа в екип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Присъствахме на вдъхновяващи технологии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Процес на работа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105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Измисляне на идея и основи на проекта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205325" y="1906549"/>
            <a:ext cx="2384700" cy="751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Довършване на проекта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3309469" y="3603275"/>
            <a:ext cx="2384700" cy="66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 на проекта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397165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</a:t>
            </a:r>
            <a:endParaRPr dirty="0"/>
          </a:p>
        </p:txBody>
      </p:sp>
      <p:sp>
        <p:nvSpPr>
          <p:cNvPr id="2680" name="Google Shape;2680;p35"/>
          <p:cNvSpPr txBox="1">
            <a:spLocks noGrp="1"/>
          </p:cNvSpPr>
          <p:nvPr>
            <p:ph type="subTitle" idx="5"/>
          </p:nvPr>
        </p:nvSpPr>
        <p:spPr>
          <a:xfrm>
            <a:off x="1151675" y="1393715"/>
            <a:ext cx="6824375" cy="335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Участници: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Александър Георгиев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Владислав Дойчинов от 8.В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Георги Мерджанов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Матей Солаков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Стефан Петков от 8.А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5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Ментор: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Антонио Милев</a:t>
            </a:r>
          </a:p>
        </p:txBody>
      </p:sp>
      <p:grpSp>
        <p:nvGrpSpPr>
          <p:cNvPr id="2739" name="Google Shape;2739;p35"/>
          <p:cNvGrpSpPr/>
          <p:nvPr/>
        </p:nvGrpSpPr>
        <p:grpSpPr>
          <a:xfrm rot="-8100000">
            <a:off x="58227" y="-593493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2750;p35"/>
          <p:cNvGrpSpPr/>
          <p:nvPr/>
        </p:nvGrpSpPr>
        <p:grpSpPr>
          <a:xfrm rot="-6345861">
            <a:off x="-430492" y="1064064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8382570" y="2119353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8174976" y="366610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>
          <a:extLst>
            <a:ext uri="{FF2B5EF4-FFF2-40B4-BE49-F238E27FC236}">
              <a16:creationId xmlns:a16="http://schemas.microsoft.com/office/drawing/2014/main" xmlns="" id="{AF589E0D-397A-B73A-5D13-A78DB73B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>
            <a:extLst>
              <a:ext uri="{FF2B5EF4-FFF2-40B4-BE49-F238E27FC236}">
                <a16:creationId xmlns:a16="http://schemas.microsoft.com/office/drawing/2014/main" xmlns="" id="{CB59754C-6326-7BB6-FF68-A3D4907798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675" y="1847850"/>
            <a:ext cx="5542200" cy="15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4800" dirty="0">
                <a:solidFill>
                  <a:schemeClr val="accent2"/>
                </a:solidFill>
              </a:rPr>
              <a:t>Благодарим на нашия ментор </a:t>
            </a:r>
            <a:r>
              <a:rPr lang="bg-BG" sz="4800" dirty="0" smtClean="0">
                <a:solidFill>
                  <a:schemeClr val="accent2"/>
                </a:solidFill>
              </a:rPr>
              <a:t>!</a:t>
            </a:r>
            <a:endParaRPr sz="4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23214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Anton</vt:lpstr>
      <vt:lpstr>Darker Grotesque SemiBold</vt:lpstr>
      <vt:lpstr>Bebas Neue</vt:lpstr>
      <vt:lpstr>Libre Franklin Medium</vt:lpstr>
      <vt:lpstr>US National Dollar Day Minitheme by Slidesgo</vt:lpstr>
      <vt:lpstr>DigiSpesti</vt:lpstr>
      <vt:lpstr>Проблеми и настоящи решения</vt:lpstr>
      <vt:lpstr>Цел на проекта</vt:lpstr>
      <vt:lpstr>Как работи проектът?</vt:lpstr>
      <vt:lpstr>Използвани технологии</vt:lpstr>
      <vt:lpstr>Преживяване</vt:lpstr>
      <vt:lpstr>Процес на работа</vt:lpstr>
      <vt:lpstr>Екип</vt:lpstr>
      <vt:lpstr>Благодарим на нашия ментор !</vt:lpstr>
      <vt:lpstr>Благодарим за вниманието!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DigiSpesti</dc:title>
  <dc:creator>Stefan Petkov</dc:creator>
  <cp:lastModifiedBy>Microsoft account</cp:lastModifiedBy>
  <cp:revision>3</cp:revision>
  <dcterms:modified xsi:type="dcterms:W3CDTF">2025-03-21T15:35:34Z</dcterms:modified>
</cp:coreProperties>
</file>