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9" r:id="rId4"/>
    <p:sldId id="265" r:id="rId5"/>
    <p:sldId id="261" r:id="rId6"/>
    <p:sldId id="262" r:id="rId7"/>
    <p:sldId id="258" r:id="rId8"/>
    <p:sldId id="263" r:id="rId9"/>
    <p:sldId id="267" r:id="rId10"/>
    <p:sldId id="264" r:id="rId11"/>
  </p:sldIdLst>
  <p:sldSz cx="9144000" cy="5143500" type="screen16x9"/>
  <p:notesSz cx="6858000" cy="9144000"/>
  <p:embeddedFontLst>
    <p:embeddedFont>
      <p:font typeface="Anton" pitchFamily="2" charset="0"/>
      <p:regular r:id="rId13"/>
    </p:embeddedFont>
    <p:embeddedFont>
      <p:font typeface="Bebas Neue" panose="020B0606020202050201" pitchFamily="34" charset="0"/>
      <p:regular r:id="rId14"/>
    </p:embeddedFont>
    <p:embeddedFont>
      <p:font typeface="Libre Franklin Medium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10815A-0975-4655-A3D2-8BF13D3C3022}">
  <a:tblStyle styleId="{1410815A-0975-4655-A3D2-8BF13D3C30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>
        <p:scale>
          <a:sx n="125" d="100"/>
          <a:sy n="125" d="100"/>
        </p:scale>
        <p:origin x="139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>
          <a:extLst>
            <a:ext uri="{FF2B5EF4-FFF2-40B4-BE49-F238E27FC236}">
              <a16:creationId xmlns:a16="http://schemas.microsoft.com/office/drawing/2014/main" id="{381ED8D0-DAE5-9CDD-1F78-DD738D834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>
            <a:extLst>
              <a:ext uri="{FF2B5EF4-FFF2-40B4-BE49-F238E27FC236}">
                <a16:creationId xmlns:a16="http://schemas.microsoft.com/office/drawing/2014/main" id="{4F67C1E2-0814-1F84-6DE5-9824FBBF0F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>
            <a:extLst>
              <a:ext uri="{FF2B5EF4-FFF2-40B4-BE49-F238E27FC236}">
                <a16:creationId xmlns:a16="http://schemas.microsoft.com/office/drawing/2014/main" id="{DD7A34AA-CE13-A4DA-C50C-AA302BD3D1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4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>
          <a:extLst>
            <a:ext uri="{FF2B5EF4-FFF2-40B4-BE49-F238E27FC236}">
              <a16:creationId xmlns:a16="http://schemas.microsoft.com/office/drawing/2014/main" id="{9CE87497-1401-B452-F426-F9302D085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>
            <a:extLst>
              <a:ext uri="{FF2B5EF4-FFF2-40B4-BE49-F238E27FC236}">
                <a16:creationId xmlns:a16="http://schemas.microsoft.com/office/drawing/2014/main" id="{957F5B17-5A7C-81BF-ED1A-E94A58D144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>
            <a:extLst>
              <a:ext uri="{FF2B5EF4-FFF2-40B4-BE49-F238E27FC236}">
                <a16:creationId xmlns:a16="http://schemas.microsoft.com/office/drawing/2014/main" id="{49C65762-7064-FA35-164F-5D4E044CEC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72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f45edc9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f45edc9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f45edc9e4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f45edc9e4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f45edc9e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f45edc9e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>
          <a:extLst>
            <a:ext uri="{FF2B5EF4-FFF2-40B4-BE49-F238E27FC236}">
              <a16:creationId xmlns:a16="http://schemas.microsoft.com/office/drawing/2014/main" id="{4E29C6CF-3B86-CD0A-F7F8-DA00E3441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>
            <a:extLst>
              <a:ext uri="{FF2B5EF4-FFF2-40B4-BE49-F238E27FC236}">
                <a16:creationId xmlns:a16="http://schemas.microsoft.com/office/drawing/2014/main" id="{D70EB1BD-F059-E373-D910-CC4D659A83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>
            <a:extLst>
              <a:ext uri="{FF2B5EF4-FFF2-40B4-BE49-F238E27FC236}">
                <a16:creationId xmlns:a16="http://schemas.microsoft.com/office/drawing/2014/main" id="{73EA052A-A4D3-2171-5BF2-A0B99690A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8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81" name="Google Shape;381;p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82" name="Google Shape;382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99" name="Google Shape;399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16" name="Google Shape;416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433" name="Google Shape;433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5"/>
          <p:cNvSpPr txBox="1">
            <a:spLocks noGrp="1"/>
          </p:cNvSpPr>
          <p:nvPr>
            <p:ph type="subTitle" idx="1"/>
          </p:nvPr>
        </p:nvSpPr>
        <p:spPr>
          <a:xfrm>
            <a:off x="1080900" y="2537275"/>
            <a:ext cx="33273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5"/>
          <p:cNvSpPr txBox="1">
            <a:spLocks noGrp="1"/>
          </p:cNvSpPr>
          <p:nvPr>
            <p:ph type="subTitle" idx="2"/>
          </p:nvPr>
        </p:nvSpPr>
        <p:spPr>
          <a:xfrm>
            <a:off x="4735775" y="2537325"/>
            <a:ext cx="33273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1" name="Google Shape;451;p5"/>
          <p:cNvSpPr txBox="1">
            <a:spLocks noGrp="1"/>
          </p:cNvSpPr>
          <p:nvPr>
            <p:ph type="subTitle" idx="3"/>
          </p:nvPr>
        </p:nvSpPr>
        <p:spPr>
          <a:xfrm>
            <a:off x="1080900" y="3037925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5"/>
          <p:cNvSpPr txBox="1">
            <a:spLocks noGrp="1"/>
          </p:cNvSpPr>
          <p:nvPr>
            <p:ph type="subTitle" idx="4"/>
          </p:nvPr>
        </p:nvSpPr>
        <p:spPr>
          <a:xfrm>
            <a:off x="4735775" y="3037925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669" name="Google Shape;669;p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670" name="Google Shape;670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687" name="Google Shape;687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7" name="Google Shape;73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9"/>
          <p:cNvSpPr txBox="1">
            <a:spLocks noGrp="1"/>
          </p:cNvSpPr>
          <p:nvPr>
            <p:ph type="body" idx="1"/>
          </p:nvPr>
        </p:nvSpPr>
        <p:spPr>
          <a:xfrm>
            <a:off x="726450" y="1590500"/>
            <a:ext cx="3861900" cy="30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1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577" name="Google Shape;1577;p1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78" name="Google Shape;1578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1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95" name="Google Shape;1595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1" name="Google Shape;1611;p1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12" name="Google Shape;1612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8" name="Google Shape;1628;p1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629" name="Google Shape;1629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5" name="Google Shape;1645;p19"/>
          <p:cNvSpPr txBox="1">
            <a:spLocks noGrp="1"/>
          </p:cNvSpPr>
          <p:nvPr>
            <p:ph type="title"/>
          </p:nvPr>
        </p:nvSpPr>
        <p:spPr>
          <a:xfrm>
            <a:off x="1167950" y="2130725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6" name="Google Shape;1646;p19"/>
          <p:cNvSpPr txBox="1">
            <a:spLocks noGrp="1"/>
          </p:cNvSpPr>
          <p:nvPr>
            <p:ph type="subTitle" idx="1"/>
          </p:nvPr>
        </p:nvSpPr>
        <p:spPr>
          <a:xfrm>
            <a:off x="1167950" y="25727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7" name="Google Shape;1647;p19"/>
          <p:cNvSpPr txBox="1">
            <a:spLocks noGrp="1"/>
          </p:cNvSpPr>
          <p:nvPr>
            <p:ph type="title" idx="2"/>
          </p:nvPr>
        </p:nvSpPr>
        <p:spPr>
          <a:xfrm>
            <a:off x="3403800" y="3419775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8" name="Google Shape;1648;p19"/>
          <p:cNvSpPr txBox="1">
            <a:spLocks noGrp="1"/>
          </p:cNvSpPr>
          <p:nvPr>
            <p:ph type="subTitle" idx="3"/>
          </p:nvPr>
        </p:nvSpPr>
        <p:spPr>
          <a:xfrm>
            <a:off x="3403800" y="386100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9" name="Google Shape;1649;p19"/>
          <p:cNvSpPr txBox="1">
            <a:spLocks noGrp="1"/>
          </p:cNvSpPr>
          <p:nvPr>
            <p:ph type="title" idx="4"/>
          </p:nvPr>
        </p:nvSpPr>
        <p:spPr>
          <a:xfrm>
            <a:off x="5639650" y="2130650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0" name="Google Shape;1650;p19"/>
          <p:cNvSpPr txBox="1">
            <a:spLocks noGrp="1"/>
          </p:cNvSpPr>
          <p:nvPr>
            <p:ph type="subTitle" idx="5"/>
          </p:nvPr>
        </p:nvSpPr>
        <p:spPr>
          <a:xfrm>
            <a:off x="5639650" y="25727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1" name="Google Shape;1651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7" r:id="rId5"/>
    <p:sldLayoutId id="2147483660" r:id="rId6"/>
    <p:sldLayoutId id="2147483661" r:id="rId7"/>
    <p:sldLayoutId id="2147483665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solidFill>
                  <a:schemeClr val="dk2"/>
                </a:solidFill>
              </a:rPr>
              <a:t>DigiSpesti</a:t>
            </a:r>
            <a:endParaRPr sz="4600" dirty="0">
              <a:solidFill>
                <a:schemeClr val="dk2"/>
              </a:solidFill>
            </a:endParaRPr>
          </a:p>
        </p:txBody>
      </p:sp>
      <p:sp>
        <p:nvSpPr>
          <p:cNvPr id="2330" name="Google Shape;2330;p28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Underrated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>
          <a:extLst>
            <a:ext uri="{FF2B5EF4-FFF2-40B4-BE49-F238E27FC236}">
              <a16:creationId xmlns:a16="http://schemas.microsoft.com/office/drawing/2014/main" id="{AF589E0D-397A-B73A-5D13-A78DB73BD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>
            <a:extLst>
              <a:ext uri="{FF2B5EF4-FFF2-40B4-BE49-F238E27FC236}">
                <a16:creationId xmlns:a16="http://schemas.microsoft.com/office/drawing/2014/main" id="{CB59754C-6326-7BB6-FF68-A3D4907798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0700" y="2133600"/>
            <a:ext cx="5542200" cy="155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600" dirty="0">
                <a:solidFill>
                  <a:schemeClr val="dk2"/>
                </a:solidFill>
              </a:rPr>
              <a:t>Благодарим за вниманието!</a:t>
            </a:r>
            <a:endParaRPr sz="46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2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29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chemeClr val="dk1"/>
                </a:solidFill>
              </a:rPr>
              <a:t>Проблеми: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Липса на планиране на приходи и разходи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Задлъжнялост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Невъзможност за спестяване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chemeClr val="dk1"/>
                </a:solidFill>
              </a:rPr>
              <a:t>Настоящи решения: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Водене на записки в тетрадка или електронна таблица (</a:t>
            </a:r>
            <a:r>
              <a:rPr lang="en-US" sz="2000" dirty="0">
                <a:solidFill>
                  <a:schemeClr val="dk1"/>
                </a:solidFill>
              </a:rPr>
              <a:t>Excel</a:t>
            </a:r>
            <a:r>
              <a:rPr lang="bg-BG" sz="2000" dirty="0">
                <a:solidFill>
                  <a:schemeClr val="dk1"/>
                </a:solidFill>
              </a:rPr>
              <a:t>)</a:t>
            </a:r>
            <a:endParaRPr lang="en-US" sz="20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Приложения като </a:t>
            </a:r>
            <a:r>
              <a:rPr lang="de-DE" sz="2000" dirty="0">
                <a:solidFill>
                  <a:schemeClr val="dk1"/>
                </a:solidFill>
              </a:rPr>
              <a:t>Revolut </a:t>
            </a:r>
            <a:r>
              <a:rPr lang="bg-BG" sz="2000" dirty="0">
                <a:solidFill>
                  <a:schemeClr val="dk1"/>
                </a:solidFill>
              </a:rPr>
              <a:t>и </a:t>
            </a:r>
            <a:r>
              <a:rPr lang="de-DE" sz="2000" dirty="0">
                <a:solidFill>
                  <a:schemeClr val="dk1"/>
                </a:solidFill>
              </a:rPr>
              <a:t>PocketGuard</a:t>
            </a:r>
            <a:endParaRPr lang="bg-BG" sz="2000" dirty="0">
              <a:solidFill>
                <a:schemeClr val="dk1"/>
              </a:solidFill>
            </a:endParaRPr>
          </a:p>
        </p:txBody>
      </p:sp>
      <p:sp>
        <p:nvSpPr>
          <p:cNvPr id="2336" name="Google Shape;2336;p29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Проблеми и настоящи решения</a:t>
            </a:r>
            <a:endParaRPr dirty="0"/>
          </a:p>
        </p:txBody>
      </p:sp>
      <p:grpSp>
        <p:nvGrpSpPr>
          <p:cNvPr id="2340" name="Google Shape;2340;p29"/>
          <p:cNvGrpSpPr/>
          <p:nvPr/>
        </p:nvGrpSpPr>
        <p:grpSpPr>
          <a:xfrm rot="4133998">
            <a:off x="444999" y="435131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/>
          <p:cNvGrpSpPr/>
          <p:nvPr/>
        </p:nvGrpSpPr>
        <p:grpSpPr>
          <a:xfrm rot="8972067">
            <a:off x="7466515" y="23762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/>
          <p:cNvGrpSpPr/>
          <p:nvPr/>
        </p:nvGrpSpPr>
        <p:grpSpPr>
          <a:xfrm rot="3457159">
            <a:off x="221471" y="-427569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31"/>
          <p:cNvSpPr/>
          <p:nvPr/>
        </p:nvSpPr>
        <p:spPr>
          <a:xfrm>
            <a:off x="1120850" y="1761775"/>
            <a:ext cx="6902400" cy="24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3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Управлявай финансите си и ги накарай да „работят“ за теб.</a:t>
            </a:r>
            <a:endParaRPr sz="2000" dirty="0"/>
          </a:p>
        </p:txBody>
      </p:sp>
      <p:sp>
        <p:nvSpPr>
          <p:cNvPr id="2462" name="Google Shape;2462;p3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 на проекта</a:t>
            </a:r>
            <a:endParaRPr dirty="0"/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7496374" y="928292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-8528979">
            <a:off x="106077" y="2476630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/>
          <p:cNvGrpSpPr/>
          <p:nvPr/>
        </p:nvGrpSpPr>
        <p:grpSpPr>
          <a:xfrm rot="-7044101">
            <a:off x="504658" y="3450419"/>
            <a:ext cx="1156714" cy="1426091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>
          <a:extLst>
            <a:ext uri="{FF2B5EF4-FFF2-40B4-BE49-F238E27FC236}">
              <a16:creationId xmlns:a16="http://schemas.microsoft.com/office/drawing/2014/main" id="{481908EB-DE43-4900-78F0-39C768D9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29">
            <a:extLst>
              <a:ext uri="{FF2B5EF4-FFF2-40B4-BE49-F238E27FC236}">
                <a16:creationId xmlns:a16="http://schemas.microsoft.com/office/drawing/2014/main" id="{FA68374B-9E35-C3F9-EE64-D4B0DD5AD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sz="2000" dirty="0">
              <a:solidFill>
                <a:schemeClr val="dk1"/>
              </a:solidFill>
            </a:endParaRPr>
          </a:p>
        </p:txBody>
      </p:sp>
      <p:sp>
        <p:nvSpPr>
          <p:cNvPr id="2336" name="Google Shape;2336;p29">
            <a:extLst>
              <a:ext uri="{FF2B5EF4-FFF2-40B4-BE49-F238E27FC236}">
                <a16:creationId xmlns:a16="http://schemas.microsoft.com/office/drawing/2014/main" id="{AFFA0013-346B-F266-F77C-B06F163B4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 работи проектът?</a:t>
            </a:r>
            <a:endParaRPr dirty="0"/>
          </a:p>
        </p:txBody>
      </p:sp>
      <p:grpSp>
        <p:nvGrpSpPr>
          <p:cNvPr id="2340" name="Google Shape;2340;p29">
            <a:extLst>
              <a:ext uri="{FF2B5EF4-FFF2-40B4-BE49-F238E27FC236}">
                <a16:creationId xmlns:a16="http://schemas.microsoft.com/office/drawing/2014/main" id="{A119346F-8185-CF7C-6BAF-B40EB53CCF49}"/>
              </a:ext>
            </a:extLst>
          </p:cNvPr>
          <p:cNvGrpSpPr/>
          <p:nvPr/>
        </p:nvGrpSpPr>
        <p:grpSpPr>
          <a:xfrm rot="4133998">
            <a:off x="444999" y="435131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>
              <a:extLst>
                <a:ext uri="{FF2B5EF4-FFF2-40B4-BE49-F238E27FC236}">
                  <a16:creationId xmlns:a16="http://schemas.microsoft.com/office/drawing/2014/main" id="{43F85F3F-5740-D798-8F45-C53D950AADB6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>
              <a:extLst>
                <a:ext uri="{FF2B5EF4-FFF2-40B4-BE49-F238E27FC236}">
                  <a16:creationId xmlns:a16="http://schemas.microsoft.com/office/drawing/2014/main" id="{E2E5C4DA-7FAB-8CCD-7E6F-B84186E79163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>
                <a:extLst>
                  <a:ext uri="{FF2B5EF4-FFF2-40B4-BE49-F238E27FC236}">
                    <a16:creationId xmlns:a16="http://schemas.microsoft.com/office/drawing/2014/main" id="{2E4DB161-95D3-935E-1437-33B6C2445A8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>
                <a:extLst>
                  <a:ext uri="{FF2B5EF4-FFF2-40B4-BE49-F238E27FC236}">
                    <a16:creationId xmlns:a16="http://schemas.microsoft.com/office/drawing/2014/main" id="{F65F96CD-090F-CD03-6379-4F19C4ADFCA1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>
                <a:extLst>
                  <a:ext uri="{FF2B5EF4-FFF2-40B4-BE49-F238E27FC236}">
                    <a16:creationId xmlns:a16="http://schemas.microsoft.com/office/drawing/2014/main" id="{0EA4B966-A966-78DA-FA1C-081EE3BC3A98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>
                <a:extLst>
                  <a:ext uri="{FF2B5EF4-FFF2-40B4-BE49-F238E27FC236}">
                    <a16:creationId xmlns:a16="http://schemas.microsoft.com/office/drawing/2014/main" id="{6DDFEAA8-6C5F-6542-460B-E2B168109960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>
                <a:extLst>
                  <a:ext uri="{FF2B5EF4-FFF2-40B4-BE49-F238E27FC236}">
                    <a16:creationId xmlns:a16="http://schemas.microsoft.com/office/drawing/2014/main" id="{8BC8A52E-BAD3-BAD1-1188-2D66D1AC9779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>
                <a:extLst>
                  <a:ext uri="{FF2B5EF4-FFF2-40B4-BE49-F238E27FC236}">
                    <a16:creationId xmlns:a16="http://schemas.microsoft.com/office/drawing/2014/main" id="{6A7D44C3-1156-29F8-3A11-99F0D46FBFAF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>
                <a:extLst>
                  <a:ext uri="{FF2B5EF4-FFF2-40B4-BE49-F238E27FC236}">
                    <a16:creationId xmlns:a16="http://schemas.microsoft.com/office/drawing/2014/main" id="{EA1CC152-4EDC-A052-E5C6-55EB1E16EA3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>
                <a:extLst>
                  <a:ext uri="{FF2B5EF4-FFF2-40B4-BE49-F238E27FC236}">
                    <a16:creationId xmlns:a16="http://schemas.microsoft.com/office/drawing/2014/main" id="{A28BF505-6625-7982-B276-EA171DBF1817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>
            <a:extLst>
              <a:ext uri="{FF2B5EF4-FFF2-40B4-BE49-F238E27FC236}">
                <a16:creationId xmlns:a16="http://schemas.microsoft.com/office/drawing/2014/main" id="{017E49F0-7DF6-97A8-C757-D5A4AC7B9480}"/>
              </a:ext>
            </a:extLst>
          </p:cNvPr>
          <p:cNvGrpSpPr/>
          <p:nvPr/>
        </p:nvGrpSpPr>
        <p:grpSpPr>
          <a:xfrm rot="8972067">
            <a:off x="7466515" y="23762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>
              <a:extLst>
                <a:ext uri="{FF2B5EF4-FFF2-40B4-BE49-F238E27FC236}">
                  <a16:creationId xmlns:a16="http://schemas.microsoft.com/office/drawing/2014/main" id="{8AA6EA10-8A52-D227-32A3-8E1FB93E3F6A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>
              <a:extLst>
                <a:ext uri="{FF2B5EF4-FFF2-40B4-BE49-F238E27FC236}">
                  <a16:creationId xmlns:a16="http://schemas.microsoft.com/office/drawing/2014/main" id="{37126815-F1B8-3775-345C-84AD952F4582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>
                <a:extLst>
                  <a:ext uri="{FF2B5EF4-FFF2-40B4-BE49-F238E27FC236}">
                    <a16:creationId xmlns:a16="http://schemas.microsoft.com/office/drawing/2014/main" id="{D8E98FBC-D2DE-F8AE-CD57-72A6254B5876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>
                <a:extLst>
                  <a:ext uri="{FF2B5EF4-FFF2-40B4-BE49-F238E27FC236}">
                    <a16:creationId xmlns:a16="http://schemas.microsoft.com/office/drawing/2014/main" id="{B5DAE67C-BA6D-10D2-3D06-35B3708FF557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>
                <a:extLst>
                  <a:ext uri="{FF2B5EF4-FFF2-40B4-BE49-F238E27FC236}">
                    <a16:creationId xmlns:a16="http://schemas.microsoft.com/office/drawing/2014/main" id="{07900EB4-87E2-443A-7117-8312891CD90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>
                <a:extLst>
                  <a:ext uri="{FF2B5EF4-FFF2-40B4-BE49-F238E27FC236}">
                    <a16:creationId xmlns:a16="http://schemas.microsoft.com/office/drawing/2014/main" id="{6E055F61-588F-DA55-2E59-C72559B383D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>
                <a:extLst>
                  <a:ext uri="{FF2B5EF4-FFF2-40B4-BE49-F238E27FC236}">
                    <a16:creationId xmlns:a16="http://schemas.microsoft.com/office/drawing/2014/main" id="{C8E821C9-DAB4-5219-37AF-B53EDA1641E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>
                <a:extLst>
                  <a:ext uri="{FF2B5EF4-FFF2-40B4-BE49-F238E27FC236}">
                    <a16:creationId xmlns:a16="http://schemas.microsoft.com/office/drawing/2014/main" id="{2CAE1F4B-82C6-BBC0-D92F-5F227AE14A0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>
                <a:extLst>
                  <a:ext uri="{FF2B5EF4-FFF2-40B4-BE49-F238E27FC236}">
                    <a16:creationId xmlns:a16="http://schemas.microsoft.com/office/drawing/2014/main" id="{4D7109E5-8C8F-D252-7BD9-50867F06614E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>
                <a:extLst>
                  <a:ext uri="{FF2B5EF4-FFF2-40B4-BE49-F238E27FC236}">
                    <a16:creationId xmlns:a16="http://schemas.microsoft.com/office/drawing/2014/main" id="{7A438601-8921-7C4B-2099-C05E9D26DBBA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>
            <a:extLst>
              <a:ext uri="{FF2B5EF4-FFF2-40B4-BE49-F238E27FC236}">
                <a16:creationId xmlns:a16="http://schemas.microsoft.com/office/drawing/2014/main" id="{61CDBDF2-86EC-D516-FAAF-DEB6CD0B3033}"/>
              </a:ext>
            </a:extLst>
          </p:cNvPr>
          <p:cNvGrpSpPr/>
          <p:nvPr/>
        </p:nvGrpSpPr>
        <p:grpSpPr>
          <a:xfrm rot="3457159">
            <a:off x="221471" y="-427569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>
              <a:extLst>
                <a:ext uri="{FF2B5EF4-FFF2-40B4-BE49-F238E27FC236}">
                  <a16:creationId xmlns:a16="http://schemas.microsoft.com/office/drawing/2014/main" id="{F4FD4BF1-5D99-CA4C-60B9-13BDA0EAFAA4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>
              <a:extLst>
                <a:ext uri="{FF2B5EF4-FFF2-40B4-BE49-F238E27FC236}">
                  <a16:creationId xmlns:a16="http://schemas.microsoft.com/office/drawing/2014/main" id="{BE496902-F110-242E-2396-C93B4B37F72B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>
                <a:extLst>
                  <a:ext uri="{FF2B5EF4-FFF2-40B4-BE49-F238E27FC236}">
                    <a16:creationId xmlns:a16="http://schemas.microsoft.com/office/drawing/2014/main" id="{70DBE87F-56BE-9337-1F00-A87D24EEC07F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>
                <a:extLst>
                  <a:ext uri="{FF2B5EF4-FFF2-40B4-BE49-F238E27FC236}">
                    <a16:creationId xmlns:a16="http://schemas.microsoft.com/office/drawing/2014/main" id="{4E24D1EF-C34A-0AF4-A8CC-A324EDEA57BC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>
                <a:extLst>
                  <a:ext uri="{FF2B5EF4-FFF2-40B4-BE49-F238E27FC236}">
                    <a16:creationId xmlns:a16="http://schemas.microsoft.com/office/drawing/2014/main" id="{3858B68D-F374-71A1-C072-2F560D09C3B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>
                <a:extLst>
                  <a:ext uri="{FF2B5EF4-FFF2-40B4-BE49-F238E27FC236}">
                    <a16:creationId xmlns:a16="http://schemas.microsoft.com/office/drawing/2014/main" id="{C74E0BC1-EC4A-1494-F630-FA6E5776F40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>
                <a:extLst>
                  <a:ext uri="{FF2B5EF4-FFF2-40B4-BE49-F238E27FC236}">
                    <a16:creationId xmlns:a16="http://schemas.microsoft.com/office/drawing/2014/main" id="{7F27C6F9-F4E9-447F-079C-92B94C6D35D2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>
                <a:extLst>
                  <a:ext uri="{FF2B5EF4-FFF2-40B4-BE49-F238E27FC236}">
                    <a16:creationId xmlns:a16="http://schemas.microsoft.com/office/drawing/2014/main" id="{18B8963B-ACB2-B672-5CF6-349A7855FBB7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>
                <a:extLst>
                  <a:ext uri="{FF2B5EF4-FFF2-40B4-BE49-F238E27FC236}">
                    <a16:creationId xmlns:a16="http://schemas.microsoft.com/office/drawing/2014/main" id="{3DE8A43B-3A25-2BEB-D9C7-E00FB81487C3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>
                <a:extLst>
                  <a:ext uri="{FF2B5EF4-FFF2-40B4-BE49-F238E27FC236}">
                    <a16:creationId xmlns:a16="http://schemas.microsoft.com/office/drawing/2014/main" id="{54A62642-76CC-9EC2-717C-E413D49459C1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303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2563" name="Google Shape;2563;p33"/>
          <p:cNvSpPr txBox="1">
            <a:spLocks noGrp="1"/>
          </p:cNvSpPr>
          <p:nvPr>
            <p:ph type="body" idx="1"/>
          </p:nvPr>
        </p:nvSpPr>
        <p:spPr>
          <a:xfrm>
            <a:off x="726450" y="1157353"/>
            <a:ext cx="1584163" cy="3446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PHP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MySQL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JS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HTML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CSS</a:t>
            </a:r>
          </a:p>
        </p:txBody>
      </p:sp>
      <p:grpSp>
        <p:nvGrpSpPr>
          <p:cNvPr id="2565" name="Google Shape;2565;p33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566" name="Google Shape;2566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7" name="Google Shape;2567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68" name="Google Shape;2568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6" name="Google Shape;2576;p33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577" name="Google Shape;2577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8" name="Google Shape;2578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79" name="Google Shape;2579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Курс PHP, MySQL в Учебен център Алфабет">
            <a:extLst>
              <a:ext uri="{FF2B5EF4-FFF2-40B4-BE49-F238E27FC236}">
                <a16:creationId xmlns:a16="http://schemas.microsoft.com/office/drawing/2014/main" id="{1DB0BE2C-1A8B-8BB9-E4F8-C82136516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57" y="1395724"/>
            <a:ext cx="1938326" cy="121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MySQL? | OVHcloud Worldwide">
            <a:extLst>
              <a:ext uri="{FF2B5EF4-FFF2-40B4-BE49-F238E27FC236}">
                <a16:creationId xmlns:a16="http://schemas.microsoft.com/office/drawing/2014/main" id="{BB3DC7FF-9982-4D67-E941-1F8B5BEB8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79" y="1430304"/>
            <a:ext cx="2663086" cy="114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Tutorial | What is JavaScript? - Tpoint Tech">
            <a:extLst>
              <a:ext uri="{FF2B5EF4-FFF2-40B4-BE49-F238E27FC236}">
                <a16:creationId xmlns:a16="http://schemas.microsoft.com/office/drawing/2014/main" id="{45629E31-2F87-6DD0-DFEF-A749D36F2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90" y="2846994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&amp; CSS">
            <a:extLst>
              <a:ext uri="{FF2B5EF4-FFF2-40B4-BE49-F238E27FC236}">
                <a16:creationId xmlns:a16="http://schemas.microsoft.com/office/drawing/2014/main" id="{E6E49E6B-DBBB-1973-06F9-683625442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23" y="2610458"/>
            <a:ext cx="1698597" cy="173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learnwithfair/css-documentation: css-documentation with  [learnwithfair, Learn with fair, Rahatul Rabbi, Md Rahatul Rabbi  ,rahatulrabbi]">
            <a:extLst>
              <a:ext uri="{FF2B5EF4-FFF2-40B4-BE49-F238E27FC236}">
                <a16:creationId xmlns:a16="http://schemas.microsoft.com/office/drawing/2014/main" id="{5C91D472-F514-5F64-33F3-C7F52D5B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43" y="2781300"/>
            <a:ext cx="1461833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Преживяване</a:t>
            </a:r>
            <a:endParaRPr dirty="0"/>
          </a:p>
        </p:txBody>
      </p:sp>
      <p:grpSp>
        <p:nvGrpSpPr>
          <p:cNvPr id="2626" name="Google Shape;2626;p34"/>
          <p:cNvGrpSpPr/>
          <p:nvPr/>
        </p:nvGrpSpPr>
        <p:grpSpPr>
          <a:xfrm rot="-9039472">
            <a:off x="-123866" y="2489444"/>
            <a:ext cx="1156655" cy="1426162"/>
            <a:chOff x="9743146" y="2970638"/>
            <a:chExt cx="1446996" cy="1783072"/>
          </a:xfrm>
        </p:grpSpPr>
        <p:sp>
          <p:nvSpPr>
            <p:cNvPr id="2627" name="Google Shape;2627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8" name="Google Shape;2628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29" name="Google Shape;2629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7" name="Google Shape;2637;p34"/>
          <p:cNvGrpSpPr/>
          <p:nvPr/>
        </p:nvGrpSpPr>
        <p:grpSpPr>
          <a:xfrm rot="-1704890">
            <a:off x="-345581" y="3735333"/>
            <a:ext cx="1156741" cy="1426128"/>
            <a:chOff x="9743146" y="2970638"/>
            <a:chExt cx="1446996" cy="1783072"/>
          </a:xfrm>
        </p:grpSpPr>
        <p:sp>
          <p:nvSpPr>
            <p:cNvPr id="2638" name="Google Shape;2638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9" name="Google Shape;2639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40" name="Google Shape;2640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48" name="Google Shape;2648;p34"/>
          <p:cNvGrpSpPr/>
          <p:nvPr/>
        </p:nvGrpSpPr>
        <p:grpSpPr>
          <a:xfrm rot="10598618">
            <a:off x="7783640" y="18130"/>
            <a:ext cx="1156687" cy="1426247"/>
            <a:chOff x="9743146" y="2970638"/>
            <a:chExt cx="1446996" cy="1783072"/>
          </a:xfrm>
        </p:grpSpPr>
        <p:sp>
          <p:nvSpPr>
            <p:cNvPr id="2649" name="Google Shape;2649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0" name="Google Shape;2650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51" name="Google Shape;2651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9" name="Google Shape;2659;p34"/>
          <p:cNvGrpSpPr/>
          <p:nvPr/>
        </p:nvGrpSpPr>
        <p:grpSpPr>
          <a:xfrm rot="-6641316">
            <a:off x="8270041" y="1212669"/>
            <a:ext cx="1156651" cy="1426212"/>
            <a:chOff x="9743146" y="2970638"/>
            <a:chExt cx="1446996" cy="1783072"/>
          </a:xfrm>
        </p:grpSpPr>
        <p:sp>
          <p:nvSpPr>
            <p:cNvPr id="2660" name="Google Shape;2660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1" name="Google Shape;2661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62" name="Google Shape;2662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58EEC67-E359-3B6F-4792-5AEC183A738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22819" y="1220390"/>
            <a:ext cx="6940256" cy="3590829"/>
          </a:xfrm>
        </p:spPr>
        <p:txBody>
          <a:bodyPr/>
          <a:lstStyle/>
          <a:p>
            <a:pPr marL="139700" indent="0" algn="l">
              <a:lnSpc>
                <a:spcPct val="250000"/>
              </a:lnSpc>
            </a:pPr>
            <a:r>
              <a:rPr lang="bg-BG" sz="2000" dirty="0"/>
              <a:t>Какво научихме?</a:t>
            </a:r>
          </a:p>
          <a:p>
            <a:pPr marL="4254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bg-BG" sz="2000" dirty="0"/>
              <a:t>Запознахме се с нови техологии</a:t>
            </a:r>
          </a:p>
          <a:p>
            <a:pPr marL="4254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bg-BG" sz="2000" dirty="0"/>
              <a:t>Подобрихме способностите за работа в екип</a:t>
            </a:r>
          </a:p>
          <a:p>
            <a:pPr marL="4254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bg-BG" sz="2000" dirty="0"/>
              <a:t>Присъствахме на вдъхновяващи технологии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Процес на работа</a:t>
            </a:r>
            <a:endParaRPr dirty="0"/>
          </a:p>
        </p:txBody>
      </p:sp>
      <p:sp>
        <p:nvSpPr>
          <p:cNvPr id="2378" name="Google Shape;2378;p30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10525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Измисляне на идея и основи на проекта</a:t>
            </a:r>
            <a:endParaRPr dirty="0"/>
          </a:p>
        </p:txBody>
      </p:sp>
      <p:sp>
        <p:nvSpPr>
          <p:cNvPr id="2380" name="Google Shape;2380;p30"/>
          <p:cNvSpPr txBox="1">
            <a:spLocks noGrp="1"/>
          </p:cNvSpPr>
          <p:nvPr>
            <p:ph type="title" idx="2"/>
          </p:nvPr>
        </p:nvSpPr>
        <p:spPr>
          <a:xfrm>
            <a:off x="5205325" y="1906549"/>
            <a:ext cx="2384700" cy="751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Довършване на проекта</a:t>
            </a:r>
            <a:endParaRPr dirty="0"/>
          </a:p>
        </p:txBody>
      </p:sp>
      <p:sp>
        <p:nvSpPr>
          <p:cNvPr id="2382" name="Google Shape;2382;p30"/>
          <p:cNvSpPr txBox="1">
            <a:spLocks noGrp="1"/>
          </p:cNvSpPr>
          <p:nvPr>
            <p:ph type="title" idx="4"/>
          </p:nvPr>
        </p:nvSpPr>
        <p:spPr>
          <a:xfrm>
            <a:off x="3309469" y="3603275"/>
            <a:ext cx="2384700" cy="668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Представяне на проекта</a:t>
            </a:r>
            <a:endParaRPr dirty="0"/>
          </a:p>
        </p:txBody>
      </p:sp>
      <p:sp>
        <p:nvSpPr>
          <p:cNvPr id="2386" name="Google Shape;2386;p30"/>
          <p:cNvSpPr txBox="1">
            <a:spLocks noGrp="1"/>
          </p:cNvSpPr>
          <p:nvPr>
            <p:ph type="title" idx="9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87" name="Google Shape;2387;p30"/>
          <p:cNvSpPr txBox="1">
            <a:spLocks noGrp="1"/>
          </p:cNvSpPr>
          <p:nvPr>
            <p:ph type="title" idx="13"/>
          </p:nvPr>
        </p:nvSpPr>
        <p:spPr>
          <a:xfrm>
            <a:off x="397165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88" name="Google Shape;2388;p30"/>
          <p:cNvSpPr txBox="1">
            <a:spLocks noGrp="1"/>
          </p:cNvSpPr>
          <p:nvPr>
            <p:ph type="title" idx="14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3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Екип</a:t>
            </a:r>
            <a:endParaRPr dirty="0"/>
          </a:p>
        </p:txBody>
      </p:sp>
      <p:sp>
        <p:nvSpPr>
          <p:cNvPr id="2680" name="Google Shape;2680;p35"/>
          <p:cNvSpPr txBox="1">
            <a:spLocks noGrp="1"/>
          </p:cNvSpPr>
          <p:nvPr>
            <p:ph type="subTitle" idx="5"/>
          </p:nvPr>
        </p:nvSpPr>
        <p:spPr>
          <a:xfrm>
            <a:off x="1151675" y="1393715"/>
            <a:ext cx="6824375" cy="335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Участници: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Александър Георгиев от 8.Б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Владислав Дойчинов от 8.В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Георги Мерджанов от 8.Б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Матей Солаков от 8.Б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Стефан Петков от 8.А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5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Ментор: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Антонио Милев</a:t>
            </a:r>
          </a:p>
        </p:txBody>
      </p:sp>
      <p:grpSp>
        <p:nvGrpSpPr>
          <p:cNvPr id="2739" name="Google Shape;2739;p35"/>
          <p:cNvGrpSpPr/>
          <p:nvPr/>
        </p:nvGrpSpPr>
        <p:grpSpPr>
          <a:xfrm rot="-8100000">
            <a:off x="58227" y="-593493"/>
            <a:ext cx="1427951" cy="1759604"/>
            <a:chOff x="9743146" y="2970638"/>
            <a:chExt cx="1446996" cy="1783072"/>
          </a:xfrm>
        </p:grpSpPr>
        <p:sp>
          <p:nvSpPr>
            <p:cNvPr id="2740" name="Google Shape;2740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1" name="Google Shape;2741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42" name="Google Shape;2742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0" name="Google Shape;2750;p35"/>
          <p:cNvGrpSpPr/>
          <p:nvPr/>
        </p:nvGrpSpPr>
        <p:grpSpPr>
          <a:xfrm rot="-6345861">
            <a:off x="-430492" y="1064064"/>
            <a:ext cx="1427920" cy="1759566"/>
            <a:chOff x="9743146" y="2970638"/>
            <a:chExt cx="1446996" cy="1783072"/>
          </a:xfrm>
        </p:grpSpPr>
        <p:sp>
          <p:nvSpPr>
            <p:cNvPr id="2751" name="Google Shape;2751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2" name="Google Shape;2752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3" name="Google Shape;2753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1" name="Google Shape;2761;p35"/>
          <p:cNvGrpSpPr/>
          <p:nvPr/>
        </p:nvGrpSpPr>
        <p:grpSpPr>
          <a:xfrm rot="-8582706">
            <a:off x="8382570" y="2119353"/>
            <a:ext cx="1228964" cy="1514401"/>
            <a:chOff x="9743146" y="2970638"/>
            <a:chExt cx="1446996" cy="1783072"/>
          </a:xfrm>
        </p:grpSpPr>
        <p:sp>
          <p:nvSpPr>
            <p:cNvPr id="2762" name="Google Shape;2762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3" name="Google Shape;2763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64" name="Google Shape;2764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2" name="Google Shape;2772;p35"/>
          <p:cNvGrpSpPr/>
          <p:nvPr/>
        </p:nvGrpSpPr>
        <p:grpSpPr>
          <a:xfrm rot="10281057">
            <a:off x="8174976" y="3666109"/>
            <a:ext cx="1427928" cy="1759575"/>
            <a:chOff x="9743146" y="2970638"/>
            <a:chExt cx="1446996" cy="1783072"/>
          </a:xfrm>
        </p:grpSpPr>
        <p:sp>
          <p:nvSpPr>
            <p:cNvPr id="2773" name="Google Shape;2773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4" name="Google Shape;2774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5" name="Google Shape;2775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>
          <a:extLst>
            <a:ext uri="{FF2B5EF4-FFF2-40B4-BE49-F238E27FC236}">
              <a16:creationId xmlns:a16="http://schemas.microsoft.com/office/drawing/2014/main" id="{122B49FC-5761-36A1-75E0-0BC41702B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1">
            <a:extLst>
              <a:ext uri="{FF2B5EF4-FFF2-40B4-BE49-F238E27FC236}">
                <a16:creationId xmlns:a16="http://schemas.microsoft.com/office/drawing/2014/main" id="{EAF9C683-C8CA-DD95-2545-BBA82DC00E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9958" y="849820"/>
            <a:ext cx="5061114" cy="37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Благодарим на нашия ментор !</a:t>
            </a:r>
            <a:endParaRPr dirty="0"/>
          </a:p>
        </p:txBody>
      </p:sp>
      <p:grpSp>
        <p:nvGrpSpPr>
          <p:cNvPr id="2463" name="Google Shape;2463;p31">
            <a:extLst>
              <a:ext uri="{FF2B5EF4-FFF2-40B4-BE49-F238E27FC236}">
                <a16:creationId xmlns:a16="http://schemas.microsoft.com/office/drawing/2014/main" id="{FE1B11E1-0480-03C5-3F6A-12D13E2B3B02}"/>
              </a:ext>
            </a:extLst>
          </p:cNvPr>
          <p:cNvGrpSpPr/>
          <p:nvPr/>
        </p:nvGrpSpPr>
        <p:grpSpPr>
          <a:xfrm rot="10315699">
            <a:off x="7496374" y="928292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>
              <a:extLst>
                <a:ext uri="{FF2B5EF4-FFF2-40B4-BE49-F238E27FC236}">
                  <a16:creationId xmlns:a16="http://schemas.microsoft.com/office/drawing/2014/main" id="{AEDE86CD-947B-5AF6-4F09-E4DF21F21D0F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>
              <a:extLst>
                <a:ext uri="{FF2B5EF4-FFF2-40B4-BE49-F238E27FC236}">
                  <a16:creationId xmlns:a16="http://schemas.microsoft.com/office/drawing/2014/main" id="{F02F65AB-D22F-B8EF-AC26-E61915B4B89B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>
                <a:extLst>
                  <a:ext uri="{FF2B5EF4-FFF2-40B4-BE49-F238E27FC236}">
                    <a16:creationId xmlns:a16="http://schemas.microsoft.com/office/drawing/2014/main" id="{BE7D7273-E747-45BD-BF0F-B5C86EEBC34D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>
                <a:extLst>
                  <a:ext uri="{FF2B5EF4-FFF2-40B4-BE49-F238E27FC236}">
                    <a16:creationId xmlns:a16="http://schemas.microsoft.com/office/drawing/2014/main" id="{1719AAAA-4264-3FC2-B437-B99959A1C86D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>
                <a:extLst>
                  <a:ext uri="{FF2B5EF4-FFF2-40B4-BE49-F238E27FC236}">
                    <a16:creationId xmlns:a16="http://schemas.microsoft.com/office/drawing/2014/main" id="{669C037B-476D-1F87-E527-1894925BC33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>
                <a:extLst>
                  <a:ext uri="{FF2B5EF4-FFF2-40B4-BE49-F238E27FC236}">
                    <a16:creationId xmlns:a16="http://schemas.microsoft.com/office/drawing/2014/main" id="{4F505F7F-425B-EDF8-909C-C801ED47954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>
                <a:extLst>
                  <a:ext uri="{FF2B5EF4-FFF2-40B4-BE49-F238E27FC236}">
                    <a16:creationId xmlns:a16="http://schemas.microsoft.com/office/drawing/2014/main" id="{52A0A144-56C3-370F-605C-AACE3F982BE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>
                <a:extLst>
                  <a:ext uri="{FF2B5EF4-FFF2-40B4-BE49-F238E27FC236}">
                    <a16:creationId xmlns:a16="http://schemas.microsoft.com/office/drawing/2014/main" id="{DD326BA8-9679-D8BA-9CCA-1D73A0FDAFE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>
                <a:extLst>
                  <a:ext uri="{FF2B5EF4-FFF2-40B4-BE49-F238E27FC236}">
                    <a16:creationId xmlns:a16="http://schemas.microsoft.com/office/drawing/2014/main" id="{54D5D3A5-7DF5-5DF8-93FD-D7F23A3F615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>
                <a:extLst>
                  <a:ext uri="{FF2B5EF4-FFF2-40B4-BE49-F238E27FC236}">
                    <a16:creationId xmlns:a16="http://schemas.microsoft.com/office/drawing/2014/main" id="{3141BC1C-E64F-583D-9953-6F00F8931DA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>
            <a:extLst>
              <a:ext uri="{FF2B5EF4-FFF2-40B4-BE49-F238E27FC236}">
                <a16:creationId xmlns:a16="http://schemas.microsoft.com/office/drawing/2014/main" id="{50211849-1E98-FB47-7786-B402C61D95F4}"/>
              </a:ext>
            </a:extLst>
          </p:cNvPr>
          <p:cNvGrpSpPr/>
          <p:nvPr/>
        </p:nvGrpSpPr>
        <p:grpSpPr>
          <a:xfrm rot="-8528979">
            <a:off x="106077" y="2476630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>
              <a:extLst>
                <a:ext uri="{FF2B5EF4-FFF2-40B4-BE49-F238E27FC236}">
                  <a16:creationId xmlns:a16="http://schemas.microsoft.com/office/drawing/2014/main" id="{94169AB1-123D-4F02-D514-27349E06AE8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>
              <a:extLst>
                <a:ext uri="{FF2B5EF4-FFF2-40B4-BE49-F238E27FC236}">
                  <a16:creationId xmlns:a16="http://schemas.microsoft.com/office/drawing/2014/main" id="{F2B1A29E-9F6A-22DC-717C-6012275926C0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>
                <a:extLst>
                  <a:ext uri="{FF2B5EF4-FFF2-40B4-BE49-F238E27FC236}">
                    <a16:creationId xmlns:a16="http://schemas.microsoft.com/office/drawing/2014/main" id="{B34782E5-D693-D72C-C9FE-A4CE7EB206FD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>
                <a:extLst>
                  <a:ext uri="{FF2B5EF4-FFF2-40B4-BE49-F238E27FC236}">
                    <a16:creationId xmlns:a16="http://schemas.microsoft.com/office/drawing/2014/main" id="{B57C1A18-4FCA-963A-10B7-5210604BD704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>
                <a:extLst>
                  <a:ext uri="{FF2B5EF4-FFF2-40B4-BE49-F238E27FC236}">
                    <a16:creationId xmlns:a16="http://schemas.microsoft.com/office/drawing/2014/main" id="{629DDF22-4416-4B2E-81B0-4DE129FD7654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>
                <a:extLst>
                  <a:ext uri="{FF2B5EF4-FFF2-40B4-BE49-F238E27FC236}">
                    <a16:creationId xmlns:a16="http://schemas.microsoft.com/office/drawing/2014/main" id="{B519FFF5-87BB-FB4D-6BF6-A7AC3EAFD9EB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>
                <a:extLst>
                  <a:ext uri="{FF2B5EF4-FFF2-40B4-BE49-F238E27FC236}">
                    <a16:creationId xmlns:a16="http://schemas.microsoft.com/office/drawing/2014/main" id="{EDD5BFA8-D611-65B7-BFE3-76F281E59F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>
                <a:extLst>
                  <a:ext uri="{FF2B5EF4-FFF2-40B4-BE49-F238E27FC236}">
                    <a16:creationId xmlns:a16="http://schemas.microsoft.com/office/drawing/2014/main" id="{00BCAB09-9642-B40A-0251-264B5AE4F3D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>
                <a:extLst>
                  <a:ext uri="{FF2B5EF4-FFF2-40B4-BE49-F238E27FC236}">
                    <a16:creationId xmlns:a16="http://schemas.microsoft.com/office/drawing/2014/main" id="{7B0C8E67-B9A5-18BA-DF69-CEF142801210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>
                <a:extLst>
                  <a:ext uri="{FF2B5EF4-FFF2-40B4-BE49-F238E27FC236}">
                    <a16:creationId xmlns:a16="http://schemas.microsoft.com/office/drawing/2014/main" id="{51F13AB0-74E3-3AD6-9D9F-BE84EA2FC62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>
            <a:extLst>
              <a:ext uri="{FF2B5EF4-FFF2-40B4-BE49-F238E27FC236}">
                <a16:creationId xmlns:a16="http://schemas.microsoft.com/office/drawing/2014/main" id="{ACEDAD04-348D-DCCF-3FEE-6E2DE779E0C6}"/>
              </a:ext>
            </a:extLst>
          </p:cNvPr>
          <p:cNvGrpSpPr/>
          <p:nvPr/>
        </p:nvGrpSpPr>
        <p:grpSpPr>
          <a:xfrm rot="-7044101">
            <a:off x="504658" y="3450419"/>
            <a:ext cx="1156714" cy="1426091"/>
            <a:chOff x="9743146" y="2970638"/>
            <a:chExt cx="1446996" cy="1783072"/>
          </a:xfrm>
        </p:grpSpPr>
        <p:sp>
          <p:nvSpPr>
            <p:cNvPr id="2486" name="Google Shape;2486;p31">
              <a:extLst>
                <a:ext uri="{FF2B5EF4-FFF2-40B4-BE49-F238E27FC236}">
                  <a16:creationId xmlns:a16="http://schemas.microsoft.com/office/drawing/2014/main" id="{2B302189-56EB-58C3-9038-949BCCC55486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>
              <a:extLst>
                <a:ext uri="{FF2B5EF4-FFF2-40B4-BE49-F238E27FC236}">
                  <a16:creationId xmlns:a16="http://schemas.microsoft.com/office/drawing/2014/main" id="{A97DB30D-C70E-D6E1-BE81-331BD12B4EA9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>
                <a:extLst>
                  <a:ext uri="{FF2B5EF4-FFF2-40B4-BE49-F238E27FC236}">
                    <a16:creationId xmlns:a16="http://schemas.microsoft.com/office/drawing/2014/main" id="{E7C4DB0A-6DBC-9B16-2D62-722D2BF4912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>
                <a:extLst>
                  <a:ext uri="{FF2B5EF4-FFF2-40B4-BE49-F238E27FC236}">
                    <a16:creationId xmlns:a16="http://schemas.microsoft.com/office/drawing/2014/main" id="{AA25E766-D29B-DBD3-8A81-89A5D5A363EC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>
                <a:extLst>
                  <a:ext uri="{FF2B5EF4-FFF2-40B4-BE49-F238E27FC236}">
                    <a16:creationId xmlns:a16="http://schemas.microsoft.com/office/drawing/2014/main" id="{342FA550-E214-797A-8E39-2F0449E4EEC1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>
                <a:extLst>
                  <a:ext uri="{FF2B5EF4-FFF2-40B4-BE49-F238E27FC236}">
                    <a16:creationId xmlns:a16="http://schemas.microsoft.com/office/drawing/2014/main" id="{EB1D9687-1E7E-281A-189F-EC13F798379D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>
                <a:extLst>
                  <a:ext uri="{FF2B5EF4-FFF2-40B4-BE49-F238E27FC236}">
                    <a16:creationId xmlns:a16="http://schemas.microsoft.com/office/drawing/2014/main" id="{9D4E2E52-3D63-636F-012F-CD5041F3BC05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>
                <a:extLst>
                  <a:ext uri="{FF2B5EF4-FFF2-40B4-BE49-F238E27FC236}">
                    <a16:creationId xmlns:a16="http://schemas.microsoft.com/office/drawing/2014/main" id="{E281099A-74B2-0100-7827-0F979D8BC9C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>
                <a:extLst>
                  <a:ext uri="{FF2B5EF4-FFF2-40B4-BE49-F238E27FC236}">
                    <a16:creationId xmlns:a16="http://schemas.microsoft.com/office/drawing/2014/main" id="{E2CF7D4E-E810-DBE3-BA0C-0AA0963CA5DD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>
                <a:extLst>
                  <a:ext uri="{FF2B5EF4-FFF2-40B4-BE49-F238E27FC236}">
                    <a16:creationId xmlns:a16="http://schemas.microsoft.com/office/drawing/2014/main" id="{44B68C1F-DBE3-DDE2-A24F-0FF9F7AD40F3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731271"/>
      </p:ext>
    </p:extLst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Anton</vt:lpstr>
      <vt:lpstr>Bebas Neue</vt:lpstr>
      <vt:lpstr>Libre Franklin Medium</vt:lpstr>
      <vt:lpstr>Darker Grotesque SemiBold</vt:lpstr>
      <vt:lpstr>US National Dollar Day Minitheme by Slidesgo</vt:lpstr>
      <vt:lpstr>DigiSpesti</vt:lpstr>
      <vt:lpstr>Проблеми и настоящи решения</vt:lpstr>
      <vt:lpstr>Цел на проекта</vt:lpstr>
      <vt:lpstr>Как работи проектът?</vt:lpstr>
      <vt:lpstr>Използвани технологии</vt:lpstr>
      <vt:lpstr>Преживяване</vt:lpstr>
      <vt:lpstr>Процес на работа</vt:lpstr>
      <vt:lpstr>Екип</vt:lpstr>
      <vt:lpstr>Благодарим на нашия ментор !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Stefan Petkov</dc:creator>
  <cp:lastModifiedBy>Stefan Petkov</cp:lastModifiedBy>
  <cp:revision>1</cp:revision>
  <dcterms:modified xsi:type="dcterms:W3CDTF">2025-03-21T15:04:56Z</dcterms:modified>
</cp:coreProperties>
</file>