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9" r:id="rId4"/>
    <p:sldId id="265" r:id="rId5"/>
    <p:sldId id="261" r:id="rId6"/>
    <p:sldId id="262" r:id="rId7"/>
    <p:sldId id="258" r:id="rId8"/>
    <p:sldId id="263" r:id="rId9"/>
    <p:sldId id="264" r:id="rId10"/>
    <p:sldId id="267" r:id="rId11"/>
  </p:sldIdLst>
  <p:sldSz cx="9144000" cy="5143500" type="screen16x9"/>
  <p:notesSz cx="6858000" cy="9144000"/>
  <p:embeddedFontLst>
    <p:embeddedFont>
      <p:font typeface="Libre Franklin Medium" panose="020B0604020202020204" charset="0"/>
      <p:regular r:id="rId13"/>
      <p:bold r:id="rId14"/>
      <p:italic r:id="rId15"/>
      <p:boldItalic r:id="rId16"/>
    </p:embeddedFont>
    <p:embeddedFont>
      <p:font typeface="Anton" panose="020B0604020202020204" charset="0"/>
      <p:regular r:id="rId17"/>
    </p:embeddedFont>
    <p:embeddedFont>
      <p:font typeface="Bebas Neue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10815A-0975-4655-A3D2-8BF13D3C3022}">
  <a:tblStyle styleId="{1410815A-0975-4655-A3D2-8BF13D3C30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7362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351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>
          <a:extLst>
            <a:ext uri="{FF2B5EF4-FFF2-40B4-BE49-F238E27FC236}">
              <a16:creationId xmlns="" xmlns:a16="http://schemas.microsoft.com/office/drawing/2014/main" id="{4E29C6CF-3B86-CD0A-F7F8-DA00E3441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>
            <a:extLst>
              <a:ext uri="{FF2B5EF4-FFF2-40B4-BE49-F238E27FC236}">
                <a16:creationId xmlns="" xmlns:a16="http://schemas.microsoft.com/office/drawing/2014/main" id="{D70EB1BD-F059-E373-D910-CC4D659A83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>
            <a:extLst>
              <a:ext uri="{FF2B5EF4-FFF2-40B4-BE49-F238E27FC236}">
                <a16:creationId xmlns="" xmlns:a16="http://schemas.microsoft.com/office/drawing/2014/main" id="{73EA052A-A4D3-2171-5BF2-A0B99690A5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2480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084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ge207fd22f2_0_25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8" name="Google Shape;2458;ge207fd22f2_0_25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042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1">
          <a:extLst>
            <a:ext uri="{FF2B5EF4-FFF2-40B4-BE49-F238E27FC236}">
              <a16:creationId xmlns="" xmlns:a16="http://schemas.microsoft.com/office/drawing/2014/main" id="{9CE87497-1401-B452-F426-F9302D085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ge1d838b627_0_25:notes">
            <a:extLst>
              <a:ext uri="{FF2B5EF4-FFF2-40B4-BE49-F238E27FC236}">
                <a16:creationId xmlns="" xmlns:a16="http://schemas.microsoft.com/office/drawing/2014/main" id="{957F5B17-5A7C-81BF-ED1A-E94A58D144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3" name="Google Shape;2333;ge1d838b627_0_25:notes">
            <a:extLst>
              <a:ext uri="{FF2B5EF4-FFF2-40B4-BE49-F238E27FC236}">
                <a16:creationId xmlns="" xmlns:a16="http://schemas.microsoft.com/office/drawing/2014/main" id="{49C65762-7064-FA35-164F-5D4E044CEC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720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9" name="Google Shape;2559;gf45edc9e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0" name="Google Shape;2560;gf45edc9e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564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f45edc9e4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f45edc9e4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267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5" name="Google Shape;2375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260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1" name="Google Shape;2671;gf45edc9e4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2" name="Google Shape;2672;gf45edc9e4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955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>
          <a:extLst>
            <a:ext uri="{FF2B5EF4-FFF2-40B4-BE49-F238E27FC236}">
              <a16:creationId xmlns="" xmlns:a16="http://schemas.microsoft.com/office/drawing/2014/main" id="{381ED8D0-DAE5-9CDD-1F78-DD738D834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ed3401ed36_1_0:notes">
            <a:extLst>
              <a:ext uri="{FF2B5EF4-FFF2-40B4-BE49-F238E27FC236}">
                <a16:creationId xmlns="" xmlns:a16="http://schemas.microsoft.com/office/drawing/2014/main" id="{4F67C1E2-0814-1F84-6DE5-9824FBBF0F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ed3401ed36_1_0:notes">
            <a:extLst>
              <a:ext uri="{FF2B5EF4-FFF2-40B4-BE49-F238E27FC236}">
                <a16:creationId xmlns="" xmlns:a16="http://schemas.microsoft.com/office/drawing/2014/main" id="{DD7A34AA-CE13-A4DA-C50C-AA302BD3D1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04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" name="Google Shape;44;p2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5" name="Google Shape;45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" name="Google Shape;61;p2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62" name="Google Shape;62;p2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2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2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0" name="Google Shape;80;p2"/>
          <p:cNvGrpSpPr/>
          <p:nvPr/>
        </p:nvGrpSpPr>
        <p:grpSpPr>
          <a:xfrm rot="-2390843">
            <a:off x="7033371" y="365864"/>
            <a:ext cx="1446895" cy="1782947"/>
            <a:chOff x="9743146" y="2970638"/>
            <a:chExt cx="1446996" cy="1783072"/>
          </a:xfrm>
        </p:grpSpPr>
        <p:sp>
          <p:nvSpPr>
            <p:cNvPr id="81" name="Google Shape;8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83" name="Google Shape;8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2"/>
          <p:cNvGrpSpPr/>
          <p:nvPr/>
        </p:nvGrpSpPr>
        <p:grpSpPr>
          <a:xfrm rot="-137067">
            <a:off x="7372859" y="1944335"/>
            <a:ext cx="1237876" cy="1525382"/>
            <a:chOff x="9743146" y="2970638"/>
            <a:chExt cx="1446996" cy="1783072"/>
          </a:xfrm>
        </p:grpSpPr>
        <p:sp>
          <p:nvSpPr>
            <p:cNvPr id="92" name="Google Shape;92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" name="Google Shape;93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94" name="Google Shape;94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" name="Google Shape;102;p2"/>
          <p:cNvGrpSpPr/>
          <p:nvPr/>
        </p:nvGrpSpPr>
        <p:grpSpPr>
          <a:xfrm rot="4164829">
            <a:off x="550242" y="123111"/>
            <a:ext cx="1802902" cy="2221807"/>
            <a:chOff x="9743146" y="2970638"/>
            <a:chExt cx="1446996" cy="1783072"/>
          </a:xfrm>
        </p:grpSpPr>
        <p:sp>
          <p:nvSpPr>
            <p:cNvPr id="103" name="Google Shape;103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" name="Google Shape;104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05" name="Google Shape;105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3" name="Google Shape;113;p2"/>
          <p:cNvGrpSpPr/>
          <p:nvPr/>
        </p:nvGrpSpPr>
        <p:grpSpPr>
          <a:xfrm rot="3457159">
            <a:off x="1369046" y="3370431"/>
            <a:ext cx="983502" cy="1211928"/>
            <a:chOff x="9743146" y="2970638"/>
            <a:chExt cx="1446996" cy="1783072"/>
          </a:xfrm>
        </p:grpSpPr>
        <p:sp>
          <p:nvSpPr>
            <p:cNvPr id="114" name="Google Shape;114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5" name="Google Shape;115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16" name="Google Shape;116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2"/>
          <p:cNvGrpSpPr/>
          <p:nvPr/>
        </p:nvGrpSpPr>
        <p:grpSpPr>
          <a:xfrm>
            <a:off x="7841742" y="4310904"/>
            <a:ext cx="927235" cy="1142593"/>
            <a:chOff x="9743146" y="2970638"/>
            <a:chExt cx="1446996" cy="1783072"/>
          </a:xfrm>
        </p:grpSpPr>
        <p:sp>
          <p:nvSpPr>
            <p:cNvPr id="125" name="Google Shape;125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6" name="Google Shape;126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27" name="Google Shape;127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" name="Google Shape;135;p2"/>
          <p:cNvGrpSpPr/>
          <p:nvPr/>
        </p:nvGrpSpPr>
        <p:grpSpPr>
          <a:xfrm>
            <a:off x="353655" y="2403819"/>
            <a:ext cx="1447085" cy="1089968"/>
            <a:chOff x="2700330" y="-829613"/>
            <a:chExt cx="2200221" cy="1657495"/>
          </a:xfrm>
        </p:grpSpPr>
        <p:sp>
          <p:nvSpPr>
            <p:cNvPr id="136" name="Google Shape;136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7" name="Google Shape;137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38" name="Google Shape;138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" name="Google Shape;146;p2"/>
          <p:cNvGrpSpPr/>
          <p:nvPr/>
        </p:nvGrpSpPr>
        <p:grpSpPr>
          <a:xfrm rot="4554968">
            <a:off x="6770889" y="3467756"/>
            <a:ext cx="1155527" cy="870334"/>
            <a:chOff x="2700330" y="-829613"/>
            <a:chExt cx="2200221" cy="1657495"/>
          </a:xfrm>
        </p:grpSpPr>
        <p:sp>
          <p:nvSpPr>
            <p:cNvPr id="147" name="Google Shape;147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" name="Google Shape;148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7" name="Google Shape;157;p2"/>
          <p:cNvGrpSpPr/>
          <p:nvPr/>
        </p:nvGrpSpPr>
        <p:grpSpPr>
          <a:xfrm rot="-2890732">
            <a:off x="5929621" y="-485447"/>
            <a:ext cx="1529050" cy="1151771"/>
            <a:chOff x="2700330" y="-829613"/>
            <a:chExt cx="2200221" cy="1657495"/>
          </a:xfrm>
        </p:grpSpPr>
        <p:sp>
          <p:nvSpPr>
            <p:cNvPr id="158" name="Google Shape;158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9" name="Google Shape;159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60" name="Google Shape;160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" name="Google Shape;168;p2"/>
          <p:cNvGrpSpPr/>
          <p:nvPr/>
        </p:nvGrpSpPr>
        <p:grpSpPr>
          <a:xfrm rot="-3942672">
            <a:off x="-296773" y="4369354"/>
            <a:ext cx="1317983" cy="992659"/>
            <a:chOff x="2700330" y="-829613"/>
            <a:chExt cx="2200221" cy="1657495"/>
          </a:xfrm>
        </p:grpSpPr>
        <p:sp>
          <p:nvSpPr>
            <p:cNvPr id="169" name="Google Shape;169;p2"/>
            <p:cNvSpPr/>
            <p:nvPr/>
          </p:nvSpPr>
          <p:spPr>
            <a:xfrm>
              <a:off x="2700330" y="-829613"/>
              <a:ext cx="2200221" cy="1657495"/>
            </a:xfrm>
            <a:custGeom>
              <a:avLst/>
              <a:gdLst/>
              <a:ahLst/>
              <a:cxnLst/>
              <a:rect l="l" t="t" r="r" b="b"/>
              <a:pathLst>
                <a:path w="41278" h="31096" extrusionOk="0">
                  <a:moveTo>
                    <a:pt x="6931" y="1"/>
                  </a:moveTo>
                  <a:lnTo>
                    <a:pt x="1" y="17356"/>
                  </a:lnTo>
                  <a:lnTo>
                    <a:pt x="34348" y="31095"/>
                  </a:lnTo>
                  <a:lnTo>
                    <a:pt x="41278" y="13739"/>
                  </a:lnTo>
                  <a:lnTo>
                    <a:pt x="6931" y="1"/>
                  </a:lnTo>
                  <a:close/>
                </a:path>
              </a:pathLst>
            </a:custGeom>
            <a:solidFill>
              <a:schemeClr val="dk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36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2"/>
            <p:cNvGrpSpPr/>
            <p:nvPr/>
          </p:nvGrpSpPr>
          <p:grpSpPr>
            <a:xfrm>
              <a:off x="2700330" y="-829613"/>
              <a:ext cx="2200221" cy="1657495"/>
              <a:chOff x="4886375" y="1743475"/>
              <a:chExt cx="1031950" cy="7774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4886375" y="1743475"/>
                <a:ext cx="1031950" cy="777400"/>
              </a:xfrm>
              <a:custGeom>
                <a:avLst/>
                <a:gdLst/>
                <a:ahLst/>
                <a:cxnLst/>
                <a:rect l="l" t="t" r="r" b="b"/>
                <a:pathLst>
                  <a:path w="41278" h="31096" extrusionOk="0">
                    <a:moveTo>
                      <a:pt x="6931" y="1"/>
                    </a:moveTo>
                    <a:lnTo>
                      <a:pt x="1" y="17356"/>
                    </a:lnTo>
                    <a:lnTo>
                      <a:pt x="34348" y="31095"/>
                    </a:lnTo>
                    <a:lnTo>
                      <a:pt x="41278" y="13739"/>
                    </a:lnTo>
                    <a:lnTo>
                      <a:pt x="6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4945650" y="1795900"/>
                <a:ext cx="913425" cy="672525"/>
              </a:xfrm>
              <a:custGeom>
                <a:avLst/>
                <a:gdLst/>
                <a:ahLst/>
                <a:cxnLst/>
                <a:rect l="l" t="t" r="r" b="b"/>
                <a:pathLst>
                  <a:path w="36537" h="26901" extrusionOk="0">
                    <a:moveTo>
                      <a:pt x="5836" y="1"/>
                    </a:moveTo>
                    <a:lnTo>
                      <a:pt x="0" y="14621"/>
                    </a:lnTo>
                    <a:lnTo>
                      <a:pt x="30700" y="26901"/>
                    </a:lnTo>
                    <a:lnTo>
                      <a:pt x="36536" y="12281"/>
                    </a:lnTo>
                    <a:lnTo>
                      <a:pt x="5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5235175" y="1957975"/>
                <a:ext cx="334375" cy="348325"/>
              </a:xfrm>
              <a:custGeom>
                <a:avLst/>
                <a:gdLst/>
                <a:ahLst/>
                <a:cxnLst/>
                <a:rect l="l" t="t" r="r" b="b"/>
                <a:pathLst>
                  <a:path w="13375" h="13933" extrusionOk="0">
                    <a:moveTo>
                      <a:pt x="7655" y="0"/>
                    </a:moveTo>
                    <a:cubicBezTo>
                      <a:pt x="5201" y="0"/>
                      <a:pt x="2664" y="1886"/>
                      <a:pt x="1459" y="4886"/>
                    </a:cubicBezTo>
                    <a:cubicBezTo>
                      <a:pt x="0" y="8564"/>
                      <a:pt x="1155" y="12485"/>
                      <a:pt x="4043" y="13609"/>
                    </a:cubicBezTo>
                    <a:cubicBezTo>
                      <a:pt x="4591" y="13828"/>
                      <a:pt x="5161" y="13933"/>
                      <a:pt x="5737" y="13933"/>
                    </a:cubicBezTo>
                    <a:cubicBezTo>
                      <a:pt x="8195" y="13933"/>
                      <a:pt x="10739" y="12030"/>
                      <a:pt x="11946" y="9050"/>
                    </a:cubicBezTo>
                    <a:cubicBezTo>
                      <a:pt x="13374" y="5403"/>
                      <a:pt x="12250" y="1482"/>
                      <a:pt x="9362" y="326"/>
                    </a:cubicBezTo>
                    <a:cubicBezTo>
                      <a:pt x="8810" y="106"/>
                      <a:pt x="8235" y="0"/>
                      <a:pt x="7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5321025" y="2039075"/>
                <a:ext cx="157325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6293" h="7813" extrusionOk="0">
                    <a:moveTo>
                      <a:pt x="3428" y="1872"/>
                    </a:moveTo>
                    <a:cubicBezTo>
                      <a:pt x="3487" y="1872"/>
                      <a:pt x="3551" y="1876"/>
                      <a:pt x="3618" y="1885"/>
                    </a:cubicBezTo>
                    <a:lnTo>
                      <a:pt x="3162" y="3040"/>
                    </a:lnTo>
                    <a:cubicBezTo>
                      <a:pt x="2858" y="2797"/>
                      <a:pt x="2645" y="2554"/>
                      <a:pt x="2767" y="2250"/>
                    </a:cubicBezTo>
                    <a:cubicBezTo>
                      <a:pt x="2871" y="2017"/>
                      <a:pt x="3085" y="1872"/>
                      <a:pt x="3428" y="1872"/>
                    </a:cubicBezTo>
                    <a:close/>
                    <a:moveTo>
                      <a:pt x="3405" y="4742"/>
                    </a:moveTo>
                    <a:cubicBezTo>
                      <a:pt x="3679" y="5016"/>
                      <a:pt x="3861" y="5289"/>
                      <a:pt x="3770" y="5532"/>
                    </a:cubicBezTo>
                    <a:cubicBezTo>
                      <a:pt x="3675" y="5745"/>
                      <a:pt x="3488" y="5866"/>
                      <a:pt x="3209" y="5866"/>
                    </a:cubicBezTo>
                    <a:cubicBezTo>
                      <a:pt x="3130" y="5866"/>
                      <a:pt x="3043" y="5857"/>
                      <a:pt x="2949" y="5836"/>
                    </a:cubicBezTo>
                    <a:lnTo>
                      <a:pt x="3405" y="4742"/>
                    </a:lnTo>
                    <a:close/>
                    <a:moveTo>
                      <a:pt x="4408" y="0"/>
                    </a:moveTo>
                    <a:lnTo>
                      <a:pt x="4043" y="852"/>
                    </a:lnTo>
                    <a:cubicBezTo>
                      <a:pt x="3768" y="781"/>
                      <a:pt x="3510" y="748"/>
                      <a:pt x="3271" y="748"/>
                    </a:cubicBezTo>
                    <a:cubicBezTo>
                      <a:pt x="2377" y="748"/>
                      <a:pt x="1748" y="1207"/>
                      <a:pt x="1460" y="1855"/>
                    </a:cubicBezTo>
                    <a:cubicBezTo>
                      <a:pt x="1004" y="2979"/>
                      <a:pt x="1885" y="3678"/>
                      <a:pt x="2676" y="4256"/>
                    </a:cubicBezTo>
                    <a:lnTo>
                      <a:pt x="2159" y="5593"/>
                    </a:lnTo>
                    <a:cubicBezTo>
                      <a:pt x="1581" y="5320"/>
                      <a:pt x="1095" y="4864"/>
                      <a:pt x="822" y="4408"/>
                    </a:cubicBezTo>
                    <a:lnTo>
                      <a:pt x="1" y="5198"/>
                    </a:lnTo>
                    <a:cubicBezTo>
                      <a:pt x="305" y="5745"/>
                      <a:pt x="974" y="6262"/>
                      <a:pt x="1733" y="6657"/>
                    </a:cubicBezTo>
                    <a:lnTo>
                      <a:pt x="1399" y="7508"/>
                    </a:lnTo>
                    <a:lnTo>
                      <a:pt x="2189" y="7812"/>
                    </a:lnTo>
                    <a:lnTo>
                      <a:pt x="2524" y="6900"/>
                    </a:lnTo>
                    <a:cubicBezTo>
                      <a:pt x="2842" y="6987"/>
                      <a:pt x="3134" y="7027"/>
                      <a:pt x="3400" y="7027"/>
                    </a:cubicBezTo>
                    <a:cubicBezTo>
                      <a:pt x="4251" y="7027"/>
                      <a:pt x="4829" y="6614"/>
                      <a:pt x="5107" y="5988"/>
                    </a:cubicBezTo>
                    <a:cubicBezTo>
                      <a:pt x="5563" y="4864"/>
                      <a:pt x="4712" y="4165"/>
                      <a:pt x="3892" y="3587"/>
                    </a:cubicBezTo>
                    <a:lnTo>
                      <a:pt x="4439" y="2219"/>
                    </a:lnTo>
                    <a:cubicBezTo>
                      <a:pt x="4803" y="2463"/>
                      <a:pt x="5199" y="2766"/>
                      <a:pt x="5502" y="3131"/>
                    </a:cubicBezTo>
                    <a:lnTo>
                      <a:pt x="6293" y="2311"/>
                    </a:lnTo>
                    <a:cubicBezTo>
                      <a:pt x="5958" y="1855"/>
                      <a:pt x="5411" y="1490"/>
                      <a:pt x="4864" y="1186"/>
                    </a:cubicBezTo>
                    <a:lnTo>
                      <a:pt x="5199" y="304"/>
                    </a:lnTo>
                    <a:lnTo>
                      <a:pt x="440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5830925" y="2076925"/>
                <a:ext cx="56250" cy="52750"/>
              </a:xfrm>
              <a:custGeom>
                <a:avLst/>
                <a:gdLst/>
                <a:ahLst/>
                <a:cxnLst/>
                <a:rect l="l" t="t" r="r" b="b"/>
                <a:pathLst>
                  <a:path w="2250" h="2110" extrusionOk="0">
                    <a:moveTo>
                      <a:pt x="1144" y="0"/>
                    </a:moveTo>
                    <a:cubicBezTo>
                      <a:pt x="1107" y="0"/>
                      <a:pt x="1071" y="2"/>
                      <a:pt x="1034" y="6"/>
                    </a:cubicBezTo>
                    <a:cubicBezTo>
                      <a:pt x="456" y="67"/>
                      <a:pt x="0" y="584"/>
                      <a:pt x="61" y="1161"/>
                    </a:cubicBezTo>
                    <a:cubicBezTo>
                      <a:pt x="118" y="1702"/>
                      <a:pt x="575" y="2109"/>
                      <a:pt x="1131" y="2109"/>
                    </a:cubicBezTo>
                    <a:cubicBezTo>
                      <a:pt x="1169" y="2109"/>
                      <a:pt x="1208" y="2107"/>
                      <a:pt x="1247" y="2104"/>
                    </a:cubicBezTo>
                    <a:cubicBezTo>
                      <a:pt x="1824" y="2073"/>
                      <a:pt x="2250" y="1526"/>
                      <a:pt x="2189" y="949"/>
                    </a:cubicBezTo>
                    <a:cubicBezTo>
                      <a:pt x="2132" y="408"/>
                      <a:pt x="1676" y="0"/>
                      <a:pt x="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5682750" y="2440675"/>
                <a:ext cx="60800" cy="54300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72" extrusionOk="0">
                    <a:moveTo>
                      <a:pt x="1224" y="0"/>
                    </a:moveTo>
                    <a:cubicBezTo>
                      <a:pt x="792" y="0"/>
                      <a:pt x="398" y="246"/>
                      <a:pt x="213" y="684"/>
                    </a:cubicBezTo>
                    <a:cubicBezTo>
                      <a:pt x="0" y="1262"/>
                      <a:pt x="274" y="1870"/>
                      <a:pt x="851" y="2083"/>
                    </a:cubicBezTo>
                    <a:cubicBezTo>
                      <a:pt x="987" y="2143"/>
                      <a:pt x="1126" y="2171"/>
                      <a:pt x="1263" y="2171"/>
                    </a:cubicBezTo>
                    <a:cubicBezTo>
                      <a:pt x="1677" y="2171"/>
                      <a:pt x="2067" y="1909"/>
                      <a:pt x="2249" y="1475"/>
                    </a:cubicBezTo>
                    <a:cubicBezTo>
                      <a:pt x="2432" y="958"/>
                      <a:pt x="2158" y="320"/>
                      <a:pt x="1642" y="77"/>
                    </a:cubicBezTo>
                    <a:cubicBezTo>
                      <a:pt x="1502" y="25"/>
                      <a:pt x="1361" y="0"/>
                      <a:pt x="12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5061900" y="1769025"/>
                <a:ext cx="61575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69" extrusionOk="0">
                    <a:moveTo>
                      <a:pt x="1229" y="1"/>
                    </a:moveTo>
                    <a:cubicBezTo>
                      <a:pt x="804" y="1"/>
                      <a:pt x="401" y="260"/>
                      <a:pt x="214" y="681"/>
                    </a:cubicBezTo>
                    <a:cubicBezTo>
                      <a:pt x="1" y="1258"/>
                      <a:pt x="244" y="1866"/>
                      <a:pt x="822" y="2079"/>
                    </a:cubicBezTo>
                    <a:cubicBezTo>
                      <a:pt x="966" y="2140"/>
                      <a:pt x="1112" y="2168"/>
                      <a:pt x="1254" y="2168"/>
                    </a:cubicBezTo>
                    <a:cubicBezTo>
                      <a:pt x="1678" y="2168"/>
                      <a:pt x="2060" y="1912"/>
                      <a:pt x="2220" y="1501"/>
                    </a:cubicBezTo>
                    <a:cubicBezTo>
                      <a:pt x="2463" y="954"/>
                      <a:pt x="2189" y="316"/>
                      <a:pt x="1612" y="73"/>
                    </a:cubicBezTo>
                    <a:cubicBezTo>
                      <a:pt x="1486" y="24"/>
                      <a:pt x="1357" y="1"/>
                      <a:pt x="12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4915250" y="2133775"/>
                <a:ext cx="61575" cy="54550"/>
              </a:xfrm>
              <a:custGeom>
                <a:avLst/>
                <a:gdLst/>
                <a:ahLst/>
                <a:cxnLst/>
                <a:rect l="l" t="t" r="r" b="b"/>
                <a:pathLst>
                  <a:path w="2463" h="2182" extrusionOk="0">
                    <a:moveTo>
                      <a:pt x="1243" y="0"/>
                    </a:moveTo>
                    <a:cubicBezTo>
                      <a:pt x="805" y="0"/>
                      <a:pt x="407" y="260"/>
                      <a:pt x="244" y="681"/>
                    </a:cubicBezTo>
                    <a:cubicBezTo>
                      <a:pt x="1" y="1258"/>
                      <a:pt x="274" y="1866"/>
                      <a:pt x="852" y="2109"/>
                    </a:cubicBezTo>
                    <a:cubicBezTo>
                      <a:pt x="978" y="2158"/>
                      <a:pt x="1107" y="2181"/>
                      <a:pt x="1234" y="2181"/>
                    </a:cubicBezTo>
                    <a:cubicBezTo>
                      <a:pt x="1659" y="2181"/>
                      <a:pt x="2063" y="1922"/>
                      <a:pt x="2250" y="1501"/>
                    </a:cubicBezTo>
                    <a:cubicBezTo>
                      <a:pt x="2463" y="954"/>
                      <a:pt x="2219" y="316"/>
                      <a:pt x="1642" y="73"/>
                    </a:cubicBezTo>
                    <a:cubicBezTo>
                      <a:pt x="1509" y="24"/>
                      <a:pt x="1374" y="0"/>
                      <a:pt x="12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9" name="Google Shape;179;p2"/>
          <p:cNvGrpSpPr/>
          <p:nvPr/>
        </p:nvGrpSpPr>
        <p:grpSpPr>
          <a:xfrm rot="-1316784">
            <a:off x="-822501" y="-1047985"/>
            <a:ext cx="1847563" cy="2276840"/>
            <a:chOff x="9743146" y="2970638"/>
            <a:chExt cx="1446996" cy="1783072"/>
          </a:xfrm>
        </p:grpSpPr>
        <p:sp>
          <p:nvSpPr>
            <p:cNvPr id="180" name="Google Shape;180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1" name="Google Shape;181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82" name="Google Shape;182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0" name="Google Shape;190;p2"/>
          <p:cNvGrpSpPr/>
          <p:nvPr/>
        </p:nvGrpSpPr>
        <p:grpSpPr>
          <a:xfrm rot="1820385">
            <a:off x="7707315" y="-923169"/>
            <a:ext cx="1446920" cy="1782979"/>
            <a:chOff x="9743146" y="2970638"/>
            <a:chExt cx="1446996" cy="1783072"/>
          </a:xfrm>
        </p:grpSpPr>
        <p:sp>
          <p:nvSpPr>
            <p:cNvPr id="191" name="Google Shape;191;p2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2" name="Google Shape;192;p2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193" name="Google Shape;193;p2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6" name="Google Shape;2206;p2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207" name="Google Shape;2207;p2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08" name="Google Shape;2208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4" name="Google Shape;2224;p2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225" name="Google Shape;2225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1" name="Google Shape;2241;p2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242" name="Google Shape;2242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2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259" name="Google Shape;2259;p2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2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2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2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2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2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2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2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2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2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2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2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2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2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2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5" name="Google Shape;2275;p24"/>
          <p:cNvGrpSpPr/>
          <p:nvPr/>
        </p:nvGrpSpPr>
        <p:grpSpPr>
          <a:xfrm rot="-8649831">
            <a:off x="-40203" y="-327092"/>
            <a:ext cx="1243172" cy="1532053"/>
            <a:chOff x="9743146" y="2970638"/>
            <a:chExt cx="1446996" cy="1783072"/>
          </a:xfrm>
        </p:grpSpPr>
        <p:sp>
          <p:nvSpPr>
            <p:cNvPr id="2276" name="Google Shape;2276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7" name="Google Shape;2277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78" name="Google Shape;2278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86" name="Google Shape;2286;p24"/>
          <p:cNvGrpSpPr/>
          <p:nvPr/>
        </p:nvGrpSpPr>
        <p:grpSpPr>
          <a:xfrm rot="5033596">
            <a:off x="-371290" y="1126338"/>
            <a:ext cx="1243223" cy="1532168"/>
            <a:chOff x="9743146" y="2970638"/>
            <a:chExt cx="1446996" cy="1783072"/>
          </a:xfrm>
        </p:grpSpPr>
        <p:sp>
          <p:nvSpPr>
            <p:cNvPr id="2287" name="Google Shape;2287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88" name="Google Shape;2288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289" name="Google Shape;2289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97" name="Google Shape;2297;p24"/>
          <p:cNvGrpSpPr/>
          <p:nvPr/>
        </p:nvGrpSpPr>
        <p:grpSpPr>
          <a:xfrm rot="-10193912">
            <a:off x="8247302" y="3770621"/>
            <a:ext cx="1243287" cy="1532225"/>
            <a:chOff x="9743146" y="2970638"/>
            <a:chExt cx="1446996" cy="1783072"/>
          </a:xfrm>
        </p:grpSpPr>
        <p:sp>
          <p:nvSpPr>
            <p:cNvPr id="2298" name="Google Shape;2298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9" name="Google Shape;2299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00" name="Google Shape;2300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8" name="Google Shape;2308;p24"/>
          <p:cNvGrpSpPr/>
          <p:nvPr/>
        </p:nvGrpSpPr>
        <p:grpSpPr>
          <a:xfrm rot="3498465">
            <a:off x="8247286" y="2266521"/>
            <a:ext cx="1243297" cy="1532307"/>
            <a:chOff x="9743146" y="2970638"/>
            <a:chExt cx="1446996" cy="1783072"/>
          </a:xfrm>
        </p:grpSpPr>
        <p:sp>
          <p:nvSpPr>
            <p:cNvPr id="2309" name="Google Shape;2309;p2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0" name="Google Shape;2310;p2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11" name="Google Shape;2311;p2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2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2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2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2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2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2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2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4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09" name="Google Shape;309;p4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10" name="Google Shape;310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6" name="Google Shape;326;p4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27" name="Google Shape;327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4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344" name="Google Shape;344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4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361" name="Google Shape;361;p4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4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4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4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4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4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4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4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4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4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4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4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4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4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4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4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77" name="Google Shape;377;p4"/>
          <p:cNvSpPr txBox="1">
            <a:spLocks noGrp="1"/>
          </p:cNvSpPr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4"/>
          <p:cNvSpPr txBox="1">
            <a:spLocks noGrp="1"/>
          </p:cNvSpPr>
          <p:nvPr>
            <p:ph type="body" idx="1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381" name="Google Shape;381;p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382" name="Google Shape;382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8" name="Google Shape;398;p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399" name="Google Shape;399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5" name="Google Shape;415;p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416" name="Google Shape;416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" name="Google Shape;432;p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433" name="Google Shape;433;p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9" name="Google Shape;449;p5"/>
          <p:cNvSpPr txBox="1">
            <a:spLocks noGrp="1"/>
          </p:cNvSpPr>
          <p:nvPr>
            <p:ph type="subTitle" idx="1"/>
          </p:nvPr>
        </p:nvSpPr>
        <p:spPr>
          <a:xfrm>
            <a:off x="1080900" y="2537275"/>
            <a:ext cx="3327300" cy="4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0" name="Google Shape;450;p5"/>
          <p:cNvSpPr txBox="1">
            <a:spLocks noGrp="1"/>
          </p:cNvSpPr>
          <p:nvPr>
            <p:ph type="subTitle" idx="2"/>
          </p:nvPr>
        </p:nvSpPr>
        <p:spPr>
          <a:xfrm>
            <a:off x="4735775" y="2537325"/>
            <a:ext cx="3327300" cy="48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51" name="Google Shape;451;p5"/>
          <p:cNvSpPr txBox="1">
            <a:spLocks noGrp="1"/>
          </p:cNvSpPr>
          <p:nvPr>
            <p:ph type="subTitle" idx="3"/>
          </p:nvPr>
        </p:nvSpPr>
        <p:spPr>
          <a:xfrm>
            <a:off x="1080900" y="3037925"/>
            <a:ext cx="33273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5"/>
          <p:cNvSpPr txBox="1">
            <a:spLocks noGrp="1"/>
          </p:cNvSpPr>
          <p:nvPr>
            <p:ph type="subTitle" idx="4"/>
          </p:nvPr>
        </p:nvSpPr>
        <p:spPr>
          <a:xfrm>
            <a:off x="4735775" y="3037925"/>
            <a:ext cx="33273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8" name="Google Shape;668;p9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669" name="Google Shape;669;p9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670" name="Google Shape;670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9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687" name="Google Shape;687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9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704" name="Google Shape;704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0" name="Google Shape;720;p9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721" name="Google Shape;721;p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37" name="Google Shape;737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8" name="Google Shape;738;p9"/>
          <p:cNvSpPr txBox="1">
            <a:spLocks noGrp="1"/>
          </p:cNvSpPr>
          <p:nvPr>
            <p:ph type="body" idx="1"/>
          </p:nvPr>
        </p:nvSpPr>
        <p:spPr>
          <a:xfrm>
            <a:off x="726450" y="1590500"/>
            <a:ext cx="3861900" cy="30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11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999" name="Google Shape;999;p11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00" name="Google Shape;1000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1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017" name="Google Shape;1017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3" name="Google Shape;1033;p11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034" name="Google Shape;1034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11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051" name="Google Shape;1051;p11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1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1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1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1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1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1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1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1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1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1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1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1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1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1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1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67" name="Google Shape;1067;p11"/>
          <p:cNvSpPr txBox="1">
            <a:spLocks noGrp="1"/>
          </p:cNvSpPr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68" name="Google Shape;1068;p11"/>
          <p:cNvSpPr txBox="1">
            <a:spLocks noGrp="1"/>
          </p:cNvSpPr>
          <p:nvPr>
            <p:ph type="subTitle" idx="1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7" name="Google Shape;1277;p15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278" name="Google Shape;1278;p15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79" name="Google Shape;1279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5" name="Google Shape;1295;p15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296" name="Google Shape;1296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15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313" name="Google Shape;1313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15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330" name="Google Shape;1330;p15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15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15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15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15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15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15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15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15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15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15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15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15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15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15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15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46" name="Google Shape;1346;p15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7" name="Google Shape;1347;p15"/>
          <p:cNvSpPr txBox="1">
            <a:spLocks noGrp="1"/>
          </p:cNvSpPr>
          <p:nvPr>
            <p:ph type="subTitle" idx="1"/>
          </p:nvPr>
        </p:nvSpPr>
        <p:spPr>
          <a:xfrm>
            <a:off x="1548976" y="2290563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8" name="Google Shape;1348;p15"/>
          <p:cNvSpPr txBox="1">
            <a:spLocks noGrp="1"/>
          </p:cNvSpPr>
          <p:nvPr>
            <p:ph type="title" idx="2"/>
          </p:nvPr>
        </p:nvSpPr>
        <p:spPr>
          <a:xfrm>
            <a:off x="5205325" y="1906550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49" name="Google Shape;1349;p15"/>
          <p:cNvSpPr txBox="1">
            <a:spLocks noGrp="1"/>
          </p:cNvSpPr>
          <p:nvPr>
            <p:ph type="subTitle" idx="3"/>
          </p:nvPr>
        </p:nvSpPr>
        <p:spPr>
          <a:xfrm>
            <a:off x="5205325" y="2290575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0" name="Google Shape;1350;p15"/>
          <p:cNvSpPr txBox="1">
            <a:spLocks noGrp="1"/>
          </p:cNvSpPr>
          <p:nvPr>
            <p:ph type="title" idx="4"/>
          </p:nvPr>
        </p:nvSpPr>
        <p:spPr>
          <a:xfrm>
            <a:off x="1544475" y="360327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1" name="Google Shape;1351;p15"/>
          <p:cNvSpPr txBox="1">
            <a:spLocks noGrp="1"/>
          </p:cNvSpPr>
          <p:nvPr>
            <p:ph type="subTitle" idx="5"/>
          </p:nvPr>
        </p:nvSpPr>
        <p:spPr>
          <a:xfrm>
            <a:off x="1549150" y="398725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2" name="Google Shape;1352;p15"/>
          <p:cNvSpPr txBox="1">
            <a:spLocks noGrp="1"/>
          </p:cNvSpPr>
          <p:nvPr>
            <p:ph type="title" idx="6"/>
          </p:nvPr>
        </p:nvSpPr>
        <p:spPr>
          <a:xfrm>
            <a:off x="5205325" y="3613925"/>
            <a:ext cx="2384700" cy="44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53" name="Google Shape;1353;p15"/>
          <p:cNvSpPr txBox="1">
            <a:spLocks noGrp="1"/>
          </p:cNvSpPr>
          <p:nvPr>
            <p:ph type="subTitle" idx="7"/>
          </p:nvPr>
        </p:nvSpPr>
        <p:spPr>
          <a:xfrm>
            <a:off x="5205325" y="3997900"/>
            <a:ext cx="2384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4" name="Google Shape;1354;p15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55" name="Google Shape;1355;p15"/>
          <p:cNvSpPr txBox="1">
            <a:spLocks noGrp="1"/>
          </p:cNvSpPr>
          <p:nvPr>
            <p:ph type="title" idx="9" hasCustomPrompt="1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6" name="Google Shape;1356;p15"/>
          <p:cNvSpPr txBox="1">
            <a:spLocks noGrp="1"/>
          </p:cNvSpPr>
          <p:nvPr>
            <p:ph type="title" idx="13" hasCustomPrompt="1"/>
          </p:nvPr>
        </p:nvSpPr>
        <p:spPr>
          <a:xfrm>
            <a:off x="227754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7" name="Google Shape;1357;p15"/>
          <p:cNvSpPr txBox="1">
            <a:spLocks noGrp="1"/>
          </p:cNvSpPr>
          <p:nvPr>
            <p:ph type="title" idx="14" hasCustomPrompt="1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15" hasCustomPrompt="1"/>
          </p:nvPr>
        </p:nvSpPr>
        <p:spPr>
          <a:xfrm>
            <a:off x="6001526" y="3113612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" name="Google Shape;1576;p19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1577" name="Google Shape;1577;p19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78" name="Google Shape;1578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19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1595" name="Google Shape;1595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1" name="Google Shape;1611;p19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1612" name="Google Shape;1612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8" name="Google Shape;1628;p19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1629" name="Google Shape;1629;p19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19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19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19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19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19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19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19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19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19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19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19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19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19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19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19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45" name="Google Shape;1645;p19"/>
          <p:cNvSpPr txBox="1">
            <a:spLocks noGrp="1"/>
          </p:cNvSpPr>
          <p:nvPr>
            <p:ph type="title"/>
          </p:nvPr>
        </p:nvSpPr>
        <p:spPr>
          <a:xfrm>
            <a:off x="1167950" y="2130725"/>
            <a:ext cx="23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6" name="Google Shape;1646;p19"/>
          <p:cNvSpPr txBox="1">
            <a:spLocks noGrp="1"/>
          </p:cNvSpPr>
          <p:nvPr>
            <p:ph type="subTitle" idx="1"/>
          </p:nvPr>
        </p:nvSpPr>
        <p:spPr>
          <a:xfrm>
            <a:off x="1167950" y="25727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7" name="Google Shape;1647;p19"/>
          <p:cNvSpPr txBox="1">
            <a:spLocks noGrp="1"/>
          </p:cNvSpPr>
          <p:nvPr>
            <p:ph type="title" idx="2"/>
          </p:nvPr>
        </p:nvSpPr>
        <p:spPr>
          <a:xfrm>
            <a:off x="3403800" y="3419775"/>
            <a:ext cx="23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48" name="Google Shape;1648;p19"/>
          <p:cNvSpPr txBox="1">
            <a:spLocks noGrp="1"/>
          </p:cNvSpPr>
          <p:nvPr>
            <p:ph type="subTitle" idx="3"/>
          </p:nvPr>
        </p:nvSpPr>
        <p:spPr>
          <a:xfrm>
            <a:off x="3403800" y="3861002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9" name="Google Shape;1649;p19"/>
          <p:cNvSpPr txBox="1">
            <a:spLocks noGrp="1"/>
          </p:cNvSpPr>
          <p:nvPr>
            <p:ph type="title" idx="4"/>
          </p:nvPr>
        </p:nvSpPr>
        <p:spPr>
          <a:xfrm>
            <a:off x="5639650" y="2130650"/>
            <a:ext cx="23364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650" name="Google Shape;1650;p19"/>
          <p:cNvSpPr txBox="1">
            <a:spLocks noGrp="1"/>
          </p:cNvSpPr>
          <p:nvPr>
            <p:ph type="subTitle" idx="5"/>
          </p:nvPr>
        </p:nvSpPr>
        <p:spPr>
          <a:xfrm>
            <a:off x="5639650" y="2572775"/>
            <a:ext cx="2336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1" name="Google Shape;1651;p19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2" name="Google Shape;2092;p23"/>
          <p:cNvGrpSpPr/>
          <p:nvPr/>
        </p:nvGrpSpPr>
        <p:grpSpPr>
          <a:xfrm>
            <a:off x="-970342" y="-1613262"/>
            <a:ext cx="11084690" cy="8370014"/>
            <a:chOff x="-970342" y="-1613262"/>
            <a:chExt cx="11084690" cy="8370014"/>
          </a:xfrm>
        </p:grpSpPr>
        <p:grpSp>
          <p:nvGrpSpPr>
            <p:cNvPr id="2093" name="Google Shape;2093;p23"/>
            <p:cNvGrpSpPr/>
            <p:nvPr/>
          </p:nvGrpSpPr>
          <p:grpSpPr>
            <a:xfrm>
              <a:off x="4572008" y="-1613262"/>
              <a:ext cx="5542340" cy="4185014"/>
              <a:chOff x="2057300" y="1305025"/>
              <a:chExt cx="3912700" cy="2954475"/>
            </a:xfrm>
          </p:grpSpPr>
          <p:sp>
            <p:nvSpPr>
              <p:cNvPr id="2094" name="Google Shape;2094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23"/>
            <p:cNvGrpSpPr/>
            <p:nvPr/>
          </p:nvGrpSpPr>
          <p:grpSpPr>
            <a:xfrm>
              <a:off x="-970342" y="-1613262"/>
              <a:ext cx="5542340" cy="4185014"/>
              <a:chOff x="2057300" y="1305025"/>
              <a:chExt cx="3912700" cy="2954475"/>
            </a:xfrm>
          </p:grpSpPr>
          <p:sp>
            <p:nvSpPr>
              <p:cNvPr id="2111" name="Google Shape;2111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23"/>
            <p:cNvGrpSpPr/>
            <p:nvPr/>
          </p:nvGrpSpPr>
          <p:grpSpPr>
            <a:xfrm>
              <a:off x="4572008" y="2571738"/>
              <a:ext cx="5542340" cy="4185014"/>
              <a:chOff x="2057300" y="1305025"/>
              <a:chExt cx="3912700" cy="2954475"/>
            </a:xfrm>
          </p:grpSpPr>
          <p:sp>
            <p:nvSpPr>
              <p:cNvPr id="2128" name="Google Shape;2128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4" name="Google Shape;2144;p23"/>
            <p:cNvGrpSpPr/>
            <p:nvPr/>
          </p:nvGrpSpPr>
          <p:grpSpPr>
            <a:xfrm>
              <a:off x="-970342" y="2571738"/>
              <a:ext cx="5542340" cy="4185014"/>
              <a:chOff x="2057300" y="1305025"/>
              <a:chExt cx="3912700" cy="2954475"/>
            </a:xfrm>
          </p:grpSpPr>
          <p:sp>
            <p:nvSpPr>
              <p:cNvPr id="2145" name="Google Shape;2145;p23"/>
              <p:cNvSpPr/>
              <p:nvPr/>
            </p:nvSpPr>
            <p:spPr>
              <a:xfrm>
                <a:off x="2057300" y="1305025"/>
                <a:ext cx="391195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56478" h="118179" fill="none" extrusionOk="0">
                    <a:moveTo>
                      <a:pt x="0" y="0"/>
                    </a:moveTo>
                    <a:lnTo>
                      <a:pt x="156477" y="0"/>
                    </a:lnTo>
                    <a:lnTo>
                      <a:pt x="156477" y="118178"/>
                    </a:lnTo>
                    <a:lnTo>
                      <a:pt x="0" y="11817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23"/>
              <p:cNvSpPr/>
              <p:nvPr/>
            </p:nvSpPr>
            <p:spPr>
              <a:xfrm>
                <a:off x="2057300" y="167052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23"/>
              <p:cNvSpPr/>
              <p:nvPr/>
            </p:nvSpPr>
            <p:spPr>
              <a:xfrm>
                <a:off x="2057300" y="2111275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23"/>
              <p:cNvSpPr/>
              <p:nvPr/>
            </p:nvSpPr>
            <p:spPr>
              <a:xfrm>
                <a:off x="2057300" y="25527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23"/>
              <p:cNvSpPr/>
              <p:nvPr/>
            </p:nvSpPr>
            <p:spPr>
              <a:xfrm>
                <a:off x="2057300" y="2994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1"/>
                    </a:moveTo>
                    <a:lnTo>
                      <a:pt x="156508" y="1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23"/>
              <p:cNvSpPr/>
              <p:nvPr/>
            </p:nvSpPr>
            <p:spPr>
              <a:xfrm>
                <a:off x="2057300" y="343500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23"/>
              <p:cNvSpPr/>
              <p:nvPr/>
            </p:nvSpPr>
            <p:spPr>
              <a:xfrm>
                <a:off x="2057300" y="3877250"/>
                <a:ext cx="39127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56508" h="1" fill="none" extrusionOk="0">
                    <a:moveTo>
                      <a:pt x="0" y="0"/>
                    </a:moveTo>
                    <a:lnTo>
                      <a:pt x="156508" y="0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23"/>
              <p:cNvSpPr/>
              <p:nvPr/>
            </p:nvSpPr>
            <p:spPr>
              <a:xfrm>
                <a:off x="2470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23"/>
              <p:cNvSpPr/>
              <p:nvPr/>
            </p:nvSpPr>
            <p:spPr>
              <a:xfrm>
                <a:off x="2853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23"/>
              <p:cNvSpPr/>
              <p:nvPr/>
            </p:nvSpPr>
            <p:spPr>
              <a:xfrm>
                <a:off x="32374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23"/>
              <p:cNvSpPr/>
              <p:nvPr/>
            </p:nvSpPr>
            <p:spPr>
              <a:xfrm>
                <a:off x="36226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23"/>
              <p:cNvSpPr/>
              <p:nvPr/>
            </p:nvSpPr>
            <p:spPr>
              <a:xfrm>
                <a:off x="4006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23"/>
              <p:cNvSpPr/>
              <p:nvPr/>
            </p:nvSpPr>
            <p:spPr>
              <a:xfrm>
                <a:off x="439017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23"/>
              <p:cNvSpPr/>
              <p:nvPr/>
            </p:nvSpPr>
            <p:spPr>
              <a:xfrm>
                <a:off x="4773900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1" y="0"/>
                    </a:moveTo>
                    <a:lnTo>
                      <a:pt x="1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23"/>
              <p:cNvSpPr/>
              <p:nvPr/>
            </p:nvSpPr>
            <p:spPr>
              <a:xfrm>
                <a:off x="5158425" y="1305025"/>
                <a:ext cx="25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w="1"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23"/>
              <p:cNvSpPr/>
              <p:nvPr/>
            </p:nvSpPr>
            <p:spPr>
              <a:xfrm>
                <a:off x="5542175" y="1305025"/>
                <a:ext cx="0" cy="2954475"/>
              </a:xfrm>
              <a:custGeom>
                <a:avLst/>
                <a:gdLst/>
                <a:ahLst/>
                <a:cxnLst/>
                <a:rect l="l" t="t" r="r" b="b"/>
                <a:pathLst>
                  <a:path h="118179" fill="none" extrusionOk="0">
                    <a:moveTo>
                      <a:pt x="0" y="0"/>
                    </a:moveTo>
                    <a:lnTo>
                      <a:pt x="0" y="118178"/>
                    </a:lnTo>
                  </a:path>
                </a:pathLst>
              </a:custGeom>
              <a:noFill/>
              <a:ln w="9525" cap="flat" cmpd="sng">
                <a:solidFill>
                  <a:schemeClr val="accent4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61" name="Google Shape;2161;p23"/>
          <p:cNvGrpSpPr/>
          <p:nvPr/>
        </p:nvGrpSpPr>
        <p:grpSpPr>
          <a:xfrm rot="-9001608">
            <a:off x="-123918" y="2533550"/>
            <a:ext cx="1243109" cy="1532140"/>
            <a:chOff x="9743146" y="2970638"/>
            <a:chExt cx="1446996" cy="1783072"/>
          </a:xfrm>
        </p:grpSpPr>
        <p:sp>
          <p:nvSpPr>
            <p:cNvPr id="2162" name="Google Shape;2162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63" name="Google Shape;2163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64" name="Google Shape;2164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72" name="Google Shape;2172;p23"/>
          <p:cNvGrpSpPr/>
          <p:nvPr/>
        </p:nvGrpSpPr>
        <p:grpSpPr>
          <a:xfrm rot="5033596">
            <a:off x="-217215" y="3977413"/>
            <a:ext cx="1243223" cy="1532168"/>
            <a:chOff x="9743146" y="2970638"/>
            <a:chExt cx="1446996" cy="1783072"/>
          </a:xfrm>
        </p:grpSpPr>
        <p:sp>
          <p:nvSpPr>
            <p:cNvPr id="2173" name="Google Shape;2173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4" name="Google Shape;2174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75" name="Google Shape;2175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83" name="Google Shape;2183;p23"/>
          <p:cNvGrpSpPr/>
          <p:nvPr/>
        </p:nvGrpSpPr>
        <p:grpSpPr>
          <a:xfrm rot="-10193912">
            <a:off x="7876564" y="-611954"/>
            <a:ext cx="1243287" cy="1532225"/>
            <a:chOff x="9743146" y="2970638"/>
            <a:chExt cx="1446996" cy="1783072"/>
          </a:xfrm>
        </p:grpSpPr>
        <p:sp>
          <p:nvSpPr>
            <p:cNvPr id="2184" name="Google Shape;2184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5" name="Google Shape;2185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86" name="Google Shape;2186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94" name="Google Shape;2194;p23"/>
          <p:cNvGrpSpPr/>
          <p:nvPr/>
        </p:nvGrpSpPr>
        <p:grpSpPr>
          <a:xfrm rot="6222475">
            <a:off x="8262676" y="558764"/>
            <a:ext cx="1243219" cy="1532313"/>
            <a:chOff x="9743146" y="2970638"/>
            <a:chExt cx="1446996" cy="1783072"/>
          </a:xfrm>
        </p:grpSpPr>
        <p:sp>
          <p:nvSpPr>
            <p:cNvPr id="2195" name="Google Shape;2195;p2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6" name="Google Shape;2196;p2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197" name="Google Shape;2197;p2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2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2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2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2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2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2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2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●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ibre Franklin Medium"/>
              <a:buChar char="○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ibre Franklin Medium"/>
              <a:buChar char="■"/>
              <a:defRPr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7" r:id="rId5"/>
    <p:sldLayoutId id="2147483660" r:id="rId6"/>
    <p:sldLayoutId id="2147483661" r:id="rId7"/>
    <p:sldLayoutId id="2147483665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/>
          <p:cNvSpPr txBox="1">
            <a:spLocks noGrp="1"/>
          </p:cNvSpPr>
          <p:nvPr>
            <p:ph type="ctrTitle"/>
          </p:nvPr>
        </p:nvSpPr>
        <p:spPr>
          <a:xfrm>
            <a:off x="1800700" y="1103150"/>
            <a:ext cx="55422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 dirty="0">
                <a:solidFill>
                  <a:schemeClr val="dk2"/>
                </a:solidFill>
              </a:rPr>
              <a:t>DigiSpesti</a:t>
            </a:r>
            <a:endParaRPr sz="4600" dirty="0">
              <a:solidFill>
                <a:schemeClr val="dk2"/>
              </a:solidFill>
            </a:endParaRPr>
          </a:p>
        </p:txBody>
      </p:sp>
      <p:sp>
        <p:nvSpPr>
          <p:cNvPr id="2330" name="Google Shape;2330;p28"/>
          <p:cNvSpPr txBox="1">
            <a:spLocks noGrp="1"/>
          </p:cNvSpPr>
          <p:nvPr>
            <p:ph type="subTitle" idx="1"/>
          </p:nvPr>
        </p:nvSpPr>
        <p:spPr>
          <a:xfrm>
            <a:off x="1800750" y="3838600"/>
            <a:ext cx="5542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Underrated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>
          <a:extLst>
            <a:ext uri="{FF2B5EF4-FFF2-40B4-BE49-F238E27FC236}">
              <a16:creationId xmlns="" xmlns:a16="http://schemas.microsoft.com/office/drawing/2014/main" id="{122B49FC-5761-36A1-75E0-0BC41702B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2" name="Google Shape;2462;p31">
            <a:extLst>
              <a:ext uri="{FF2B5EF4-FFF2-40B4-BE49-F238E27FC236}">
                <a16:creationId xmlns="" xmlns:a16="http://schemas.microsoft.com/office/drawing/2014/main" id="{EAF9C683-C8CA-DD95-2545-BBA82DC00E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rot="1619718">
            <a:off x="730522" y="2110654"/>
            <a:ext cx="7482673" cy="11443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bg-BG" dirty="0">
                <a:solidFill>
                  <a:schemeClr val="tx1"/>
                </a:solidFill>
              </a:rPr>
              <a:t>Благодарим за </a:t>
            </a:r>
            <a:r>
              <a:rPr lang="bg-BG">
                <a:solidFill>
                  <a:schemeClr val="tx1"/>
                </a:solidFill>
              </a:rPr>
              <a:t>вниманието</a:t>
            </a:r>
            <a:r>
              <a:rPr lang="bg-BG" smtClean="0">
                <a:solidFill>
                  <a:schemeClr val="tx1"/>
                </a:solidFill>
              </a:rPr>
              <a:t>!</a:t>
            </a:r>
            <a:r>
              <a:rPr lang="en-US" smtClean="0">
                <a:solidFill>
                  <a:schemeClr val="tx1"/>
                </a:solidFill>
                <a:sym typeface="Wingdings" panose="05000000000000000000" pitchFamily="2" charset="2"/>
              </a:rPr>
              <a:t>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2463" name="Google Shape;2463;p31">
            <a:extLst>
              <a:ext uri="{FF2B5EF4-FFF2-40B4-BE49-F238E27FC236}">
                <a16:creationId xmlns="" xmlns:a16="http://schemas.microsoft.com/office/drawing/2014/main" id="{FE1B11E1-0480-03C5-3F6A-12D13E2B3B02}"/>
              </a:ext>
            </a:extLst>
          </p:cNvPr>
          <p:cNvGrpSpPr/>
          <p:nvPr/>
        </p:nvGrpSpPr>
        <p:grpSpPr>
          <a:xfrm rot="10315699">
            <a:off x="7496374" y="928292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>
              <a:extLst>
                <a:ext uri="{FF2B5EF4-FFF2-40B4-BE49-F238E27FC236}">
                  <a16:creationId xmlns="" xmlns:a16="http://schemas.microsoft.com/office/drawing/2014/main" id="{AEDE86CD-947B-5AF6-4F09-E4DF21F21D0F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>
              <a:extLst>
                <a:ext uri="{FF2B5EF4-FFF2-40B4-BE49-F238E27FC236}">
                  <a16:creationId xmlns="" xmlns:a16="http://schemas.microsoft.com/office/drawing/2014/main" id="{F02F65AB-D22F-B8EF-AC26-E61915B4B89B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>
                <a:extLst>
                  <a:ext uri="{FF2B5EF4-FFF2-40B4-BE49-F238E27FC236}">
                    <a16:creationId xmlns="" xmlns:a16="http://schemas.microsoft.com/office/drawing/2014/main" id="{BE7D7273-E747-45BD-BF0F-B5C86EEBC34D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>
                <a:extLst>
                  <a:ext uri="{FF2B5EF4-FFF2-40B4-BE49-F238E27FC236}">
                    <a16:creationId xmlns="" xmlns:a16="http://schemas.microsoft.com/office/drawing/2014/main" id="{1719AAAA-4264-3FC2-B437-B99959A1C86D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>
                <a:extLst>
                  <a:ext uri="{FF2B5EF4-FFF2-40B4-BE49-F238E27FC236}">
                    <a16:creationId xmlns="" xmlns:a16="http://schemas.microsoft.com/office/drawing/2014/main" id="{669C037B-476D-1F87-E527-1894925BC33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>
                <a:extLst>
                  <a:ext uri="{FF2B5EF4-FFF2-40B4-BE49-F238E27FC236}">
                    <a16:creationId xmlns="" xmlns:a16="http://schemas.microsoft.com/office/drawing/2014/main" id="{4F505F7F-425B-EDF8-909C-C801ED47954F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>
                <a:extLst>
                  <a:ext uri="{FF2B5EF4-FFF2-40B4-BE49-F238E27FC236}">
                    <a16:creationId xmlns="" xmlns:a16="http://schemas.microsoft.com/office/drawing/2014/main" id="{52A0A144-56C3-370F-605C-AACE3F982BE3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>
                <a:extLst>
                  <a:ext uri="{FF2B5EF4-FFF2-40B4-BE49-F238E27FC236}">
                    <a16:creationId xmlns="" xmlns:a16="http://schemas.microsoft.com/office/drawing/2014/main" id="{DD326BA8-9679-D8BA-9CCA-1D73A0FDAFE2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>
                <a:extLst>
                  <a:ext uri="{FF2B5EF4-FFF2-40B4-BE49-F238E27FC236}">
                    <a16:creationId xmlns="" xmlns:a16="http://schemas.microsoft.com/office/drawing/2014/main" id="{54D5D3A5-7DF5-5DF8-93FD-D7F23A3F6156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>
                <a:extLst>
                  <a:ext uri="{FF2B5EF4-FFF2-40B4-BE49-F238E27FC236}">
                    <a16:creationId xmlns="" xmlns:a16="http://schemas.microsoft.com/office/drawing/2014/main" id="{3141BC1C-E64F-583D-9953-6F00F8931DA5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>
            <a:extLst>
              <a:ext uri="{FF2B5EF4-FFF2-40B4-BE49-F238E27FC236}">
                <a16:creationId xmlns="" xmlns:a16="http://schemas.microsoft.com/office/drawing/2014/main" id="{50211849-1E98-FB47-7786-B402C61D95F4}"/>
              </a:ext>
            </a:extLst>
          </p:cNvPr>
          <p:cNvGrpSpPr/>
          <p:nvPr/>
        </p:nvGrpSpPr>
        <p:grpSpPr>
          <a:xfrm rot="-8528979">
            <a:off x="106077" y="2476630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>
              <a:extLst>
                <a:ext uri="{FF2B5EF4-FFF2-40B4-BE49-F238E27FC236}">
                  <a16:creationId xmlns="" xmlns:a16="http://schemas.microsoft.com/office/drawing/2014/main" id="{94169AB1-123D-4F02-D514-27349E06AE88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>
              <a:extLst>
                <a:ext uri="{FF2B5EF4-FFF2-40B4-BE49-F238E27FC236}">
                  <a16:creationId xmlns="" xmlns:a16="http://schemas.microsoft.com/office/drawing/2014/main" id="{F2B1A29E-9F6A-22DC-717C-6012275926C0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>
                <a:extLst>
                  <a:ext uri="{FF2B5EF4-FFF2-40B4-BE49-F238E27FC236}">
                    <a16:creationId xmlns="" xmlns:a16="http://schemas.microsoft.com/office/drawing/2014/main" id="{B34782E5-D693-D72C-C9FE-A4CE7EB206FD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>
                <a:extLst>
                  <a:ext uri="{FF2B5EF4-FFF2-40B4-BE49-F238E27FC236}">
                    <a16:creationId xmlns="" xmlns:a16="http://schemas.microsoft.com/office/drawing/2014/main" id="{B57C1A18-4FCA-963A-10B7-5210604BD704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>
                <a:extLst>
                  <a:ext uri="{FF2B5EF4-FFF2-40B4-BE49-F238E27FC236}">
                    <a16:creationId xmlns="" xmlns:a16="http://schemas.microsoft.com/office/drawing/2014/main" id="{629DDF22-4416-4B2E-81B0-4DE129FD7654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>
                <a:extLst>
                  <a:ext uri="{FF2B5EF4-FFF2-40B4-BE49-F238E27FC236}">
                    <a16:creationId xmlns="" xmlns:a16="http://schemas.microsoft.com/office/drawing/2014/main" id="{B519FFF5-87BB-FB4D-6BF6-A7AC3EAFD9EB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>
                <a:extLst>
                  <a:ext uri="{FF2B5EF4-FFF2-40B4-BE49-F238E27FC236}">
                    <a16:creationId xmlns="" xmlns:a16="http://schemas.microsoft.com/office/drawing/2014/main" id="{EDD5BFA8-D611-65B7-BFE3-76F281E59F2F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>
                <a:extLst>
                  <a:ext uri="{FF2B5EF4-FFF2-40B4-BE49-F238E27FC236}">
                    <a16:creationId xmlns="" xmlns:a16="http://schemas.microsoft.com/office/drawing/2014/main" id="{00BCAB09-9642-B40A-0251-264B5AE4F3D1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>
                <a:extLst>
                  <a:ext uri="{FF2B5EF4-FFF2-40B4-BE49-F238E27FC236}">
                    <a16:creationId xmlns="" xmlns:a16="http://schemas.microsoft.com/office/drawing/2014/main" id="{7B0C8E67-B9A5-18BA-DF69-CEF142801210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>
                <a:extLst>
                  <a:ext uri="{FF2B5EF4-FFF2-40B4-BE49-F238E27FC236}">
                    <a16:creationId xmlns="" xmlns:a16="http://schemas.microsoft.com/office/drawing/2014/main" id="{51F13AB0-74E3-3AD6-9D9F-BE84EA2FC62F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5" name="Google Shape;2485;p31">
            <a:extLst>
              <a:ext uri="{FF2B5EF4-FFF2-40B4-BE49-F238E27FC236}">
                <a16:creationId xmlns="" xmlns:a16="http://schemas.microsoft.com/office/drawing/2014/main" id="{ACEDAD04-348D-DCCF-3FEE-6E2DE779E0C6}"/>
              </a:ext>
            </a:extLst>
          </p:cNvPr>
          <p:cNvGrpSpPr/>
          <p:nvPr/>
        </p:nvGrpSpPr>
        <p:grpSpPr>
          <a:xfrm rot="-7044101">
            <a:off x="504658" y="3450419"/>
            <a:ext cx="1156714" cy="1426091"/>
            <a:chOff x="9743146" y="2970638"/>
            <a:chExt cx="1446996" cy="1783072"/>
          </a:xfrm>
        </p:grpSpPr>
        <p:sp>
          <p:nvSpPr>
            <p:cNvPr id="2486" name="Google Shape;2486;p31">
              <a:extLst>
                <a:ext uri="{FF2B5EF4-FFF2-40B4-BE49-F238E27FC236}">
                  <a16:creationId xmlns="" xmlns:a16="http://schemas.microsoft.com/office/drawing/2014/main" id="{2B302189-56EB-58C3-9038-949BCCC55486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>
              <a:extLst>
                <a:ext uri="{FF2B5EF4-FFF2-40B4-BE49-F238E27FC236}">
                  <a16:creationId xmlns="" xmlns:a16="http://schemas.microsoft.com/office/drawing/2014/main" id="{A97DB30D-C70E-D6E1-BE81-331BD12B4EA9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>
                <a:extLst>
                  <a:ext uri="{FF2B5EF4-FFF2-40B4-BE49-F238E27FC236}">
                    <a16:creationId xmlns="" xmlns:a16="http://schemas.microsoft.com/office/drawing/2014/main" id="{E7C4DB0A-6DBC-9B16-2D62-722D2BF49128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>
                <a:extLst>
                  <a:ext uri="{FF2B5EF4-FFF2-40B4-BE49-F238E27FC236}">
                    <a16:creationId xmlns="" xmlns:a16="http://schemas.microsoft.com/office/drawing/2014/main" id="{AA25E766-D29B-DBD3-8A81-89A5D5A363EC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>
                <a:extLst>
                  <a:ext uri="{FF2B5EF4-FFF2-40B4-BE49-F238E27FC236}">
                    <a16:creationId xmlns="" xmlns:a16="http://schemas.microsoft.com/office/drawing/2014/main" id="{342FA550-E214-797A-8E39-2F0449E4EEC1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>
                <a:extLst>
                  <a:ext uri="{FF2B5EF4-FFF2-40B4-BE49-F238E27FC236}">
                    <a16:creationId xmlns="" xmlns:a16="http://schemas.microsoft.com/office/drawing/2014/main" id="{EB1D9687-1E7E-281A-189F-EC13F798379D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>
                <a:extLst>
                  <a:ext uri="{FF2B5EF4-FFF2-40B4-BE49-F238E27FC236}">
                    <a16:creationId xmlns="" xmlns:a16="http://schemas.microsoft.com/office/drawing/2014/main" id="{9D4E2E52-3D63-636F-012F-CD5041F3BC05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>
                <a:extLst>
                  <a:ext uri="{FF2B5EF4-FFF2-40B4-BE49-F238E27FC236}">
                    <a16:creationId xmlns="" xmlns:a16="http://schemas.microsoft.com/office/drawing/2014/main" id="{E281099A-74B2-0100-7827-0F979D8BC9C6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>
                <a:extLst>
                  <a:ext uri="{FF2B5EF4-FFF2-40B4-BE49-F238E27FC236}">
                    <a16:creationId xmlns="" xmlns:a16="http://schemas.microsoft.com/office/drawing/2014/main" id="{E2CF7D4E-E810-DBE3-BA0C-0AA0963CA5DD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>
                <a:extLst>
                  <a:ext uri="{FF2B5EF4-FFF2-40B4-BE49-F238E27FC236}">
                    <a16:creationId xmlns="" xmlns:a16="http://schemas.microsoft.com/office/drawing/2014/main" id="{44B68C1F-DBE3-DDE2-A24F-0FF9F7AD40F3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7473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29"/>
          <p:cNvSpPr txBox="1">
            <a:spLocks noGrp="1"/>
          </p:cNvSpPr>
          <p:nvPr>
            <p:ph type="body" idx="1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chemeClr val="dk1"/>
                </a:solidFill>
              </a:rPr>
              <a:t>Проблеми: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dk1"/>
                </a:solidFill>
              </a:rPr>
              <a:t>Липса на планиране на приходи и разходи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dk1"/>
                </a:solidFill>
              </a:rPr>
              <a:t>Задлъжнялост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dk1"/>
                </a:solidFill>
              </a:rPr>
              <a:t>Невъзможност за спестяване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chemeClr val="dk1"/>
                </a:solidFill>
              </a:rPr>
              <a:t>Настоящи решения: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dk1"/>
                </a:solidFill>
              </a:rPr>
              <a:t>Водене на записки в тетрадка или електронна таблица (</a:t>
            </a:r>
            <a:r>
              <a:rPr lang="en-US" sz="2000" dirty="0">
                <a:solidFill>
                  <a:schemeClr val="dk1"/>
                </a:solidFill>
              </a:rPr>
              <a:t>Excel</a:t>
            </a:r>
            <a:r>
              <a:rPr lang="bg-BG" sz="2000" dirty="0">
                <a:solidFill>
                  <a:schemeClr val="dk1"/>
                </a:solidFill>
              </a:rPr>
              <a:t>)</a:t>
            </a:r>
            <a:endParaRPr lang="en-US" sz="2000" dirty="0">
              <a:solidFill>
                <a:schemeClr val="dk1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dk1"/>
                </a:solidFill>
              </a:rPr>
              <a:t>Приложения като </a:t>
            </a:r>
            <a:r>
              <a:rPr lang="de-DE" sz="2000" dirty="0">
                <a:solidFill>
                  <a:schemeClr val="dk1"/>
                </a:solidFill>
              </a:rPr>
              <a:t>Revolut </a:t>
            </a:r>
            <a:r>
              <a:rPr lang="bg-BG" sz="2000" dirty="0">
                <a:solidFill>
                  <a:schemeClr val="dk1"/>
                </a:solidFill>
              </a:rPr>
              <a:t>и </a:t>
            </a:r>
            <a:r>
              <a:rPr lang="de-DE" sz="2000" dirty="0">
                <a:solidFill>
                  <a:schemeClr val="dk1"/>
                </a:solidFill>
              </a:rPr>
              <a:t>PocketGuard</a:t>
            </a:r>
            <a:endParaRPr lang="bg-BG" sz="2000" dirty="0">
              <a:solidFill>
                <a:schemeClr val="dk1"/>
              </a:solidFill>
            </a:endParaRPr>
          </a:p>
        </p:txBody>
      </p:sp>
      <p:sp>
        <p:nvSpPr>
          <p:cNvPr id="2336" name="Google Shape;2336;p29"/>
          <p:cNvSpPr txBox="1">
            <a:spLocks noGrp="1"/>
          </p:cNvSpPr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Проблеми и настоящи решения</a:t>
            </a:r>
            <a:endParaRPr dirty="0"/>
          </a:p>
        </p:txBody>
      </p:sp>
      <p:grpSp>
        <p:nvGrpSpPr>
          <p:cNvPr id="2340" name="Google Shape;2340;p29"/>
          <p:cNvGrpSpPr/>
          <p:nvPr/>
        </p:nvGrpSpPr>
        <p:grpSpPr>
          <a:xfrm rot="4133998">
            <a:off x="444999" y="435131"/>
            <a:ext cx="875841" cy="1079659"/>
            <a:chOff x="9743146" y="2970638"/>
            <a:chExt cx="1446996" cy="1783072"/>
          </a:xfrm>
        </p:grpSpPr>
        <p:sp>
          <p:nvSpPr>
            <p:cNvPr id="2341" name="Google Shape;2341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2" name="Google Shape;2342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43" name="Google Shape;2343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1" name="Google Shape;2351;p29"/>
          <p:cNvGrpSpPr/>
          <p:nvPr/>
        </p:nvGrpSpPr>
        <p:grpSpPr>
          <a:xfrm rot="8972067">
            <a:off x="7466515" y="23762"/>
            <a:ext cx="1224333" cy="1509426"/>
            <a:chOff x="9743146" y="2970638"/>
            <a:chExt cx="1446996" cy="1783072"/>
          </a:xfrm>
        </p:grpSpPr>
        <p:sp>
          <p:nvSpPr>
            <p:cNvPr id="2352" name="Google Shape;2352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54" name="Google Shape;2354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2" name="Google Shape;2362;p29"/>
          <p:cNvGrpSpPr/>
          <p:nvPr/>
        </p:nvGrpSpPr>
        <p:grpSpPr>
          <a:xfrm rot="3457159">
            <a:off x="221471" y="-427569"/>
            <a:ext cx="983502" cy="1211928"/>
            <a:chOff x="9743146" y="2970638"/>
            <a:chExt cx="1446996" cy="1783072"/>
          </a:xfrm>
        </p:grpSpPr>
        <p:sp>
          <p:nvSpPr>
            <p:cNvPr id="2363" name="Google Shape;2363;p29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4" name="Google Shape;2364;p29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65" name="Google Shape;2365;p29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9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9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9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9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9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9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9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31"/>
          <p:cNvSpPr/>
          <p:nvPr/>
        </p:nvSpPr>
        <p:spPr>
          <a:xfrm>
            <a:off x="1120850" y="1761775"/>
            <a:ext cx="6902400" cy="240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1" name="Google Shape;2461;p31"/>
          <p:cNvSpPr txBox="1">
            <a:spLocks noGrp="1"/>
          </p:cNvSpPr>
          <p:nvPr>
            <p:ph type="subTitle" idx="1"/>
          </p:nvPr>
        </p:nvSpPr>
        <p:spPr>
          <a:xfrm>
            <a:off x="1474800" y="2485375"/>
            <a:ext cx="6194400" cy="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/>
              <a:t>Управлявай финансите си и ги накарай да „работят“ за теб.</a:t>
            </a:r>
            <a:endParaRPr sz="2000" dirty="0"/>
          </a:p>
        </p:txBody>
      </p:sp>
      <p:sp>
        <p:nvSpPr>
          <p:cNvPr id="2462" name="Google Shape;2462;p31"/>
          <p:cNvSpPr txBox="1">
            <a:spLocks noGrp="1"/>
          </p:cNvSpPr>
          <p:nvPr>
            <p:ph type="title"/>
          </p:nvPr>
        </p:nvSpPr>
        <p:spPr>
          <a:xfrm>
            <a:off x="2298750" y="849820"/>
            <a:ext cx="4546500" cy="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Цел на проекта</a:t>
            </a:r>
            <a:endParaRPr dirty="0"/>
          </a:p>
        </p:txBody>
      </p:sp>
      <p:grpSp>
        <p:nvGrpSpPr>
          <p:cNvPr id="2463" name="Google Shape;2463;p31"/>
          <p:cNvGrpSpPr/>
          <p:nvPr/>
        </p:nvGrpSpPr>
        <p:grpSpPr>
          <a:xfrm rot="10315699">
            <a:off x="7496374" y="928292"/>
            <a:ext cx="1224277" cy="1509382"/>
            <a:chOff x="9743146" y="2970638"/>
            <a:chExt cx="1446996" cy="1783072"/>
          </a:xfrm>
        </p:grpSpPr>
        <p:sp>
          <p:nvSpPr>
            <p:cNvPr id="2464" name="Google Shape;2464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5" name="Google Shape;2465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66" name="Google Shape;2466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74" name="Google Shape;2474;p31"/>
          <p:cNvGrpSpPr/>
          <p:nvPr/>
        </p:nvGrpSpPr>
        <p:grpSpPr>
          <a:xfrm rot="-8528979">
            <a:off x="106077" y="2476630"/>
            <a:ext cx="974174" cy="1200965"/>
            <a:chOff x="9743146" y="2970638"/>
            <a:chExt cx="1446996" cy="1783072"/>
          </a:xfrm>
        </p:grpSpPr>
        <p:sp>
          <p:nvSpPr>
            <p:cNvPr id="2475" name="Google Shape;2475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76" name="Google Shape;2476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77" name="Google Shape;2477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5" name="Google Shape;2485;p31"/>
          <p:cNvGrpSpPr/>
          <p:nvPr/>
        </p:nvGrpSpPr>
        <p:grpSpPr>
          <a:xfrm rot="-7044101">
            <a:off x="504658" y="3450419"/>
            <a:ext cx="1156714" cy="1426091"/>
            <a:chOff x="9743146" y="2970638"/>
            <a:chExt cx="1446996" cy="1783072"/>
          </a:xfrm>
        </p:grpSpPr>
        <p:sp>
          <p:nvSpPr>
            <p:cNvPr id="2486" name="Google Shape;2486;p31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7" name="Google Shape;2487;p31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88" name="Google Shape;2488;p31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31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31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31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31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1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31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31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>
          <a:extLst>
            <a:ext uri="{FF2B5EF4-FFF2-40B4-BE49-F238E27FC236}">
              <a16:creationId xmlns="" xmlns:a16="http://schemas.microsoft.com/office/drawing/2014/main" id="{481908EB-DE43-4900-78F0-39C768D9B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29">
            <a:extLst>
              <a:ext uri="{FF2B5EF4-FFF2-40B4-BE49-F238E27FC236}">
                <a16:creationId xmlns="" xmlns:a16="http://schemas.microsoft.com/office/drawing/2014/main" id="{FA68374B-9E35-C3F9-EE64-D4B0DD5AD6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3048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sz="2000" dirty="0">
              <a:solidFill>
                <a:schemeClr val="dk1"/>
              </a:solidFill>
            </a:endParaRPr>
          </a:p>
        </p:txBody>
      </p:sp>
      <p:sp>
        <p:nvSpPr>
          <p:cNvPr id="2336" name="Google Shape;2336;p29">
            <a:extLst>
              <a:ext uri="{FF2B5EF4-FFF2-40B4-BE49-F238E27FC236}">
                <a16:creationId xmlns="" xmlns:a16="http://schemas.microsoft.com/office/drawing/2014/main" id="{AFFA0013-346B-F266-F77C-B06F163B48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9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Как работи проектът?</a:t>
            </a:r>
            <a:endParaRPr dirty="0"/>
          </a:p>
        </p:txBody>
      </p:sp>
      <p:grpSp>
        <p:nvGrpSpPr>
          <p:cNvPr id="2340" name="Google Shape;2340;p29">
            <a:extLst>
              <a:ext uri="{FF2B5EF4-FFF2-40B4-BE49-F238E27FC236}">
                <a16:creationId xmlns="" xmlns:a16="http://schemas.microsoft.com/office/drawing/2014/main" id="{A119346F-8185-CF7C-6BAF-B40EB53CCF49}"/>
              </a:ext>
            </a:extLst>
          </p:cNvPr>
          <p:cNvGrpSpPr/>
          <p:nvPr/>
        </p:nvGrpSpPr>
        <p:grpSpPr>
          <a:xfrm rot="4133998">
            <a:off x="444999" y="435131"/>
            <a:ext cx="875841" cy="1079659"/>
            <a:chOff x="9743146" y="2970638"/>
            <a:chExt cx="1446996" cy="1783072"/>
          </a:xfrm>
        </p:grpSpPr>
        <p:sp>
          <p:nvSpPr>
            <p:cNvPr id="2341" name="Google Shape;2341;p29">
              <a:extLst>
                <a:ext uri="{FF2B5EF4-FFF2-40B4-BE49-F238E27FC236}">
                  <a16:creationId xmlns="" xmlns:a16="http://schemas.microsoft.com/office/drawing/2014/main" id="{43F85F3F-5740-D798-8F45-C53D950AADB6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42" name="Google Shape;2342;p29">
              <a:extLst>
                <a:ext uri="{FF2B5EF4-FFF2-40B4-BE49-F238E27FC236}">
                  <a16:creationId xmlns="" xmlns:a16="http://schemas.microsoft.com/office/drawing/2014/main" id="{E2E5C4DA-7FAB-8CCD-7E6F-B84186E79163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43" name="Google Shape;2343;p29">
                <a:extLst>
                  <a:ext uri="{FF2B5EF4-FFF2-40B4-BE49-F238E27FC236}">
                    <a16:creationId xmlns="" xmlns:a16="http://schemas.microsoft.com/office/drawing/2014/main" id="{2E4DB161-95D3-935E-1437-33B6C2445A8E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29">
                <a:extLst>
                  <a:ext uri="{FF2B5EF4-FFF2-40B4-BE49-F238E27FC236}">
                    <a16:creationId xmlns="" xmlns:a16="http://schemas.microsoft.com/office/drawing/2014/main" id="{F65F96CD-090F-CD03-6379-4F19C4ADFCA1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29">
                <a:extLst>
                  <a:ext uri="{FF2B5EF4-FFF2-40B4-BE49-F238E27FC236}">
                    <a16:creationId xmlns="" xmlns:a16="http://schemas.microsoft.com/office/drawing/2014/main" id="{0EA4B966-A966-78DA-FA1C-081EE3BC3A98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29">
                <a:extLst>
                  <a:ext uri="{FF2B5EF4-FFF2-40B4-BE49-F238E27FC236}">
                    <a16:creationId xmlns="" xmlns:a16="http://schemas.microsoft.com/office/drawing/2014/main" id="{6DDFEAA8-6C5F-6542-460B-E2B168109960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47;p29">
                <a:extLst>
                  <a:ext uri="{FF2B5EF4-FFF2-40B4-BE49-F238E27FC236}">
                    <a16:creationId xmlns="" xmlns:a16="http://schemas.microsoft.com/office/drawing/2014/main" id="{8BC8A52E-BAD3-BAD1-1188-2D66D1AC9779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48;p29">
                <a:extLst>
                  <a:ext uri="{FF2B5EF4-FFF2-40B4-BE49-F238E27FC236}">
                    <a16:creationId xmlns="" xmlns:a16="http://schemas.microsoft.com/office/drawing/2014/main" id="{6A7D44C3-1156-29F8-3A11-99F0D46FBFAF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29">
                <a:extLst>
                  <a:ext uri="{FF2B5EF4-FFF2-40B4-BE49-F238E27FC236}">
                    <a16:creationId xmlns="" xmlns:a16="http://schemas.microsoft.com/office/drawing/2014/main" id="{EA1CC152-4EDC-A052-E5C6-55EB1E16EA3F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29">
                <a:extLst>
                  <a:ext uri="{FF2B5EF4-FFF2-40B4-BE49-F238E27FC236}">
                    <a16:creationId xmlns="" xmlns:a16="http://schemas.microsoft.com/office/drawing/2014/main" id="{A28BF505-6625-7982-B276-EA171DBF1817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51" name="Google Shape;2351;p29">
            <a:extLst>
              <a:ext uri="{FF2B5EF4-FFF2-40B4-BE49-F238E27FC236}">
                <a16:creationId xmlns="" xmlns:a16="http://schemas.microsoft.com/office/drawing/2014/main" id="{017E49F0-7DF6-97A8-C757-D5A4AC7B9480}"/>
              </a:ext>
            </a:extLst>
          </p:cNvPr>
          <p:cNvGrpSpPr/>
          <p:nvPr/>
        </p:nvGrpSpPr>
        <p:grpSpPr>
          <a:xfrm rot="8972067">
            <a:off x="7466515" y="23762"/>
            <a:ext cx="1224333" cy="1509426"/>
            <a:chOff x="9743146" y="2970638"/>
            <a:chExt cx="1446996" cy="1783072"/>
          </a:xfrm>
        </p:grpSpPr>
        <p:sp>
          <p:nvSpPr>
            <p:cNvPr id="2352" name="Google Shape;2352;p29">
              <a:extLst>
                <a:ext uri="{FF2B5EF4-FFF2-40B4-BE49-F238E27FC236}">
                  <a16:creationId xmlns="" xmlns:a16="http://schemas.microsoft.com/office/drawing/2014/main" id="{8AA6EA10-8A52-D227-32A3-8E1FB93E3F6A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9">
              <a:extLst>
                <a:ext uri="{FF2B5EF4-FFF2-40B4-BE49-F238E27FC236}">
                  <a16:creationId xmlns="" xmlns:a16="http://schemas.microsoft.com/office/drawing/2014/main" id="{37126815-F1B8-3775-345C-84AD952F4582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54" name="Google Shape;2354;p29">
                <a:extLst>
                  <a:ext uri="{FF2B5EF4-FFF2-40B4-BE49-F238E27FC236}">
                    <a16:creationId xmlns="" xmlns:a16="http://schemas.microsoft.com/office/drawing/2014/main" id="{D8E98FBC-D2DE-F8AE-CD57-72A6254B5876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9">
                <a:extLst>
                  <a:ext uri="{FF2B5EF4-FFF2-40B4-BE49-F238E27FC236}">
                    <a16:creationId xmlns="" xmlns:a16="http://schemas.microsoft.com/office/drawing/2014/main" id="{B5DAE67C-BA6D-10D2-3D06-35B3708FF557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9">
                <a:extLst>
                  <a:ext uri="{FF2B5EF4-FFF2-40B4-BE49-F238E27FC236}">
                    <a16:creationId xmlns="" xmlns:a16="http://schemas.microsoft.com/office/drawing/2014/main" id="{07900EB4-87E2-443A-7117-8312891CD902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9">
                <a:extLst>
                  <a:ext uri="{FF2B5EF4-FFF2-40B4-BE49-F238E27FC236}">
                    <a16:creationId xmlns="" xmlns:a16="http://schemas.microsoft.com/office/drawing/2014/main" id="{6E055F61-588F-DA55-2E59-C72559B383D8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9">
                <a:extLst>
                  <a:ext uri="{FF2B5EF4-FFF2-40B4-BE49-F238E27FC236}">
                    <a16:creationId xmlns="" xmlns:a16="http://schemas.microsoft.com/office/drawing/2014/main" id="{C8E821C9-DAB4-5219-37AF-B53EDA1641EA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9">
                <a:extLst>
                  <a:ext uri="{FF2B5EF4-FFF2-40B4-BE49-F238E27FC236}">
                    <a16:creationId xmlns="" xmlns:a16="http://schemas.microsoft.com/office/drawing/2014/main" id="{2CAE1F4B-82C6-BBC0-D92F-5F227AE14A04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60;p29">
                <a:extLst>
                  <a:ext uri="{FF2B5EF4-FFF2-40B4-BE49-F238E27FC236}">
                    <a16:creationId xmlns="" xmlns:a16="http://schemas.microsoft.com/office/drawing/2014/main" id="{4D7109E5-8C8F-D252-7BD9-50867F06614E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61;p29">
                <a:extLst>
                  <a:ext uri="{FF2B5EF4-FFF2-40B4-BE49-F238E27FC236}">
                    <a16:creationId xmlns="" xmlns:a16="http://schemas.microsoft.com/office/drawing/2014/main" id="{7A438601-8921-7C4B-2099-C05E9D26DBBA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2" name="Google Shape;2362;p29">
            <a:extLst>
              <a:ext uri="{FF2B5EF4-FFF2-40B4-BE49-F238E27FC236}">
                <a16:creationId xmlns="" xmlns:a16="http://schemas.microsoft.com/office/drawing/2014/main" id="{61CDBDF2-86EC-D516-FAAF-DEB6CD0B3033}"/>
              </a:ext>
            </a:extLst>
          </p:cNvPr>
          <p:cNvGrpSpPr/>
          <p:nvPr/>
        </p:nvGrpSpPr>
        <p:grpSpPr>
          <a:xfrm rot="3457159">
            <a:off x="221471" y="-427569"/>
            <a:ext cx="983502" cy="1211928"/>
            <a:chOff x="9743146" y="2970638"/>
            <a:chExt cx="1446996" cy="1783072"/>
          </a:xfrm>
        </p:grpSpPr>
        <p:sp>
          <p:nvSpPr>
            <p:cNvPr id="2363" name="Google Shape;2363;p29">
              <a:extLst>
                <a:ext uri="{FF2B5EF4-FFF2-40B4-BE49-F238E27FC236}">
                  <a16:creationId xmlns="" xmlns:a16="http://schemas.microsoft.com/office/drawing/2014/main" id="{F4FD4BF1-5D99-CA4C-60B9-13BDA0EAFAA4}"/>
                </a:ext>
              </a:extLst>
            </p:cNvPr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64" name="Google Shape;2364;p29">
              <a:extLst>
                <a:ext uri="{FF2B5EF4-FFF2-40B4-BE49-F238E27FC236}">
                  <a16:creationId xmlns="" xmlns:a16="http://schemas.microsoft.com/office/drawing/2014/main" id="{BE496902-F110-242E-2396-C93B4B37F72B}"/>
                </a:ext>
              </a:extLst>
            </p:cNvPr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65" name="Google Shape;2365;p29">
                <a:extLst>
                  <a:ext uri="{FF2B5EF4-FFF2-40B4-BE49-F238E27FC236}">
                    <a16:creationId xmlns="" xmlns:a16="http://schemas.microsoft.com/office/drawing/2014/main" id="{70DBE87F-56BE-9337-1F00-A87D24EEC07F}"/>
                  </a:ext>
                </a:extLst>
              </p:cNvPr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66;p29">
                <a:extLst>
                  <a:ext uri="{FF2B5EF4-FFF2-40B4-BE49-F238E27FC236}">
                    <a16:creationId xmlns="" xmlns:a16="http://schemas.microsoft.com/office/drawing/2014/main" id="{4E24D1EF-C34A-0AF4-A8CC-A324EDEA57BC}"/>
                  </a:ext>
                </a:extLst>
              </p:cNvPr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67;p29">
                <a:extLst>
                  <a:ext uri="{FF2B5EF4-FFF2-40B4-BE49-F238E27FC236}">
                    <a16:creationId xmlns="" xmlns:a16="http://schemas.microsoft.com/office/drawing/2014/main" id="{3858B68D-F374-71A1-C072-2F560D09C3BD}"/>
                  </a:ext>
                </a:extLst>
              </p:cNvPr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68;p29">
                <a:extLst>
                  <a:ext uri="{FF2B5EF4-FFF2-40B4-BE49-F238E27FC236}">
                    <a16:creationId xmlns="" xmlns:a16="http://schemas.microsoft.com/office/drawing/2014/main" id="{C74E0BC1-EC4A-1494-F630-FA6E5776F405}"/>
                  </a:ext>
                </a:extLst>
              </p:cNvPr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69;p29">
                <a:extLst>
                  <a:ext uri="{FF2B5EF4-FFF2-40B4-BE49-F238E27FC236}">
                    <a16:creationId xmlns="" xmlns:a16="http://schemas.microsoft.com/office/drawing/2014/main" id="{7F27C6F9-F4E9-447F-079C-92B94C6D35D2}"/>
                  </a:ext>
                </a:extLst>
              </p:cNvPr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70;p29">
                <a:extLst>
                  <a:ext uri="{FF2B5EF4-FFF2-40B4-BE49-F238E27FC236}">
                    <a16:creationId xmlns="" xmlns:a16="http://schemas.microsoft.com/office/drawing/2014/main" id="{18B8963B-ACB2-B672-5CF6-349A7855FBB7}"/>
                  </a:ext>
                </a:extLst>
              </p:cNvPr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71;p29">
                <a:extLst>
                  <a:ext uri="{FF2B5EF4-FFF2-40B4-BE49-F238E27FC236}">
                    <a16:creationId xmlns="" xmlns:a16="http://schemas.microsoft.com/office/drawing/2014/main" id="{3DE8A43B-3A25-2BEB-D9C7-E00FB81487C3}"/>
                  </a:ext>
                </a:extLst>
              </p:cNvPr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72;p29">
                <a:extLst>
                  <a:ext uri="{FF2B5EF4-FFF2-40B4-BE49-F238E27FC236}">
                    <a16:creationId xmlns="" xmlns:a16="http://schemas.microsoft.com/office/drawing/2014/main" id="{54A62642-76CC-9EC2-717C-E413D49459C1}"/>
                  </a:ext>
                </a:extLst>
              </p:cNvPr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3033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Използвани технологии</a:t>
            </a:r>
            <a:endParaRPr dirty="0"/>
          </a:p>
        </p:txBody>
      </p:sp>
      <p:sp>
        <p:nvSpPr>
          <p:cNvPr id="2563" name="Google Shape;2563;p33"/>
          <p:cNvSpPr txBox="1">
            <a:spLocks noGrp="1"/>
          </p:cNvSpPr>
          <p:nvPr>
            <p:ph type="body" idx="1"/>
          </p:nvPr>
        </p:nvSpPr>
        <p:spPr>
          <a:xfrm>
            <a:off x="726450" y="1157353"/>
            <a:ext cx="1584163" cy="3446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dk1"/>
                </a:solidFill>
              </a:rPr>
              <a:t>PHP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dk1"/>
                </a:solidFill>
              </a:rPr>
              <a:t>MySQL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dk1"/>
                </a:solidFill>
              </a:rPr>
              <a:t>JS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dk1"/>
                </a:solidFill>
              </a:rPr>
              <a:t>HTML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dk1"/>
                </a:solidFill>
              </a:rPr>
              <a:t>CSS</a:t>
            </a:r>
          </a:p>
        </p:txBody>
      </p:sp>
      <p:grpSp>
        <p:nvGrpSpPr>
          <p:cNvPr id="2565" name="Google Shape;2565;p33"/>
          <p:cNvGrpSpPr/>
          <p:nvPr/>
        </p:nvGrpSpPr>
        <p:grpSpPr>
          <a:xfrm rot="10281057">
            <a:off x="308601" y="-613791"/>
            <a:ext cx="1427928" cy="1759575"/>
            <a:chOff x="9743146" y="2970638"/>
            <a:chExt cx="1446996" cy="1783072"/>
          </a:xfrm>
        </p:grpSpPr>
        <p:sp>
          <p:nvSpPr>
            <p:cNvPr id="2566" name="Google Shape;2566;p3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7" name="Google Shape;2567;p3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68" name="Google Shape;2568;p3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6" name="Google Shape;2576;p33"/>
          <p:cNvGrpSpPr/>
          <p:nvPr/>
        </p:nvGrpSpPr>
        <p:grpSpPr>
          <a:xfrm rot="7534552">
            <a:off x="-224619" y="457640"/>
            <a:ext cx="1085408" cy="1337503"/>
            <a:chOff x="9743146" y="2970638"/>
            <a:chExt cx="1446996" cy="1783072"/>
          </a:xfrm>
        </p:grpSpPr>
        <p:sp>
          <p:nvSpPr>
            <p:cNvPr id="2577" name="Google Shape;2577;p33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78" name="Google Shape;2578;p33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579" name="Google Shape;2579;p33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3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3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3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3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3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3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3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6" name="Picture 2" descr="Курс PHP, MySQL в Учебен център Алфабет">
            <a:extLst>
              <a:ext uri="{FF2B5EF4-FFF2-40B4-BE49-F238E27FC236}">
                <a16:creationId xmlns="" xmlns:a16="http://schemas.microsoft.com/office/drawing/2014/main" id="{1DB0BE2C-1A8B-8BB9-E4F8-C82136516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57" y="1395724"/>
            <a:ext cx="1938326" cy="121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MySQL? | OVHcloud Worldwide">
            <a:extLst>
              <a:ext uri="{FF2B5EF4-FFF2-40B4-BE49-F238E27FC236}">
                <a16:creationId xmlns="" xmlns:a16="http://schemas.microsoft.com/office/drawing/2014/main" id="{BB3DC7FF-9982-4D67-E941-1F8B5BEB8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79" y="1430304"/>
            <a:ext cx="2663086" cy="1141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avaScript Tutorial | What is JavaScript? - Tpoint Tech">
            <a:extLst>
              <a:ext uri="{FF2B5EF4-FFF2-40B4-BE49-F238E27FC236}">
                <a16:creationId xmlns="" xmlns:a16="http://schemas.microsoft.com/office/drawing/2014/main" id="{45629E31-2F87-6DD0-DFEF-A749D36F2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390" y="2846994"/>
            <a:ext cx="1645920" cy="1645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 &amp; CSS">
            <a:extLst>
              <a:ext uri="{FF2B5EF4-FFF2-40B4-BE49-F238E27FC236}">
                <a16:creationId xmlns="" xmlns:a16="http://schemas.microsoft.com/office/drawing/2014/main" id="{E6E49E6B-DBBB-1973-06F9-683625442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223" y="2610458"/>
            <a:ext cx="1698597" cy="173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learnwithfair/css-documentation: css-documentation with  [learnwithfair, Learn with fair, Rahatul Rabbi, Md Rahatul Rabbi  ,rahatulrabbi]">
            <a:extLst>
              <a:ext uri="{FF2B5EF4-FFF2-40B4-BE49-F238E27FC236}">
                <a16:creationId xmlns="" xmlns:a16="http://schemas.microsoft.com/office/drawing/2014/main" id="{5C91D472-F514-5F64-33F3-C7F52D5B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743" y="2781300"/>
            <a:ext cx="1461833" cy="1447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Преживяване</a:t>
            </a:r>
            <a:endParaRPr dirty="0"/>
          </a:p>
        </p:txBody>
      </p:sp>
      <p:grpSp>
        <p:nvGrpSpPr>
          <p:cNvPr id="2626" name="Google Shape;2626;p34"/>
          <p:cNvGrpSpPr/>
          <p:nvPr/>
        </p:nvGrpSpPr>
        <p:grpSpPr>
          <a:xfrm rot="-9039472">
            <a:off x="-123866" y="2489444"/>
            <a:ext cx="1156655" cy="1426162"/>
            <a:chOff x="9743146" y="2970638"/>
            <a:chExt cx="1446996" cy="1783072"/>
          </a:xfrm>
        </p:grpSpPr>
        <p:sp>
          <p:nvSpPr>
            <p:cNvPr id="2627" name="Google Shape;2627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8" name="Google Shape;2628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29" name="Google Shape;2629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0" name="Google Shape;2630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1" name="Google Shape;2631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2" name="Google Shape;2632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3" name="Google Shape;2633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4" name="Google Shape;2634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5" name="Google Shape;2635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37" name="Google Shape;2637;p34"/>
          <p:cNvGrpSpPr/>
          <p:nvPr/>
        </p:nvGrpSpPr>
        <p:grpSpPr>
          <a:xfrm rot="-1704890">
            <a:off x="-345581" y="3735333"/>
            <a:ext cx="1156741" cy="1426128"/>
            <a:chOff x="9743146" y="2970638"/>
            <a:chExt cx="1446996" cy="1783072"/>
          </a:xfrm>
        </p:grpSpPr>
        <p:sp>
          <p:nvSpPr>
            <p:cNvPr id="2638" name="Google Shape;2638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9" name="Google Shape;2639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40" name="Google Shape;2640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4" name="Google Shape;2644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5" name="Google Shape;2645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6" name="Google Shape;2646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7" name="Google Shape;2647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48" name="Google Shape;2648;p34"/>
          <p:cNvGrpSpPr/>
          <p:nvPr/>
        </p:nvGrpSpPr>
        <p:grpSpPr>
          <a:xfrm rot="10598618">
            <a:off x="7783640" y="18130"/>
            <a:ext cx="1156687" cy="1426247"/>
            <a:chOff x="9743146" y="2970638"/>
            <a:chExt cx="1446996" cy="1783072"/>
          </a:xfrm>
        </p:grpSpPr>
        <p:sp>
          <p:nvSpPr>
            <p:cNvPr id="2649" name="Google Shape;2649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0" name="Google Shape;2650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51" name="Google Shape;2651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2" name="Google Shape;2652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59" name="Google Shape;2659;p34"/>
          <p:cNvGrpSpPr/>
          <p:nvPr/>
        </p:nvGrpSpPr>
        <p:grpSpPr>
          <a:xfrm rot="-6641316">
            <a:off x="8270041" y="1212669"/>
            <a:ext cx="1156651" cy="1426212"/>
            <a:chOff x="9743146" y="2970638"/>
            <a:chExt cx="1446996" cy="1783072"/>
          </a:xfrm>
        </p:grpSpPr>
        <p:sp>
          <p:nvSpPr>
            <p:cNvPr id="2660" name="Google Shape;2660;p34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1" name="Google Shape;2661;p34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662" name="Google Shape;2662;p34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4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4" name="Google Shape;2664;p34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5" name="Google Shape;2665;p34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6" name="Google Shape;2666;p34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4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8" name="Google Shape;2668;p34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9" name="Google Shape;2669;p34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58EEC67-E359-3B6F-4792-5AEC183A738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22819" y="1220390"/>
            <a:ext cx="6940256" cy="3590829"/>
          </a:xfrm>
        </p:spPr>
        <p:txBody>
          <a:bodyPr/>
          <a:lstStyle/>
          <a:p>
            <a:pPr marL="139700" indent="0" algn="l">
              <a:lnSpc>
                <a:spcPct val="250000"/>
              </a:lnSpc>
            </a:pPr>
            <a:r>
              <a:rPr lang="bg-BG" sz="2000" dirty="0"/>
              <a:t>Какво научихме?</a:t>
            </a:r>
          </a:p>
          <a:p>
            <a:pPr marL="4254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bg-BG" sz="2000" dirty="0"/>
              <a:t>Запознахме се с нови техологии</a:t>
            </a:r>
          </a:p>
          <a:p>
            <a:pPr marL="4254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bg-BG" sz="2000" dirty="0"/>
              <a:t>Подобрихме способностите за работа в екип</a:t>
            </a:r>
          </a:p>
          <a:p>
            <a:pPr marL="4254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bg-BG" sz="2000" dirty="0"/>
              <a:t>Присъствахме на вдъхновяващи технологии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0"/>
          <p:cNvSpPr txBox="1">
            <a:spLocks noGrp="1"/>
          </p:cNvSpPr>
          <p:nvPr>
            <p:ph type="title" idx="8"/>
          </p:nvPr>
        </p:nvSpPr>
        <p:spPr>
          <a:xfrm>
            <a:off x="720000" y="424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Процес на работа</a:t>
            </a:r>
            <a:endParaRPr dirty="0"/>
          </a:p>
        </p:txBody>
      </p:sp>
      <p:sp>
        <p:nvSpPr>
          <p:cNvPr id="2378" name="Google Shape;2378;p30"/>
          <p:cNvSpPr txBox="1">
            <a:spLocks noGrp="1"/>
          </p:cNvSpPr>
          <p:nvPr>
            <p:ph type="title"/>
          </p:nvPr>
        </p:nvSpPr>
        <p:spPr>
          <a:xfrm>
            <a:off x="1544475" y="1906550"/>
            <a:ext cx="2384700" cy="10525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Измисляне на идея и основи на проекта</a:t>
            </a:r>
            <a:endParaRPr dirty="0"/>
          </a:p>
        </p:txBody>
      </p:sp>
      <p:sp>
        <p:nvSpPr>
          <p:cNvPr id="2380" name="Google Shape;2380;p30"/>
          <p:cNvSpPr txBox="1">
            <a:spLocks noGrp="1"/>
          </p:cNvSpPr>
          <p:nvPr>
            <p:ph type="title" idx="2"/>
          </p:nvPr>
        </p:nvSpPr>
        <p:spPr>
          <a:xfrm>
            <a:off x="5205325" y="1906549"/>
            <a:ext cx="2384700" cy="7515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Довършване на проекта</a:t>
            </a:r>
            <a:endParaRPr dirty="0"/>
          </a:p>
        </p:txBody>
      </p:sp>
      <p:sp>
        <p:nvSpPr>
          <p:cNvPr id="2382" name="Google Shape;2382;p30"/>
          <p:cNvSpPr txBox="1">
            <a:spLocks noGrp="1"/>
          </p:cNvSpPr>
          <p:nvPr>
            <p:ph type="title" idx="4"/>
          </p:nvPr>
        </p:nvSpPr>
        <p:spPr>
          <a:xfrm>
            <a:off x="3309469" y="3603275"/>
            <a:ext cx="2384700" cy="6682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Представяне на проекта</a:t>
            </a:r>
            <a:endParaRPr dirty="0"/>
          </a:p>
        </p:txBody>
      </p:sp>
      <p:sp>
        <p:nvSpPr>
          <p:cNvPr id="2386" name="Google Shape;2386;p30"/>
          <p:cNvSpPr txBox="1">
            <a:spLocks noGrp="1"/>
          </p:cNvSpPr>
          <p:nvPr>
            <p:ph type="title" idx="9"/>
          </p:nvPr>
        </p:nvSpPr>
        <p:spPr>
          <a:xfrm>
            <a:off x="2345350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1.</a:t>
            </a:r>
            <a:endParaRPr dirty="0"/>
          </a:p>
        </p:txBody>
      </p:sp>
      <p:sp>
        <p:nvSpPr>
          <p:cNvPr id="2387" name="Google Shape;2387;p30"/>
          <p:cNvSpPr txBox="1">
            <a:spLocks noGrp="1"/>
          </p:cNvSpPr>
          <p:nvPr>
            <p:ph type="title" idx="13"/>
          </p:nvPr>
        </p:nvSpPr>
        <p:spPr>
          <a:xfrm>
            <a:off x="3971658" y="3113610"/>
            <a:ext cx="927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3.</a:t>
            </a:r>
            <a:endParaRPr dirty="0"/>
          </a:p>
        </p:txBody>
      </p:sp>
      <p:sp>
        <p:nvSpPr>
          <p:cNvPr id="2388" name="Google Shape;2388;p30"/>
          <p:cNvSpPr txBox="1">
            <a:spLocks noGrp="1"/>
          </p:cNvSpPr>
          <p:nvPr>
            <p:ph type="title" idx="14"/>
          </p:nvPr>
        </p:nvSpPr>
        <p:spPr>
          <a:xfrm>
            <a:off x="6001526" y="1419880"/>
            <a:ext cx="792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2.</a:t>
            </a:r>
            <a:endParaRPr dirty="0"/>
          </a:p>
        </p:txBody>
      </p:sp>
      <p:grpSp>
        <p:nvGrpSpPr>
          <p:cNvPr id="2390" name="Google Shape;2390;p30"/>
          <p:cNvGrpSpPr/>
          <p:nvPr/>
        </p:nvGrpSpPr>
        <p:grpSpPr>
          <a:xfrm rot="2414606">
            <a:off x="68712" y="-415385"/>
            <a:ext cx="1444898" cy="1780603"/>
            <a:chOff x="9743146" y="2970638"/>
            <a:chExt cx="1446996" cy="1783072"/>
          </a:xfrm>
        </p:grpSpPr>
        <p:sp>
          <p:nvSpPr>
            <p:cNvPr id="2391" name="Google Shape;2391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2" name="Google Shape;2392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393" name="Google Shape;2393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01" name="Google Shape;2401;p30"/>
          <p:cNvGrpSpPr/>
          <p:nvPr/>
        </p:nvGrpSpPr>
        <p:grpSpPr>
          <a:xfrm rot="4396034">
            <a:off x="-346345" y="1374440"/>
            <a:ext cx="1444944" cy="1780715"/>
            <a:chOff x="9743146" y="2970638"/>
            <a:chExt cx="1446996" cy="1783072"/>
          </a:xfrm>
        </p:grpSpPr>
        <p:sp>
          <p:nvSpPr>
            <p:cNvPr id="2402" name="Google Shape;2402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3" name="Google Shape;2403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04" name="Google Shape;2404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8" name="Google Shape;2408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30"/>
          <p:cNvGrpSpPr/>
          <p:nvPr/>
        </p:nvGrpSpPr>
        <p:grpSpPr>
          <a:xfrm rot="-344">
            <a:off x="68680" y="3023644"/>
            <a:ext cx="1444970" cy="1780576"/>
            <a:chOff x="9743146" y="2970638"/>
            <a:chExt cx="1446996" cy="1783072"/>
          </a:xfrm>
        </p:grpSpPr>
        <p:sp>
          <p:nvSpPr>
            <p:cNvPr id="2413" name="Google Shape;2413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4" name="Google Shape;2414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15" name="Google Shape;2415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23" name="Google Shape;2423;p30"/>
          <p:cNvGrpSpPr/>
          <p:nvPr/>
        </p:nvGrpSpPr>
        <p:grpSpPr>
          <a:xfrm rot="-6403966">
            <a:off x="8076062" y="1908772"/>
            <a:ext cx="1444944" cy="1780715"/>
            <a:chOff x="9743146" y="2970638"/>
            <a:chExt cx="1446996" cy="1783072"/>
          </a:xfrm>
        </p:grpSpPr>
        <p:sp>
          <p:nvSpPr>
            <p:cNvPr id="2424" name="Google Shape;2424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5" name="Google Shape;2425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26" name="Google Shape;2426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30"/>
          <p:cNvGrpSpPr/>
          <p:nvPr/>
        </p:nvGrpSpPr>
        <p:grpSpPr>
          <a:xfrm rot="10799656">
            <a:off x="7661012" y="259707"/>
            <a:ext cx="1444970" cy="1780576"/>
            <a:chOff x="9743146" y="2970638"/>
            <a:chExt cx="1446996" cy="1783072"/>
          </a:xfrm>
        </p:grpSpPr>
        <p:sp>
          <p:nvSpPr>
            <p:cNvPr id="2435" name="Google Shape;2435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36" name="Google Shape;2436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37" name="Google Shape;2437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8" name="Google Shape;2438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9" name="Google Shape;2439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0" name="Google Shape;2440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1" name="Google Shape;2441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2" name="Google Shape;2442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3" name="Google Shape;2443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4" name="Google Shape;2444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45" name="Google Shape;2445;p30"/>
          <p:cNvGrpSpPr/>
          <p:nvPr/>
        </p:nvGrpSpPr>
        <p:grpSpPr>
          <a:xfrm rot="-8385394">
            <a:off x="7661052" y="3698709"/>
            <a:ext cx="1444898" cy="1780603"/>
            <a:chOff x="9743146" y="2970638"/>
            <a:chExt cx="1446996" cy="1783072"/>
          </a:xfrm>
        </p:grpSpPr>
        <p:sp>
          <p:nvSpPr>
            <p:cNvPr id="2446" name="Google Shape;2446;p30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47" name="Google Shape;2447;p30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448" name="Google Shape;2448;p30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9" name="Google Shape;2449;p30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0" name="Google Shape;2450;p30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1" name="Google Shape;2451;p30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2" name="Google Shape;2452;p30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3" name="Google Shape;2453;p30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4" name="Google Shape;2454;p30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5" name="Google Shape;2455;p30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4" name="Google Shape;2674;p35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/>
              <a:t>Екип</a:t>
            </a:r>
            <a:endParaRPr dirty="0"/>
          </a:p>
        </p:txBody>
      </p:sp>
      <p:sp>
        <p:nvSpPr>
          <p:cNvPr id="2680" name="Google Shape;2680;p35"/>
          <p:cNvSpPr txBox="1">
            <a:spLocks noGrp="1"/>
          </p:cNvSpPr>
          <p:nvPr>
            <p:ph type="subTitle" idx="5"/>
          </p:nvPr>
        </p:nvSpPr>
        <p:spPr>
          <a:xfrm>
            <a:off x="1151675" y="1393715"/>
            <a:ext cx="6824375" cy="33523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Участници: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Александър Георгиев от 8.Б клас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Владислав Дойчинов от 8.В клас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Георги Мерджанов от 8.Б клас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Матей Солаков от 8.Б клас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Стефан Петков от 8.А клас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bg-BG" sz="2000" dirty="0">
              <a:solidFill>
                <a:schemeClr val="accent5">
                  <a:lumMod val="1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Ментор: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bg-BG" sz="2000" dirty="0">
                <a:solidFill>
                  <a:schemeClr val="accent5">
                    <a:lumMod val="10000"/>
                  </a:schemeClr>
                </a:solidFill>
              </a:rPr>
              <a:t>Антонио Милев</a:t>
            </a:r>
          </a:p>
        </p:txBody>
      </p:sp>
      <p:grpSp>
        <p:nvGrpSpPr>
          <p:cNvPr id="2739" name="Google Shape;2739;p35"/>
          <p:cNvGrpSpPr/>
          <p:nvPr/>
        </p:nvGrpSpPr>
        <p:grpSpPr>
          <a:xfrm rot="-8100000">
            <a:off x="58227" y="-593493"/>
            <a:ext cx="1427951" cy="1759604"/>
            <a:chOff x="9743146" y="2970638"/>
            <a:chExt cx="1446996" cy="1783072"/>
          </a:xfrm>
        </p:grpSpPr>
        <p:sp>
          <p:nvSpPr>
            <p:cNvPr id="2740" name="Google Shape;2740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41" name="Google Shape;2741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42" name="Google Shape;2742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50" name="Google Shape;2750;p35"/>
          <p:cNvGrpSpPr/>
          <p:nvPr/>
        </p:nvGrpSpPr>
        <p:grpSpPr>
          <a:xfrm rot="-6345861">
            <a:off x="-430492" y="1064064"/>
            <a:ext cx="1427920" cy="1759566"/>
            <a:chOff x="9743146" y="2970638"/>
            <a:chExt cx="1446996" cy="1783072"/>
          </a:xfrm>
        </p:grpSpPr>
        <p:sp>
          <p:nvSpPr>
            <p:cNvPr id="2751" name="Google Shape;2751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52" name="Google Shape;2752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53" name="Google Shape;2753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61" name="Google Shape;2761;p35"/>
          <p:cNvGrpSpPr/>
          <p:nvPr/>
        </p:nvGrpSpPr>
        <p:grpSpPr>
          <a:xfrm rot="-8582706">
            <a:off x="8382570" y="2119353"/>
            <a:ext cx="1228964" cy="1514401"/>
            <a:chOff x="9743146" y="2970638"/>
            <a:chExt cx="1446996" cy="1783072"/>
          </a:xfrm>
        </p:grpSpPr>
        <p:sp>
          <p:nvSpPr>
            <p:cNvPr id="2762" name="Google Shape;2762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3" name="Google Shape;2763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64" name="Google Shape;2764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72" name="Google Shape;2772;p35"/>
          <p:cNvGrpSpPr/>
          <p:nvPr/>
        </p:nvGrpSpPr>
        <p:grpSpPr>
          <a:xfrm rot="10281057">
            <a:off x="8174976" y="3666109"/>
            <a:ext cx="1427928" cy="1759575"/>
            <a:chOff x="9743146" y="2970638"/>
            <a:chExt cx="1446996" cy="1783072"/>
          </a:xfrm>
        </p:grpSpPr>
        <p:sp>
          <p:nvSpPr>
            <p:cNvPr id="2773" name="Google Shape;2773;p35"/>
            <p:cNvSpPr/>
            <p:nvPr/>
          </p:nvSpPr>
          <p:spPr>
            <a:xfrm rot="4346401">
              <a:off x="9694335" y="3347712"/>
              <a:ext cx="1544618" cy="1028925"/>
            </a:xfrm>
            <a:custGeom>
              <a:avLst/>
              <a:gdLst/>
              <a:ahLst/>
              <a:cxnLst/>
              <a:rect l="l" t="t" r="r" b="b"/>
              <a:pathLst>
                <a:path w="52069" h="34685" extrusionOk="0">
                  <a:moveTo>
                    <a:pt x="41343" y="1"/>
                  </a:moveTo>
                  <a:cubicBezTo>
                    <a:pt x="29017" y="1"/>
                    <a:pt x="18759" y="10551"/>
                    <a:pt x="6419" y="10551"/>
                  </a:cubicBezTo>
                  <a:cubicBezTo>
                    <a:pt x="4345" y="10551"/>
                    <a:pt x="2212" y="10253"/>
                    <a:pt x="1" y="9556"/>
                  </a:cubicBezTo>
                  <a:lnTo>
                    <a:pt x="1" y="9556"/>
                  </a:lnTo>
                  <a:cubicBezTo>
                    <a:pt x="1460" y="17581"/>
                    <a:pt x="2888" y="25636"/>
                    <a:pt x="4347" y="33691"/>
                  </a:cubicBezTo>
                  <a:cubicBezTo>
                    <a:pt x="6555" y="34387"/>
                    <a:pt x="8684" y="34685"/>
                    <a:pt x="10756" y="34685"/>
                  </a:cubicBezTo>
                  <a:cubicBezTo>
                    <a:pt x="23078" y="34685"/>
                    <a:pt x="33337" y="24135"/>
                    <a:pt x="45680" y="24135"/>
                  </a:cubicBezTo>
                  <a:cubicBezTo>
                    <a:pt x="47745" y="24135"/>
                    <a:pt x="49868" y="24430"/>
                    <a:pt x="52068" y="25119"/>
                  </a:cubicBezTo>
                  <a:cubicBezTo>
                    <a:pt x="50609" y="17064"/>
                    <a:pt x="49181" y="9040"/>
                    <a:pt x="47722" y="985"/>
                  </a:cubicBezTo>
                  <a:cubicBezTo>
                    <a:pt x="45525" y="296"/>
                    <a:pt x="43405" y="1"/>
                    <a:pt x="41343" y="1"/>
                  </a:cubicBezTo>
                  <a:close/>
                </a:path>
              </a:pathLst>
            </a:custGeom>
            <a:solidFill>
              <a:schemeClr val="lt2"/>
            </a:solidFill>
            <a:ln w="7620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6480000" algn="bl" rotWithShape="0">
                <a:schemeClr val="dk1">
                  <a:alpha val="2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4" name="Google Shape;2774;p35"/>
            <p:cNvGrpSpPr/>
            <p:nvPr/>
          </p:nvGrpSpPr>
          <p:grpSpPr>
            <a:xfrm rot="4346401">
              <a:off x="9694335" y="3347712"/>
              <a:ext cx="1544618" cy="1028925"/>
              <a:chOff x="2670525" y="1658075"/>
              <a:chExt cx="1301725" cy="867125"/>
            </a:xfrm>
          </p:grpSpPr>
          <p:sp>
            <p:nvSpPr>
              <p:cNvPr id="2775" name="Google Shape;2775;p35"/>
              <p:cNvSpPr/>
              <p:nvPr/>
            </p:nvSpPr>
            <p:spPr>
              <a:xfrm>
                <a:off x="2670525" y="1658075"/>
                <a:ext cx="1301725" cy="867125"/>
              </a:xfrm>
              <a:custGeom>
                <a:avLst/>
                <a:gdLst/>
                <a:ahLst/>
                <a:cxnLst/>
                <a:rect l="l" t="t" r="r" b="b"/>
                <a:pathLst>
                  <a:path w="52069" h="34685" extrusionOk="0">
                    <a:moveTo>
                      <a:pt x="41343" y="1"/>
                    </a:moveTo>
                    <a:cubicBezTo>
                      <a:pt x="29017" y="1"/>
                      <a:pt x="18759" y="10551"/>
                      <a:pt x="6419" y="10551"/>
                    </a:cubicBezTo>
                    <a:cubicBezTo>
                      <a:pt x="4345" y="10551"/>
                      <a:pt x="2212" y="10253"/>
                      <a:pt x="1" y="9556"/>
                    </a:cubicBezTo>
                    <a:lnTo>
                      <a:pt x="1" y="9556"/>
                    </a:lnTo>
                    <a:cubicBezTo>
                      <a:pt x="1460" y="17581"/>
                      <a:pt x="2888" y="25636"/>
                      <a:pt x="4347" y="33691"/>
                    </a:cubicBezTo>
                    <a:cubicBezTo>
                      <a:pt x="6555" y="34387"/>
                      <a:pt x="8684" y="34685"/>
                      <a:pt x="10756" y="34685"/>
                    </a:cubicBezTo>
                    <a:cubicBezTo>
                      <a:pt x="23078" y="34685"/>
                      <a:pt x="33337" y="24135"/>
                      <a:pt x="45680" y="24135"/>
                    </a:cubicBezTo>
                    <a:cubicBezTo>
                      <a:pt x="47745" y="24135"/>
                      <a:pt x="49868" y="24430"/>
                      <a:pt x="52068" y="25119"/>
                    </a:cubicBezTo>
                    <a:cubicBezTo>
                      <a:pt x="50609" y="17064"/>
                      <a:pt x="49181" y="9040"/>
                      <a:pt x="47722" y="985"/>
                    </a:cubicBezTo>
                    <a:cubicBezTo>
                      <a:pt x="45525" y="296"/>
                      <a:pt x="43405" y="1"/>
                      <a:pt x="41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5"/>
              <p:cNvSpPr/>
              <p:nvPr/>
            </p:nvSpPr>
            <p:spPr>
              <a:xfrm>
                <a:off x="2745750" y="1705450"/>
                <a:ext cx="1153550" cy="771375"/>
              </a:xfrm>
              <a:custGeom>
                <a:avLst/>
                <a:gdLst/>
                <a:ahLst/>
                <a:cxnLst/>
                <a:rect l="l" t="t" r="r" b="b"/>
                <a:pathLst>
                  <a:path w="46142" h="30855" extrusionOk="0">
                    <a:moveTo>
                      <a:pt x="38888" y="1"/>
                    </a:moveTo>
                    <a:cubicBezTo>
                      <a:pt x="26272" y="1"/>
                      <a:pt x="16314" y="10800"/>
                      <a:pt x="3682" y="10800"/>
                    </a:cubicBezTo>
                    <a:cubicBezTo>
                      <a:pt x="2481" y="10800"/>
                      <a:pt x="1255" y="10702"/>
                      <a:pt x="1" y="10488"/>
                    </a:cubicBezTo>
                    <a:lnTo>
                      <a:pt x="1" y="10488"/>
                    </a:lnTo>
                    <a:cubicBezTo>
                      <a:pt x="1217" y="17175"/>
                      <a:pt x="2402" y="23862"/>
                      <a:pt x="3618" y="30549"/>
                    </a:cubicBezTo>
                    <a:cubicBezTo>
                      <a:pt x="4859" y="30759"/>
                      <a:pt x="6071" y="30855"/>
                      <a:pt x="7260" y="30855"/>
                    </a:cubicBezTo>
                    <a:cubicBezTo>
                      <a:pt x="19880" y="30855"/>
                      <a:pt x="29823" y="20061"/>
                      <a:pt x="42486" y="20061"/>
                    </a:cubicBezTo>
                    <a:cubicBezTo>
                      <a:pt x="43679" y="20061"/>
                      <a:pt x="44896" y="20157"/>
                      <a:pt x="46142" y="20367"/>
                    </a:cubicBezTo>
                    <a:cubicBezTo>
                      <a:pt x="44926" y="13680"/>
                      <a:pt x="43710" y="6993"/>
                      <a:pt x="42524" y="306"/>
                    </a:cubicBezTo>
                    <a:cubicBezTo>
                      <a:pt x="41286" y="97"/>
                      <a:pt x="40075" y="1"/>
                      <a:pt x="3888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5"/>
              <p:cNvSpPr/>
              <p:nvPr/>
            </p:nvSpPr>
            <p:spPr>
              <a:xfrm>
                <a:off x="3095300" y="1846500"/>
                <a:ext cx="466600" cy="485400"/>
              </a:xfrm>
              <a:custGeom>
                <a:avLst/>
                <a:gdLst/>
                <a:ahLst/>
                <a:cxnLst/>
                <a:rect l="l" t="t" r="r" b="b"/>
                <a:pathLst>
                  <a:path w="18664" h="19416" extrusionOk="0">
                    <a:moveTo>
                      <a:pt x="11047" y="1"/>
                    </a:moveTo>
                    <a:cubicBezTo>
                      <a:pt x="9947" y="1"/>
                      <a:pt x="8804" y="266"/>
                      <a:pt x="7691" y="834"/>
                    </a:cubicBezTo>
                    <a:cubicBezTo>
                      <a:pt x="3223" y="3114"/>
                      <a:pt x="1" y="8646"/>
                      <a:pt x="852" y="13631"/>
                    </a:cubicBezTo>
                    <a:cubicBezTo>
                      <a:pt x="1434" y="17192"/>
                      <a:pt x="4244" y="19416"/>
                      <a:pt x="7422" y="19416"/>
                    </a:cubicBezTo>
                    <a:cubicBezTo>
                      <a:pt x="8557" y="19416"/>
                      <a:pt x="9739" y="19132"/>
                      <a:pt x="10883" y="18524"/>
                    </a:cubicBezTo>
                    <a:cubicBezTo>
                      <a:pt x="15168" y="16214"/>
                      <a:pt x="18664" y="10804"/>
                      <a:pt x="17722" y="5789"/>
                    </a:cubicBezTo>
                    <a:cubicBezTo>
                      <a:pt x="17066" y="2239"/>
                      <a:pt x="14240" y="1"/>
                      <a:pt x="1104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5"/>
              <p:cNvSpPr/>
              <p:nvPr/>
            </p:nvSpPr>
            <p:spPr>
              <a:xfrm>
                <a:off x="3219175" y="1912175"/>
                <a:ext cx="218100" cy="337425"/>
              </a:xfrm>
              <a:custGeom>
                <a:avLst/>
                <a:gdLst/>
                <a:ahLst/>
                <a:cxnLst/>
                <a:rect l="l" t="t" r="r" b="b"/>
                <a:pathLst>
                  <a:path w="8724" h="13497" extrusionOk="0">
                    <a:moveTo>
                      <a:pt x="3192" y="3982"/>
                    </a:moveTo>
                    <a:cubicBezTo>
                      <a:pt x="3283" y="4742"/>
                      <a:pt x="3374" y="5107"/>
                      <a:pt x="3526" y="5897"/>
                    </a:cubicBezTo>
                    <a:cubicBezTo>
                      <a:pt x="3357" y="5923"/>
                      <a:pt x="3202" y="5938"/>
                      <a:pt x="3064" y="5938"/>
                    </a:cubicBezTo>
                    <a:cubicBezTo>
                      <a:pt x="2705" y="5938"/>
                      <a:pt x="2459" y="5831"/>
                      <a:pt x="2371" y="5502"/>
                    </a:cubicBezTo>
                    <a:cubicBezTo>
                      <a:pt x="2310" y="5046"/>
                      <a:pt x="2523" y="4499"/>
                      <a:pt x="3192" y="3982"/>
                    </a:cubicBezTo>
                    <a:close/>
                    <a:moveTo>
                      <a:pt x="5717" y="7576"/>
                    </a:moveTo>
                    <a:cubicBezTo>
                      <a:pt x="6076" y="7576"/>
                      <a:pt x="6317" y="7712"/>
                      <a:pt x="6383" y="8086"/>
                    </a:cubicBezTo>
                    <a:cubicBezTo>
                      <a:pt x="6444" y="8542"/>
                      <a:pt x="6231" y="9028"/>
                      <a:pt x="5624" y="9514"/>
                    </a:cubicBezTo>
                    <a:cubicBezTo>
                      <a:pt x="5472" y="8754"/>
                      <a:pt x="5411" y="8390"/>
                      <a:pt x="5259" y="7630"/>
                    </a:cubicBezTo>
                    <a:cubicBezTo>
                      <a:pt x="5427" y="7596"/>
                      <a:pt x="5581" y="7576"/>
                      <a:pt x="5717" y="7576"/>
                    </a:cubicBezTo>
                    <a:close/>
                    <a:moveTo>
                      <a:pt x="3830" y="0"/>
                    </a:moveTo>
                    <a:cubicBezTo>
                      <a:pt x="3344" y="244"/>
                      <a:pt x="3070" y="396"/>
                      <a:pt x="2523" y="669"/>
                    </a:cubicBezTo>
                    <a:cubicBezTo>
                      <a:pt x="2645" y="1277"/>
                      <a:pt x="2675" y="1581"/>
                      <a:pt x="2797" y="2189"/>
                    </a:cubicBezTo>
                    <a:cubicBezTo>
                      <a:pt x="1277" y="3101"/>
                      <a:pt x="0" y="4803"/>
                      <a:pt x="304" y="6657"/>
                    </a:cubicBezTo>
                    <a:cubicBezTo>
                      <a:pt x="514" y="7876"/>
                      <a:pt x="1260" y="8224"/>
                      <a:pt x="2163" y="8224"/>
                    </a:cubicBezTo>
                    <a:cubicBezTo>
                      <a:pt x="2700" y="8224"/>
                      <a:pt x="3293" y="8100"/>
                      <a:pt x="3861" y="7964"/>
                    </a:cubicBezTo>
                    <a:cubicBezTo>
                      <a:pt x="4013" y="8876"/>
                      <a:pt x="4134" y="9332"/>
                      <a:pt x="4286" y="10244"/>
                    </a:cubicBezTo>
                    <a:cubicBezTo>
                      <a:pt x="3636" y="10496"/>
                      <a:pt x="2956" y="10631"/>
                      <a:pt x="2348" y="10631"/>
                    </a:cubicBezTo>
                    <a:cubicBezTo>
                      <a:pt x="2075" y="10631"/>
                      <a:pt x="1816" y="10604"/>
                      <a:pt x="1581" y="10548"/>
                    </a:cubicBezTo>
                    <a:cubicBezTo>
                      <a:pt x="1429" y="11338"/>
                      <a:pt x="1307" y="11763"/>
                      <a:pt x="1155" y="12554"/>
                    </a:cubicBezTo>
                    <a:cubicBezTo>
                      <a:pt x="1385" y="12611"/>
                      <a:pt x="1649" y="12640"/>
                      <a:pt x="1938" y="12640"/>
                    </a:cubicBezTo>
                    <a:cubicBezTo>
                      <a:pt x="2722" y="12640"/>
                      <a:pt x="3688" y="12429"/>
                      <a:pt x="4620" y="12007"/>
                    </a:cubicBezTo>
                    <a:cubicBezTo>
                      <a:pt x="4742" y="12584"/>
                      <a:pt x="4772" y="12888"/>
                      <a:pt x="4894" y="13496"/>
                    </a:cubicBezTo>
                    <a:cubicBezTo>
                      <a:pt x="5380" y="13253"/>
                      <a:pt x="5654" y="13131"/>
                      <a:pt x="6171" y="12858"/>
                    </a:cubicBezTo>
                    <a:cubicBezTo>
                      <a:pt x="6049" y="12219"/>
                      <a:pt x="6019" y="11915"/>
                      <a:pt x="5928" y="11308"/>
                    </a:cubicBezTo>
                    <a:cubicBezTo>
                      <a:pt x="7447" y="10396"/>
                      <a:pt x="8724" y="8724"/>
                      <a:pt x="8390" y="6961"/>
                    </a:cubicBezTo>
                    <a:cubicBezTo>
                      <a:pt x="8198" y="5772"/>
                      <a:pt x="7449" y="5418"/>
                      <a:pt x="6541" y="5418"/>
                    </a:cubicBezTo>
                    <a:cubicBezTo>
                      <a:pt x="6010" y="5418"/>
                      <a:pt x="5424" y="5539"/>
                      <a:pt x="4864" y="5684"/>
                    </a:cubicBezTo>
                    <a:cubicBezTo>
                      <a:pt x="4712" y="4712"/>
                      <a:pt x="4590" y="4256"/>
                      <a:pt x="4438" y="3314"/>
                    </a:cubicBezTo>
                    <a:cubicBezTo>
                      <a:pt x="4976" y="3094"/>
                      <a:pt x="5552" y="2992"/>
                      <a:pt x="6137" y="2992"/>
                    </a:cubicBezTo>
                    <a:cubicBezTo>
                      <a:pt x="6280" y="2992"/>
                      <a:pt x="6423" y="2998"/>
                      <a:pt x="6566" y="3010"/>
                    </a:cubicBezTo>
                    <a:cubicBezTo>
                      <a:pt x="6718" y="2219"/>
                      <a:pt x="6748" y="1794"/>
                      <a:pt x="6900" y="1003"/>
                    </a:cubicBezTo>
                    <a:cubicBezTo>
                      <a:pt x="6733" y="979"/>
                      <a:pt x="6557" y="966"/>
                      <a:pt x="6377" y="966"/>
                    </a:cubicBezTo>
                    <a:cubicBezTo>
                      <a:pt x="5671" y="966"/>
                      <a:pt x="4878" y="1151"/>
                      <a:pt x="4104" y="1490"/>
                    </a:cubicBezTo>
                    <a:cubicBezTo>
                      <a:pt x="3982" y="912"/>
                      <a:pt x="3952" y="608"/>
                      <a:pt x="38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5"/>
              <p:cNvSpPr/>
              <p:nvPr/>
            </p:nvSpPr>
            <p:spPr>
              <a:xfrm>
                <a:off x="3710904" y="1696193"/>
                <a:ext cx="15825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80" extrusionOk="0">
                    <a:moveTo>
                      <a:pt x="2035" y="1"/>
                    </a:moveTo>
                    <a:cubicBezTo>
                      <a:pt x="802" y="1"/>
                      <a:pt x="0" y="1090"/>
                      <a:pt x="212" y="2386"/>
                    </a:cubicBezTo>
                    <a:cubicBezTo>
                      <a:pt x="516" y="3906"/>
                      <a:pt x="2005" y="5152"/>
                      <a:pt x="3616" y="5487"/>
                    </a:cubicBezTo>
                    <a:cubicBezTo>
                      <a:pt x="3887" y="5549"/>
                      <a:pt x="4147" y="5580"/>
                      <a:pt x="4389" y="5580"/>
                    </a:cubicBezTo>
                    <a:cubicBezTo>
                      <a:pt x="5559" y="5580"/>
                      <a:pt x="6330" y="4872"/>
                      <a:pt x="6078" y="3663"/>
                    </a:cubicBezTo>
                    <a:cubicBezTo>
                      <a:pt x="5744" y="2052"/>
                      <a:pt x="4285" y="471"/>
                      <a:pt x="2613" y="76"/>
                    </a:cubicBezTo>
                    <a:cubicBezTo>
                      <a:pt x="2412" y="25"/>
                      <a:pt x="2219" y="1"/>
                      <a:pt x="20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5"/>
              <p:cNvSpPr/>
              <p:nvPr/>
            </p:nvSpPr>
            <p:spPr>
              <a:xfrm>
                <a:off x="3774100" y="2106607"/>
                <a:ext cx="158375" cy="139725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589" extrusionOk="0">
                    <a:moveTo>
                      <a:pt x="2072" y="0"/>
                    </a:moveTo>
                    <a:cubicBezTo>
                      <a:pt x="819" y="0"/>
                      <a:pt x="1" y="1098"/>
                      <a:pt x="214" y="2406"/>
                    </a:cubicBezTo>
                    <a:cubicBezTo>
                      <a:pt x="518" y="3926"/>
                      <a:pt x="2008" y="5172"/>
                      <a:pt x="3619" y="5507"/>
                    </a:cubicBezTo>
                    <a:cubicBezTo>
                      <a:pt x="3880" y="5562"/>
                      <a:pt x="4131" y="5589"/>
                      <a:pt x="4365" y="5589"/>
                    </a:cubicBezTo>
                    <a:cubicBezTo>
                      <a:pt x="5550" y="5589"/>
                      <a:pt x="6334" y="4901"/>
                      <a:pt x="6081" y="3683"/>
                    </a:cubicBezTo>
                    <a:cubicBezTo>
                      <a:pt x="5746" y="2011"/>
                      <a:pt x="4257" y="461"/>
                      <a:pt x="2615" y="66"/>
                    </a:cubicBezTo>
                    <a:cubicBezTo>
                      <a:pt x="2427" y="21"/>
                      <a:pt x="2246" y="0"/>
                      <a:pt x="20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5"/>
              <p:cNvSpPr/>
              <p:nvPr/>
            </p:nvSpPr>
            <p:spPr>
              <a:xfrm>
                <a:off x="2694985" y="1936311"/>
                <a:ext cx="159000" cy="139950"/>
              </a:xfrm>
              <a:custGeom>
                <a:avLst/>
                <a:gdLst/>
                <a:ahLst/>
                <a:cxnLst/>
                <a:rect l="l" t="t" r="r" b="b"/>
                <a:pathLst>
                  <a:path w="6360" h="5598" extrusionOk="0">
                    <a:moveTo>
                      <a:pt x="2004" y="1"/>
                    </a:moveTo>
                    <a:cubicBezTo>
                      <a:pt x="792" y="1"/>
                      <a:pt x="0" y="707"/>
                      <a:pt x="255" y="1905"/>
                    </a:cubicBezTo>
                    <a:cubicBezTo>
                      <a:pt x="620" y="3576"/>
                      <a:pt x="2048" y="5096"/>
                      <a:pt x="3720" y="5522"/>
                    </a:cubicBezTo>
                    <a:cubicBezTo>
                      <a:pt x="3925" y="5573"/>
                      <a:pt x="4122" y="5597"/>
                      <a:pt x="4308" y="5597"/>
                    </a:cubicBezTo>
                    <a:cubicBezTo>
                      <a:pt x="5561" y="5597"/>
                      <a:pt x="6359" y="4508"/>
                      <a:pt x="6121" y="3212"/>
                    </a:cubicBezTo>
                    <a:cubicBezTo>
                      <a:pt x="5848" y="1692"/>
                      <a:pt x="4389" y="446"/>
                      <a:pt x="2747" y="81"/>
                    </a:cubicBezTo>
                    <a:cubicBezTo>
                      <a:pt x="2487" y="27"/>
                      <a:pt x="2238" y="1"/>
                      <a:pt x="20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5"/>
              <p:cNvSpPr/>
              <p:nvPr/>
            </p:nvSpPr>
            <p:spPr>
              <a:xfrm>
                <a:off x="2776216" y="2366185"/>
                <a:ext cx="158250" cy="139925"/>
              </a:xfrm>
              <a:custGeom>
                <a:avLst/>
                <a:gdLst/>
                <a:ahLst/>
                <a:cxnLst/>
                <a:rect l="l" t="t" r="r" b="b"/>
                <a:pathLst>
                  <a:path w="6330" h="5597" extrusionOk="0">
                    <a:moveTo>
                      <a:pt x="1978" y="1"/>
                    </a:moveTo>
                    <a:cubicBezTo>
                      <a:pt x="772" y="1"/>
                      <a:pt x="0" y="711"/>
                      <a:pt x="255" y="1935"/>
                    </a:cubicBezTo>
                    <a:cubicBezTo>
                      <a:pt x="590" y="3607"/>
                      <a:pt x="2049" y="5126"/>
                      <a:pt x="3690" y="5521"/>
                    </a:cubicBezTo>
                    <a:cubicBezTo>
                      <a:pt x="3895" y="5573"/>
                      <a:pt x="4092" y="5597"/>
                      <a:pt x="4278" y="5597"/>
                    </a:cubicBezTo>
                    <a:cubicBezTo>
                      <a:pt x="5531" y="5597"/>
                      <a:pt x="6329" y="4508"/>
                      <a:pt x="6091" y="3211"/>
                    </a:cubicBezTo>
                    <a:cubicBezTo>
                      <a:pt x="5787" y="1722"/>
                      <a:pt x="4328" y="476"/>
                      <a:pt x="2717" y="81"/>
                    </a:cubicBezTo>
                    <a:cubicBezTo>
                      <a:pt x="2458" y="27"/>
                      <a:pt x="2210" y="1"/>
                      <a:pt x="1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>
          <a:extLst>
            <a:ext uri="{FF2B5EF4-FFF2-40B4-BE49-F238E27FC236}">
              <a16:creationId xmlns="" xmlns:a16="http://schemas.microsoft.com/office/drawing/2014/main" id="{AF589E0D-397A-B73A-5D13-A78DB73BD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28">
            <a:extLst>
              <a:ext uri="{FF2B5EF4-FFF2-40B4-BE49-F238E27FC236}">
                <a16:creationId xmlns="" xmlns:a16="http://schemas.microsoft.com/office/drawing/2014/main" id="{CB59754C-6326-7BB6-FF68-A3D49077981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00675" y="1847850"/>
            <a:ext cx="5542200" cy="15519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4800" dirty="0">
                <a:solidFill>
                  <a:schemeClr val="accent2"/>
                </a:solidFill>
              </a:rPr>
              <a:t>Благодарим на нашия ментор </a:t>
            </a:r>
            <a:r>
              <a:rPr lang="bg-BG" sz="4800" dirty="0" smtClean="0">
                <a:solidFill>
                  <a:schemeClr val="accent2"/>
                </a:solidFill>
              </a:rPr>
              <a:t>!</a:t>
            </a:r>
            <a:endParaRPr sz="4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23214"/>
      </p:ext>
    </p:extLst>
  </p:cSld>
  <p:clrMapOvr>
    <a:masterClrMapping/>
  </p:clrMapOvr>
</p:sld>
</file>

<file path=ppt/theme/theme1.xml><?xml version="1.0" encoding="utf-8"?>
<a:theme xmlns:a="http://schemas.openxmlformats.org/drawingml/2006/main" name="US National Dollar Day Minitheme by Slidesgo">
  <a:themeElements>
    <a:clrScheme name="Simple Light">
      <a:dk1>
        <a:srgbClr val="1A3A22"/>
      </a:dk1>
      <a:lt1>
        <a:srgbClr val="B8D8A6"/>
      </a:lt1>
      <a:dk2>
        <a:srgbClr val="FBFDD8"/>
      </a:dk2>
      <a:lt2>
        <a:srgbClr val="6F9C73"/>
      </a:lt2>
      <a:accent1>
        <a:srgbClr val="74BA5A"/>
      </a:accent1>
      <a:accent2>
        <a:srgbClr val="FFFFFF"/>
      </a:accent2>
      <a:accent3>
        <a:srgbClr val="30693E"/>
      </a:accent3>
      <a:accent4>
        <a:srgbClr val="98C281"/>
      </a:accent4>
      <a:accent5>
        <a:srgbClr val="FBFDD8"/>
      </a:accent5>
      <a:accent6>
        <a:srgbClr val="6F9C73"/>
      </a:accent6>
      <a:hlink>
        <a:srgbClr val="1A3A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148</Words>
  <Application>Microsoft Office PowerPoint</Application>
  <PresentationFormat>On-screen Show (16:9)</PresentationFormat>
  <Paragraphs>43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Wingdings</vt:lpstr>
      <vt:lpstr>Libre Franklin Medium</vt:lpstr>
      <vt:lpstr>Anton</vt:lpstr>
      <vt:lpstr>Bebas Neue</vt:lpstr>
      <vt:lpstr>Darker Grotesque SemiBold</vt:lpstr>
      <vt:lpstr>US National Dollar Day Minitheme by Slidesgo</vt:lpstr>
      <vt:lpstr>DigiSpesti</vt:lpstr>
      <vt:lpstr>Проблеми и настоящи решения</vt:lpstr>
      <vt:lpstr>Цел на проекта</vt:lpstr>
      <vt:lpstr>Как работи проектът?</vt:lpstr>
      <vt:lpstr>Използвани технологии</vt:lpstr>
      <vt:lpstr>Преживяване</vt:lpstr>
      <vt:lpstr>Процес на работа</vt:lpstr>
      <vt:lpstr>Екип</vt:lpstr>
      <vt:lpstr>Благодарим на нашия ментор !</vt:lpstr>
      <vt:lpstr>Благодарим за вниманието!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DigiSpesti</dc:title>
  <dc:creator>Stefan Petkov</dc:creator>
  <cp:lastModifiedBy>Microsoft account</cp:lastModifiedBy>
  <cp:revision>4</cp:revision>
  <dcterms:modified xsi:type="dcterms:W3CDTF">2025-03-21T15:45:59Z</dcterms:modified>
</cp:coreProperties>
</file>