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315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794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875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14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996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063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561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802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105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013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448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847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47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02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16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25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69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49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89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2025-03-20T15:43:56Z</dcterms:created>
  <dcterms:modified xsi:type="dcterms:W3CDTF">2025-03-20T15:44:22Z</dcterms:modified>
</cp:coreProperties>
</file>