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BE0A4BB-30A6-44A0-83FC-1B16EE50EBAE}" type="datetimeFigureOut">
              <a:rPr lang="bg-BG" smtClean="0"/>
              <a:t>20.3.2025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D9B4078-277B-49AD-94C9-A69932F0E8C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130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A4BB-30A6-44A0-83FC-1B16EE50EBAE}" type="datetimeFigureOut">
              <a:rPr lang="bg-BG" smtClean="0"/>
              <a:t>20.3.2025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4078-277B-49AD-94C9-A69932F0E8C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9374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A4BB-30A6-44A0-83FC-1B16EE50EBAE}" type="datetimeFigureOut">
              <a:rPr lang="bg-BG" smtClean="0"/>
              <a:t>20.3.2025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4078-277B-49AD-94C9-A69932F0E8C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6945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A4BB-30A6-44A0-83FC-1B16EE50EBAE}" type="datetimeFigureOut">
              <a:rPr lang="bg-BG" smtClean="0"/>
              <a:t>20.3.2025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4078-277B-49AD-94C9-A69932F0E8C2}" type="slidenum">
              <a:rPr lang="bg-BG" smtClean="0"/>
              <a:t>‹#›</a:t>
            </a:fld>
            <a:endParaRPr lang="bg-B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0344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A4BB-30A6-44A0-83FC-1B16EE50EBAE}" type="datetimeFigureOut">
              <a:rPr lang="bg-BG" smtClean="0"/>
              <a:t>20.3.2025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4078-277B-49AD-94C9-A69932F0E8C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29452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A4BB-30A6-44A0-83FC-1B16EE50EBAE}" type="datetimeFigureOut">
              <a:rPr lang="bg-BG" smtClean="0"/>
              <a:t>20.3.2025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4078-277B-49AD-94C9-A69932F0E8C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5071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A4BB-30A6-44A0-83FC-1B16EE50EBAE}" type="datetimeFigureOut">
              <a:rPr lang="bg-BG" smtClean="0"/>
              <a:t>20.3.2025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4078-277B-49AD-94C9-A69932F0E8C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19222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A4BB-30A6-44A0-83FC-1B16EE50EBAE}" type="datetimeFigureOut">
              <a:rPr lang="bg-BG" smtClean="0"/>
              <a:t>20.3.2025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4078-277B-49AD-94C9-A69932F0E8C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7511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A4BB-30A6-44A0-83FC-1B16EE50EBAE}" type="datetimeFigureOut">
              <a:rPr lang="bg-BG" smtClean="0"/>
              <a:t>20.3.2025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4078-277B-49AD-94C9-A69932F0E8C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113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A4BB-30A6-44A0-83FC-1B16EE50EBAE}" type="datetimeFigureOut">
              <a:rPr lang="bg-BG" smtClean="0"/>
              <a:t>20.3.2025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4078-277B-49AD-94C9-A69932F0E8C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602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A4BB-30A6-44A0-83FC-1B16EE50EBAE}" type="datetimeFigureOut">
              <a:rPr lang="bg-BG" smtClean="0"/>
              <a:t>20.3.2025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4078-277B-49AD-94C9-A69932F0E8C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669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A4BB-30A6-44A0-83FC-1B16EE50EBAE}" type="datetimeFigureOut">
              <a:rPr lang="bg-BG" smtClean="0"/>
              <a:t>20.3.2025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4078-277B-49AD-94C9-A69932F0E8C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599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A4BB-30A6-44A0-83FC-1B16EE50EBAE}" type="datetimeFigureOut">
              <a:rPr lang="bg-BG" smtClean="0"/>
              <a:t>20.3.2025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4078-277B-49AD-94C9-A69932F0E8C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7159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A4BB-30A6-44A0-83FC-1B16EE50EBAE}" type="datetimeFigureOut">
              <a:rPr lang="bg-BG" smtClean="0"/>
              <a:t>20.3.2025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4078-277B-49AD-94C9-A69932F0E8C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73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A4BB-30A6-44A0-83FC-1B16EE50EBAE}" type="datetimeFigureOut">
              <a:rPr lang="bg-BG" smtClean="0"/>
              <a:t>20.3.2025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4078-277B-49AD-94C9-A69932F0E8C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5716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A4BB-30A6-44A0-83FC-1B16EE50EBAE}" type="datetimeFigureOut">
              <a:rPr lang="bg-BG" smtClean="0"/>
              <a:t>20.3.2025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4078-277B-49AD-94C9-A69932F0E8C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9621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A4BB-30A6-44A0-83FC-1B16EE50EBAE}" type="datetimeFigureOut">
              <a:rPr lang="bg-BG" smtClean="0"/>
              <a:t>20.3.2025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B4078-277B-49AD-94C9-A69932F0E8C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9305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0A4BB-30A6-44A0-83FC-1B16EE50EBAE}" type="datetimeFigureOut">
              <a:rPr lang="bg-BG" smtClean="0"/>
              <a:t>20.3.2025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B4078-277B-49AD-94C9-A69932F0E8C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638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5635" y="2004290"/>
            <a:ext cx="52000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 smtClean="0">
                <a:ln>
                  <a:solidFill>
                    <a:sysClr val="windowText" lastClr="000000"/>
                  </a:solidFill>
                </a:ln>
                <a:solidFill>
                  <a:srgbClr val="7030A0"/>
                </a:solidFill>
              </a:rPr>
              <a:t>DigiSpesti</a:t>
            </a:r>
            <a:endParaRPr lang="en-US" sz="4400" b="1" dirty="0" smtClean="0">
              <a:ln>
                <a:solidFill>
                  <a:sysClr val="windowText" lastClr="00000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2507" y="2992581"/>
            <a:ext cx="5366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Underrated</a:t>
            </a:r>
            <a:endParaRPr lang="bg-BG" sz="40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3162" y="5301673"/>
            <a:ext cx="5745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n>
                  <a:solidFill>
                    <a:sysClr val="windowText" lastClr="000000"/>
                  </a:solidFill>
                </a:ln>
              </a:rPr>
              <a:t>Hack Tues 11</a:t>
            </a:r>
            <a:endParaRPr lang="bg-BG" sz="28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73747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02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716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25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69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493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2898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</TotalTime>
  <Words>5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2025-03-20T15:43:56Z</dcterms:created>
  <dcterms:modified xsi:type="dcterms:W3CDTF">2025-03-20T15:54:07Z</dcterms:modified>
</cp:coreProperties>
</file>