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			ONLINE </a:t>
            </a:r>
            <a:r>
              <a:rPr lang="en-US" sz="4000" b="1" dirty="0"/>
              <a:t>VOTING SYSTEM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	</a:t>
            </a:r>
            <a:r>
              <a:rPr lang="en-US" sz="4000" dirty="0" smtClean="0"/>
              <a:t>		</a:t>
            </a:r>
            <a:br>
              <a:rPr lang="en-US" sz="4000" dirty="0" smtClean="0"/>
            </a:br>
            <a:r>
              <a:rPr lang="en-US" sz="4000" dirty="0"/>
              <a:t>	</a:t>
            </a:r>
            <a:r>
              <a:rPr lang="en-US" sz="4000" dirty="0" smtClean="0"/>
              <a:t>		</a:t>
            </a:r>
            <a:r>
              <a:rPr lang="en-US" sz="4000" b="1" dirty="0" smtClean="0"/>
              <a:t>Software </a:t>
            </a:r>
            <a:r>
              <a:rPr lang="en-US" sz="4000" b="1" dirty="0"/>
              <a:t>Project Lab-2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30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11332529" cy="6858000"/>
          </a:xfrm>
        </p:spPr>
        <p:txBody>
          <a:bodyPr/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https://lh5.googleusercontent.com/yqJ9FnAb-1ro2TSpWYRHeHnKyq6RMbZWjeUjiXjIamY26D3LLm4gkuQ05NVRZoOaBHFnyJ4BZD9uVa23geJmjxnHi0t0piXVfXIcdVG-3D_0xDN39pT0Y8Wgaq4dGPnXSUjW7W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765129"/>
            <a:ext cx="9026434" cy="57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3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/>
              <a:t>Alamgir</a:t>
            </a:r>
            <a:r>
              <a:rPr lang="en-US" b="1" dirty="0"/>
              <a:t> </a:t>
            </a:r>
            <a:r>
              <a:rPr lang="en-US" b="1" dirty="0" err="1" smtClean="0"/>
              <a:t>Kabir</a:t>
            </a:r>
            <a:r>
              <a:rPr lang="en-US" dirty="0" smtClean="0"/>
              <a:t>, </a:t>
            </a:r>
            <a:r>
              <a:rPr lang="en-US" b="1" dirty="0" smtClean="0"/>
              <a:t>BSSE0907</a:t>
            </a:r>
            <a:endParaRPr lang="en-US" dirty="0"/>
          </a:p>
          <a:p>
            <a:r>
              <a:rPr lang="en-US" b="1" dirty="0" err="1"/>
              <a:t>Md</a:t>
            </a:r>
            <a:r>
              <a:rPr lang="en-US" b="1" dirty="0"/>
              <a:t> </a:t>
            </a:r>
            <a:r>
              <a:rPr lang="en-US" b="1" dirty="0" err="1" smtClean="0"/>
              <a:t>Samsarabbi</a:t>
            </a:r>
            <a:r>
              <a:rPr lang="en-US" dirty="0" smtClean="0"/>
              <a:t>, </a:t>
            </a:r>
            <a:r>
              <a:rPr lang="en-US" b="1" dirty="0" smtClean="0"/>
              <a:t>BSSE0916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DIAGRAM</a:t>
            </a:r>
            <a:endParaRPr lang="en-US" dirty="0"/>
          </a:p>
        </p:txBody>
      </p:sp>
      <p:pic>
        <p:nvPicPr>
          <p:cNvPr id="1026" name="Picture 2" descr="https://lh5.googleusercontent.com/iTTyUym-Lsh3eAeSihXtsBR_UYFwHM2hfVq5sL_EJqktjE1utR-sCvngoswSE5hIFX7lKUEj0t8Ucie0isqvx_jNioiXK400_do5xCFYQSGiFPEk6MTJc19C9MPUFFhrd8rnCE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30" y="1853248"/>
            <a:ext cx="8258589" cy="412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9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97" y="452717"/>
            <a:ext cx="9404723" cy="5869705"/>
          </a:xfrm>
        </p:spPr>
        <p:txBody>
          <a:bodyPr/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https://lh3.googleusercontent.com/oyucFMCYf0LN3rcWc3fui-wX4k9UGy5lDzOuByX8CtAkci01xUP4H5q7kXcMbuJzO4Q6w0ojamoV8FikXwQoB3nCyIUwNTybzEe2bzI08UBpisBBaGcZauYU1PFLuEuEWMv_Mv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293224"/>
            <a:ext cx="8869680" cy="51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1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80" y="182880"/>
            <a:ext cx="10535695" cy="8014156"/>
          </a:xfrm>
        </p:spPr>
        <p:txBody>
          <a:bodyPr/>
          <a:lstStyle/>
          <a:p>
            <a:r>
              <a:rPr lang="en-US" dirty="0" smtClean="0"/>
              <a:t>SWIMLANE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https://lh3.googleusercontent.com/DkXH4N_pjsjrD1tdxlZhmyJXLQnO0b7K-btwakGxmaRgumJDJLu1mm432OhpSgpIIvA0B3lRBCAq-r8JHMxviwyxPV5jxGsUhJYG8pUKuePMHtKETsSGcQ6DbtNXH8kao_yp2Q4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46" y="1188720"/>
            <a:ext cx="8503919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1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1440"/>
            <a:ext cx="11384780" cy="6675119"/>
          </a:xfrm>
        </p:spPr>
        <p:txBody>
          <a:bodyPr/>
          <a:lstStyle/>
          <a:p>
            <a:r>
              <a:rPr lang="en-US" dirty="0" smtClean="0"/>
              <a:t>ER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https://lh3.googleusercontent.com/KmNnp6tQraVMhy1tzgL20wWlxo9Nse1vBEXoS1ETcl_5zZm-5iLCXKAnb_GLL7KoqLG8Nr4sxfpVVnGcBfroCdltmz9xwbFsH0noTacTovLvU3sXQMGL0qVU3S4skqH7MLYbawM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862150"/>
            <a:ext cx="9901646" cy="55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84335" cy="6679602"/>
          </a:xfrm>
        </p:spPr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5122" name="Picture 2" descr="https://lh5.googleusercontent.com/QroTHhhQR0bVXgUzihB7zUEKNN8VmSM6fnxi2KqpgVL2fPUKjAWMSzGqW_MuQHnpLte27eWYkx40Zf0B4_Xw0XW-ZV7iZ-gKtloznyN5AlO4sBzNXxMnWziE1CiUXr6hvmUIMO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1" y="1229948"/>
            <a:ext cx="9483635" cy="55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5943"/>
            <a:ext cx="11149649" cy="6518365"/>
          </a:xfrm>
        </p:spPr>
        <p:txBody>
          <a:bodyPr/>
          <a:lstStyle/>
          <a:p>
            <a:r>
              <a:rPr lang="en-US" dirty="0" smtClean="0"/>
              <a:t>DFD </a:t>
            </a:r>
            <a:endParaRPr lang="en-US" dirty="0"/>
          </a:p>
        </p:txBody>
      </p:sp>
      <p:pic>
        <p:nvPicPr>
          <p:cNvPr id="7170" name="Picture 2" descr="https://lh4.googleusercontent.com/i9TDotFr5B1hLJzD21HTp0xXlVRguz2umPB23UZBGNrr56Qiyg1bJrJ6W0UwKIzvptoCGpGYYPI86pQcFxODQEODo4NHUlg0KjfNbVm0nk_lKNguVNXB4IUcrMQZanJbX8OHC1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94" y="1463039"/>
            <a:ext cx="7257211" cy="47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235249" cy="57129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3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  ONLINE VOTING SYSTEM         Software Project Lab-2  </vt:lpstr>
      <vt:lpstr>PowerPoint Presentation</vt:lpstr>
      <vt:lpstr>USE DIAGRAM</vt:lpstr>
      <vt:lpstr>ACTIVITY DIAGRAM </vt:lpstr>
      <vt:lpstr>SWIMLANE DIAGRAM </vt:lpstr>
      <vt:lpstr>ER DIAGRAM </vt:lpstr>
      <vt:lpstr>STATE DIAGRAM</vt:lpstr>
      <vt:lpstr>DFD </vt:lpstr>
      <vt:lpstr>           THANK YOU</vt:lpstr>
      <vt:lpstr>SEQUENCE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         Software Project Lab-2</dc:title>
  <dc:creator>Rifad</dc:creator>
  <cp:lastModifiedBy>Rifad</cp:lastModifiedBy>
  <cp:revision>5</cp:revision>
  <dcterms:created xsi:type="dcterms:W3CDTF">2019-03-20T09:31:21Z</dcterms:created>
  <dcterms:modified xsi:type="dcterms:W3CDTF">2019-03-20T09:52:58Z</dcterms:modified>
</cp:coreProperties>
</file>