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9" r:id="rId11"/>
    <p:sldId id="265" r:id="rId12"/>
    <p:sldId id="266" r:id="rId13"/>
    <p:sldId id="270" r:id="rId14"/>
    <p:sldId id="26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823" autoAdjust="0"/>
  </p:normalViewPr>
  <p:slideViewPr>
    <p:cSldViewPr>
      <p:cViewPr varScale="1">
        <p:scale>
          <a:sx n="76" d="100"/>
          <a:sy n="76" d="100"/>
        </p:scale>
        <p:origin x="1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110FF-4E61-42EF-9093-D59D6D3470A6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52C7-B291-4739-9580-BBD5B30AA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1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Front :</a:t>
            </a:r>
          </a:p>
          <a:p>
            <a:pPr marL="171450" indent="-171450">
              <a:buFontTx/>
              <a:buChar char="-"/>
            </a:pPr>
            <a:r>
              <a:rPr lang="fr-FR" dirty="0"/>
              <a:t>Component : Pop up, qui affiche les films de la semaine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( Facultatif : Chaque image est cliquable pour rediriger vers sa page)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Lien / Bouton pour diriger vers la page d’</a:t>
            </a:r>
            <a:r>
              <a:rPr lang="fr-FR" dirty="0" err="1"/>
              <a:t>acceuil</a:t>
            </a:r>
            <a:endParaRPr lang="fr-FR" dirty="0"/>
          </a:p>
          <a:p>
            <a:endParaRPr lang="fr-FR" dirty="0"/>
          </a:p>
          <a:p>
            <a:r>
              <a:rPr lang="fr-FR" dirty="0"/>
              <a:t>Back : </a:t>
            </a:r>
          </a:p>
          <a:p>
            <a:r>
              <a:rPr lang="fr-FR" dirty="0"/>
              <a:t>- GET film a l’affiche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152C7-B291-4739-9580-BBD5B30AA9C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9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Front :</a:t>
            </a:r>
          </a:p>
          <a:p>
            <a:endParaRPr lang="fr-FR" dirty="0"/>
          </a:p>
          <a:p>
            <a:r>
              <a:rPr lang="fr-FR" dirty="0"/>
              <a:t>Vérification de la connexion 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Header (Component)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Logo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Le nom du site ?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Nav (Component)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Bouton Accueil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Bouton films et évènement (Film à l’affiche ou évènement)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Bouton Cinéma (Page qui liste tout les ciné de la marque)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Bouton Actualités et offres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Barre de recherche (Films ou cinéma)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Mon compte (Component)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Bouton « se connecter  / s’inscrire» qui redirige vers le component de connexion/inscription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Pub cliquable pour carte membre qui redirige vers l’offre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171450" lvl="0" indent="-171450">
              <a:buFontTx/>
              <a:buChar char="-"/>
            </a:pPr>
            <a:r>
              <a:rPr lang="fr-FR" dirty="0" err="1"/>
              <a:t>Footer</a:t>
            </a:r>
            <a:r>
              <a:rPr lang="fr-FR" dirty="0"/>
              <a:t> (Component)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Bouton réseaux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Ciné des villes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A propos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Copyright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( Facultatif : Liens utiles )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171450" lvl="0" indent="-171450">
              <a:buFontTx/>
              <a:buChar char="-"/>
            </a:pPr>
            <a:r>
              <a:rPr lang="fr-FR" dirty="0"/>
              <a:t>Page (Component)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Film (Component cliquable qui redirige vers l’affiche du film)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Nom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Image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(Facultatif : bouton séance)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(Facultatif : Barre de sélection « </a:t>
            </a:r>
            <a:r>
              <a:rPr lang="fr-FR" dirty="0">
                <a:effectLst/>
              </a:rPr>
              <a:t>à l'affiche/nouveautés/avant-premières/famille/Intensément! »</a:t>
            </a:r>
            <a:r>
              <a:rPr lang="fr-FR" dirty="0"/>
              <a:t>)</a:t>
            </a:r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171450" lvl="0" indent="-171450">
              <a:buFontTx/>
              <a:buChar char="-"/>
            </a:pPr>
            <a:r>
              <a:rPr lang="fr-FR" dirty="0"/>
              <a:t>(Facultatif : Prochainement (component) qui permet )</a:t>
            </a:r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628650" lvl="1" indent="-171450">
              <a:buFontTx/>
              <a:buChar char="-"/>
            </a:pPr>
            <a:endParaRPr lang="fr-FR" dirty="0"/>
          </a:p>
          <a:p>
            <a:endParaRPr lang="fr-FR" dirty="0"/>
          </a:p>
          <a:p>
            <a:r>
              <a:rPr lang="fr-FR" dirty="0"/>
              <a:t>Back : 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Classe Film (Nom, genre, limite d'âge, durée, synopsis, lien l’image, lien vidéo, date, (Facultatif : notes)) Penser à la liaisons avec les salles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GET en fonction de la date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GET en fonction nom pour la recherche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152C7-B291-4739-9580-BBD5B30AA9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04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152C7-B291-4739-9580-BBD5B30AA9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60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Front : 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Descriptif film (Component)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Image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Nom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Genre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Limite d'âge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Lien vidéo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Durée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Date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(Facultatif : note 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(Facultatif : Casting)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(Facultatif : réalisateur)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Synopsis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Bouton Séances qui affiche (Component ? ):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Si cinéma déjà sélectionné, choix de la séance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Si cinéma non sélectionner, choix du ciné puis choix des séances (Liste déroulantes Ciné)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(Facultatif : Possibilité de noter)</a:t>
            </a:r>
          </a:p>
          <a:p>
            <a:pPr marL="1085850" lvl="2" indent="-171450">
              <a:buFontTx/>
              <a:buChar char="-"/>
            </a:pPr>
            <a:endParaRPr lang="fr-FR" dirty="0"/>
          </a:p>
          <a:p>
            <a:pPr marL="1085850" lvl="2" indent="-171450">
              <a:buFontTx/>
              <a:buChar char="-"/>
            </a:pPr>
            <a:endParaRPr lang="fr-FR" dirty="0"/>
          </a:p>
          <a:p>
            <a:pPr marL="0" lvl="0" indent="0">
              <a:buFontTx/>
              <a:buNone/>
            </a:pPr>
            <a:r>
              <a:rPr lang="fr-FR" dirty="0"/>
              <a:t>Back :</a:t>
            </a:r>
          </a:p>
          <a:p>
            <a:pPr marL="0" lvl="0" indent="0">
              <a:buFontTx/>
              <a:buNone/>
            </a:pPr>
            <a:endParaRPr lang="fr-FR" dirty="0"/>
          </a:p>
          <a:p>
            <a:pPr marL="0" lvl="0" indent="0">
              <a:buFontTx/>
              <a:buNone/>
            </a:pPr>
            <a:r>
              <a:rPr lang="fr-FR" dirty="0"/>
              <a:t>- GET sur le film sélectionné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152C7-B291-4739-9580-BBD5B30AA9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0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Front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Login (Component)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Si on s’inscrit, on se connecte directement</a:t>
            </a:r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0" lvl="0" indent="0">
              <a:buFontTx/>
              <a:buNone/>
            </a:pPr>
            <a:r>
              <a:rPr lang="fr-FR" dirty="0"/>
              <a:t>Back :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INSERT sur le client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GET pour vérifier la connexion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152C7-B291-4739-9580-BBD5B30AA9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22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Front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Séance (Component)</a:t>
            </a:r>
          </a:p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152C7-B291-4739-9580-BBD5B30AA9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08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152C7-B291-4739-9580-BBD5B30AA9C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44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8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1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9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090F-2152-4F9A-B389-54BD68E275D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7416-33A0-4DFA-A08F-A5E1112BDB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Fonctionnalités de notre site web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*Nom du cinéma*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6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Magasin </a:t>
            </a:r>
            <a:r>
              <a:rPr lang="fr-FR" i="1" dirty="0">
                <a:solidFill>
                  <a:srgbClr val="92D050"/>
                </a:solidFill>
              </a:rPr>
              <a:t>*Connecté</a:t>
            </a:r>
            <a:endParaRPr lang="en-US" i="1" dirty="0">
              <a:solidFill>
                <a:srgbClr val="92D05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849522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CINEMA 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849522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COMPTE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6804248" y="2314561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PANIER (0)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20205" y="1210742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934695" y="1286942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622803" y="5724872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Poursuivre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622803" y="6237312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Continuer mes achats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7505" y="5397023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Panier: liste d’articles, quantité, prix, prix total, ID client</a:t>
            </a:r>
          </a:p>
          <a:p>
            <a:endParaRPr lang="en-US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7452320" y="4659709"/>
            <a:ext cx="1354464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Total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205" y="2694322"/>
            <a:ext cx="504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Ajouter une boisson ou un snack pour votre séance </a:t>
            </a:r>
            <a:endParaRPr lang="en-US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208851" y="3329820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Sélectionnez un snack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081667" y="3320528"/>
            <a:ext cx="192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*Liste déroulante*</a:t>
            </a:r>
            <a:endParaRPr lang="en-US" i="1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08851" y="4409940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Quantité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13770" y="3248980"/>
            <a:ext cx="1166542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Quantité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452320" y="3248980"/>
            <a:ext cx="1354464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Interdiction 49"/>
          <p:cNvSpPr/>
          <p:nvPr/>
        </p:nvSpPr>
        <p:spPr>
          <a:xfrm>
            <a:off x="8892480" y="3291087"/>
            <a:ext cx="228600" cy="18002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5020958" y="3248980"/>
            <a:ext cx="113521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6196860" y="3717032"/>
            <a:ext cx="1166542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Quantité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7435410" y="3717032"/>
            <a:ext cx="1354464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Interdiction 58"/>
          <p:cNvSpPr/>
          <p:nvPr/>
        </p:nvSpPr>
        <p:spPr>
          <a:xfrm>
            <a:off x="8875570" y="3759139"/>
            <a:ext cx="228600" cy="18002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5004048" y="3717032"/>
            <a:ext cx="113521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6196860" y="4149080"/>
            <a:ext cx="1166542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Quantité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7435410" y="4149080"/>
            <a:ext cx="1354464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Interdiction 62"/>
          <p:cNvSpPr/>
          <p:nvPr/>
        </p:nvSpPr>
        <p:spPr>
          <a:xfrm>
            <a:off x="8875570" y="4191187"/>
            <a:ext cx="228600" cy="18002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5004048" y="4149080"/>
            <a:ext cx="113521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86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Panier</a:t>
            </a:r>
            <a:r>
              <a:rPr lang="fr-FR" i="1" dirty="0">
                <a:solidFill>
                  <a:srgbClr val="92D050"/>
                </a:solidFill>
              </a:rPr>
              <a:t>*Connecté</a:t>
            </a:r>
            <a:endParaRPr lang="en-US" i="1" dirty="0">
              <a:solidFill>
                <a:srgbClr val="92D05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849522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CINEMA 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849522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COMPTE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6804248" y="2314561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PANIER (0)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20205" y="1210742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934695" y="1286942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3469" y="3323137"/>
            <a:ext cx="5482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Votre commande a été enregistré avec succès</a:t>
            </a:r>
          </a:p>
          <a:p>
            <a:endParaRPr lang="fr-FR" dirty="0"/>
          </a:p>
          <a:p>
            <a:r>
              <a:rPr lang="fr-FR" dirty="0"/>
              <a:t>Vos billet ont été envoyé à l’adresse: Jean@Dupond.com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3275856" y="289412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M. Jean DUPOND</a:t>
            </a:r>
            <a:endParaRPr lang="en-US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4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8855" y="2064222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Morbius - film 2022 - AlloCin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77" y="3573016"/>
            <a:ext cx="885600" cy="13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Les films à l&amp;#39;affiche de votre cinéma Megarama à Bordea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" y="2060848"/>
            <a:ext cx="914400" cy="1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eilleurs films à l&amp;#39;affiche - AlloCin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3" y="2080851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Films actuellement en salle - AlloCiné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7" y="3573016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S.O.S. Fantômes : L&amp;#39;Héritage - film 2021 - AlloCiné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" y="5109170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986692" y="3573016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010418" y="5109170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4499992" y="2080851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</a:t>
            </a:r>
            <a:r>
              <a:rPr lang="fr-FR" dirty="0"/>
              <a:t>,  Genre, durée,  limite d’âge </a:t>
            </a:r>
            <a:endParaRPr lang="en-US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626884" y="3573016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Continuer mes achats</a:t>
            </a:r>
            <a:r>
              <a:rPr lang="fr-FR" i="1" dirty="0">
                <a:solidFill>
                  <a:srgbClr val="92D050"/>
                </a:solidFill>
              </a:rPr>
              <a:t>*Connecté</a:t>
            </a:r>
            <a:endParaRPr lang="en-US" i="1" dirty="0">
              <a:solidFill>
                <a:srgbClr val="92D05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570782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FILMS 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574156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rgbClr val="92D050"/>
                </a:solidFill>
              </a:rPr>
              <a:t>MON COMPTE                                        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6804248" y="2035821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PANIER </a:t>
            </a:r>
            <a:r>
              <a:rPr lang="fr-FR" dirty="0">
                <a:solidFill>
                  <a:srgbClr val="FF0000"/>
                </a:solidFill>
              </a:rPr>
              <a:t>(5)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20205" y="98072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2934695" y="1056928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8855" y="2064222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Morbius - film 2022 - AlloCin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77" y="3573016"/>
            <a:ext cx="885600" cy="13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Les films à l&amp;#39;affiche de votre cinéma Megarama à Bordea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" y="2060848"/>
            <a:ext cx="914400" cy="1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eilleurs films à l&amp;#39;affiche - AlloCin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3" y="2080851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Films actuellement en salle - AlloCiné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7" y="3573016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S.O.S. Fantômes : L&amp;#39;Héritage - film 2021 - AlloCiné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" y="5109170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986692" y="3573016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010418" y="5109170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4499992" y="2080851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</a:t>
            </a:r>
            <a:r>
              <a:rPr lang="fr-FR" dirty="0"/>
              <a:t>,  Genre, durée,  limite d’âge </a:t>
            </a:r>
            <a:endParaRPr lang="en-US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626884" y="3573016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Continuer mes achats</a:t>
            </a:r>
            <a:r>
              <a:rPr lang="fr-FR" i="1" dirty="0">
                <a:solidFill>
                  <a:srgbClr val="92D050"/>
                </a:solidFill>
              </a:rPr>
              <a:t>*Connecté</a:t>
            </a:r>
            <a:endParaRPr lang="en-US" i="1" dirty="0">
              <a:solidFill>
                <a:srgbClr val="92D05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570782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FILMS 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574156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rgbClr val="92D050"/>
                </a:solidFill>
              </a:rPr>
              <a:t>MON COMPTE                                        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6804248" y="2035821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PANIER </a:t>
            </a:r>
            <a:r>
              <a:rPr lang="fr-FR" dirty="0">
                <a:solidFill>
                  <a:schemeClr val="bg1"/>
                </a:solidFill>
              </a:rPr>
              <a:t>(0)                                 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20205" y="98072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2934695" y="1056928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6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8855" y="2064222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Morbius - film 2022 - AlloCin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77" y="3573016"/>
            <a:ext cx="885600" cy="13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Les films à l&amp;#39;affiche de votre cinéma Megarama à Bordea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" y="2060848"/>
            <a:ext cx="914400" cy="1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eilleurs films à l&amp;#39;affiche - AlloCin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3" y="2080851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Films actuellement en salle - AlloCiné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7" y="3573016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S.O.S. Fantômes : L&amp;#39;Héritage - film 2021 - AlloCiné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" y="5109170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986692" y="3573016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010418" y="5109170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4499992" y="2080851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</a:t>
            </a:r>
            <a:r>
              <a:rPr lang="fr-FR" dirty="0"/>
              <a:t>,  Genre, durée,  limite d’âge </a:t>
            </a:r>
            <a:endParaRPr lang="en-US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626884" y="3573016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Continuer mes achats</a:t>
            </a:r>
            <a:r>
              <a:rPr lang="fr-FR" i="1" dirty="0">
                <a:solidFill>
                  <a:srgbClr val="92D050"/>
                </a:solidFill>
              </a:rPr>
              <a:t>*Connecté</a:t>
            </a:r>
            <a:endParaRPr lang="en-US" i="1" dirty="0">
              <a:solidFill>
                <a:srgbClr val="92D05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570782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FILMS 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574156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rgbClr val="92D050"/>
                </a:solidFill>
              </a:rPr>
              <a:t>MON COMPTE                                        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6804248" y="2035821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PANIER </a:t>
            </a:r>
            <a:r>
              <a:rPr lang="fr-FR" dirty="0">
                <a:solidFill>
                  <a:srgbClr val="FF0000"/>
                </a:solidFill>
              </a:rPr>
              <a:t>(5)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20205" y="98072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2934695" y="1056928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7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/>
              <a:t>Récapitulatif des classes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829723"/>
            <a:ext cx="180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Panier: </a:t>
            </a:r>
          </a:p>
          <a:p>
            <a:r>
              <a:rPr lang="fr-FR" dirty="0"/>
              <a:t>1 Film</a:t>
            </a:r>
          </a:p>
          <a:p>
            <a:r>
              <a:rPr lang="fr-FR" dirty="0"/>
              <a:t>Quantité </a:t>
            </a:r>
          </a:p>
          <a:p>
            <a:r>
              <a:rPr lang="fr-FR" dirty="0"/>
              <a:t>Liste de snacks</a:t>
            </a:r>
          </a:p>
          <a:p>
            <a:r>
              <a:rPr lang="fr-FR" dirty="0" err="1"/>
              <a:t>Infosnacks</a:t>
            </a:r>
            <a:endParaRPr lang="fr-FR" dirty="0"/>
          </a:p>
          <a:p>
            <a:r>
              <a:rPr lang="fr-FR" dirty="0"/>
              <a:t>Prix</a:t>
            </a:r>
          </a:p>
          <a:p>
            <a:r>
              <a:rPr lang="fr-FR" dirty="0"/>
              <a:t>Prix total</a:t>
            </a:r>
          </a:p>
          <a:p>
            <a:r>
              <a:rPr lang="fr-FR" dirty="0">
                <a:solidFill>
                  <a:srgbClr val="FF0000"/>
                </a:solidFill>
              </a:rPr>
              <a:t>Membre</a:t>
            </a:r>
          </a:p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68675" y="829723"/>
            <a:ext cx="1864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1Film: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Genre</a:t>
            </a:r>
          </a:p>
          <a:p>
            <a:r>
              <a:rPr lang="fr-FR" dirty="0"/>
              <a:t>Durée</a:t>
            </a:r>
          </a:p>
          <a:p>
            <a:r>
              <a:rPr lang="fr-FR" dirty="0"/>
              <a:t>Limite d’âge </a:t>
            </a:r>
          </a:p>
          <a:p>
            <a:r>
              <a:rPr lang="fr-FR" dirty="0"/>
              <a:t>Synopsis</a:t>
            </a:r>
          </a:p>
          <a:p>
            <a:r>
              <a:rPr lang="fr-FR" dirty="0">
                <a:solidFill>
                  <a:srgbClr val="00B0F0"/>
                </a:solidFill>
              </a:rPr>
              <a:t>Séances </a:t>
            </a:r>
            <a:r>
              <a:rPr lang="fr-FR" dirty="0"/>
              <a:t>(liste de dates en non avancé)</a:t>
            </a:r>
          </a:p>
          <a:p>
            <a:r>
              <a:rPr lang="fr-FR" dirty="0"/>
              <a:t>Note</a:t>
            </a:r>
          </a:p>
          <a:p>
            <a:r>
              <a:rPr lang="fr-FR" dirty="0"/>
              <a:t>Prix</a:t>
            </a:r>
          </a:p>
          <a:p>
            <a:r>
              <a:rPr lang="fr-FR" dirty="0"/>
              <a:t>Bande annonce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5659" y="4831992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1 séance:</a:t>
            </a:r>
          </a:p>
          <a:p>
            <a:r>
              <a:rPr lang="fr-FR" dirty="0"/>
              <a:t>Date</a:t>
            </a:r>
          </a:p>
          <a:p>
            <a:r>
              <a:rPr lang="fr-FR" dirty="0">
                <a:solidFill>
                  <a:srgbClr val="92D050"/>
                </a:solidFill>
              </a:rPr>
              <a:t>Cinéma</a:t>
            </a:r>
          </a:p>
          <a:p>
            <a:r>
              <a:rPr lang="fr-FR" dirty="0"/>
              <a:t>Nombre de places</a:t>
            </a:r>
          </a:p>
          <a:p>
            <a:r>
              <a:rPr lang="fr-FR" dirty="0"/>
              <a:t>1 Film</a:t>
            </a:r>
          </a:p>
          <a:p>
            <a:r>
              <a:rPr lang="fr-FR" dirty="0"/>
              <a:t>Snacks (liste de snacks)</a:t>
            </a:r>
          </a:p>
          <a:p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139952" y="829723"/>
            <a:ext cx="18792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 Membre: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Mail</a:t>
            </a:r>
          </a:p>
          <a:p>
            <a:r>
              <a:rPr lang="fr-FR" dirty="0"/>
              <a:t>Mot de passe</a:t>
            </a:r>
          </a:p>
          <a:p>
            <a:r>
              <a:rPr lang="fr-FR" dirty="0"/>
              <a:t>Date de naissance</a:t>
            </a:r>
          </a:p>
          <a:p>
            <a:r>
              <a:rPr lang="fr-FR" dirty="0"/>
              <a:t>Code postale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65179" y="4831992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1 Cinéma:</a:t>
            </a:r>
          </a:p>
          <a:p>
            <a:r>
              <a:rPr lang="fr-FR" dirty="0"/>
              <a:t>Date</a:t>
            </a:r>
          </a:p>
          <a:p>
            <a:r>
              <a:rPr lang="fr-FR" dirty="0"/>
              <a:t>Cinéma</a:t>
            </a:r>
          </a:p>
          <a:p>
            <a:r>
              <a:rPr lang="fr-FR" dirty="0"/>
              <a:t>Nombre de places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339952"/>
            <a:ext cx="91440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Avancé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221160" y="822722"/>
            <a:ext cx="957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 Snack:</a:t>
            </a:r>
          </a:p>
          <a:p>
            <a:r>
              <a:rPr lang="fr-FR" dirty="0"/>
              <a:t>Id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Prix</a:t>
            </a:r>
          </a:p>
        </p:txBody>
      </p:sp>
    </p:spTree>
    <p:extLst>
      <p:ext uri="{BB962C8B-B14F-4D97-AF65-F5344CB8AC3E}">
        <p14:creationId xmlns:p14="http://schemas.microsoft.com/office/powerpoint/2010/main" val="31277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13394"/>
            <a:ext cx="9144000" cy="49006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Films actuellement en salle - AlloCin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12775"/>
            <a:ext cx="29527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s films à l&amp;#39;affiche de votre cinéma Megarama à Bordeau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048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illeurs films à l&amp;#39;affiche - AlloCiné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407095"/>
            <a:ext cx="29527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ms actuellement en salle - AlloCiné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46113"/>
            <a:ext cx="29527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.O.S. Fantômes : L&amp;#39;Héritage - film 2021 - AlloCiné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44478"/>
            <a:ext cx="29527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380312" y="1037762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Accéder au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1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8855" y="2136230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Morbius - film 2022 - AlloCin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77" y="3645024"/>
            <a:ext cx="885600" cy="13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Les films à l&amp;#39;affiche de votre cinéma Megarama à Bordeau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" y="2132856"/>
            <a:ext cx="914400" cy="1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eilleurs films à l&amp;#39;affiche - AlloCiné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3" y="2152859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Films actuellement en salle - AlloCiné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7" y="3645024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S.O.S. Fantômes : L&amp;#39;Héritage - film 2021 - AlloCiné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" y="5181178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986692" y="3645024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010418" y="5181178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4499992" y="2152859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</a:t>
            </a:r>
            <a:r>
              <a:rPr lang="fr-FR" dirty="0"/>
              <a:t>,  Genre, durée,  limite d’âge </a:t>
            </a:r>
            <a:endParaRPr lang="en-US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626884" y="3645024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Liste de films </a:t>
            </a:r>
            <a:r>
              <a:rPr lang="fr-FR" i="1" dirty="0">
                <a:solidFill>
                  <a:srgbClr val="FF0000"/>
                </a:solidFill>
              </a:rPr>
              <a:t>*Non connecté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642790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FILMS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642790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COMPTE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20205" y="110760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2934695" y="1183804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62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8855" y="2064222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Morbius - film 2022 - AlloCin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77" y="3573016"/>
            <a:ext cx="885600" cy="13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Les films à l&amp;#39;affiche de votre cinéma Megarama à Bordeau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" y="2060848"/>
            <a:ext cx="914400" cy="1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eilleurs films à l&amp;#39;affiche - AlloCiné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3" y="2080851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Films actuellement en salle - AlloCiné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7" y="3573016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S.O.S. Fantômes : L&amp;#39;Héritage - film 2021 - AlloCiné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" y="5109170"/>
            <a:ext cx="885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986692" y="3573016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010418" y="5109170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4499992" y="2080851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</a:t>
            </a:r>
            <a:r>
              <a:rPr lang="fr-FR" dirty="0"/>
              <a:t>,  Genre, durée,  limite d’âge </a:t>
            </a:r>
            <a:endParaRPr lang="en-US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626884" y="3573016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Liste de films </a:t>
            </a:r>
            <a:r>
              <a:rPr lang="fr-FR" i="1" dirty="0">
                <a:solidFill>
                  <a:srgbClr val="92D050"/>
                </a:solidFill>
              </a:rPr>
              <a:t>*Connecté</a:t>
            </a:r>
            <a:endParaRPr lang="en-US" i="1" dirty="0">
              <a:solidFill>
                <a:srgbClr val="92D05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570782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FILMS 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574156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rgbClr val="92D050"/>
                </a:solidFill>
              </a:rPr>
              <a:t>MON COMPTE                                        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6804248" y="2035821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PANIER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20205" y="98072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2934695" y="1056928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4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48974" y="4003935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4" descr="Les films à l&amp;#39;affiche de votre cinéma Megarama à Bordea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10787"/>
            <a:ext cx="1371600" cy="18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1 Film </a:t>
            </a:r>
            <a:r>
              <a:rPr lang="fr-FR" i="1" dirty="0">
                <a:solidFill>
                  <a:srgbClr val="FF0000"/>
                </a:solidFill>
              </a:rPr>
              <a:t>* Non connecté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633498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FILMS 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633498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COMPTE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79512" y="60119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Synopsis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6804248" y="2754793"/>
            <a:ext cx="1612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Film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Genre</a:t>
            </a:r>
          </a:p>
          <a:p>
            <a:r>
              <a:rPr lang="fr-FR" dirty="0"/>
              <a:t>Durée</a:t>
            </a:r>
          </a:p>
          <a:p>
            <a:r>
              <a:rPr lang="fr-FR" dirty="0"/>
              <a:t>Limite d’âge </a:t>
            </a:r>
          </a:p>
          <a:p>
            <a:r>
              <a:rPr lang="fr-FR" dirty="0"/>
              <a:t>Synopsis</a:t>
            </a:r>
          </a:p>
          <a:p>
            <a:r>
              <a:rPr lang="fr-FR" dirty="0"/>
              <a:t>Séances</a:t>
            </a:r>
          </a:p>
          <a:p>
            <a:r>
              <a:rPr lang="fr-FR" dirty="0"/>
              <a:t>Note</a:t>
            </a:r>
          </a:p>
          <a:p>
            <a:r>
              <a:rPr lang="fr-FR" dirty="0"/>
              <a:t>Bande annonce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2123728" y="5077634"/>
            <a:ext cx="158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2123728" y="56995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*Séances* Bouton</a:t>
            </a:r>
            <a:endParaRPr lang="en-US" dirty="0"/>
          </a:p>
        </p:txBody>
      </p:sp>
      <p:sp>
        <p:nvSpPr>
          <p:cNvPr id="31" name="Titre 1"/>
          <p:cNvSpPr txBox="1">
            <a:spLocks/>
          </p:cNvSpPr>
          <p:nvPr/>
        </p:nvSpPr>
        <p:spPr>
          <a:xfrm>
            <a:off x="20205" y="1052736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2934695" y="1128936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2123728" y="5699542"/>
            <a:ext cx="1944216" cy="393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4694" y="2204864"/>
            <a:ext cx="3293489" cy="1512168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97438" y="2272680"/>
            <a:ext cx="3168000" cy="13765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rganigramme : Fusion 9"/>
          <p:cNvSpPr/>
          <p:nvPr/>
        </p:nvSpPr>
        <p:spPr>
          <a:xfrm rot="5400000">
            <a:off x="4067944" y="2618048"/>
            <a:ext cx="685800" cy="685800"/>
          </a:xfrm>
          <a:prstGeom prst="flowChartMerg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589144" y="3717032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Bande annonce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8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Page d’authentification/inscription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633498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CINEMA 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633498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COMPTE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itre 1"/>
          <p:cNvSpPr txBox="1">
            <a:spLocks/>
          </p:cNvSpPr>
          <p:nvPr/>
        </p:nvSpPr>
        <p:spPr>
          <a:xfrm>
            <a:off x="20205" y="1052736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2934695" y="1128936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5004048" y="2532655"/>
            <a:ext cx="36004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Identifiant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004048" y="3083567"/>
            <a:ext cx="36004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Mot de passe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60502" y="3612775"/>
            <a:ext cx="3543945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 connecter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4499992" y="2532655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060502" y="2172615"/>
            <a:ext cx="315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Déjà membre ? Connectez-vous</a:t>
            </a:r>
            <a:endParaRPr lang="en-US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251520" y="3613283"/>
            <a:ext cx="36004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Adresse 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251520" y="4153597"/>
            <a:ext cx="36004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Date de naissance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51520" y="2532655"/>
            <a:ext cx="36004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Nom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51520" y="3072969"/>
            <a:ext cx="36004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Prénom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1520" y="5805264"/>
            <a:ext cx="3543945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S’inscrire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51520" y="2172615"/>
            <a:ext cx="203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Nouveau membre ?</a:t>
            </a:r>
            <a:endParaRPr lang="en-US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251520" y="4693911"/>
            <a:ext cx="36004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Mot de passe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51520" y="5234225"/>
            <a:ext cx="36004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Code postale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051227" y="4447162"/>
            <a:ext cx="18792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membre: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Mail</a:t>
            </a:r>
          </a:p>
          <a:p>
            <a:r>
              <a:rPr lang="fr-FR" dirty="0"/>
              <a:t>Mot de passe</a:t>
            </a:r>
          </a:p>
          <a:p>
            <a:r>
              <a:rPr lang="fr-FR" dirty="0"/>
              <a:t>Date de naissance</a:t>
            </a:r>
          </a:p>
          <a:p>
            <a:r>
              <a:rPr lang="fr-FR" dirty="0"/>
              <a:t>Code postale</a:t>
            </a:r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85078" y="2912781"/>
            <a:ext cx="158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Film: </a:t>
            </a:r>
            <a:r>
              <a:rPr lang="fr-FR" i="1" u="sng" dirty="0">
                <a:solidFill>
                  <a:srgbClr val="00B0F0"/>
                </a:solidFill>
              </a:rPr>
              <a:t>Nom,  </a:t>
            </a:r>
            <a:r>
              <a:rPr lang="fr-FR" dirty="0"/>
              <a:t>Genre, durée,  limite d’âge </a:t>
            </a:r>
            <a:endParaRPr lang="en-US" dirty="0"/>
          </a:p>
        </p:txBody>
      </p:sp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4" descr="Les films à l&amp;#39;affiche de votre cinéma Megarama à Bordeau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19633"/>
            <a:ext cx="1371600" cy="18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1 Film </a:t>
            </a:r>
            <a:r>
              <a:rPr lang="fr-FR" i="1" dirty="0">
                <a:solidFill>
                  <a:srgbClr val="92D050"/>
                </a:solidFill>
              </a:rPr>
              <a:t>*Connecté</a:t>
            </a:r>
            <a:endParaRPr lang="en-US" i="1" dirty="0">
              <a:solidFill>
                <a:srgbClr val="92D05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849522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CINEMA 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849522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COMPTE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87624" y="536392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Synopsis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6804248" y="2970817"/>
            <a:ext cx="1612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  <a:p>
            <a:r>
              <a:rPr lang="fr-FR" dirty="0"/>
              <a:t>Genre</a:t>
            </a:r>
          </a:p>
          <a:p>
            <a:r>
              <a:rPr lang="fr-FR" dirty="0"/>
              <a:t>Durée</a:t>
            </a:r>
          </a:p>
          <a:p>
            <a:r>
              <a:rPr lang="fr-FR" dirty="0"/>
              <a:t>Limite d’âge </a:t>
            </a:r>
          </a:p>
          <a:p>
            <a:r>
              <a:rPr lang="fr-FR" dirty="0"/>
              <a:t>Synopsis</a:t>
            </a:r>
          </a:p>
          <a:p>
            <a:r>
              <a:rPr lang="fr-FR" dirty="0"/>
              <a:t>Séances</a:t>
            </a:r>
          </a:p>
          <a:p>
            <a:r>
              <a:rPr lang="fr-FR" dirty="0"/>
              <a:t>Note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3059832" y="3986480"/>
            <a:ext cx="158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</a:t>
            </a:r>
            <a:endParaRPr lang="en-US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6804248" y="2314561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PANIER (0)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059832" y="46083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Séances</a:t>
            </a:r>
            <a:endParaRPr lang="en-US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20205" y="1210742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934695" y="1286942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059832" y="4608388"/>
            <a:ext cx="1008112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6002" y="4602731"/>
            <a:ext cx="115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/>
              <a:t>* Bouton*</a:t>
            </a:r>
            <a:endParaRPr lang="en-US" i="1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8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1 Film 1 séance </a:t>
            </a:r>
            <a:r>
              <a:rPr lang="fr-FR" i="1" dirty="0">
                <a:solidFill>
                  <a:srgbClr val="92D050"/>
                </a:solidFill>
              </a:rPr>
              <a:t>*Connecté</a:t>
            </a:r>
            <a:endParaRPr lang="en-US" i="1" dirty="0">
              <a:solidFill>
                <a:srgbClr val="92D05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849522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CINEMA 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849522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COMPTE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6804248" y="2314561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PANIER (0)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20205" y="1210742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934695" y="1286942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Picture 4" descr="Les films à l&amp;#39;affiche de votre cinéma Megarama à Bordea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19633"/>
            <a:ext cx="1371600" cy="18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3563888" y="3212976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Sélectionnez une séance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88224" y="3203684"/>
            <a:ext cx="192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*Liste déroulante*</a:t>
            </a:r>
            <a:endParaRPr lang="en-US" i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563888" y="4293096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Quantité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622803" y="5085184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Aller au panier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622803" y="5597624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Continuer mes achats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7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es 70 films les plus attendus de 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es 70 films les plus attendus de 20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es 70 films les plus attendus de 202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es 70 films les plus attendus de 202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-27384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Page d’accueil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0205" y="465138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Panier</a:t>
            </a:r>
            <a:r>
              <a:rPr lang="fr-FR" i="1" dirty="0">
                <a:solidFill>
                  <a:srgbClr val="92D050"/>
                </a:solidFill>
              </a:rPr>
              <a:t>*Connecté</a:t>
            </a:r>
            <a:endParaRPr lang="en-US" i="1" dirty="0">
              <a:solidFill>
                <a:srgbClr val="92D05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-3897" y="1849522"/>
            <a:ext cx="4719913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CINEMA     NEWS   THEATRE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6804248" y="1849522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COMPTE  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6804248" y="2314561"/>
            <a:ext cx="2359957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MON PANIER (0)                                      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20205" y="1210742"/>
            <a:ext cx="9144000" cy="490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934695" y="1286942"/>
            <a:ext cx="3384377" cy="33766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Rechercher un film, une série…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3386893"/>
            <a:ext cx="144016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Nom de film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347865" y="3386893"/>
            <a:ext cx="1694174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Quantité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622803" y="5724872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622803" y="6237312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Continuer mes achats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5194439" y="3386893"/>
            <a:ext cx="2411786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Interdiction 1"/>
          <p:cNvSpPr/>
          <p:nvPr/>
        </p:nvSpPr>
        <p:spPr>
          <a:xfrm>
            <a:off x="7783430" y="3429000"/>
            <a:ext cx="228600" cy="18002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7505" y="5397023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Panier: liste d’articles, quantité, prix, prix total, ID client</a:t>
            </a:r>
          </a:p>
          <a:p>
            <a:endParaRPr lang="en-US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5216824" y="4509120"/>
            <a:ext cx="2411786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Total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1727685" y="3386893"/>
            <a:ext cx="144016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Séance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20205" y="6597352"/>
            <a:ext cx="9144000" cy="26064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Nous contacter                     CGU                            Recrutement                     Qui sommes-nous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412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1269</Words>
  <Application>Microsoft Office PowerPoint</Application>
  <PresentationFormat>Affichage à l'écran (4:3)</PresentationFormat>
  <Paragraphs>329</Paragraphs>
  <Slides>15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Thème Office</vt:lpstr>
      <vt:lpstr>Fonctionnalités de notre site web</vt:lpstr>
      <vt:lpstr>Page d’accueil</vt:lpstr>
      <vt:lpstr>Nous contacter                     CGU                            Recrutement                     Qui sommes-nous</vt:lpstr>
      <vt:lpstr>Nous contacter                     CGU                            Recrutement                     Qui sommes-nous</vt:lpstr>
      <vt:lpstr>Nous contacter                     CGU                            Recrutement                     Qui sommes-nous</vt:lpstr>
      <vt:lpstr>Nous contacter                     CGU                            Recrutement                     Qui sommes-nous</vt:lpstr>
      <vt:lpstr>Nous contacter                     CGU                            Recrutement                     Qui sommes-nous</vt:lpstr>
      <vt:lpstr>Nous contacter                     CGU                            Recrutement                     Qui sommes-nous</vt:lpstr>
      <vt:lpstr>Nous contacter                     CGU                            Recrutement                     Qui sommes-nous</vt:lpstr>
      <vt:lpstr>Nous contacter                     CGU                            Recrutement                     Qui sommes-nous</vt:lpstr>
      <vt:lpstr>Nous contacter                     CGU                            Recrutement                     Qui sommes-nous</vt:lpstr>
      <vt:lpstr>Nous contacter                     CGU                            Recrutement                     Qui sommes-nous</vt:lpstr>
      <vt:lpstr>Nous contacter                     CGU                            Recrutement                     Qui sommes-nous</vt:lpstr>
      <vt:lpstr>Nous contacter                     CGU                            Recrutement                     Qui sommes-nous</vt:lpstr>
      <vt:lpstr>Récapitulatif des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Belaroui</dc:creator>
  <cp:lastModifiedBy>alex lehepeux</cp:lastModifiedBy>
  <cp:revision>98</cp:revision>
  <dcterms:created xsi:type="dcterms:W3CDTF">2022-01-09T12:52:34Z</dcterms:created>
  <dcterms:modified xsi:type="dcterms:W3CDTF">2022-01-11T10:36:37Z</dcterms:modified>
</cp:coreProperties>
</file>