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4.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5.xml" ContentType="application/vnd.openxmlformats-officedocument.theme+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6.xml" ContentType="application/vnd.openxmlformats-officedocument.theme+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theme/theme7.xml" ContentType="application/vnd.openxmlformats-officedocument.theme+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8.xml" ContentType="application/vnd.openxmlformats-officedocument.theme+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9.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theme/theme10.xml" ContentType="application/vnd.openxmlformats-officedocument.theme+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theme/theme11.xml" ContentType="application/vnd.openxmlformats-officedocument.theme+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theme/theme12.xml" ContentType="application/vnd.openxmlformats-officedocument.theme+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1"/>
    <p:sldMasterId id="2147483804" r:id="rId2"/>
    <p:sldMasterId id="2147483824" r:id="rId3"/>
    <p:sldMasterId id="2147483844" r:id="rId4"/>
    <p:sldMasterId id="2147483864" r:id="rId5"/>
    <p:sldMasterId id="2147483886" r:id="rId6"/>
    <p:sldMasterId id="2147483906" r:id="rId7"/>
    <p:sldMasterId id="2147483926" r:id="rId8"/>
    <p:sldMasterId id="2147483938" r:id="rId9"/>
    <p:sldMasterId id="2147483947" r:id="rId10"/>
    <p:sldMasterId id="2147483973" r:id="rId11"/>
    <p:sldMasterId id="2147483993" r:id="rId12"/>
    <p:sldMasterId id="2147484002" r:id="rId13"/>
  </p:sldMasterIdLst>
  <p:notesMasterIdLst>
    <p:notesMasterId r:id="rId23"/>
  </p:notesMasterIdLst>
  <p:handoutMasterIdLst>
    <p:handoutMasterId r:id="rId24"/>
  </p:handoutMasterIdLst>
  <p:sldIdLst>
    <p:sldId id="256" r:id="rId14"/>
    <p:sldId id="300" r:id="rId15"/>
    <p:sldId id="301" r:id="rId16"/>
    <p:sldId id="277" r:id="rId17"/>
    <p:sldId id="302" r:id="rId18"/>
    <p:sldId id="303" r:id="rId19"/>
    <p:sldId id="280" r:id="rId20"/>
    <p:sldId id="299" r:id="rId21"/>
    <p:sldId id="259" r:id="rId22"/>
  </p:sldIdLst>
  <p:sldSz cx="9144000" cy="6858000" type="screen4x3"/>
  <p:notesSz cx="6858000" cy="9144000"/>
  <p:custDataLst>
    <p:tags r:id="rId25"/>
  </p:custDataLst>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3B"/>
    <a:srgbClr val="3D295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Style moyen 4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Style moyen 4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61" autoAdjust="0"/>
    <p:restoredTop sz="82765" autoAdjust="0"/>
  </p:normalViewPr>
  <p:slideViewPr>
    <p:cSldViewPr snapToGrid="0" snapToObjects="1">
      <p:cViewPr varScale="1">
        <p:scale>
          <a:sx n="92" d="100"/>
          <a:sy n="92" d="100"/>
        </p:scale>
        <p:origin x="-2100" y="-102"/>
      </p:cViewPr>
      <p:guideLst>
        <p:guide orient="horz" pos="2160"/>
        <p:guide pos="2880"/>
      </p:guideLst>
    </p:cSldViewPr>
  </p:slideViewPr>
  <p:notesTextViewPr>
    <p:cViewPr>
      <p:scale>
        <a:sx n="3" d="2"/>
        <a:sy n="3" d="2"/>
      </p:scale>
      <p:origin x="0" y="0"/>
    </p:cViewPr>
  </p:notesTextViewPr>
  <p:notesViewPr>
    <p:cSldViewPr snapToGrid="0" snapToObjects="1">
      <p:cViewPr varScale="1">
        <p:scale>
          <a:sx n="80" d="100"/>
          <a:sy n="80" d="100"/>
        </p:scale>
        <p:origin x="-197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8.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2.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B0E0C93-9A00-49C1-AAEF-B90EA163A586}" type="datetimeFigureOut">
              <a:rPr lang="fr-FR" smtClean="0"/>
              <a:t>12/01/2022</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EDB5FA-4C45-4643-9E10-F9F0EFCED844}" type="slidenum">
              <a:rPr lang="fr-FR" smtClean="0"/>
              <a:t>‹#›</a:t>
            </a:fld>
            <a:endParaRPr lang="fr-FR"/>
          </a:p>
        </p:txBody>
      </p:sp>
    </p:spTree>
    <p:extLst>
      <p:ext uri="{BB962C8B-B14F-4D97-AF65-F5344CB8AC3E}">
        <p14:creationId xmlns:p14="http://schemas.microsoft.com/office/powerpoint/2010/main" val="580836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75A731-2E95-4BE2-BB19-A2E6CDED1305}" type="datetimeFigureOut">
              <a:rPr lang="fr-FR" smtClean="0"/>
              <a:t>12/01/2022</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2F57EC-E859-4834-B7F1-0EB3AC498EE7}" type="slidenum">
              <a:rPr lang="fr-FR" smtClean="0"/>
              <a:t>‹#›</a:t>
            </a:fld>
            <a:endParaRPr lang="fr-FR"/>
          </a:p>
        </p:txBody>
      </p:sp>
    </p:spTree>
    <p:extLst>
      <p:ext uri="{BB962C8B-B14F-4D97-AF65-F5344CB8AC3E}">
        <p14:creationId xmlns:p14="http://schemas.microsoft.com/office/powerpoint/2010/main" val="75050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sz="800" dirty="0"/>
          </a:p>
        </p:txBody>
      </p:sp>
      <p:sp>
        <p:nvSpPr>
          <p:cNvPr id="4" name="Slide Number Placeholder 3"/>
          <p:cNvSpPr>
            <a:spLocks noGrp="1"/>
          </p:cNvSpPr>
          <p:nvPr>
            <p:ph type="sldNum" sz="quarter" idx="10"/>
          </p:nvPr>
        </p:nvSpPr>
        <p:spPr/>
        <p:txBody>
          <a:bodyPr/>
          <a:lstStyle/>
          <a:p>
            <a:fld id="{9D2F57EC-E859-4834-B7F1-0EB3AC498EE7}" type="slidenum">
              <a:rPr lang="fr-FR" smtClean="0"/>
              <a:t>1</a:t>
            </a:fld>
            <a:endParaRPr lang="fr-FR"/>
          </a:p>
        </p:txBody>
      </p:sp>
    </p:spTree>
    <p:extLst>
      <p:ext uri="{BB962C8B-B14F-4D97-AF65-F5344CB8AC3E}">
        <p14:creationId xmlns:p14="http://schemas.microsoft.com/office/powerpoint/2010/main" val="3942869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hyperlink" Target="http://www.pval.com/" TargetMode="External"/><Relationship Id="rId2" Type="http://schemas.openxmlformats.org/officeDocument/2006/relationships/slideMaster" Target="../slideMasters/slideMaster8.xml"/><Relationship Id="rId1" Type="http://schemas.openxmlformats.org/officeDocument/2006/relationships/vmlDrawing" Target="../drawings/vmlDrawing2.vml"/><Relationship Id="rId6" Type="http://schemas.openxmlformats.org/officeDocument/2006/relationships/image" Target="../media/image5.png"/><Relationship Id="rId5" Type="http://schemas.openxmlformats.org/officeDocument/2006/relationships/oleObject" Target="../embeddings/oleObject2.bin"/><Relationship Id="rId4" Type="http://schemas.openxmlformats.org/officeDocument/2006/relationships/image" Target="../media/image7.png"/></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hyperlink" Target="http://www.pval.com/" TargetMode="External"/><Relationship Id="rId2" Type="http://schemas.openxmlformats.org/officeDocument/2006/relationships/slideMaster" Target="../slideMasters/slideMaster9.xml"/><Relationship Id="rId1" Type="http://schemas.openxmlformats.org/officeDocument/2006/relationships/vmlDrawing" Target="../drawings/vmlDrawing4.vml"/><Relationship Id="rId6" Type="http://schemas.openxmlformats.org/officeDocument/2006/relationships/image" Target="../media/image5.png"/><Relationship Id="rId5" Type="http://schemas.openxmlformats.org/officeDocument/2006/relationships/oleObject" Target="../embeddings/oleObject4.bin"/><Relationship Id="rId4" Type="http://schemas.openxmlformats.org/officeDocument/2006/relationships/image" Target="../media/image7.png"/></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9.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11.png"/><Relationship Id="rId2" Type="http://schemas.openxmlformats.org/officeDocument/2006/relationships/slideMaster" Target="../slideMasters/slideMaster9.xml"/><Relationship Id="rId1" Type="http://schemas.openxmlformats.org/officeDocument/2006/relationships/vmlDrawing" Target="../drawings/vmlDrawing5.v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0.xml"/></Relationships>
</file>

<file path=ppt/slideLayouts/_rels/slideLayout1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0.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0.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0.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0.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0.xml"/></Relationships>
</file>

<file path=ppt/slideLayouts/_rels/slideLayout1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0.xml"/></Relationships>
</file>

<file path=ppt/slideLayouts/_rels/slideLayout17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Master" Target="../slideMasters/slideMaster10.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0.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0.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0.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1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1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1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19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1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19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19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hyperlink" Target="http://www.pval.com/" TargetMode="External"/><Relationship Id="rId2" Type="http://schemas.openxmlformats.org/officeDocument/2006/relationships/slideMaster" Target="../slideMasters/slideMaster12.xml"/><Relationship Id="rId1" Type="http://schemas.openxmlformats.org/officeDocument/2006/relationships/vmlDrawing" Target="../drawings/vmlDrawing7.vml"/><Relationship Id="rId6" Type="http://schemas.openxmlformats.org/officeDocument/2006/relationships/image" Target="../media/image5.png"/><Relationship Id="rId5" Type="http://schemas.openxmlformats.org/officeDocument/2006/relationships/oleObject" Target="../embeddings/oleObject7.bin"/><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1.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11.png"/><Relationship Id="rId2" Type="http://schemas.openxmlformats.org/officeDocument/2006/relationships/slideMaster" Target="../slideMasters/slideMaster12.xml"/><Relationship Id="rId1" Type="http://schemas.openxmlformats.org/officeDocument/2006/relationships/vmlDrawing" Target="../drawings/vmlDrawing8.v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5.png"/></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3.xml"/><Relationship Id="rId1" Type="http://schemas.openxmlformats.org/officeDocument/2006/relationships/vmlDrawing" Target="../drawings/vmlDrawing10.vml"/><Relationship Id="rId6" Type="http://schemas.openxmlformats.org/officeDocument/2006/relationships/image" Target="../media/image5.png"/><Relationship Id="rId5" Type="http://schemas.openxmlformats.org/officeDocument/2006/relationships/oleObject" Target="../embeddings/oleObject10.bin"/><Relationship Id="rId4" Type="http://schemas.openxmlformats.org/officeDocument/2006/relationships/image" Target="../media/image7.png"/></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6_Diapositive de titre">
    <p:spTree>
      <p:nvGrpSpPr>
        <p:cNvPr id="1" name=""/>
        <p:cNvGrpSpPr/>
        <p:nvPr/>
      </p:nvGrpSpPr>
      <p:grpSpPr>
        <a:xfrm>
          <a:off x="0" y="0"/>
          <a:ext cx="0" cy="0"/>
          <a:chOff x="0" y="0"/>
          <a:chExt cx="0" cy="0"/>
        </a:xfrm>
      </p:grpSpPr>
      <p:sp>
        <p:nvSpPr>
          <p:cNvPr id="8" name="Rectangle 7"/>
          <p:cNvSpPr/>
          <p:nvPr userDrawn="1"/>
        </p:nvSpPr>
        <p:spPr>
          <a:xfrm>
            <a:off x="7874000" y="6007652"/>
            <a:ext cx="1270000" cy="8503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200" dirty="0"/>
          </a:p>
        </p:txBody>
      </p:sp>
      <p:sp>
        <p:nvSpPr>
          <p:cNvPr id="11" name="Espace réservé du contenu 2"/>
          <p:cNvSpPr>
            <a:spLocks noGrp="1"/>
          </p:cNvSpPr>
          <p:nvPr>
            <p:ph idx="14" hasCustomPrompt="1"/>
          </p:nvPr>
        </p:nvSpPr>
        <p:spPr>
          <a:xfrm>
            <a:off x="432000" y="5184000"/>
            <a:ext cx="2304000" cy="648000"/>
          </a:xfrm>
          <a:prstGeom prst="rect">
            <a:avLst/>
          </a:prstGeom>
          <a:ln>
            <a:noFill/>
          </a:ln>
        </p:spPr>
        <p:txBody>
          <a:bodyPr/>
          <a:lstStyle>
            <a:lvl1pPr marL="0" indent="0" algn="ctr">
              <a:buNone/>
              <a:defRPr baseline="0"/>
            </a:lvl1pPr>
          </a:lstStyle>
          <a:p>
            <a:pPr lvl="0"/>
            <a:r>
              <a:rPr lang="fr-FR" dirty="0"/>
              <a:t>logo client</a:t>
            </a:r>
          </a:p>
        </p:txBody>
      </p:sp>
      <p:sp>
        <p:nvSpPr>
          <p:cNvPr id="13" name="Espace réservé du texte 13"/>
          <p:cNvSpPr>
            <a:spLocks noGrp="1"/>
          </p:cNvSpPr>
          <p:nvPr>
            <p:ph type="body" sz="quarter" idx="16" hasCustomPrompt="1"/>
          </p:nvPr>
        </p:nvSpPr>
        <p:spPr>
          <a:xfrm>
            <a:off x="3240000" y="4356000"/>
            <a:ext cx="5904000" cy="1476000"/>
          </a:xfrm>
          <a:prstGeom prst="rect">
            <a:avLst/>
          </a:prstGeom>
          <a:solidFill>
            <a:schemeClr val="accent3"/>
          </a:solidFill>
        </p:spPr>
        <p:txBody>
          <a:bodyPr vert="horz" lIns="396000" rIns="324000" anchor="ctr"/>
          <a:lstStyle>
            <a:lvl1pPr marL="0" indent="0" algn="just">
              <a:lnSpc>
                <a:spcPct val="90000"/>
              </a:lnSpc>
              <a:spcBef>
                <a:spcPts val="0"/>
              </a:spcBef>
              <a:buNone/>
              <a:defRPr sz="2000" cap="none" spc="0" baseline="0">
                <a:solidFill>
                  <a:schemeClr val="bg1"/>
                </a:solidFill>
              </a:defRPr>
            </a:lvl1pPr>
          </a:lstStyle>
          <a:p>
            <a:pPr lvl="0"/>
            <a:r>
              <a:rPr lang="fr-FR" dirty="0" smtClean="0"/>
              <a:t>Cliquez pour insérer un sous-titre cerveau droit (inspiré)</a:t>
            </a:r>
          </a:p>
        </p:txBody>
      </p:sp>
      <p:sp>
        <p:nvSpPr>
          <p:cNvPr id="3" name="Espace réservé du texte 2"/>
          <p:cNvSpPr>
            <a:spLocks noGrp="1"/>
          </p:cNvSpPr>
          <p:nvPr>
            <p:ph type="body" sz="quarter" idx="17" hasCustomPrompt="1"/>
          </p:nvPr>
        </p:nvSpPr>
        <p:spPr>
          <a:xfrm>
            <a:off x="7124700" y="5724525"/>
            <a:ext cx="2019300" cy="334963"/>
          </a:xfrm>
          <a:prstGeom prst="rect">
            <a:avLst/>
          </a:prstGeom>
          <a:solidFill>
            <a:schemeClr val="tx1"/>
          </a:solidFill>
        </p:spPr>
        <p:txBody>
          <a:bodyPr lIns="0" tIns="0" rIns="324000" bIns="0" anchor="ctr"/>
          <a:lstStyle>
            <a:lvl1pPr marL="0" indent="0" algn="r">
              <a:buNone/>
              <a:defRPr sz="1400">
                <a:solidFill>
                  <a:schemeClr val="bg1"/>
                </a:solidFill>
              </a:defRPr>
            </a:lvl1pPr>
          </a:lstStyle>
          <a:p>
            <a:pPr lvl="0"/>
            <a:r>
              <a:rPr lang="fr-FR" dirty="0" smtClean="0"/>
              <a:t>Date</a:t>
            </a:r>
            <a:endParaRPr lang="fr-FR" dirty="0"/>
          </a:p>
        </p:txBody>
      </p:sp>
      <p:sp>
        <p:nvSpPr>
          <p:cNvPr id="6" name="Titre 5"/>
          <p:cNvSpPr>
            <a:spLocks noGrp="1"/>
          </p:cNvSpPr>
          <p:nvPr>
            <p:ph type="title" hasCustomPrompt="1"/>
          </p:nvPr>
        </p:nvSpPr>
        <p:spPr>
          <a:xfrm>
            <a:off x="0" y="2268000"/>
            <a:ext cx="9143999" cy="1114027"/>
          </a:xfrm>
          <a:prstGeom prst="rect">
            <a:avLst/>
          </a:prstGeom>
        </p:spPr>
        <p:txBody>
          <a:bodyPr lIns="396000" tIns="0" rIns="324000" bIns="0"/>
          <a:lstStyle>
            <a:lvl1pPr algn="l">
              <a:defRPr sz="3600" b="1" baseline="0"/>
            </a:lvl1pPr>
          </a:lstStyle>
          <a:p>
            <a:r>
              <a:rPr lang="fr-FR" dirty="0" smtClean="0"/>
              <a:t>CLIQUEZ POUR INSERER UN TITRE</a:t>
            </a:r>
            <a:br>
              <a:rPr lang="fr-FR" dirty="0" smtClean="0"/>
            </a:br>
            <a:r>
              <a:rPr lang="fr-FR" dirty="0" smtClean="0"/>
              <a:t>CERVEAU GAUCHE (RATIONNEL)</a:t>
            </a:r>
            <a:endParaRPr lang="fr-FR" dirty="0"/>
          </a:p>
        </p:txBody>
      </p:sp>
      <p:sp>
        <p:nvSpPr>
          <p:cNvPr id="21" name="Espace réservé du texte 20"/>
          <p:cNvSpPr>
            <a:spLocks noGrp="1"/>
          </p:cNvSpPr>
          <p:nvPr>
            <p:ph type="body" sz="quarter" idx="18" hasCustomPrompt="1"/>
          </p:nvPr>
        </p:nvSpPr>
        <p:spPr>
          <a:xfrm>
            <a:off x="2264309" y="5932684"/>
            <a:ext cx="4772710" cy="227013"/>
          </a:xfrm>
          <a:prstGeom prst="rect">
            <a:avLst/>
          </a:prstGeom>
        </p:spPr>
        <p:txBody>
          <a:bodyPr lIns="0" tIns="0" rIns="0" bIns="0"/>
          <a:lstStyle>
            <a:lvl1pPr marL="0" indent="0" algn="r">
              <a:buNone/>
              <a:defRPr sz="900" baseline="0"/>
            </a:lvl1pPr>
            <a:lvl2pPr marL="457200" indent="0" algn="r">
              <a:buNone/>
              <a:defRPr/>
            </a:lvl2pPr>
            <a:lvl3pPr marL="914400" indent="0" algn="r">
              <a:buNone/>
              <a:defRPr/>
            </a:lvl3pPr>
            <a:lvl4pPr marL="1371600" indent="0" algn="r">
              <a:buNone/>
              <a:defRPr/>
            </a:lvl4pPr>
            <a:lvl5pPr marL="1828800" indent="0" algn="r">
              <a:buNone/>
              <a:defRPr/>
            </a:lvl5pPr>
          </a:lstStyle>
          <a:p>
            <a:pPr lvl="0"/>
            <a:r>
              <a:rPr lang="fr-FR" sz="1100" dirty="0" smtClean="0">
                <a:solidFill>
                  <a:schemeClr val="tx1"/>
                </a:solidFill>
              </a:rPr>
              <a:t>Nom Prénom </a:t>
            </a:r>
            <a:r>
              <a:rPr lang="fr-FR" sz="900" dirty="0" smtClean="0">
                <a:solidFill>
                  <a:schemeClr val="tx1"/>
                </a:solidFill>
              </a:rPr>
              <a:t>Téléphone Mail</a:t>
            </a:r>
            <a:endParaRPr lang="fr-FR" dirty="0"/>
          </a:p>
        </p:txBody>
      </p:sp>
    </p:spTree>
    <p:extLst>
      <p:ext uri="{BB962C8B-B14F-4D97-AF65-F5344CB8AC3E}">
        <p14:creationId xmlns:p14="http://schemas.microsoft.com/office/powerpoint/2010/main" val="226818459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3_Diapositive de titre">
    <p:spTree>
      <p:nvGrpSpPr>
        <p:cNvPr id="1" name=""/>
        <p:cNvGrpSpPr/>
        <p:nvPr/>
      </p:nvGrpSpPr>
      <p:grpSpPr>
        <a:xfrm>
          <a:off x="0" y="0"/>
          <a:ext cx="0" cy="0"/>
          <a:chOff x="0" y="0"/>
          <a:chExt cx="0" cy="0"/>
        </a:xfrm>
      </p:grpSpPr>
      <p:sp>
        <p:nvSpPr>
          <p:cNvPr id="3" name="Espace réservé pour une image  2"/>
          <p:cNvSpPr>
            <a:spLocks noGrp="1"/>
          </p:cNvSpPr>
          <p:nvPr>
            <p:ph type="pic" sz="quarter" idx="11"/>
          </p:nvPr>
        </p:nvSpPr>
        <p:spPr>
          <a:xfrm>
            <a:off x="0" y="0"/>
            <a:ext cx="9144000" cy="6858000"/>
          </a:xfrm>
          <a:prstGeom prst="rect">
            <a:avLst/>
          </a:prstGeom>
        </p:spPr>
        <p:txBody>
          <a:bodyPr/>
          <a:lstStyle/>
          <a:p>
            <a:endParaRPr lang="fr-FR"/>
          </a:p>
        </p:txBody>
      </p:sp>
      <p:sp>
        <p:nvSpPr>
          <p:cNvPr id="8" name="Rectangle 7"/>
          <p:cNvSpPr/>
          <p:nvPr userDrawn="1"/>
        </p:nvSpPr>
        <p:spPr>
          <a:xfrm>
            <a:off x="0" y="0"/>
            <a:ext cx="9144000" cy="68580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rgbClr val="30284E"/>
              </a:solidFill>
            </a:endParaRPr>
          </a:p>
        </p:txBody>
      </p:sp>
      <p:sp>
        <p:nvSpPr>
          <p:cNvPr id="5" name="Espace réservé du texte 2"/>
          <p:cNvSpPr>
            <a:spLocks noGrp="1"/>
          </p:cNvSpPr>
          <p:nvPr>
            <p:ph type="body" sz="quarter" idx="10" hasCustomPrompt="1"/>
          </p:nvPr>
        </p:nvSpPr>
        <p:spPr>
          <a:xfrm>
            <a:off x="0" y="4826000"/>
            <a:ext cx="7200899" cy="746368"/>
          </a:xfrm>
          <a:prstGeom prst="rect">
            <a:avLst/>
          </a:prstGeom>
          <a:solidFill>
            <a:schemeClr val="bg1"/>
          </a:solidFill>
        </p:spPr>
        <p:txBody>
          <a:bodyPr vert="horz" anchor="ctr">
            <a:noAutofit/>
          </a:bodyPr>
          <a:lstStyle>
            <a:lvl1pPr marL="0" indent="0" algn="r">
              <a:lnSpc>
                <a:spcPct val="90000"/>
              </a:lnSpc>
              <a:spcBef>
                <a:spcPts val="0"/>
              </a:spcBef>
              <a:buNone/>
              <a:defRPr sz="2400" b="0" cap="none" baseline="0">
                <a:solidFill>
                  <a:schemeClr val="tx1"/>
                </a:solidFill>
              </a:defRPr>
            </a:lvl1pPr>
          </a:lstStyle>
          <a:p>
            <a:pPr lvl="0"/>
            <a:r>
              <a:rPr lang="fr-FR" dirty="0" smtClean="0"/>
              <a:t> Titre de votre chapitre</a:t>
            </a:r>
            <a:endParaRPr lang="fr-FR" dirty="0"/>
          </a:p>
        </p:txBody>
      </p:sp>
    </p:spTree>
    <p:extLst>
      <p:ext uri="{BB962C8B-B14F-4D97-AF65-F5344CB8AC3E}">
        <p14:creationId xmlns:p14="http://schemas.microsoft.com/office/powerpoint/2010/main" val="3789269966"/>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5" name="ZoneTexte 4"/>
          <p:cNvSpPr txBox="1"/>
          <p:nvPr userDrawn="1"/>
        </p:nvSpPr>
        <p:spPr>
          <a:xfrm>
            <a:off x="5469467" y="0"/>
            <a:ext cx="184731" cy="369332"/>
          </a:xfrm>
          <a:prstGeom prst="rect">
            <a:avLst/>
          </a:prstGeom>
          <a:noFill/>
        </p:spPr>
        <p:txBody>
          <a:bodyPr wrap="none" rtlCol="0">
            <a:spAutoFit/>
          </a:bodyPr>
          <a:lstStyle/>
          <a:p>
            <a:endParaRPr lang="fr-FR" dirty="0">
              <a:solidFill>
                <a:srgbClr val="3C3C3B"/>
              </a:solidFill>
            </a:endParaRPr>
          </a:p>
        </p:txBody>
      </p:sp>
      <p:sp>
        <p:nvSpPr>
          <p:cNvPr id="6" name="Titre 1"/>
          <p:cNvSpPr>
            <a:spLocks noGrp="1"/>
          </p:cNvSpPr>
          <p:nvPr>
            <p:ph type="title" hasCustomPrompt="1"/>
          </p:nvPr>
        </p:nvSpPr>
        <p:spPr>
          <a:xfrm>
            <a:off x="324000" y="180000"/>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Tree>
    <p:extLst>
      <p:ext uri="{BB962C8B-B14F-4D97-AF65-F5344CB8AC3E}">
        <p14:creationId xmlns:p14="http://schemas.microsoft.com/office/powerpoint/2010/main" val="4239957400"/>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5" name="Espace réservé du contenu 2"/>
          <p:cNvSpPr>
            <a:spLocks noGrp="1"/>
          </p:cNvSpPr>
          <p:nvPr>
            <p:ph idx="1" hasCustomPrompt="1"/>
          </p:nvPr>
        </p:nvSpPr>
        <p:spPr>
          <a:xfrm>
            <a:off x="324000" y="1289750"/>
            <a:ext cx="4157143" cy="471790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6" name="Espace réservé du contenu 2"/>
          <p:cNvSpPr>
            <a:spLocks noGrp="1"/>
          </p:cNvSpPr>
          <p:nvPr>
            <p:ph idx="14" hasCustomPrompt="1"/>
          </p:nvPr>
        </p:nvSpPr>
        <p:spPr>
          <a:xfrm>
            <a:off x="4676123" y="1289750"/>
            <a:ext cx="4246685" cy="471790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3" name="Titre 1"/>
          <p:cNvSpPr>
            <a:spLocks noGrp="1"/>
          </p:cNvSpPr>
          <p:nvPr>
            <p:ph type="title" hasCustomPrompt="1"/>
          </p:nvPr>
        </p:nvSpPr>
        <p:spPr>
          <a:xfrm>
            <a:off x="324000" y="180000"/>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Tree>
    <p:extLst>
      <p:ext uri="{BB962C8B-B14F-4D97-AF65-F5344CB8AC3E}">
        <p14:creationId xmlns:p14="http://schemas.microsoft.com/office/powerpoint/2010/main" val="2660947738"/>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12" name="Espace réservé du contenu 2"/>
          <p:cNvSpPr>
            <a:spLocks noGrp="1"/>
          </p:cNvSpPr>
          <p:nvPr>
            <p:ph idx="14" hasCustomPrompt="1"/>
          </p:nvPr>
        </p:nvSpPr>
        <p:spPr>
          <a:xfrm>
            <a:off x="4676123" y="1289750"/>
            <a:ext cx="4246685" cy="471790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6" name="Espace réservé du contenu 2"/>
          <p:cNvSpPr>
            <a:spLocks noGrp="1"/>
          </p:cNvSpPr>
          <p:nvPr>
            <p:ph idx="1" hasCustomPrompt="1"/>
          </p:nvPr>
        </p:nvSpPr>
        <p:spPr>
          <a:xfrm>
            <a:off x="324000" y="1289750"/>
            <a:ext cx="4157143" cy="2286570"/>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7" name="Espace réservé du contenu 2"/>
          <p:cNvSpPr>
            <a:spLocks noGrp="1"/>
          </p:cNvSpPr>
          <p:nvPr>
            <p:ph idx="15" hasCustomPrompt="1"/>
          </p:nvPr>
        </p:nvSpPr>
        <p:spPr>
          <a:xfrm>
            <a:off x="324000" y="3749041"/>
            <a:ext cx="4157143" cy="225861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3" name="Titre 1"/>
          <p:cNvSpPr>
            <a:spLocks noGrp="1"/>
          </p:cNvSpPr>
          <p:nvPr>
            <p:ph type="title" hasCustomPrompt="1"/>
          </p:nvPr>
        </p:nvSpPr>
        <p:spPr>
          <a:xfrm>
            <a:off x="324000" y="196465"/>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Tree>
    <p:extLst>
      <p:ext uri="{BB962C8B-B14F-4D97-AF65-F5344CB8AC3E}">
        <p14:creationId xmlns:p14="http://schemas.microsoft.com/office/powerpoint/2010/main" val="3565030888"/>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13" name="Espace réservé du contenu 2"/>
          <p:cNvSpPr>
            <a:spLocks noGrp="1"/>
          </p:cNvSpPr>
          <p:nvPr>
            <p:ph idx="1" hasCustomPrompt="1"/>
          </p:nvPr>
        </p:nvSpPr>
        <p:spPr>
          <a:xfrm>
            <a:off x="324000" y="1291528"/>
            <a:ext cx="4157143" cy="227463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4" name="Espace réservé du contenu 2"/>
          <p:cNvSpPr>
            <a:spLocks noGrp="1"/>
          </p:cNvSpPr>
          <p:nvPr>
            <p:ph idx="15" hasCustomPrompt="1"/>
          </p:nvPr>
        </p:nvSpPr>
        <p:spPr>
          <a:xfrm>
            <a:off x="324000" y="3718561"/>
            <a:ext cx="4157143" cy="228909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5" name="Espace réservé du contenu 2"/>
          <p:cNvSpPr>
            <a:spLocks noGrp="1"/>
          </p:cNvSpPr>
          <p:nvPr>
            <p:ph idx="16" hasCustomPrompt="1"/>
          </p:nvPr>
        </p:nvSpPr>
        <p:spPr>
          <a:xfrm>
            <a:off x="4676123" y="1291528"/>
            <a:ext cx="4246685" cy="227463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6" name="Espace réservé du contenu 2"/>
          <p:cNvSpPr>
            <a:spLocks noGrp="1"/>
          </p:cNvSpPr>
          <p:nvPr>
            <p:ph idx="17" hasCustomPrompt="1"/>
          </p:nvPr>
        </p:nvSpPr>
        <p:spPr>
          <a:xfrm>
            <a:off x="4676123" y="3718561"/>
            <a:ext cx="4246685" cy="228909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8" name="Titre 1"/>
          <p:cNvSpPr>
            <a:spLocks noGrp="1"/>
          </p:cNvSpPr>
          <p:nvPr>
            <p:ph type="title" hasCustomPrompt="1"/>
          </p:nvPr>
        </p:nvSpPr>
        <p:spPr>
          <a:xfrm>
            <a:off x="324000" y="196465"/>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Tree>
    <p:extLst>
      <p:ext uri="{BB962C8B-B14F-4D97-AF65-F5344CB8AC3E}">
        <p14:creationId xmlns:p14="http://schemas.microsoft.com/office/powerpoint/2010/main" val="529936839"/>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10" name="Espace réservé du contenu 2"/>
          <p:cNvSpPr>
            <a:spLocks noGrp="1"/>
          </p:cNvSpPr>
          <p:nvPr>
            <p:ph idx="1" hasCustomPrompt="1"/>
          </p:nvPr>
        </p:nvSpPr>
        <p:spPr>
          <a:xfrm>
            <a:off x="324000" y="1289751"/>
            <a:ext cx="8635082" cy="2266250"/>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1" name="Espace réservé du contenu 2"/>
          <p:cNvSpPr>
            <a:spLocks noGrp="1"/>
          </p:cNvSpPr>
          <p:nvPr>
            <p:ph idx="15" hasCustomPrompt="1"/>
          </p:nvPr>
        </p:nvSpPr>
        <p:spPr>
          <a:xfrm>
            <a:off x="324000" y="3769361"/>
            <a:ext cx="8635082" cy="223829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5" name="Titre 1"/>
          <p:cNvSpPr>
            <a:spLocks noGrp="1"/>
          </p:cNvSpPr>
          <p:nvPr>
            <p:ph type="title" hasCustomPrompt="1"/>
          </p:nvPr>
        </p:nvSpPr>
        <p:spPr>
          <a:xfrm>
            <a:off x="324000" y="196465"/>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Tree>
    <p:extLst>
      <p:ext uri="{BB962C8B-B14F-4D97-AF65-F5344CB8AC3E}">
        <p14:creationId xmlns:p14="http://schemas.microsoft.com/office/powerpoint/2010/main" val="323318531"/>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8" name="Espace réservé du contenu 2"/>
          <p:cNvSpPr>
            <a:spLocks noGrp="1"/>
          </p:cNvSpPr>
          <p:nvPr>
            <p:ph idx="1" hasCustomPrompt="1"/>
          </p:nvPr>
        </p:nvSpPr>
        <p:spPr>
          <a:xfrm>
            <a:off x="324000" y="2172620"/>
            <a:ext cx="8634530" cy="3735641"/>
          </a:xfrm>
          <a:prstGeom prst="rect">
            <a:avLst/>
          </a:prstGeom>
        </p:spPr>
        <p:txBody>
          <a:bodyPr/>
          <a:lstStyle>
            <a:lvl1pPr marL="0" indent="0">
              <a:buNone/>
              <a:defRPr sz="1400" b="1">
                <a:solidFill>
                  <a:schemeClr val="tx1"/>
                </a:solidFill>
                <a:latin typeface="+mn-lt"/>
              </a:defRPr>
            </a:lvl1pPr>
            <a:lvl2pPr marL="457200" indent="0">
              <a:buNone/>
              <a:defRPr sz="2000">
                <a:solidFill>
                  <a:schemeClr val="tx1"/>
                </a:solidFill>
              </a:defRPr>
            </a:lvl2pPr>
            <a:lvl3pPr marL="1143000" indent="-228600">
              <a:buSzPct val="70000"/>
              <a:buFontTx/>
              <a:buBlip>
                <a:blip r:embed="rId2"/>
              </a:buBlip>
              <a:defRPr sz="2000">
                <a:solidFill>
                  <a:schemeClr val="tx1"/>
                </a:solidFill>
              </a:defRPr>
            </a:lvl3pPr>
            <a:lvl4pPr marL="1600200" indent="-228600">
              <a:buSzPct val="70000"/>
              <a:buFontTx/>
              <a:buBlip>
                <a:blip r:embed="rId2"/>
              </a:buBlip>
              <a:defRPr sz="1800">
                <a:solidFill>
                  <a:schemeClr val="tx1"/>
                </a:solidFill>
              </a:defRPr>
            </a:lvl4pPr>
          </a:lstStyle>
          <a:p>
            <a:pPr lvl="0"/>
            <a:r>
              <a:rPr lang="fr-FR"/>
              <a:t>Image</a:t>
            </a:r>
          </a:p>
        </p:txBody>
      </p:sp>
      <p:sp>
        <p:nvSpPr>
          <p:cNvPr id="11" name="Espace réservé du contenu 2"/>
          <p:cNvSpPr>
            <a:spLocks noGrp="1"/>
          </p:cNvSpPr>
          <p:nvPr>
            <p:ph idx="10" hasCustomPrompt="1"/>
          </p:nvPr>
        </p:nvSpPr>
        <p:spPr>
          <a:xfrm>
            <a:off x="324000" y="1289750"/>
            <a:ext cx="8634530" cy="759183"/>
          </a:xfrm>
          <a:prstGeom prst="rect">
            <a:avLst/>
          </a:prstGeom>
        </p:spPr>
        <p:txBody>
          <a:bodyPr lIns="0" rIns="0"/>
          <a:lstStyle>
            <a:lvl1pPr marL="0" indent="0">
              <a:buNone/>
              <a:defRPr sz="1400" b="1">
                <a:solidFill>
                  <a:schemeClr val="tx1"/>
                </a:solidFill>
                <a:latin typeface="+mn-lt"/>
              </a:defRPr>
            </a:lvl1pPr>
            <a:lvl2pPr marL="457200" indent="0">
              <a:buNone/>
              <a:defRPr sz="2000">
                <a:solidFill>
                  <a:schemeClr val="tx1"/>
                </a:solidFill>
              </a:defRPr>
            </a:lvl2pPr>
            <a:lvl3pPr marL="1143000" indent="-228600">
              <a:buSzPct val="70000"/>
              <a:buFontTx/>
              <a:buBlip>
                <a:blip r:embed="rId2"/>
              </a:buBlip>
              <a:defRPr sz="2000">
                <a:solidFill>
                  <a:schemeClr val="tx1"/>
                </a:solidFill>
              </a:defRPr>
            </a:lvl3pPr>
            <a:lvl4pPr marL="1600200" indent="-228600">
              <a:buSzPct val="70000"/>
              <a:buFontTx/>
              <a:buBlip>
                <a:blip r:embed="rId2"/>
              </a:buBlip>
              <a:defRPr sz="1800">
                <a:solidFill>
                  <a:schemeClr val="tx1"/>
                </a:solidFill>
              </a:defRPr>
            </a:lvl4pPr>
          </a:lstStyle>
          <a:p>
            <a:pPr lvl="0"/>
            <a:r>
              <a:rPr lang="fr-FR"/>
              <a:t>Titre de l’image</a:t>
            </a:r>
          </a:p>
        </p:txBody>
      </p:sp>
      <p:sp>
        <p:nvSpPr>
          <p:cNvPr id="5" name="Titre 1"/>
          <p:cNvSpPr>
            <a:spLocks noGrp="1"/>
          </p:cNvSpPr>
          <p:nvPr>
            <p:ph type="title" hasCustomPrompt="1"/>
          </p:nvPr>
        </p:nvSpPr>
        <p:spPr>
          <a:xfrm>
            <a:off x="324000" y="196465"/>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Tree>
    <p:extLst>
      <p:ext uri="{BB962C8B-B14F-4D97-AF65-F5344CB8AC3E}">
        <p14:creationId xmlns:p14="http://schemas.microsoft.com/office/powerpoint/2010/main" val="3258035553"/>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a:xfrm>
            <a:off x="324000" y="1289751"/>
            <a:ext cx="8634530" cy="4618512"/>
          </a:xfrm>
          <a:prstGeom prst="rect">
            <a:avLst/>
          </a:prstGeom>
        </p:spPr>
        <p:txBody>
          <a:bodyPr/>
          <a:lstStyle>
            <a:lvl1pPr marL="0" marR="0" indent="0" algn="l" defTabSz="457200" rtl="0" eaLnBrk="1" fontAlgn="auto" latinLnBrk="0" hangingPunct="1">
              <a:lnSpc>
                <a:spcPct val="100000"/>
              </a:lnSpc>
              <a:spcBef>
                <a:spcPts val="55"/>
              </a:spcBef>
              <a:spcAft>
                <a:spcPts val="0"/>
              </a:spcAft>
              <a:buClrTx/>
              <a:buSzTx/>
              <a:buFont typeface="Arial"/>
              <a:buNone/>
              <a:tabLst/>
              <a:defRPr sz="1400" b="1">
                <a:solidFill>
                  <a:schemeClr val="tx1"/>
                </a:solidFill>
                <a:latin typeface="+mn-lt"/>
              </a:defRPr>
            </a:lvl1pPr>
            <a:lvl2pPr marL="457200" indent="0">
              <a:buNone/>
              <a:defRPr sz="2000">
                <a:solidFill>
                  <a:schemeClr val="tx1"/>
                </a:solidFill>
              </a:defRPr>
            </a:lvl2pPr>
            <a:lvl3pPr marL="1143000" indent="-228600">
              <a:buSzPct val="70000"/>
              <a:buFontTx/>
              <a:buBlip>
                <a:blip r:embed="rId2"/>
              </a:buBlip>
              <a:defRPr sz="2000">
                <a:solidFill>
                  <a:schemeClr val="tx1"/>
                </a:solidFill>
              </a:defRPr>
            </a:lvl3pPr>
            <a:lvl4pPr marL="1600200" indent="-228600">
              <a:buSzPct val="70000"/>
              <a:buFontTx/>
              <a:buBlip>
                <a:blip r:embed="rId2"/>
              </a:buBlip>
              <a:defRPr sz="1800">
                <a:solidFill>
                  <a:schemeClr val="tx1"/>
                </a:solidFill>
              </a:defRPr>
            </a:lvl4pPr>
          </a:lstStyle>
          <a:p>
            <a:pPr marL="0" marR="0" lvl="0" indent="0" algn="l" defTabSz="457200" rtl="0" eaLnBrk="1" fontAlgn="auto" latinLnBrk="0" hangingPunct="1">
              <a:lnSpc>
                <a:spcPct val="100000"/>
              </a:lnSpc>
              <a:spcBef>
                <a:spcPts val="55"/>
              </a:spcBef>
              <a:spcAft>
                <a:spcPts val="0"/>
              </a:spcAft>
              <a:buClrTx/>
              <a:buSzTx/>
              <a:buFont typeface="Arial"/>
              <a:buNone/>
              <a:tabLst/>
              <a:defRPr/>
            </a:pPr>
            <a:r>
              <a:rPr lang="fr-FR"/>
              <a:t>Image</a:t>
            </a:r>
          </a:p>
        </p:txBody>
      </p:sp>
      <p:sp>
        <p:nvSpPr>
          <p:cNvPr id="4" name="Titre 1"/>
          <p:cNvSpPr>
            <a:spLocks noGrp="1"/>
          </p:cNvSpPr>
          <p:nvPr>
            <p:ph type="title" hasCustomPrompt="1"/>
          </p:nvPr>
        </p:nvSpPr>
        <p:spPr>
          <a:xfrm>
            <a:off x="324000" y="196465"/>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Tree>
    <p:extLst>
      <p:ext uri="{BB962C8B-B14F-4D97-AF65-F5344CB8AC3E}">
        <p14:creationId xmlns:p14="http://schemas.microsoft.com/office/powerpoint/2010/main" val="282025783"/>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3_Diapositive de titre">
    <p:spTree>
      <p:nvGrpSpPr>
        <p:cNvPr id="1" name=""/>
        <p:cNvGrpSpPr/>
        <p:nvPr/>
      </p:nvGrpSpPr>
      <p:grpSpPr>
        <a:xfrm>
          <a:off x="0" y="0"/>
          <a:ext cx="0" cy="0"/>
          <a:chOff x="0" y="0"/>
          <a:chExt cx="0" cy="0"/>
        </a:xfrm>
      </p:grpSpPr>
      <p:sp>
        <p:nvSpPr>
          <p:cNvPr id="3" name="Espace réservé pour une image  2"/>
          <p:cNvSpPr>
            <a:spLocks noGrp="1"/>
          </p:cNvSpPr>
          <p:nvPr>
            <p:ph type="pic" sz="quarter" idx="11"/>
          </p:nvPr>
        </p:nvSpPr>
        <p:spPr>
          <a:xfrm>
            <a:off x="0" y="0"/>
            <a:ext cx="9144000" cy="6858000"/>
          </a:xfrm>
          <a:prstGeom prst="rect">
            <a:avLst/>
          </a:prstGeom>
        </p:spPr>
        <p:txBody>
          <a:bodyPr/>
          <a:lstStyle/>
          <a:p>
            <a:endParaRPr lang="fr-FR"/>
          </a:p>
        </p:txBody>
      </p:sp>
      <p:sp>
        <p:nvSpPr>
          <p:cNvPr id="8" name="Rectangle 7"/>
          <p:cNvSpPr/>
          <p:nvPr userDrawn="1"/>
        </p:nvSpPr>
        <p:spPr>
          <a:xfrm>
            <a:off x="0" y="0"/>
            <a:ext cx="9144000" cy="68580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rgbClr val="30284E"/>
              </a:solidFill>
            </a:endParaRPr>
          </a:p>
        </p:txBody>
      </p:sp>
      <p:pic>
        <p:nvPicPr>
          <p:cNvPr id="17" name="Image 16" descr="Logopvalpptblan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05471" y="4579815"/>
            <a:ext cx="1712363" cy="992553"/>
          </a:xfrm>
          <a:prstGeom prst="rect">
            <a:avLst/>
          </a:prstGeom>
        </p:spPr>
      </p:pic>
      <p:sp>
        <p:nvSpPr>
          <p:cNvPr id="5" name="Espace réservé du texte 2"/>
          <p:cNvSpPr>
            <a:spLocks noGrp="1"/>
          </p:cNvSpPr>
          <p:nvPr>
            <p:ph type="body" sz="quarter" idx="10" hasCustomPrompt="1"/>
          </p:nvPr>
        </p:nvSpPr>
        <p:spPr>
          <a:xfrm>
            <a:off x="0" y="4826000"/>
            <a:ext cx="7200899" cy="746368"/>
          </a:xfrm>
          <a:prstGeom prst="rect">
            <a:avLst/>
          </a:prstGeom>
          <a:solidFill>
            <a:schemeClr val="bg1"/>
          </a:solidFill>
        </p:spPr>
        <p:txBody>
          <a:bodyPr vert="horz" anchor="ctr">
            <a:noAutofit/>
          </a:bodyPr>
          <a:lstStyle>
            <a:lvl1pPr marL="0" indent="0" algn="r">
              <a:lnSpc>
                <a:spcPct val="90000"/>
              </a:lnSpc>
              <a:spcBef>
                <a:spcPts val="0"/>
              </a:spcBef>
              <a:buNone/>
              <a:defRPr sz="2400" b="1" cap="none" baseline="0">
                <a:solidFill>
                  <a:schemeClr val="tx1"/>
                </a:solidFill>
              </a:defRPr>
            </a:lvl1pPr>
          </a:lstStyle>
          <a:p>
            <a:pPr lvl="0"/>
            <a:r>
              <a:rPr lang="fr-FR" dirty="0" smtClean="0"/>
              <a:t> Titre de votre chapitre</a:t>
            </a:r>
            <a:endParaRPr lang="fr-FR" dirty="0"/>
          </a:p>
        </p:txBody>
      </p:sp>
    </p:spTree>
    <p:extLst>
      <p:ext uri="{BB962C8B-B14F-4D97-AF65-F5344CB8AC3E}">
        <p14:creationId xmlns:p14="http://schemas.microsoft.com/office/powerpoint/2010/main" val="3816997071"/>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1_Diapositive de titre">
    <p:spTree>
      <p:nvGrpSpPr>
        <p:cNvPr id="1" name=""/>
        <p:cNvGrpSpPr/>
        <p:nvPr/>
      </p:nvGrpSpPr>
      <p:grpSpPr>
        <a:xfrm>
          <a:off x="0" y="0"/>
          <a:ext cx="0" cy="0"/>
          <a:chOff x="0" y="0"/>
          <a:chExt cx="0" cy="0"/>
        </a:xfrm>
      </p:grpSpPr>
      <p:sp>
        <p:nvSpPr>
          <p:cNvPr id="6" name="Espace réservé pour une image  5"/>
          <p:cNvSpPr>
            <a:spLocks noGrp="1"/>
          </p:cNvSpPr>
          <p:nvPr>
            <p:ph type="pic" sz="quarter" idx="11"/>
          </p:nvPr>
        </p:nvSpPr>
        <p:spPr>
          <a:xfrm>
            <a:off x="0" y="0"/>
            <a:ext cx="9144000" cy="6858000"/>
          </a:xfrm>
          <a:prstGeom prst="rect">
            <a:avLst/>
          </a:prstGeom>
        </p:spPr>
        <p:txBody>
          <a:bodyPr/>
          <a:lstStyle/>
          <a:p>
            <a:endParaRPr lang="fr-FR"/>
          </a:p>
        </p:txBody>
      </p:sp>
      <p:sp>
        <p:nvSpPr>
          <p:cNvPr id="8" name="Rectangle 7"/>
          <p:cNvSpPr/>
          <p:nvPr userDrawn="1"/>
        </p:nvSpPr>
        <p:spPr>
          <a:xfrm>
            <a:off x="0" y="0"/>
            <a:ext cx="9144000" cy="68580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rgbClr val="30284E"/>
              </a:solidFill>
            </a:endParaRPr>
          </a:p>
        </p:txBody>
      </p:sp>
      <p:pic>
        <p:nvPicPr>
          <p:cNvPr id="17" name="Image 16" descr="Logopvalpptblan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05471" y="4579815"/>
            <a:ext cx="1712363" cy="992553"/>
          </a:xfrm>
          <a:prstGeom prst="rect">
            <a:avLst/>
          </a:prstGeom>
        </p:spPr>
      </p:pic>
      <p:sp>
        <p:nvSpPr>
          <p:cNvPr id="5" name="Espace réservé du texte 2"/>
          <p:cNvSpPr>
            <a:spLocks noGrp="1"/>
          </p:cNvSpPr>
          <p:nvPr>
            <p:ph type="body" sz="quarter" idx="10" hasCustomPrompt="1"/>
          </p:nvPr>
        </p:nvSpPr>
        <p:spPr>
          <a:xfrm>
            <a:off x="0" y="4826000"/>
            <a:ext cx="7200899" cy="746368"/>
          </a:xfrm>
          <a:prstGeom prst="rect">
            <a:avLst/>
          </a:prstGeom>
          <a:solidFill>
            <a:schemeClr val="bg1"/>
          </a:solidFill>
        </p:spPr>
        <p:txBody>
          <a:bodyPr vert="horz" anchor="ctr">
            <a:noAutofit/>
          </a:bodyPr>
          <a:lstStyle>
            <a:lvl1pPr marL="0" indent="0" algn="r">
              <a:lnSpc>
                <a:spcPct val="90000"/>
              </a:lnSpc>
              <a:spcBef>
                <a:spcPts val="0"/>
              </a:spcBef>
              <a:buNone/>
              <a:defRPr sz="2400" b="1" cap="none" baseline="0">
                <a:solidFill>
                  <a:schemeClr val="accent1"/>
                </a:solidFill>
              </a:defRPr>
            </a:lvl1pPr>
          </a:lstStyle>
          <a:p>
            <a:pPr lvl="0"/>
            <a:r>
              <a:rPr lang="fr-FR" dirty="0" smtClean="0"/>
              <a:t> Titre de votre chapitre</a:t>
            </a:r>
            <a:endParaRPr lang="fr-FR" dirty="0"/>
          </a:p>
        </p:txBody>
      </p:sp>
    </p:spTree>
    <p:extLst>
      <p:ext uri="{BB962C8B-B14F-4D97-AF65-F5344CB8AC3E}">
        <p14:creationId xmlns:p14="http://schemas.microsoft.com/office/powerpoint/2010/main" val="1690399681"/>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1_Disposition personnalisée">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rgbClr val="30284E"/>
              </a:solidFill>
            </a:endParaRPr>
          </a:p>
        </p:txBody>
      </p:sp>
      <p:sp>
        <p:nvSpPr>
          <p:cNvPr id="7" name="Espace réservé du contenu 2"/>
          <p:cNvSpPr>
            <a:spLocks noGrp="1"/>
          </p:cNvSpPr>
          <p:nvPr>
            <p:ph idx="1" hasCustomPrompt="1"/>
          </p:nvPr>
        </p:nvSpPr>
        <p:spPr>
          <a:xfrm>
            <a:off x="-1" y="0"/>
            <a:ext cx="9144000" cy="6858000"/>
          </a:xfrm>
          <a:prstGeom prst="rect">
            <a:avLst/>
          </a:prstGeom>
          <a:ln>
            <a:noFill/>
          </a:ln>
        </p:spPr>
        <p:txBody>
          <a:bodyPr/>
          <a:lstStyle>
            <a:lvl1pPr marL="0" indent="0">
              <a:buNone/>
              <a:defRPr baseline="0"/>
            </a:lvl1pPr>
          </a:lstStyle>
          <a:p>
            <a:pPr lvl="0"/>
            <a:r>
              <a:rPr lang="fr-FR" dirty="0"/>
              <a:t>image de fond foncée</a:t>
            </a:r>
          </a:p>
        </p:txBody>
      </p:sp>
      <p:sp>
        <p:nvSpPr>
          <p:cNvPr id="6" name="Espace réservé du texte 2"/>
          <p:cNvSpPr>
            <a:spLocks noGrp="1"/>
          </p:cNvSpPr>
          <p:nvPr>
            <p:ph type="body" sz="quarter" idx="10" hasCustomPrompt="1"/>
          </p:nvPr>
        </p:nvSpPr>
        <p:spPr>
          <a:xfrm>
            <a:off x="0" y="4826000"/>
            <a:ext cx="7200899" cy="746368"/>
          </a:xfrm>
          <a:prstGeom prst="rect">
            <a:avLst/>
          </a:prstGeom>
          <a:solidFill>
            <a:schemeClr val="bg1"/>
          </a:solidFill>
        </p:spPr>
        <p:txBody>
          <a:bodyPr vert="horz" anchor="ctr">
            <a:noAutofit/>
          </a:bodyPr>
          <a:lstStyle>
            <a:lvl1pPr marL="0" indent="0" algn="r">
              <a:lnSpc>
                <a:spcPct val="90000"/>
              </a:lnSpc>
              <a:spcBef>
                <a:spcPts val="0"/>
              </a:spcBef>
              <a:buNone/>
              <a:defRPr sz="2400" b="1" cap="none" baseline="0">
                <a:solidFill>
                  <a:schemeClr val="accent2"/>
                </a:solidFill>
              </a:defRPr>
            </a:lvl1pPr>
          </a:lstStyle>
          <a:p>
            <a:pPr lvl="0"/>
            <a:r>
              <a:rPr lang="fr-FR" dirty="0" smtClean="0"/>
              <a:t> Titre de votre chapitre</a:t>
            </a:r>
            <a:endParaRPr lang="fr-FR" dirty="0"/>
          </a:p>
        </p:txBody>
      </p:sp>
      <p:pic>
        <p:nvPicPr>
          <p:cNvPr id="8" name="Image 7" descr="Logopvalpptblan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16267" y="4579815"/>
            <a:ext cx="1712363" cy="992553"/>
          </a:xfrm>
          <a:prstGeom prst="rect">
            <a:avLst/>
          </a:prstGeom>
        </p:spPr>
      </p:pic>
    </p:spTree>
    <p:extLst>
      <p:ext uri="{BB962C8B-B14F-4D97-AF65-F5344CB8AC3E}">
        <p14:creationId xmlns:p14="http://schemas.microsoft.com/office/powerpoint/2010/main" val="256557025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Diapositive de titre">
    <p:spTree>
      <p:nvGrpSpPr>
        <p:cNvPr id="1" name=""/>
        <p:cNvGrpSpPr/>
        <p:nvPr/>
      </p:nvGrpSpPr>
      <p:grpSpPr>
        <a:xfrm>
          <a:off x="0" y="0"/>
          <a:ext cx="0" cy="0"/>
          <a:chOff x="0" y="0"/>
          <a:chExt cx="0" cy="0"/>
        </a:xfrm>
      </p:grpSpPr>
      <p:sp>
        <p:nvSpPr>
          <p:cNvPr id="6" name="Espace réservé pour une image  5"/>
          <p:cNvSpPr>
            <a:spLocks noGrp="1"/>
          </p:cNvSpPr>
          <p:nvPr>
            <p:ph type="pic" sz="quarter" idx="11"/>
          </p:nvPr>
        </p:nvSpPr>
        <p:spPr>
          <a:xfrm>
            <a:off x="0" y="0"/>
            <a:ext cx="9144000" cy="6858000"/>
          </a:xfrm>
          <a:prstGeom prst="rect">
            <a:avLst/>
          </a:prstGeom>
        </p:spPr>
        <p:txBody>
          <a:bodyPr/>
          <a:lstStyle/>
          <a:p>
            <a:endParaRPr lang="fr-FR"/>
          </a:p>
        </p:txBody>
      </p:sp>
      <p:sp>
        <p:nvSpPr>
          <p:cNvPr id="8" name="Rectangle 7"/>
          <p:cNvSpPr/>
          <p:nvPr userDrawn="1"/>
        </p:nvSpPr>
        <p:spPr>
          <a:xfrm>
            <a:off x="0" y="0"/>
            <a:ext cx="9144000" cy="68580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2"/>
              </a:solidFill>
            </a:endParaRPr>
          </a:p>
        </p:txBody>
      </p:sp>
      <p:sp>
        <p:nvSpPr>
          <p:cNvPr id="5" name="Espace réservé du texte 2"/>
          <p:cNvSpPr>
            <a:spLocks noGrp="1"/>
          </p:cNvSpPr>
          <p:nvPr>
            <p:ph type="body" sz="quarter" idx="10" hasCustomPrompt="1"/>
          </p:nvPr>
        </p:nvSpPr>
        <p:spPr>
          <a:xfrm>
            <a:off x="0" y="4826000"/>
            <a:ext cx="7200899" cy="746368"/>
          </a:xfrm>
          <a:prstGeom prst="rect">
            <a:avLst/>
          </a:prstGeom>
          <a:solidFill>
            <a:schemeClr val="bg1"/>
          </a:solidFill>
        </p:spPr>
        <p:txBody>
          <a:bodyPr vert="horz" anchor="ctr">
            <a:noAutofit/>
          </a:bodyPr>
          <a:lstStyle>
            <a:lvl1pPr marL="0" indent="0" algn="r">
              <a:lnSpc>
                <a:spcPct val="90000"/>
              </a:lnSpc>
              <a:spcBef>
                <a:spcPts val="0"/>
              </a:spcBef>
              <a:buNone/>
              <a:defRPr sz="2400" b="0" cap="none" baseline="0">
                <a:solidFill>
                  <a:schemeClr val="accent1"/>
                </a:solidFill>
              </a:defRPr>
            </a:lvl1pPr>
          </a:lstStyle>
          <a:p>
            <a:pPr lvl="0"/>
            <a:r>
              <a:rPr lang="fr-FR" dirty="0" smtClean="0"/>
              <a:t> Titre de votre chapitre</a:t>
            </a:r>
            <a:endParaRPr lang="fr-FR" dirty="0"/>
          </a:p>
        </p:txBody>
      </p:sp>
    </p:spTree>
    <p:extLst>
      <p:ext uri="{BB962C8B-B14F-4D97-AF65-F5344CB8AC3E}">
        <p14:creationId xmlns:p14="http://schemas.microsoft.com/office/powerpoint/2010/main" val="1481597852"/>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2_Disposition personnalisée">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rgbClr val="30284E"/>
              </a:solidFill>
            </a:endParaRPr>
          </a:p>
        </p:txBody>
      </p:sp>
      <p:sp>
        <p:nvSpPr>
          <p:cNvPr id="6" name="Espace réservé du contenu 2"/>
          <p:cNvSpPr>
            <a:spLocks noGrp="1"/>
          </p:cNvSpPr>
          <p:nvPr>
            <p:ph idx="1" hasCustomPrompt="1"/>
          </p:nvPr>
        </p:nvSpPr>
        <p:spPr>
          <a:xfrm>
            <a:off x="0" y="0"/>
            <a:ext cx="9144000" cy="6858000"/>
          </a:xfrm>
          <a:prstGeom prst="rect">
            <a:avLst/>
          </a:prstGeom>
          <a:ln>
            <a:noFill/>
          </a:ln>
        </p:spPr>
        <p:txBody>
          <a:bodyPr/>
          <a:lstStyle>
            <a:lvl1pPr marL="0" indent="0">
              <a:buNone/>
              <a:defRPr baseline="0"/>
            </a:lvl1pPr>
          </a:lstStyle>
          <a:p>
            <a:pPr lvl="0"/>
            <a:r>
              <a:rPr lang="fr-FR" dirty="0"/>
              <a:t>image de fond foncée</a:t>
            </a:r>
          </a:p>
        </p:txBody>
      </p:sp>
      <p:pic>
        <p:nvPicPr>
          <p:cNvPr id="8" name="Image 7" descr="Logopvalpptblan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05471" y="4579815"/>
            <a:ext cx="1712363" cy="992553"/>
          </a:xfrm>
          <a:prstGeom prst="rect">
            <a:avLst/>
          </a:prstGeom>
        </p:spPr>
      </p:pic>
      <p:sp>
        <p:nvSpPr>
          <p:cNvPr id="7" name="Espace réservé du texte 2"/>
          <p:cNvSpPr>
            <a:spLocks noGrp="1"/>
          </p:cNvSpPr>
          <p:nvPr>
            <p:ph type="body" sz="quarter" idx="10" hasCustomPrompt="1"/>
          </p:nvPr>
        </p:nvSpPr>
        <p:spPr>
          <a:xfrm>
            <a:off x="0" y="4826000"/>
            <a:ext cx="7200899" cy="746368"/>
          </a:xfrm>
          <a:prstGeom prst="rect">
            <a:avLst/>
          </a:prstGeom>
          <a:solidFill>
            <a:schemeClr val="bg1"/>
          </a:solidFill>
        </p:spPr>
        <p:txBody>
          <a:bodyPr vert="horz" anchor="ctr">
            <a:noAutofit/>
          </a:bodyPr>
          <a:lstStyle>
            <a:lvl1pPr marL="0" indent="0" algn="r">
              <a:lnSpc>
                <a:spcPct val="90000"/>
              </a:lnSpc>
              <a:spcBef>
                <a:spcPts val="0"/>
              </a:spcBef>
              <a:buNone/>
              <a:defRPr sz="2400" b="1" cap="none" baseline="0">
                <a:solidFill>
                  <a:schemeClr val="accent3"/>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1872629980"/>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3_Disposition personnalisée">
    <p:spTree>
      <p:nvGrpSpPr>
        <p:cNvPr id="1" name=""/>
        <p:cNvGrpSpPr/>
        <p:nvPr/>
      </p:nvGrpSpPr>
      <p:grpSpPr>
        <a:xfrm>
          <a:off x="0" y="0"/>
          <a:ext cx="0" cy="0"/>
          <a:chOff x="0" y="0"/>
          <a:chExt cx="0" cy="0"/>
        </a:xfrm>
      </p:grpSpPr>
      <p:sp>
        <p:nvSpPr>
          <p:cNvPr id="4" name="Espace réservé pour une image  3"/>
          <p:cNvSpPr>
            <a:spLocks noGrp="1"/>
          </p:cNvSpPr>
          <p:nvPr>
            <p:ph type="pic" sz="quarter" idx="11"/>
          </p:nvPr>
        </p:nvSpPr>
        <p:spPr>
          <a:xfrm>
            <a:off x="0" y="0"/>
            <a:ext cx="9144000" cy="6858000"/>
          </a:xfrm>
          <a:prstGeom prst="rect">
            <a:avLst/>
          </a:prstGeom>
        </p:spPr>
        <p:txBody>
          <a:bodyPr vert="horz"/>
          <a:lstStyle/>
          <a:p>
            <a:endParaRPr lang="fr-FR"/>
          </a:p>
        </p:txBody>
      </p:sp>
      <p:pic>
        <p:nvPicPr>
          <p:cNvPr id="8" name="Image 7" descr="Logopvalpp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15199" y="4580664"/>
            <a:ext cx="1695938" cy="983031"/>
          </a:xfrm>
          <a:prstGeom prst="rect">
            <a:avLst/>
          </a:prstGeom>
        </p:spPr>
      </p:pic>
      <p:sp>
        <p:nvSpPr>
          <p:cNvPr id="6" name="Espace réservé du texte 2"/>
          <p:cNvSpPr>
            <a:spLocks noGrp="1"/>
          </p:cNvSpPr>
          <p:nvPr>
            <p:ph type="body" sz="quarter" idx="10" hasCustomPrompt="1"/>
          </p:nvPr>
        </p:nvSpPr>
        <p:spPr>
          <a:xfrm>
            <a:off x="0" y="4825999"/>
            <a:ext cx="7200899" cy="737695"/>
          </a:xfrm>
          <a:prstGeom prst="rect">
            <a:avLst/>
          </a:prstGeom>
          <a:solidFill>
            <a:schemeClr val="tx1"/>
          </a:solidFill>
        </p:spPr>
        <p:txBody>
          <a:bodyPr vert="horz" anchor="ctr">
            <a:noAutofit/>
          </a:bodyPr>
          <a:lstStyle>
            <a:lvl1pPr marL="0" indent="0" algn="r">
              <a:lnSpc>
                <a:spcPct val="90000"/>
              </a:lnSpc>
              <a:spcBef>
                <a:spcPts val="0"/>
              </a:spcBef>
              <a:buNone/>
              <a:defRPr sz="2400" b="1" cap="none" baseline="0">
                <a:solidFill>
                  <a:schemeClr val="bg1"/>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1315338781"/>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5_Disposition personnalisée">
    <p:spTree>
      <p:nvGrpSpPr>
        <p:cNvPr id="1" name=""/>
        <p:cNvGrpSpPr/>
        <p:nvPr/>
      </p:nvGrpSpPr>
      <p:grpSpPr>
        <a:xfrm>
          <a:off x="0" y="0"/>
          <a:ext cx="0" cy="0"/>
          <a:chOff x="0" y="0"/>
          <a:chExt cx="0" cy="0"/>
        </a:xfrm>
      </p:grpSpPr>
      <p:sp>
        <p:nvSpPr>
          <p:cNvPr id="7" name="Espace réservé pour une image  3"/>
          <p:cNvSpPr>
            <a:spLocks noGrp="1"/>
          </p:cNvSpPr>
          <p:nvPr>
            <p:ph type="pic" sz="quarter" idx="11"/>
          </p:nvPr>
        </p:nvSpPr>
        <p:spPr>
          <a:xfrm>
            <a:off x="0" y="0"/>
            <a:ext cx="9144000" cy="6858000"/>
          </a:xfrm>
          <a:prstGeom prst="rect">
            <a:avLst/>
          </a:prstGeom>
        </p:spPr>
        <p:txBody>
          <a:bodyPr vert="horz"/>
          <a:lstStyle/>
          <a:p>
            <a:endParaRPr lang="fr-FR"/>
          </a:p>
        </p:txBody>
      </p:sp>
      <p:pic>
        <p:nvPicPr>
          <p:cNvPr id="8" name="Image 7" descr="Logopvalpp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15199" y="4580664"/>
            <a:ext cx="1695938" cy="983031"/>
          </a:xfrm>
          <a:prstGeom prst="rect">
            <a:avLst/>
          </a:prstGeom>
        </p:spPr>
      </p:pic>
      <p:sp>
        <p:nvSpPr>
          <p:cNvPr id="6" name="Espace réservé du texte 2"/>
          <p:cNvSpPr>
            <a:spLocks noGrp="1"/>
          </p:cNvSpPr>
          <p:nvPr>
            <p:ph type="body" sz="quarter" idx="10" hasCustomPrompt="1"/>
          </p:nvPr>
        </p:nvSpPr>
        <p:spPr>
          <a:xfrm>
            <a:off x="0" y="4825999"/>
            <a:ext cx="7200899" cy="737695"/>
          </a:xfrm>
          <a:prstGeom prst="rect">
            <a:avLst/>
          </a:prstGeom>
          <a:solidFill>
            <a:schemeClr val="accent1"/>
          </a:solidFill>
        </p:spPr>
        <p:txBody>
          <a:bodyPr vert="horz" anchor="ctr">
            <a:noAutofit/>
          </a:bodyPr>
          <a:lstStyle>
            <a:lvl1pPr marL="0" indent="0" algn="r">
              <a:lnSpc>
                <a:spcPct val="90000"/>
              </a:lnSpc>
              <a:spcBef>
                <a:spcPts val="0"/>
              </a:spcBef>
              <a:buNone/>
              <a:defRPr sz="2400" b="1" cap="none" baseline="0">
                <a:solidFill>
                  <a:schemeClr val="bg1"/>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300684457"/>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1_Titre et contenu">
    <p:spTree>
      <p:nvGrpSpPr>
        <p:cNvPr id="1" name=""/>
        <p:cNvGrpSpPr/>
        <p:nvPr/>
      </p:nvGrpSpPr>
      <p:grpSpPr>
        <a:xfrm>
          <a:off x="0" y="0"/>
          <a:ext cx="0" cy="0"/>
          <a:chOff x="0" y="0"/>
          <a:chExt cx="0" cy="0"/>
        </a:xfrm>
      </p:grpSpPr>
      <p:sp>
        <p:nvSpPr>
          <p:cNvPr id="7" name="Espace réservé pour une image  3"/>
          <p:cNvSpPr>
            <a:spLocks noGrp="1"/>
          </p:cNvSpPr>
          <p:nvPr>
            <p:ph type="pic" sz="quarter" idx="11"/>
          </p:nvPr>
        </p:nvSpPr>
        <p:spPr>
          <a:xfrm>
            <a:off x="0" y="0"/>
            <a:ext cx="9144000" cy="6858000"/>
          </a:xfrm>
          <a:prstGeom prst="rect">
            <a:avLst/>
          </a:prstGeom>
        </p:spPr>
        <p:txBody>
          <a:bodyPr vert="horz"/>
          <a:lstStyle/>
          <a:p>
            <a:endParaRPr lang="fr-FR"/>
          </a:p>
        </p:txBody>
      </p:sp>
      <p:pic>
        <p:nvPicPr>
          <p:cNvPr id="6" name="Image 5" descr="Logopvalpp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15199" y="4580664"/>
            <a:ext cx="1695938" cy="983031"/>
          </a:xfrm>
          <a:prstGeom prst="rect">
            <a:avLst/>
          </a:prstGeom>
        </p:spPr>
      </p:pic>
      <p:sp>
        <p:nvSpPr>
          <p:cNvPr id="5" name="Espace réservé du texte 2"/>
          <p:cNvSpPr>
            <a:spLocks noGrp="1"/>
          </p:cNvSpPr>
          <p:nvPr>
            <p:ph type="body" sz="quarter" idx="10" hasCustomPrompt="1"/>
          </p:nvPr>
        </p:nvSpPr>
        <p:spPr>
          <a:xfrm>
            <a:off x="0" y="4825999"/>
            <a:ext cx="7200899" cy="737695"/>
          </a:xfrm>
          <a:prstGeom prst="rect">
            <a:avLst/>
          </a:prstGeom>
          <a:solidFill>
            <a:schemeClr val="accent2"/>
          </a:solidFill>
        </p:spPr>
        <p:txBody>
          <a:bodyPr vert="horz" anchor="ctr">
            <a:noAutofit/>
          </a:bodyPr>
          <a:lstStyle>
            <a:lvl1pPr marL="0" indent="0" algn="r">
              <a:lnSpc>
                <a:spcPct val="90000"/>
              </a:lnSpc>
              <a:spcBef>
                <a:spcPts val="0"/>
              </a:spcBef>
              <a:buNone/>
              <a:defRPr sz="2400" b="1" cap="none" baseline="0">
                <a:solidFill>
                  <a:schemeClr val="bg1"/>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2418595895"/>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4_Disposition personnalisée">
    <p:spTree>
      <p:nvGrpSpPr>
        <p:cNvPr id="1" name=""/>
        <p:cNvGrpSpPr/>
        <p:nvPr/>
      </p:nvGrpSpPr>
      <p:grpSpPr>
        <a:xfrm>
          <a:off x="0" y="0"/>
          <a:ext cx="0" cy="0"/>
          <a:chOff x="0" y="0"/>
          <a:chExt cx="0" cy="0"/>
        </a:xfrm>
      </p:grpSpPr>
      <p:sp>
        <p:nvSpPr>
          <p:cNvPr id="6" name="Espace réservé pour une image  3"/>
          <p:cNvSpPr>
            <a:spLocks noGrp="1"/>
          </p:cNvSpPr>
          <p:nvPr>
            <p:ph type="pic" sz="quarter" idx="11"/>
          </p:nvPr>
        </p:nvSpPr>
        <p:spPr>
          <a:xfrm>
            <a:off x="0" y="0"/>
            <a:ext cx="9144000" cy="6858000"/>
          </a:xfrm>
          <a:prstGeom prst="rect">
            <a:avLst/>
          </a:prstGeom>
        </p:spPr>
        <p:txBody>
          <a:bodyPr vert="horz"/>
          <a:lstStyle/>
          <a:p>
            <a:endParaRPr lang="fr-FR"/>
          </a:p>
        </p:txBody>
      </p:sp>
      <p:pic>
        <p:nvPicPr>
          <p:cNvPr id="5" name="Image 4" descr="Logopvalpptblan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76831" y="4634768"/>
            <a:ext cx="1344636" cy="779404"/>
          </a:xfrm>
          <a:prstGeom prst="rect">
            <a:avLst/>
          </a:prstGeom>
        </p:spPr>
      </p:pic>
      <p:pic>
        <p:nvPicPr>
          <p:cNvPr id="8" name="Image 7" descr="Logopvalppt.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15199" y="4580664"/>
            <a:ext cx="1695938" cy="983031"/>
          </a:xfrm>
          <a:prstGeom prst="rect">
            <a:avLst/>
          </a:prstGeom>
        </p:spPr>
      </p:pic>
      <p:sp>
        <p:nvSpPr>
          <p:cNvPr id="7" name="Espace réservé du texte 2"/>
          <p:cNvSpPr>
            <a:spLocks noGrp="1"/>
          </p:cNvSpPr>
          <p:nvPr>
            <p:ph type="body" sz="quarter" idx="10" hasCustomPrompt="1"/>
          </p:nvPr>
        </p:nvSpPr>
        <p:spPr>
          <a:xfrm>
            <a:off x="0" y="4825999"/>
            <a:ext cx="7200899" cy="737695"/>
          </a:xfrm>
          <a:prstGeom prst="rect">
            <a:avLst/>
          </a:prstGeom>
          <a:solidFill>
            <a:schemeClr val="accent3"/>
          </a:solidFill>
        </p:spPr>
        <p:txBody>
          <a:bodyPr vert="horz" anchor="ctr">
            <a:noAutofit/>
          </a:bodyPr>
          <a:lstStyle>
            <a:lvl1pPr marL="0" indent="0" algn="r">
              <a:lnSpc>
                <a:spcPct val="90000"/>
              </a:lnSpc>
              <a:spcBef>
                <a:spcPts val="0"/>
              </a:spcBef>
              <a:buNone/>
              <a:defRPr sz="2400" b="1" cap="none" baseline="0">
                <a:solidFill>
                  <a:schemeClr val="bg1"/>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107397020"/>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6_Disposition personnalisée">
    <p:spTree>
      <p:nvGrpSpPr>
        <p:cNvPr id="1" name=""/>
        <p:cNvGrpSpPr/>
        <p:nvPr/>
      </p:nvGrpSpPr>
      <p:grpSpPr>
        <a:xfrm>
          <a:off x="0" y="0"/>
          <a:ext cx="0" cy="0"/>
          <a:chOff x="0" y="0"/>
          <a:chExt cx="0" cy="0"/>
        </a:xfrm>
      </p:grpSpPr>
      <p:sp>
        <p:nvSpPr>
          <p:cNvPr id="8" name="Espace réservé pour une image  3"/>
          <p:cNvSpPr>
            <a:spLocks noGrp="1"/>
          </p:cNvSpPr>
          <p:nvPr>
            <p:ph type="pic" sz="quarter" idx="11"/>
          </p:nvPr>
        </p:nvSpPr>
        <p:spPr>
          <a:xfrm>
            <a:off x="0" y="0"/>
            <a:ext cx="9144000" cy="6858000"/>
          </a:xfrm>
          <a:prstGeom prst="rect">
            <a:avLst/>
          </a:prstGeom>
        </p:spPr>
        <p:txBody>
          <a:bodyPr vert="horz"/>
          <a:lstStyle/>
          <a:p>
            <a:endParaRPr lang="fr-FR"/>
          </a:p>
        </p:txBody>
      </p:sp>
      <p:pic>
        <p:nvPicPr>
          <p:cNvPr id="11" name="Image 10" descr="Logopvalpptblan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05471" y="4579815"/>
            <a:ext cx="1712363" cy="992553"/>
          </a:xfrm>
          <a:prstGeom prst="rect">
            <a:avLst/>
          </a:prstGeom>
        </p:spPr>
      </p:pic>
      <p:sp>
        <p:nvSpPr>
          <p:cNvPr id="5" name="Espace réservé du texte 2"/>
          <p:cNvSpPr>
            <a:spLocks noGrp="1"/>
          </p:cNvSpPr>
          <p:nvPr>
            <p:ph type="body" sz="quarter" idx="10" hasCustomPrompt="1"/>
          </p:nvPr>
        </p:nvSpPr>
        <p:spPr>
          <a:xfrm>
            <a:off x="0" y="4825999"/>
            <a:ext cx="7200899" cy="737695"/>
          </a:xfrm>
          <a:prstGeom prst="rect">
            <a:avLst/>
          </a:prstGeom>
          <a:solidFill>
            <a:schemeClr val="bg1"/>
          </a:solidFill>
        </p:spPr>
        <p:txBody>
          <a:bodyPr vert="horz" anchor="ctr">
            <a:noAutofit/>
          </a:bodyPr>
          <a:lstStyle>
            <a:lvl1pPr marL="0" indent="0" algn="r">
              <a:lnSpc>
                <a:spcPct val="90000"/>
              </a:lnSpc>
              <a:spcBef>
                <a:spcPts val="0"/>
              </a:spcBef>
              <a:buNone/>
              <a:defRPr sz="2400" b="1" cap="none" baseline="0">
                <a:solidFill>
                  <a:schemeClr val="tx1"/>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3198623490"/>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2_Diapositive de titre">
    <p:spTree>
      <p:nvGrpSpPr>
        <p:cNvPr id="1" name=""/>
        <p:cNvGrpSpPr/>
        <p:nvPr/>
      </p:nvGrpSpPr>
      <p:grpSpPr>
        <a:xfrm>
          <a:off x="0" y="0"/>
          <a:ext cx="0" cy="0"/>
          <a:chOff x="0" y="0"/>
          <a:chExt cx="0" cy="0"/>
        </a:xfrm>
      </p:grpSpPr>
      <p:sp>
        <p:nvSpPr>
          <p:cNvPr id="9" name="Rectangle 8"/>
          <p:cNvSpPr/>
          <p:nvPr userDrawn="1"/>
        </p:nvSpPr>
        <p:spPr>
          <a:xfrm>
            <a:off x="0" y="4715933"/>
            <a:ext cx="9144000" cy="13038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10" name="Rectangle 9"/>
          <p:cNvSpPr/>
          <p:nvPr userDrawn="1"/>
        </p:nvSpPr>
        <p:spPr>
          <a:xfrm>
            <a:off x="0" y="0"/>
            <a:ext cx="9144000" cy="4715933"/>
          </a:xfrm>
          <a:prstGeom prst="rect">
            <a:avLst/>
          </a:prstGeom>
          <a:solidFill>
            <a:srgbClr val="3C3C3B"/>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rgbClr val="30284E"/>
              </a:solidFill>
            </a:endParaRPr>
          </a:p>
        </p:txBody>
      </p:sp>
      <p:pic>
        <p:nvPicPr>
          <p:cNvPr id="12" name="Image 11" descr="Logopvalpp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05829" y="4940054"/>
            <a:ext cx="1549209" cy="897981"/>
          </a:xfrm>
          <a:prstGeom prst="rect">
            <a:avLst/>
          </a:prstGeom>
        </p:spPr>
      </p:pic>
      <p:sp>
        <p:nvSpPr>
          <p:cNvPr id="14" name="Rectangle 13"/>
          <p:cNvSpPr/>
          <p:nvPr userDrawn="1"/>
        </p:nvSpPr>
        <p:spPr>
          <a:xfrm>
            <a:off x="0" y="6019800"/>
            <a:ext cx="9144000" cy="838200"/>
          </a:xfrm>
          <a:prstGeom prst="rect">
            <a:avLst/>
          </a:prstGeom>
          <a:solidFill>
            <a:srgbClr val="3C3C3B"/>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rgbClr val="30284E"/>
              </a:solidFill>
            </a:endParaRPr>
          </a:p>
        </p:txBody>
      </p:sp>
      <p:sp>
        <p:nvSpPr>
          <p:cNvPr id="16" name="Espace réservé du texte 15"/>
          <p:cNvSpPr>
            <a:spLocks noGrp="1"/>
          </p:cNvSpPr>
          <p:nvPr>
            <p:ph type="body" sz="quarter" idx="10" hasCustomPrompt="1"/>
          </p:nvPr>
        </p:nvSpPr>
        <p:spPr>
          <a:xfrm>
            <a:off x="6360685" y="5127072"/>
            <a:ext cx="1728000" cy="288000"/>
          </a:xfrm>
          <a:prstGeom prst="rect">
            <a:avLst/>
          </a:prstGeom>
        </p:spPr>
        <p:txBody>
          <a:bodyPr lIns="0" tIns="0" rIns="0" bIns="0"/>
          <a:lstStyle>
            <a:lvl1pPr marL="0" indent="0">
              <a:spcBef>
                <a:spcPts val="0"/>
              </a:spcBef>
              <a:buNone/>
              <a:defRPr sz="1800"/>
            </a:lvl1pPr>
            <a:lvl5pPr marL="0" indent="0" algn="l">
              <a:spcBef>
                <a:spcPts val="0"/>
              </a:spcBef>
              <a:buNone/>
              <a:defRPr sz="1800" b="0" baseline="0">
                <a:solidFill>
                  <a:srgbClr val="3C3C3B"/>
                </a:solidFill>
              </a:defRPr>
            </a:lvl5pPr>
          </a:lstStyle>
          <a:p>
            <a:pPr lvl="4"/>
            <a:r>
              <a:rPr lang="fr-FR" dirty="0" smtClean="0"/>
              <a:t>06 00 00 00 00</a:t>
            </a:r>
          </a:p>
        </p:txBody>
      </p:sp>
      <p:sp>
        <p:nvSpPr>
          <p:cNvPr id="18" name="Espace réservé du texte 17"/>
          <p:cNvSpPr>
            <a:spLocks noGrp="1"/>
          </p:cNvSpPr>
          <p:nvPr>
            <p:ph type="body" sz="quarter" idx="11" hasCustomPrompt="1"/>
          </p:nvPr>
        </p:nvSpPr>
        <p:spPr>
          <a:xfrm>
            <a:off x="4697369" y="4845715"/>
            <a:ext cx="4064000" cy="276619"/>
          </a:xfrm>
          <a:prstGeom prst="rect">
            <a:avLst/>
          </a:prstGeom>
        </p:spPr>
        <p:txBody>
          <a:bodyPr/>
          <a:lstStyle>
            <a:lvl1pPr marL="0" indent="0">
              <a:buNone/>
              <a:defRPr sz="1800" b="1" baseline="0">
                <a:solidFill>
                  <a:srgbClr val="3C3C3B"/>
                </a:solidFill>
              </a:defRPr>
            </a:lvl1pPr>
          </a:lstStyle>
          <a:p>
            <a:pPr lvl="0"/>
            <a:r>
              <a:rPr lang="fr-FR" dirty="0" smtClean="0"/>
              <a:t>Nom Prénom - Fonction</a:t>
            </a:r>
            <a:endParaRPr lang="fr-FR" dirty="0"/>
          </a:p>
        </p:txBody>
      </p:sp>
      <p:sp>
        <p:nvSpPr>
          <p:cNvPr id="19" name="ZoneTexte 18"/>
          <p:cNvSpPr txBox="1"/>
          <p:nvPr userDrawn="1"/>
        </p:nvSpPr>
        <p:spPr>
          <a:xfrm>
            <a:off x="4696994" y="5344068"/>
            <a:ext cx="4064375" cy="369332"/>
          </a:xfrm>
          <a:prstGeom prst="rect">
            <a:avLst/>
          </a:prstGeom>
          <a:noFill/>
        </p:spPr>
        <p:txBody>
          <a:bodyPr wrap="square" rtlCol="0">
            <a:spAutoFit/>
          </a:bodyPr>
          <a:lstStyle/>
          <a:p>
            <a:r>
              <a:rPr lang="fr-FR" dirty="0" smtClean="0">
                <a:solidFill>
                  <a:srgbClr val="3C3C3B"/>
                </a:solidFill>
              </a:rPr>
              <a:t>46, avenue Kléber – 75 116 Paris</a:t>
            </a:r>
            <a:endParaRPr lang="fr-FR" dirty="0">
              <a:solidFill>
                <a:srgbClr val="3C3C3B"/>
              </a:solidFill>
            </a:endParaRPr>
          </a:p>
        </p:txBody>
      </p:sp>
      <p:sp>
        <p:nvSpPr>
          <p:cNvPr id="11" name="Espace réservé pour une image  8"/>
          <p:cNvSpPr>
            <a:spLocks noGrp="1" noChangeAspect="1"/>
          </p:cNvSpPr>
          <p:nvPr>
            <p:ph type="pic" sz="quarter" idx="12"/>
          </p:nvPr>
        </p:nvSpPr>
        <p:spPr>
          <a:xfrm>
            <a:off x="1171491" y="4562475"/>
            <a:ext cx="1368888" cy="1610784"/>
          </a:xfrm>
          <a:prstGeom prst="rect">
            <a:avLst/>
          </a:prstGeom>
        </p:spPr>
        <p:txBody>
          <a:bodyPr/>
          <a:lstStyle>
            <a:lvl1pPr>
              <a:defRPr sz="1000"/>
            </a:lvl1pPr>
          </a:lstStyle>
          <a:p>
            <a:endParaRPr lang="fr-FR" dirty="0"/>
          </a:p>
        </p:txBody>
      </p:sp>
      <p:sp>
        <p:nvSpPr>
          <p:cNvPr id="2" name="Rectangle 1"/>
          <p:cNvSpPr/>
          <p:nvPr userDrawn="1"/>
        </p:nvSpPr>
        <p:spPr>
          <a:xfrm>
            <a:off x="0" y="1966578"/>
            <a:ext cx="9144000" cy="830997"/>
          </a:xfrm>
          <a:prstGeom prst="rect">
            <a:avLst/>
          </a:prstGeom>
        </p:spPr>
        <p:txBody>
          <a:bodyPr wrap="square">
            <a:spAutoFit/>
          </a:bodyPr>
          <a:lstStyle/>
          <a:p>
            <a:pPr algn="ctr"/>
            <a:r>
              <a:rPr lang="fr-FR" sz="2400" dirty="0" smtClean="0">
                <a:solidFill>
                  <a:prstClr val="white"/>
                </a:solidFill>
              </a:rPr>
              <a:t>Poursuivre notre échange et avancer ensemble</a:t>
            </a:r>
          </a:p>
          <a:p>
            <a:pPr algn="ctr"/>
            <a:r>
              <a:rPr lang="fr-FR" sz="2400" dirty="0" smtClean="0">
                <a:solidFill>
                  <a:prstClr val="white"/>
                </a:solidFill>
              </a:rPr>
              <a:t>pour vous aider à créer votre Monde de Performance</a:t>
            </a:r>
          </a:p>
        </p:txBody>
      </p:sp>
      <p:sp>
        <p:nvSpPr>
          <p:cNvPr id="13" name="ZoneTexte 12"/>
          <p:cNvSpPr txBox="1"/>
          <p:nvPr userDrawn="1"/>
        </p:nvSpPr>
        <p:spPr>
          <a:xfrm>
            <a:off x="4784943" y="5127072"/>
            <a:ext cx="1728592" cy="288000"/>
          </a:xfrm>
          <a:prstGeom prst="rect">
            <a:avLst/>
          </a:prstGeom>
          <a:noFill/>
        </p:spPr>
        <p:txBody>
          <a:bodyPr wrap="square" lIns="0" tIns="0" rIns="0" bIns="0" rtlCol="0">
            <a:spAutoFit/>
          </a:bodyPr>
          <a:lstStyle/>
          <a:p>
            <a:r>
              <a:rPr lang="fr-FR" dirty="0" smtClean="0">
                <a:solidFill>
                  <a:srgbClr val="3C3C3B"/>
                </a:solidFill>
              </a:rPr>
              <a:t>01 44 34 23 00 – </a:t>
            </a:r>
            <a:endParaRPr lang="fr-FR" dirty="0">
              <a:solidFill>
                <a:srgbClr val="3C3C3B"/>
              </a:solidFill>
            </a:endParaRPr>
          </a:p>
        </p:txBody>
      </p:sp>
    </p:spTree>
    <p:extLst>
      <p:ext uri="{BB962C8B-B14F-4D97-AF65-F5344CB8AC3E}">
        <p14:creationId xmlns:p14="http://schemas.microsoft.com/office/powerpoint/2010/main" val="1834001482"/>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6_Diapositive de titre">
    <p:spTree>
      <p:nvGrpSpPr>
        <p:cNvPr id="1" name=""/>
        <p:cNvGrpSpPr/>
        <p:nvPr/>
      </p:nvGrpSpPr>
      <p:grpSpPr>
        <a:xfrm>
          <a:off x="0" y="0"/>
          <a:ext cx="0" cy="0"/>
          <a:chOff x="0" y="0"/>
          <a:chExt cx="0" cy="0"/>
        </a:xfrm>
      </p:grpSpPr>
      <p:sp>
        <p:nvSpPr>
          <p:cNvPr id="11" name="Espace réservé du contenu 2"/>
          <p:cNvSpPr>
            <a:spLocks noGrp="1"/>
          </p:cNvSpPr>
          <p:nvPr>
            <p:ph idx="14" hasCustomPrompt="1"/>
          </p:nvPr>
        </p:nvSpPr>
        <p:spPr>
          <a:xfrm>
            <a:off x="432000" y="5184000"/>
            <a:ext cx="2304000" cy="648000"/>
          </a:xfrm>
          <a:prstGeom prst="rect">
            <a:avLst/>
          </a:prstGeom>
          <a:ln>
            <a:noFill/>
          </a:ln>
        </p:spPr>
        <p:txBody>
          <a:bodyPr/>
          <a:lstStyle>
            <a:lvl1pPr marL="0" indent="0" algn="ctr">
              <a:buNone/>
              <a:defRPr baseline="0"/>
            </a:lvl1pPr>
          </a:lstStyle>
          <a:p>
            <a:pPr lvl="0"/>
            <a:r>
              <a:rPr lang="fr-FR" dirty="0"/>
              <a:t>logo client</a:t>
            </a:r>
          </a:p>
        </p:txBody>
      </p:sp>
      <p:sp>
        <p:nvSpPr>
          <p:cNvPr id="13" name="Espace réservé du texte 13"/>
          <p:cNvSpPr>
            <a:spLocks noGrp="1"/>
          </p:cNvSpPr>
          <p:nvPr>
            <p:ph type="body" sz="quarter" idx="16" hasCustomPrompt="1"/>
          </p:nvPr>
        </p:nvSpPr>
        <p:spPr>
          <a:xfrm>
            <a:off x="3240000" y="4356000"/>
            <a:ext cx="5904000" cy="1476000"/>
          </a:xfrm>
          <a:prstGeom prst="rect">
            <a:avLst/>
          </a:prstGeom>
          <a:solidFill>
            <a:schemeClr val="accent3"/>
          </a:solidFill>
        </p:spPr>
        <p:txBody>
          <a:bodyPr vert="horz" lIns="396000" rIns="324000" anchor="ctr"/>
          <a:lstStyle>
            <a:lvl1pPr marL="0" indent="0" algn="just">
              <a:lnSpc>
                <a:spcPct val="90000"/>
              </a:lnSpc>
              <a:spcBef>
                <a:spcPts val="0"/>
              </a:spcBef>
              <a:buNone/>
              <a:defRPr sz="2000" cap="none" spc="0" baseline="0">
                <a:solidFill>
                  <a:schemeClr val="bg1"/>
                </a:solidFill>
              </a:defRPr>
            </a:lvl1pPr>
          </a:lstStyle>
          <a:p>
            <a:pPr lvl="0"/>
            <a:r>
              <a:rPr lang="fr-FR" dirty="0" smtClean="0"/>
              <a:t>Cliquez pour insérer un sous-titre cerveau droit (inspiré)</a:t>
            </a:r>
          </a:p>
        </p:txBody>
      </p:sp>
      <p:pic>
        <p:nvPicPr>
          <p:cNvPr id="15" name="Image 14" descr="Logopvalpp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0421" y="283846"/>
            <a:ext cx="1951569" cy="1131203"/>
          </a:xfrm>
          <a:prstGeom prst="rect">
            <a:avLst/>
          </a:prstGeom>
        </p:spPr>
      </p:pic>
      <p:sp>
        <p:nvSpPr>
          <p:cNvPr id="3" name="Espace réservé du texte 2"/>
          <p:cNvSpPr>
            <a:spLocks noGrp="1"/>
          </p:cNvSpPr>
          <p:nvPr>
            <p:ph type="body" sz="quarter" idx="17" hasCustomPrompt="1"/>
          </p:nvPr>
        </p:nvSpPr>
        <p:spPr>
          <a:xfrm>
            <a:off x="7124700" y="5724525"/>
            <a:ext cx="2019300" cy="334963"/>
          </a:xfrm>
          <a:prstGeom prst="rect">
            <a:avLst/>
          </a:prstGeom>
          <a:solidFill>
            <a:schemeClr val="tx1"/>
          </a:solidFill>
        </p:spPr>
        <p:txBody>
          <a:bodyPr lIns="0" tIns="0" rIns="324000" bIns="0" anchor="ctr"/>
          <a:lstStyle>
            <a:lvl1pPr marL="0" indent="0" algn="r">
              <a:buNone/>
              <a:defRPr sz="1400">
                <a:solidFill>
                  <a:schemeClr val="bg1"/>
                </a:solidFill>
              </a:defRPr>
            </a:lvl1pPr>
          </a:lstStyle>
          <a:p>
            <a:pPr lvl="0"/>
            <a:r>
              <a:rPr lang="fr-FR" dirty="0" smtClean="0"/>
              <a:t>Date</a:t>
            </a:r>
            <a:endParaRPr lang="fr-FR" dirty="0"/>
          </a:p>
        </p:txBody>
      </p:sp>
      <p:sp>
        <p:nvSpPr>
          <p:cNvPr id="6" name="Titre 5"/>
          <p:cNvSpPr>
            <a:spLocks noGrp="1"/>
          </p:cNvSpPr>
          <p:nvPr>
            <p:ph type="title" hasCustomPrompt="1"/>
          </p:nvPr>
        </p:nvSpPr>
        <p:spPr>
          <a:xfrm>
            <a:off x="0" y="2268000"/>
            <a:ext cx="9143999" cy="1114027"/>
          </a:xfrm>
          <a:prstGeom prst="rect">
            <a:avLst/>
          </a:prstGeom>
        </p:spPr>
        <p:txBody>
          <a:bodyPr lIns="396000" tIns="0" rIns="324000" bIns="0"/>
          <a:lstStyle>
            <a:lvl1pPr algn="l">
              <a:defRPr sz="3600" b="1" baseline="0"/>
            </a:lvl1pPr>
          </a:lstStyle>
          <a:p>
            <a:r>
              <a:rPr lang="fr-FR" dirty="0" smtClean="0"/>
              <a:t>CLIQUEZ POUR INSERER UN TITRE</a:t>
            </a:r>
            <a:br>
              <a:rPr lang="fr-FR" dirty="0" smtClean="0"/>
            </a:br>
            <a:r>
              <a:rPr lang="fr-FR" dirty="0" smtClean="0"/>
              <a:t>CERVEAU GAUCHE (RATIONNEL)</a:t>
            </a:r>
            <a:endParaRPr lang="fr-FR" dirty="0"/>
          </a:p>
        </p:txBody>
      </p:sp>
      <p:sp>
        <p:nvSpPr>
          <p:cNvPr id="21" name="Espace réservé du texte 20"/>
          <p:cNvSpPr>
            <a:spLocks noGrp="1"/>
          </p:cNvSpPr>
          <p:nvPr>
            <p:ph type="body" sz="quarter" idx="18" hasCustomPrompt="1"/>
          </p:nvPr>
        </p:nvSpPr>
        <p:spPr>
          <a:xfrm>
            <a:off x="2264309" y="5932684"/>
            <a:ext cx="4772710" cy="227013"/>
          </a:xfrm>
          <a:prstGeom prst="rect">
            <a:avLst/>
          </a:prstGeom>
        </p:spPr>
        <p:txBody>
          <a:bodyPr lIns="0" tIns="0" rIns="0" bIns="0"/>
          <a:lstStyle>
            <a:lvl1pPr marL="0" indent="0" algn="r">
              <a:buNone/>
              <a:defRPr sz="900" baseline="0"/>
            </a:lvl1pPr>
            <a:lvl2pPr marL="457200" indent="0" algn="r">
              <a:buNone/>
              <a:defRPr/>
            </a:lvl2pPr>
            <a:lvl3pPr marL="914400" indent="0" algn="r">
              <a:buNone/>
              <a:defRPr/>
            </a:lvl3pPr>
            <a:lvl4pPr marL="1371600" indent="0" algn="r">
              <a:buNone/>
              <a:defRPr/>
            </a:lvl4pPr>
            <a:lvl5pPr marL="1828800" indent="0" algn="r">
              <a:buNone/>
              <a:defRPr/>
            </a:lvl5pPr>
          </a:lstStyle>
          <a:p>
            <a:pPr lvl="0"/>
            <a:r>
              <a:rPr lang="fr-FR" sz="1100" dirty="0" smtClean="0">
                <a:solidFill>
                  <a:schemeClr val="tx1"/>
                </a:solidFill>
              </a:rPr>
              <a:t>Nom Prénom </a:t>
            </a:r>
            <a:r>
              <a:rPr lang="fr-FR" sz="900" dirty="0" smtClean="0">
                <a:solidFill>
                  <a:schemeClr val="tx1"/>
                </a:solidFill>
              </a:rPr>
              <a:t>Téléphone Mail</a:t>
            </a:r>
            <a:endParaRPr lang="fr-FR" dirty="0"/>
          </a:p>
        </p:txBody>
      </p:sp>
    </p:spTree>
    <p:extLst>
      <p:ext uri="{BB962C8B-B14F-4D97-AF65-F5344CB8AC3E}">
        <p14:creationId xmlns:p14="http://schemas.microsoft.com/office/powerpoint/2010/main" val="2332787245"/>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11" name="Espace réservé du contenu 2"/>
          <p:cNvSpPr>
            <a:spLocks noGrp="1"/>
          </p:cNvSpPr>
          <p:nvPr>
            <p:ph idx="1" hasCustomPrompt="1"/>
          </p:nvPr>
        </p:nvSpPr>
        <p:spPr>
          <a:xfrm>
            <a:off x="324000" y="1289750"/>
            <a:ext cx="8634806" cy="471790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4" name="Titre 1"/>
          <p:cNvSpPr>
            <a:spLocks noGrp="1"/>
          </p:cNvSpPr>
          <p:nvPr>
            <p:ph type="title" hasCustomPrompt="1"/>
          </p:nvPr>
        </p:nvSpPr>
        <p:spPr>
          <a:xfrm>
            <a:off x="324000" y="180000"/>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Tree>
    <p:extLst>
      <p:ext uri="{BB962C8B-B14F-4D97-AF65-F5344CB8AC3E}">
        <p14:creationId xmlns:p14="http://schemas.microsoft.com/office/powerpoint/2010/main" val="4232500154"/>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5" name="ZoneTexte 4"/>
          <p:cNvSpPr txBox="1"/>
          <p:nvPr userDrawn="1"/>
        </p:nvSpPr>
        <p:spPr>
          <a:xfrm>
            <a:off x="5469467" y="0"/>
            <a:ext cx="184731" cy="369332"/>
          </a:xfrm>
          <a:prstGeom prst="rect">
            <a:avLst/>
          </a:prstGeom>
          <a:noFill/>
        </p:spPr>
        <p:txBody>
          <a:bodyPr wrap="none" rtlCol="0">
            <a:spAutoFit/>
          </a:bodyPr>
          <a:lstStyle/>
          <a:p>
            <a:endParaRPr lang="fr-FR" dirty="0">
              <a:solidFill>
                <a:srgbClr val="3C3C3B"/>
              </a:solidFill>
            </a:endParaRPr>
          </a:p>
        </p:txBody>
      </p:sp>
      <p:sp>
        <p:nvSpPr>
          <p:cNvPr id="6" name="Titre 1"/>
          <p:cNvSpPr>
            <a:spLocks noGrp="1"/>
          </p:cNvSpPr>
          <p:nvPr>
            <p:ph type="title" hasCustomPrompt="1"/>
          </p:nvPr>
        </p:nvSpPr>
        <p:spPr>
          <a:xfrm>
            <a:off x="324000" y="180000"/>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Tree>
    <p:extLst>
      <p:ext uri="{BB962C8B-B14F-4D97-AF65-F5344CB8AC3E}">
        <p14:creationId xmlns:p14="http://schemas.microsoft.com/office/powerpoint/2010/main" val="298103469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Disposition personnalisée">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2"/>
              </a:solidFill>
            </a:endParaRPr>
          </a:p>
        </p:txBody>
      </p:sp>
      <p:sp>
        <p:nvSpPr>
          <p:cNvPr id="7" name="Espace réservé du contenu 2"/>
          <p:cNvSpPr>
            <a:spLocks noGrp="1"/>
          </p:cNvSpPr>
          <p:nvPr>
            <p:ph idx="1" hasCustomPrompt="1"/>
          </p:nvPr>
        </p:nvSpPr>
        <p:spPr>
          <a:xfrm>
            <a:off x="-1" y="0"/>
            <a:ext cx="9144000" cy="6858000"/>
          </a:xfrm>
          <a:prstGeom prst="rect">
            <a:avLst/>
          </a:prstGeom>
          <a:ln>
            <a:noFill/>
          </a:ln>
        </p:spPr>
        <p:txBody>
          <a:bodyPr/>
          <a:lstStyle>
            <a:lvl1pPr marL="0" indent="0">
              <a:buNone/>
              <a:defRPr baseline="0"/>
            </a:lvl1pPr>
          </a:lstStyle>
          <a:p>
            <a:pPr lvl="0"/>
            <a:r>
              <a:rPr lang="fr-FR" dirty="0"/>
              <a:t>image de fond foncée</a:t>
            </a:r>
          </a:p>
        </p:txBody>
      </p:sp>
      <p:sp>
        <p:nvSpPr>
          <p:cNvPr id="6" name="Espace réservé du texte 2"/>
          <p:cNvSpPr>
            <a:spLocks noGrp="1"/>
          </p:cNvSpPr>
          <p:nvPr>
            <p:ph type="body" sz="quarter" idx="10" hasCustomPrompt="1"/>
          </p:nvPr>
        </p:nvSpPr>
        <p:spPr>
          <a:xfrm>
            <a:off x="0" y="4826000"/>
            <a:ext cx="7200899" cy="746368"/>
          </a:xfrm>
          <a:prstGeom prst="rect">
            <a:avLst/>
          </a:prstGeom>
          <a:solidFill>
            <a:schemeClr val="bg1"/>
          </a:solidFill>
        </p:spPr>
        <p:txBody>
          <a:bodyPr vert="horz" anchor="ctr">
            <a:noAutofit/>
          </a:bodyPr>
          <a:lstStyle>
            <a:lvl1pPr marL="0" indent="0" algn="r">
              <a:lnSpc>
                <a:spcPct val="90000"/>
              </a:lnSpc>
              <a:spcBef>
                <a:spcPts val="0"/>
              </a:spcBef>
              <a:buNone/>
              <a:defRPr sz="2400" b="0" cap="none" baseline="0">
                <a:solidFill>
                  <a:schemeClr val="accent2"/>
                </a:solidFill>
              </a:defRPr>
            </a:lvl1pPr>
          </a:lstStyle>
          <a:p>
            <a:pPr lvl="0"/>
            <a:r>
              <a:rPr lang="fr-FR" dirty="0" smtClean="0"/>
              <a:t> Titre de votre chapitre</a:t>
            </a:r>
            <a:endParaRPr lang="fr-FR" dirty="0"/>
          </a:p>
        </p:txBody>
      </p:sp>
    </p:spTree>
    <p:extLst>
      <p:ext uri="{BB962C8B-B14F-4D97-AF65-F5344CB8AC3E}">
        <p14:creationId xmlns:p14="http://schemas.microsoft.com/office/powerpoint/2010/main" val="259536856"/>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5" name="Espace réservé du contenu 2"/>
          <p:cNvSpPr>
            <a:spLocks noGrp="1"/>
          </p:cNvSpPr>
          <p:nvPr>
            <p:ph idx="1" hasCustomPrompt="1"/>
          </p:nvPr>
        </p:nvSpPr>
        <p:spPr>
          <a:xfrm>
            <a:off x="324000" y="1289750"/>
            <a:ext cx="4157143" cy="471790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6" name="Espace réservé du contenu 2"/>
          <p:cNvSpPr>
            <a:spLocks noGrp="1"/>
          </p:cNvSpPr>
          <p:nvPr>
            <p:ph idx="14" hasCustomPrompt="1"/>
          </p:nvPr>
        </p:nvSpPr>
        <p:spPr>
          <a:xfrm>
            <a:off x="4676123" y="1289750"/>
            <a:ext cx="4246685" cy="471790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3" name="Titre 1"/>
          <p:cNvSpPr>
            <a:spLocks noGrp="1"/>
          </p:cNvSpPr>
          <p:nvPr>
            <p:ph type="title" hasCustomPrompt="1"/>
          </p:nvPr>
        </p:nvSpPr>
        <p:spPr>
          <a:xfrm>
            <a:off x="324000" y="180000"/>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Tree>
    <p:extLst>
      <p:ext uri="{BB962C8B-B14F-4D97-AF65-F5344CB8AC3E}">
        <p14:creationId xmlns:p14="http://schemas.microsoft.com/office/powerpoint/2010/main" val="881529216"/>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12" name="Espace réservé du contenu 2"/>
          <p:cNvSpPr>
            <a:spLocks noGrp="1"/>
          </p:cNvSpPr>
          <p:nvPr>
            <p:ph idx="14" hasCustomPrompt="1"/>
          </p:nvPr>
        </p:nvSpPr>
        <p:spPr>
          <a:xfrm>
            <a:off x="4676123" y="1289750"/>
            <a:ext cx="4246685" cy="471790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6" name="Espace réservé du contenu 2"/>
          <p:cNvSpPr>
            <a:spLocks noGrp="1"/>
          </p:cNvSpPr>
          <p:nvPr>
            <p:ph idx="1" hasCustomPrompt="1"/>
          </p:nvPr>
        </p:nvSpPr>
        <p:spPr>
          <a:xfrm>
            <a:off x="324000" y="1289750"/>
            <a:ext cx="4157143" cy="2286570"/>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7" name="Espace réservé du contenu 2"/>
          <p:cNvSpPr>
            <a:spLocks noGrp="1"/>
          </p:cNvSpPr>
          <p:nvPr>
            <p:ph idx="15" hasCustomPrompt="1"/>
          </p:nvPr>
        </p:nvSpPr>
        <p:spPr>
          <a:xfrm>
            <a:off x="324000" y="3749041"/>
            <a:ext cx="4157143" cy="225861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3" name="Titre 1"/>
          <p:cNvSpPr>
            <a:spLocks noGrp="1"/>
          </p:cNvSpPr>
          <p:nvPr>
            <p:ph type="title" hasCustomPrompt="1"/>
          </p:nvPr>
        </p:nvSpPr>
        <p:spPr>
          <a:xfrm>
            <a:off x="324000" y="196465"/>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Tree>
    <p:extLst>
      <p:ext uri="{BB962C8B-B14F-4D97-AF65-F5344CB8AC3E}">
        <p14:creationId xmlns:p14="http://schemas.microsoft.com/office/powerpoint/2010/main" val="2144524076"/>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13" name="Espace réservé du contenu 2"/>
          <p:cNvSpPr>
            <a:spLocks noGrp="1"/>
          </p:cNvSpPr>
          <p:nvPr>
            <p:ph idx="1" hasCustomPrompt="1"/>
          </p:nvPr>
        </p:nvSpPr>
        <p:spPr>
          <a:xfrm>
            <a:off x="324000" y="1291528"/>
            <a:ext cx="4157143" cy="227463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4" name="Espace réservé du contenu 2"/>
          <p:cNvSpPr>
            <a:spLocks noGrp="1"/>
          </p:cNvSpPr>
          <p:nvPr>
            <p:ph idx="15" hasCustomPrompt="1"/>
          </p:nvPr>
        </p:nvSpPr>
        <p:spPr>
          <a:xfrm>
            <a:off x="324000" y="3718561"/>
            <a:ext cx="4157143" cy="228909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5" name="Espace réservé du contenu 2"/>
          <p:cNvSpPr>
            <a:spLocks noGrp="1"/>
          </p:cNvSpPr>
          <p:nvPr>
            <p:ph idx="16" hasCustomPrompt="1"/>
          </p:nvPr>
        </p:nvSpPr>
        <p:spPr>
          <a:xfrm>
            <a:off x="4676123" y="1291528"/>
            <a:ext cx="4246685" cy="227463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6" name="Espace réservé du contenu 2"/>
          <p:cNvSpPr>
            <a:spLocks noGrp="1"/>
          </p:cNvSpPr>
          <p:nvPr>
            <p:ph idx="17" hasCustomPrompt="1"/>
          </p:nvPr>
        </p:nvSpPr>
        <p:spPr>
          <a:xfrm>
            <a:off x="4676123" y="3718561"/>
            <a:ext cx="4246685" cy="228909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8" name="Titre 1"/>
          <p:cNvSpPr>
            <a:spLocks noGrp="1"/>
          </p:cNvSpPr>
          <p:nvPr>
            <p:ph type="title" hasCustomPrompt="1"/>
          </p:nvPr>
        </p:nvSpPr>
        <p:spPr>
          <a:xfrm>
            <a:off x="324000" y="196465"/>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Tree>
    <p:extLst>
      <p:ext uri="{BB962C8B-B14F-4D97-AF65-F5344CB8AC3E}">
        <p14:creationId xmlns:p14="http://schemas.microsoft.com/office/powerpoint/2010/main" val="48749535"/>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10" name="Espace réservé du contenu 2"/>
          <p:cNvSpPr>
            <a:spLocks noGrp="1"/>
          </p:cNvSpPr>
          <p:nvPr>
            <p:ph idx="1" hasCustomPrompt="1"/>
          </p:nvPr>
        </p:nvSpPr>
        <p:spPr>
          <a:xfrm>
            <a:off x="324000" y="1289751"/>
            <a:ext cx="8635082" cy="2266250"/>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1" name="Espace réservé du contenu 2"/>
          <p:cNvSpPr>
            <a:spLocks noGrp="1"/>
          </p:cNvSpPr>
          <p:nvPr>
            <p:ph idx="15" hasCustomPrompt="1"/>
          </p:nvPr>
        </p:nvSpPr>
        <p:spPr>
          <a:xfrm>
            <a:off x="324000" y="3769361"/>
            <a:ext cx="8635082" cy="223829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5" name="Titre 1"/>
          <p:cNvSpPr>
            <a:spLocks noGrp="1"/>
          </p:cNvSpPr>
          <p:nvPr>
            <p:ph type="title" hasCustomPrompt="1"/>
          </p:nvPr>
        </p:nvSpPr>
        <p:spPr>
          <a:xfrm>
            <a:off x="324000" y="196465"/>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Tree>
    <p:extLst>
      <p:ext uri="{BB962C8B-B14F-4D97-AF65-F5344CB8AC3E}">
        <p14:creationId xmlns:p14="http://schemas.microsoft.com/office/powerpoint/2010/main" val="1204381318"/>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8" name="Espace réservé du contenu 2"/>
          <p:cNvSpPr>
            <a:spLocks noGrp="1"/>
          </p:cNvSpPr>
          <p:nvPr>
            <p:ph idx="1" hasCustomPrompt="1"/>
          </p:nvPr>
        </p:nvSpPr>
        <p:spPr>
          <a:xfrm>
            <a:off x="324000" y="2172620"/>
            <a:ext cx="8634530" cy="3735641"/>
          </a:xfrm>
          <a:prstGeom prst="rect">
            <a:avLst/>
          </a:prstGeom>
        </p:spPr>
        <p:txBody>
          <a:bodyPr/>
          <a:lstStyle>
            <a:lvl1pPr marL="0" indent="0">
              <a:buNone/>
              <a:defRPr sz="1400" b="1">
                <a:solidFill>
                  <a:schemeClr val="tx1"/>
                </a:solidFill>
                <a:latin typeface="+mn-lt"/>
              </a:defRPr>
            </a:lvl1pPr>
            <a:lvl2pPr marL="457200" indent="0">
              <a:buNone/>
              <a:defRPr sz="2000">
                <a:solidFill>
                  <a:schemeClr val="tx1"/>
                </a:solidFill>
              </a:defRPr>
            </a:lvl2pPr>
            <a:lvl3pPr marL="1143000" indent="-228600">
              <a:buSzPct val="70000"/>
              <a:buFontTx/>
              <a:buBlip>
                <a:blip r:embed="rId2"/>
              </a:buBlip>
              <a:defRPr sz="2000">
                <a:solidFill>
                  <a:schemeClr val="tx1"/>
                </a:solidFill>
              </a:defRPr>
            </a:lvl3pPr>
            <a:lvl4pPr marL="1600200" indent="-228600">
              <a:buSzPct val="70000"/>
              <a:buFontTx/>
              <a:buBlip>
                <a:blip r:embed="rId2"/>
              </a:buBlip>
              <a:defRPr sz="1800">
                <a:solidFill>
                  <a:schemeClr val="tx1"/>
                </a:solidFill>
              </a:defRPr>
            </a:lvl4pPr>
          </a:lstStyle>
          <a:p>
            <a:pPr lvl="0"/>
            <a:r>
              <a:rPr lang="fr-FR"/>
              <a:t>Image</a:t>
            </a:r>
          </a:p>
        </p:txBody>
      </p:sp>
      <p:sp>
        <p:nvSpPr>
          <p:cNvPr id="11" name="Espace réservé du contenu 2"/>
          <p:cNvSpPr>
            <a:spLocks noGrp="1"/>
          </p:cNvSpPr>
          <p:nvPr>
            <p:ph idx="10" hasCustomPrompt="1"/>
          </p:nvPr>
        </p:nvSpPr>
        <p:spPr>
          <a:xfrm>
            <a:off x="324000" y="1289750"/>
            <a:ext cx="8634530" cy="759183"/>
          </a:xfrm>
          <a:prstGeom prst="rect">
            <a:avLst/>
          </a:prstGeom>
        </p:spPr>
        <p:txBody>
          <a:bodyPr lIns="0" rIns="0"/>
          <a:lstStyle>
            <a:lvl1pPr marL="0" indent="0">
              <a:buNone/>
              <a:defRPr sz="1400" b="1">
                <a:solidFill>
                  <a:schemeClr val="tx1"/>
                </a:solidFill>
                <a:latin typeface="+mn-lt"/>
              </a:defRPr>
            </a:lvl1pPr>
            <a:lvl2pPr marL="457200" indent="0">
              <a:buNone/>
              <a:defRPr sz="2000">
                <a:solidFill>
                  <a:schemeClr val="tx1"/>
                </a:solidFill>
              </a:defRPr>
            </a:lvl2pPr>
            <a:lvl3pPr marL="1143000" indent="-228600">
              <a:buSzPct val="70000"/>
              <a:buFontTx/>
              <a:buBlip>
                <a:blip r:embed="rId2"/>
              </a:buBlip>
              <a:defRPr sz="2000">
                <a:solidFill>
                  <a:schemeClr val="tx1"/>
                </a:solidFill>
              </a:defRPr>
            </a:lvl3pPr>
            <a:lvl4pPr marL="1600200" indent="-228600">
              <a:buSzPct val="70000"/>
              <a:buFontTx/>
              <a:buBlip>
                <a:blip r:embed="rId2"/>
              </a:buBlip>
              <a:defRPr sz="1800">
                <a:solidFill>
                  <a:schemeClr val="tx1"/>
                </a:solidFill>
              </a:defRPr>
            </a:lvl4pPr>
          </a:lstStyle>
          <a:p>
            <a:pPr lvl="0"/>
            <a:r>
              <a:rPr lang="fr-FR"/>
              <a:t>Titre de l’image</a:t>
            </a:r>
          </a:p>
        </p:txBody>
      </p:sp>
      <p:sp>
        <p:nvSpPr>
          <p:cNvPr id="5" name="Titre 1"/>
          <p:cNvSpPr>
            <a:spLocks noGrp="1"/>
          </p:cNvSpPr>
          <p:nvPr>
            <p:ph type="title" hasCustomPrompt="1"/>
          </p:nvPr>
        </p:nvSpPr>
        <p:spPr>
          <a:xfrm>
            <a:off x="324000" y="196465"/>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Tree>
    <p:extLst>
      <p:ext uri="{BB962C8B-B14F-4D97-AF65-F5344CB8AC3E}">
        <p14:creationId xmlns:p14="http://schemas.microsoft.com/office/powerpoint/2010/main" val="4081935906"/>
      </p:ext>
    </p:extLst>
  </p:cSld>
  <p:clrMapOvr>
    <a:masterClrMapping/>
  </p:clrMapOvr>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a:xfrm>
            <a:off x="324000" y="1289751"/>
            <a:ext cx="8634530" cy="4618512"/>
          </a:xfrm>
          <a:prstGeom prst="rect">
            <a:avLst/>
          </a:prstGeom>
        </p:spPr>
        <p:txBody>
          <a:bodyPr/>
          <a:lstStyle>
            <a:lvl1pPr marL="0" marR="0" indent="0" algn="l" defTabSz="457200" rtl="0" eaLnBrk="1" fontAlgn="auto" latinLnBrk="0" hangingPunct="1">
              <a:lnSpc>
                <a:spcPct val="100000"/>
              </a:lnSpc>
              <a:spcBef>
                <a:spcPts val="55"/>
              </a:spcBef>
              <a:spcAft>
                <a:spcPts val="0"/>
              </a:spcAft>
              <a:buClrTx/>
              <a:buSzTx/>
              <a:buFont typeface="Arial"/>
              <a:buNone/>
              <a:tabLst/>
              <a:defRPr sz="1400" b="1">
                <a:solidFill>
                  <a:schemeClr val="tx1"/>
                </a:solidFill>
                <a:latin typeface="+mn-lt"/>
              </a:defRPr>
            </a:lvl1pPr>
            <a:lvl2pPr marL="457200" indent="0">
              <a:buNone/>
              <a:defRPr sz="2000">
                <a:solidFill>
                  <a:schemeClr val="tx1"/>
                </a:solidFill>
              </a:defRPr>
            </a:lvl2pPr>
            <a:lvl3pPr marL="1143000" indent="-228600">
              <a:buSzPct val="70000"/>
              <a:buFontTx/>
              <a:buBlip>
                <a:blip r:embed="rId2"/>
              </a:buBlip>
              <a:defRPr sz="2000">
                <a:solidFill>
                  <a:schemeClr val="tx1"/>
                </a:solidFill>
              </a:defRPr>
            </a:lvl3pPr>
            <a:lvl4pPr marL="1600200" indent="-228600">
              <a:buSzPct val="70000"/>
              <a:buFontTx/>
              <a:buBlip>
                <a:blip r:embed="rId2"/>
              </a:buBlip>
              <a:defRPr sz="1800">
                <a:solidFill>
                  <a:schemeClr val="tx1"/>
                </a:solidFill>
              </a:defRPr>
            </a:lvl4pPr>
          </a:lstStyle>
          <a:p>
            <a:pPr marL="0" marR="0" lvl="0" indent="0" algn="l" defTabSz="457200" rtl="0" eaLnBrk="1" fontAlgn="auto" latinLnBrk="0" hangingPunct="1">
              <a:lnSpc>
                <a:spcPct val="100000"/>
              </a:lnSpc>
              <a:spcBef>
                <a:spcPts val="55"/>
              </a:spcBef>
              <a:spcAft>
                <a:spcPts val="0"/>
              </a:spcAft>
              <a:buClrTx/>
              <a:buSzTx/>
              <a:buFont typeface="Arial"/>
              <a:buNone/>
              <a:tabLst/>
              <a:defRPr/>
            </a:pPr>
            <a:r>
              <a:rPr lang="fr-FR"/>
              <a:t>Image</a:t>
            </a:r>
          </a:p>
        </p:txBody>
      </p:sp>
      <p:sp>
        <p:nvSpPr>
          <p:cNvPr id="4" name="Titre 1"/>
          <p:cNvSpPr>
            <a:spLocks noGrp="1"/>
          </p:cNvSpPr>
          <p:nvPr>
            <p:ph type="title" hasCustomPrompt="1"/>
          </p:nvPr>
        </p:nvSpPr>
        <p:spPr>
          <a:xfrm>
            <a:off x="324000" y="196465"/>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Tree>
    <p:extLst>
      <p:ext uri="{BB962C8B-B14F-4D97-AF65-F5344CB8AC3E}">
        <p14:creationId xmlns:p14="http://schemas.microsoft.com/office/powerpoint/2010/main" val="606464845"/>
      </p:ext>
    </p:extLst>
  </p:cSld>
  <p:clrMapOvr>
    <a:masterClrMapping/>
  </p:clrMapOvr>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userDrawn="1">
  <p:cSld name="3_Diapositive de titre">
    <p:spTree>
      <p:nvGrpSpPr>
        <p:cNvPr id="1" name=""/>
        <p:cNvGrpSpPr/>
        <p:nvPr/>
      </p:nvGrpSpPr>
      <p:grpSpPr>
        <a:xfrm>
          <a:off x="0" y="0"/>
          <a:ext cx="0" cy="0"/>
          <a:chOff x="0" y="0"/>
          <a:chExt cx="0" cy="0"/>
        </a:xfrm>
      </p:grpSpPr>
      <p:sp>
        <p:nvSpPr>
          <p:cNvPr id="3" name="Espace réservé pour une image  2"/>
          <p:cNvSpPr>
            <a:spLocks noGrp="1"/>
          </p:cNvSpPr>
          <p:nvPr>
            <p:ph type="pic" sz="quarter" idx="11"/>
          </p:nvPr>
        </p:nvSpPr>
        <p:spPr>
          <a:xfrm>
            <a:off x="0" y="0"/>
            <a:ext cx="9144000" cy="6858000"/>
          </a:xfrm>
          <a:prstGeom prst="rect">
            <a:avLst/>
          </a:prstGeom>
        </p:spPr>
        <p:txBody>
          <a:bodyPr/>
          <a:lstStyle/>
          <a:p>
            <a:endParaRPr lang="fr-FR"/>
          </a:p>
        </p:txBody>
      </p:sp>
      <p:sp>
        <p:nvSpPr>
          <p:cNvPr id="8" name="Rectangle 7"/>
          <p:cNvSpPr/>
          <p:nvPr userDrawn="1"/>
        </p:nvSpPr>
        <p:spPr>
          <a:xfrm>
            <a:off x="0" y="0"/>
            <a:ext cx="9144000" cy="68580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rgbClr val="30284E"/>
              </a:solidFill>
            </a:endParaRPr>
          </a:p>
        </p:txBody>
      </p:sp>
      <p:pic>
        <p:nvPicPr>
          <p:cNvPr id="17" name="Image 16" descr="Logopvalpptblan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05471" y="4579815"/>
            <a:ext cx="1712363" cy="992553"/>
          </a:xfrm>
          <a:prstGeom prst="rect">
            <a:avLst/>
          </a:prstGeom>
        </p:spPr>
      </p:pic>
      <p:sp>
        <p:nvSpPr>
          <p:cNvPr id="5" name="Espace réservé du texte 2"/>
          <p:cNvSpPr>
            <a:spLocks noGrp="1"/>
          </p:cNvSpPr>
          <p:nvPr>
            <p:ph type="body" sz="quarter" idx="10" hasCustomPrompt="1"/>
          </p:nvPr>
        </p:nvSpPr>
        <p:spPr>
          <a:xfrm>
            <a:off x="0" y="4826000"/>
            <a:ext cx="7200899" cy="746368"/>
          </a:xfrm>
          <a:prstGeom prst="rect">
            <a:avLst/>
          </a:prstGeom>
          <a:solidFill>
            <a:schemeClr val="bg1"/>
          </a:solidFill>
        </p:spPr>
        <p:txBody>
          <a:bodyPr vert="horz" anchor="ctr">
            <a:noAutofit/>
          </a:bodyPr>
          <a:lstStyle>
            <a:lvl1pPr marL="0" indent="0" algn="r">
              <a:lnSpc>
                <a:spcPct val="90000"/>
              </a:lnSpc>
              <a:spcBef>
                <a:spcPts val="0"/>
              </a:spcBef>
              <a:buNone/>
              <a:defRPr sz="2400" b="1" cap="none" baseline="0">
                <a:solidFill>
                  <a:schemeClr val="tx1"/>
                </a:solidFill>
              </a:defRPr>
            </a:lvl1pPr>
          </a:lstStyle>
          <a:p>
            <a:pPr lvl="0"/>
            <a:r>
              <a:rPr lang="fr-FR" dirty="0" smtClean="0"/>
              <a:t> Titre de votre chapitre</a:t>
            </a:r>
            <a:endParaRPr lang="fr-FR" dirty="0"/>
          </a:p>
        </p:txBody>
      </p:sp>
    </p:spTree>
    <p:extLst>
      <p:ext uri="{BB962C8B-B14F-4D97-AF65-F5344CB8AC3E}">
        <p14:creationId xmlns:p14="http://schemas.microsoft.com/office/powerpoint/2010/main" val="120575926"/>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userDrawn="1">
  <p:cSld name="1_Diapositive de titre">
    <p:spTree>
      <p:nvGrpSpPr>
        <p:cNvPr id="1" name=""/>
        <p:cNvGrpSpPr/>
        <p:nvPr/>
      </p:nvGrpSpPr>
      <p:grpSpPr>
        <a:xfrm>
          <a:off x="0" y="0"/>
          <a:ext cx="0" cy="0"/>
          <a:chOff x="0" y="0"/>
          <a:chExt cx="0" cy="0"/>
        </a:xfrm>
      </p:grpSpPr>
      <p:sp>
        <p:nvSpPr>
          <p:cNvPr id="6" name="Espace réservé pour une image  5"/>
          <p:cNvSpPr>
            <a:spLocks noGrp="1"/>
          </p:cNvSpPr>
          <p:nvPr>
            <p:ph type="pic" sz="quarter" idx="11"/>
          </p:nvPr>
        </p:nvSpPr>
        <p:spPr>
          <a:xfrm>
            <a:off x="0" y="0"/>
            <a:ext cx="9144000" cy="6858000"/>
          </a:xfrm>
          <a:prstGeom prst="rect">
            <a:avLst/>
          </a:prstGeom>
        </p:spPr>
        <p:txBody>
          <a:bodyPr/>
          <a:lstStyle/>
          <a:p>
            <a:endParaRPr lang="fr-FR"/>
          </a:p>
        </p:txBody>
      </p:sp>
      <p:sp>
        <p:nvSpPr>
          <p:cNvPr id="8" name="Rectangle 7"/>
          <p:cNvSpPr/>
          <p:nvPr userDrawn="1"/>
        </p:nvSpPr>
        <p:spPr>
          <a:xfrm>
            <a:off x="0" y="0"/>
            <a:ext cx="9144000" cy="68580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rgbClr val="30284E"/>
              </a:solidFill>
            </a:endParaRPr>
          </a:p>
        </p:txBody>
      </p:sp>
      <p:pic>
        <p:nvPicPr>
          <p:cNvPr id="17" name="Image 16" descr="Logopvalpptblan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05471" y="4579815"/>
            <a:ext cx="1712363" cy="992553"/>
          </a:xfrm>
          <a:prstGeom prst="rect">
            <a:avLst/>
          </a:prstGeom>
        </p:spPr>
      </p:pic>
      <p:sp>
        <p:nvSpPr>
          <p:cNvPr id="5" name="Espace réservé du texte 2"/>
          <p:cNvSpPr>
            <a:spLocks noGrp="1"/>
          </p:cNvSpPr>
          <p:nvPr>
            <p:ph type="body" sz="quarter" idx="10" hasCustomPrompt="1"/>
          </p:nvPr>
        </p:nvSpPr>
        <p:spPr>
          <a:xfrm>
            <a:off x="0" y="4826000"/>
            <a:ext cx="7200899" cy="746368"/>
          </a:xfrm>
          <a:prstGeom prst="rect">
            <a:avLst/>
          </a:prstGeom>
          <a:solidFill>
            <a:schemeClr val="bg1"/>
          </a:solidFill>
        </p:spPr>
        <p:txBody>
          <a:bodyPr vert="horz" anchor="ctr">
            <a:noAutofit/>
          </a:bodyPr>
          <a:lstStyle>
            <a:lvl1pPr marL="0" indent="0" algn="r">
              <a:lnSpc>
                <a:spcPct val="90000"/>
              </a:lnSpc>
              <a:spcBef>
                <a:spcPts val="0"/>
              </a:spcBef>
              <a:buNone/>
              <a:defRPr sz="2400" b="1" cap="none" baseline="0">
                <a:solidFill>
                  <a:schemeClr val="accent1"/>
                </a:solidFill>
              </a:defRPr>
            </a:lvl1pPr>
          </a:lstStyle>
          <a:p>
            <a:pPr lvl="0"/>
            <a:r>
              <a:rPr lang="fr-FR" dirty="0" smtClean="0"/>
              <a:t> Titre de votre chapitre</a:t>
            </a:r>
            <a:endParaRPr lang="fr-FR" dirty="0"/>
          </a:p>
        </p:txBody>
      </p:sp>
    </p:spTree>
    <p:extLst>
      <p:ext uri="{BB962C8B-B14F-4D97-AF65-F5344CB8AC3E}">
        <p14:creationId xmlns:p14="http://schemas.microsoft.com/office/powerpoint/2010/main" val="2087420829"/>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userDrawn="1">
  <p:cSld name="1_Disposition personnalisée">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rgbClr val="30284E"/>
              </a:solidFill>
            </a:endParaRPr>
          </a:p>
        </p:txBody>
      </p:sp>
      <p:sp>
        <p:nvSpPr>
          <p:cNvPr id="7" name="Espace réservé du contenu 2"/>
          <p:cNvSpPr>
            <a:spLocks noGrp="1"/>
          </p:cNvSpPr>
          <p:nvPr>
            <p:ph idx="1" hasCustomPrompt="1"/>
          </p:nvPr>
        </p:nvSpPr>
        <p:spPr>
          <a:xfrm>
            <a:off x="-1" y="0"/>
            <a:ext cx="9144000" cy="6858000"/>
          </a:xfrm>
          <a:prstGeom prst="rect">
            <a:avLst/>
          </a:prstGeom>
          <a:ln>
            <a:noFill/>
          </a:ln>
        </p:spPr>
        <p:txBody>
          <a:bodyPr/>
          <a:lstStyle>
            <a:lvl1pPr marL="0" indent="0">
              <a:buNone/>
              <a:defRPr baseline="0"/>
            </a:lvl1pPr>
          </a:lstStyle>
          <a:p>
            <a:pPr lvl="0"/>
            <a:r>
              <a:rPr lang="fr-FR" dirty="0"/>
              <a:t>image de fond foncée</a:t>
            </a:r>
          </a:p>
        </p:txBody>
      </p:sp>
      <p:sp>
        <p:nvSpPr>
          <p:cNvPr id="6" name="Espace réservé du texte 2"/>
          <p:cNvSpPr>
            <a:spLocks noGrp="1"/>
          </p:cNvSpPr>
          <p:nvPr>
            <p:ph type="body" sz="quarter" idx="10" hasCustomPrompt="1"/>
          </p:nvPr>
        </p:nvSpPr>
        <p:spPr>
          <a:xfrm>
            <a:off x="0" y="4826000"/>
            <a:ext cx="7200899" cy="746368"/>
          </a:xfrm>
          <a:prstGeom prst="rect">
            <a:avLst/>
          </a:prstGeom>
          <a:solidFill>
            <a:schemeClr val="bg1"/>
          </a:solidFill>
        </p:spPr>
        <p:txBody>
          <a:bodyPr vert="horz" anchor="ctr">
            <a:noAutofit/>
          </a:bodyPr>
          <a:lstStyle>
            <a:lvl1pPr marL="0" indent="0" algn="r">
              <a:lnSpc>
                <a:spcPct val="90000"/>
              </a:lnSpc>
              <a:spcBef>
                <a:spcPts val="0"/>
              </a:spcBef>
              <a:buNone/>
              <a:defRPr sz="2400" b="1" cap="none" baseline="0">
                <a:solidFill>
                  <a:schemeClr val="accent2"/>
                </a:solidFill>
              </a:defRPr>
            </a:lvl1pPr>
          </a:lstStyle>
          <a:p>
            <a:pPr lvl="0"/>
            <a:r>
              <a:rPr lang="fr-FR" dirty="0" smtClean="0"/>
              <a:t> Titre de votre chapitre</a:t>
            </a:r>
            <a:endParaRPr lang="fr-FR" dirty="0"/>
          </a:p>
        </p:txBody>
      </p:sp>
      <p:pic>
        <p:nvPicPr>
          <p:cNvPr id="8" name="Image 7" descr="Logopvalpptblan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16267" y="4579815"/>
            <a:ext cx="1712363" cy="992553"/>
          </a:xfrm>
          <a:prstGeom prst="rect">
            <a:avLst/>
          </a:prstGeom>
        </p:spPr>
      </p:pic>
    </p:spTree>
    <p:extLst>
      <p:ext uri="{BB962C8B-B14F-4D97-AF65-F5344CB8AC3E}">
        <p14:creationId xmlns:p14="http://schemas.microsoft.com/office/powerpoint/2010/main" val="3758512104"/>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2_Disposition personnalisée">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rgbClr val="30284E"/>
              </a:solidFill>
            </a:endParaRPr>
          </a:p>
        </p:txBody>
      </p:sp>
      <p:sp>
        <p:nvSpPr>
          <p:cNvPr id="6" name="Espace réservé du contenu 2"/>
          <p:cNvSpPr>
            <a:spLocks noGrp="1"/>
          </p:cNvSpPr>
          <p:nvPr>
            <p:ph idx="1" hasCustomPrompt="1"/>
          </p:nvPr>
        </p:nvSpPr>
        <p:spPr>
          <a:xfrm>
            <a:off x="0" y="0"/>
            <a:ext cx="9144000" cy="6858000"/>
          </a:xfrm>
          <a:prstGeom prst="rect">
            <a:avLst/>
          </a:prstGeom>
          <a:ln>
            <a:noFill/>
          </a:ln>
        </p:spPr>
        <p:txBody>
          <a:bodyPr/>
          <a:lstStyle>
            <a:lvl1pPr marL="0" indent="0">
              <a:buNone/>
              <a:defRPr baseline="0"/>
            </a:lvl1pPr>
          </a:lstStyle>
          <a:p>
            <a:pPr lvl="0"/>
            <a:r>
              <a:rPr lang="fr-FR" dirty="0"/>
              <a:t>image de fond foncée</a:t>
            </a:r>
          </a:p>
        </p:txBody>
      </p:sp>
      <p:pic>
        <p:nvPicPr>
          <p:cNvPr id="8" name="Image 7" descr="Logopvalpptblan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05471" y="4579815"/>
            <a:ext cx="1712363" cy="992553"/>
          </a:xfrm>
          <a:prstGeom prst="rect">
            <a:avLst/>
          </a:prstGeom>
        </p:spPr>
      </p:pic>
      <p:sp>
        <p:nvSpPr>
          <p:cNvPr id="7" name="Espace réservé du texte 2"/>
          <p:cNvSpPr>
            <a:spLocks noGrp="1"/>
          </p:cNvSpPr>
          <p:nvPr>
            <p:ph type="body" sz="quarter" idx="10" hasCustomPrompt="1"/>
          </p:nvPr>
        </p:nvSpPr>
        <p:spPr>
          <a:xfrm>
            <a:off x="0" y="4826000"/>
            <a:ext cx="7200899" cy="746368"/>
          </a:xfrm>
          <a:prstGeom prst="rect">
            <a:avLst/>
          </a:prstGeom>
          <a:solidFill>
            <a:schemeClr val="bg1"/>
          </a:solidFill>
        </p:spPr>
        <p:txBody>
          <a:bodyPr vert="horz" anchor="ctr">
            <a:noAutofit/>
          </a:bodyPr>
          <a:lstStyle>
            <a:lvl1pPr marL="0" indent="0" algn="r">
              <a:lnSpc>
                <a:spcPct val="90000"/>
              </a:lnSpc>
              <a:spcBef>
                <a:spcPts val="0"/>
              </a:spcBef>
              <a:buNone/>
              <a:defRPr sz="2400" b="1" cap="none" baseline="0">
                <a:solidFill>
                  <a:schemeClr val="accent3"/>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129567862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Disposition personnalisée">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2"/>
              </a:solidFill>
            </a:endParaRPr>
          </a:p>
        </p:txBody>
      </p:sp>
      <p:sp>
        <p:nvSpPr>
          <p:cNvPr id="6" name="Espace réservé du contenu 2"/>
          <p:cNvSpPr>
            <a:spLocks noGrp="1"/>
          </p:cNvSpPr>
          <p:nvPr>
            <p:ph idx="1" hasCustomPrompt="1"/>
          </p:nvPr>
        </p:nvSpPr>
        <p:spPr>
          <a:xfrm>
            <a:off x="0" y="0"/>
            <a:ext cx="9144000" cy="6858000"/>
          </a:xfrm>
          <a:prstGeom prst="rect">
            <a:avLst/>
          </a:prstGeom>
          <a:ln>
            <a:noFill/>
          </a:ln>
        </p:spPr>
        <p:txBody>
          <a:bodyPr/>
          <a:lstStyle>
            <a:lvl1pPr marL="0" indent="0">
              <a:buNone/>
              <a:defRPr baseline="0"/>
            </a:lvl1pPr>
          </a:lstStyle>
          <a:p>
            <a:pPr lvl="0"/>
            <a:r>
              <a:rPr lang="fr-FR" dirty="0"/>
              <a:t>image de fond foncée</a:t>
            </a:r>
          </a:p>
        </p:txBody>
      </p:sp>
      <p:sp>
        <p:nvSpPr>
          <p:cNvPr id="7" name="Espace réservé du texte 2"/>
          <p:cNvSpPr>
            <a:spLocks noGrp="1"/>
          </p:cNvSpPr>
          <p:nvPr>
            <p:ph type="body" sz="quarter" idx="10" hasCustomPrompt="1"/>
          </p:nvPr>
        </p:nvSpPr>
        <p:spPr>
          <a:xfrm>
            <a:off x="0" y="4826000"/>
            <a:ext cx="7200899" cy="746368"/>
          </a:xfrm>
          <a:prstGeom prst="rect">
            <a:avLst/>
          </a:prstGeom>
          <a:solidFill>
            <a:schemeClr val="bg1"/>
          </a:solidFill>
        </p:spPr>
        <p:txBody>
          <a:bodyPr vert="horz" anchor="ctr">
            <a:noAutofit/>
          </a:bodyPr>
          <a:lstStyle>
            <a:lvl1pPr marL="0" indent="0" algn="r">
              <a:lnSpc>
                <a:spcPct val="90000"/>
              </a:lnSpc>
              <a:spcBef>
                <a:spcPts val="0"/>
              </a:spcBef>
              <a:buNone/>
              <a:defRPr sz="2400" b="0" cap="none" baseline="0">
                <a:solidFill>
                  <a:schemeClr val="accent3"/>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3866718842"/>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3_Disposition personnalisée">
    <p:spTree>
      <p:nvGrpSpPr>
        <p:cNvPr id="1" name=""/>
        <p:cNvGrpSpPr/>
        <p:nvPr/>
      </p:nvGrpSpPr>
      <p:grpSpPr>
        <a:xfrm>
          <a:off x="0" y="0"/>
          <a:ext cx="0" cy="0"/>
          <a:chOff x="0" y="0"/>
          <a:chExt cx="0" cy="0"/>
        </a:xfrm>
      </p:grpSpPr>
      <p:sp>
        <p:nvSpPr>
          <p:cNvPr id="4" name="Espace réservé pour une image  3"/>
          <p:cNvSpPr>
            <a:spLocks noGrp="1"/>
          </p:cNvSpPr>
          <p:nvPr>
            <p:ph type="pic" sz="quarter" idx="11"/>
          </p:nvPr>
        </p:nvSpPr>
        <p:spPr>
          <a:xfrm>
            <a:off x="0" y="0"/>
            <a:ext cx="9144000" cy="6858000"/>
          </a:xfrm>
          <a:prstGeom prst="rect">
            <a:avLst/>
          </a:prstGeom>
        </p:spPr>
        <p:txBody>
          <a:bodyPr vert="horz"/>
          <a:lstStyle/>
          <a:p>
            <a:endParaRPr lang="fr-FR"/>
          </a:p>
        </p:txBody>
      </p:sp>
      <p:pic>
        <p:nvPicPr>
          <p:cNvPr id="8" name="Image 7" descr="Logopvalpp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15199" y="4580664"/>
            <a:ext cx="1695938" cy="983031"/>
          </a:xfrm>
          <a:prstGeom prst="rect">
            <a:avLst/>
          </a:prstGeom>
        </p:spPr>
      </p:pic>
      <p:sp>
        <p:nvSpPr>
          <p:cNvPr id="6" name="Espace réservé du texte 2"/>
          <p:cNvSpPr>
            <a:spLocks noGrp="1"/>
          </p:cNvSpPr>
          <p:nvPr>
            <p:ph type="body" sz="quarter" idx="10" hasCustomPrompt="1"/>
          </p:nvPr>
        </p:nvSpPr>
        <p:spPr>
          <a:xfrm>
            <a:off x="0" y="4825999"/>
            <a:ext cx="7200899" cy="737695"/>
          </a:xfrm>
          <a:prstGeom prst="rect">
            <a:avLst/>
          </a:prstGeom>
          <a:solidFill>
            <a:schemeClr val="tx1"/>
          </a:solidFill>
        </p:spPr>
        <p:txBody>
          <a:bodyPr vert="horz" anchor="ctr">
            <a:noAutofit/>
          </a:bodyPr>
          <a:lstStyle>
            <a:lvl1pPr marL="0" indent="0" algn="r">
              <a:lnSpc>
                <a:spcPct val="90000"/>
              </a:lnSpc>
              <a:spcBef>
                <a:spcPts val="0"/>
              </a:spcBef>
              <a:buNone/>
              <a:defRPr sz="2400" b="1" cap="none" baseline="0">
                <a:solidFill>
                  <a:schemeClr val="bg1"/>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783976860"/>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5_Disposition personnalisée">
    <p:spTree>
      <p:nvGrpSpPr>
        <p:cNvPr id="1" name=""/>
        <p:cNvGrpSpPr/>
        <p:nvPr/>
      </p:nvGrpSpPr>
      <p:grpSpPr>
        <a:xfrm>
          <a:off x="0" y="0"/>
          <a:ext cx="0" cy="0"/>
          <a:chOff x="0" y="0"/>
          <a:chExt cx="0" cy="0"/>
        </a:xfrm>
      </p:grpSpPr>
      <p:sp>
        <p:nvSpPr>
          <p:cNvPr id="7" name="Espace réservé pour une image  3"/>
          <p:cNvSpPr>
            <a:spLocks noGrp="1"/>
          </p:cNvSpPr>
          <p:nvPr>
            <p:ph type="pic" sz="quarter" idx="11"/>
          </p:nvPr>
        </p:nvSpPr>
        <p:spPr>
          <a:xfrm>
            <a:off x="0" y="0"/>
            <a:ext cx="9144000" cy="6858000"/>
          </a:xfrm>
          <a:prstGeom prst="rect">
            <a:avLst/>
          </a:prstGeom>
        </p:spPr>
        <p:txBody>
          <a:bodyPr vert="horz"/>
          <a:lstStyle/>
          <a:p>
            <a:endParaRPr lang="fr-FR"/>
          </a:p>
        </p:txBody>
      </p:sp>
      <p:pic>
        <p:nvPicPr>
          <p:cNvPr id="8" name="Image 7" descr="Logopvalpp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15199" y="4580664"/>
            <a:ext cx="1695938" cy="983031"/>
          </a:xfrm>
          <a:prstGeom prst="rect">
            <a:avLst/>
          </a:prstGeom>
        </p:spPr>
      </p:pic>
      <p:sp>
        <p:nvSpPr>
          <p:cNvPr id="6" name="Espace réservé du texte 2"/>
          <p:cNvSpPr>
            <a:spLocks noGrp="1"/>
          </p:cNvSpPr>
          <p:nvPr>
            <p:ph type="body" sz="quarter" idx="10" hasCustomPrompt="1"/>
          </p:nvPr>
        </p:nvSpPr>
        <p:spPr>
          <a:xfrm>
            <a:off x="0" y="4825999"/>
            <a:ext cx="7200899" cy="737695"/>
          </a:xfrm>
          <a:prstGeom prst="rect">
            <a:avLst/>
          </a:prstGeom>
          <a:solidFill>
            <a:schemeClr val="accent1"/>
          </a:solidFill>
        </p:spPr>
        <p:txBody>
          <a:bodyPr vert="horz" anchor="ctr">
            <a:noAutofit/>
          </a:bodyPr>
          <a:lstStyle>
            <a:lvl1pPr marL="0" indent="0" algn="r">
              <a:lnSpc>
                <a:spcPct val="90000"/>
              </a:lnSpc>
              <a:spcBef>
                <a:spcPts val="0"/>
              </a:spcBef>
              <a:buNone/>
              <a:defRPr sz="2400" b="1" cap="none" baseline="0">
                <a:solidFill>
                  <a:schemeClr val="bg1"/>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4125510156"/>
      </p:ext>
    </p:extLst>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1_Titre et contenu">
    <p:spTree>
      <p:nvGrpSpPr>
        <p:cNvPr id="1" name=""/>
        <p:cNvGrpSpPr/>
        <p:nvPr/>
      </p:nvGrpSpPr>
      <p:grpSpPr>
        <a:xfrm>
          <a:off x="0" y="0"/>
          <a:ext cx="0" cy="0"/>
          <a:chOff x="0" y="0"/>
          <a:chExt cx="0" cy="0"/>
        </a:xfrm>
      </p:grpSpPr>
      <p:sp>
        <p:nvSpPr>
          <p:cNvPr id="7" name="Espace réservé pour une image  3"/>
          <p:cNvSpPr>
            <a:spLocks noGrp="1"/>
          </p:cNvSpPr>
          <p:nvPr>
            <p:ph type="pic" sz="quarter" idx="11"/>
          </p:nvPr>
        </p:nvSpPr>
        <p:spPr>
          <a:xfrm>
            <a:off x="0" y="0"/>
            <a:ext cx="9144000" cy="6858000"/>
          </a:xfrm>
          <a:prstGeom prst="rect">
            <a:avLst/>
          </a:prstGeom>
        </p:spPr>
        <p:txBody>
          <a:bodyPr vert="horz"/>
          <a:lstStyle/>
          <a:p>
            <a:endParaRPr lang="fr-FR"/>
          </a:p>
        </p:txBody>
      </p:sp>
      <p:pic>
        <p:nvPicPr>
          <p:cNvPr id="6" name="Image 5" descr="Logopvalpp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15199" y="4580664"/>
            <a:ext cx="1695938" cy="983031"/>
          </a:xfrm>
          <a:prstGeom prst="rect">
            <a:avLst/>
          </a:prstGeom>
        </p:spPr>
      </p:pic>
      <p:sp>
        <p:nvSpPr>
          <p:cNvPr id="5" name="Espace réservé du texte 2"/>
          <p:cNvSpPr>
            <a:spLocks noGrp="1"/>
          </p:cNvSpPr>
          <p:nvPr>
            <p:ph type="body" sz="quarter" idx="10" hasCustomPrompt="1"/>
          </p:nvPr>
        </p:nvSpPr>
        <p:spPr>
          <a:xfrm>
            <a:off x="0" y="4825999"/>
            <a:ext cx="7200899" cy="737695"/>
          </a:xfrm>
          <a:prstGeom prst="rect">
            <a:avLst/>
          </a:prstGeom>
          <a:solidFill>
            <a:schemeClr val="accent2"/>
          </a:solidFill>
        </p:spPr>
        <p:txBody>
          <a:bodyPr vert="horz" anchor="ctr">
            <a:noAutofit/>
          </a:bodyPr>
          <a:lstStyle>
            <a:lvl1pPr marL="0" indent="0" algn="r">
              <a:lnSpc>
                <a:spcPct val="90000"/>
              </a:lnSpc>
              <a:spcBef>
                <a:spcPts val="0"/>
              </a:spcBef>
              <a:buNone/>
              <a:defRPr sz="2400" b="1" cap="none" baseline="0">
                <a:solidFill>
                  <a:schemeClr val="bg1"/>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3837508405"/>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userDrawn="1">
  <p:cSld name="4_Disposition personnalisée">
    <p:spTree>
      <p:nvGrpSpPr>
        <p:cNvPr id="1" name=""/>
        <p:cNvGrpSpPr/>
        <p:nvPr/>
      </p:nvGrpSpPr>
      <p:grpSpPr>
        <a:xfrm>
          <a:off x="0" y="0"/>
          <a:ext cx="0" cy="0"/>
          <a:chOff x="0" y="0"/>
          <a:chExt cx="0" cy="0"/>
        </a:xfrm>
      </p:grpSpPr>
      <p:sp>
        <p:nvSpPr>
          <p:cNvPr id="6" name="Espace réservé pour une image  3"/>
          <p:cNvSpPr>
            <a:spLocks noGrp="1"/>
          </p:cNvSpPr>
          <p:nvPr>
            <p:ph type="pic" sz="quarter" idx="11"/>
          </p:nvPr>
        </p:nvSpPr>
        <p:spPr>
          <a:xfrm>
            <a:off x="0" y="0"/>
            <a:ext cx="9144000" cy="6858000"/>
          </a:xfrm>
          <a:prstGeom prst="rect">
            <a:avLst/>
          </a:prstGeom>
        </p:spPr>
        <p:txBody>
          <a:bodyPr vert="horz"/>
          <a:lstStyle/>
          <a:p>
            <a:endParaRPr lang="fr-FR"/>
          </a:p>
        </p:txBody>
      </p:sp>
      <p:pic>
        <p:nvPicPr>
          <p:cNvPr id="5" name="Image 4" descr="Logopvalpptblan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76831" y="4634768"/>
            <a:ext cx="1344636" cy="779404"/>
          </a:xfrm>
          <a:prstGeom prst="rect">
            <a:avLst/>
          </a:prstGeom>
        </p:spPr>
      </p:pic>
      <p:pic>
        <p:nvPicPr>
          <p:cNvPr id="8" name="Image 7" descr="Logopvalppt.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15199" y="4580664"/>
            <a:ext cx="1695938" cy="983031"/>
          </a:xfrm>
          <a:prstGeom prst="rect">
            <a:avLst/>
          </a:prstGeom>
        </p:spPr>
      </p:pic>
      <p:sp>
        <p:nvSpPr>
          <p:cNvPr id="7" name="Espace réservé du texte 2"/>
          <p:cNvSpPr>
            <a:spLocks noGrp="1"/>
          </p:cNvSpPr>
          <p:nvPr>
            <p:ph type="body" sz="quarter" idx="10" hasCustomPrompt="1"/>
          </p:nvPr>
        </p:nvSpPr>
        <p:spPr>
          <a:xfrm>
            <a:off x="0" y="4825999"/>
            <a:ext cx="7200899" cy="737695"/>
          </a:xfrm>
          <a:prstGeom prst="rect">
            <a:avLst/>
          </a:prstGeom>
          <a:solidFill>
            <a:schemeClr val="accent3"/>
          </a:solidFill>
        </p:spPr>
        <p:txBody>
          <a:bodyPr vert="horz" anchor="ctr">
            <a:noAutofit/>
          </a:bodyPr>
          <a:lstStyle>
            <a:lvl1pPr marL="0" indent="0" algn="r">
              <a:lnSpc>
                <a:spcPct val="90000"/>
              </a:lnSpc>
              <a:spcBef>
                <a:spcPts val="0"/>
              </a:spcBef>
              <a:buNone/>
              <a:defRPr sz="2400" b="1" cap="none" baseline="0">
                <a:solidFill>
                  <a:schemeClr val="bg1"/>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4121474272"/>
      </p:ext>
    </p:extLst>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6_Disposition personnalisée">
    <p:spTree>
      <p:nvGrpSpPr>
        <p:cNvPr id="1" name=""/>
        <p:cNvGrpSpPr/>
        <p:nvPr/>
      </p:nvGrpSpPr>
      <p:grpSpPr>
        <a:xfrm>
          <a:off x="0" y="0"/>
          <a:ext cx="0" cy="0"/>
          <a:chOff x="0" y="0"/>
          <a:chExt cx="0" cy="0"/>
        </a:xfrm>
      </p:grpSpPr>
      <p:sp>
        <p:nvSpPr>
          <p:cNvPr id="8" name="Espace réservé pour une image  3"/>
          <p:cNvSpPr>
            <a:spLocks noGrp="1"/>
          </p:cNvSpPr>
          <p:nvPr>
            <p:ph type="pic" sz="quarter" idx="11"/>
          </p:nvPr>
        </p:nvSpPr>
        <p:spPr>
          <a:xfrm>
            <a:off x="0" y="0"/>
            <a:ext cx="9144000" cy="6858000"/>
          </a:xfrm>
          <a:prstGeom prst="rect">
            <a:avLst/>
          </a:prstGeom>
        </p:spPr>
        <p:txBody>
          <a:bodyPr vert="horz"/>
          <a:lstStyle/>
          <a:p>
            <a:endParaRPr lang="fr-FR"/>
          </a:p>
        </p:txBody>
      </p:sp>
      <p:pic>
        <p:nvPicPr>
          <p:cNvPr id="11" name="Image 10" descr="Logopvalpptblan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05471" y="4579815"/>
            <a:ext cx="1712363" cy="992553"/>
          </a:xfrm>
          <a:prstGeom prst="rect">
            <a:avLst/>
          </a:prstGeom>
        </p:spPr>
      </p:pic>
      <p:sp>
        <p:nvSpPr>
          <p:cNvPr id="5" name="Espace réservé du texte 2"/>
          <p:cNvSpPr>
            <a:spLocks noGrp="1"/>
          </p:cNvSpPr>
          <p:nvPr>
            <p:ph type="body" sz="quarter" idx="10" hasCustomPrompt="1"/>
          </p:nvPr>
        </p:nvSpPr>
        <p:spPr>
          <a:xfrm>
            <a:off x="0" y="4825999"/>
            <a:ext cx="7200899" cy="737695"/>
          </a:xfrm>
          <a:prstGeom prst="rect">
            <a:avLst/>
          </a:prstGeom>
          <a:solidFill>
            <a:schemeClr val="bg1"/>
          </a:solidFill>
        </p:spPr>
        <p:txBody>
          <a:bodyPr vert="horz" anchor="ctr">
            <a:noAutofit/>
          </a:bodyPr>
          <a:lstStyle>
            <a:lvl1pPr marL="0" indent="0" algn="r">
              <a:lnSpc>
                <a:spcPct val="90000"/>
              </a:lnSpc>
              <a:spcBef>
                <a:spcPts val="0"/>
              </a:spcBef>
              <a:buNone/>
              <a:defRPr sz="2400" b="1" cap="none" baseline="0">
                <a:solidFill>
                  <a:schemeClr val="tx1"/>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419952094"/>
      </p:ext>
    </p:extLst>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2_Diapositive de titre">
    <p:spTree>
      <p:nvGrpSpPr>
        <p:cNvPr id="1" name=""/>
        <p:cNvGrpSpPr/>
        <p:nvPr/>
      </p:nvGrpSpPr>
      <p:grpSpPr>
        <a:xfrm>
          <a:off x="0" y="0"/>
          <a:ext cx="0" cy="0"/>
          <a:chOff x="0" y="0"/>
          <a:chExt cx="0" cy="0"/>
        </a:xfrm>
      </p:grpSpPr>
      <p:sp>
        <p:nvSpPr>
          <p:cNvPr id="9" name="Rectangle 8"/>
          <p:cNvSpPr/>
          <p:nvPr userDrawn="1"/>
        </p:nvSpPr>
        <p:spPr>
          <a:xfrm>
            <a:off x="0" y="4715933"/>
            <a:ext cx="9144000" cy="13038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10" name="Rectangle 9"/>
          <p:cNvSpPr/>
          <p:nvPr userDrawn="1"/>
        </p:nvSpPr>
        <p:spPr>
          <a:xfrm>
            <a:off x="0" y="0"/>
            <a:ext cx="9144000" cy="4715933"/>
          </a:xfrm>
          <a:prstGeom prst="rect">
            <a:avLst/>
          </a:prstGeom>
          <a:solidFill>
            <a:srgbClr val="3C3C3B"/>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rgbClr val="30284E"/>
              </a:solidFill>
            </a:endParaRPr>
          </a:p>
        </p:txBody>
      </p:sp>
      <p:pic>
        <p:nvPicPr>
          <p:cNvPr id="12" name="Image 11" descr="Logopvalpp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05829" y="4940054"/>
            <a:ext cx="1549209" cy="897981"/>
          </a:xfrm>
          <a:prstGeom prst="rect">
            <a:avLst/>
          </a:prstGeom>
        </p:spPr>
      </p:pic>
      <p:sp>
        <p:nvSpPr>
          <p:cNvPr id="14" name="Rectangle 13"/>
          <p:cNvSpPr/>
          <p:nvPr userDrawn="1"/>
        </p:nvSpPr>
        <p:spPr>
          <a:xfrm>
            <a:off x="0" y="6019800"/>
            <a:ext cx="9144000" cy="838200"/>
          </a:xfrm>
          <a:prstGeom prst="rect">
            <a:avLst/>
          </a:prstGeom>
          <a:solidFill>
            <a:srgbClr val="3C3C3B"/>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rgbClr val="30284E"/>
              </a:solidFill>
            </a:endParaRPr>
          </a:p>
        </p:txBody>
      </p:sp>
      <p:sp>
        <p:nvSpPr>
          <p:cNvPr id="16" name="Espace réservé du texte 15"/>
          <p:cNvSpPr>
            <a:spLocks noGrp="1"/>
          </p:cNvSpPr>
          <p:nvPr>
            <p:ph type="body" sz="quarter" idx="10" hasCustomPrompt="1"/>
          </p:nvPr>
        </p:nvSpPr>
        <p:spPr>
          <a:xfrm>
            <a:off x="6360685" y="5127072"/>
            <a:ext cx="1728000" cy="288000"/>
          </a:xfrm>
          <a:prstGeom prst="rect">
            <a:avLst/>
          </a:prstGeom>
        </p:spPr>
        <p:txBody>
          <a:bodyPr lIns="0" tIns="0" rIns="0" bIns="0"/>
          <a:lstStyle>
            <a:lvl1pPr marL="0" indent="0">
              <a:spcBef>
                <a:spcPts val="0"/>
              </a:spcBef>
              <a:buNone/>
              <a:defRPr sz="1800"/>
            </a:lvl1pPr>
            <a:lvl5pPr marL="0" indent="0" algn="l">
              <a:spcBef>
                <a:spcPts val="0"/>
              </a:spcBef>
              <a:buNone/>
              <a:defRPr sz="1800" b="0" baseline="0">
                <a:solidFill>
                  <a:srgbClr val="3C3C3B"/>
                </a:solidFill>
              </a:defRPr>
            </a:lvl5pPr>
          </a:lstStyle>
          <a:p>
            <a:pPr lvl="4"/>
            <a:r>
              <a:rPr lang="fr-FR" dirty="0" smtClean="0"/>
              <a:t>06 00 00 00 00</a:t>
            </a:r>
          </a:p>
        </p:txBody>
      </p:sp>
      <p:sp>
        <p:nvSpPr>
          <p:cNvPr id="18" name="Espace réservé du texte 17"/>
          <p:cNvSpPr>
            <a:spLocks noGrp="1"/>
          </p:cNvSpPr>
          <p:nvPr>
            <p:ph type="body" sz="quarter" idx="11" hasCustomPrompt="1"/>
          </p:nvPr>
        </p:nvSpPr>
        <p:spPr>
          <a:xfrm>
            <a:off x="4697369" y="4845715"/>
            <a:ext cx="4064000" cy="276619"/>
          </a:xfrm>
          <a:prstGeom prst="rect">
            <a:avLst/>
          </a:prstGeom>
        </p:spPr>
        <p:txBody>
          <a:bodyPr/>
          <a:lstStyle>
            <a:lvl1pPr marL="0" indent="0">
              <a:buNone/>
              <a:defRPr sz="1800" b="1" baseline="0">
                <a:solidFill>
                  <a:srgbClr val="3C3C3B"/>
                </a:solidFill>
              </a:defRPr>
            </a:lvl1pPr>
          </a:lstStyle>
          <a:p>
            <a:pPr lvl="0"/>
            <a:r>
              <a:rPr lang="fr-FR" dirty="0" smtClean="0"/>
              <a:t>Nom Prénom - Fonction</a:t>
            </a:r>
            <a:endParaRPr lang="fr-FR" dirty="0"/>
          </a:p>
        </p:txBody>
      </p:sp>
      <p:sp>
        <p:nvSpPr>
          <p:cNvPr id="19" name="ZoneTexte 18"/>
          <p:cNvSpPr txBox="1"/>
          <p:nvPr userDrawn="1"/>
        </p:nvSpPr>
        <p:spPr>
          <a:xfrm>
            <a:off x="4696994" y="5344068"/>
            <a:ext cx="4064375" cy="369332"/>
          </a:xfrm>
          <a:prstGeom prst="rect">
            <a:avLst/>
          </a:prstGeom>
          <a:noFill/>
        </p:spPr>
        <p:txBody>
          <a:bodyPr wrap="square" rtlCol="0">
            <a:spAutoFit/>
          </a:bodyPr>
          <a:lstStyle/>
          <a:p>
            <a:r>
              <a:rPr lang="fr-FR" dirty="0" smtClean="0">
                <a:solidFill>
                  <a:srgbClr val="3C3C3B"/>
                </a:solidFill>
              </a:rPr>
              <a:t>46, avenue Kléber – 75 116 Paris</a:t>
            </a:r>
            <a:endParaRPr lang="fr-FR" dirty="0">
              <a:solidFill>
                <a:srgbClr val="3C3C3B"/>
              </a:solidFill>
            </a:endParaRPr>
          </a:p>
        </p:txBody>
      </p:sp>
      <p:sp>
        <p:nvSpPr>
          <p:cNvPr id="11" name="Espace réservé pour une image  8"/>
          <p:cNvSpPr>
            <a:spLocks noGrp="1" noChangeAspect="1"/>
          </p:cNvSpPr>
          <p:nvPr>
            <p:ph type="pic" sz="quarter" idx="12"/>
          </p:nvPr>
        </p:nvSpPr>
        <p:spPr>
          <a:xfrm>
            <a:off x="1171491" y="4562475"/>
            <a:ext cx="1368888" cy="1610784"/>
          </a:xfrm>
          <a:prstGeom prst="rect">
            <a:avLst/>
          </a:prstGeom>
        </p:spPr>
        <p:txBody>
          <a:bodyPr/>
          <a:lstStyle>
            <a:lvl1pPr>
              <a:defRPr sz="1000"/>
            </a:lvl1pPr>
          </a:lstStyle>
          <a:p>
            <a:endParaRPr lang="fr-FR" dirty="0"/>
          </a:p>
        </p:txBody>
      </p:sp>
      <p:sp>
        <p:nvSpPr>
          <p:cNvPr id="2" name="Rectangle 1"/>
          <p:cNvSpPr/>
          <p:nvPr userDrawn="1"/>
        </p:nvSpPr>
        <p:spPr>
          <a:xfrm>
            <a:off x="0" y="1966578"/>
            <a:ext cx="9144000" cy="830997"/>
          </a:xfrm>
          <a:prstGeom prst="rect">
            <a:avLst/>
          </a:prstGeom>
        </p:spPr>
        <p:txBody>
          <a:bodyPr wrap="square">
            <a:spAutoFit/>
          </a:bodyPr>
          <a:lstStyle/>
          <a:p>
            <a:pPr algn="ctr"/>
            <a:r>
              <a:rPr lang="fr-FR" sz="2400" dirty="0" smtClean="0">
                <a:solidFill>
                  <a:prstClr val="white"/>
                </a:solidFill>
              </a:rPr>
              <a:t>Poursuivre notre échange et avancer ensemble</a:t>
            </a:r>
          </a:p>
          <a:p>
            <a:pPr algn="ctr"/>
            <a:r>
              <a:rPr lang="fr-FR" sz="2400" dirty="0" smtClean="0">
                <a:solidFill>
                  <a:prstClr val="white"/>
                </a:solidFill>
              </a:rPr>
              <a:t>pour vous aider à créer votre Monde de Performance</a:t>
            </a:r>
          </a:p>
        </p:txBody>
      </p:sp>
      <p:sp>
        <p:nvSpPr>
          <p:cNvPr id="13" name="ZoneTexte 12"/>
          <p:cNvSpPr txBox="1"/>
          <p:nvPr userDrawn="1"/>
        </p:nvSpPr>
        <p:spPr>
          <a:xfrm>
            <a:off x="4784943" y="5127072"/>
            <a:ext cx="1728592" cy="288000"/>
          </a:xfrm>
          <a:prstGeom prst="rect">
            <a:avLst/>
          </a:prstGeom>
          <a:noFill/>
        </p:spPr>
        <p:txBody>
          <a:bodyPr wrap="square" lIns="0" tIns="0" rIns="0" bIns="0" rtlCol="0">
            <a:spAutoFit/>
          </a:bodyPr>
          <a:lstStyle/>
          <a:p>
            <a:r>
              <a:rPr lang="fr-FR" dirty="0" smtClean="0">
                <a:solidFill>
                  <a:srgbClr val="3C3C3B"/>
                </a:solidFill>
              </a:rPr>
              <a:t>01 44 34 23 00 – </a:t>
            </a:r>
            <a:endParaRPr lang="fr-FR" dirty="0">
              <a:solidFill>
                <a:srgbClr val="3C3C3B"/>
              </a:solidFill>
            </a:endParaRPr>
          </a:p>
        </p:txBody>
      </p:sp>
    </p:spTree>
    <p:extLst>
      <p:ext uri="{BB962C8B-B14F-4D97-AF65-F5344CB8AC3E}">
        <p14:creationId xmlns:p14="http://schemas.microsoft.com/office/powerpoint/2010/main" val="1117674076"/>
      </p:ext>
    </p:extLst>
  </p:cSld>
  <p:clrMapOvr>
    <a:masterClrMapping/>
  </p:clrMapOvr>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4" name="Picture 2" descr="9810 Logo P-Val rv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3913" y="5743575"/>
            <a:ext cx="1676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00125" y="1341438"/>
            <a:ext cx="782002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9"/>
          <p:cNvGraphicFramePr>
            <a:graphicFrameLocks noChangeAspect="1"/>
          </p:cNvGraphicFramePr>
          <p:nvPr userDrawn="1"/>
        </p:nvGraphicFramePr>
        <p:xfrm>
          <a:off x="2916238" y="3309938"/>
          <a:ext cx="5899150" cy="2279650"/>
        </p:xfrm>
        <a:graphic>
          <a:graphicData uri="http://schemas.openxmlformats.org/presentationml/2006/ole">
            <mc:AlternateContent xmlns:mc="http://schemas.openxmlformats.org/markup-compatibility/2006">
              <mc:Choice xmlns:v="urn:schemas-microsoft-com:vml" Requires="v">
                <p:oleObj spid="_x0000_s2175" name="Image bitmap" r:id="rId5" imgW="5323810" imgH="2057143" progId="Paint.Picture">
                  <p:embed/>
                </p:oleObj>
              </mc:Choice>
              <mc:Fallback>
                <p:oleObj name="Image bitmap" r:id="rId5" imgW="5323810" imgH="2057143"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3309938"/>
                        <a:ext cx="5899150" cy="2279650"/>
                      </a:xfrm>
                      <a:prstGeom prst="rect">
                        <a:avLst/>
                      </a:prstGeom>
                      <a:noFill/>
                      <a:ln>
                        <a:noFill/>
                      </a:ln>
                      <a:effectLst/>
                      <a:extLst>
                        <a:ext uri="{909E8E84-426E-40DD-AFC4-6F175D3DCCD1}">
                          <a14:hiddenFill xmlns:a14="http://schemas.microsoft.com/office/drawing/2010/main">
                            <a:gradFill rotWithShape="0">
                              <a:gsLst>
                                <a:gs pos="0">
                                  <a:srgbClr val="FFFFFF"/>
                                </a:gs>
                                <a:gs pos="100000">
                                  <a:schemeClr val="accent2"/>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7"/>
          <p:cNvSpPr>
            <a:spLocks noChangeArrowheads="1"/>
          </p:cNvSpPr>
          <p:nvPr userDrawn="1"/>
        </p:nvSpPr>
        <p:spPr bwMode="auto">
          <a:xfrm>
            <a:off x="990600" y="4879975"/>
            <a:ext cx="4572000"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lgn="just">
              <a:spcBef>
                <a:spcPct val="70000"/>
              </a:spcBef>
              <a:spcAft>
                <a:spcPct val="20000"/>
              </a:spcAft>
              <a:buClr>
                <a:schemeClr val="accent1"/>
              </a:buClr>
              <a:buSzPct val="70000"/>
              <a:buFont typeface="Monotype Sorts" pitchFamily="2" charset="2"/>
              <a:defRPr kumimoji="1" sz="1400" b="1">
                <a:solidFill>
                  <a:srgbClr val="00477D"/>
                </a:solidFill>
                <a:latin typeface="Tahoma" panose="020B0604030504040204" pitchFamily="34" charset="0"/>
              </a:defRPr>
            </a:lvl1pPr>
            <a:lvl2pPr marL="742950" indent="-285750" algn="just">
              <a:spcBef>
                <a:spcPct val="20000"/>
              </a:spcBef>
              <a:buClr>
                <a:srgbClr val="EA3B32"/>
              </a:buClr>
              <a:buSzPct val="130000"/>
              <a:buChar char="•"/>
              <a:defRPr kumimoji="1" sz="1200">
                <a:solidFill>
                  <a:srgbClr val="000000"/>
                </a:solidFill>
                <a:latin typeface="Tahoma" panose="020B0604030504040204" pitchFamily="34" charset="0"/>
              </a:defRPr>
            </a:lvl2pPr>
            <a:lvl3pPr marL="1143000" indent="-228600" algn="just">
              <a:spcBef>
                <a:spcPct val="20000"/>
              </a:spcBef>
              <a:buClr>
                <a:srgbClr val="EA3B32"/>
              </a:buClr>
              <a:buFont typeface="Wingdings" panose="05000000000000000000" pitchFamily="2" charset="2"/>
              <a:buChar char="ü"/>
              <a:defRPr kumimoji="1" sz="1100">
                <a:solidFill>
                  <a:srgbClr val="000000"/>
                </a:solidFill>
                <a:latin typeface="Tahoma" panose="020B0604030504040204" pitchFamily="34" charset="0"/>
              </a:defRPr>
            </a:lvl3pPr>
            <a:lvl4pPr marL="1600200" indent="-228600" algn="just">
              <a:spcBef>
                <a:spcPct val="20000"/>
              </a:spcBef>
              <a:buClr>
                <a:srgbClr val="EA3B32"/>
              </a:buClr>
              <a:buFont typeface="Tahoma" panose="020B0604030504040204" pitchFamily="34" charset="0"/>
              <a:buChar char="-"/>
              <a:defRPr kumimoji="1" sz="1000">
                <a:solidFill>
                  <a:srgbClr val="000000"/>
                </a:solidFill>
                <a:latin typeface="Tahoma" panose="020B0604030504040204" pitchFamily="34" charset="0"/>
              </a:defRPr>
            </a:lvl4pPr>
            <a:lvl5pPr marL="2057400" indent="-228600">
              <a:spcBef>
                <a:spcPct val="20000"/>
              </a:spcBef>
              <a:buClr>
                <a:srgbClr val="FF6600"/>
              </a:buClr>
              <a:buChar char="–"/>
              <a:defRPr kumimoji="1" sz="14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6600"/>
              </a:buClr>
              <a:buChar char="–"/>
              <a:defRPr kumimoji="1" sz="14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6600"/>
              </a:buClr>
              <a:buChar char="–"/>
              <a:defRPr kumimoji="1" sz="14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6600"/>
              </a:buClr>
              <a:buChar char="–"/>
              <a:defRPr kumimoji="1" sz="14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6600"/>
              </a:buClr>
              <a:buChar char="–"/>
              <a:defRPr kumimoji="1" sz="1400">
                <a:solidFill>
                  <a:schemeClr val="tx1"/>
                </a:solidFill>
                <a:latin typeface="Tahoma" panose="020B0604030504040204" pitchFamily="34" charset="0"/>
              </a:defRPr>
            </a:lvl9pPr>
          </a:lstStyle>
          <a:p>
            <a:pPr algn="l" defTabSz="914400" eaLnBrk="0" fontAlgn="base" hangingPunct="0">
              <a:spcBef>
                <a:spcPct val="0"/>
              </a:spcBef>
              <a:spcAft>
                <a:spcPct val="0"/>
              </a:spcAft>
              <a:buClrTx/>
              <a:buSzTx/>
              <a:buFontTx/>
              <a:buNone/>
              <a:defRPr/>
            </a:pPr>
            <a:r>
              <a:rPr kumimoji="0" lang="fr-FR" sz="1000" b="0" dirty="0" smtClean="0">
                <a:solidFill>
                  <a:srgbClr val="B2B2B2"/>
                </a:solidFill>
                <a:cs typeface="Helvetica" pitchFamily="34" charset="0"/>
                <a:sym typeface="Tahoma" pitchFamily="34" charset="0"/>
              </a:rPr>
              <a:t>P-Val Conseil </a:t>
            </a:r>
          </a:p>
          <a:p>
            <a:pPr algn="l" defTabSz="914400" eaLnBrk="0" fontAlgn="base" hangingPunct="0">
              <a:spcBef>
                <a:spcPct val="0"/>
              </a:spcBef>
              <a:spcAft>
                <a:spcPct val="0"/>
              </a:spcAft>
              <a:buClrTx/>
              <a:buSzTx/>
              <a:buFontTx/>
              <a:buNone/>
              <a:defRPr/>
            </a:pPr>
            <a:r>
              <a:rPr kumimoji="0" lang="fr-FR" sz="1000" b="0" dirty="0" smtClean="0">
                <a:solidFill>
                  <a:srgbClr val="B2B2B2"/>
                </a:solidFill>
                <a:cs typeface="Helvetica" pitchFamily="34" charset="0"/>
                <a:sym typeface="Tahoma" pitchFamily="34" charset="0"/>
              </a:rPr>
              <a:t>46 avenue Kléber 75116 Paris</a:t>
            </a:r>
          </a:p>
          <a:p>
            <a:pPr algn="l" defTabSz="914400" eaLnBrk="0" fontAlgn="base" hangingPunct="0">
              <a:spcBef>
                <a:spcPct val="0"/>
              </a:spcBef>
              <a:spcAft>
                <a:spcPct val="0"/>
              </a:spcAft>
              <a:buClrTx/>
              <a:buSzTx/>
              <a:buFontTx/>
              <a:buNone/>
              <a:defRPr/>
            </a:pPr>
            <a:r>
              <a:rPr kumimoji="0" lang="fr-FR" sz="1000" b="0" dirty="0" smtClean="0">
                <a:solidFill>
                  <a:srgbClr val="B2B2B2"/>
                </a:solidFill>
                <a:cs typeface="Helvetica" pitchFamily="34" charset="0"/>
                <a:sym typeface="Tahoma" pitchFamily="34" charset="0"/>
              </a:rPr>
              <a:t>+33 (1) 44 34 23 00</a:t>
            </a:r>
          </a:p>
          <a:p>
            <a:pPr algn="l" defTabSz="914400" eaLnBrk="0" fontAlgn="base" hangingPunct="0">
              <a:spcBef>
                <a:spcPct val="0"/>
              </a:spcBef>
              <a:spcAft>
                <a:spcPct val="0"/>
              </a:spcAft>
              <a:buClrTx/>
              <a:buSzTx/>
              <a:buFontTx/>
              <a:buNone/>
              <a:defRPr/>
            </a:pPr>
            <a:r>
              <a:rPr kumimoji="0" lang="fr-FR" sz="1000" b="0" dirty="0" smtClean="0">
                <a:solidFill>
                  <a:srgbClr val="B2B2B2"/>
                </a:solidFill>
                <a:cs typeface="Helvetica" pitchFamily="34" charset="0"/>
                <a:sym typeface="Tahoma" pitchFamily="34" charset="0"/>
                <a:hlinkClick r:id="rId7"/>
              </a:rPr>
              <a:t>www.pval.com</a:t>
            </a:r>
            <a:r>
              <a:rPr kumimoji="0" lang="fr-FR" sz="1000" b="0" dirty="0" smtClean="0">
                <a:solidFill>
                  <a:srgbClr val="B2B2B2"/>
                </a:solidFill>
                <a:cs typeface="Helvetica" pitchFamily="34" charset="0"/>
                <a:sym typeface="Tahoma" pitchFamily="34" charset="0"/>
              </a:rPr>
              <a:t> </a:t>
            </a:r>
          </a:p>
        </p:txBody>
      </p:sp>
      <p:sp>
        <p:nvSpPr>
          <p:cNvPr id="50179" name="Rectangle 3"/>
          <p:cNvSpPr>
            <a:spLocks noGrp="1" noChangeArrowheads="1"/>
          </p:cNvSpPr>
          <p:nvPr>
            <p:ph type="ctrTitle"/>
          </p:nvPr>
        </p:nvSpPr>
        <p:spPr>
          <a:xfrm>
            <a:off x="952500" y="414338"/>
            <a:ext cx="7962900" cy="950912"/>
          </a:xfrm>
        </p:spPr>
        <p:txBody>
          <a:bodyPr/>
          <a:lstStyle>
            <a:lvl1pPr>
              <a:defRPr sz="2200"/>
            </a:lvl1pPr>
          </a:lstStyle>
          <a:p>
            <a:r>
              <a:rPr lang="fr-FR"/>
              <a:t>Cliquez pour modifier le style du titre du masque</a:t>
            </a:r>
          </a:p>
        </p:txBody>
      </p:sp>
      <p:sp>
        <p:nvSpPr>
          <p:cNvPr id="50181" name="Rectangle 5"/>
          <p:cNvSpPr>
            <a:spLocks noGrp="1" noChangeArrowheads="1"/>
          </p:cNvSpPr>
          <p:nvPr>
            <p:ph type="subTitle" idx="1"/>
          </p:nvPr>
        </p:nvSpPr>
        <p:spPr>
          <a:xfrm>
            <a:off x="990600" y="1916113"/>
            <a:ext cx="4086225" cy="2362200"/>
          </a:xfrm>
        </p:spPr>
        <p:txBody>
          <a:bodyPr lIns="91440" tIns="45720" rIns="91440" bIns="45720"/>
          <a:lstStyle>
            <a:lvl1pPr marL="0" indent="0">
              <a:defRPr sz="2400" i="1">
                <a:solidFill>
                  <a:schemeClr val="accent1"/>
                </a:solidFill>
                <a:latin typeface="Agency FB" pitchFamily="34" charset="0"/>
              </a:defRPr>
            </a:lvl1pPr>
          </a:lstStyle>
          <a:p>
            <a:r>
              <a:rPr lang="fr-FR" dirty="0"/>
              <a:t>Cliquez pour modifier le style des sous-titres du masque</a:t>
            </a:r>
          </a:p>
        </p:txBody>
      </p:sp>
    </p:spTree>
    <p:extLst>
      <p:ext uri="{BB962C8B-B14F-4D97-AF65-F5344CB8AC3E}">
        <p14:creationId xmlns:p14="http://schemas.microsoft.com/office/powerpoint/2010/main" val="2367539336"/>
      </p:ext>
    </p:extLst>
  </p:cSld>
  <p:clrMapOvr>
    <a:masterClrMapping/>
  </p:clrMapOvr>
  <p:transition>
    <p:random/>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lvl1pPr marL="0" indent="0">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2799167666"/>
      </p:ext>
    </p:extLst>
  </p:cSld>
  <p:clrMapOvr>
    <a:masterClrMapping/>
  </p:clrMapOvr>
  <p:transition>
    <p:random/>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Tree>
    <p:extLst>
      <p:ext uri="{BB962C8B-B14F-4D97-AF65-F5344CB8AC3E}">
        <p14:creationId xmlns:p14="http://schemas.microsoft.com/office/powerpoint/2010/main" val="1163052303"/>
      </p:ext>
    </p:extLst>
  </p:cSld>
  <p:clrMapOvr>
    <a:masterClrMapping/>
  </p:clrMapOvr>
  <p:transition>
    <p:random/>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900113" y="1289050"/>
            <a:ext cx="3784600" cy="4967288"/>
          </a:xfrm>
        </p:spPr>
        <p:txBody>
          <a:bodyPr/>
          <a:lstStyle>
            <a:lvl1pPr>
              <a:defRPr sz="1400"/>
            </a:lvl1pPr>
            <a:lvl2pPr>
              <a:defRPr sz="1200"/>
            </a:lvl2pPr>
            <a:lvl3pPr>
              <a:defRPr sz="1100"/>
            </a:lvl3pPr>
            <a:lvl4pPr>
              <a:defRPr sz="1050"/>
            </a:lvl4pPr>
            <a:lvl5pPr>
              <a:defRPr sz="105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837113" y="1289050"/>
            <a:ext cx="3784600" cy="4967288"/>
          </a:xfrm>
        </p:spPr>
        <p:txBody>
          <a:bodyPr/>
          <a:lstStyle>
            <a:lvl1pPr>
              <a:defRPr sz="1400"/>
            </a:lvl1pPr>
            <a:lvl2pPr>
              <a:defRPr sz="1200"/>
            </a:lvl2pPr>
            <a:lvl3pPr>
              <a:defRPr sz="1100"/>
            </a:lvl3pPr>
            <a:lvl4pPr>
              <a:defRPr sz="1050"/>
            </a:lvl4pPr>
            <a:lvl5pPr>
              <a:defRPr sz="105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44534820"/>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Disposition personnalisée">
    <p:spTree>
      <p:nvGrpSpPr>
        <p:cNvPr id="1" name=""/>
        <p:cNvGrpSpPr/>
        <p:nvPr/>
      </p:nvGrpSpPr>
      <p:grpSpPr>
        <a:xfrm>
          <a:off x="0" y="0"/>
          <a:ext cx="0" cy="0"/>
          <a:chOff x="0" y="0"/>
          <a:chExt cx="0" cy="0"/>
        </a:xfrm>
      </p:grpSpPr>
      <p:sp>
        <p:nvSpPr>
          <p:cNvPr id="4" name="Espace réservé pour une image  3"/>
          <p:cNvSpPr>
            <a:spLocks noGrp="1"/>
          </p:cNvSpPr>
          <p:nvPr>
            <p:ph type="pic" sz="quarter" idx="11"/>
          </p:nvPr>
        </p:nvSpPr>
        <p:spPr>
          <a:xfrm>
            <a:off x="0" y="0"/>
            <a:ext cx="9144000" cy="6858000"/>
          </a:xfrm>
          <a:prstGeom prst="rect">
            <a:avLst/>
          </a:prstGeom>
        </p:spPr>
        <p:txBody>
          <a:bodyPr vert="horz"/>
          <a:lstStyle/>
          <a:p>
            <a:endParaRPr lang="fr-FR"/>
          </a:p>
        </p:txBody>
      </p:sp>
      <p:sp>
        <p:nvSpPr>
          <p:cNvPr id="6" name="Espace réservé du texte 2"/>
          <p:cNvSpPr>
            <a:spLocks noGrp="1"/>
          </p:cNvSpPr>
          <p:nvPr>
            <p:ph type="body" sz="quarter" idx="10" hasCustomPrompt="1"/>
          </p:nvPr>
        </p:nvSpPr>
        <p:spPr>
          <a:xfrm>
            <a:off x="0" y="4825999"/>
            <a:ext cx="7200899" cy="737695"/>
          </a:xfrm>
          <a:prstGeom prst="rect">
            <a:avLst/>
          </a:prstGeom>
          <a:solidFill>
            <a:schemeClr val="tx1"/>
          </a:solidFill>
        </p:spPr>
        <p:txBody>
          <a:bodyPr vert="horz" anchor="ctr">
            <a:noAutofit/>
          </a:bodyPr>
          <a:lstStyle>
            <a:lvl1pPr marL="0" indent="0" algn="r">
              <a:lnSpc>
                <a:spcPct val="90000"/>
              </a:lnSpc>
              <a:spcBef>
                <a:spcPts val="0"/>
              </a:spcBef>
              <a:buNone/>
              <a:defRPr sz="2400" b="0" cap="none" baseline="0">
                <a:solidFill>
                  <a:schemeClr val="bg1"/>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1537887086"/>
      </p:ext>
    </p:extLst>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219905866"/>
      </p:ext>
    </p:extLst>
  </p:cSld>
  <p:clrMapOvr>
    <a:masterClrMapping/>
  </p:clrMapOvr>
  <p:transition>
    <p:random/>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extLst>
      <p:ext uri="{BB962C8B-B14F-4D97-AF65-F5344CB8AC3E}">
        <p14:creationId xmlns:p14="http://schemas.microsoft.com/office/powerpoint/2010/main" val="4156630428"/>
      </p:ext>
    </p:extLst>
  </p:cSld>
  <p:clrMapOvr>
    <a:masterClrMapping/>
  </p:clrMapOvr>
  <p:transition>
    <p:random/>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3050610"/>
      </p:ext>
    </p:extLst>
  </p:cSld>
  <p:clrMapOvr>
    <a:masterClrMapping/>
  </p:clrMapOvr>
  <p:transition>
    <p:random/>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1954181755"/>
      </p:ext>
    </p:extLst>
  </p:cSld>
  <p:clrMapOvr>
    <a:masterClrMapping/>
  </p:clrMapOvr>
  <p:transition>
    <p:random/>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3882317869"/>
      </p:ext>
    </p:extLst>
  </p:cSld>
  <p:clrMapOvr>
    <a:masterClrMapping/>
  </p:clrMapOvr>
  <p:transition>
    <p:random/>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506971964"/>
      </p:ext>
    </p:extLst>
  </p:cSld>
  <p:clrMapOvr>
    <a:masterClrMapping/>
  </p:clrMapOvr>
  <p:transition>
    <p:random/>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91313" y="166688"/>
            <a:ext cx="1930400" cy="608965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900113" y="166688"/>
            <a:ext cx="5638800" cy="608965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232553592"/>
      </p:ext>
    </p:extLst>
  </p:cSld>
  <p:clrMapOvr>
    <a:masterClrMapping/>
  </p:clrMapOvr>
  <p:transition>
    <p:random/>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4" name="Picture 2" descr="9810 Logo P-Val rv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3913" y="5743575"/>
            <a:ext cx="1676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25" y="1341438"/>
            <a:ext cx="782002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9"/>
          <p:cNvGraphicFramePr>
            <a:graphicFrameLocks noChangeAspect="1"/>
          </p:cNvGraphicFramePr>
          <p:nvPr/>
        </p:nvGraphicFramePr>
        <p:xfrm>
          <a:off x="2916238" y="3309938"/>
          <a:ext cx="5899150" cy="2279650"/>
        </p:xfrm>
        <a:graphic>
          <a:graphicData uri="http://schemas.openxmlformats.org/presentationml/2006/ole">
            <mc:AlternateContent xmlns:mc="http://schemas.openxmlformats.org/markup-compatibility/2006">
              <mc:Choice xmlns:v="urn:schemas-microsoft-com:vml" Requires="v">
                <p:oleObj spid="_x0000_s4221" name="Image bitmap" r:id="rId5" imgW="5323810" imgH="2057143" progId="PBrush">
                  <p:embed/>
                </p:oleObj>
              </mc:Choice>
              <mc:Fallback>
                <p:oleObj name="Image bitmap" r:id="rId5" imgW="5323810" imgH="2057143" progId="PBrush">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3309938"/>
                        <a:ext cx="5899150" cy="2279650"/>
                      </a:xfrm>
                      <a:prstGeom prst="rect">
                        <a:avLst/>
                      </a:prstGeom>
                      <a:noFill/>
                      <a:ln>
                        <a:noFill/>
                      </a:ln>
                      <a:effectLst/>
                      <a:extLst>
                        <a:ext uri="{909E8E84-426E-40DD-AFC4-6F175D3DCCD1}">
                          <a14:hiddenFill xmlns:a14="http://schemas.microsoft.com/office/drawing/2010/main">
                            <a:gradFill rotWithShape="0">
                              <a:gsLst>
                                <a:gs pos="0">
                                  <a:srgbClr val="FFFFFF"/>
                                </a:gs>
                                <a:gs pos="100000">
                                  <a:schemeClr val="accent2"/>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6"/>
          <p:cNvSpPr>
            <a:spLocks noChangeArrowheads="1"/>
          </p:cNvSpPr>
          <p:nvPr userDrawn="1"/>
        </p:nvSpPr>
        <p:spPr bwMode="auto">
          <a:xfrm>
            <a:off x="1000125" y="4651375"/>
            <a:ext cx="2132013"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sz="1400" b="1">
                <a:solidFill>
                  <a:srgbClr val="00477D"/>
                </a:solidFill>
                <a:latin typeface="Tahoma" pitchFamily="34" charset="0"/>
                <a:ea typeface="Helvetica" charset="0"/>
                <a:cs typeface="Helvetica" charset="0"/>
                <a:sym typeface="Tahoma" pitchFamily="34" charset="0"/>
              </a:defRPr>
            </a:lvl1pPr>
            <a:lvl2pPr marL="742950" indent="-285750">
              <a:defRPr sz="1400" b="1">
                <a:solidFill>
                  <a:srgbClr val="00477D"/>
                </a:solidFill>
                <a:latin typeface="Tahoma" pitchFamily="34" charset="0"/>
                <a:ea typeface="Helvetica" charset="0"/>
                <a:cs typeface="Helvetica" charset="0"/>
                <a:sym typeface="Tahoma" pitchFamily="34" charset="0"/>
              </a:defRPr>
            </a:lvl2pPr>
            <a:lvl3pPr marL="1143000" indent="-228600">
              <a:defRPr sz="1400" b="1">
                <a:solidFill>
                  <a:srgbClr val="00477D"/>
                </a:solidFill>
                <a:latin typeface="Tahoma" pitchFamily="34" charset="0"/>
                <a:ea typeface="Helvetica" charset="0"/>
                <a:cs typeface="Helvetica" charset="0"/>
                <a:sym typeface="Tahoma" pitchFamily="34" charset="0"/>
              </a:defRPr>
            </a:lvl3pPr>
            <a:lvl4pPr marL="1600200" indent="-228600">
              <a:defRPr sz="1400" b="1">
                <a:solidFill>
                  <a:srgbClr val="00477D"/>
                </a:solidFill>
                <a:latin typeface="Tahoma" pitchFamily="34" charset="0"/>
                <a:ea typeface="Helvetica" charset="0"/>
                <a:cs typeface="Helvetica" charset="0"/>
                <a:sym typeface="Tahoma" pitchFamily="34" charset="0"/>
              </a:defRPr>
            </a:lvl4pPr>
            <a:lvl5pPr marL="2057400" indent="-228600">
              <a:defRPr sz="1400" b="1">
                <a:solidFill>
                  <a:srgbClr val="00477D"/>
                </a:solidFill>
                <a:latin typeface="Tahoma" pitchFamily="34" charset="0"/>
                <a:ea typeface="Helvetica" charset="0"/>
                <a:cs typeface="Helvetica" charset="0"/>
                <a:sym typeface="Tahoma" pitchFamily="34" charset="0"/>
              </a:defRPr>
            </a:lvl5pPr>
            <a:lvl6pPr marL="2514600" indent="-228600" eaLnBrk="0" fontAlgn="base" hangingPunct="0">
              <a:spcBef>
                <a:spcPct val="0"/>
              </a:spcBef>
              <a:spcAft>
                <a:spcPct val="0"/>
              </a:spcAft>
              <a:defRPr sz="1400" b="1">
                <a:solidFill>
                  <a:srgbClr val="00477D"/>
                </a:solidFill>
                <a:latin typeface="Tahoma" pitchFamily="34" charset="0"/>
                <a:ea typeface="Helvetica" charset="0"/>
                <a:cs typeface="Helvetica" charset="0"/>
                <a:sym typeface="Tahoma" pitchFamily="34" charset="0"/>
              </a:defRPr>
            </a:lvl6pPr>
            <a:lvl7pPr marL="2971800" indent="-228600" eaLnBrk="0" fontAlgn="base" hangingPunct="0">
              <a:spcBef>
                <a:spcPct val="0"/>
              </a:spcBef>
              <a:spcAft>
                <a:spcPct val="0"/>
              </a:spcAft>
              <a:defRPr sz="1400" b="1">
                <a:solidFill>
                  <a:srgbClr val="00477D"/>
                </a:solidFill>
                <a:latin typeface="Tahoma" pitchFamily="34" charset="0"/>
                <a:ea typeface="Helvetica" charset="0"/>
                <a:cs typeface="Helvetica" charset="0"/>
                <a:sym typeface="Tahoma" pitchFamily="34" charset="0"/>
              </a:defRPr>
            </a:lvl7pPr>
            <a:lvl8pPr marL="3429000" indent="-228600" eaLnBrk="0" fontAlgn="base" hangingPunct="0">
              <a:spcBef>
                <a:spcPct val="0"/>
              </a:spcBef>
              <a:spcAft>
                <a:spcPct val="0"/>
              </a:spcAft>
              <a:defRPr sz="1400" b="1">
                <a:solidFill>
                  <a:srgbClr val="00477D"/>
                </a:solidFill>
                <a:latin typeface="Tahoma" pitchFamily="34" charset="0"/>
                <a:ea typeface="Helvetica" charset="0"/>
                <a:cs typeface="Helvetica" charset="0"/>
                <a:sym typeface="Tahoma" pitchFamily="34" charset="0"/>
              </a:defRPr>
            </a:lvl8pPr>
            <a:lvl9pPr marL="3886200" indent="-228600" eaLnBrk="0" fontAlgn="base" hangingPunct="0">
              <a:spcBef>
                <a:spcPct val="0"/>
              </a:spcBef>
              <a:spcAft>
                <a:spcPct val="0"/>
              </a:spcAft>
              <a:defRPr sz="1400" b="1">
                <a:solidFill>
                  <a:srgbClr val="00477D"/>
                </a:solidFill>
                <a:latin typeface="Tahoma" pitchFamily="34" charset="0"/>
                <a:ea typeface="Helvetica" charset="0"/>
                <a:cs typeface="Helvetica" charset="0"/>
                <a:sym typeface="Tahoma" pitchFamily="34" charset="0"/>
              </a:defRPr>
            </a:lvl9pPr>
          </a:lstStyle>
          <a:p>
            <a:pPr defTabSz="914400" eaLnBrk="0" fontAlgn="base" hangingPunct="0">
              <a:spcBef>
                <a:spcPct val="0"/>
              </a:spcBef>
              <a:spcAft>
                <a:spcPct val="0"/>
              </a:spcAft>
              <a:defRPr/>
            </a:pPr>
            <a:r>
              <a:rPr lang="fr-FR" altLang="fr-FR" sz="1000" dirty="0" smtClean="0">
                <a:solidFill>
                  <a:srgbClr val="B2B2B2"/>
                </a:solidFill>
                <a:latin typeface="Arial" pitchFamily="34" charset="0"/>
              </a:rPr>
              <a:t>P-Val Conseil</a:t>
            </a:r>
          </a:p>
          <a:p>
            <a:pPr defTabSz="914400" eaLnBrk="0" fontAlgn="base" hangingPunct="0">
              <a:spcBef>
                <a:spcPct val="0"/>
              </a:spcBef>
              <a:spcAft>
                <a:spcPct val="0"/>
              </a:spcAft>
              <a:defRPr/>
            </a:pPr>
            <a:r>
              <a:rPr lang="fr-FR" altLang="fr-FR" sz="1000" dirty="0" smtClean="0">
                <a:solidFill>
                  <a:srgbClr val="B2B2B2"/>
                </a:solidFill>
                <a:latin typeface="Arial" pitchFamily="34" charset="0"/>
              </a:rPr>
              <a:t>46 avenue Kléber 75116 Paris</a:t>
            </a:r>
          </a:p>
          <a:p>
            <a:pPr defTabSz="914400" eaLnBrk="0" fontAlgn="base" hangingPunct="0">
              <a:spcBef>
                <a:spcPct val="0"/>
              </a:spcBef>
              <a:spcAft>
                <a:spcPct val="0"/>
              </a:spcAft>
              <a:defRPr/>
            </a:pPr>
            <a:r>
              <a:rPr lang="fr-FR" altLang="fr-FR" sz="1000" dirty="0" smtClean="0">
                <a:solidFill>
                  <a:srgbClr val="B2B2B2"/>
                </a:solidFill>
                <a:latin typeface="Arial" pitchFamily="34" charset="0"/>
              </a:rPr>
              <a:t>Téléphone : (33) 01 44 34 23 00</a:t>
            </a:r>
          </a:p>
          <a:p>
            <a:pPr defTabSz="914400" eaLnBrk="0" fontAlgn="base" hangingPunct="0">
              <a:spcBef>
                <a:spcPct val="0"/>
              </a:spcBef>
              <a:spcAft>
                <a:spcPct val="0"/>
              </a:spcAft>
              <a:defRPr/>
            </a:pPr>
            <a:r>
              <a:rPr lang="fr-FR" altLang="fr-FR" sz="1000" dirty="0" smtClean="0">
                <a:solidFill>
                  <a:srgbClr val="B2B2B2"/>
                </a:solidFill>
                <a:latin typeface="Arial" pitchFamily="34" charset="0"/>
                <a:hlinkClick r:id="rId7"/>
              </a:rPr>
              <a:t>www.pval.com</a:t>
            </a:r>
            <a:r>
              <a:rPr lang="fr-FR" altLang="fr-FR" sz="1000" dirty="0" smtClean="0">
                <a:solidFill>
                  <a:srgbClr val="B2B2B2"/>
                </a:solidFill>
                <a:latin typeface="Arial" pitchFamily="34" charset="0"/>
              </a:rPr>
              <a:t> </a:t>
            </a:r>
          </a:p>
        </p:txBody>
      </p:sp>
      <p:sp>
        <p:nvSpPr>
          <p:cNvPr id="50179" name="Rectangle 3"/>
          <p:cNvSpPr>
            <a:spLocks noGrp="1" noChangeArrowheads="1"/>
          </p:cNvSpPr>
          <p:nvPr>
            <p:ph type="ctrTitle"/>
          </p:nvPr>
        </p:nvSpPr>
        <p:spPr>
          <a:xfrm>
            <a:off x="952502" y="414340"/>
            <a:ext cx="7962900" cy="950912"/>
          </a:xfrm>
        </p:spPr>
        <p:txBody>
          <a:bodyPr/>
          <a:lstStyle>
            <a:lvl1pPr>
              <a:defRPr sz="2200"/>
            </a:lvl1pPr>
          </a:lstStyle>
          <a:p>
            <a:r>
              <a:rPr lang="fr-FR" smtClean="0"/>
              <a:t>Modifiez le style du titre</a:t>
            </a:r>
            <a:endParaRPr lang="fr-FR"/>
          </a:p>
        </p:txBody>
      </p:sp>
      <p:sp>
        <p:nvSpPr>
          <p:cNvPr id="50181" name="Rectangle 5"/>
          <p:cNvSpPr>
            <a:spLocks noGrp="1" noChangeArrowheads="1"/>
          </p:cNvSpPr>
          <p:nvPr>
            <p:ph type="subTitle" idx="1"/>
          </p:nvPr>
        </p:nvSpPr>
        <p:spPr>
          <a:xfrm>
            <a:off x="990600" y="1916113"/>
            <a:ext cx="4976813" cy="2362200"/>
          </a:xfrm>
        </p:spPr>
        <p:txBody>
          <a:bodyPr lIns="91440" tIns="45720" rIns="91440" bIns="45720"/>
          <a:lstStyle>
            <a:lvl1pPr>
              <a:defRPr sz="2000" i="1">
                <a:solidFill>
                  <a:schemeClr val="accent1"/>
                </a:solidFill>
                <a:cs typeface="Tahoma" pitchFamily="34" charset="0"/>
              </a:defRPr>
            </a:lvl1pPr>
          </a:lstStyle>
          <a:p>
            <a:r>
              <a:rPr lang="fr-FR" smtClean="0"/>
              <a:t>Modifiez le style des sous-titres du masque</a:t>
            </a:r>
            <a:endParaRPr lang="fr-FR"/>
          </a:p>
        </p:txBody>
      </p:sp>
    </p:spTree>
    <p:extLst>
      <p:ext uri="{BB962C8B-B14F-4D97-AF65-F5344CB8AC3E}">
        <p14:creationId xmlns:p14="http://schemas.microsoft.com/office/powerpoint/2010/main" val="3773742048"/>
      </p:ext>
    </p:extLst>
  </p:cSld>
  <p:clrMapOvr>
    <a:masterClrMapping/>
  </p:clrMapOv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Tree>
    <p:extLst>
      <p:ext uri="{BB962C8B-B14F-4D97-AF65-F5344CB8AC3E}">
        <p14:creationId xmlns:p14="http://schemas.microsoft.com/office/powerpoint/2010/main" val="2800857506"/>
      </p:ext>
    </p:extLst>
  </p:cSld>
  <p:clrMapOvr>
    <a:masterClrMapping/>
  </p:clrMapOvr>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preserve="1" userDrawn="1">
  <p:cSld name="Disposition personnalisée">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nvGraphicFramePr>
        <p:xfrm>
          <a:off x="989013" y="6273800"/>
          <a:ext cx="1025525" cy="376238"/>
        </p:xfrm>
        <a:graphic>
          <a:graphicData uri="http://schemas.openxmlformats.org/presentationml/2006/ole">
            <mc:AlternateContent xmlns:mc="http://schemas.openxmlformats.org/markup-compatibility/2006">
              <mc:Choice xmlns:v="urn:schemas-microsoft-com:vml" Requires="v">
                <p:oleObj spid="_x0000_s5245" name="Image bitmap" r:id="rId3" imgW="5323810" imgH="2057143" progId="PBrush">
                  <p:embed/>
                </p:oleObj>
              </mc:Choice>
              <mc:Fallback>
                <p:oleObj name="Image bitmap" r:id="rId3" imgW="5323810" imgH="2057143"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9013" y="6273800"/>
                        <a:ext cx="1025525" cy="37623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A9958E"/>
                                </a:gs>
                              </a:gsLst>
                              <a:lin ang="0" scaled="1"/>
                            </a:gradFill>
                          </a14:hiddenFill>
                        </a:ext>
                        <a:ext uri="{91240B29-F687-4F45-9708-019B960494DF}">
                          <a14:hiddenLine xmlns:a14="http://schemas.microsoft.com/office/drawing/2010/main" w="9525">
                            <a:solidFill>
                              <a:srgbClr val="00477D"/>
                            </a:solidFill>
                            <a:miter lim="800000"/>
                            <a:headEnd/>
                            <a:tailEnd/>
                          </a14:hiddenLine>
                        </a:ext>
                        <a:ext uri="{AF507438-7753-43E0-B8FC-AC1667EBCBE1}">
                          <a14:hiddenEffects xmlns:a14="http://schemas.microsoft.com/office/drawing/2010/main">
                            <a:effectLst>
                              <a:outerShdw dist="35921" dir="2700000" algn="ctr" rotWithShape="0">
                                <a:srgbClr val="CCDAE5"/>
                              </a:outerShdw>
                            </a:effectLst>
                          </a14:hiddenEffects>
                        </a:ext>
                      </a:extLst>
                    </p:spPr>
                  </p:pic>
                </p:oleObj>
              </mc:Fallback>
            </mc:AlternateContent>
          </a:graphicData>
        </a:graphic>
      </p:graphicFrame>
      <p:pic>
        <p:nvPicPr>
          <p:cNvPr id="4" name="Picture 5" descr="9810 Logo P-Val rv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91475" y="6173788"/>
            <a:ext cx="86677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6"/>
          <p:cNvSpPr>
            <a:spLocks noChangeShapeType="1"/>
          </p:cNvSpPr>
          <p:nvPr/>
        </p:nvSpPr>
        <p:spPr bwMode="auto">
          <a:xfrm flipV="1">
            <a:off x="1835150" y="3860800"/>
            <a:ext cx="2449513" cy="431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defTabSz="914400" eaLnBrk="0" fontAlgn="base" hangingPunct="0">
              <a:spcBef>
                <a:spcPct val="0"/>
              </a:spcBef>
              <a:spcAft>
                <a:spcPct val="0"/>
              </a:spcAft>
            </a:pPr>
            <a:endParaRPr lang="fr-FR" sz="1400" b="1" smtClean="0">
              <a:solidFill>
                <a:srgbClr val="00477D"/>
              </a:solidFill>
              <a:cs typeface="Helvetica" pitchFamily="34" charset="0"/>
              <a:sym typeface="Tahoma" pitchFamily="34" charset="0"/>
            </a:endParaRPr>
          </a:p>
        </p:txBody>
      </p:sp>
      <p:pic>
        <p:nvPicPr>
          <p:cNvPr id="6"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981075"/>
            <a:ext cx="7650163"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1"/>
          <p:cNvSpPr>
            <a:spLocks noChangeArrowheads="1"/>
          </p:cNvSpPr>
          <p:nvPr/>
        </p:nvSpPr>
        <p:spPr bwMode="auto">
          <a:xfrm>
            <a:off x="7112000" y="6499225"/>
            <a:ext cx="83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477D"/>
                </a:solidFill>
                <a:latin typeface="Tahoma" pitchFamily="34" charset="0"/>
                <a:cs typeface="Helvetica" pitchFamily="34" charset="0"/>
                <a:sym typeface="Tahoma" pitchFamily="34" charset="0"/>
              </a:defRPr>
            </a:lvl1pPr>
            <a:lvl2pPr marL="742950" indent="-285750">
              <a:defRPr sz="1400" b="1">
                <a:solidFill>
                  <a:srgbClr val="00477D"/>
                </a:solidFill>
                <a:latin typeface="Tahoma" pitchFamily="34" charset="0"/>
                <a:cs typeface="Helvetica" pitchFamily="34" charset="0"/>
                <a:sym typeface="Tahoma" pitchFamily="34" charset="0"/>
              </a:defRPr>
            </a:lvl2pPr>
            <a:lvl3pPr marL="1143000" indent="-228600">
              <a:defRPr sz="1400" b="1">
                <a:solidFill>
                  <a:srgbClr val="00477D"/>
                </a:solidFill>
                <a:latin typeface="Tahoma" pitchFamily="34" charset="0"/>
                <a:cs typeface="Helvetica" pitchFamily="34" charset="0"/>
                <a:sym typeface="Tahoma" pitchFamily="34" charset="0"/>
              </a:defRPr>
            </a:lvl3pPr>
            <a:lvl4pPr marL="1600200" indent="-228600">
              <a:defRPr sz="1400" b="1">
                <a:solidFill>
                  <a:srgbClr val="00477D"/>
                </a:solidFill>
                <a:latin typeface="Tahoma" pitchFamily="34" charset="0"/>
                <a:cs typeface="Helvetica" pitchFamily="34" charset="0"/>
                <a:sym typeface="Tahoma" pitchFamily="34" charset="0"/>
              </a:defRPr>
            </a:lvl4pPr>
            <a:lvl5pPr marL="2057400" indent="-228600">
              <a:defRPr sz="1400" b="1">
                <a:solidFill>
                  <a:srgbClr val="00477D"/>
                </a:solidFill>
                <a:latin typeface="Tahoma" pitchFamily="34" charset="0"/>
                <a:cs typeface="Helvetica" pitchFamily="34" charset="0"/>
                <a:sym typeface="Tahoma" pitchFamily="34" charset="0"/>
              </a:defRPr>
            </a:lvl5pPr>
            <a:lvl6pPr marL="2514600" indent="-228600" eaLnBrk="0" fontAlgn="base" hangingPunct="0">
              <a:spcBef>
                <a:spcPct val="0"/>
              </a:spcBef>
              <a:spcAft>
                <a:spcPct val="0"/>
              </a:spcAft>
              <a:defRPr sz="1400" b="1">
                <a:solidFill>
                  <a:srgbClr val="00477D"/>
                </a:solidFill>
                <a:latin typeface="Tahoma" pitchFamily="34" charset="0"/>
                <a:cs typeface="Helvetica" pitchFamily="34" charset="0"/>
                <a:sym typeface="Tahoma" pitchFamily="34" charset="0"/>
              </a:defRPr>
            </a:lvl6pPr>
            <a:lvl7pPr marL="2971800" indent="-228600" eaLnBrk="0" fontAlgn="base" hangingPunct="0">
              <a:spcBef>
                <a:spcPct val="0"/>
              </a:spcBef>
              <a:spcAft>
                <a:spcPct val="0"/>
              </a:spcAft>
              <a:defRPr sz="1400" b="1">
                <a:solidFill>
                  <a:srgbClr val="00477D"/>
                </a:solidFill>
                <a:latin typeface="Tahoma" pitchFamily="34" charset="0"/>
                <a:cs typeface="Helvetica" pitchFamily="34" charset="0"/>
                <a:sym typeface="Tahoma" pitchFamily="34" charset="0"/>
              </a:defRPr>
            </a:lvl7pPr>
            <a:lvl8pPr marL="3429000" indent="-228600" eaLnBrk="0" fontAlgn="base" hangingPunct="0">
              <a:spcBef>
                <a:spcPct val="0"/>
              </a:spcBef>
              <a:spcAft>
                <a:spcPct val="0"/>
              </a:spcAft>
              <a:defRPr sz="1400" b="1">
                <a:solidFill>
                  <a:srgbClr val="00477D"/>
                </a:solidFill>
                <a:latin typeface="Tahoma" pitchFamily="34" charset="0"/>
                <a:cs typeface="Helvetica" pitchFamily="34" charset="0"/>
                <a:sym typeface="Tahoma" pitchFamily="34" charset="0"/>
              </a:defRPr>
            </a:lvl8pPr>
            <a:lvl9pPr marL="3886200" indent="-228600" eaLnBrk="0" fontAlgn="base" hangingPunct="0">
              <a:spcBef>
                <a:spcPct val="0"/>
              </a:spcBef>
              <a:spcAft>
                <a:spcPct val="0"/>
              </a:spcAft>
              <a:defRPr sz="1400" b="1">
                <a:solidFill>
                  <a:srgbClr val="00477D"/>
                </a:solidFill>
                <a:latin typeface="Tahoma" pitchFamily="34" charset="0"/>
                <a:cs typeface="Helvetica" pitchFamily="34" charset="0"/>
                <a:sym typeface="Tahoma" pitchFamily="34" charset="0"/>
              </a:defRPr>
            </a:lvl9pPr>
          </a:lstStyle>
          <a:p>
            <a:pPr algn="r" defTabSz="914400" eaLnBrk="0" fontAlgn="base" hangingPunct="0">
              <a:spcBef>
                <a:spcPct val="0"/>
              </a:spcBef>
              <a:spcAft>
                <a:spcPct val="0"/>
              </a:spcAft>
              <a:defRPr/>
            </a:pPr>
            <a:r>
              <a:rPr lang="fr-FR" altLang="fr-FR" sz="900" b="0" smtClean="0">
                <a:solidFill>
                  <a:srgbClr val="AAA098"/>
                </a:solidFill>
              </a:rPr>
              <a:t>Page </a:t>
            </a:r>
            <a:fld id="{4613BD63-47AD-4D30-9AFC-859BC9A4E795}" type="slidenum">
              <a:rPr lang="fr-FR" altLang="fr-FR" sz="900" b="0" smtClean="0">
                <a:solidFill>
                  <a:srgbClr val="AAA098"/>
                </a:solidFill>
              </a:rPr>
              <a:pPr algn="r" defTabSz="914400" eaLnBrk="0" fontAlgn="base" hangingPunct="0">
                <a:spcBef>
                  <a:spcPct val="0"/>
                </a:spcBef>
                <a:spcAft>
                  <a:spcPct val="0"/>
                </a:spcAft>
                <a:defRPr/>
              </a:pPr>
              <a:t>‹#›</a:t>
            </a:fld>
            <a:endParaRPr lang="fr-FR" altLang="fr-FR" sz="900" smtClean="0">
              <a:solidFill>
                <a:srgbClr val="AAA098"/>
              </a:solidFill>
            </a:endParaRPr>
          </a:p>
        </p:txBody>
      </p:sp>
      <p:sp>
        <p:nvSpPr>
          <p:cNvPr id="8" name="Line 12"/>
          <p:cNvSpPr>
            <a:spLocks noChangeShapeType="1"/>
          </p:cNvSpPr>
          <p:nvPr/>
        </p:nvSpPr>
        <p:spPr bwMode="auto">
          <a:xfrm flipV="1">
            <a:off x="2106613" y="6521450"/>
            <a:ext cx="5751512" cy="0"/>
          </a:xfrm>
          <a:prstGeom prst="line">
            <a:avLst/>
          </a:prstGeom>
          <a:noFill/>
          <a:ln w="9525">
            <a:solidFill>
              <a:srgbClr val="AAA098"/>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pPr defTabSz="914400" eaLnBrk="0" fontAlgn="base" hangingPunct="0">
              <a:spcBef>
                <a:spcPct val="0"/>
              </a:spcBef>
              <a:spcAft>
                <a:spcPct val="0"/>
              </a:spcAft>
            </a:pPr>
            <a:endParaRPr lang="fr-FR" sz="1400" b="1" smtClean="0">
              <a:solidFill>
                <a:srgbClr val="00477D"/>
              </a:solidFill>
              <a:cs typeface="Helvetica" pitchFamily="34" charset="0"/>
              <a:sym typeface="Tahoma" pitchFamily="34" charset="0"/>
            </a:endParaRPr>
          </a:p>
        </p:txBody>
      </p:sp>
      <p:sp>
        <p:nvSpPr>
          <p:cNvPr id="9" name="Rectangle 8"/>
          <p:cNvSpPr>
            <a:spLocks noChangeArrowheads="1"/>
          </p:cNvSpPr>
          <p:nvPr/>
        </p:nvSpPr>
        <p:spPr bwMode="auto">
          <a:xfrm>
            <a:off x="4862513" y="6499225"/>
            <a:ext cx="2227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477D"/>
                </a:solidFill>
                <a:latin typeface="Tahoma" pitchFamily="34" charset="0"/>
                <a:ea typeface="Helvetica" charset="0"/>
                <a:cs typeface="Helvetica" charset="0"/>
                <a:sym typeface="Tahoma" pitchFamily="34" charset="0"/>
              </a:defRPr>
            </a:lvl1pPr>
            <a:lvl2pPr marL="742950" indent="-285750">
              <a:defRPr sz="1400" b="1">
                <a:solidFill>
                  <a:srgbClr val="00477D"/>
                </a:solidFill>
                <a:latin typeface="Tahoma" pitchFamily="34" charset="0"/>
                <a:ea typeface="Helvetica" charset="0"/>
                <a:cs typeface="Helvetica" charset="0"/>
                <a:sym typeface="Tahoma" pitchFamily="34" charset="0"/>
              </a:defRPr>
            </a:lvl2pPr>
            <a:lvl3pPr marL="1143000" indent="-228600">
              <a:defRPr sz="1400" b="1">
                <a:solidFill>
                  <a:srgbClr val="00477D"/>
                </a:solidFill>
                <a:latin typeface="Tahoma" pitchFamily="34" charset="0"/>
                <a:ea typeface="Helvetica" charset="0"/>
                <a:cs typeface="Helvetica" charset="0"/>
                <a:sym typeface="Tahoma" pitchFamily="34" charset="0"/>
              </a:defRPr>
            </a:lvl3pPr>
            <a:lvl4pPr marL="1600200" indent="-228600">
              <a:defRPr sz="1400" b="1">
                <a:solidFill>
                  <a:srgbClr val="00477D"/>
                </a:solidFill>
                <a:latin typeface="Tahoma" pitchFamily="34" charset="0"/>
                <a:ea typeface="Helvetica" charset="0"/>
                <a:cs typeface="Helvetica" charset="0"/>
                <a:sym typeface="Tahoma" pitchFamily="34" charset="0"/>
              </a:defRPr>
            </a:lvl4pPr>
            <a:lvl5pPr marL="2057400" indent="-228600">
              <a:defRPr sz="1400" b="1">
                <a:solidFill>
                  <a:srgbClr val="00477D"/>
                </a:solidFill>
                <a:latin typeface="Tahoma" pitchFamily="34" charset="0"/>
                <a:ea typeface="Helvetica" charset="0"/>
                <a:cs typeface="Helvetica" charset="0"/>
                <a:sym typeface="Tahoma" pitchFamily="34" charset="0"/>
              </a:defRPr>
            </a:lvl5pPr>
            <a:lvl6pPr marL="2514600" indent="-228600" eaLnBrk="0" fontAlgn="base" hangingPunct="0">
              <a:spcBef>
                <a:spcPct val="0"/>
              </a:spcBef>
              <a:spcAft>
                <a:spcPct val="0"/>
              </a:spcAft>
              <a:defRPr sz="1400" b="1">
                <a:solidFill>
                  <a:srgbClr val="00477D"/>
                </a:solidFill>
                <a:latin typeface="Tahoma" pitchFamily="34" charset="0"/>
                <a:ea typeface="Helvetica" charset="0"/>
                <a:cs typeface="Helvetica" charset="0"/>
                <a:sym typeface="Tahoma" pitchFamily="34" charset="0"/>
              </a:defRPr>
            </a:lvl6pPr>
            <a:lvl7pPr marL="2971800" indent="-228600" eaLnBrk="0" fontAlgn="base" hangingPunct="0">
              <a:spcBef>
                <a:spcPct val="0"/>
              </a:spcBef>
              <a:spcAft>
                <a:spcPct val="0"/>
              </a:spcAft>
              <a:defRPr sz="1400" b="1">
                <a:solidFill>
                  <a:srgbClr val="00477D"/>
                </a:solidFill>
                <a:latin typeface="Tahoma" pitchFamily="34" charset="0"/>
                <a:ea typeface="Helvetica" charset="0"/>
                <a:cs typeface="Helvetica" charset="0"/>
                <a:sym typeface="Tahoma" pitchFamily="34" charset="0"/>
              </a:defRPr>
            </a:lvl7pPr>
            <a:lvl8pPr marL="3429000" indent="-228600" eaLnBrk="0" fontAlgn="base" hangingPunct="0">
              <a:spcBef>
                <a:spcPct val="0"/>
              </a:spcBef>
              <a:spcAft>
                <a:spcPct val="0"/>
              </a:spcAft>
              <a:defRPr sz="1400" b="1">
                <a:solidFill>
                  <a:srgbClr val="00477D"/>
                </a:solidFill>
                <a:latin typeface="Tahoma" pitchFamily="34" charset="0"/>
                <a:ea typeface="Helvetica" charset="0"/>
                <a:cs typeface="Helvetica" charset="0"/>
                <a:sym typeface="Tahoma" pitchFamily="34" charset="0"/>
              </a:defRPr>
            </a:lvl8pPr>
            <a:lvl9pPr marL="3886200" indent="-228600" eaLnBrk="0" fontAlgn="base" hangingPunct="0">
              <a:spcBef>
                <a:spcPct val="0"/>
              </a:spcBef>
              <a:spcAft>
                <a:spcPct val="0"/>
              </a:spcAft>
              <a:defRPr sz="1400" b="1">
                <a:solidFill>
                  <a:srgbClr val="00477D"/>
                </a:solidFill>
                <a:latin typeface="Tahoma" pitchFamily="34" charset="0"/>
                <a:ea typeface="Helvetica" charset="0"/>
                <a:cs typeface="Helvetica" charset="0"/>
                <a:sym typeface="Tahoma" pitchFamily="34" charset="0"/>
              </a:defRPr>
            </a:lvl9pPr>
          </a:lstStyle>
          <a:p>
            <a:pPr algn="r" defTabSz="914400" eaLnBrk="0" fontAlgn="base" hangingPunct="0">
              <a:spcBef>
                <a:spcPct val="0"/>
              </a:spcBef>
              <a:spcAft>
                <a:spcPct val="0"/>
              </a:spcAft>
              <a:defRPr/>
            </a:pPr>
            <a:r>
              <a:rPr lang="fr-FR" altLang="fr-FR" sz="900" b="0" smtClean="0">
                <a:solidFill>
                  <a:srgbClr val="AAA098"/>
                </a:solidFill>
              </a:rPr>
              <a:t>©</a:t>
            </a:r>
            <a:r>
              <a:rPr lang="fr-FR" altLang="fr-FR" sz="900" b="0" smtClean="0">
                <a:solidFill>
                  <a:srgbClr val="CCDAE5"/>
                </a:solidFill>
              </a:rPr>
              <a:t> </a:t>
            </a:r>
            <a:r>
              <a:rPr lang="fr-FR" altLang="fr-FR" sz="900" b="0" smtClean="0">
                <a:solidFill>
                  <a:srgbClr val="AAA098"/>
                </a:solidFill>
              </a:rPr>
              <a:t>P-Val Conseil</a:t>
            </a:r>
          </a:p>
        </p:txBody>
      </p:sp>
      <p:sp>
        <p:nvSpPr>
          <p:cNvPr id="10" name="Rectangle 9"/>
          <p:cNvSpPr>
            <a:spLocks noChangeArrowheads="1"/>
          </p:cNvSpPr>
          <p:nvPr/>
        </p:nvSpPr>
        <p:spPr bwMode="auto">
          <a:xfrm>
            <a:off x="2032000" y="6499225"/>
            <a:ext cx="2595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sz="1400" b="1">
                <a:solidFill>
                  <a:srgbClr val="00477D"/>
                </a:solidFill>
                <a:latin typeface="Tahoma" pitchFamily="34" charset="0"/>
                <a:ea typeface="Helvetica" charset="0"/>
                <a:cs typeface="Helvetica" charset="0"/>
                <a:sym typeface="Tahoma" pitchFamily="34" charset="0"/>
              </a:defRPr>
            </a:lvl1pPr>
            <a:lvl2pPr marL="742950" indent="-285750">
              <a:defRPr sz="1400" b="1">
                <a:solidFill>
                  <a:srgbClr val="00477D"/>
                </a:solidFill>
                <a:latin typeface="Tahoma" pitchFamily="34" charset="0"/>
                <a:ea typeface="Helvetica" charset="0"/>
                <a:cs typeface="Helvetica" charset="0"/>
                <a:sym typeface="Tahoma" pitchFamily="34" charset="0"/>
              </a:defRPr>
            </a:lvl2pPr>
            <a:lvl3pPr marL="1143000" indent="-228600">
              <a:defRPr sz="1400" b="1">
                <a:solidFill>
                  <a:srgbClr val="00477D"/>
                </a:solidFill>
                <a:latin typeface="Tahoma" pitchFamily="34" charset="0"/>
                <a:ea typeface="Helvetica" charset="0"/>
                <a:cs typeface="Helvetica" charset="0"/>
                <a:sym typeface="Tahoma" pitchFamily="34" charset="0"/>
              </a:defRPr>
            </a:lvl3pPr>
            <a:lvl4pPr marL="1600200" indent="-228600">
              <a:defRPr sz="1400" b="1">
                <a:solidFill>
                  <a:srgbClr val="00477D"/>
                </a:solidFill>
                <a:latin typeface="Tahoma" pitchFamily="34" charset="0"/>
                <a:ea typeface="Helvetica" charset="0"/>
                <a:cs typeface="Helvetica" charset="0"/>
                <a:sym typeface="Tahoma" pitchFamily="34" charset="0"/>
              </a:defRPr>
            </a:lvl4pPr>
            <a:lvl5pPr marL="2057400" indent="-228600">
              <a:defRPr sz="1400" b="1">
                <a:solidFill>
                  <a:srgbClr val="00477D"/>
                </a:solidFill>
                <a:latin typeface="Tahoma" pitchFamily="34" charset="0"/>
                <a:ea typeface="Helvetica" charset="0"/>
                <a:cs typeface="Helvetica" charset="0"/>
                <a:sym typeface="Tahoma" pitchFamily="34" charset="0"/>
              </a:defRPr>
            </a:lvl5pPr>
            <a:lvl6pPr marL="2514600" indent="-228600" eaLnBrk="0" fontAlgn="base" hangingPunct="0">
              <a:spcBef>
                <a:spcPct val="0"/>
              </a:spcBef>
              <a:spcAft>
                <a:spcPct val="0"/>
              </a:spcAft>
              <a:defRPr sz="1400" b="1">
                <a:solidFill>
                  <a:srgbClr val="00477D"/>
                </a:solidFill>
                <a:latin typeface="Tahoma" pitchFamily="34" charset="0"/>
                <a:ea typeface="Helvetica" charset="0"/>
                <a:cs typeface="Helvetica" charset="0"/>
                <a:sym typeface="Tahoma" pitchFamily="34" charset="0"/>
              </a:defRPr>
            </a:lvl6pPr>
            <a:lvl7pPr marL="2971800" indent="-228600" eaLnBrk="0" fontAlgn="base" hangingPunct="0">
              <a:spcBef>
                <a:spcPct val="0"/>
              </a:spcBef>
              <a:spcAft>
                <a:spcPct val="0"/>
              </a:spcAft>
              <a:defRPr sz="1400" b="1">
                <a:solidFill>
                  <a:srgbClr val="00477D"/>
                </a:solidFill>
                <a:latin typeface="Tahoma" pitchFamily="34" charset="0"/>
                <a:ea typeface="Helvetica" charset="0"/>
                <a:cs typeface="Helvetica" charset="0"/>
                <a:sym typeface="Tahoma" pitchFamily="34" charset="0"/>
              </a:defRPr>
            </a:lvl7pPr>
            <a:lvl8pPr marL="3429000" indent="-228600" eaLnBrk="0" fontAlgn="base" hangingPunct="0">
              <a:spcBef>
                <a:spcPct val="0"/>
              </a:spcBef>
              <a:spcAft>
                <a:spcPct val="0"/>
              </a:spcAft>
              <a:defRPr sz="1400" b="1">
                <a:solidFill>
                  <a:srgbClr val="00477D"/>
                </a:solidFill>
                <a:latin typeface="Tahoma" pitchFamily="34" charset="0"/>
                <a:ea typeface="Helvetica" charset="0"/>
                <a:cs typeface="Helvetica" charset="0"/>
                <a:sym typeface="Tahoma" pitchFamily="34" charset="0"/>
              </a:defRPr>
            </a:lvl8pPr>
            <a:lvl9pPr marL="3886200" indent="-228600" eaLnBrk="0" fontAlgn="base" hangingPunct="0">
              <a:spcBef>
                <a:spcPct val="0"/>
              </a:spcBef>
              <a:spcAft>
                <a:spcPct val="0"/>
              </a:spcAft>
              <a:defRPr sz="1400" b="1">
                <a:solidFill>
                  <a:srgbClr val="00477D"/>
                </a:solidFill>
                <a:latin typeface="Tahoma" pitchFamily="34" charset="0"/>
                <a:ea typeface="Helvetica" charset="0"/>
                <a:cs typeface="Helvetica" charset="0"/>
                <a:sym typeface="Tahoma" pitchFamily="34" charset="0"/>
              </a:defRPr>
            </a:lvl9pPr>
          </a:lstStyle>
          <a:p>
            <a:pPr defTabSz="914400" eaLnBrk="0" fontAlgn="base" hangingPunct="0">
              <a:spcBef>
                <a:spcPct val="0"/>
              </a:spcBef>
              <a:spcAft>
                <a:spcPct val="0"/>
              </a:spcAft>
              <a:defRPr/>
            </a:pPr>
            <a:endParaRPr lang="fr-FR" altLang="fr-FR" sz="900" b="0" smtClean="0">
              <a:solidFill>
                <a:srgbClr val="AAA098"/>
              </a:solidFill>
            </a:endParaRPr>
          </a:p>
        </p:txBody>
      </p:sp>
      <p:sp>
        <p:nvSpPr>
          <p:cNvPr id="11" name="Rectangle 10"/>
          <p:cNvSpPr/>
          <p:nvPr userDrawn="1"/>
        </p:nvSpPr>
        <p:spPr bwMode="auto">
          <a:xfrm>
            <a:off x="847155" y="5133310"/>
            <a:ext cx="1889014" cy="863599"/>
          </a:xfrm>
          <a:prstGeom prst="rect">
            <a:avLst/>
          </a:prstGeom>
          <a:solidFill>
            <a:srgbClr val="FFFFFF"/>
          </a:solidFill>
          <a:ln w="9525" cap="flat" cmpd="sng" algn="ctr">
            <a:solidFill>
              <a:srgbClr val="00477D"/>
            </a:solidFill>
            <a:prstDash val="solid"/>
            <a:round/>
            <a:headEnd type="none" w="med" len="med"/>
            <a:tailEnd type="none" w="med" len="med"/>
          </a:ln>
          <a:effectLst>
            <a:outerShdw blurRad="190500" dist="152400" dir="3000000" sx="101000" sy="101000" algn="r" rotWithShape="0">
              <a:schemeClr val="tx1">
                <a:lumMod val="50000"/>
                <a:alpha val="40000"/>
              </a:schemeClr>
            </a:outerShdw>
          </a:effectLst>
          <a:scene3d>
            <a:camera prst="orthographicFront"/>
            <a:lightRig rig="threePt" dir="t"/>
          </a:scene3d>
          <a:sp3d>
            <a:bevelT/>
          </a:sp3d>
        </p:spPr>
        <p:txBody>
          <a:bodyPr lIns="90000" tIns="46800" rIns="90000" bIns="46800" anchor="ctr"/>
          <a:lstStyle/>
          <a:p>
            <a:pPr marL="171450" indent="-171450" algn="just" defTabSz="914400" eaLnBrk="0" fontAlgn="base" hangingPunct="0">
              <a:spcBef>
                <a:spcPct val="0"/>
              </a:spcBef>
              <a:spcAft>
                <a:spcPct val="0"/>
              </a:spcAft>
              <a:buClr>
                <a:srgbClr val="FF0000"/>
              </a:buClr>
              <a:buSzPct val="100000"/>
              <a:buFont typeface="Wingdings" panose="05000000000000000000" pitchFamily="2" charset="2"/>
              <a:buChar char="ü"/>
              <a:defRPr/>
            </a:pPr>
            <a:endParaRPr kumimoji="1" lang="fr-FR" altLang="fr-FR" sz="800" dirty="0">
              <a:solidFill>
                <a:srgbClr val="00477D"/>
              </a:solidFill>
              <a:ea typeface="Helvetica" charset="0"/>
              <a:cs typeface="Helvetica" charset="0"/>
              <a:sym typeface="Tahoma" pitchFamily="34" charset="0"/>
            </a:endParaRPr>
          </a:p>
        </p:txBody>
      </p:sp>
      <p:sp>
        <p:nvSpPr>
          <p:cNvPr id="12" name="Rectangle 11"/>
          <p:cNvSpPr/>
          <p:nvPr userDrawn="1"/>
        </p:nvSpPr>
        <p:spPr bwMode="auto">
          <a:xfrm>
            <a:off x="3035304" y="1340767"/>
            <a:ext cx="5329237" cy="3525813"/>
          </a:xfrm>
          <a:prstGeom prst="rect">
            <a:avLst/>
          </a:prstGeom>
          <a:solidFill>
            <a:schemeClr val="bg1"/>
          </a:solidFill>
          <a:ln w="9525" cap="flat" cmpd="sng" algn="ctr">
            <a:solidFill>
              <a:srgbClr val="00477D"/>
            </a:solidFill>
            <a:prstDash val="solid"/>
            <a:round/>
            <a:headEnd type="none" w="med" len="med"/>
            <a:tailEnd type="none" w="med" len="med"/>
          </a:ln>
          <a:effectLst>
            <a:outerShdw blurRad="190500" dist="152400" dir="2700000" algn="tl" rotWithShape="0">
              <a:schemeClr val="tx1">
                <a:lumMod val="50000"/>
                <a:alpha val="40000"/>
              </a:schemeClr>
            </a:outerShdw>
          </a:effectLst>
          <a:scene3d>
            <a:camera prst="orthographicFront"/>
            <a:lightRig rig="threePt" dir="t"/>
          </a:scene3d>
          <a:sp3d>
            <a:bevelT/>
          </a:sp3d>
        </p:spPr>
        <p:txBody>
          <a:bodyPr lIns="90000" tIns="46800" rIns="90000" bIns="46800" anchor="ctr"/>
          <a:lstStyle/>
          <a:p>
            <a:pPr algn="just" defTabSz="914400" fontAlgn="base" hangingPunct="0">
              <a:spcBef>
                <a:spcPts val="300"/>
              </a:spcBef>
              <a:spcAft>
                <a:spcPct val="0"/>
              </a:spcAft>
              <a:defRPr/>
            </a:pPr>
            <a:endParaRPr lang="fr-FR" altLang="fr-FR" sz="1050" b="1" dirty="0">
              <a:solidFill>
                <a:srgbClr val="00477D"/>
              </a:solidFill>
              <a:ea typeface="Helvetica" charset="0"/>
              <a:cs typeface="Helvetica" charset="0"/>
              <a:sym typeface="Tahoma" pitchFamily="34" charset="0"/>
            </a:endParaRPr>
          </a:p>
        </p:txBody>
      </p:sp>
      <p:sp>
        <p:nvSpPr>
          <p:cNvPr id="13" name="Rectangle 12"/>
          <p:cNvSpPr/>
          <p:nvPr userDrawn="1"/>
        </p:nvSpPr>
        <p:spPr bwMode="auto">
          <a:xfrm>
            <a:off x="827089" y="1599530"/>
            <a:ext cx="1909080" cy="1246063"/>
          </a:xfrm>
          <a:prstGeom prst="rect">
            <a:avLst/>
          </a:prstGeom>
          <a:solidFill>
            <a:srgbClr val="FFFFFF"/>
          </a:solidFill>
          <a:ln w="9525" cap="flat" cmpd="sng" algn="ctr">
            <a:solidFill>
              <a:srgbClr val="00477D"/>
            </a:solidFill>
            <a:prstDash val="solid"/>
            <a:round/>
            <a:headEnd type="none" w="med" len="med"/>
            <a:tailEnd type="none" w="med" len="med"/>
          </a:ln>
          <a:effectLst>
            <a:outerShdw blurRad="127000" dist="114300" dir="2700000" algn="tl" rotWithShape="0">
              <a:schemeClr val="tx1">
                <a:lumMod val="50000"/>
                <a:alpha val="31000"/>
              </a:schemeClr>
            </a:outerShdw>
          </a:effectLst>
          <a:scene3d>
            <a:camera prst="orthographicFront"/>
            <a:lightRig rig="threePt" dir="t"/>
          </a:scene3d>
          <a:sp3d>
            <a:bevelT/>
          </a:sp3d>
        </p:spPr>
        <p:txBody>
          <a:bodyPr lIns="180000" tIns="46800" rIns="252000" bIns="46800" anchor="ctr"/>
          <a:lstStyle/>
          <a:p>
            <a:pPr indent="-171450" algn="just" defTabSz="914400" eaLnBrk="0" fontAlgn="base" hangingPunct="0">
              <a:spcBef>
                <a:spcPts val="300"/>
              </a:spcBef>
              <a:spcAft>
                <a:spcPts val="300"/>
              </a:spcAft>
              <a:buClr>
                <a:srgbClr val="FF0000"/>
              </a:buClr>
              <a:buSzPct val="100000"/>
              <a:buFont typeface="Wingdings" panose="05000000000000000000" pitchFamily="2" charset="2"/>
              <a:buChar char="ü"/>
              <a:defRPr/>
            </a:pPr>
            <a:r>
              <a:rPr lang="fr-FR" altLang="fr-FR" sz="800" dirty="0">
                <a:solidFill>
                  <a:srgbClr val="00477D"/>
                </a:solidFill>
                <a:ea typeface="Helvetica" charset="0"/>
                <a:cs typeface="Times New Roman" pitchFamily="18" charset="0"/>
                <a:sym typeface="Tahoma" pitchFamily="34" charset="0"/>
              </a:rPr>
              <a:t>Comprendre et décrypter un nouvel environnement</a:t>
            </a:r>
          </a:p>
          <a:p>
            <a:pPr indent="-171450" algn="just" defTabSz="914400" eaLnBrk="0" fontAlgn="base" hangingPunct="0">
              <a:spcBef>
                <a:spcPts val="300"/>
              </a:spcBef>
              <a:spcAft>
                <a:spcPts val="300"/>
              </a:spcAft>
              <a:buClr>
                <a:srgbClr val="FF0000"/>
              </a:buClr>
              <a:buSzPct val="100000"/>
              <a:buFont typeface="Wingdings" panose="05000000000000000000" pitchFamily="2" charset="2"/>
              <a:buChar char="ü"/>
              <a:defRPr/>
            </a:pPr>
            <a:r>
              <a:rPr lang="fr-FR" altLang="fr-FR" sz="800" dirty="0">
                <a:solidFill>
                  <a:srgbClr val="00477D"/>
                </a:solidFill>
                <a:ea typeface="Helvetica" charset="0"/>
                <a:cs typeface="Times New Roman" pitchFamily="18" charset="0"/>
                <a:sym typeface="Tahoma" pitchFamily="34" charset="0"/>
              </a:rPr>
              <a:t>Permettre aux managers de trouver leurs propres passerelles</a:t>
            </a:r>
          </a:p>
          <a:p>
            <a:pPr indent="-171450" algn="just" defTabSz="914400" eaLnBrk="0" fontAlgn="base" hangingPunct="0">
              <a:spcBef>
                <a:spcPts val="300"/>
              </a:spcBef>
              <a:spcAft>
                <a:spcPts val="300"/>
              </a:spcAft>
              <a:buClr>
                <a:srgbClr val="FF0000"/>
              </a:buClr>
              <a:buSzPct val="100000"/>
              <a:buFont typeface="Wingdings" panose="05000000000000000000" pitchFamily="2" charset="2"/>
              <a:buChar char="ü"/>
              <a:defRPr/>
            </a:pPr>
            <a:r>
              <a:rPr lang="fr-FR" altLang="fr-FR" sz="800" dirty="0">
                <a:solidFill>
                  <a:srgbClr val="00477D"/>
                </a:solidFill>
                <a:ea typeface="Helvetica" charset="0"/>
                <a:cs typeface="Times New Roman" pitchFamily="18" charset="0"/>
                <a:sym typeface="Tahoma" pitchFamily="34" charset="0"/>
              </a:rPr>
              <a:t>Préparer à aborder un écosystème en perpétuel</a:t>
            </a:r>
            <a:endParaRPr kumimoji="1" lang="fr-FR" altLang="fr-FR" sz="800" dirty="0">
              <a:solidFill>
                <a:srgbClr val="00477D"/>
              </a:solidFill>
              <a:ea typeface="Helvetica" charset="0"/>
              <a:cs typeface="Helvetica" charset="0"/>
              <a:sym typeface="Tahoma" pitchFamily="34" charset="0"/>
            </a:endParaRPr>
          </a:p>
        </p:txBody>
      </p:sp>
      <p:sp>
        <p:nvSpPr>
          <p:cNvPr id="14" name="Rectangle 13"/>
          <p:cNvSpPr/>
          <p:nvPr userDrawn="1"/>
        </p:nvSpPr>
        <p:spPr bwMode="auto">
          <a:xfrm>
            <a:off x="3035302" y="5133311"/>
            <a:ext cx="5329239" cy="868728"/>
          </a:xfrm>
          <a:prstGeom prst="rect">
            <a:avLst/>
          </a:prstGeom>
          <a:solidFill>
            <a:srgbClr val="FFFFFF"/>
          </a:solidFill>
          <a:ln w="9525" cap="flat" cmpd="sng" algn="ctr">
            <a:solidFill>
              <a:srgbClr val="00477D"/>
            </a:solidFill>
            <a:prstDash val="solid"/>
            <a:round/>
            <a:headEnd type="none" w="med" len="med"/>
            <a:tailEnd type="none" w="med" len="med"/>
          </a:ln>
          <a:effectLst>
            <a:outerShdw blurRad="190500" dist="152400" dir="3000000" sx="101000" sy="101000" algn="r" rotWithShape="0">
              <a:schemeClr val="tx1">
                <a:lumMod val="50000"/>
                <a:alpha val="40000"/>
              </a:schemeClr>
            </a:outerShdw>
          </a:effectLst>
          <a:scene3d>
            <a:camera prst="orthographicFront"/>
            <a:lightRig rig="threePt" dir="t"/>
          </a:scene3d>
          <a:sp3d>
            <a:bevelT/>
          </a:sp3d>
        </p:spPr>
        <p:txBody>
          <a:bodyPr lIns="1080000" tIns="46800" rIns="252000" bIns="46800" anchor="ctr"/>
          <a:lstStyle/>
          <a:p>
            <a:pPr marL="171450" indent="-171450" algn="just" defTabSz="914400" eaLnBrk="0" fontAlgn="base" hangingPunct="0">
              <a:spcBef>
                <a:spcPct val="0"/>
              </a:spcBef>
              <a:spcAft>
                <a:spcPct val="0"/>
              </a:spcAft>
              <a:buClr>
                <a:srgbClr val="FF0000"/>
              </a:buClr>
              <a:buSzPct val="100000"/>
              <a:buFont typeface="Wingdings" panose="05000000000000000000" pitchFamily="2" charset="2"/>
              <a:buChar char="ü"/>
              <a:defRPr/>
            </a:pPr>
            <a:endParaRPr kumimoji="1" lang="fr-FR" altLang="fr-FR" sz="800" dirty="0">
              <a:solidFill>
                <a:srgbClr val="00477D"/>
              </a:solidFill>
              <a:ea typeface="Helvetica" charset="0"/>
              <a:cs typeface="Helvetica" charset="0"/>
              <a:sym typeface="Tahoma" pitchFamily="34" charset="0"/>
            </a:endParaRPr>
          </a:p>
        </p:txBody>
      </p:sp>
      <p:sp>
        <p:nvSpPr>
          <p:cNvPr id="15" name="Rectangle 13"/>
          <p:cNvSpPr>
            <a:spLocks noChangeArrowheads="1"/>
          </p:cNvSpPr>
          <p:nvPr userDrawn="1"/>
        </p:nvSpPr>
        <p:spPr bwMode="auto">
          <a:xfrm>
            <a:off x="816881" y="1340768"/>
            <a:ext cx="1926431" cy="258762"/>
          </a:xfrm>
          <a:prstGeom prst="rect">
            <a:avLst/>
          </a:prstGeom>
          <a:solidFill>
            <a:schemeClr val="tx1"/>
          </a:solidFill>
          <a:ln>
            <a:noFill/>
          </a:ln>
          <a:effectLst>
            <a:outerShdw blurRad="127000" dist="114300" dir="2700000" algn="tl" rotWithShape="0">
              <a:schemeClr val="tx1">
                <a:lumMod val="50000"/>
                <a:alpha val="31000"/>
              </a:schemeClr>
            </a:outerShdw>
          </a:effectLst>
          <a:scene3d>
            <a:camera prst="orthographicFront"/>
            <a:lightRig rig="threePt" dir="t"/>
          </a:scene3d>
          <a:sp3d>
            <a:bevelT/>
          </a:sp3d>
        </p:spPr>
        <p:style>
          <a:lnRef idx="1">
            <a:schemeClr val="accent5"/>
          </a:lnRef>
          <a:fillRef idx="2">
            <a:schemeClr val="accent5"/>
          </a:fillRef>
          <a:effectRef idx="1">
            <a:schemeClr val="accent5"/>
          </a:effectRef>
          <a:fontRef idx="minor">
            <a:schemeClr val="dk1"/>
          </a:fontRef>
        </p:style>
        <p:txBody>
          <a:bodyPr lIns="0" tIns="0" rIns="0" bIns="0" anchor="ctr"/>
          <a:lstStyle>
            <a:lvl1pPr algn="just">
              <a:spcBef>
                <a:spcPct val="70000"/>
              </a:spcBef>
              <a:spcAft>
                <a:spcPct val="20000"/>
              </a:spcAft>
              <a:buClr>
                <a:schemeClr val="accent1"/>
              </a:buClr>
              <a:buSzPct val="70000"/>
              <a:buFont typeface="Monotype Sorts" pitchFamily="2" charset="2"/>
              <a:defRPr kumimoji="1" sz="1400" b="1">
                <a:solidFill>
                  <a:srgbClr val="00477D"/>
                </a:solidFill>
                <a:latin typeface="Tahoma" panose="020B0604030504040204" pitchFamily="34" charset="0"/>
              </a:defRPr>
            </a:lvl1pPr>
            <a:lvl2pPr marL="742950" indent="-285750" algn="just">
              <a:spcBef>
                <a:spcPct val="20000"/>
              </a:spcBef>
              <a:buClr>
                <a:srgbClr val="EA3B32"/>
              </a:buClr>
              <a:buSzPct val="130000"/>
              <a:buChar char="•"/>
              <a:defRPr kumimoji="1" sz="1200">
                <a:solidFill>
                  <a:srgbClr val="000000"/>
                </a:solidFill>
                <a:latin typeface="Tahoma" panose="020B0604030504040204" pitchFamily="34" charset="0"/>
              </a:defRPr>
            </a:lvl2pPr>
            <a:lvl3pPr marL="1143000" indent="-228600" algn="just">
              <a:spcBef>
                <a:spcPct val="20000"/>
              </a:spcBef>
              <a:buClr>
                <a:srgbClr val="EA3B32"/>
              </a:buClr>
              <a:buFont typeface="Wingdings" panose="05000000000000000000" pitchFamily="2" charset="2"/>
              <a:buChar char="ü"/>
              <a:defRPr kumimoji="1" sz="1100">
                <a:solidFill>
                  <a:srgbClr val="000000"/>
                </a:solidFill>
                <a:latin typeface="Tahoma" panose="020B0604030504040204" pitchFamily="34" charset="0"/>
              </a:defRPr>
            </a:lvl3pPr>
            <a:lvl4pPr marL="1600200" indent="-228600" algn="just">
              <a:spcBef>
                <a:spcPct val="20000"/>
              </a:spcBef>
              <a:buClr>
                <a:srgbClr val="EA3B32"/>
              </a:buClr>
              <a:buFont typeface="Tahoma" panose="020B0604030504040204" pitchFamily="34" charset="0"/>
              <a:buChar char="-"/>
              <a:defRPr kumimoji="1" sz="1000">
                <a:solidFill>
                  <a:srgbClr val="000000"/>
                </a:solidFill>
                <a:latin typeface="Tahoma" panose="020B0604030504040204" pitchFamily="34" charset="0"/>
              </a:defRPr>
            </a:lvl4pPr>
            <a:lvl5pPr marL="2057400" indent="-228600">
              <a:spcBef>
                <a:spcPct val="20000"/>
              </a:spcBef>
              <a:buClr>
                <a:srgbClr val="FF6600"/>
              </a:buClr>
              <a:buChar char="–"/>
              <a:defRPr kumimoji="1" sz="14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6600"/>
              </a:buClr>
              <a:buChar char="–"/>
              <a:defRPr kumimoji="1" sz="14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6600"/>
              </a:buClr>
              <a:buChar char="–"/>
              <a:defRPr kumimoji="1" sz="14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6600"/>
              </a:buClr>
              <a:buChar char="–"/>
              <a:defRPr kumimoji="1" sz="14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6600"/>
              </a:buClr>
              <a:buChar char="–"/>
              <a:defRPr kumimoji="1" sz="1400">
                <a:solidFill>
                  <a:schemeClr val="tx1"/>
                </a:solidFill>
                <a:latin typeface="Tahoma" panose="020B0604030504040204" pitchFamily="34" charset="0"/>
              </a:defRPr>
            </a:lvl9pPr>
          </a:lstStyle>
          <a:p>
            <a:pPr algn="ctr" defTabSz="914400" eaLnBrk="0" fontAlgn="base" hangingPunct="0">
              <a:buClr>
                <a:srgbClr val="EA3B32"/>
              </a:buClr>
              <a:defRPr/>
            </a:pPr>
            <a:r>
              <a:rPr lang="fr-FR" sz="1000" dirty="0" smtClean="0">
                <a:solidFill>
                  <a:srgbClr val="FFFFFF"/>
                </a:solidFill>
                <a:sym typeface="Tahoma" pitchFamily="34" charset="0"/>
              </a:rPr>
              <a:t>Objectifs pédagogiques</a:t>
            </a:r>
            <a:endParaRPr lang="fr-FR" sz="1000" dirty="0">
              <a:solidFill>
                <a:srgbClr val="FFFFFF"/>
              </a:solidFill>
              <a:sym typeface="Tahoma" pitchFamily="34" charset="0"/>
            </a:endParaRPr>
          </a:p>
        </p:txBody>
      </p:sp>
      <p:sp>
        <p:nvSpPr>
          <p:cNvPr id="16" name="Rectangle 13"/>
          <p:cNvSpPr>
            <a:spLocks noChangeArrowheads="1"/>
          </p:cNvSpPr>
          <p:nvPr userDrawn="1"/>
        </p:nvSpPr>
        <p:spPr bwMode="auto">
          <a:xfrm>
            <a:off x="814385" y="3861048"/>
            <a:ext cx="1918800" cy="258763"/>
          </a:xfrm>
          <a:prstGeom prst="rect">
            <a:avLst/>
          </a:prstGeom>
          <a:solidFill>
            <a:schemeClr val="tx1"/>
          </a:solidFill>
          <a:ln>
            <a:noFill/>
          </a:ln>
          <a:effectLst>
            <a:outerShdw blurRad="127000" dist="114300" dir="2700000" algn="tl" rotWithShape="0">
              <a:schemeClr val="tx1">
                <a:lumMod val="50000"/>
                <a:alpha val="31000"/>
              </a:schemeClr>
            </a:outerShdw>
          </a:effectLst>
          <a:scene3d>
            <a:camera prst="orthographicFront"/>
            <a:lightRig rig="threePt" dir="t"/>
          </a:scene3d>
          <a:sp3d>
            <a:bevelT/>
          </a:sp3d>
        </p:spPr>
        <p:style>
          <a:lnRef idx="1">
            <a:schemeClr val="accent5"/>
          </a:lnRef>
          <a:fillRef idx="2">
            <a:schemeClr val="accent5"/>
          </a:fillRef>
          <a:effectRef idx="1">
            <a:schemeClr val="accent5"/>
          </a:effectRef>
          <a:fontRef idx="minor">
            <a:schemeClr val="dk1"/>
          </a:fontRef>
        </p:style>
        <p:txBody>
          <a:bodyPr lIns="0" tIns="0" rIns="0" bIns="0" anchor="ctr"/>
          <a:lstStyle>
            <a:lvl1pPr algn="just">
              <a:spcBef>
                <a:spcPct val="70000"/>
              </a:spcBef>
              <a:spcAft>
                <a:spcPct val="20000"/>
              </a:spcAft>
              <a:buClr>
                <a:schemeClr val="accent1"/>
              </a:buClr>
              <a:buSzPct val="70000"/>
              <a:buFont typeface="Monotype Sorts" pitchFamily="2" charset="2"/>
              <a:defRPr kumimoji="1" sz="1400" b="1">
                <a:solidFill>
                  <a:srgbClr val="00477D"/>
                </a:solidFill>
                <a:latin typeface="Tahoma" panose="020B0604030504040204" pitchFamily="34" charset="0"/>
              </a:defRPr>
            </a:lvl1pPr>
            <a:lvl2pPr marL="742950" indent="-285750" algn="just">
              <a:spcBef>
                <a:spcPct val="20000"/>
              </a:spcBef>
              <a:buClr>
                <a:srgbClr val="EA3B32"/>
              </a:buClr>
              <a:buSzPct val="130000"/>
              <a:buChar char="•"/>
              <a:defRPr kumimoji="1" sz="1200">
                <a:solidFill>
                  <a:srgbClr val="000000"/>
                </a:solidFill>
                <a:latin typeface="Tahoma" panose="020B0604030504040204" pitchFamily="34" charset="0"/>
              </a:defRPr>
            </a:lvl2pPr>
            <a:lvl3pPr marL="1143000" indent="-228600" algn="just">
              <a:spcBef>
                <a:spcPct val="20000"/>
              </a:spcBef>
              <a:buClr>
                <a:srgbClr val="EA3B32"/>
              </a:buClr>
              <a:buFont typeface="Wingdings" panose="05000000000000000000" pitchFamily="2" charset="2"/>
              <a:buChar char="ü"/>
              <a:defRPr kumimoji="1" sz="1100">
                <a:solidFill>
                  <a:srgbClr val="000000"/>
                </a:solidFill>
                <a:latin typeface="Tahoma" panose="020B0604030504040204" pitchFamily="34" charset="0"/>
              </a:defRPr>
            </a:lvl3pPr>
            <a:lvl4pPr marL="1600200" indent="-228600" algn="just">
              <a:spcBef>
                <a:spcPct val="20000"/>
              </a:spcBef>
              <a:buClr>
                <a:srgbClr val="EA3B32"/>
              </a:buClr>
              <a:buFont typeface="Tahoma" panose="020B0604030504040204" pitchFamily="34" charset="0"/>
              <a:buChar char="-"/>
              <a:defRPr kumimoji="1" sz="1000">
                <a:solidFill>
                  <a:srgbClr val="000000"/>
                </a:solidFill>
                <a:latin typeface="Tahoma" panose="020B0604030504040204" pitchFamily="34" charset="0"/>
              </a:defRPr>
            </a:lvl4pPr>
            <a:lvl5pPr marL="2057400" indent="-228600">
              <a:spcBef>
                <a:spcPct val="20000"/>
              </a:spcBef>
              <a:buClr>
                <a:srgbClr val="FF6600"/>
              </a:buClr>
              <a:buChar char="–"/>
              <a:defRPr kumimoji="1" sz="14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6600"/>
              </a:buClr>
              <a:buChar char="–"/>
              <a:defRPr kumimoji="1" sz="14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6600"/>
              </a:buClr>
              <a:buChar char="–"/>
              <a:defRPr kumimoji="1" sz="14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6600"/>
              </a:buClr>
              <a:buChar char="–"/>
              <a:defRPr kumimoji="1" sz="14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6600"/>
              </a:buClr>
              <a:buChar char="–"/>
              <a:defRPr kumimoji="1" sz="1400">
                <a:solidFill>
                  <a:schemeClr val="tx1"/>
                </a:solidFill>
                <a:latin typeface="Tahoma" panose="020B0604030504040204" pitchFamily="34" charset="0"/>
              </a:defRPr>
            </a:lvl9pPr>
          </a:lstStyle>
          <a:p>
            <a:pPr algn="ctr" defTabSz="914400" eaLnBrk="0" fontAlgn="base" hangingPunct="0">
              <a:buClr>
                <a:srgbClr val="EA3B32"/>
              </a:buClr>
              <a:defRPr/>
            </a:pPr>
            <a:r>
              <a:rPr lang="fr-FR" sz="1000" dirty="0" smtClean="0">
                <a:solidFill>
                  <a:srgbClr val="FFFFFF"/>
                </a:solidFill>
                <a:sym typeface="Tahoma" pitchFamily="34" charset="0"/>
              </a:rPr>
              <a:t>Déroulement de la formation</a:t>
            </a:r>
            <a:endParaRPr lang="fr-FR" sz="1000" dirty="0">
              <a:solidFill>
                <a:srgbClr val="FFFFFF"/>
              </a:solidFill>
              <a:sym typeface="Tahoma" pitchFamily="34" charset="0"/>
            </a:endParaRPr>
          </a:p>
        </p:txBody>
      </p:sp>
      <p:sp>
        <p:nvSpPr>
          <p:cNvPr id="17" name="Rectangle 16"/>
          <p:cNvSpPr>
            <a:spLocks noChangeArrowheads="1"/>
          </p:cNvSpPr>
          <p:nvPr userDrawn="1"/>
        </p:nvSpPr>
        <p:spPr bwMode="auto">
          <a:xfrm>
            <a:off x="3039938" y="1350292"/>
            <a:ext cx="5329236" cy="258762"/>
          </a:xfrm>
          <a:prstGeom prst="rect">
            <a:avLst/>
          </a:prstGeom>
          <a:solidFill>
            <a:schemeClr val="tx1"/>
          </a:solidFill>
          <a:ln>
            <a:noFill/>
          </a:ln>
          <a:scene3d>
            <a:camera prst="orthographicFront"/>
            <a:lightRig rig="threePt" dir="t"/>
          </a:scene3d>
          <a:sp3d>
            <a:bevelT/>
          </a:sp3d>
        </p:spPr>
        <p:style>
          <a:lnRef idx="1">
            <a:schemeClr val="accent5"/>
          </a:lnRef>
          <a:fillRef idx="2">
            <a:schemeClr val="accent5"/>
          </a:fillRef>
          <a:effectRef idx="1">
            <a:schemeClr val="accent5"/>
          </a:effectRef>
          <a:fontRef idx="minor">
            <a:schemeClr val="dk1"/>
          </a:fontRef>
        </p:style>
        <p:txBody>
          <a:bodyPr lIns="0" tIns="0" rIns="0" bIns="0" anchor="ctr"/>
          <a:lstStyle>
            <a:lvl1pPr algn="just">
              <a:spcBef>
                <a:spcPct val="70000"/>
              </a:spcBef>
              <a:spcAft>
                <a:spcPct val="20000"/>
              </a:spcAft>
              <a:buClr>
                <a:schemeClr val="accent1"/>
              </a:buClr>
              <a:buSzPct val="70000"/>
              <a:buFont typeface="Monotype Sorts" pitchFamily="2" charset="2"/>
              <a:defRPr kumimoji="1" sz="1400" b="1">
                <a:solidFill>
                  <a:srgbClr val="00477D"/>
                </a:solidFill>
                <a:latin typeface="Tahoma" panose="020B0604030504040204" pitchFamily="34" charset="0"/>
              </a:defRPr>
            </a:lvl1pPr>
            <a:lvl2pPr marL="742950" indent="-285750" algn="just">
              <a:spcBef>
                <a:spcPct val="20000"/>
              </a:spcBef>
              <a:buClr>
                <a:srgbClr val="EA3B32"/>
              </a:buClr>
              <a:buSzPct val="130000"/>
              <a:buChar char="•"/>
              <a:defRPr kumimoji="1" sz="1200">
                <a:solidFill>
                  <a:srgbClr val="000000"/>
                </a:solidFill>
                <a:latin typeface="Tahoma" panose="020B0604030504040204" pitchFamily="34" charset="0"/>
              </a:defRPr>
            </a:lvl2pPr>
            <a:lvl3pPr marL="1143000" indent="-228600" algn="just">
              <a:spcBef>
                <a:spcPct val="20000"/>
              </a:spcBef>
              <a:buClr>
                <a:srgbClr val="EA3B32"/>
              </a:buClr>
              <a:buFont typeface="Wingdings" panose="05000000000000000000" pitchFamily="2" charset="2"/>
              <a:buChar char="ü"/>
              <a:defRPr kumimoji="1" sz="1100">
                <a:solidFill>
                  <a:srgbClr val="000000"/>
                </a:solidFill>
                <a:latin typeface="Tahoma" panose="020B0604030504040204" pitchFamily="34" charset="0"/>
              </a:defRPr>
            </a:lvl3pPr>
            <a:lvl4pPr marL="1600200" indent="-228600" algn="just">
              <a:spcBef>
                <a:spcPct val="20000"/>
              </a:spcBef>
              <a:buClr>
                <a:srgbClr val="EA3B32"/>
              </a:buClr>
              <a:buFont typeface="Tahoma" panose="020B0604030504040204" pitchFamily="34" charset="0"/>
              <a:buChar char="-"/>
              <a:defRPr kumimoji="1" sz="1000">
                <a:solidFill>
                  <a:srgbClr val="000000"/>
                </a:solidFill>
                <a:latin typeface="Tahoma" panose="020B0604030504040204" pitchFamily="34" charset="0"/>
              </a:defRPr>
            </a:lvl4pPr>
            <a:lvl5pPr marL="2057400" indent="-228600">
              <a:spcBef>
                <a:spcPct val="20000"/>
              </a:spcBef>
              <a:buClr>
                <a:srgbClr val="FF6600"/>
              </a:buClr>
              <a:buChar char="–"/>
              <a:defRPr kumimoji="1" sz="14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6600"/>
              </a:buClr>
              <a:buChar char="–"/>
              <a:defRPr kumimoji="1" sz="14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6600"/>
              </a:buClr>
              <a:buChar char="–"/>
              <a:defRPr kumimoji="1" sz="14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6600"/>
              </a:buClr>
              <a:buChar char="–"/>
              <a:defRPr kumimoji="1" sz="14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6600"/>
              </a:buClr>
              <a:buChar char="–"/>
              <a:defRPr kumimoji="1" sz="1400">
                <a:solidFill>
                  <a:schemeClr val="tx1"/>
                </a:solidFill>
                <a:latin typeface="Tahoma" panose="020B0604030504040204" pitchFamily="34" charset="0"/>
              </a:defRPr>
            </a:lvl9pPr>
          </a:lstStyle>
          <a:p>
            <a:pPr algn="ctr" defTabSz="914400" fontAlgn="base" hangingPunct="0">
              <a:spcBef>
                <a:spcPts val="300"/>
              </a:spcBef>
              <a:buClr>
                <a:srgbClr val="EA3B32"/>
              </a:buClr>
              <a:defRPr/>
            </a:pPr>
            <a:r>
              <a:rPr lang="fr-FR" altLang="fr-FR" sz="1000" dirty="0">
                <a:solidFill>
                  <a:srgbClr val="FFFFFF"/>
                </a:solidFill>
                <a:sym typeface="Tahoma" pitchFamily="34" charset="0"/>
              </a:rPr>
              <a:t>Contenu</a:t>
            </a:r>
          </a:p>
        </p:txBody>
      </p:sp>
      <p:sp>
        <p:nvSpPr>
          <p:cNvPr id="18" name="Rectangle 17"/>
          <p:cNvSpPr/>
          <p:nvPr userDrawn="1"/>
        </p:nvSpPr>
        <p:spPr bwMode="auto">
          <a:xfrm>
            <a:off x="816881" y="3183706"/>
            <a:ext cx="1908000" cy="587927"/>
          </a:xfrm>
          <a:prstGeom prst="rect">
            <a:avLst/>
          </a:prstGeom>
          <a:solidFill>
            <a:srgbClr val="FFFFFF"/>
          </a:solidFill>
          <a:ln w="9525" cap="flat" cmpd="sng" algn="ctr">
            <a:solidFill>
              <a:srgbClr val="00477D"/>
            </a:solidFill>
            <a:prstDash val="solid"/>
            <a:round/>
            <a:headEnd type="none" w="med" len="med"/>
            <a:tailEnd type="none" w="med" len="med"/>
          </a:ln>
          <a:effectLst>
            <a:outerShdw blurRad="127000" dist="114300" dir="2700000" algn="tl" rotWithShape="0">
              <a:schemeClr val="tx1">
                <a:lumMod val="50000"/>
                <a:alpha val="31000"/>
              </a:schemeClr>
            </a:outerShdw>
          </a:effectLst>
          <a:scene3d>
            <a:camera prst="orthographicFront"/>
            <a:lightRig rig="threePt" dir="t"/>
          </a:scene3d>
          <a:sp3d>
            <a:bevelT/>
          </a:sp3d>
        </p:spPr>
        <p:txBody>
          <a:bodyPr lIns="180000" tIns="46800" rIns="252000" bIns="46800" anchor="ctr"/>
          <a:lstStyle/>
          <a:p>
            <a:pPr marL="171450" indent="-171450" algn="just" defTabSz="914400" eaLnBrk="0" fontAlgn="base" hangingPunct="0">
              <a:spcBef>
                <a:spcPts val="300"/>
              </a:spcBef>
              <a:buClr>
                <a:srgbClr val="FF0000"/>
              </a:buClr>
              <a:buSzPct val="100000"/>
              <a:buFont typeface="Wingdings" panose="05000000000000000000" pitchFamily="2" charset="2"/>
              <a:buChar char="ü"/>
              <a:defRPr/>
            </a:pPr>
            <a:r>
              <a:rPr kumimoji="1" lang="fr-FR" altLang="fr-FR" sz="800" dirty="0">
                <a:solidFill>
                  <a:srgbClr val="00477D"/>
                </a:solidFill>
                <a:ea typeface="Helvetica" charset="0"/>
                <a:cs typeface="Helvetica" charset="0"/>
                <a:sym typeface="Tahoma" pitchFamily="34" charset="0"/>
              </a:rPr>
              <a:t>Nouveau manager opérationnel et fonctionnel</a:t>
            </a:r>
          </a:p>
          <a:p>
            <a:pPr marL="171450" indent="-171450" algn="just" defTabSz="914400" eaLnBrk="0" fontAlgn="base" hangingPunct="0">
              <a:spcBef>
                <a:spcPts val="300"/>
              </a:spcBef>
              <a:buClr>
                <a:srgbClr val="FF0000"/>
              </a:buClr>
              <a:buSzPct val="100000"/>
              <a:buFont typeface="Wingdings" panose="05000000000000000000" pitchFamily="2" charset="2"/>
              <a:buChar char="ü"/>
              <a:defRPr/>
            </a:pPr>
            <a:r>
              <a:rPr lang="fr-FR" altLang="fr-FR" sz="800" dirty="0">
                <a:solidFill>
                  <a:srgbClr val="00477D"/>
                </a:solidFill>
                <a:ea typeface="Helvetica" charset="0"/>
                <a:cs typeface="Helvetica" charset="0"/>
                <a:sym typeface="Tahoma" pitchFamily="34" charset="0"/>
              </a:rPr>
              <a:t>Manager en prise de fonction</a:t>
            </a:r>
          </a:p>
        </p:txBody>
      </p:sp>
      <p:sp>
        <p:nvSpPr>
          <p:cNvPr id="19" name="Rectangle 18"/>
          <p:cNvSpPr/>
          <p:nvPr userDrawn="1"/>
        </p:nvSpPr>
        <p:spPr bwMode="auto">
          <a:xfrm>
            <a:off x="827089" y="4119811"/>
            <a:ext cx="1909080" cy="746770"/>
          </a:xfrm>
          <a:prstGeom prst="rect">
            <a:avLst/>
          </a:prstGeom>
          <a:solidFill>
            <a:srgbClr val="FFFFFF"/>
          </a:solidFill>
          <a:ln w="9525" cap="flat" cmpd="sng" algn="ctr">
            <a:solidFill>
              <a:srgbClr val="00477D"/>
            </a:solidFill>
            <a:prstDash val="solid"/>
            <a:round/>
            <a:headEnd type="none" w="med" len="med"/>
            <a:tailEnd type="none" w="med" len="med"/>
          </a:ln>
          <a:effectLst>
            <a:outerShdw blurRad="127000" dist="114300" dir="2700000" algn="tl" rotWithShape="0">
              <a:schemeClr val="tx1">
                <a:lumMod val="50000"/>
                <a:alpha val="31000"/>
              </a:schemeClr>
            </a:outerShdw>
          </a:effectLst>
          <a:scene3d>
            <a:camera prst="orthographicFront"/>
            <a:lightRig rig="threePt" dir="t"/>
          </a:scene3d>
          <a:sp3d>
            <a:bevelT/>
          </a:sp3d>
        </p:spPr>
        <p:txBody>
          <a:bodyPr lIns="180000" tIns="46800" rIns="252000" bIns="46800" anchor="ctr"/>
          <a:lstStyle/>
          <a:p>
            <a:pPr defTabSz="914400" eaLnBrk="0" fontAlgn="base" hangingPunct="0">
              <a:spcAft>
                <a:spcPct val="0"/>
              </a:spcAft>
              <a:buClr>
                <a:srgbClr val="FF0000"/>
              </a:buClr>
              <a:buSzPct val="100000"/>
              <a:defRPr/>
            </a:pPr>
            <a:r>
              <a:rPr kumimoji="1" lang="fr-FR" sz="800" b="1" dirty="0">
                <a:solidFill>
                  <a:srgbClr val="00477D"/>
                </a:solidFill>
                <a:ea typeface="Helvetica" charset="0"/>
                <a:cs typeface="Helvetica" charset="0"/>
                <a:sym typeface="Tahoma" pitchFamily="34" charset="0"/>
              </a:rPr>
              <a:t>Nombre de participants</a:t>
            </a:r>
          </a:p>
          <a:p>
            <a:pPr defTabSz="914400" eaLnBrk="0" fontAlgn="base" hangingPunct="0">
              <a:spcAft>
                <a:spcPct val="0"/>
              </a:spcAft>
              <a:buClr>
                <a:srgbClr val="FF0000"/>
              </a:buClr>
              <a:buSzPct val="100000"/>
              <a:defRPr/>
            </a:pPr>
            <a:endParaRPr kumimoji="1" lang="fr-FR" sz="800" b="1" dirty="0">
              <a:solidFill>
                <a:srgbClr val="00477D"/>
              </a:solidFill>
              <a:ea typeface="Helvetica" charset="0"/>
              <a:cs typeface="Helvetica" charset="0"/>
              <a:sym typeface="Tahoma" pitchFamily="34" charset="0"/>
            </a:endParaRPr>
          </a:p>
          <a:p>
            <a:pPr defTabSz="914400" eaLnBrk="0" fontAlgn="base" hangingPunct="0">
              <a:spcAft>
                <a:spcPct val="0"/>
              </a:spcAft>
              <a:buClr>
                <a:srgbClr val="FF0000"/>
              </a:buClr>
              <a:buSzPct val="100000"/>
              <a:defRPr/>
            </a:pPr>
            <a:endParaRPr kumimoji="1" lang="fr-FR" sz="800" b="1" dirty="0">
              <a:solidFill>
                <a:srgbClr val="00477D"/>
              </a:solidFill>
              <a:ea typeface="Helvetica" charset="0"/>
              <a:cs typeface="Helvetica" charset="0"/>
              <a:sym typeface="Tahoma" pitchFamily="34" charset="0"/>
            </a:endParaRPr>
          </a:p>
          <a:p>
            <a:pPr defTabSz="914400" eaLnBrk="0" fontAlgn="base" hangingPunct="0">
              <a:spcAft>
                <a:spcPct val="0"/>
              </a:spcAft>
              <a:buClr>
                <a:srgbClr val="FF0000"/>
              </a:buClr>
              <a:buSzPct val="100000"/>
              <a:defRPr/>
            </a:pPr>
            <a:r>
              <a:rPr kumimoji="1" lang="fr-FR" sz="800" b="1" dirty="0">
                <a:solidFill>
                  <a:srgbClr val="00477D"/>
                </a:solidFill>
                <a:ea typeface="Helvetica" charset="0"/>
                <a:cs typeface="Helvetica" charset="0"/>
                <a:sym typeface="Tahoma" pitchFamily="34" charset="0"/>
              </a:rPr>
              <a:t>Durée</a:t>
            </a:r>
          </a:p>
        </p:txBody>
      </p:sp>
      <p:sp>
        <p:nvSpPr>
          <p:cNvPr id="20" name="Rectangle 13"/>
          <p:cNvSpPr>
            <a:spLocks noChangeArrowheads="1"/>
          </p:cNvSpPr>
          <p:nvPr userDrawn="1"/>
        </p:nvSpPr>
        <p:spPr bwMode="auto">
          <a:xfrm>
            <a:off x="809738" y="2924944"/>
            <a:ext cx="1926431" cy="258762"/>
          </a:xfrm>
          <a:prstGeom prst="rect">
            <a:avLst/>
          </a:prstGeom>
          <a:solidFill>
            <a:schemeClr val="tx1"/>
          </a:solidFill>
          <a:ln>
            <a:noFill/>
          </a:ln>
          <a:effectLst>
            <a:outerShdw blurRad="127000" dist="114300" dir="2700000" algn="tl" rotWithShape="0">
              <a:schemeClr val="tx1">
                <a:lumMod val="50000"/>
                <a:alpha val="31000"/>
              </a:schemeClr>
            </a:outerShdw>
          </a:effectLst>
          <a:scene3d>
            <a:camera prst="orthographicFront"/>
            <a:lightRig rig="threePt" dir="t"/>
          </a:scene3d>
          <a:sp3d>
            <a:bevelT/>
          </a:sp3d>
        </p:spPr>
        <p:style>
          <a:lnRef idx="1">
            <a:schemeClr val="accent5"/>
          </a:lnRef>
          <a:fillRef idx="2">
            <a:schemeClr val="accent5"/>
          </a:fillRef>
          <a:effectRef idx="1">
            <a:schemeClr val="accent5"/>
          </a:effectRef>
          <a:fontRef idx="minor">
            <a:schemeClr val="dk1"/>
          </a:fontRef>
        </p:style>
        <p:txBody>
          <a:bodyPr lIns="0" tIns="0" rIns="0" bIns="0" anchor="ctr"/>
          <a:lstStyle>
            <a:lvl1pPr algn="just">
              <a:spcBef>
                <a:spcPct val="70000"/>
              </a:spcBef>
              <a:spcAft>
                <a:spcPct val="20000"/>
              </a:spcAft>
              <a:buClr>
                <a:schemeClr val="accent1"/>
              </a:buClr>
              <a:buSzPct val="70000"/>
              <a:buFont typeface="Monotype Sorts" pitchFamily="2" charset="2"/>
              <a:defRPr kumimoji="1" sz="1400" b="1">
                <a:solidFill>
                  <a:srgbClr val="00477D"/>
                </a:solidFill>
                <a:latin typeface="Tahoma" panose="020B0604030504040204" pitchFamily="34" charset="0"/>
              </a:defRPr>
            </a:lvl1pPr>
            <a:lvl2pPr marL="742950" indent="-285750" algn="just">
              <a:spcBef>
                <a:spcPct val="20000"/>
              </a:spcBef>
              <a:buClr>
                <a:srgbClr val="EA3B32"/>
              </a:buClr>
              <a:buSzPct val="130000"/>
              <a:buChar char="•"/>
              <a:defRPr kumimoji="1" sz="1200">
                <a:solidFill>
                  <a:srgbClr val="000000"/>
                </a:solidFill>
                <a:latin typeface="Tahoma" panose="020B0604030504040204" pitchFamily="34" charset="0"/>
              </a:defRPr>
            </a:lvl2pPr>
            <a:lvl3pPr marL="1143000" indent="-228600" algn="just">
              <a:spcBef>
                <a:spcPct val="20000"/>
              </a:spcBef>
              <a:buClr>
                <a:srgbClr val="EA3B32"/>
              </a:buClr>
              <a:buFont typeface="Wingdings" panose="05000000000000000000" pitchFamily="2" charset="2"/>
              <a:buChar char="ü"/>
              <a:defRPr kumimoji="1" sz="1100">
                <a:solidFill>
                  <a:srgbClr val="000000"/>
                </a:solidFill>
                <a:latin typeface="Tahoma" panose="020B0604030504040204" pitchFamily="34" charset="0"/>
              </a:defRPr>
            </a:lvl3pPr>
            <a:lvl4pPr marL="1600200" indent="-228600" algn="just">
              <a:spcBef>
                <a:spcPct val="20000"/>
              </a:spcBef>
              <a:buClr>
                <a:srgbClr val="EA3B32"/>
              </a:buClr>
              <a:buFont typeface="Tahoma" panose="020B0604030504040204" pitchFamily="34" charset="0"/>
              <a:buChar char="-"/>
              <a:defRPr kumimoji="1" sz="1000">
                <a:solidFill>
                  <a:srgbClr val="000000"/>
                </a:solidFill>
                <a:latin typeface="Tahoma" panose="020B0604030504040204" pitchFamily="34" charset="0"/>
              </a:defRPr>
            </a:lvl4pPr>
            <a:lvl5pPr marL="2057400" indent="-228600">
              <a:spcBef>
                <a:spcPct val="20000"/>
              </a:spcBef>
              <a:buClr>
                <a:srgbClr val="FF6600"/>
              </a:buClr>
              <a:buChar char="–"/>
              <a:defRPr kumimoji="1" sz="14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6600"/>
              </a:buClr>
              <a:buChar char="–"/>
              <a:defRPr kumimoji="1" sz="14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6600"/>
              </a:buClr>
              <a:buChar char="–"/>
              <a:defRPr kumimoji="1" sz="14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6600"/>
              </a:buClr>
              <a:buChar char="–"/>
              <a:defRPr kumimoji="1" sz="14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6600"/>
              </a:buClr>
              <a:buChar char="–"/>
              <a:defRPr kumimoji="1" sz="1400">
                <a:solidFill>
                  <a:schemeClr val="tx1"/>
                </a:solidFill>
                <a:latin typeface="Tahoma" panose="020B0604030504040204" pitchFamily="34" charset="0"/>
              </a:defRPr>
            </a:lvl9pPr>
          </a:lstStyle>
          <a:p>
            <a:pPr algn="ctr" defTabSz="914400" eaLnBrk="0" fontAlgn="base" hangingPunct="0">
              <a:buClr>
                <a:srgbClr val="EA3B32"/>
              </a:buClr>
              <a:defRPr/>
            </a:pPr>
            <a:r>
              <a:rPr lang="fr-FR" sz="1000" dirty="0" smtClean="0">
                <a:solidFill>
                  <a:srgbClr val="FFFFFF"/>
                </a:solidFill>
                <a:sym typeface="Tahoma" pitchFamily="34" charset="0"/>
              </a:rPr>
              <a:t>Cible</a:t>
            </a:r>
            <a:endParaRPr lang="fr-FR" sz="1000" dirty="0">
              <a:solidFill>
                <a:srgbClr val="FFFFFF"/>
              </a:solidFill>
              <a:sym typeface="Tahoma" pitchFamily="34" charset="0"/>
            </a:endParaRPr>
          </a:p>
        </p:txBody>
      </p:sp>
      <p:pic>
        <p:nvPicPr>
          <p:cNvPr id="21" name="Picture 38" descr="G:\01 Clients\Société Générale\1. Gestion des jobs\1405 AO Formations projets\logos pour la propale\Logos choisis\LOGO LE + PVAL.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95638" y="5253038"/>
            <a:ext cx="8128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title"/>
          </p:nvPr>
        </p:nvSpPr>
        <p:spPr/>
        <p:txBody>
          <a:bodyPr/>
          <a:lstStyle/>
          <a:p>
            <a:r>
              <a:rPr lang="fr-FR" smtClean="0"/>
              <a:t>Modifiez le style du titre</a:t>
            </a:r>
            <a:endParaRPr lang="fr-FR"/>
          </a:p>
        </p:txBody>
      </p:sp>
    </p:spTree>
    <p:extLst>
      <p:ext uri="{BB962C8B-B14F-4D97-AF65-F5344CB8AC3E}">
        <p14:creationId xmlns:p14="http://schemas.microsoft.com/office/powerpoint/2010/main" val="125218388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5_Disposition personnalisée">
    <p:spTree>
      <p:nvGrpSpPr>
        <p:cNvPr id="1" name=""/>
        <p:cNvGrpSpPr/>
        <p:nvPr/>
      </p:nvGrpSpPr>
      <p:grpSpPr>
        <a:xfrm>
          <a:off x="0" y="0"/>
          <a:ext cx="0" cy="0"/>
          <a:chOff x="0" y="0"/>
          <a:chExt cx="0" cy="0"/>
        </a:xfrm>
      </p:grpSpPr>
      <p:sp>
        <p:nvSpPr>
          <p:cNvPr id="7" name="Espace réservé pour une image  3"/>
          <p:cNvSpPr>
            <a:spLocks noGrp="1"/>
          </p:cNvSpPr>
          <p:nvPr>
            <p:ph type="pic" sz="quarter" idx="11"/>
          </p:nvPr>
        </p:nvSpPr>
        <p:spPr>
          <a:xfrm>
            <a:off x="0" y="0"/>
            <a:ext cx="9144000" cy="6858000"/>
          </a:xfrm>
          <a:prstGeom prst="rect">
            <a:avLst/>
          </a:prstGeom>
        </p:spPr>
        <p:txBody>
          <a:bodyPr vert="horz"/>
          <a:lstStyle/>
          <a:p>
            <a:endParaRPr lang="fr-FR"/>
          </a:p>
        </p:txBody>
      </p:sp>
      <p:sp>
        <p:nvSpPr>
          <p:cNvPr id="6" name="Espace réservé du texte 2"/>
          <p:cNvSpPr>
            <a:spLocks noGrp="1"/>
          </p:cNvSpPr>
          <p:nvPr>
            <p:ph type="body" sz="quarter" idx="10" hasCustomPrompt="1"/>
          </p:nvPr>
        </p:nvSpPr>
        <p:spPr>
          <a:xfrm>
            <a:off x="0" y="4825999"/>
            <a:ext cx="7200899" cy="737695"/>
          </a:xfrm>
          <a:prstGeom prst="rect">
            <a:avLst/>
          </a:prstGeom>
          <a:solidFill>
            <a:schemeClr val="accent1"/>
          </a:solidFill>
        </p:spPr>
        <p:txBody>
          <a:bodyPr vert="horz" anchor="ctr">
            <a:noAutofit/>
          </a:bodyPr>
          <a:lstStyle>
            <a:lvl1pPr marL="0" indent="0" algn="r">
              <a:lnSpc>
                <a:spcPct val="90000"/>
              </a:lnSpc>
              <a:spcBef>
                <a:spcPts val="0"/>
              </a:spcBef>
              <a:buNone/>
              <a:defRPr sz="2400" b="0" cap="none" baseline="0">
                <a:solidFill>
                  <a:schemeClr val="bg1"/>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3709550825"/>
      </p:ext>
    </p:extLst>
  </p:cSld>
  <p:clrMapOvr>
    <a:masterClrMapping/>
  </p:clrMapOvr>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32" y="-24"/>
            <a:ext cx="9144000" cy="2451100"/>
          </a:xfrm>
          <a:solidFill>
            <a:srgbClr val="00477D">
              <a:alpha val="50195"/>
            </a:srgbClr>
          </a:solidFill>
          <a:ln w="9525" algn="ctr">
            <a:noFill/>
            <a:miter lim="800000"/>
            <a:headEnd/>
            <a:tailEnd/>
          </a:ln>
        </p:spPr>
        <p:txBody>
          <a:bodyPr lIns="90000" tIns="46800" rIns="90000" bIns="46800" anchor="ctr"/>
          <a:lstStyle>
            <a:lvl1pPr algn="ctr" rtl="0" eaLnBrk="0" fontAlgn="base" hangingPunct="0">
              <a:spcBef>
                <a:spcPct val="0"/>
              </a:spcBef>
              <a:spcAft>
                <a:spcPct val="0"/>
              </a:spcAft>
              <a:buClrTx/>
              <a:buSzTx/>
              <a:defRPr kumimoji="0" lang="fr-FR" sz="2400" b="1" kern="1200" baseline="0">
                <a:solidFill>
                  <a:schemeClr val="bg1"/>
                </a:solidFill>
                <a:latin typeface="Tahoma" pitchFamily="34" charset="0"/>
                <a:ea typeface="+mn-ea"/>
                <a:cs typeface="+mn-cs"/>
              </a:defRPr>
            </a:lvl1pPr>
          </a:lstStyle>
          <a:p>
            <a:r>
              <a:rPr lang="fr-FR" smtClean="0"/>
              <a:t>Modifiez le style du titre</a:t>
            </a:r>
            <a:endParaRPr lang="fr-FR" dirty="0"/>
          </a:p>
        </p:txBody>
      </p:sp>
      <p:sp>
        <p:nvSpPr>
          <p:cNvPr id="3" name="Espace réservé du texte 2"/>
          <p:cNvSpPr>
            <a:spLocks noGrp="1"/>
          </p:cNvSpPr>
          <p:nvPr>
            <p:ph type="body" idx="1"/>
          </p:nvPr>
        </p:nvSpPr>
        <p:spPr>
          <a:xfrm>
            <a:off x="722313" y="2906717"/>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Modifiez les styles du texte du masque</a:t>
            </a:r>
          </a:p>
        </p:txBody>
      </p:sp>
    </p:spTree>
    <p:extLst>
      <p:ext uri="{BB962C8B-B14F-4D97-AF65-F5344CB8AC3E}">
        <p14:creationId xmlns:p14="http://schemas.microsoft.com/office/powerpoint/2010/main" val="3381327498"/>
      </p:ext>
    </p:extLst>
  </p:cSld>
  <p:clrMapOvr>
    <a:masterClrMapping/>
  </p:clrMapOvr>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dirty="0"/>
          </a:p>
        </p:txBody>
      </p:sp>
      <p:sp>
        <p:nvSpPr>
          <p:cNvPr id="3" name="Espace réservé du contenu 2"/>
          <p:cNvSpPr>
            <a:spLocks noGrp="1"/>
          </p:cNvSpPr>
          <p:nvPr>
            <p:ph sz="half" idx="1"/>
          </p:nvPr>
        </p:nvSpPr>
        <p:spPr>
          <a:xfrm>
            <a:off x="900113" y="1289051"/>
            <a:ext cx="3784600" cy="4803775"/>
          </a:xfrm>
        </p:spPr>
        <p:txBody>
          <a:bodyPr/>
          <a:lstStyle>
            <a:lvl1pPr>
              <a:defRPr sz="1400"/>
            </a:lvl1pPr>
            <a:lvl2pPr>
              <a:defRPr sz="1200"/>
            </a:lvl2pPr>
            <a:lvl3pPr>
              <a:defRPr sz="1100"/>
            </a:lvl3pPr>
            <a:lvl4pPr>
              <a:defRPr sz="105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p:txBody>
      </p:sp>
      <p:sp>
        <p:nvSpPr>
          <p:cNvPr id="4" name="Espace réservé du contenu 3"/>
          <p:cNvSpPr>
            <a:spLocks noGrp="1"/>
          </p:cNvSpPr>
          <p:nvPr>
            <p:ph sz="half" idx="2"/>
          </p:nvPr>
        </p:nvSpPr>
        <p:spPr>
          <a:xfrm>
            <a:off x="4837113" y="1289051"/>
            <a:ext cx="3784600" cy="4803775"/>
          </a:xfrm>
        </p:spPr>
        <p:txBody>
          <a:bodyPr/>
          <a:lstStyle>
            <a:lvl1pPr>
              <a:defRPr sz="1400"/>
            </a:lvl1pPr>
            <a:lvl2pPr>
              <a:defRPr sz="1200"/>
            </a:lvl2pPr>
            <a:lvl3pPr>
              <a:defRPr sz="1100"/>
            </a:lvl3pPr>
            <a:lvl4pPr>
              <a:defRPr sz="1050"/>
            </a:lvl4pPr>
            <a:lvl5pPr>
              <a:defRPr sz="105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Tree>
    <p:extLst>
      <p:ext uri="{BB962C8B-B14F-4D97-AF65-F5344CB8AC3E}">
        <p14:creationId xmlns:p14="http://schemas.microsoft.com/office/powerpoint/2010/main" val="1012340902"/>
      </p:ext>
    </p:extLst>
  </p:cSld>
  <p:clrMapOvr>
    <a:masterClrMapping/>
  </p:clrMapOvr>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Tree>
    <p:extLst>
      <p:ext uri="{BB962C8B-B14F-4D97-AF65-F5344CB8AC3E}">
        <p14:creationId xmlns:p14="http://schemas.microsoft.com/office/powerpoint/2010/main" val="2549006766"/>
      </p:ext>
    </p:extLst>
  </p:cSld>
  <p:clrMapOvr>
    <a:masterClrMapping/>
  </p:clrMapOv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8637624"/>
      </p:ext>
    </p:extLst>
  </p:cSld>
  <p:clrMapOvr>
    <a:masterClrMapping/>
  </p:clrMapOv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tx" preserve="1">
  <p:cSld name="Titre et tex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2"/>
          <p:cNvSpPr>
            <a:spLocks noGrp="1"/>
          </p:cNvSpPr>
          <p:nvPr>
            <p:ph type="body"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95528213"/>
      </p:ext>
    </p:extLst>
  </p:cSld>
  <p:clrMapOvr>
    <a:masterClrMapping/>
  </p:clrMapOvr>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preserve="1" userDrawn="1">
  <p:cSld name="6_Diapositive de titre">
    <p:spTree>
      <p:nvGrpSpPr>
        <p:cNvPr id="1" name=""/>
        <p:cNvGrpSpPr/>
        <p:nvPr/>
      </p:nvGrpSpPr>
      <p:grpSpPr>
        <a:xfrm>
          <a:off x="0" y="0"/>
          <a:ext cx="0" cy="0"/>
          <a:chOff x="0" y="0"/>
          <a:chExt cx="0" cy="0"/>
        </a:xfrm>
      </p:grpSpPr>
      <p:sp>
        <p:nvSpPr>
          <p:cNvPr id="11" name="Espace réservé du contenu 2"/>
          <p:cNvSpPr>
            <a:spLocks noGrp="1"/>
          </p:cNvSpPr>
          <p:nvPr>
            <p:ph idx="14" hasCustomPrompt="1"/>
          </p:nvPr>
        </p:nvSpPr>
        <p:spPr>
          <a:xfrm>
            <a:off x="432000" y="5184000"/>
            <a:ext cx="2304000" cy="648000"/>
          </a:xfrm>
          <a:prstGeom prst="rect">
            <a:avLst/>
          </a:prstGeom>
          <a:ln>
            <a:noFill/>
          </a:ln>
        </p:spPr>
        <p:txBody>
          <a:bodyPr/>
          <a:lstStyle>
            <a:lvl1pPr marL="0" indent="0" algn="ctr">
              <a:buNone/>
              <a:defRPr baseline="0"/>
            </a:lvl1pPr>
          </a:lstStyle>
          <a:p>
            <a:pPr lvl="0"/>
            <a:r>
              <a:rPr lang="fr-FR" dirty="0"/>
              <a:t>logo client</a:t>
            </a:r>
          </a:p>
        </p:txBody>
      </p:sp>
      <p:sp>
        <p:nvSpPr>
          <p:cNvPr id="13" name="Espace réservé du texte 13"/>
          <p:cNvSpPr>
            <a:spLocks noGrp="1"/>
          </p:cNvSpPr>
          <p:nvPr>
            <p:ph type="body" sz="quarter" idx="16" hasCustomPrompt="1"/>
          </p:nvPr>
        </p:nvSpPr>
        <p:spPr>
          <a:xfrm>
            <a:off x="3240000" y="4356000"/>
            <a:ext cx="5904000" cy="1476000"/>
          </a:xfrm>
          <a:prstGeom prst="rect">
            <a:avLst/>
          </a:prstGeom>
          <a:solidFill>
            <a:schemeClr val="accent3"/>
          </a:solidFill>
        </p:spPr>
        <p:txBody>
          <a:bodyPr vert="horz" lIns="396000" rIns="324000" anchor="ctr"/>
          <a:lstStyle>
            <a:lvl1pPr marL="0" indent="0" algn="just">
              <a:lnSpc>
                <a:spcPct val="90000"/>
              </a:lnSpc>
              <a:spcBef>
                <a:spcPts val="0"/>
              </a:spcBef>
              <a:buNone/>
              <a:defRPr sz="2000" cap="none" spc="0" baseline="0">
                <a:solidFill>
                  <a:schemeClr val="bg1"/>
                </a:solidFill>
              </a:defRPr>
            </a:lvl1pPr>
          </a:lstStyle>
          <a:p>
            <a:pPr lvl="0"/>
            <a:r>
              <a:rPr lang="fr-FR" dirty="0" smtClean="0"/>
              <a:t>Cliquez pour insérer un sous-titre cerveau droit (inspiré)</a:t>
            </a:r>
          </a:p>
        </p:txBody>
      </p:sp>
      <p:pic>
        <p:nvPicPr>
          <p:cNvPr id="15" name="Image 14" descr="Logopvalpp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00421" y="283846"/>
            <a:ext cx="1951569" cy="1131203"/>
          </a:xfrm>
          <a:prstGeom prst="rect">
            <a:avLst/>
          </a:prstGeom>
        </p:spPr>
      </p:pic>
      <p:sp>
        <p:nvSpPr>
          <p:cNvPr id="3" name="Espace réservé du texte 2"/>
          <p:cNvSpPr>
            <a:spLocks noGrp="1"/>
          </p:cNvSpPr>
          <p:nvPr>
            <p:ph type="body" sz="quarter" idx="17" hasCustomPrompt="1"/>
          </p:nvPr>
        </p:nvSpPr>
        <p:spPr>
          <a:xfrm>
            <a:off x="7124700" y="5724525"/>
            <a:ext cx="2019300" cy="334963"/>
          </a:xfrm>
          <a:prstGeom prst="rect">
            <a:avLst/>
          </a:prstGeom>
          <a:solidFill>
            <a:schemeClr val="tx1"/>
          </a:solidFill>
        </p:spPr>
        <p:txBody>
          <a:bodyPr lIns="0" tIns="0" rIns="324000" bIns="0" anchor="ctr"/>
          <a:lstStyle>
            <a:lvl1pPr marL="0" indent="0" algn="r">
              <a:buNone/>
              <a:defRPr sz="1400">
                <a:solidFill>
                  <a:schemeClr val="bg1"/>
                </a:solidFill>
              </a:defRPr>
            </a:lvl1pPr>
          </a:lstStyle>
          <a:p>
            <a:pPr lvl="0"/>
            <a:r>
              <a:rPr lang="fr-FR" dirty="0" smtClean="0"/>
              <a:t>Date</a:t>
            </a:r>
            <a:endParaRPr lang="fr-FR" dirty="0"/>
          </a:p>
        </p:txBody>
      </p:sp>
      <p:sp>
        <p:nvSpPr>
          <p:cNvPr id="6" name="Titre 5"/>
          <p:cNvSpPr>
            <a:spLocks noGrp="1"/>
          </p:cNvSpPr>
          <p:nvPr>
            <p:ph type="title" hasCustomPrompt="1"/>
          </p:nvPr>
        </p:nvSpPr>
        <p:spPr>
          <a:xfrm>
            <a:off x="0" y="2268000"/>
            <a:ext cx="9143999" cy="1114027"/>
          </a:xfrm>
          <a:prstGeom prst="rect">
            <a:avLst/>
          </a:prstGeom>
        </p:spPr>
        <p:txBody>
          <a:bodyPr lIns="396000" tIns="0" rIns="324000" bIns="0"/>
          <a:lstStyle>
            <a:lvl1pPr algn="l">
              <a:defRPr sz="3600" b="1" baseline="0"/>
            </a:lvl1pPr>
          </a:lstStyle>
          <a:p>
            <a:r>
              <a:rPr lang="fr-FR" dirty="0" smtClean="0"/>
              <a:t>CLIQUEZ POUR INSERER UN TITRE</a:t>
            </a:r>
            <a:br>
              <a:rPr lang="fr-FR" dirty="0" smtClean="0"/>
            </a:br>
            <a:r>
              <a:rPr lang="fr-FR" dirty="0" smtClean="0"/>
              <a:t>CERVEAU GAUCHE (RATIONNEL)</a:t>
            </a:r>
            <a:endParaRPr lang="fr-FR" dirty="0"/>
          </a:p>
        </p:txBody>
      </p:sp>
      <p:sp>
        <p:nvSpPr>
          <p:cNvPr id="21" name="Espace réservé du texte 20"/>
          <p:cNvSpPr>
            <a:spLocks noGrp="1"/>
          </p:cNvSpPr>
          <p:nvPr>
            <p:ph type="body" sz="quarter" idx="18" hasCustomPrompt="1"/>
          </p:nvPr>
        </p:nvSpPr>
        <p:spPr>
          <a:xfrm>
            <a:off x="2264309" y="5932684"/>
            <a:ext cx="4772710" cy="227013"/>
          </a:xfrm>
          <a:prstGeom prst="rect">
            <a:avLst/>
          </a:prstGeom>
        </p:spPr>
        <p:txBody>
          <a:bodyPr lIns="0" tIns="0" rIns="0" bIns="0"/>
          <a:lstStyle>
            <a:lvl1pPr marL="0" indent="0" algn="r">
              <a:buNone/>
              <a:defRPr sz="900" baseline="0"/>
            </a:lvl1pPr>
            <a:lvl2pPr marL="457200" indent="0" algn="r">
              <a:buNone/>
              <a:defRPr/>
            </a:lvl2pPr>
            <a:lvl3pPr marL="914400" indent="0" algn="r">
              <a:buNone/>
              <a:defRPr/>
            </a:lvl3pPr>
            <a:lvl4pPr marL="1371600" indent="0" algn="r">
              <a:buNone/>
              <a:defRPr/>
            </a:lvl4pPr>
            <a:lvl5pPr marL="1828800" indent="0" algn="r">
              <a:buNone/>
              <a:defRPr/>
            </a:lvl5pPr>
          </a:lstStyle>
          <a:p>
            <a:pPr lvl="0"/>
            <a:r>
              <a:rPr lang="fr-FR" sz="1100" dirty="0" smtClean="0">
                <a:solidFill>
                  <a:schemeClr val="tx1"/>
                </a:solidFill>
              </a:rPr>
              <a:t>Nom Prénom </a:t>
            </a:r>
            <a:r>
              <a:rPr lang="fr-FR" sz="900" dirty="0" smtClean="0">
                <a:solidFill>
                  <a:schemeClr val="tx1"/>
                </a:solidFill>
              </a:rPr>
              <a:t>Téléphone Mail</a:t>
            </a:r>
            <a:endParaRPr lang="fr-FR" dirty="0"/>
          </a:p>
        </p:txBody>
      </p:sp>
    </p:spTree>
    <p:extLst>
      <p:ext uri="{BB962C8B-B14F-4D97-AF65-F5344CB8AC3E}">
        <p14:creationId xmlns:p14="http://schemas.microsoft.com/office/powerpoint/2010/main" val="3325893972"/>
      </p:ext>
    </p:extLst>
  </p:cSld>
  <p:clrMapOvr>
    <a:masterClrMapping/>
  </p:clrMapOvr>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11" name="Espace réservé du contenu 2"/>
          <p:cNvSpPr>
            <a:spLocks noGrp="1"/>
          </p:cNvSpPr>
          <p:nvPr>
            <p:ph idx="1" hasCustomPrompt="1"/>
          </p:nvPr>
        </p:nvSpPr>
        <p:spPr>
          <a:xfrm>
            <a:off x="324000" y="1289750"/>
            <a:ext cx="8634806" cy="471790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4" name="Titre 1"/>
          <p:cNvSpPr>
            <a:spLocks noGrp="1"/>
          </p:cNvSpPr>
          <p:nvPr>
            <p:ph type="title" hasCustomPrompt="1"/>
          </p:nvPr>
        </p:nvSpPr>
        <p:spPr>
          <a:xfrm>
            <a:off x="324000" y="180000"/>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Tree>
    <p:extLst>
      <p:ext uri="{BB962C8B-B14F-4D97-AF65-F5344CB8AC3E}">
        <p14:creationId xmlns:p14="http://schemas.microsoft.com/office/powerpoint/2010/main" val="1600190713"/>
      </p:ext>
    </p:extLst>
  </p:cSld>
  <p:clrMapOvr>
    <a:masterClrMapping/>
  </p:clrMapOvr>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5" name="ZoneTexte 4"/>
          <p:cNvSpPr txBox="1"/>
          <p:nvPr userDrawn="1"/>
        </p:nvSpPr>
        <p:spPr>
          <a:xfrm>
            <a:off x="5469467" y="0"/>
            <a:ext cx="184731" cy="369332"/>
          </a:xfrm>
          <a:prstGeom prst="rect">
            <a:avLst/>
          </a:prstGeom>
          <a:noFill/>
        </p:spPr>
        <p:txBody>
          <a:bodyPr wrap="none" rtlCol="0">
            <a:spAutoFit/>
          </a:bodyPr>
          <a:lstStyle/>
          <a:p>
            <a:endParaRPr lang="fr-FR" dirty="0">
              <a:solidFill>
                <a:srgbClr val="3C3C3B"/>
              </a:solidFill>
            </a:endParaRPr>
          </a:p>
        </p:txBody>
      </p:sp>
      <p:sp>
        <p:nvSpPr>
          <p:cNvPr id="6" name="Titre 1"/>
          <p:cNvSpPr>
            <a:spLocks noGrp="1"/>
          </p:cNvSpPr>
          <p:nvPr>
            <p:ph type="title" hasCustomPrompt="1"/>
          </p:nvPr>
        </p:nvSpPr>
        <p:spPr>
          <a:xfrm>
            <a:off x="324000" y="180000"/>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Tree>
    <p:extLst>
      <p:ext uri="{BB962C8B-B14F-4D97-AF65-F5344CB8AC3E}">
        <p14:creationId xmlns:p14="http://schemas.microsoft.com/office/powerpoint/2010/main" val="2546653348"/>
      </p:ext>
    </p:extLst>
  </p:cSld>
  <p:clrMapOvr>
    <a:masterClrMapping/>
  </p:clrMapOvr>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5" name="Espace réservé du contenu 2"/>
          <p:cNvSpPr>
            <a:spLocks noGrp="1"/>
          </p:cNvSpPr>
          <p:nvPr>
            <p:ph idx="1" hasCustomPrompt="1"/>
          </p:nvPr>
        </p:nvSpPr>
        <p:spPr>
          <a:xfrm>
            <a:off x="324000" y="1289750"/>
            <a:ext cx="4157143" cy="471790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6" name="Espace réservé du contenu 2"/>
          <p:cNvSpPr>
            <a:spLocks noGrp="1"/>
          </p:cNvSpPr>
          <p:nvPr>
            <p:ph idx="14" hasCustomPrompt="1"/>
          </p:nvPr>
        </p:nvSpPr>
        <p:spPr>
          <a:xfrm>
            <a:off x="4676123" y="1289750"/>
            <a:ext cx="4246685" cy="471790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3" name="Titre 1"/>
          <p:cNvSpPr>
            <a:spLocks noGrp="1"/>
          </p:cNvSpPr>
          <p:nvPr>
            <p:ph type="title" hasCustomPrompt="1"/>
          </p:nvPr>
        </p:nvSpPr>
        <p:spPr>
          <a:xfrm>
            <a:off x="324000" y="180000"/>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Tree>
    <p:extLst>
      <p:ext uri="{BB962C8B-B14F-4D97-AF65-F5344CB8AC3E}">
        <p14:creationId xmlns:p14="http://schemas.microsoft.com/office/powerpoint/2010/main" val="69672985"/>
      </p:ext>
    </p:extLst>
  </p:cSld>
  <p:clrMapOvr>
    <a:masterClrMapping/>
  </p:clrMapOvr>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12" name="Espace réservé du contenu 2"/>
          <p:cNvSpPr>
            <a:spLocks noGrp="1"/>
          </p:cNvSpPr>
          <p:nvPr>
            <p:ph idx="14" hasCustomPrompt="1"/>
          </p:nvPr>
        </p:nvSpPr>
        <p:spPr>
          <a:xfrm>
            <a:off x="4676123" y="1289750"/>
            <a:ext cx="4246685" cy="471790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6" name="Espace réservé du contenu 2"/>
          <p:cNvSpPr>
            <a:spLocks noGrp="1"/>
          </p:cNvSpPr>
          <p:nvPr>
            <p:ph idx="1" hasCustomPrompt="1"/>
          </p:nvPr>
        </p:nvSpPr>
        <p:spPr>
          <a:xfrm>
            <a:off x="324000" y="1289750"/>
            <a:ext cx="4157143" cy="2286570"/>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7" name="Espace réservé du contenu 2"/>
          <p:cNvSpPr>
            <a:spLocks noGrp="1"/>
          </p:cNvSpPr>
          <p:nvPr>
            <p:ph idx="15" hasCustomPrompt="1"/>
          </p:nvPr>
        </p:nvSpPr>
        <p:spPr>
          <a:xfrm>
            <a:off x="324000" y="3749041"/>
            <a:ext cx="4157143" cy="225861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3" name="Titre 1"/>
          <p:cNvSpPr>
            <a:spLocks noGrp="1"/>
          </p:cNvSpPr>
          <p:nvPr>
            <p:ph type="title" hasCustomPrompt="1"/>
          </p:nvPr>
        </p:nvSpPr>
        <p:spPr>
          <a:xfrm>
            <a:off x="324000" y="196465"/>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Tree>
    <p:extLst>
      <p:ext uri="{BB962C8B-B14F-4D97-AF65-F5344CB8AC3E}">
        <p14:creationId xmlns:p14="http://schemas.microsoft.com/office/powerpoint/2010/main" val="122512390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Titre et contenu">
    <p:spTree>
      <p:nvGrpSpPr>
        <p:cNvPr id="1" name=""/>
        <p:cNvGrpSpPr/>
        <p:nvPr/>
      </p:nvGrpSpPr>
      <p:grpSpPr>
        <a:xfrm>
          <a:off x="0" y="0"/>
          <a:ext cx="0" cy="0"/>
          <a:chOff x="0" y="0"/>
          <a:chExt cx="0" cy="0"/>
        </a:xfrm>
      </p:grpSpPr>
      <p:sp>
        <p:nvSpPr>
          <p:cNvPr id="7" name="Espace réservé pour une image  3"/>
          <p:cNvSpPr>
            <a:spLocks noGrp="1"/>
          </p:cNvSpPr>
          <p:nvPr>
            <p:ph type="pic" sz="quarter" idx="11"/>
          </p:nvPr>
        </p:nvSpPr>
        <p:spPr>
          <a:xfrm>
            <a:off x="0" y="0"/>
            <a:ext cx="9144000" cy="6858000"/>
          </a:xfrm>
          <a:prstGeom prst="rect">
            <a:avLst/>
          </a:prstGeom>
        </p:spPr>
        <p:txBody>
          <a:bodyPr vert="horz"/>
          <a:lstStyle/>
          <a:p>
            <a:endParaRPr lang="fr-FR"/>
          </a:p>
        </p:txBody>
      </p:sp>
      <p:sp>
        <p:nvSpPr>
          <p:cNvPr id="5" name="Espace réservé du texte 2"/>
          <p:cNvSpPr>
            <a:spLocks noGrp="1"/>
          </p:cNvSpPr>
          <p:nvPr>
            <p:ph type="body" sz="quarter" idx="10" hasCustomPrompt="1"/>
          </p:nvPr>
        </p:nvSpPr>
        <p:spPr>
          <a:xfrm>
            <a:off x="0" y="4825999"/>
            <a:ext cx="7200899" cy="737695"/>
          </a:xfrm>
          <a:prstGeom prst="rect">
            <a:avLst/>
          </a:prstGeom>
          <a:solidFill>
            <a:schemeClr val="accent2"/>
          </a:solidFill>
        </p:spPr>
        <p:txBody>
          <a:bodyPr vert="horz" anchor="ctr">
            <a:noAutofit/>
          </a:bodyPr>
          <a:lstStyle>
            <a:lvl1pPr marL="0" indent="0" algn="r">
              <a:lnSpc>
                <a:spcPct val="90000"/>
              </a:lnSpc>
              <a:spcBef>
                <a:spcPts val="0"/>
              </a:spcBef>
              <a:buNone/>
              <a:defRPr sz="2400" b="0" cap="none" baseline="0">
                <a:solidFill>
                  <a:schemeClr val="bg1"/>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309778275"/>
      </p:ext>
    </p:extLst>
  </p:cSld>
  <p:clrMapOvr>
    <a:masterClrMapping/>
  </p:clrMapOvr>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13" name="Espace réservé du contenu 2"/>
          <p:cNvSpPr>
            <a:spLocks noGrp="1"/>
          </p:cNvSpPr>
          <p:nvPr>
            <p:ph idx="1" hasCustomPrompt="1"/>
          </p:nvPr>
        </p:nvSpPr>
        <p:spPr>
          <a:xfrm>
            <a:off x="324000" y="1291528"/>
            <a:ext cx="4157143" cy="227463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4" name="Espace réservé du contenu 2"/>
          <p:cNvSpPr>
            <a:spLocks noGrp="1"/>
          </p:cNvSpPr>
          <p:nvPr>
            <p:ph idx="15" hasCustomPrompt="1"/>
          </p:nvPr>
        </p:nvSpPr>
        <p:spPr>
          <a:xfrm>
            <a:off x="324000" y="3718561"/>
            <a:ext cx="4157143" cy="228909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5" name="Espace réservé du contenu 2"/>
          <p:cNvSpPr>
            <a:spLocks noGrp="1"/>
          </p:cNvSpPr>
          <p:nvPr>
            <p:ph idx="16" hasCustomPrompt="1"/>
          </p:nvPr>
        </p:nvSpPr>
        <p:spPr>
          <a:xfrm>
            <a:off x="4676123" y="1291528"/>
            <a:ext cx="4246685" cy="227463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6" name="Espace réservé du contenu 2"/>
          <p:cNvSpPr>
            <a:spLocks noGrp="1"/>
          </p:cNvSpPr>
          <p:nvPr>
            <p:ph idx="17" hasCustomPrompt="1"/>
          </p:nvPr>
        </p:nvSpPr>
        <p:spPr>
          <a:xfrm>
            <a:off x="4676123" y="3718561"/>
            <a:ext cx="4246685" cy="228909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8" name="Titre 1"/>
          <p:cNvSpPr>
            <a:spLocks noGrp="1"/>
          </p:cNvSpPr>
          <p:nvPr>
            <p:ph type="title" hasCustomPrompt="1"/>
          </p:nvPr>
        </p:nvSpPr>
        <p:spPr>
          <a:xfrm>
            <a:off x="324000" y="196465"/>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Tree>
    <p:extLst>
      <p:ext uri="{BB962C8B-B14F-4D97-AF65-F5344CB8AC3E}">
        <p14:creationId xmlns:p14="http://schemas.microsoft.com/office/powerpoint/2010/main" val="3847261038"/>
      </p:ext>
    </p:extLst>
  </p:cSld>
  <p:clrMapOvr>
    <a:masterClrMapping/>
  </p:clrMapOvr>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10" name="Espace réservé du contenu 2"/>
          <p:cNvSpPr>
            <a:spLocks noGrp="1"/>
          </p:cNvSpPr>
          <p:nvPr>
            <p:ph idx="1" hasCustomPrompt="1"/>
          </p:nvPr>
        </p:nvSpPr>
        <p:spPr>
          <a:xfrm>
            <a:off x="324000" y="1289751"/>
            <a:ext cx="8635082" cy="2266250"/>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1" name="Espace réservé du contenu 2"/>
          <p:cNvSpPr>
            <a:spLocks noGrp="1"/>
          </p:cNvSpPr>
          <p:nvPr>
            <p:ph idx="15" hasCustomPrompt="1"/>
          </p:nvPr>
        </p:nvSpPr>
        <p:spPr>
          <a:xfrm>
            <a:off x="324000" y="3769361"/>
            <a:ext cx="8635082" cy="223829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5" name="Titre 1"/>
          <p:cNvSpPr>
            <a:spLocks noGrp="1"/>
          </p:cNvSpPr>
          <p:nvPr>
            <p:ph type="title" hasCustomPrompt="1"/>
          </p:nvPr>
        </p:nvSpPr>
        <p:spPr>
          <a:xfrm>
            <a:off x="324000" y="196465"/>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Tree>
    <p:extLst>
      <p:ext uri="{BB962C8B-B14F-4D97-AF65-F5344CB8AC3E}">
        <p14:creationId xmlns:p14="http://schemas.microsoft.com/office/powerpoint/2010/main" val="3934435769"/>
      </p:ext>
    </p:extLst>
  </p:cSld>
  <p:clrMapOvr>
    <a:masterClrMapping/>
  </p:clrMapOvr>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8" name="Espace réservé du contenu 2"/>
          <p:cNvSpPr>
            <a:spLocks noGrp="1"/>
          </p:cNvSpPr>
          <p:nvPr>
            <p:ph idx="1" hasCustomPrompt="1"/>
          </p:nvPr>
        </p:nvSpPr>
        <p:spPr>
          <a:xfrm>
            <a:off x="324000" y="2172620"/>
            <a:ext cx="8634530" cy="3735641"/>
          </a:xfrm>
          <a:prstGeom prst="rect">
            <a:avLst/>
          </a:prstGeom>
        </p:spPr>
        <p:txBody>
          <a:bodyPr/>
          <a:lstStyle>
            <a:lvl1pPr marL="0" indent="0">
              <a:buNone/>
              <a:defRPr sz="1400" b="1">
                <a:solidFill>
                  <a:schemeClr val="tx1"/>
                </a:solidFill>
                <a:latin typeface="+mn-lt"/>
              </a:defRPr>
            </a:lvl1pPr>
            <a:lvl2pPr marL="457200" indent="0">
              <a:buNone/>
              <a:defRPr sz="2000">
                <a:solidFill>
                  <a:schemeClr val="tx1"/>
                </a:solidFill>
              </a:defRPr>
            </a:lvl2pPr>
            <a:lvl3pPr marL="1143000" indent="-228600">
              <a:buSzPct val="70000"/>
              <a:buFontTx/>
              <a:buBlip>
                <a:blip r:embed="rId2"/>
              </a:buBlip>
              <a:defRPr sz="2000">
                <a:solidFill>
                  <a:schemeClr val="tx1"/>
                </a:solidFill>
              </a:defRPr>
            </a:lvl3pPr>
            <a:lvl4pPr marL="1600200" indent="-228600">
              <a:buSzPct val="70000"/>
              <a:buFontTx/>
              <a:buBlip>
                <a:blip r:embed="rId2"/>
              </a:buBlip>
              <a:defRPr sz="1800">
                <a:solidFill>
                  <a:schemeClr val="tx1"/>
                </a:solidFill>
              </a:defRPr>
            </a:lvl4pPr>
          </a:lstStyle>
          <a:p>
            <a:pPr lvl="0"/>
            <a:r>
              <a:rPr lang="fr-FR"/>
              <a:t>Image</a:t>
            </a:r>
          </a:p>
        </p:txBody>
      </p:sp>
      <p:sp>
        <p:nvSpPr>
          <p:cNvPr id="11" name="Espace réservé du contenu 2"/>
          <p:cNvSpPr>
            <a:spLocks noGrp="1"/>
          </p:cNvSpPr>
          <p:nvPr>
            <p:ph idx="10" hasCustomPrompt="1"/>
          </p:nvPr>
        </p:nvSpPr>
        <p:spPr>
          <a:xfrm>
            <a:off x="324000" y="1289750"/>
            <a:ext cx="8634530" cy="759183"/>
          </a:xfrm>
          <a:prstGeom prst="rect">
            <a:avLst/>
          </a:prstGeom>
        </p:spPr>
        <p:txBody>
          <a:bodyPr lIns="0" rIns="0"/>
          <a:lstStyle>
            <a:lvl1pPr marL="0" indent="0">
              <a:buNone/>
              <a:defRPr sz="1400" b="1">
                <a:solidFill>
                  <a:schemeClr val="tx1"/>
                </a:solidFill>
                <a:latin typeface="+mn-lt"/>
              </a:defRPr>
            </a:lvl1pPr>
            <a:lvl2pPr marL="457200" indent="0">
              <a:buNone/>
              <a:defRPr sz="2000">
                <a:solidFill>
                  <a:schemeClr val="tx1"/>
                </a:solidFill>
              </a:defRPr>
            </a:lvl2pPr>
            <a:lvl3pPr marL="1143000" indent="-228600">
              <a:buSzPct val="70000"/>
              <a:buFontTx/>
              <a:buBlip>
                <a:blip r:embed="rId2"/>
              </a:buBlip>
              <a:defRPr sz="2000">
                <a:solidFill>
                  <a:schemeClr val="tx1"/>
                </a:solidFill>
              </a:defRPr>
            </a:lvl3pPr>
            <a:lvl4pPr marL="1600200" indent="-228600">
              <a:buSzPct val="70000"/>
              <a:buFontTx/>
              <a:buBlip>
                <a:blip r:embed="rId2"/>
              </a:buBlip>
              <a:defRPr sz="1800">
                <a:solidFill>
                  <a:schemeClr val="tx1"/>
                </a:solidFill>
              </a:defRPr>
            </a:lvl4pPr>
          </a:lstStyle>
          <a:p>
            <a:pPr lvl="0"/>
            <a:r>
              <a:rPr lang="fr-FR"/>
              <a:t>Titre de l’image</a:t>
            </a:r>
          </a:p>
        </p:txBody>
      </p:sp>
      <p:sp>
        <p:nvSpPr>
          <p:cNvPr id="5" name="Titre 1"/>
          <p:cNvSpPr>
            <a:spLocks noGrp="1"/>
          </p:cNvSpPr>
          <p:nvPr>
            <p:ph type="title" hasCustomPrompt="1"/>
          </p:nvPr>
        </p:nvSpPr>
        <p:spPr>
          <a:xfrm>
            <a:off x="324000" y="196465"/>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Tree>
    <p:extLst>
      <p:ext uri="{BB962C8B-B14F-4D97-AF65-F5344CB8AC3E}">
        <p14:creationId xmlns:p14="http://schemas.microsoft.com/office/powerpoint/2010/main" val="2122855955"/>
      </p:ext>
    </p:extLst>
  </p:cSld>
  <p:clrMapOvr>
    <a:masterClrMapping/>
  </p:clrMapOvr>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a:xfrm>
            <a:off x="324000" y="1289751"/>
            <a:ext cx="8634530" cy="4618512"/>
          </a:xfrm>
          <a:prstGeom prst="rect">
            <a:avLst/>
          </a:prstGeom>
        </p:spPr>
        <p:txBody>
          <a:bodyPr/>
          <a:lstStyle>
            <a:lvl1pPr marL="0" marR="0" indent="0" algn="l" defTabSz="457200" rtl="0" eaLnBrk="1" fontAlgn="auto" latinLnBrk="0" hangingPunct="1">
              <a:lnSpc>
                <a:spcPct val="100000"/>
              </a:lnSpc>
              <a:spcBef>
                <a:spcPts val="55"/>
              </a:spcBef>
              <a:spcAft>
                <a:spcPts val="0"/>
              </a:spcAft>
              <a:buClrTx/>
              <a:buSzTx/>
              <a:buFont typeface="Arial"/>
              <a:buNone/>
              <a:tabLst/>
              <a:defRPr sz="1400" b="1">
                <a:solidFill>
                  <a:schemeClr val="tx1"/>
                </a:solidFill>
                <a:latin typeface="+mn-lt"/>
              </a:defRPr>
            </a:lvl1pPr>
            <a:lvl2pPr marL="457200" indent="0">
              <a:buNone/>
              <a:defRPr sz="2000">
                <a:solidFill>
                  <a:schemeClr val="tx1"/>
                </a:solidFill>
              </a:defRPr>
            </a:lvl2pPr>
            <a:lvl3pPr marL="1143000" indent="-228600">
              <a:buSzPct val="70000"/>
              <a:buFontTx/>
              <a:buBlip>
                <a:blip r:embed="rId2"/>
              </a:buBlip>
              <a:defRPr sz="2000">
                <a:solidFill>
                  <a:schemeClr val="tx1"/>
                </a:solidFill>
              </a:defRPr>
            </a:lvl3pPr>
            <a:lvl4pPr marL="1600200" indent="-228600">
              <a:buSzPct val="70000"/>
              <a:buFontTx/>
              <a:buBlip>
                <a:blip r:embed="rId2"/>
              </a:buBlip>
              <a:defRPr sz="1800">
                <a:solidFill>
                  <a:schemeClr val="tx1"/>
                </a:solidFill>
              </a:defRPr>
            </a:lvl4pPr>
          </a:lstStyle>
          <a:p>
            <a:pPr marL="0" marR="0" lvl="0" indent="0" algn="l" defTabSz="457200" rtl="0" eaLnBrk="1" fontAlgn="auto" latinLnBrk="0" hangingPunct="1">
              <a:lnSpc>
                <a:spcPct val="100000"/>
              </a:lnSpc>
              <a:spcBef>
                <a:spcPts val="55"/>
              </a:spcBef>
              <a:spcAft>
                <a:spcPts val="0"/>
              </a:spcAft>
              <a:buClrTx/>
              <a:buSzTx/>
              <a:buFont typeface="Arial"/>
              <a:buNone/>
              <a:tabLst/>
              <a:defRPr/>
            </a:pPr>
            <a:r>
              <a:rPr lang="fr-FR"/>
              <a:t>Image</a:t>
            </a:r>
          </a:p>
        </p:txBody>
      </p:sp>
      <p:sp>
        <p:nvSpPr>
          <p:cNvPr id="4" name="Titre 1"/>
          <p:cNvSpPr>
            <a:spLocks noGrp="1"/>
          </p:cNvSpPr>
          <p:nvPr>
            <p:ph type="title" hasCustomPrompt="1"/>
          </p:nvPr>
        </p:nvSpPr>
        <p:spPr>
          <a:xfrm>
            <a:off x="324000" y="196465"/>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Tree>
    <p:extLst>
      <p:ext uri="{BB962C8B-B14F-4D97-AF65-F5344CB8AC3E}">
        <p14:creationId xmlns:p14="http://schemas.microsoft.com/office/powerpoint/2010/main" val="2661508082"/>
      </p:ext>
    </p:extLst>
  </p:cSld>
  <p:clrMapOvr>
    <a:masterClrMapping/>
  </p:clrMapOvr>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preserve="1" userDrawn="1">
  <p:cSld name="3_Diapositive de titre">
    <p:spTree>
      <p:nvGrpSpPr>
        <p:cNvPr id="1" name=""/>
        <p:cNvGrpSpPr/>
        <p:nvPr/>
      </p:nvGrpSpPr>
      <p:grpSpPr>
        <a:xfrm>
          <a:off x="0" y="0"/>
          <a:ext cx="0" cy="0"/>
          <a:chOff x="0" y="0"/>
          <a:chExt cx="0" cy="0"/>
        </a:xfrm>
      </p:grpSpPr>
      <p:sp>
        <p:nvSpPr>
          <p:cNvPr id="3" name="Espace réservé pour une image  2"/>
          <p:cNvSpPr>
            <a:spLocks noGrp="1"/>
          </p:cNvSpPr>
          <p:nvPr>
            <p:ph type="pic" sz="quarter" idx="11"/>
          </p:nvPr>
        </p:nvSpPr>
        <p:spPr>
          <a:xfrm>
            <a:off x="0" y="0"/>
            <a:ext cx="9144000" cy="6858000"/>
          </a:xfrm>
          <a:prstGeom prst="rect">
            <a:avLst/>
          </a:prstGeom>
        </p:spPr>
        <p:txBody>
          <a:bodyPr/>
          <a:lstStyle/>
          <a:p>
            <a:endParaRPr lang="fr-FR"/>
          </a:p>
        </p:txBody>
      </p:sp>
      <p:sp>
        <p:nvSpPr>
          <p:cNvPr id="8" name="Rectangle 7"/>
          <p:cNvSpPr/>
          <p:nvPr userDrawn="1"/>
        </p:nvSpPr>
        <p:spPr>
          <a:xfrm>
            <a:off x="0" y="0"/>
            <a:ext cx="9144000" cy="68580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rgbClr val="30284E"/>
              </a:solidFill>
            </a:endParaRPr>
          </a:p>
        </p:txBody>
      </p:sp>
      <p:pic>
        <p:nvPicPr>
          <p:cNvPr id="17" name="Image 16" descr="Logopvalpptblanc.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305471" y="4579815"/>
            <a:ext cx="1712363" cy="992553"/>
          </a:xfrm>
          <a:prstGeom prst="rect">
            <a:avLst/>
          </a:prstGeom>
        </p:spPr>
      </p:pic>
      <p:sp>
        <p:nvSpPr>
          <p:cNvPr id="5" name="Espace réservé du texte 2"/>
          <p:cNvSpPr>
            <a:spLocks noGrp="1"/>
          </p:cNvSpPr>
          <p:nvPr>
            <p:ph type="body" sz="quarter" idx="10" hasCustomPrompt="1"/>
          </p:nvPr>
        </p:nvSpPr>
        <p:spPr>
          <a:xfrm>
            <a:off x="0" y="4826000"/>
            <a:ext cx="7200899" cy="746368"/>
          </a:xfrm>
          <a:prstGeom prst="rect">
            <a:avLst/>
          </a:prstGeom>
          <a:solidFill>
            <a:schemeClr val="bg1"/>
          </a:solidFill>
        </p:spPr>
        <p:txBody>
          <a:bodyPr vert="horz" anchor="ctr">
            <a:noAutofit/>
          </a:bodyPr>
          <a:lstStyle>
            <a:lvl1pPr marL="0" indent="0" algn="r">
              <a:lnSpc>
                <a:spcPct val="90000"/>
              </a:lnSpc>
              <a:spcBef>
                <a:spcPts val="0"/>
              </a:spcBef>
              <a:buNone/>
              <a:defRPr sz="2400" b="1" cap="none" baseline="0">
                <a:solidFill>
                  <a:schemeClr val="tx1"/>
                </a:solidFill>
              </a:defRPr>
            </a:lvl1pPr>
          </a:lstStyle>
          <a:p>
            <a:pPr lvl="0"/>
            <a:r>
              <a:rPr lang="fr-FR" dirty="0" smtClean="0"/>
              <a:t> Titre de votre chapitre</a:t>
            </a:r>
            <a:endParaRPr lang="fr-FR" dirty="0"/>
          </a:p>
        </p:txBody>
      </p:sp>
    </p:spTree>
    <p:extLst>
      <p:ext uri="{BB962C8B-B14F-4D97-AF65-F5344CB8AC3E}">
        <p14:creationId xmlns:p14="http://schemas.microsoft.com/office/powerpoint/2010/main" val="2337308114"/>
      </p:ext>
    </p:extLst>
  </p:cSld>
  <p:clrMapOvr>
    <a:masterClrMapping/>
  </p:clrMapOvr>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preserve="1" userDrawn="1">
  <p:cSld name="1_Diapositive de titre">
    <p:spTree>
      <p:nvGrpSpPr>
        <p:cNvPr id="1" name=""/>
        <p:cNvGrpSpPr/>
        <p:nvPr/>
      </p:nvGrpSpPr>
      <p:grpSpPr>
        <a:xfrm>
          <a:off x="0" y="0"/>
          <a:ext cx="0" cy="0"/>
          <a:chOff x="0" y="0"/>
          <a:chExt cx="0" cy="0"/>
        </a:xfrm>
      </p:grpSpPr>
      <p:sp>
        <p:nvSpPr>
          <p:cNvPr id="6" name="Espace réservé pour une image  5"/>
          <p:cNvSpPr>
            <a:spLocks noGrp="1"/>
          </p:cNvSpPr>
          <p:nvPr>
            <p:ph type="pic" sz="quarter" idx="11"/>
          </p:nvPr>
        </p:nvSpPr>
        <p:spPr>
          <a:xfrm>
            <a:off x="0" y="0"/>
            <a:ext cx="9144000" cy="6858000"/>
          </a:xfrm>
          <a:prstGeom prst="rect">
            <a:avLst/>
          </a:prstGeom>
        </p:spPr>
        <p:txBody>
          <a:bodyPr/>
          <a:lstStyle/>
          <a:p>
            <a:endParaRPr lang="fr-FR"/>
          </a:p>
        </p:txBody>
      </p:sp>
      <p:sp>
        <p:nvSpPr>
          <p:cNvPr id="8" name="Rectangle 7"/>
          <p:cNvSpPr/>
          <p:nvPr userDrawn="1"/>
        </p:nvSpPr>
        <p:spPr>
          <a:xfrm>
            <a:off x="0" y="0"/>
            <a:ext cx="9144000" cy="68580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rgbClr val="30284E"/>
              </a:solidFill>
            </a:endParaRPr>
          </a:p>
        </p:txBody>
      </p:sp>
      <p:pic>
        <p:nvPicPr>
          <p:cNvPr id="17" name="Image 16" descr="Logopvalpptblanc.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305471" y="4579815"/>
            <a:ext cx="1712363" cy="992553"/>
          </a:xfrm>
          <a:prstGeom prst="rect">
            <a:avLst/>
          </a:prstGeom>
        </p:spPr>
      </p:pic>
      <p:sp>
        <p:nvSpPr>
          <p:cNvPr id="5" name="Espace réservé du texte 2"/>
          <p:cNvSpPr>
            <a:spLocks noGrp="1"/>
          </p:cNvSpPr>
          <p:nvPr>
            <p:ph type="body" sz="quarter" idx="10" hasCustomPrompt="1"/>
          </p:nvPr>
        </p:nvSpPr>
        <p:spPr>
          <a:xfrm>
            <a:off x="0" y="4826000"/>
            <a:ext cx="7200899" cy="746368"/>
          </a:xfrm>
          <a:prstGeom prst="rect">
            <a:avLst/>
          </a:prstGeom>
          <a:solidFill>
            <a:schemeClr val="bg1"/>
          </a:solidFill>
        </p:spPr>
        <p:txBody>
          <a:bodyPr vert="horz" anchor="ctr">
            <a:noAutofit/>
          </a:bodyPr>
          <a:lstStyle>
            <a:lvl1pPr marL="0" indent="0" algn="r">
              <a:lnSpc>
                <a:spcPct val="90000"/>
              </a:lnSpc>
              <a:spcBef>
                <a:spcPts val="0"/>
              </a:spcBef>
              <a:buNone/>
              <a:defRPr sz="2400" b="1" cap="none" baseline="0">
                <a:solidFill>
                  <a:schemeClr val="accent1"/>
                </a:solidFill>
              </a:defRPr>
            </a:lvl1pPr>
          </a:lstStyle>
          <a:p>
            <a:pPr lvl="0"/>
            <a:r>
              <a:rPr lang="fr-FR" dirty="0" smtClean="0"/>
              <a:t> Titre de votre chapitre</a:t>
            </a:r>
            <a:endParaRPr lang="fr-FR" dirty="0"/>
          </a:p>
        </p:txBody>
      </p:sp>
    </p:spTree>
    <p:extLst>
      <p:ext uri="{BB962C8B-B14F-4D97-AF65-F5344CB8AC3E}">
        <p14:creationId xmlns:p14="http://schemas.microsoft.com/office/powerpoint/2010/main" val="3049551905"/>
      </p:ext>
    </p:extLst>
  </p:cSld>
  <p:clrMapOvr>
    <a:masterClrMapping/>
  </p:clrMapOvr>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preserve="1" userDrawn="1">
  <p:cSld name="1_Disposition personnalisée">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rgbClr val="30284E"/>
              </a:solidFill>
            </a:endParaRPr>
          </a:p>
        </p:txBody>
      </p:sp>
      <p:sp>
        <p:nvSpPr>
          <p:cNvPr id="7" name="Espace réservé du contenu 2"/>
          <p:cNvSpPr>
            <a:spLocks noGrp="1"/>
          </p:cNvSpPr>
          <p:nvPr>
            <p:ph idx="1" hasCustomPrompt="1"/>
          </p:nvPr>
        </p:nvSpPr>
        <p:spPr>
          <a:xfrm>
            <a:off x="-1" y="0"/>
            <a:ext cx="9144000" cy="6858000"/>
          </a:xfrm>
          <a:prstGeom prst="rect">
            <a:avLst/>
          </a:prstGeom>
          <a:ln>
            <a:noFill/>
          </a:ln>
        </p:spPr>
        <p:txBody>
          <a:bodyPr/>
          <a:lstStyle>
            <a:lvl1pPr marL="0" indent="0">
              <a:buNone/>
              <a:defRPr baseline="0"/>
            </a:lvl1pPr>
          </a:lstStyle>
          <a:p>
            <a:pPr lvl="0"/>
            <a:r>
              <a:rPr lang="fr-FR" dirty="0"/>
              <a:t>image de fond foncée</a:t>
            </a:r>
          </a:p>
        </p:txBody>
      </p:sp>
      <p:sp>
        <p:nvSpPr>
          <p:cNvPr id="6" name="Espace réservé du texte 2"/>
          <p:cNvSpPr>
            <a:spLocks noGrp="1"/>
          </p:cNvSpPr>
          <p:nvPr>
            <p:ph type="body" sz="quarter" idx="10" hasCustomPrompt="1"/>
          </p:nvPr>
        </p:nvSpPr>
        <p:spPr>
          <a:xfrm>
            <a:off x="0" y="4826000"/>
            <a:ext cx="7200899" cy="746368"/>
          </a:xfrm>
          <a:prstGeom prst="rect">
            <a:avLst/>
          </a:prstGeom>
          <a:solidFill>
            <a:schemeClr val="bg1"/>
          </a:solidFill>
        </p:spPr>
        <p:txBody>
          <a:bodyPr vert="horz" anchor="ctr">
            <a:noAutofit/>
          </a:bodyPr>
          <a:lstStyle>
            <a:lvl1pPr marL="0" indent="0" algn="r">
              <a:lnSpc>
                <a:spcPct val="90000"/>
              </a:lnSpc>
              <a:spcBef>
                <a:spcPts val="0"/>
              </a:spcBef>
              <a:buNone/>
              <a:defRPr sz="2400" b="1" cap="none" baseline="0">
                <a:solidFill>
                  <a:schemeClr val="accent2"/>
                </a:solidFill>
              </a:defRPr>
            </a:lvl1pPr>
          </a:lstStyle>
          <a:p>
            <a:pPr lvl="0"/>
            <a:r>
              <a:rPr lang="fr-FR" dirty="0" smtClean="0"/>
              <a:t> Titre de votre chapitre</a:t>
            </a:r>
            <a:endParaRPr lang="fr-FR" dirty="0"/>
          </a:p>
        </p:txBody>
      </p:sp>
      <p:pic>
        <p:nvPicPr>
          <p:cNvPr id="8" name="Image 7" descr="Logopvalpptblanc.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316267" y="4579815"/>
            <a:ext cx="1712363" cy="992553"/>
          </a:xfrm>
          <a:prstGeom prst="rect">
            <a:avLst/>
          </a:prstGeom>
        </p:spPr>
      </p:pic>
    </p:spTree>
    <p:extLst>
      <p:ext uri="{BB962C8B-B14F-4D97-AF65-F5344CB8AC3E}">
        <p14:creationId xmlns:p14="http://schemas.microsoft.com/office/powerpoint/2010/main" val="103879043"/>
      </p:ext>
    </p:extLst>
  </p:cSld>
  <p:clrMapOvr>
    <a:masterClrMapping/>
  </p:clrMapOvr>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showMasterSp="0" preserve="1" userDrawn="1">
  <p:cSld name="2_Disposition personnalisée">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rgbClr val="30284E"/>
              </a:solidFill>
            </a:endParaRPr>
          </a:p>
        </p:txBody>
      </p:sp>
      <p:sp>
        <p:nvSpPr>
          <p:cNvPr id="6" name="Espace réservé du contenu 2"/>
          <p:cNvSpPr>
            <a:spLocks noGrp="1"/>
          </p:cNvSpPr>
          <p:nvPr>
            <p:ph idx="1" hasCustomPrompt="1"/>
          </p:nvPr>
        </p:nvSpPr>
        <p:spPr>
          <a:xfrm>
            <a:off x="0" y="0"/>
            <a:ext cx="9144000" cy="6858000"/>
          </a:xfrm>
          <a:prstGeom prst="rect">
            <a:avLst/>
          </a:prstGeom>
          <a:ln>
            <a:noFill/>
          </a:ln>
        </p:spPr>
        <p:txBody>
          <a:bodyPr/>
          <a:lstStyle>
            <a:lvl1pPr marL="0" indent="0">
              <a:buNone/>
              <a:defRPr baseline="0"/>
            </a:lvl1pPr>
          </a:lstStyle>
          <a:p>
            <a:pPr lvl="0"/>
            <a:r>
              <a:rPr lang="fr-FR" dirty="0"/>
              <a:t>image de fond foncée</a:t>
            </a:r>
          </a:p>
        </p:txBody>
      </p:sp>
      <p:pic>
        <p:nvPicPr>
          <p:cNvPr id="8" name="Image 7" descr="Logopvalpptblanc.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305471" y="4579815"/>
            <a:ext cx="1712363" cy="992553"/>
          </a:xfrm>
          <a:prstGeom prst="rect">
            <a:avLst/>
          </a:prstGeom>
        </p:spPr>
      </p:pic>
      <p:sp>
        <p:nvSpPr>
          <p:cNvPr id="7" name="Espace réservé du texte 2"/>
          <p:cNvSpPr>
            <a:spLocks noGrp="1"/>
          </p:cNvSpPr>
          <p:nvPr>
            <p:ph type="body" sz="quarter" idx="10" hasCustomPrompt="1"/>
          </p:nvPr>
        </p:nvSpPr>
        <p:spPr>
          <a:xfrm>
            <a:off x="0" y="4826000"/>
            <a:ext cx="7200899" cy="746368"/>
          </a:xfrm>
          <a:prstGeom prst="rect">
            <a:avLst/>
          </a:prstGeom>
          <a:solidFill>
            <a:schemeClr val="bg1"/>
          </a:solidFill>
        </p:spPr>
        <p:txBody>
          <a:bodyPr vert="horz" anchor="ctr">
            <a:noAutofit/>
          </a:bodyPr>
          <a:lstStyle>
            <a:lvl1pPr marL="0" indent="0" algn="r">
              <a:lnSpc>
                <a:spcPct val="90000"/>
              </a:lnSpc>
              <a:spcBef>
                <a:spcPts val="0"/>
              </a:spcBef>
              <a:buNone/>
              <a:defRPr sz="2400" b="1" cap="none" baseline="0">
                <a:solidFill>
                  <a:schemeClr val="accent3"/>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1759816708"/>
      </p:ext>
    </p:extLst>
  </p:cSld>
  <p:clrMapOvr>
    <a:masterClrMapping/>
  </p:clrMapOvr>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showMasterSp="0" preserve="1" userDrawn="1">
  <p:cSld name="3_Disposition personnalisée">
    <p:spTree>
      <p:nvGrpSpPr>
        <p:cNvPr id="1" name=""/>
        <p:cNvGrpSpPr/>
        <p:nvPr/>
      </p:nvGrpSpPr>
      <p:grpSpPr>
        <a:xfrm>
          <a:off x="0" y="0"/>
          <a:ext cx="0" cy="0"/>
          <a:chOff x="0" y="0"/>
          <a:chExt cx="0" cy="0"/>
        </a:xfrm>
      </p:grpSpPr>
      <p:sp>
        <p:nvSpPr>
          <p:cNvPr id="4" name="Espace réservé pour une image  3"/>
          <p:cNvSpPr>
            <a:spLocks noGrp="1"/>
          </p:cNvSpPr>
          <p:nvPr>
            <p:ph type="pic" sz="quarter" idx="11"/>
          </p:nvPr>
        </p:nvSpPr>
        <p:spPr>
          <a:xfrm>
            <a:off x="0" y="0"/>
            <a:ext cx="9144000" cy="6858000"/>
          </a:xfrm>
          <a:prstGeom prst="rect">
            <a:avLst/>
          </a:prstGeom>
        </p:spPr>
        <p:txBody>
          <a:bodyPr vert="horz"/>
          <a:lstStyle/>
          <a:p>
            <a:endParaRPr lang="fr-FR"/>
          </a:p>
        </p:txBody>
      </p:sp>
      <p:pic>
        <p:nvPicPr>
          <p:cNvPr id="8" name="Image 7" descr="Logopvalpp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315199" y="4580664"/>
            <a:ext cx="1695938" cy="983031"/>
          </a:xfrm>
          <a:prstGeom prst="rect">
            <a:avLst/>
          </a:prstGeom>
        </p:spPr>
      </p:pic>
      <p:sp>
        <p:nvSpPr>
          <p:cNvPr id="6" name="Espace réservé du texte 2"/>
          <p:cNvSpPr>
            <a:spLocks noGrp="1"/>
          </p:cNvSpPr>
          <p:nvPr>
            <p:ph type="body" sz="quarter" idx="10" hasCustomPrompt="1"/>
          </p:nvPr>
        </p:nvSpPr>
        <p:spPr>
          <a:xfrm>
            <a:off x="0" y="4825999"/>
            <a:ext cx="7200899" cy="737695"/>
          </a:xfrm>
          <a:prstGeom prst="rect">
            <a:avLst/>
          </a:prstGeom>
          <a:solidFill>
            <a:schemeClr val="tx1"/>
          </a:solidFill>
        </p:spPr>
        <p:txBody>
          <a:bodyPr vert="horz" anchor="ctr">
            <a:noAutofit/>
          </a:bodyPr>
          <a:lstStyle>
            <a:lvl1pPr marL="0" indent="0" algn="r">
              <a:lnSpc>
                <a:spcPct val="90000"/>
              </a:lnSpc>
              <a:spcBef>
                <a:spcPts val="0"/>
              </a:spcBef>
              <a:buNone/>
              <a:defRPr sz="2400" b="1" cap="none" baseline="0">
                <a:solidFill>
                  <a:schemeClr val="bg1"/>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23880338"/>
      </p:ext>
    </p:extLst>
  </p:cSld>
  <p:clrMapOvr>
    <a:masterClrMapping/>
  </p:clrMapOvr>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userDrawn="1">
  <p:cSld name="5_Disposition personnalisée">
    <p:spTree>
      <p:nvGrpSpPr>
        <p:cNvPr id="1" name=""/>
        <p:cNvGrpSpPr/>
        <p:nvPr/>
      </p:nvGrpSpPr>
      <p:grpSpPr>
        <a:xfrm>
          <a:off x="0" y="0"/>
          <a:ext cx="0" cy="0"/>
          <a:chOff x="0" y="0"/>
          <a:chExt cx="0" cy="0"/>
        </a:xfrm>
      </p:grpSpPr>
      <p:sp>
        <p:nvSpPr>
          <p:cNvPr id="7" name="Espace réservé pour une image  3"/>
          <p:cNvSpPr>
            <a:spLocks noGrp="1"/>
          </p:cNvSpPr>
          <p:nvPr>
            <p:ph type="pic" sz="quarter" idx="11"/>
          </p:nvPr>
        </p:nvSpPr>
        <p:spPr>
          <a:xfrm>
            <a:off x="0" y="0"/>
            <a:ext cx="9144000" cy="6858000"/>
          </a:xfrm>
          <a:prstGeom prst="rect">
            <a:avLst/>
          </a:prstGeom>
        </p:spPr>
        <p:txBody>
          <a:bodyPr vert="horz"/>
          <a:lstStyle/>
          <a:p>
            <a:endParaRPr lang="fr-FR"/>
          </a:p>
        </p:txBody>
      </p:sp>
      <p:pic>
        <p:nvPicPr>
          <p:cNvPr id="8" name="Image 7" descr="Logopvalpp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315199" y="4580664"/>
            <a:ext cx="1695938" cy="983031"/>
          </a:xfrm>
          <a:prstGeom prst="rect">
            <a:avLst/>
          </a:prstGeom>
        </p:spPr>
      </p:pic>
      <p:sp>
        <p:nvSpPr>
          <p:cNvPr id="6" name="Espace réservé du texte 2"/>
          <p:cNvSpPr>
            <a:spLocks noGrp="1"/>
          </p:cNvSpPr>
          <p:nvPr>
            <p:ph type="body" sz="quarter" idx="10" hasCustomPrompt="1"/>
          </p:nvPr>
        </p:nvSpPr>
        <p:spPr>
          <a:xfrm>
            <a:off x="0" y="4825999"/>
            <a:ext cx="7200899" cy="737695"/>
          </a:xfrm>
          <a:prstGeom prst="rect">
            <a:avLst/>
          </a:prstGeom>
          <a:solidFill>
            <a:schemeClr val="accent1"/>
          </a:solidFill>
        </p:spPr>
        <p:txBody>
          <a:bodyPr vert="horz" anchor="ctr">
            <a:noAutofit/>
          </a:bodyPr>
          <a:lstStyle>
            <a:lvl1pPr marL="0" indent="0" algn="r">
              <a:lnSpc>
                <a:spcPct val="90000"/>
              </a:lnSpc>
              <a:spcBef>
                <a:spcPts val="0"/>
              </a:spcBef>
              <a:buNone/>
              <a:defRPr sz="2400" b="1" cap="none" baseline="0">
                <a:solidFill>
                  <a:schemeClr val="bg1"/>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390823770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Disposition personnalisée">
    <p:spTree>
      <p:nvGrpSpPr>
        <p:cNvPr id="1" name=""/>
        <p:cNvGrpSpPr/>
        <p:nvPr/>
      </p:nvGrpSpPr>
      <p:grpSpPr>
        <a:xfrm>
          <a:off x="0" y="0"/>
          <a:ext cx="0" cy="0"/>
          <a:chOff x="0" y="0"/>
          <a:chExt cx="0" cy="0"/>
        </a:xfrm>
      </p:grpSpPr>
      <p:sp>
        <p:nvSpPr>
          <p:cNvPr id="6" name="Espace réservé pour une image  3"/>
          <p:cNvSpPr>
            <a:spLocks noGrp="1"/>
          </p:cNvSpPr>
          <p:nvPr>
            <p:ph type="pic" sz="quarter" idx="11"/>
          </p:nvPr>
        </p:nvSpPr>
        <p:spPr>
          <a:xfrm>
            <a:off x="0" y="0"/>
            <a:ext cx="9144000" cy="6858000"/>
          </a:xfrm>
          <a:prstGeom prst="rect">
            <a:avLst/>
          </a:prstGeom>
        </p:spPr>
        <p:txBody>
          <a:bodyPr vert="horz"/>
          <a:lstStyle/>
          <a:p>
            <a:endParaRPr lang="fr-FR"/>
          </a:p>
        </p:txBody>
      </p:sp>
      <p:pic>
        <p:nvPicPr>
          <p:cNvPr id="5" name="Image 4" descr="Logopvalpptblan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76831" y="4634768"/>
            <a:ext cx="1344636" cy="779404"/>
          </a:xfrm>
          <a:prstGeom prst="rect">
            <a:avLst/>
          </a:prstGeom>
        </p:spPr>
      </p:pic>
      <p:sp>
        <p:nvSpPr>
          <p:cNvPr id="7" name="Espace réservé du texte 2"/>
          <p:cNvSpPr>
            <a:spLocks noGrp="1"/>
          </p:cNvSpPr>
          <p:nvPr>
            <p:ph type="body" sz="quarter" idx="10" hasCustomPrompt="1"/>
          </p:nvPr>
        </p:nvSpPr>
        <p:spPr>
          <a:xfrm>
            <a:off x="0" y="4825999"/>
            <a:ext cx="7200899" cy="737695"/>
          </a:xfrm>
          <a:prstGeom prst="rect">
            <a:avLst/>
          </a:prstGeom>
          <a:solidFill>
            <a:schemeClr val="accent3"/>
          </a:solidFill>
        </p:spPr>
        <p:txBody>
          <a:bodyPr vert="horz" anchor="ctr">
            <a:noAutofit/>
          </a:bodyPr>
          <a:lstStyle>
            <a:lvl1pPr marL="0" indent="0" algn="r">
              <a:lnSpc>
                <a:spcPct val="90000"/>
              </a:lnSpc>
              <a:spcBef>
                <a:spcPts val="0"/>
              </a:spcBef>
              <a:buNone/>
              <a:defRPr sz="2400" b="0" cap="none" baseline="0">
                <a:solidFill>
                  <a:schemeClr val="bg1"/>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1765172768"/>
      </p:ext>
    </p:extLst>
  </p:cSld>
  <p:clrMapOvr>
    <a:masterClrMapping/>
  </p:clrMapOvr>
  <p:timing>
    <p:tnLst>
      <p:par>
        <p:cTn id="1" dur="indefinite" restart="never" nodeType="tmRoot"/>
      </p:par>
    </p:tn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preserve="1" userDrawn="1">
  <p:cSld name="1_Titre et contenu">
    <p:spTree>
      <p:nvGrpSpPr>
        <p:cNvPr id="1" name=""/>
        <p:cNvGrpSpPr/>
        <p:nvPr/>
      </p:nvGrpSpPr>
      <p:grpSpPr>
        <a:xfrm>
          <a:off x="0" y="0"/>
          <a:ext cx="0" cy="0"/>
          <a:chOff x="0" y="0"/>
          <a:chExt cx="0" cy="0"/>
        </a:xfrm>
      </p:grpSpPr>
      <p:sp>
        <p:nvSpPr>
          <p:cNvPr id="7" name="Espace réservé pour une image  3"/>
          <p:cNvSpPr>
            <a:spLocks noGrp="1"/>
          </p:cNvSpPr>
          <p:nvPr>
            <p:ph type="pic" sz="quarter" idx="11"/>
          </p:nvPr>
        </p:nvSpPr>
        <p:spPr>
          <a:xfrm>
            <a:off x="0" y="0"/>
            <a:ext cx="9144000" cy="6858000"/>
          </a:xfrm>
          <a:prstGeom prst="rect">
            <a:avLst/>
          </a:prstGeom>
        </p:spPr>
        <p:txBody>
          <a:bodyPr vert="horz"/>
          <a:lstStyle/>
          <a:p>
            <a:endParaRPr lang="fr-FR"/>
          </a:p>
        </p:txBody>
      </p:sp>
      <p:pic>
        <p:nvPicPr>
          <p:cNvPr id="6" name="Image 5" descr="Logopvalpp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315199" y="4580664"/>
            <a:ext cx="1695938" cy="983031"/>
          </a:xfrm>
          <a:prstGeom prst="rect">
            <a:avLst/>
          </a:prstGeom>
        </p:spPr>
      </p:pic>
      <p:sp>
        <p:nvSpPr>
          <p:cNvPr id="5" name="Espace réservé du texte 2"/>
          <p:cNvSpPr>
            <a:spLocks noGrp="1"/>
          </p:cNvSpPr>
          <p:nvPr>
            <p:ph type="body" sz="quarter" idx="10" hasCustomPrompt="1"/>
          </p:nvPr>
        </p:nvSpPr>
        <p:spPr>
          <a:xfrm>
            <a:off x="0" y="4825999"/>
            <a:ext cx="7200899" cy="737695"/>
          </a:xfrm>
          <a:prstGeom prst="rect">
            <a:avLst/>
          </a:prstGeom>
          <a:solidFill>
            <a:schemeClr val="accent2"/>
          </a:solidFill>
        </p:spPr>
        <p:txBody>
          <a:bodyPr vert="horz" anchor="ctr">
            <a:noAutofit/>
          </a:bodyPr>
          <a:lstStyle>
            <a:lvl1pPr marL="0" indent="0" algn="r">
              <a:lnSpc>
                <a:spcPct val="90000"/>
              </a:lnSpc>
              <a:spcBef>
                <a:spcPts val="0"/>
              </a:spcBef>
              <a:buNone/>
              <a:defRPr sz="2400" b="1" cap="none" baseline="0">
                <a:solidFill>
                  <a:schemeClr val="bg1"/>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886478837"/>
      </p:ext>
    </p:extLst>
  </p:cSld>
  <p:clrMapOvr>
    <a:masterClrMapping/>
  </p:clrMapOvr>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preserve="1" userDrawn="1">
  <p:cSld name="4_Disposition personnalisée">
    <p:spTree>
      <p:nvGrpSpPr>
        <p:cNvPr id="1" name=""/>
        <p:cNvGrpSpPr/>
        <p:nvPr/>
      </p:nvGrpSpPr>
      <p:grpSpPr>
        <a:xfrm>
          <a:off x="0" y="0"/>
          <a:ext cx="0" cy="0"/>
          <a:chOff x="0" y="0"/>
          <a:chExt cx="0" cy="0"/>
        </a:xfrm>
      </p:grpSpPr>
      <p:sp>
        <p:nvSpPr>
          <p:cNvPr id="6" name="Espace réservé pour une image  3"/>
          <p:cNvSpPr>
            <a:spLocks noGrp="1"/>
          </p:cNvSpPr>
          <p:nvPr>
            <p:ph type="pic" sz="quarter" idx="11"/>
          </p:nvPr>
        </p:nvSpPr>
        <p:spPr>
          <a:xfrm>
            <a:off x="0" y="0"/>
            <a:ext cx="9144000" cy="6858000"/>
          </a:xfrm>
          <a:prstGeom prst="rect">
            <a:avLst/>
          </a:prstGeom>
        </p:spPr>
        <p:txBody>
          <a:bodyPr vert="horz"/>
          <a:lstStyle/>
          <a:p>
            <a:endParaRPr lang="fr-FR"/>
          </a:p>
        </p:txBody>
      </p:sp>
      <p:pic>
        <p:nvPicPr>
          <p:cNvPr id="5" name="Image 4" descr="Logopvalpptblanc.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376831" y="4634768"/>
            <a:ext cx="1344636" cy="779404"/>
          </a:xfrm>
          <a:prstGeom prst="rect">
            <a:avLst/>
          </a:prstGeom>
        </p:spPr>
      </p:pic>
      <p:pic>
        <p:nvPicPr>
          <p:cNvPr id="8" name="Image 7" descr="Logopvalppt.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315199" y="4580664"/>
            <a:ext cx="1695938" cy="983031"/>
          </a:xfrm>
          <a:prstGeom prst="rect">
            <a:avLst/>
          </a:prstGeom>
        </p:spPr>
      </p:pic>
      <p:sp>
        <p:nvSpPr>
          <p:cNvPr id="7" name="Espace réservé du texte 2"/>
          <p:cNvSpPr>
            <a:spLocks noGrp="1"/>
          </p:cNvSpPr>
          <p:nvPr>
            <p:ph type="body" sz="quarter" idx="10" hasCustomPrompt="1"/>
          </p:nvPr>
        </p:nvSpPr>
        <p:spPr>
          <a:xfrm>
            <a:off x="0" y="4825999"/>
            <a:ext cx="7200899" cy="737695"/>
          </a:xfrm>
          <a:prstGeom prst="rect">
            <a:avLst/>
          </a:prstGeom>
          <a:solidFill>
            <a:schemeClr val="accent3"/>
          </a:solidFill>
        </p:spPr>
        <p:txBody>
          <a:bodyPr vert="horz" anchor="ctr">
            <a:noAutofit/>
          </a:bodyPr>
          <a:lstStyle>
            <a:lvl1pPr marL="0" indent="0" algn="r">
              <a:lnSpc>
                <a:spcPct val="90000"/>
              </a:lnSpc>
              <a:spcBef>
                <a:spcPts val="0"/>
              </a:spcBef>
              <a:buNone/>
              <a:defRPr sz="2400" b="1" cap="none" baseline="0">
                <a:solidFill>
                  <a:schemeClr val="bg1"/>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1074102931"/>
      </p:ext>
    </p:extLst>
  </p:cSld>
  <p:clrMapOvr>
    <a:masterClrMapping/>
  </p:clrMapOvr>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preserve="1" userDrawn="1">
  <p:cSld name="6_Disposition personnalisée">
    <p:spTree>
      <p:nvGrpSpPr>
        <p:cNvPr id="1" name=""/>
        <p:cNvGrpSpPr/>
        <p:nvPr/>
      </p:nvGrpSpPr>
      <p:grpSpPr>
        <a:xfrm>
          <a:off x="0" y="0"/>
          <a:ext cx="0" cy="0"/>
          <a:chOff x="0" y="0"/>
          <a:chExt cx="0" cy="0"/>
        </a:xfrm>
      </p:grpSpPr>
      <p:sp>
        <p:nvSpPr>
          <p:cNvPr id="8" name="Espace réservé pour une image  3"/>
          <p:cNvSpPr>
            <a:spLocks noGrp="1"/>
          </p:cNvSpPr>
          <p:nvPr>
            <p:ph type="pic" sz="quarter" idx="11"/>
          </p:nvPr>
        </p:nvSpPr>
        <p:spPr>
          <a:xfrm>
            <a:off x="0" y="0"/>
            <a:ext cx="9144000" cy="6858000"/>
          </a:xfrm>
          <a:prstGeom prst="rect">
            <a:avLst/>
          </a:prstGeom>
        </p:spPr>
        <p:txBody>
          <a:bodyPr vert="horz"/>
          <a:lstStyle/>
          <a:p>
            <a:endParaRPr lang="fr-FR"/>
          </a:p>
        </p:txBody>
      </p:sp>
      <p:pic>
        <p:nvPicPr>
          <p:cNvPr id="11" name="Image 10" descr="Logopvalpptblanc.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305471" y="4579815"/>
            <a:ext cx="1712363" cy="992553"/>
          </a:xfrm>
          <a:prstGeom prst="rect">
            <a:avLst/>
          </a:prstGeom>
        </p:spPr>
      </p:pic>
      <p:sp>
        <p:nvSpPr>
          <p:cNvPr id="5" name="Espace réservé du texte 2"/>
          <p:cNvSpPr>
            <a:spLocks noGrp="1"/>
          </p:cNvSpPr>
          <p:nvPr>
            <p:ph type="body" sz="quarter" idx="10" hasCustomPrompt="1"/>
          </p:nvPr>
        </p:nvSpPr>
        <p:spPr>
          <a:xfrm>
            <a:off x="0" y="4825999"/>
            <a:ext cx="7200899" cy="737695"/>
          </a:xfrm>
          <a:prstGeom prst="rect">
            <a:avLst/>
          </a:prstGeom>
          <a:solidFill>
            <a:schemeClr val="bg1"/>
          </a:solidFill>
        </p:spPr>
        <p:txBody>
          <a:bodyPr vert="horz" anchor="ctr">
            <a:noAutofit/>
          </a:bodyPr>
          <a:lstStyle>
            <a:lvl1pPr marL="0" indent="0" algn="r">
              <a:lnSpc>
                <a:spcPct val="90000"/>
              </a:lnSpc>
              <a:spcBef>
                <a:spcPts val="0"/>
              </a:spcBef>
              <a:buNone/>
              <a:defRPr sz="2400" b="1" cap="none" baseline="0">
                <a:solidFill>
                  <a:schemeClr val="tx1"/>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3322849734"/>
      </p:ext>
    </p:extLst>
  </p:cSld>
  <p:clrMapOvr>
    <a:masterClrMapping/>
  </p:clrMapOvr>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showMasterSp="0" preserve="1" userDrawn="1">
  <p:cSld name="2_Diapositive de titre">
    <p:spTree>
      <p:nvGrpSpPr>
        <p:cNvPr id="1" name=""/>
        <p:cNvGrpSpPr/>
        <p:nvPr/>
      </p:nvGrpSpPr>
      <p:grpSpPr>
        <a:xfrm>
          <a:off x="0" y="0"/>
          <a:ext cx="0" cy="0"/>
          <a:chOff x="0" y="0"/>
          <a:chExt cx="0" cy="0"/>
        </a:xfrm>
      </p:grpSpPr>
      <p:sp>
        <p:nvSpPr>
          <p:cNvPr id="9" name="Rectangle 8"/>
          <p:cNvSpPr/>
          <p:nvPr userDrawn="1"/>
        </p:nvSpPr>
        <p:spPr>
          <a:xfrm>
            <a:off x="0" y="4715933"/>
            <a:ext cx="9144000" cy="13038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10" name="Rectangle 9"/>
          <p:cNvSpPr/>
          <p:nvPr userDrawn="1"/>
        </p:nvSpPr>
        <p:spPr>
          <a:xfrm>
            <a:off x="0" y="0"/>
            <a:ext cx="9144000" cy="4715933"/>
          </a:xfrm>
          <a:prstGeom prst="rect">
            <a:avLst/>
          </a:prstGeom>
          <a:solidFill>
            <a:srgbClr val="3C3C3B"/>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rgbClr val="30284E"/>
              </a:solidFill>
            </a:endParaRPr>
          </a:p>
        </p:txBody>
      </p:sp>
      <p:pic>
        <p:nvPicPr>
          <p:cNvPr id="12" name="Image 11" descr="Logopvalpp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05829" y="4940054"/>
            <a:ext cx="1549209" cy="897981"/>
          </a:xfrm>
          <a:prstGeom prst="rect">
            <a:avLst/>
          </a:prstGeom>
        </p:spPr>
      </p:pic>
      <p:sp>
        <p:nvSpPr>
          <p:cNvPr id="14" name="Rectangle 13"/>
          <p:cNvSpPr/>
          <p:nvPr userDrawn="1"/>
        </p:nvSpPr>
        <p:spPr>
          <a:xfrm>
            <a:off x="0" y="6019800"/>
            <a:ext cx="9144000" cy="838200"/>
          </a:xfrm>
          <a:prstGeom prst="rect">
            <a:avLst/>
          </a:prstGeom>
          <a:solidFill>
            <a:srgbClr val="3C3C3B"/>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rgbClr val="30284E"/>
              </a:solidFill>
            </a:endParaRPr>
          </a:p>
        </p:txBody>
      </p:sp>
      <p:sp>
        <p:nvSpPr>
          <p:cNvPr id="16" name="Espace réservé du texte 15"/>
          <p:cNvSpPr>
            <a:spLocks noGrp="1"/>
          </p:cNvSpPr>
          <p:nvPr>
            <p:ph type="body" sz="quarter" idx="10" hasCustomPrompt="1"/>
          </p:nvPr>
        </p:nvSpPr>
        <p:spPr>
          <a:xfrm>
            <a:off x="6360685" y="5127072"/>
            <a:ext cx="1728000" cy="288000"/>
          </a:xfrm>
          <a:prstGeom prst="rect">
            <a:avLst/>
          </a:prstGeom>
        </p:spPr>
        <p:txBody>
          <a:bodyPr lIns="0" tIns="0" rIns="0" bIns="0"/>
          <a:lstStyle>
            <a:lvl1pPr marL="0" indent="0">
              <a:spcBef>
                <a:spcPts val="0"/>
              </a:spcBef>
              <a:buNone/>
              <a:defRPr sz="1800"/>
            </a:lvl1pPr>
            <a:lvl5pPr marL="0" indent="0" algn="l">
              <a:spcBef>
                <a:spcPts val="0"/>
              </a:spcBef>
              <a:buNone/>
              <a:defRPr sz="1800" b="0" baseline="0">
                <a:solidFill>
                  <a:srgbClr val="3C3C3B"/>
                </a:solidFill>
              </a:defRPr>
            </a:lvl5pPr>
          </a:lstStyle>
          <a:p>
            <a:pPr lvl="4"/>
            <a:r>
              <a:rPr lang="fr-FR" dirty="0" smtClean="0"/>
              <a:t>06 00 00 00 00</a:t>
            </a:r>
          </a:p>
        </p:txBody>
      </p:sp>
      <p:sp>
        <p:nvSpPr>
          <p:cNvPr id="18" name="Espace réservé du texte 17"/>
          <p:cNvSpPr>
            <a:spLocks noGrp="1"/>
          </p:cNvSpPr>
          <p:nvPr>
            <p:ph type="body" sz="quarter" idx="11" hasCustomPrompt="1"/>
          </p:nvPr>
        </p:nvSpPr>
        <p:spPr>
          <a:xfrm>
            <a:off x="4697369" y="4845715"/>
            <a:ext cx="4064000" cy="276619"/>
          </a:xfrm>
          <a:prstGeom prst="rect">
            <a:avLst/>
          </a:prstGeom>
        </p:spPr>
        <p:txBody>
          <a:bodyPr/>
          <a:lstStyle>
            <a:lvl1pPr marL="0" indent="0">
              <a:buNone/>
              <a:defRPr sz="1800" b="1" baseline="0">
                <a:solidFill>
                  <a:srgbClr val="3C3C3B"/>
                </a:solidFill>
              </a:defRPr>
            </a:lvl1pPr>
          </a:lstStyle>
          <a:p>
            <a:pPr lvl="0"/>
            <a:r>
              <a:rPr lang="fr-FR" dirty="0" smtClean="0"/>
              <a:t>Nom Prénom - Fonction</a:t>
            </a:r>
            <a:endParaRPr lang="fr-FR" dirty="0"/>
          </a:p>
        </p:txBody>
      </p:sp>
      <p:sp>
        <p:nvSpPr>
          <p:cNvPr id="19" name="ZoneTexte 18"/>
          <p:cNvSpPr txBox="1"/>
          <p:nvPr userDrawn="1"/>
        </p:nvSpPr>
        <p:spPr>
          <a:xfrm>
            <a:off x="4696994" y="5344068"/>
            <a:ext cx="4064375" cy="369332"/>
          </a:xfrm>
          <a:prstGeom prst="rect">
            <a:avLst/>
          </a:prstGeom>
          <a:noFill/>
        </p:spPr>
        <p:txBody>
          <a:bodyPr wrap="square" rtlCol="0">
            <a:spAutoFit/>
          </a:bodyPr>
          <a:lstStyle/>
          <a:p>
            <a:r>
              <a:rPr lang="fr-FR" dirty="0" smtClean="0">
                <a:solidFill>
                  <a:srgbClr val="3C3C3B"/>
                </a:solidFill>
              </a:rPr>
              <a:t>46, avenue Kléber – 75 116 Paris</a:t>
            </a:r>
            <a:endParaRPr lang="fr-FR" dirty="0">
              <a:solidFill>
                <a:srgbClr val="3C3C3B"/>
              </a:solidFill>
            </a:endParaRPr>
          </a:p>
        </p:txBody>
      </p:sp>
      <p:sp>
        <p:nvSpPr>
          <p:cNvPr id="11" name="Espace réservé pour une image  8"/>
          <p:cNvSpPr>
            <a:spLocks noGrp="1" noChangeAspect="1"/>
          </p:cNvSpPr>
          <p:nvPr>
            <p:ph type="pic" sz="quarter" idx="12"/>
          </p:nvPr>
        </p:nvSpPr>
        <p:spPr>
          <a:xfrm>
            <a:off x="1171491" y="4562475"/>
            <a:ext cx="1368888" cy="1610784"/>
          </a:xfrm>
          <a:prstGeom prst="rect">
            <a:avLst/>
          </a:prstGeom>
        </p:spPr>
        <p:txBody>
          <a:bodyPr/>
          <a:lstStyle>
            <a:lvl1pPr>
              <a:defRPr sz="1000"/>
            </a:lvl1pPr>
          </a:lstStyle>
          <a:p>
            <a:endParaRPr lang="fr-FR" dirty="0"/>
          </a:p>
        </p:txBody>
      </p:sp>
      <p:sp>
        <p:nvSpPr>
          <p:cNvPr id="2" name="Rectangle 1"/>
          <p:cNvSpPr/>
          <p:nvPr userDrawn="1"/>
        </p:nvSpPr>
        <p:spPr>
          <a:xfrm>
            <a:off x="0" y="1966578"/>
            <a:ext cx="9144000" cy="830997"/>
          </a:xfrm>
          <a:prstGeom prst="rect">
            <a:avLst/>
          </a:prstGeom>
        </p:spPr>
        <p:txBody>
          <a:bodyPr wrap="square">
            <a:spAutoFit/>
          </a:bodyPr>
          <a:lstStyle/>
          <a:p>
            <a:pPr algn="ctr"/>
            <a:r>
              <a:rPr lang="fr-FR" sz="2400" dirty="0" smtClean="0">
                <a:solidFill>
                  <a:prstClr val="white"/>
                </a:solidFill>
              </a:rPr>
              <a:t>Poursuivre notre échange et avancer ensemble</a:t>
            </a:r>
          </a:p>
          <a:p>
            <a:pPr algn="ctr"/>
            <a:r>
              <a:rPr lang="fr-FR" sz="2400" dirty="0" smtClean="0">
                <a:solidFill>
                  <a:prstClr val="white"/>
                </a:solidFill>
              </a:rPr>
              <a:t>pour vous aider à créer votre Monde de Performance</a:t>
            </a:r>
          </a:p>
        </p:txBody>
      </p:sp>
      <p:sp>
        <p:nvSpPr>
          <p:cNvPr id="13" name="ZoneTexte 12"/>
          <p:cNvSpPr txBox="1"/>
          <p:nvPr userDrawn="1"/>
        </p:nvSpPr>
        <p:spPr>
          <a:xfrm>
            <a:off x="4784943" y="5127072"/>
            <a:ext cx="1728592" cy="288000"/>
          </a:xfrm>
          <a:prstGeom prst="rect">
            <a:avLst/>
          </a:prstGeom>
          <a:noFill/>
        </p:spPr>
        <p:txBody>
          <a:bodyPr wrap="square" lIns="0" tIns="0" rIns="0" bIns="0" rtlCol="0">
            <a:spAutoFit/>
          </a:bodyPr>
          <a:lstStyle/>
          <a:p>
            <a:r>
              <a:rPr lang="fr-FR" dirty="0" smtClean="0">
                <a:solidFill>
                  <a:srgbClr val="3C3C3B"/>
                </a:solidFill>
              </a:rPr>
              <a:t>01 44 34 23 00 – </a:t>
            </a:r>
            <a:endParaRPr lang="fr-FR" dirty="0">
              <a:solidFill>
                <a:srgbClr val="3C3C3B"/>
              </a:solidFill>
            </a:endParaRPr>
          </a:p>
        </p:txBody>
      </p:sp>
    </p:spTree>
    <p:extLst>
      <p:ext uri="{BB962C8B-B14F-4D97-AF65-F5344CB8AC3E}">
        <p14:creationId xmlns:p14="http://schemas.microsoft.com/office/powerpoint/2010/main" val="1867439559"/>
      </p:ext>
    </p:extLst>
  </p:cSld>
  <p:clrMapOvr>
    <a:masterClrMapping/>
  </p:clrMapOvr>
  <p:timing>
    <p:tnLst>
      <p:par>
        <p:cTn id="1" dur="indefinite" restart="never" nodeType="tmRoot"/>
      </p:par>
    </p:tn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userDrawn="1">
  <p:cSld name="7_Diapositive de titre">
    <p:spTree>
      <p:nvGrpSpPr>
        <p:cNvPr id="1" name=""/>
        <p:cNvGrpSpPr/>
        <p:nvPr/>
      </p:nvGrpSpPr>
      <p:grpSpPr>
        <a:xfrm>
          <a:off x="0" y="0"/>
          <a:ext cx="0" cy="0"/>
          <a:chOff x="0" y="0"/>
          <a:chExt cx="0" cy="0"/>
        </a:xfrm>
      </p:grpSpPr>
      <p:sp>
        <p:nvSpPr>
          <p:cNvPr id="11" name="Espace réservé du contenu 2"/>
          <p:cNvSpPr>
            <a:spLocks noGrp="1"/>
          </p:cNvSpPr>
          <p:nvPr>
            <p:ph idx="14" hasCustomPrompt="1"/>
          </p:nvPr>
        </p:nvSpPr>
        <p:spPr>
          <a:xfrm>
            <a:off x="432000" y="5184000"/>
            <a:ext cx="2304000" cy="648000"/>
          </a:xfrm>
          <a:prstGeom prst="rect">
            <a:avLst/>
          </a:prstGeom>
          <a:ln>
            <a:noFill/>
          </a:ln>
        </p:spPr>
        <p:txBody>
          <a:bodyPr/>
          <a:lstStyle>
            <a:lvl1pPr marL="0" indent="0" algn="ctr">
              <a:buNone/>
              <a:defRPr baseline="0"/>
            </a:lvl1pPr>
          </a:lstStyle>
          <a:p>
            <a:pPr lvl="0"/>
            <a:r>
              <a:rPr lang="fr-FR" dirty="0"/>
              <a:t>logo client</a:t>
            </a:r>
          </a:p>
        </p:txBody>
      </p:sp>
      <p:sp>
        <p:nvSpPr>
          <p:cNvPr id="12" name="Espace réservé du texte 7"/>
          <p:cNvSpPr>
            <a:spLocks noGrp="1"/>
          </p:cNvSpPr>
          <p:nvPr>
            <p:ph type="body" sz="quarter" idx="15" hasCustomPrompt="1"/>
          </p:nvPr>
        </p:nvSpPr>
        <p:spPr>
          <a:xfrm>
            <a:off x="1" y="2268000"/>
            <a:ext cx="9143999" cy="1044000"/>
          </a:xfrm>
          <a:prstGeom prst="rect">
            <a:avLst/>
          </a:prstGeom>
          <a:solidFill>
            <a:schemeClr val="bg1"/>
          </a:solidFill>
          <a:ln>
            <a:noFill/>
          </a:ln>
        </p:spPr>
        <p:txBody>
          <a:bodyPr vert="horz" lIns="396000" tIns="0" rIns="324000" anchor="ctr"/>
          <a:lstStyle>
            <a:lvl1pPr marL="0" indent="0" algn="l">
              <a:lnSpc>
                <a:spcPct val="80000"/>
              </a:lnSpc>
              <a:spcBef>
                <a:spcPts val="0"/>
              </a:spcBef>
              <a:spcAft>
                <a:spcPts val="0"/>
              </a:spcAft>
              <a:buNone/>
              <a:defRPr sz="3600" b="1" cap="none" baseline="0">
                <a:solidFill>
                  <a:schemeClr val="tx1"/>
                </a:solidFill>
              </a:defRPr>
            </a:lvl1pPr>
          </a:lstStyle>
          <a:p>
            <a:pPr lvl="0"/>
            <a:r>
              <a:rPr lang="fr-FR" dirty="0" smtClean="0"/>
              <a:t>UN TITRE RATIONNEL </a:t>
            </a:r>
            <a:br>
              <a:rPr lang="fr-FR" dirty="0" smtClean="0"/>
            </a:br>
            <a:r>
              <a:rPr lang="fr-FR" dirty="0" smtClean="0"/>
              <a:t>« CERVEAU GAUCHE »</a:t>
            </a:r>
          </a:p>
        </p:txBody>
      </p:sp>
      <p:sp>
        <p:nvSpPr>
          <p:cNvPr id="13" name="Espace réservé du texte 13"/>
          <p:cNvSpPr>
            <a:spLocks noGrp="1"/>
          </p:cNvSpPr>
          <p:nvPr>
            <p:ph type="body" sz="quarter" idx="16" hasCustomPrompt="1"/>
          </p:nvPr>
        </p:nvSpPr>
        <p:spPr>
          <a:xfrm>
            <a:off x="3240000" y="4356000"/>
            <a:ext cx="5904000" cy="1476000"/>
          </a:xfrm>
          <a:prstGeom prst="rect">
            <a:avLst/>
          </a:prstGeom>
          <a:solidFill>
            <a:schemeClr val="accent3"/>
          </a:solidFill>
        </p:spPr>
        <p:txBody>
          <a:bodyPr vert="horz" lIns="396000" rIns="324000" anchor="ctr"/>
          <a:lstStyle>
            <a:lvl1pPr marL="0" indent="0" algn="just">
              <a:lnSpc>
                <a:spcPct val="90000"/>
              </a:lnSpc>
              <a:spcBef>
                <a:spcPts val="0"/>
              </a:spcBef>
              <a:buNone/>
              <a:defRPr sz="1800" cap="none" spc="0" baseline="0">
                <a:solidFill>
                  <a:schemeClr val="bg1"/>
                </a:solidFill>
              </a:defRPr>
            </a:lvl1pPr>
          </a:lstStyle>
          <a:p>
            <a:pPr lvl="0"/>
            <a:r>
              <a:rPr lang="fr-FR" dirty="0" smtClean="0"/>
              <a:t>Une phrase émotionnelle « cerveau droit »</a:t>
            </a:r>
          </a:p>
          <a:p>
            <a:pPr lvl="0"/>
            <a:r>
              <a:rPr lang="fr-FR" dirty="0" smtClean="0"/>
              <a:t>deuxieme ligne</a:t>
            </a:r>
          </a:p>
        </p:txBody>
      </p:sp>
      <p:pic>
        <p:nvPicPr>
          <p:cNvPr id="15" name="Image 14" descr="Logopvalpp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00421" y="283846"/>
            <a:ext cx="1951569" cy="1131203"/>
          </a:xfrm>
          <a:prstGeom prst="rect">
            <a:avLst/>
          </a:prstGeom>
        </p:spPr>
      </p:pic>
      <p:sp>
        <p:nvSpPr>
          <p:cNvPr id="14" name="Espace réservé du contenu 13"/>
          <p:cNvSpPr>
            <a:spLocks noGrp="1"/>
          </p:cNvSpPr>
          <p:nvPr>
            <p:ph sz="quarter" idx="17" hasCustomPrompt="1"/>
          </p:nvPr>
        </p:nvSpPr>
        <p:spPr>
          <a:xfrm>
            <a:off x="7128000" y="5723999"/>
            <a:ext cx="2016000" cy="334800"/>
          </a:xfrm>
          <a:prstGeom prst="rect">
            <a:avLst/>
          </a:prstGeom>
          <a:solidFill>
            <a:schemeClr val="tx1"/>
          </a:solidFill>
        </p:spPr>
        <p:txBody>
          <a:bodyPr wrap="none" lIns="0" rIns="324000">
            <a:noAutofit/>
          </a:bodyPr>
          <a:lstStyle>
            <a:lvl3pPr marL="914400" marR="0" indent="0" algn="r" defTabSz="457200" rtl="0" eaLnBrk="1" fontAlgn="auto" latinLnBrk="0" hangingPunct="1">
              <a:lnSpc>
                <a:spcPct val="100000"/>
              </a:lnSpc>
              <a:spcBef>
                <a:spcPct val="20000"/>
              </a:spcBef>
              <a:spcAft>
                <a:spcPts val="0"/>
              </a:spcAft>
              <a:buClrTx/>
              <a:buSzTx/>
              <a:buFont typeface="Arial"/>
              <a:buNone/>
              <a:tabLst/>
              <a:defRPr sz="1400" baseline="0">
                <a:solidFill>
                  <a:schemeClr val="bg1"/>
                </a:solidFill>
              </a:defRPr>
            </a:lvl3pPr>
          </a:lstStyle>
          <a:p>
            <a:pPr marL="914400" marR="0" lvl="2" indent="0" algn="r" defTabSz="457200" rtl="0" eaLnBrk="1" fontAlgn="auto" latinLnBrk="0" hangingPunct="1">
              <a:lnSpc>
                <a:spcPct val="100000"/>
              </a:lnSpc>
              <a:spcBef>
                <a:spcPct val="20000"/>
              </a:spcBef>
              <a:spcAft>
                <a:spcPts val="0"/>
              </a:spcAft>
              <a:buClrTx/>
              <a:buSzTx/>
              <a:buFont typeface="Arial"/>
              <a:buNone/>
              <a:tabLst/>
              <a:defRPr/>
            </a:pPr>
            <a:r>
              <a:rPr lang="fr-FR" dirty="0" smtClean="0"/>
              <a:t>Date</a:t>
            </a:r>
            <a:endParaRPr lang="fr-FR" dirty="0"/>
          </a:p>
        </p:txBody>
      </p:sp>
      <p:sp>
        <p:nvSpPr>
          <p:cNvPr id="20" name="Espace réservé du texte 19"/>
          <p:cNvSpPr>
            <a:spLocks noGrp="1"/>
          </p:cNvSpPr>
          <p:nvPr>
            <p:ph type="body" sz="quarter" idx="18" hasCustomPrompt="1"/>
          </p:nvPr>
        </p:nvSpPr>
        <p:spPr>
          <a:xfrm>
            <a:off x="3070800" y="5893200"/>
            <a:ext cx="3952800" cy="205200"/>
          </a:xfrm>
          <a:prstGeom prst="rect">
            <a:avLst/>
          </a:prstGeom>
        </p:spPr>
        <p:txBody>
          <a:bodyPr wrap="none" lIns="0" tIns="0" rIns="0" bIns="0"/>
          <a:lstStyle>
            <a:lvl1pPr marL="0" indent="0" algn="r">
              <a:buNone/>
              <a:defRPr sz="1050" baseline="0"/>
            </a:lvl1pPr>
          </a:lstStyle>
          <a:p>
            <a:pPr lvl="0"/>
            <a:r>
              <a:rPr lang="fr-FR" dirty="0" smtClean="0"/>
              <a:t>Nom Prénom numéro de téléphone mail  </a:t>
            </a:r>
            <a:endParaRPr lang="fr-FR" dirty="0"/>
          </a:p>
        </p:txBody>
      </p:sp>
    </p:spTree>
    <p:extLst>
      <p:ext uri="{BB962C8B-B14F-4D97-AF65-F5344CB8AC3E}">
        <p14:creationId xmlns:p14="http://schemas.microsoft.com/office/powerpoint/2010/main" val="1460556141"/>
      </p:ext>
    </p:extLst>
  </p:cSld>
  <p:clrMapOvr>
    <a:masterClrMapping/>
  </p:clrMapOvr>
  <p:timing>
    <p:tnLst>
      <p:par>
        <p:cTn id="1" dur="indefinite" restart="never" nodeType="tmRoot"/>
      </p:par>
    </p:tn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cSld name="1_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1189103"/>
      </p:ext>
    </p:extLst>
  </p:cSld>
  <p:clrMapOvr>
    <a:masterClrMapping/>
  </p:clrMapOvr>
  <p:transition>
    <p:random/>
  </p:transition>
  <p:timing>
    <p:tnLst>
      <p:par>
        <p:cTn id="1" dur="indefinite" restart="never" nodeType="tmRoot"/>
      </p:par>
    </p:tn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type="titleOnly">
  <p:cSld name="1_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Tree>
    <p:extLst>
      <p:ext uri="{BB962C8B-B14F-4D97-AF65-F5344CB8AC3E}">
        <p14:creationId xmlns:p14="http://schemas.microsoft.com/office/powerpoint/2010/main" val="3258490037"/>
      </p:ext>
    </p:extLst>
  </p:cSld>
  <p:clrMapOvr>
    <a:masterClrMapping/>
  </p:clrMapOvr>
  <p:transition>
    <p:random/>
  </p:transition>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type="txAndObj">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900113" y="166688"/>
            <a:ext cx="7721600" cy="776287"/>
          </a:xfrm>
        </p:spPr>
        <p:txBody>
          <a:bodyPr/>
          <a:lstStyle/>
          <a:p>
            <a:r>
              <a:rPr lang="fr-FR" smtClean="0"/>
              <a:t>Cliquez pour modifier le style du titre</a:t>
            </a:r>
            <a:endParaRPr lang="fr-FR"/>
          </a:p>
        </p:txBody>
      </p:sp>
      <p:sp>
        <p:nvSpPr>
          <p:cNvPr id="3" name="Espace réservé du texte 2"/>
          <p:cNvSpPr>
            <a:spLocks noGrp="1"/>
          </p:cNvSpPr>
          <p:nvPr>
            <p:ph type="body" sz="half" idx="1"/>
          </p:nvPr>
        </p:nvSpPr>
        <p:spPr>
          <a:xfrm>
            <a:off x="900113" y="1289050"/>
            <a:ext cx="3784600" cy="4967288"/>
          </a:xfrm>
          <a:prstGeom prst="rect">
            <a:avLst/>
          </a:prstGeom>
        </p:spPr>
        <p:txBody>
          <a:bodyPr/>
          <a:lstStyle>
            <a:lvl1pPr marL="0" indent="0">
              <a:buNone/>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4837113" y="1289050"/>
            <a:ext cx="3784600" cy="4967288"/>
          </a:xfrm>
          <a:prstGeom prst="rect">
            <a:avLst/>
          </a:prstGeom>
        </p:spPr>
        <p:txBody>
          <a:bodyPr/>
          <a:lstStyle>
            <a:lvl1pPr marL="0" indent="0">
              <a:buNone/>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478723237"/>
      </p:ext>
    </p:extLst>
  </p:cSld>
  <p:clrMapOvr>
    <a:masterClrMapping/>
  </p:clrMapOvr>
  <p:transition>
    <p:random/>
  </p:transition>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type="tbl">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a:xfrm>
            <a:off x="900113" y="166688"/>
            <a:ext cx="7721600" cy="776287"/>
          </a:xfrm>
        </p:spPr>
        <p:txBody>
          <a:bodyPr/>
          <a:lstStyle/>
          <a:p>
            <a:r>
              <a:rPr lang="fr-FR" smtClean="0"/>
              <a:t>Cliquez pour modifier le style du titre</a:t>
            </a:r>
            <a:endParaRPr lang="fr-FR"/>
          </a:p>
        </p:txBody>
      </p:sp>
      <p:sp>
        <p:nvSpPr>
          <p:cNvPr id="3" name="Espace réservé du tableau 2"/>
          <p:cNvSpPr>
            <a:spLocks noGrp="1"/>
          </p:cNvSpPr>
          <p:nvPr>
            <p:ph type="tbl" idx="1"/>
          </p:nvPr>
        </p:nvSpPr>
        <p:spPr>
          <a:xfrm>
            <a:off x="900113" y="1289050"/>
            <a:ext cx="7721600" cy="4967288"/>
          </a:xfrm>
          <a:prstGeom prst="rect">
            <a:avLst/>
          </a:prstGeom>
        </p:spPr>
        <p:txBody>
          <a:bodyPr/>
          <a:lstStyle>
            <a:lvl1pPr marL="0" indent="0">
              <a:buNone/>
              <a:defRPr/>
            </a:lvl1pPr>
          </a:lstStyle>
          <a:p>
            <a:pPr lvl="0"/>
            <a:endParaRPr lang="fr-FR" noProof="0" dirty="0" smtClean="0"/>
          </a:p>
        </p:txBody>
      </p:sp>
    </p:spTree>
    <p:extLst>
      <p:ext uri="{BB962C8B-B14F-4D97-AF65-F5344CB8AC3E}">
        <p14:creationId xmlns:p14="http://schemas.microsoft.com/office/powerpoint/2010/main" val="2650607322"/>
      </p:ext>
    </p:extLst>
  </p:cSld>
  <p:clrMapOvr>
    <a:masterClrMapping/>
  </p:clrMapOvr>
  <p:transition>
    <p:random/>
  </p:transition>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type="objOnly">
  <p:cSld name="Contenu">
    <p:spTree>
      <p:nvGrpSpPr>
        <p:cNvPr id="1" name=""/>
        <p:cNvGrpSpPr/>
        <p:nvPr/>
      </p:nvGrpSpPr>
      <p:grpSpPr>
        <a:xfrm>
          <a:off x="0" y="0"/>
          <a:ext cx="0" cy="0"/>
          <a:chOff x="0" y="0"/>
          <a:chExt cx="0" cy="0"/>
        </a:xfrm>
      </p:grpSpPr>
      <p:sp>
        <p:nvSpPr>
          <p:cNvPr id="2" name="Espace réservé du contenu 1"/>
          <p:cNvSpPr>
            <a:spLocks noGrp="1"/>
          </p:cNvSpPr>
          <p:nvPr>
            <p:ph/>
          </p:nvPr>
        </p:nvSpPr>
        <p:spPr>
          <a:xfrm>
            <a:off x="900113" y="166688"/>
            <a:ext cx="7721600" cy="6089650"/>
          </a:xfrm>
          <a:prstGeom prst="rect">
            <a:avLst/>
          </a:prstGeo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973383176"/>
      </p:ext>
    </p:extLst>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6_Disposition personnalisée">
    <p:spTree>
      <p:nvGrpSpPr>
        <p:cNvPr id="1" name=""/>
        <p:cNvGrpSpPr/>
        <p:nvPr/>
      </p:nvGrpSpPr>
      <p:grpSpPr>
        <a:xfrm>
          <a:off x="0" y="0"/>
          <a:ext cx="0" cy="0"/>
          <a:chOff x="0" y="0"/>
          <a:chExt cx="0" cy="0"/>
        </a:xfrm>
      </p:grpSpPr>
      <p:sp>
        <p:nvSpPr>
          <p:cNvPr id="8" name="Espace réservé pour une image  3"/>
          <p:cNvSpPr>
            <a:spLocks noGrp="1"/>
          </p:cNvSpPr>
          <p:nvPr>
            <p:ph type="pic" sz="quarter" idx="11"/>
          </p:nvPr>
        </p:nvSpPr>
        <p:spPr>
          <a:xfrm>
            <a:off x="0" y="0"/>
            <a:ext cx="9144000" cy="6858000"/>
          </a:xfrm>
          <a:prstGeom prst="rect">
            <a:avLst/>
          </a:prstGeom>
        </p:spPr>
        <p:txBody>
          <a:bodyPr vert="horz"/>
          <a:lstStyle/>
          <a:p>
            <a:endParaRPr lang="fr-FR"/>
          </a:p>
        </p:txBody>
      </p:sp>
      <p:pic>
        <p:nvPicPr>
          <p:cNvPr id="11" name="Image 10" descr="Logopvalpptblan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05471" y="4579815"/>
            <a:ext cx="1712363" cy="992553"/>
          </a:xfrm>
          <a:prstGeom prst="rect">
            <a:avLst/>
          </a:prstGeom>
        </p:spPr>
      </p:pic>
      <p:sp>
        <p:nvSpPr>
          <p:cNvPr id="5" name="Espace réservé du texte 2"/>
          <p:cNvSpPr>
            <a:spLocks noGrp="1"/>
          </p:cNvSpPr>
          <p:nvPr>
            <p:ph type="body" sz="quarter" idx="10" hasCustomPrompt="1"/>
          </p:nvPr>
        </p:nvSpPr>
        <p:spPr>
          <a:xfrm>
            <a:off x="0" y="4825999"/>
            <a:ext cx="7200899" cy="737695"/>
          </a:xfrm>
          <a:prstGeom prst="rect">
            <a:avLst/>
          </a:prstGeom>
          <a:solidFill>
            <a:schemeClr val="bg1"/>
          </a:solidFill>
        </p:spPr>
        <p:txBody>
          <a:bodyPr vert="horz" anchor="ctr">
            <a:noAutofit/>
          </a:bodyPr>
          <a:lstStyle>
            <a:lvl1pPr marL="0" indent="0" algn="r">
              <a:lnSpc>
                <a:spcPct val="90000"/>
              </a:lnSpc>
              <a:spcBef>
                <a:spcPts val="0"/>
              </a:spcBef>
              <a:buNone/>
              <a:defRPr sz="2400" b="0" cap="none" baseline="0">
                <a:solidFill>
                  <a:schemeClr val="tx1"/>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3741698937"/>
      </p:ext>
    </p:extLst>
  </p:cSld>
  <p:clrMapOvr>
    <a:masterClrMapping/>
  </p:clrMapOvr>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showMasterSp="0" preserve="1" userDrawn="1">
  <p:cSld name="6_Diapositive de titre">
    <p:spTree>
      <p:nvGrpSpPr>
        <p:cNvPr id="1" name=""/>
        <p:cNvGrpSpPr/>
        <p:nvPr/>
      </p:nvGrpSpPr>
      <p:grpSpPr>
        <a:xfrm>
          <a:off x="0" y="0"/>
          <a:ext cx="0" cy="0"/>
          <a:chOff x="0" y="0"/>
          <a:chExt cx="0" cy="0"/>
        </a:xfrm>
      </p:grpSpPr>
      <p:sp>
        <p:nvSpPr>
          <p:cNvPr id="11" name="Espace réservé du contenu 2"/>
          <p:cNvSpPr>
            <a:spLocks noGrp="1"/>
          </p:cNvSpPr>
          <p:nvPr>
            <p:ph idx="14" hasCustomPrompt="1"/>
          </p:nvPr>
        </p:nvSpPr>
        <p:spPr>
          <a:xfrm>
            <a:off x="432000" y="5184000"/>
            <a:ext cx="2304000" cy="648000"/>
          </a:xfrm>
          <a:prstGeom prst="rect">
            <a:avLst/>
          </a:prstGeom>
          <a:ln>
            <a:noFill/>
          </a:ln>
        </p:spPr>
        <p:txBody>
          <a:bodyPr/>
          <a:lstStyle>
            <a:lvl1pPr marL="0" indent="0" algn="ctr">
              <a:buNone/>
              <a:defRPr baseline="0"/>
            </a:lvl1pPr>
          </a:lstStyle>
          <a:p>
            <a:pPr lvl="0"/>
            <a:r>
              <a:rPr lang="fr-FR" dirty="0"/>
              <a:t>logo client</a:t>
            </a:r>
          </a:p>
        </p:txBody>
      </p:sp>
      <p:sp>
        <p:nvSpPr>
          <p:cNvPr id="13" name="Espace réservé du texte 13"/>
          <p:cNvSpPr>
            <a:spLocks noGrp="1"/>
          </p:cNvSpPr>
          <p:nvPr>
            <p:ph type="body" sz="quarter" idx="16" hasCustomPrompt="1"/>
          </p:nvPr>
        </p:nvSpPr>
        <p:spPr>
          <a:xfrm>
            <a:off x="3240000" y="4356000"/>
            <a:ext cx="5904000" cy="1476000"/>
          </a:xfrm>
          <a:prstGeom prst="rect">
            <a:avLst/>
          </a:prstGeom>
          <a:solidFill>
            <a:schemeClr val="accent3"/>
          </a:solidFill>
        </p:spPr>
        <p:txBody>
          <a:bodyPr vert="horz" lIns="396000" rIns="324000" anchor="ctr"/>
          <a:lstStyle>
            <a:lvl1pPr marL="0" indent="0" algn="just">
              <a:lnSpc>
                <a:spcPct val="90000"/>
              </a:lnSpc>
              <a:spcBef>
                <a:spcPts val="0"/>
              </a:spcBef>
              <a:buNone/>
              <a:defRPr sz="2000" cap="none" spc="0" baseline="0">
                <a:solidFill>
                  <a:schemeClr val="bg1"/>
                </a:solidFill>
              </a:defRPr>
            </a:lvl1pPr>
          </a:lstStyle>
          <a:p>
            <a:pPr lvl="0"/>
            <a:r>
              <a:rPr lang="fr-FR" dirty="0" smtClean="0"/>
              <a:t>Cliquez pour insérer un sous-titre cerveau droit (inspiré)</a:t>
            </a:r>
          </a:p>
        </p:txBody>
      </p:sp>
      <p:pic>
        <p:nvPicPr>
          <p:cNvPr id="15" name="Image 14" descr="Logopvalpp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0421" y="283846"/>
            <a:ext cx="1951569" cy="1131203"/>
          </a:xfrm>
          <a:prstGeom prst="rect">
            <a:avLst/>
          </a:prstGeom>
        </p:spPr>
      </p:pic>
      <p:sp>
        <p:nvSpPr>
          <p:cNvPr id="3" name="Espace réservé du texte 2"/>
          <p:cNvSpPr>
            <a:spLocks noGrp="1"/>
          </p:cNvSpPr>
          <p:nvPr>
            <p:ph type="body" sz="quarter" idx="17" hasCustomPrompt="1"/>
          </p:nvPr>
        </p:nvSpPr>
        <p:spPr>
          <a:xfrm>
            <a:off x="7124700" y="5724525"/>
            <a:ext cx="2019300" cy="334963"/>
          </a:xfrm>
          <a:prstGeom prst="rect">
            <a:avLst/>
          </a:prstGeom>
          <a:solidFill>
            <a:schemeClr val="tx1"/>
          </a:solidFill>
        </p:spPr>
        <p:txBody>
          <a:bodyPr lIns="0" tIns="0" rIns="324000" bIns="0" anchor="ctr"/>
          <a:lstStyle>
            <a:lvl1pPr marL="0" indent="0" algn="r">
              <a:buNone/>
              <a:defRPr sz="1400">
                <a:solidFill>
                  <a:schemeClr val="bg1"/>
                </a:solidFill>
              </a:defRPr>
            </a:lvl1pPr>
          </a:lstStyle>
          <a:p>
            <a:pPr lvl="0"/>
            <a:r>
              <a:rPr lang="fr-FR" dirty="0" smtClean="0"/>
              <a:t>Date</a:t>
            </a:r>
            <a:endParaRPr lang="fr-FR" dirty="0"/>
          </a:p>
        </p:txBody>
      </p:sp>
      <p:sp>
        <p:nvSpPr>
          <p:cNvPr id="6" name="Titre 5"/>
          <p:cNvSpPr>
            <a:spLocks noGrp="1"/>
          </p:cNvSpPr>
          <p:nvPr>
            <p:ph type="title" hasCustomPrompt="1"/>
          </p:nvPr>
        </p:nvSpPr>
        <p:spPr>
          <a:xfrm>
            <a:off x="0" y="2268000"/>
            <a:ext cx="9143999" cy="1114027"/>
          </a:xfrm>
          <a:prstGeom prst="rect">
            <a:avLst/>
          </a:prstGeom>
        </p:spPr>
        <p:txBody>
          <a:bodyPr lIns="396000" tIns="0" rIns="324000" bIns="0"/>
          <a:lstStyle>
            <a:lvl1pPr algn="l">
              <a:defRPr sz="3600" b="1" baseline="0"/>
            </a:lvl1pPr>
          </a:lstStyle>
          <a:p>
            <a:r>
              <a:rPr lang="fr-FR" dirty="0" smtClean="0"/>
              <a:t>CLIQUEZ POUR INSERER UN TITRE</a:t>
            </a:r>
            <a:br>
              <a:rPr lang="fr-FR" dirty="0" smtClean="0"/>
            </a:br>
            <a:r>
              <a:rPr lang="fr-FR" dirty="0" smtClean="0"/>
              <a:t>CERVEAU GAUCHE (RATIONNEL)</a:t>
            </a:r>
            <a:endParaRPr lang="fr-FR" dirty="0"/>
          </a:p>
        </p:txBody>
      </p:sp>
      <p:sp>
        <p:nvSpPr>
          <p:cNvPr id="21" name="Espace réservé du texte 20"/>
          <p:cNvSpPr>
            <a:spLocks noGrp="1"/>
          </p:cNvSpPr>
          <p:nvPr>
            <p:ph type="body" sz="quarter" idx="18" hasCustomPrompt="1"/>
          </p:nvPr>
        </p:nvSpPr>
        <p:spPr>
          <a:xfrm>
            <a:off x="2264309" y="5932684"/>
            <a:ext cx="4772710" cy="227013"/>
          </a:xfrm>
          <a:prstGeom prst="rect">
            <a:avLst/>
          </a:prstGeom>
        </p:spPr>
        <p:txBody>
          <a:bodyPr lIns="0" tIns="0" rIns="0" bIns="0"/>
          <a:lstStyle>
            <a:lvl1pPr marL="0" indent="0" algn="r">
              <a:buNone/>
              <a:defRPr sz="900" baseline="0"/>
            </a:lvl1pPr>
            <a:lvl2pPr marL="457200" indent="0" algn="r">
              <a:buNone/>
              <a:defRPr/>
            </a:lvl2pPr>
            <a:lvl3pPr marL="914400" indent="0" algn="r">
              <a:buNone/>
              <a:defRPr/>
            </a:lvl3pPr>
            <a:lvl4pPr marL="1371600" indent="0" algn="r">
              <a:buNone/>
              <a:defRPr/>
            </a:lvl4pPr>
            <a:lvl5pPr marL="1828800" indent="0" algn="r">
              <a:buNone/>
              <a:defRPr/>
            </a:lvl5pPr>
          </a:lstStyle>
          <a:p>
            <a:pPr lvl="0"/>
            <a:r>
              <a:rPr lang="fr-FR" sz="1100" dirty="0" smtClean="0">
                <a:solidFill>
                  <a:schemeClr val="tx1"/>
                </a:solidFill>
              </a:rPr>
              <a:t>Nom Prénom </a:t>
            </a:r>
            <a:r>
              <a:rPr lang="fr-FR" sz="900" dirty="0" smtClean="0">
                <a:solidFill>
                  <a:schemeClr val="tx1"/>
                </a:solidFill>
              </a:rPr>
              <a:t>Téléphone Mail</a:t>
            </a:r>
            <a:endParaRPr lang="fr-FR" dirty="0"/>
          </a:p>
        </p:txBody>
      </p:sp>
    </p:spTree>
    <p:extLst>
      <p:ext uri="{BB962C8B-B14F-4D97-AF65-F5344CB8AC3E}">
        <p14:creationId xmlns:p14="http://schemas.microsoft.com/office/powerpoint/2010/main" val="3541034544"/>
      </p:ext>
    </p:extLst>
  </p:cSld>
  <p:clrMapOvr>
    <a:masterClrMapping/>
  </p:clrMapOvr>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11" name="Espace réservé du contenu 2"/>
          <p:cNvSpPr>
            <a:spLocks noGrp="1"/>
          </p:cNvSpPr>
          <p:nvPr>
            <p:ph idx="1" hasCustomPrompt="1"/>
          </p:nvPr>
        </p:nvSpPr>
        <p:spPr>
          <a:xfrm>
            <a:off x="324000" y="1289750"/>
            <a:ext cx="8634806" cy="471790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4" name="Titre 1"/>
          <p:cNvSpPr>
            <a:spLocks noGrp="1"/>
          </p:cNvSpPr>
          <p:nvPr>
            <p:ph type="title" hasCustomPrompt="1"/>
          </p:nvPr>
        </p:nvSpPr>
        <p:spPr>
          <a:xfrm>
            <a:off x="324000" y="180000"/>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Tree>
    <p:extLst>
      <p:ext uri="{BB962C8B-B14F-4D97-AF65-F5344CB8AC3E}">
        <p14:creationId xmlns:p14="http://schemas.microsoft.com/office/powerpoint/2010/main" val="3922426559"/>
      </p:ext>
    </p:extLst>
  </p:cSld>
  <p:clrMapOvr>
    <a:masterClrMapping/>
  </p:clrMapOvr>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5" name="ZoneTexte 4"/>
          <p:cNvSpPr txBox="1"/>
          <p:nvPr userDrawn="1"/>
        </p:nvSpPr>
        <p:spPr>
          <a:xfrm>
            <a:off x="5469467" y="0"/>
            <a:ext cx="184731" cy="369332"/>
          </a:xfrm>
          <a:prstGeom prst="rect">
            <a:avLst/>
          </a:prstGeom>
          <a:noFill/>
        </p:spPr>
        <p:txBody>
          <a:bodyPr wrap="none" rtlCol="0">
            <a:spAutoFit/>
          </a:bodyPr>
          <a:lstStyle/>
          <a:p>
            <a:endParaRPr lang="fr-FR" dirty="0">
              <a:solidFill>
                <a:srgbClr val="3C3C3B"/>
              </a:solidFill>
            </a:endParaRPr>
          </a:p>
        </p:txBody>
      </p:sp>
      <p:sp>
        <p:nvSpPr>
          <p:cNvPr id="6" name="Titre 1"/>
          <p:cNvSpPr>
            <a:spLocks noGrp="1"/>
          </p:cNvSpPr>
          <p:nvPr>
            <p:ph type="title" hasCustomPrompt="1"/>
          </p:nvPr>
        </p:nvSpPr>
        <p:spPr>
          <a:xfrm>
            <a:off x="324000" y="180000"/>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Tree>
    <p:extLst>
      <p:ext uri="{BB962C8B-B14F-4D97-AF65-F5344CB8AC3E}">
        <p14:creationId xmlns:p14="http://schemas.microsoft.com/office/powerpoint/2010/main" val="3723467656"/>
      </p:ext>
    </p:extLst>
  </p:cSld>
  <p:clrMapOvr>
    <a:masterClrMapping/>
  </p:clrMapOvr>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5" name="Espace réservé du contenu 2"/>
          <p:cNvSpPr>
            <a:spLocks noGrp="1"/>
          </p:cNvSpPr>
          <p:nvPr>
            <p:ph idx="1" hasCustomPrompt="1"/>
          </p:nvPr>
        </p:nvSpPr>
        <p:spPr>
          <a:xfrm>
            <a:off x="324000" y="1289750"/>
            <a:ext cx="4157143" cy="471790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6" name="Espace réservé du contenu 2"/>
          <p:cNvSpPr>
            <a:spLocks noGrp="1"/>
          </p:cNvSpPr>
          <p:nvPr>
            <p:ph idx="14" hasCustomPrompt="1"/>
          </p:nvPr>
        </p:nvSpPr>
        <p:spPr>
          <a:xfrm>
            <a:off x="4676123" y="1289750"/>
            <a:ext cx="4246685" cy="471790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3" name="Titre 1"/>
          <p:cNvSpPr>
            <a:spLocks noGrp="1"/>
          </p:cNvSpPr>
          <p:nvPr>
            <p:ph type="title" hasCustomPrompt="1"/>
          </p:nvPr>
        </p:nvSpPr>
        <p:spPr>
          <a:xfrm>
            <a:off x="324000" y="180000"/>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Tree>
    <p:extLst>
      <p:ext uri="{BB962C8B-B14F-4D97-AF65-F5344CB8AC3E}">
        <p14:creationId xmlns:p14="http://schemas.microsoft.com/office/powerpoint/2010/main" val="534110407"/>
      </p:ext>
    </p:extLst>
  </p:cSld>
  <p:clrMapOvr>
    <a:masterClrMapping/>
  </p:clrMapOvr>
  <p:timing>
    <p:tnLst>
      <p:par>
        <p:cTn id="1" dur="indefinite" restart="never" nodeType="tmRoot"/>
      </p:par>
    </p:tnLst>
  </p:timing>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12" name="Espace réservé du contenu 2"/>
          <p:cNvSpPr>
            <a:spLocks noGrp="1"/>
          </p:cNvSpPr>
          <p:nvPr>
            <p:ph idx="14" hasCustomPrompt="1"/>
          </p:nvPr>
        </p:nvSpPr>
        <p:spPr>
          <a:xfrm>
            <a:off x="4676123" y="1289750"/>
            <a:ext cx="4246685" cy="471790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6" name="Espace réservé du contenu 2"/>
          <p:cNvSpPr>
            <a:spLocks noGrp="1"/>
          </p:cNvSpPr>
          <p:nvPr>
            <p:ph idx="1" hasCustomPrompt="1"/>
          </p:nvPr>
        </p:nvSpPr>
        <p:spPr>
          <a:xfrm>
            <a:off x="324000" y="1289750"/>
            <a:ext cx="4157143" cy="2286570"/>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7" name="Espace réservé du contenu 2"/>
          <p:cNvSpPr>
            <a:spLocks noGrp="1"/>
          </p:cNvSpPr>
          <p:nvPr>
            <p:ph idx="15" hasCustomPrompt="1"/>
          </p:nvPr>
        </p:nvSpPr>
        <p:spPr>
          <a:xfrm>
            <a:off x="324000" y="3749041"/>
            <a:ext cx="4157143" cy="225861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3" name="Titre 1"/>
          <p:cNvSpPr>
            <a:spLocks noGrp="1"/>
          </p:cNvSpPr>
          <p:nvPr>
            <p:ph type="title" hasCustomPrompt="1"/>
          </p:nvPr>
        </p:nvSpPr>
        <p:spPr>
          <a:xfrm>
            <a:off x="324000" y="196465"/>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Tree>
    <p:extLst>
      <p:ext uri="{BB962C8B-B14F-4D97-AF65-F5344CB8AC3E}">
        <p14:creationId xmlns:p14="http://schemas.microsoft.com/office/powerpoint/2010/main" val="1684382680"/>
      </p:ext>
    </p:extLst>
  </p:cSld>
  <p:clrMapOvr>
    <a:masterClrMapping/>
  </p:clrMapOvr>
  <p:timing>
    <p:tnLst>
      <p:par>
        <p:cTn id="1" dur="indefinite" restart="never" nodeType="tmRoot"/>
      </p:par>
    </p:tnLst>
  </p:timing>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13" name="Espace réservé du contenu 2"/>
          <p:cNvSpPr>
            <a:spLocks noGrp="1"/>
          </p:cNvSpPr>
          <p:nvPr>
            <p:ph idx="1" hasCustomPrompt="1"/>
          </p:nvPr>
        </p:nvSpPr>
        <p:spPr>
          <a:xfrm>
            <a:off x="324000" y="1291528"/>
            <a:ext cx="4157143" cy="227463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4" name="Espace réservé du contenu 2"/>
          <p:cNvSpPr>
            <a:spLocks noGrp="1"/>
          </p:cNvSpPr>
          <p:nvPr>
            <p:ph idx="15" hasCustomPrompt="1"/>
          </p:nvPr>
        </p:nvSpPr>
        <p:spPr>
          <a:xfrm>
            <a:off x="324000" y="3718561"/>
            <a:ext cx="4157143" cy="228909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5" name="Espace réservé du contenu 2"/>
          <p:cNvSpPr>
            <a:spLocks noGrp="1"/>
          </p:cNvSpPr>
          <p:nvPr>
            <p:ph idx="16" hasCustomPrompt="1"/>
          </p:nvPr>
        </p:nvSpPr>
        <p:spPr>
          <a:xfrm>
            <a:off x="4676123" y="1291528"/>
            <a:ext cx="4246685" cy="227463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6" name="Espace réservé du contenu 2"/>
          <p:cNvSpPr>
            <a:spLocks noGrp="1"/>
          </p:cNvSpPr>
          <p:nvPr>
            <p:ph idx="17" hasCustomPrompt="1"/>
          </p:nvPr>
        </p:nvSpPr>
        <p:spPr>
          <a:xfrm>
            <a:off x="4676123" y="3718561"/>
            <a:ext cx="4246685" cy="228909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8" name="Titre 1"/>
          <p:cNvSpPr>
            <a:spLocks noGrp="1"/>
          </p:cNvSpPr>
          <p:nvPr>
            <p:ph type="title" hasCustomPrompt="1"/>
          </p:nvPr>
        </p:nvSpPr>
        <p:spPr>
          <a:xfrm>
            <a:off x="324000" y="196465"/>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Tree>
    <p:extLst>
      <p:ext uri="{BB962C8B-B14F-4D97-AF65-F5344CB8AC3E}">
        <p14:creationId xmlns:p14="http://schemas.microsoft.com/office/powerpoint/2010/main" val="1853527106"/>
      </p:ext>
    </p:extLst>
  </p:cSld>
  <p:clrMapOvr>
    <a:masterClrMapping/>
  </p:clrMapOvr>
  <p:timing>
    <p:tnLst>
      <p:par>
        <p:cTn id="1" dur="indefinite" restart="never" nodeType="tmRoot"/>
      </p:par>
    </p:tnLst>
  </p:timing>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10" name="Espace réservé du contenu 2"/>
          <p:cNvSpPr>
            <a:spLocks noGrp="1"/>
          </p:cNvSpPr>
          <p:nvPr>
            <p:ph idx="1" hasCustomPrompt="1"/>
          </p:nvPr>
        </p:nvSpPr>
        <p:spPr>
          <a:xfrm>
            <a:off x="324000" y="1289751"/>
            <a:ext cx="8635082" cy="2266250"/>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1" name="Espace réservé du contenu 2"/>
          <p:cNvSpPr>
            <a:spLocks noGrp="1"/>
          </p:cNvSpPr>
          <p:nvPr>
            <p:ph idx="15" hasCustomPrompt="1"/>
          </p:nvPr>
        </p:nvSpPr>
        <p:spPr>
          <a:xfrm>
            <a:off x="324000" y="3769361"/>
            <a:ext cx="8635082" cy="223829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5" name="Titre 1"/>
          <p:cNvSpPr>
            <a:spLocks noGrp="1"/>
          </p:cNvSpPr>
          <p:nvPr>
            <p:ph type="title" hasCustomPrompt="1"/>
          </p:nvPr>
        </p:nvSpPr>
        <p:spPr>
          <a:xfrm>
            <a:off x="324000" y="196465"/>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Tree>
    <p:extLst>
      <p:ext uri="{BB962C8B-B14F-4D97-AF65-F5344CB8AC3E}">
        <p14:creationId xmlns:p14="http://schemas.microsoft.com/office/powerpoint/2010/main" val="2179320185"/>
      </p:ext>
    </p:extLst>
  </p:cSld>
  <p:clrMapOvr>
    <a:masterClrMapping/>
  </p:clrMapOvr>
  <p:timing>
    <p:tnLst>
      <p:par>
        <p:cTn id="1" dur="indefinite" restart="never" nodeType="tmRoot"/>
      </p:par>
    </p:tnLst>
  </p:timing>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8" name="Espace réservé du contenu 2"/>
          <p:cNvSpPr>
            <a:spLocks noGrp="1"/>
          </p:cNvSpPr>
          <p:nvPr>
            <p:ph idx="1" hasCustomPrompt="1"/>
          </p:nvPr>
        </p:nvSpPr>
        <p:spPr>
          <a:xfrm>
            <a:off x="324000" y="2172620"/>
            <a:ext cx="8634530" cy="3735641"/>
          </a:xfrm>
          <a:prstGeom prst="rect">
            <a:avLst/>
          </a:prstGeom>
        </p:spPr>
        <p:txBody>
          <a:bodyPr/>
          <a:lstStyle>
            <a:lvl1pPr marL="0" indent="0">
              <a:buNone/>
              <a:defRPr sz="1400" b="1">
                <a:solidFill>
                  <a:schemeClr val="tx1"/>
                </a:solidFill>
                <a:latin typeface="+mn-lt"/>
              </a:defRPr>
            </a:lvl1pPr>
            <a:lvl2pPr marL="457200" indent="0">
              <a:buNone/>
              <a:defRPr sz="2000">
                <a:solidFill>
                  <a:schemeClr val="tx1"/>
                </a:solidFill>
              </a:defRPr>
            </a:lvl2pPr>
            <a:lvl3pPr marL="1143000" indent="-228600">
              <a:buSzPct val="70000"/>
              <a:buFontTx/>
              <a:buBlip>
                <a:blip r:embed="rId2"/>
              </a:buBlip>
              <a:defRPr sz="2000">
                <a:solidFill>
                  <a:schemeClr val="tx1"/>
                </a:solidFill>
              </a:defRPr>
            </a:lvl3pPr>
            <a:lvl4pPr marL="1600200" indent="-228600">
              <a:buSzPct val="70000"/>
              <a:buFontTx/>
              <a:buBlip>
                <a:blip r:embed="rId2"/>
              </a:buBlip>
              <a:defRPr sz="1800">
                <a:solidFill>
                  <a:schemeClr val="tx1"/>
                </a:solidFill>
              </a:defRPr>
            </a:lvl4pPr>
          </a:lstStyle>
          <a:p>
            <a:pPr lvl="0"/>
            <a:r>
              <a:rPr lang="fr-FR"/>
              <a:t>Image</a:t>
            </a:r>
          </a:p>
        </p:txBody>
      </p:sp>
      <p:sp>
        <p:nvSpPr>
          <p:cNvPr id="11" name="Espace réservé du contenu 2"/>
          <p:cNvSpPr>
            <a:spLocks noGrp="1"/>
          </p:cNvSpPr>
          <p:nvPr>
            <p:ph idx="10" hasCustomPrompt="1"/>
          </p:nvPr>
        </p:nvSpPr>
        <p:spPr>
          <a:xfrm>
            <a:off x="324000" y="1289750"/>
            <a:ext cx="8634530" cy="759183"/>
          </a:xfrm>
          <a:prstGeom prst="rect">
            <a:avLst/>
          </a:prstGeom>
        </p:spPr>
        <p:txBody>
          <a:bodyPr lIns="0" rIns="0"/>
          <a:lstStyle>
            <a:lvl1pPr marL="0" indent="0">
              <a:buNone/>
              <a:defRPr sz="1400" b="1">
                <a:solidFill>
                  <a:schemeClr val="tx1"/>
                </a:solidFill>
                <a:latin typeface="+mn-lt"/>
              </a:defRPr>
            </a:lvl1pPr>
            <a:lvl2pPr marL="457200" indent="0">
              <a:buNone/>
              <a:defRPr sz="2000">
                <a:solidFill>
                  <a:schemeClr val="tx1"/>
                </a:solidFill>
              </a:defRPr>
            </a:lvl2pPr>
            <a:lvl3pPr marL="1143000" indent="-228600">
              <a:buSzPct val="70000"/>
              <a:buFontTx/>
              <a:buBlip>
                <a:blip r:embed="rId2"/>
              </a:buBlip>
              <a:defRPr sz="2000">
                <a:solidFill>
                  <a:schemeClr val="tx1"/>
                </a:solidFill>
              </a:defRPr>
            </a:lvl3pPr>
            <a:lvl4pPr marL="1600200" indent="-228600">
              <a:buSzPct val="70000"/>
              <a:buFontTx/>
              <a:buBlip>
                <a:blip r:embed="rId2"/>
              </a:buBlip>
              <a:defRPr sz="1800">
                <a:solidFill>
                  <a:schemeClr val="tx1"/>
                </a:solidFill>
              </a:defRPr>
            </a:lvl4pPr>
          </a:lstStyle>
          <a:p>
            <a:pPr lvl="0"/>
            <a:r>
              <a:rPr lang="fr-FR"/>
              <a:t>Titre de l’image</a:t>
            </a:r>
          </a:p>
        </p:txBody>
      </p:sp>
      <p:sp>
        <p:nvSpPr>
          <p:cNvPr id="5" name="Titre 1"/>
          <p:cNvSpPr>
            <a:spLocks noGrp="1"/>
          </p:cNvSpPr>
          <p:nvPr>
            <p:ph type="title" hasCustomPrompt="1"/>
          </p:nvPr>
        </p:nvSpPr>
        <p:spPr>
          <a:xfrm>
            <a:off x="324000" y="196465"/>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Tree>
    <p:extLst>
      <p:ext uri="{BB962C8B-B14F-4D97-AF65-F5344CB8AC3E}">
        <p14:creationId xmlns:p14="http://schemas.microsoft.com/office/powerpoint/2010/main" val="546328735"/>
      </p:ext>
    </p:extLst>
  </p:cSld>
  <p:clrMapOvr>
    <a:masterClrMapping/>
  </p:clrMapOvr>
  <p:timing>
    <p:tnLst>
      <p:par>
        <p:cTn id="1" dur="indefinite" restart="never" nodeType="tmRoot"/>
      </p:par>
    </p:tnLst>
  </p:timing>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a:xfrm>
            <a:off x="324000" y="1289751"/>
            <a:ext cx="8634530" cy="4618512"/>
          </a:xfrm>
          <a:prstGeom prst="rect">
            <a:avLst/>
          </a:prstGeom>
        </p:spPr>
        <p:txBody>
          <a:bodyPr/>
          <a:lstStyle>
            <a:lvl1pPr marL="0" marR="0" indent="0" algn="l" defTabSz="457200" rtl="0" eaLnBrk="1" fontAlgn="auto" latinLnBrk="0" hangingPunct="1">
              <a:lnSpc>
                <a:spcPct val="100000"/>
              </a:lnSpc>
              <a:spcBef>
                <a:spcPts val="55"/>
              </a:spcBef>
              <a:spcAft>
                <a:spcPts val="0"/>
              </a:spcAft>
              <a:buClrTx/>
              <a:buSzTx/>
              <a:buFont typeface="Arial"/>
              <a:buNone/>
              <a:tabLst/>
              <a:defRPr sz="1400" b="1">
                <a:solidFill>
                  <a:schemeClr val="tx1"/>
                </a:solidFill>
                <a:latin typeface="+mn-lt"/>
              </a:defRPr>
            </a:lvl1pPr>
            <a:lvl2pPr marL="457200" indent="0">
              <a:buNone/>
              <a:defRPr sz="2000">
                <a:solidFill>
                  <a:schemeClr val="tx1"/>
                </a:solidFill>
              </a:defRPr>
            </a:lvl2pPr>
            <a:lvl3pPr marL="1143000" indent="-228600">
              <a:buSzPct val="70000"/>
              <a:buFontTx/>
              <a:buBlip>
                <a:blip r:embed="rId2"/>
              </a:buBlip>
              <a:defRPr sz="2000">
                <a:solidFill>
                  <a:schemeClr val="tx1"/>
                </a:solidFill>
              </a:defRPr>
            </a:lvl3pPr>
            <a:lvl4pPr marL="1600200" indent="-228600">
              <a:buSzPct val="70000"/>
              <a:buFontTx/>
              <a:buBlip>
                <a:blip r:embed="rId2"/>
              </a:buBlip>
              <a:defRPr sz="1800">
                <a:solidFill>
                  <a:schemeClr val="tx1"/>
                </a:solidFill>
              </a:defRPr>
            </a:lvl4pPr>
          </a:lstStyle>
          <a:p>
            <a:pPr marL="0" marR="0" lvl="0" indent="0" algn="l" defTabSz="457200" rtl="0" eaLnBrk="1" fontAlgn="auto" latinLnBrk="0" hangingPunct="1">
              <a:lnSpc>
                <a:spcPct val="100000"/>
              </a:lnSpc>
              <a:spcBef>
                <a:spcPts val="55"/>
              </a:spcBef>
              <a:spcAft>
                <a:spcPts val="0"/>
              </a:spcAft>
              <a:buClrTx/>
              <a:buSzTx/>
              <a:buFont typeface="Arial"/>
              <a:buNone/>
              <a:tabLst/>
              <a:defRPr/>
            </a:pPr>
            <a:r>
              <a:rPr lang="fr-FR"/>
              <a:t>Image</a:t>
            </a:r>
          </a:p>
        </p:txBody>
      </p:sp>
      <p:sp>
        <p:nvSpPr>
          <p:cNvPr id="4" name="Titre 1"/>
          <p:cNvSpPr>
            <a:spLocks noGrp="1"/>
          </p:cNvSpPr>
          <p:nvPr>
            <p:ph type="title" hasCustomPrompt="1"/>
          </p:nvPr>
        </p:nvSpPr>
        <p:spPr>
          <a:xfrm>
            <a:off x="324000" y="196465"/>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Tree>
    <p:extLst>
      <p:ext uri="{BB962C8B-B14F-4D97-AF65-F5344CB8AC3E}">
        <p14:creationId xmlns:p14="http://schemas.microsoft.com/office/powerpoint/2010/main" val="1792637937"/>
      </p:ext>
    </p:extLst>
  </p:cSld>
  <p:clrMapOvr>
    <a:masterClrMapping/>
  </p:clrMapOvr>
  <p:timing>
    <p:tnLst>
      <p:par>
        <p:cTn id="1" dur="indefinite" restart="never" nodeType="tmRoot"/>
      </p:par>
    </p:tnLst>
  </p:timing>
</p:sldLayout>
</file>

<file path=ppt/slideLayouts/slideLayout189.xml><?xml version="1.0" encoding="utf-8"?>
<p:sldLayout xmlns:a="http://schemas.openxmlformats.org/drawingml/2006/main" xmlns:r="http://schemas.openxmlformats.org/officeDocument/2006/relationships" xmlns:p="http://schemas.openxmlformats.org/presentationml/2006/main" showMasterSp="0" preserve="1" userDrawn="1">
  <p:cSld name="3_Diapositive de titre">
    <p:spTree>
      <p:nvGrpSpPr>
        <p:cNvPr id="1" name=""/>
        <p:cNvGrpSpPr/>
        <p:nvPr/>
      </p:nvGrpSpPr>
      <p:grpSpPr>
        <a:xfrm>
          <a:off x="0" y="0"/>
          <a:ext cx="0" cy="0"/>
          <a:chOff x="0" y="0"/>
          <a:chExt cx="0" cy="0"/>
        </a:xfrm>
      </p:grpSpPr>
      <p:sp>
        <p:nvSpPr>
          <p:cNvPr id="3" name="Espace réservé pour une image  2"/>
          <p:cNvSpPr>
            <a:spLocks noGrp="1"/>
          </p:cNvSpPr>
          <p:nvPr>
            <p:ph type="pic" sz="quarter" idx="11"/>
          </p:nvPr>
        </p:nvSpPr>
        <p:spPr>
          <a:xfrm>
            <a:off x="0" y="0"/>
            <a:ext cx="9144000" cy="6858000"/>
          </a:xfrm>
          <a:prstGeom prst="rect">
            <a:avLst/>
          </a:prstGeom>
        </p:spPr>
        <p:txBody>
          <a:bodyPr/>
          <a:lstStyle/>
          <a:p>
            <a:endParaRPr lang="fr-FR"/>
          </a:p>
        </p:txBody>
      </p:sp>
      <p:sp>
        <p:nvSpPr>
          <p:cNvPr id="8" name="Rectangle 7"/>
          <p:cNvSpPr/>
          <p:nvPr userDrawn="1"/>
        </p:nvSpPr>
        <p:spPr>
          <a:xfrm>
            <a:off x="0" y="0"/>
            <a:ext cx="9144000" cy="68580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rgbClr val="30284E"/>
              </a:solidFill>
            </a:endParaRPr>
          </a:p>
        </p:txBody>
      </p:sp>
      <p:pic>
        <p:nvPicPr>
          <p:cNvPr id="17" name="Image 16" descr="Logopvalpptblan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05471" y="4579815"/>
            <a:ext cx="1712363" cy="992553"/>
          </a:xfrm>
          <a:prstGeom prst="rect">
            <a:avLst/>
          </a:prstGeom>
        </p:spPr>
      </p:pic>
      <p:sp>
        <p:nvSpPr>
          <p:cNvPr id="5" name="Espace réservé du texte 2"/>
          <p:cNvSpPr>
            <a:spLocks noGrp="1"/>
          </p:cNvSpPr>
          <p:nvPr>
            <p:ph type="body" sz="quarter" idx="10" hasCustomPrompt="1"/>
          </p:nvPr>
        </p:nvSpPr>
        <p:spPr>
          <a:xfrm>
            <a:off x="0" y="4826000"/>
            <a:ext cx="7200899" cy="746368"/>
          </a:xfrm>
          <a:prstGeom prst="rect">
            <a:avLst/>
          </a:prstGeom>
          <a:solidFill>
            <a:schemeClr val="bg1"/>
          </a:solidFill>
        </p:spPr>
        <p:txBody>
          <a:bodyPr vert="horz" anchor="ctr">
            <a:noAutofit/>
          </a:bodyPr>
          <a:lstStyle>
            <a:lvl1pPr marL="0" indent="0" algn="r">
              <a:lnSpc>
                <a:spcPct val="90000"/>
              </a:lnSpc>
              <a:spcBef>
                <a:spcPts val="0"/>
              </a:spcBef>
              <a:buNone/>
              <a:defRPr sz="2400" b="1" cap="none" baseline="0">
                <a:solidFill>
                  <a:schemeClr val="tx1"/>
                </a:solidFill>
              </a:defRPr>
            </a:lvl1pPr>
          </a:lstStyle>
          <a:p>
            <a:pPr lvl="0"/>
            <a:r>
              <a:rPr lang="fr-FR" dirty="0" smtClean="0"/>
              <a:t> Titre de votre chapitre</a:t>
            </a:r>
            <a:endParaRPr lang="fr-FR" dirty="0"/>
          </a:p>
        </p:txBody>
      </p:sp>
    </p:spTree>
    <p:extLst>
      <p:ext uri="{BB962C8B-B14F-4D97-AF65-F5344CB8AC3E}">
        <p14:creationId xmlns:p14="http://schemas.microsoft.com/office/powerpoint/2010/main" val="248988711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Diapositive de titre">
    <p:spTree>
      <p:nvGrpSpPr>
        <p:cNvPr id="1" name=""/>
        <p:cNvGrpSpPr/>
        <p:nvPr/>
      </p:nvGrpSpPr>
      <p:grpSpPr>
        <a:xfrm>
          <a:off x="0" y="0"/>
          <a:ext cx="0" cy="0"/>
          <a:chOff x="0" y="0"/>
          <a:chExt cx="0" cy="0"/>
        </a:xfrm>
      </p:grpSpPr>
      <p:sp>
        <p:nvSpPr>
          <p:cNvPr id="9" name="Rectangle 8"/>
          <p:cNvSpPr/>
          <p:nvPr userDrawn="1"/>
        </p:nvSpPr>
        <p:spPr>
          <a:xfrm>
            <a:off x="0" y="4715933"/>
            <a:ext cx="9144000" cy="13038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userDrawn="1"/>
        </p:nvSpPr>
        <p:spPr>
          <a:xfrm>
            <a:off x="0" y="0"/>
            <a:ext cx="9144000" cy="4715933"/>
          </a:xfrm>
          <a:prstGeom prst="rect">
            <a:avLst/>
          </a:prstGeom>
          <a:solidFill>
            <a:srgbClr val="3C3C3B"/>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2"/>
              </a:solidFill>
            </a:endParaRPr>
          </a:p>
        </p:txBody>
      </p:sp>
      <p:sp>
        <p:nvSpPr>
          <p:cNvPr id="14" name="Rectangle 13"/>
          <p:cNvSpPr/>
          <p:nvPr userDrawn="1"/>
        </p:nvSpPr>
        <p:spPr>
          <a:xfrm>
            <a:off x="0" y="6019800"/>
            <a:ext cx="9144000" cy="838200"/>
          </a:xfrm>
          <a:prstGeom prst="rect">
            <a:avLst/>
          </a:prstGeom>
          <a:solidFill>
            <a:srgbClr val="3C3C3B"/>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2"/>
              </a:solidFill>
            </a:endParaRPr>
          </a:p>
        </p:txBody>
      </p:sp>
      <p:sp>
        <p:nvSpPr>
          <p:cNvPr id="18" name="Espace réservé du texte 17"/>
          <p:cNvSpPr>
            <a:spLocks noGrp="1"/>
          </p:cNvSpPr>
          <p:nvPr>
            <p:ph type="body" sz="quarter" idx="11" hasCustomPrompt="1"/>
          </p:nvPr>
        </p:nvSpPr>
        <p:spPr>
          <a:xfrm>
            <a:off x="4697369" y="4845715"/>
            <a:ext cx="4064000" cy="276619"/>
          </a:xfrm>
          <a:prstGeom prst="rect">
            <a:avLst/>
          </a:prstGeom>
        </p:spPr>
        <p:txBody>
          <a:bodyPr/>
          <a:lstStyle>
            <a:lvl1pPr marL="0" indent="0">
              <a:buNone/>
              <a:defRPr sz="1800" b="1" baseline="0">
                <a:solidFill>
                  <a:srgbClr val="3C3C3B"/>
                </a:solidFill>
              </a:defRPr>
            </a:lvl1pPr>
          </a:lstStyle>
          <a:p>
            <a:pPr lvl="0"/>
            <a:r>
              <a:rPr lang="fr-FR" dirty="0" smtClean="0"/>
              <a:t>Nom Prénom - Fonction</a:t>
            </a:r>
            <a:endParaRPr lang="fr-FR" dirty="0"/>
          </a:p>
        </p:txBody>
      </p:sp>
      <p:sp>
        <p:nvSpPr>
          <p:cNvPr id="11" name="Espace réservé pour une image  8"/>
          <p:cNvSpPr>
            <a:spLocks noGrp="1" noChangeAspect="1"/>
          </p:cNvSpPr>
          <p:nvPr>
            <p:ph type="pic" sz="quarter" idx="12"/>
          </p:nvPr>
        </p:nvSpPr>
        <p:spPr>
          <a:xfrm>
            <a:off x="1171491" y="4562475"/>
            <a:ext cx="1368888" cy="1610784"/>
          </a:xfrm>
          <a:prstGeom prst="rect">
            <a:avLst/>
          </a:prstGeom>
        </p:spPr>
        <p:txBody>
          <a:bodyPr/>
          <a:lstStyle>
            <a:lvl1pPr>
              <a:defRPr sz="1000"/>
            </a:lvl1pPr>
          </a:lstStyle>
          <a:p>
            <a:endParaRPr lang="fr-FR" dirty="0"/>
          </a:p>
        </p:txBody>
      </p:sp>
    </p:spTree>
    <p:extLst>
      <p:ext uri="{BB962C8B-B14F-4D97-AF65-F5344CB8AC3E}">
        <p14:creationId xmlns:p14="http://schemas.microsoft.com/office/powerpoint/2010/main" val="1261381790"/>
      </p:ext>
    </p:extLst>
  </p:cSld>
  <p:clrMapOvr>
    <a:masterClrMapping/>
  </p:clrMapOvr>
  <p:timing>
    <p:tnLst>
      <p:par>
        <p:cTn id="1" dur="indefinite" restart="never" nodeType="tmRoot"/>
      </p:par>
    </p:tnLst>
  </p:timing>
</p:sldLayout>
</file>

<file path=ppt/slideLayouts/slideLayout190.xml><?xml version="1.0" encoding="utf-8"?>
<p:sldLayout xmlns:a="http://schemas.openxmlformats.org/drawingml/2006/main" xmlns:r="http://schemas.openxmlformats.org/officeDocument/2006/relationships" xmlns:p="http://schemas.openxmlformats.org/presentationml/2006/main" showMasterSp="0" preserve="1" userDrawn="1">
  <p:cSld name="1_Diapositive de titre">
    <p:spTree>
      <p:nvGrpSpPr>
        <p:cNvPr id="1" name=""/>
        <p:cNvGrpSpPr/>
        <p:nvPr/>
      </p:nvGrpSpPr>
      <p:grpSpPr>
        <a:xfrm>
          <a:off x="0" y="0"/>
          <a:ext cx="0" cy="0"/>
          <a:chOff x="0" y="0"/>
          <a:chExt cx="0" cy="0"/>
        </a:xfrm>
      </p:grpSpPr>
      <p:sp>
        <p:nvSpPr>
          <p:cNvPr id="6" name="Espace réservé pour une image  5"/>
          <p:cNvSpPr>
            <a:spLocks noGrp="1"/>
          </p:cNvSpPr>
          <p:nvPr>
            <p:ph type="pic" sz="quarter" idx="11"/>
          </p:nvPr>
        </p:nvSpPr>
        <p:spPr>
          <a:xfrm>
            <a:off x="0" y="0"/>
            <a:ext cx="9144000" cy="6858000"/>
          </a:xfrm>
          <a:prstGeom prst="rect">
            <a:avLst/>
          </a:prstGeom>
        </p:spPr>
        <p:txBody>
          <a:bodyPr/>
          <a:lstStyle/>
          <a:p>
            <a:endParaRPr lang="fr-FR"/>
          </a:p>
        </p:txBody>
      </p:sp>
      <p:sp>
        <p:nvSpPr>
          <p:cNvPr id="8" name="Rectangle 7"/>
          <p:cNvSpPr/>
          <p:nvPr userDrawn="1"/>
        </p:nvSpPr>
        <p:spPr>
          <a:xfrm>
            <a:off x="0" y="0"/>
            <a:ext cx="9144000" cy="68580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rgbClr val="30284E"/>
              </a:solidFill>
            </a:endParaRPr>
          </a:p>
        </p:txBody>
      </p:sp>
      <p:pic>
        <p:nvPicPr>
          <p:cNvPr id="17" name="Image 16" descr="Logopvalpptblan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05471" y="4579815"/>
            <a:ext cx="1712363" cy="992553"/>
          </a:xfrm>
          <a:prstGeom prst="rect">
            <a:avLst/>
          </a:prstGeom>
        </p:spPr>
      </p:pic>
      <p:sp>
        <p:nvSpPr>
          <p:cNvPr id="5" name="Espace réservé du texte 2"/>
          <p:cNvSpPr>
            <a:spLocks noGrp="1"/>
          </p:cNvSpPr>
          <p:nvPr>
            <p:ph type="body" sz="quarter" idx="10" hasCustomPrompt="1"/>
          </p:nvPr>
        </p:nvSpPr>
        <p:spPr>
          <a:xfrm>
            <a:off x="0" y="4826000"/>
            <a:ext cx="7200899" cy="746368"/>
          </a:xfrm>
          <a:prstGeom prst="rect">
            <a:avLst/>
          </a:prstGeom>
          <a:solidFill>
            <a:schemeClr val="bg1"/>
          </a:solidFill>
        </p:spPr>
        <p:txBody>
          <a:bodyPr vert="horz" anchor="ctr">
            <a:noAutofit/>
          </a:bodyPr>
          <a:lstStyle>
            <a:lvl1pPr marL="0" indent="0" algn="r">
              <a:lnSpc>
                <a:spcPct val="90000"/>
              </a:lnSpc>
              <a:spcBef>
                <a:spcPts val="0"/>
              </a:spcBef>
              <a:buNone/>
              <a:defRPr sz="2400" b="1" cap="none" baseline="0">
                <a:solidFill>
                  <a:schemeClr val="accent1"/>
                </a:solidFill>
              </a:defRPr>
            </a:lvl1pPr>
          </a:lstStyle>
          <a:p>
            <a:pPr lvl="0"/>
            <a:r>
              <a:rPr lang="fr-FR" dirty="0" smtClean="0"/>
              <a:t> Titre de votre chapitre</a:t>
            </a:r>
            <a:endParaRPr lang="fr-FR" dirty="0"/>
          </a:p>
        </p:txBody>
      </p:sp>
    </p:spTree>
    <p:extLst>
      <p:ext uri="{BB962C8B-B14F-4D97-AF65-F5344CB8AC3E}">
        <p14:creationId xmlns:p14="http://schemas.microsoft.com/office/powerpoint/2010/main" val="3118035765"/>
      </p:ext>
    </p:extLst>
  </p:cSld>
  <p:clrMapOvr>
    <a:masterClrMapping/>
  </p:clrMapOvr>
  <p:timing>
    <p:tnLst>
      <p:par>
        <p:cTn id="1" dur="indefinite" restart="never" nodeType="tmRoot"/>
      </p:par>
    </p:tnLst>
  </p:timing>
</p:sldLayout>
</file>

<file path=ppt/slideLayouts/slideLayout191.xml><?xml version="1.0" encoding="utf-8"?>
<p:sldLayout xmlns:a="http://schemas.openxmlformats.org/drawingml/2006/main" xmlns:r="http://schemas.openxmlformats.org/officeDocument/2006/relationships" xmlns:p="http://schemas.openxmlformats.org/presentationml/2006/main" showMasterSp="0" preserve="1" userDrawn="1">
  <p:cSld name="1_Disposition personnalisée">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rgbClr val="30284E"/>
              </a:solidFill>
            </a:endParaRPr>
          </a:p>
        </p:txBody>
      </p:sp>
      <p:sp>
        <p:nvSpPr>
          <p:cNvPr id="7" name="Espace réservé du contenu 2"/>
          <p:cNvSpPr>
            <a:spLocks noGrp="1"/>
          </p:cNvSpPr>
          <p:nvPr>
            <p:ph idx="1" hasCustomPrompt="1"/>
          </p:nvPr>
        </p:nvSpPr>
        <p:spPr>
          <a:xfrm>
            <a:off x="-1" y="0"/>
            <a:ext cx="9144000" cy="6858000"/>
          </a:xfrm>
          <a:prstGeom prst="rect">
            <a:avLst/>
          </a:prstGeom>
          <a:ln>
            <a:noFill/>
          </a:ln>
        </p:spPr>
        <p:txBody>
          <a:bodyPr/>
          <a:lstStyle>
            <a:lvl1pPr marL="0" indent="0">
              <a:buNone/>
              <a:defRPr baseline="0"/>
            </a:lvl1pPr>
          </a:lstStyle>
          <a:p>
            <a:pPr lvl="0"/>
            <a:r>
              <a:rPr lang="fr-FR" dirty="0"/>
              <a:t>image de fond foncée</a:t>
            </a:r>
          </a:p>
        </p:txBody>
      </p:sp>
      <p:sp>
        <p:nvSpPr>
          <p:cNvPr id="6" name="Espace réservé du texte 2"/>
          <p:cNvSpPr>
            <a:spLocks noGrp="1"/>
          </p:cNvSpPr>
          <p:nvPr>
            <p:ph type="body" sz="quarter" idx="10" hasCustomPrompt="1"/>
          </p:nvPr>
        </p:nvSpPr>
        <p:spPr>
          <a:xfrm>
            <a:off x="0" y="4826000"/>
            <a:ext cx="7200899" cy="746368"/>
          </a:xfrm>
          <a:prstGeom prst="rect">
            <a:avLst/>
          </a:prstGeom>
          <a:solidFill>
            <a:schemeClr val="bg1"/>
          </a:solidFill>
        </p:spPr>
        <p:txBody>
          <a:bodyPr vert="horz" anchor="ctr">
            <a:noAutofit/>
          </a:bodyPr>
          <a:lstStyle>
            <a:lvl1pPr marL="0" indent="0" algn="r">
              <a:lnSpc>
                <a:spcPct val="90000"/>
              </a:lnSpc>
              <a:spcBef>
                <a:spcPts val="0"/>
              </a:spcBef>
              <a:buNone/>
              <a:defRPr sz="2400" b="1" cap="none" baseline="0">
                <a:solidFill>
                  <a:schemeClr val="accent2"/>
                </a:solidFill>
              </a:defRPr>
            </a:lvl1pPr>
          </a:lstStyle>
          <a:p>
            <a:pPr lvl="0"/>
            <a:r>
              <a:rPr lang="fr-FR" dirty="0" smtClean="0"/>
              <a:t> Titre de votre chapitre</a:t>
            </a:r>
            <a:endParaRPr lang="fr-FR" dirty="0"/>
          </a:p>
        </p:txBody>
      </p:sp>
      <p:pic>
        <p:nvPicPr>
          <p:cNvPr id="8" name="Image 7" descr="Logopvalpptblan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16267" y="4579815"/>
            <a:ext cx="1712363" cy="992553"/>
          </a:xfrm>
          <a:prstGeom prst="rect">
            <a:avLst/>
          </a:prstGeom>
        </p:spPr>
      </p:pic>
    </p:spTree>
    <p:extLst>
      <p:ext uri="{BB962C8B-B14F-4D97-AF65-F5344CB8AC3E}">
        <p14:creationId xmlns:p14="http://schemas.microsoft.com/office/powerpoint/2010/main" val="2276680062"/>
      </p:ext>
    </p:extLst>
  </p:cSld>
  <p:clrMapOvr>
    <a:masterClrMapping/>
  </p:clrMapOvr>
  <p:timing>
    <p:tnLst>
      <p:par>
        <p:cTn id="1" dur="indefinite" restart="never" nodeType="tmRoot"/>
      </p:par>
    </p:tn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showMasterSp="0" preserve="1" userDrawn="1">
  <p:cSld name="2_Disposition personnalisée">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rgbClr val="30284E"/>
              </a:solidFill>
            </a:endParaRPr>
          </a:p>
        </p:txBody>
      </p:sp>
      <p:sp>
        <p:nvSpPr>
          <p:cNvPr id="6" name="Espace réservé du contenu 2"/>
          <p:cNvSpPr>
            <a:spLocks noGrp="1"/>
          </p:cNvSpPr>
          <p:nvPr>
            <p:ph idx="1" hasCustomPrompt="1"/>
          </p:nvPr>
        </p:nvSpPr>
        <p:spPr>
          <a:xfrm>
            <a:off x="0" y="0"/>
            <a:ext cx="9144000" cy="6858000"/>
          </a:xfrm>
          <a:prstGeom prst="rect">
            <a:avLst/>
          </a:prstGeom>
          <a:ln>
            <a:noFill/>
          </a:ln>
        </p:spPr>
        <p:txBody>
          <a:bodyPr/>
          <a:lstStyle>
            <a:lvl1pPr marL="0" indent="0">
              <a:buNone/>
              <a:defRPr baseline="0"/>
            </a:lvl1pPr>
          </a:lstStyle>
          <a:p>
            <a:pPr lvl="0"/>
            <a:r>
              <a:rPr lang="fr-FR" dirty="0"/>
              <a:t>image de fond foncée</a:t>
            </a:r>
          </a:p>
        </p:txBody>
      </p:sp>
      <p:pic>
        <p:nvPicPr>
          <p:cNvPr id="8" name="Image 7" descr="Logopvalpptblan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05471" y="4579815"/>
            <a:ext cx="1712363" cy="992553"/>
          </a:xfrm>
          <a:prstGeom prst="rect">
            <a:avLst/>
          </a:prstGeom>
        </p:spPr>
      </p:pic>
      <p:sp>
        <p:nvSpPr>
          <p:cNvPr id="7" name="Espace réservé du texte 2"/>
          <p:cNvSpPr>
            <a:spLocks noGrp="1"/>
          </p:cNvSpPr>
          <p:nvPr>
            <p:ph type="body" sz="quarter" idx="10" hasCustomPrompt="1"/>
          </p:nvPr>
        </p:nvSpPr>
        <p:spPr>
          <a:xfrm>
            <a:off x="0" y="4826000"/>
            <a:ext cx="7200899" cy="746368"/>
          </a:xfrm>
          <a:prstGeom prst="rect">
            <a:avLst/>
          </a:prstGeom>
          <a:solidFill>
            <a:schemeClr val="bg1"/>
          </a:solidFill>
        </p:spPr>
        <p:txBody>
          <a:bodyPr vert="horz" anchor="ctr">
            <a:noAutofit/>
          </a:bodyPr>
          <a:lstStyle>
            <a:lvl1pPr marL="0" indent="0" algn="r">
              <a:lnSpc>
                <a:spcPct val="90000"/>
              </a:lnSpc>
              <a:spcBef>
                <a:spcPts val="0"/>
              </a:spcBef>
              <a:buNone/>
              <a:defRPr sz="2400" b="1" cap="none" baseline="0">
                <a:solidFill>
                  <a:schemeClr val="accent3"/>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3563728847"/>
      </p:ext>
    </p:extLst>
  </p:cSld>
  <p:clrMapOvr>
    <a:masterClrMapping/>
  </p:clrMapOvr>
  <p:timing>
    <p:tnLst>
      <p:par>
        <p:cTn id="1" dur="indefinite" restart="never" nodeType="tmRoot"/>
      </p:par>
    </p:tnLst>
  </p:timing>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userDrawn="1">
  <p:cSld name="3_Disposition personnalisée">
    <p:spTree>
      <p:nvGrpSpPr>
        <p:cNvPr id="1" name=""/>
        <p:cNvGrpSpPr/>
        <p:nvPr/>
      </p:nvGrpSpPr>
      <p:grpSpPr>
        <a:xfrm>
          <a:off x="0" y="0"/>
          <a:ext cx="0" cy="0"/>
          <a:chOff x="0" y="0"/>
          <a:chExt cx="0" cy="0"/>
        </a:xfrm>
      </p:grpSpPr>
      <p:sp>
        <p:nvSpPr>
          <p:cNvPr id="4" name="Espace réservé pour une image  3"/>
          <p:cNvSpPr>
            <a:spLocks noGrp="1"/>
          </p:cNvSpPr>
          <p:nvPr>
            <p:ph type="pic" sz="quarter" idx="11"/>
          </p:nvPr>
        </p:nvSpPr>
        <p:spPr>
          <a:xfrm>
            <a:off x="0" y="0"/>
            <a:ext cx="9144000" cy="6858000"/>
          </a:xfrm>
          <a:prstGeom prst="rect">
            <a:avLst/>
          </a:prstGeom>
        </p:spPr>
        <p:txBody>
          <a:bodyPr vert="horz"/>
          <a:lstStyle/>
          <a:p>
            <a:endParaRPr lang="fr-FR"/>
          </a:p>
        </p:txBody>
      </p:sp>
      <p:pic>
        <p:nvPicPr>
          <p:cNvPr id="8" name="Image 7" descr="Logopvalpp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15199" y="4580664"/>
            <a:ext cx="1695938" cy="983031"/>
          </a:xfrm>
          <a:prstGeom prst="rect">
            <a:avLst/>
          </a:prstGeom>
        </p:spPr>
      </p:pic>
      <p:sp>
        <p:nvSpPr>
          <p:cNvPr id="6" name="Espace réservé du texte 2"/>
          <p:cNvSpPr>
            <a:spLocks noGrp="1"/>
          </p:cNvSpPr>
          <p:nvPr>
            <p:ph type="body" sz="quarter" idx="10" hasCustomPrompt="1"/>
          </p:nvPr>
        </p:nvSpPr>
        <p:spPr>
          <a:xfrm>
            <a:off x="0" y="4825999"/>
            <a:ext cx="7200899" cy="737695"/>
          </a:xfrm>
          <a:prstGeom prst="rect">
            <a:avLst/>
          </a:prstGeom>
          <a:solidFill>
            <a:schemeClr val="tx1"/>
          </a:solidFill>
        </p:spPr>
        <p:txBody>
          <a:bodyPr vert="horz" anchor="ctr">
            <a:noAutofit/>
          </a:bodyPr>
          <a:lstStyle>
            <a:lvl1pPr marL="0" indent="0" algn="r">
              <a:lnSpc>
                <a:spcPct val="90000"/>
              </a:lnSpc>
              <a:spcBef>
                <a:spcPts val="0"/>
              </a:spcBef>
              <a:buNone/>
              <a:defRPr sz="2400" b="1" cap="none" baseline="0">
                <a:solidFill>
                  <a:schemeClr val="bg1"/>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4244732214"/>
      </p:ext>
    </p:extLst>
  </p:cSld>
  <p:clrMapOvr>
    <a:masterClrMapping/>
  </p:clrMapOvr>
  <p:timing>
    <p:tnLst>
      <p:par>
        <p:cTn id="1" dur="indefinite" restart="never" nodeType="tmRoot"/>
      </p:par>
    </p:tnLst>
  </p:timing>
</p:sldLayout>
</file>

<file path=ppt/slideLayouts/slideLayout194.xml><?xml version="1.0" encoding="utf-8"?>
<p:sldLayout xmlns:a="http://schemas.openxmlformats.org/drawingml/2006/main" xmlns:r="http://schemas.openxmlformats.org/officeDocument/2006/relationships" xmlns:p="http://schemas.openxmlformats.org/presentationml/2006/main" showMasterSp="0" preserve="1" userDrawn="1">
  <p:cSld name="5_Disposition personnalisée">
    <p:spTree>
      <p:nvGrpSpPr>
        <p:cNvPr id="1" name=""/>
        <p:cNvGrpSpPr/>
        <p:nvPr/>
      </p:nvGrpSpPr>
      <p:grpSpPr>
        <a:xfrm>
          <a:off x="0" y="0"/>
          <a:ext cx="0" cy="0"/>
          <a:chOff x="0" y="0"/>
          <a:chExt cx="0" cy="0"/>
        </a:xfrm>
      </p:grpSpPr>
      <p:sp>
        <p:nvSpPr>
          <p:cNvPr id="7" name="Espace réservé pour une image  3"/>
          <p:cNvSpPr>
            <a:spLocks noGrp="1"/>
          </p:cNvSpPr>
          <p:nvPr>
            <p:ph type="pic" sz="quarter" idx="11"/>
          </p:nvPr>
        </p:nvSpPr>
        <p:spPr>
          <a:xfrm>
            <a:off x="0" y="0"/>
            <a:ext cx="9144000" cy="6858000"/>
          </a:xfrm>
          <a:prstGeom prst="rect">
            <a:avLst/>
          </a:prstGeom>
        </p:spPr>
        <p:txBody>
          <a:bodyPr vert="horz"/>
          <a:lstStyle/>
          <a:p>
            <a:endParaRPr lang="fr-FR"/>
          </a:p>
        </p:txBody>
      </p:sp>
      <p:pic>
        <p:nvPicPr>
          <p:cNvPr id="8" name="Image 7" descr="Logopvalpp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15199" y="4580664"/>
            <a:ext cx="1695938" cy="983031"/>
          </a:xfrm>
          <a:prstGeom prst="rect">
            <a:avLst/>
          </a:prstGeom>
        </p:spPr>
      </p:pic>
      <p:sp>
        <p:nvSpPr>
          <p:cNvPr id="6" name="Espace réservé du texte 2"/>
          <p:cNvSpPr>
            <a:spLocks noGrp="1"/>
          </p:cNvSpPr>
          <p:nvPr>
            <p:ph type="body" sz="quarter" idx="10" hasCustomPrompt="1"/>
          </p:nvPr>
        </p:nvSpPr>
        <p:spPr>
          <a:xfrm>
            <a:off x="0" y="4825999"/>
            <a:ext cx="7200899" cy="737695"/>
          </a:xfrm>
          <a:prstGeom prst="rect">
            <a:avLst/>
          </a:prstGeom>
          <a:solidFill>
            <a:schemeClr val="accent1"/>
          </a:solidFill>
        </p:spPr>
        <p:txBody>
          <a:bodyPr vert="horz" anchor="ctr">
            <a:noAutofit/>
          </a:bodyPr>
          <a:lstStyle>
            <a:lvl1pPr marL="0" indent="0" algn="r">
              <a:lnSpc>
                <a:spcPct val="90000"/>
              </a:lnSpc>
              <a:spcBef>
                <a:spcPts val="0"/>
              </a:spcBef>
              <a:buNone/>
              <a:defRPr sz="2400" b="1" cap="none" baseline="0">
                <a:solidFill>
                  <a:schemeClr val="bg1"/>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2140308334"/>
      </p:ext>
    </p:extLst>
  </p:cSld>
  <p:clrMapOvr>
    <a:masterClrMapping/>
  </p:clrMapOvr>
  <p:timing>
    <p:tnLst>
      <p:par>
        <p:cTn id="1" dur="indefinite" restart="never" nodeType="tmRoot"/>
      </p:par>
    </p:tn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showMasterSp="0" preserve="1" userDrawn="1">
  <p:cSld name="1_Titre et contenu">
    <p:spTree>
      <p:nvGrpSpPr>
        <p:cNvPr id="1" name=""/>
        <p:cNvGrpSpPr/>
        <p:nvPr/>
      </p:nvGrpSpPr>
      <p:grpSpPr>
        <a:xfrm>
          <a:off x="0" y="0"/>
          <a:ext cx="0" cy="0"/>
          <a:chOff x="0" y="0"/>
          <a:chExt cx="0" cy="0"/>
        </a:xfrm>
      </p:grpSpPr>
      <p:sp>
        <p:nvSpPr>
          <p:cNvPr id="7" name="Espace réservé pour une image  3"/>
          <p:cNvSpPr>
            <a:spLocks noGrp="1"/>
          </p:cNvSpPr>
          <p:nvPr>
            <p:ph type="pic" sz="quarter" idx="11"/>
          </p:nvPr>
        </p:nvSpPr>
        <p:spPr>
          <a:xfrm>
            <a:off x="0" y="0"/>
            <a:ext cx="9144000" cy="6858000"/>
          </a:xfrm>
          <a:prstGeom prst="rect">
            <a:avLst/>
          </a:prstGeom>
        </p:spPr>
        <p:txBody>
          <a:bodyPr vert="horz"/>
          <a:lstStyle/>
          <a:p>
            <a:endParaRPr lang="fr-FR"/>
          </a:p>
        </p:txBody>
      </p:sp>
      <p:pic>
        <p:nvPicPr>
          <p:cNvPr id="6" name="Image 5" descr="Logopvalpp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15199" y="4580664"/>
            <a:ext cx="1695938" cy="983031"/>
          </a:xfrm>
          <a:prstGeom prst="rect">
            <a:avLst/>
          </a:prstGeom>
        </p:spPr>
      </p:pic>
      <p:sp>
        <p:nvSpPr>
          <p:cNvPr id="5" name="Espace réservé du texte 2"/>
          <p:cNvSpPr>
            <a:spLocks noGrp="1"/>
          </p:cNvSpPr>
          <p:nvPr>
            <p:ph type="body" sz="quarter" idx="10" hasCustomPrompt="1"/>
          </p:nvPr>
        </p:nvSpPr>
        <p:spPr>
          <a:xfrm>
            <a:off x="0" y="4825999"/>
            <a:ext cx="7200899" cy="737695"/>
          </a:xfrm>
          <a:prstGeom prst="rect">
            <a:avLst/>
          </a:prstGeom>
          <a:solidFill>
            <a:schemeClr val="accent2"/>
          </a:solidFill>
        </p:spPr>
        <p:txBody>
          <a:bodyPr vert="horz" anchor="ctr">
            <a:noAutofit/>
          </a:bodyPr>
          <a:lstStyle>
            <a:lvl1pPr marL="0" indent="0" algn="r">
              <a:lnSpc>
                <a:spcPct val="90000"/>
              </a:lnSpc>
              <a:spcBef>
                <a:spcPts val="0"/>
              </a:spcBef>
              <a:buNone/>
              <a:defRPr sz="2400" b="1" cap="none" baseline="0">
                <a:solidFill>
                  <a:schemeClr val="bg1"/>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950434690"/>
      </p:ext>
    </p:extLst>
  </p:cSld>
  <p:clrMapOvr>
    <a:masterClrMapping/>
  </p:clrMapOvr>
  <p:timing>
    <p:tnLst>
      <p:par>
        <p:cTn id="1" dur="indefinite" restart="never" nodeType="tmRoot"/>
      </p:par>
    </p:tn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showMasterSp="0" preserve="1" userDrawn="1">
  <p:cSld name="4_Disposition personnalisée">
    <p:spTree>
      <p:nvGrpSpPr>
        <p:cNvPr id="1" name=""/>
        <p:cNvGrpSpPr/>
        <p:nvPr/>
      </p:nvGrpSpPr>
      <p:grpSpPr>
        <a:xfrm>
          <a:off x="0" y="0"/>
          <a:ext cx="0" cy="0"/>
          <a:chOff x="0" y="0"/>
          <a:chExt cx="0" cy="0"/>
        </a:xfrm>
      </p:grpSpPr>
      <p:sp>
        <p:nvSpPr>
          <p:cNvPr id="6" name="Espace réservé pour une image  3"/>
          <p:cNvSpPr>
            <a:spLocks noGrp="1"/>
          </p:cNvSpPr>
          <p:nvPr>
            <p:ph type="pic" sz="quarter" idx="11"/>
          </p:nvPr>
        </p:nvSpPr>
        <p:spPr>
          <a:xfrm>
            <a:off x="0" y="0"/>
            <a:ext cx="9144000" cy="6858000"/>
          </a:xfrm>
          <a:prstGeom prst="rect">
            <a:avLst/>
          </a:prstGeom>
        </p:spPr>
        <p:txBody>
          <a:bodyPr vert="horz"/>
          <a:lstStyle/>
          <a:p>
            <a:endParaRPr lang="fr-FR"/>
          </a:p>
        </p:txBody>
      </p:sp>
      <p:pic>
        <p:nvPicPr>
          <p:cNvPr id="5" name="Image 4" descr="Logopvalpptblan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76831" y="4634768"/>
            <a:ext cx="1344636" cy="779404"/>
          </a:xfrm>
          <a:prstGeom prst="rect">
            <a:avLst/>
          </a:prstGeom>
        </p:spPr>
      </p:pic>
      <p:pic>
        <p:nvPicPr>
          <p:cNvPr id="8" name="Image 7" descr="Logopvalppt.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15199" y="4580664"/>
            <a:ext cx="1695938" cy="983031"/>
          </a:xfrm>
          <a:prstGeom prst="rect">
            <a:avLst/>
          </a:prstGeom>
        </p:spPr>
      </p:pic>
      <p:sp>
        <p:nvSpPr>
          <p:cNvPr id="7" name="Espace réservé du texte 2"/>
          <p:cNvSpPr>
            <a:spLocks noGrp="1"/>
          </p:cNvSpPr>
          <p:nvPr>
            <p:ph type="body" sz="quarter" idx="10" hasCustomPrompt="1"/>
          </p:nvPr>
        </p:nvSpPr>
        <p:spPr>
          <a:xfrm>
            <a:off x="0" y="4825999"/>
            <a:ext cx="7200899" cy="737695"/>
          </a:xfrm>
          <a:prstGeom prst="rect">
            <a:avLst/>
          </a:prstGeom>
          <a:solidFill>
            <a:schemeClr val="accent3"/>
          </a:solidFill>
        </p:spPr>
        <p:txBody>
          <a:bodyPr vert="horz" anchor="ctr">
            <a:noAutofit/>
          </a:bodyPr>
          <a:lstStyle>
            <a:lvl1pPr marL="0" indent="0" algn="r">
              <a:lnSpc>
                <a:spcPct val="90000"/>
              </a:lnSpc>
              <a:spcBef>
                <a:spcPts val="0"/>
              </a:spcBef>
              <a:buNone/>
              <a:defRPr sz="2400" b="1" cap="none" baseline="0">
                <a:solidFill>
                  <a:schemeClr val="bg1"/>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3766735415"/>
      </p:ext>
    </p:extLst>
  </p:cSld>
  <p:clrMapOvr>
    <a:masterClrMapping/>
  </p:clrMapOvr>
  <p:timing>
    <p:tnLst>
      <p:par>
        <p:cTn id="1" dur="indefinite" restart="never" nodeType="tmRoot"/>
      </p:par>
    </p:tnLst>
  </p:timing>
</p:sldLayout>
</file>

<file path=ppt/slideLayouts/slideLayout197.xml><?xml version="1.0" encoding="utf-8"?>
<p:sldLayout xmlns:a="http://schemas.openxmlformats.org/drawingml/2006/main" xmlns:r="http://schemas.openxmlformats.org/officeDocument/2006/relationships" xmlns:p="http://schemas.openxmlformats.org/presentationml/2006/main" showMasterSp="0" preserve="1" userDrawn="1">
  <p:cSld name="6_Disposition personnalisée">
    <p:spTree>
      <p:nvGrpSpPr>
        <p:cNvPr id="1" name=""/>
        <p:cNvGrpSpPr/>
        <p:nvPr/>
      </p:nvGrpSpPr>
      <p:grpSpPr>
        <a:xfrm>
          <a:off x="0" y="0"/>
          <a:ext cx="0" cy="0"/>
          <a:chOff x="0" y="0"/>
          <a:chExt cx="0" cy="0"/>
        </a:xfrm>
      </p:grpSpPr>
      <p:sp>
        <p:nvSpPr>
          <p:cNvPr id="8" name="Espace réservé pour une image  3"/>
          <p:cNvSpPr>
            <a:spLocks noGrp="1"/>
          </p:cNvSpPr>
          <p:nvPr>
            <p:ph type="pic" sz="quarter" idx="11"/>
          </p:nvPr>
        </p:nvSpPr>
        <p:spPr>
          <a:xfrm>
            <a:off x="0" y="0"/>
            <a:ext cx="9144000" cy="6858000"/>
          </a:xfrm>
          <a:prstGeom prst="rect">
            <a:avLst/>
          </a:prstGeom>
        </p:spPr>
        <p:txBody>
          <a:bodyPr vert="horz"/>
          <a:lstStyle/>
          <a:p>
            <a:endParaRPr lang="fr-FR"/>
          </a:p>
        </p:txBody>
      </p:sp>
      <p:pic>
        <p:nvPicPr>
          <p:cNvPr id="11" name="Image 10" descr="Logopvalpptblan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05471" y="4579815"/>
            <a:ext cx="1712363" cy="992553"/>
          </a:xfrm>
          <a:prstGeom prst="rect">
            <a:avLst/>
          </a:prstGeom>
        </p:spPr>
      </p:pic>
      <p:sp>
        <p:nvSpPr>
          <p:cNvPr id="5" name="Espace réservé du texte 2"/>
          <p:cNvSpPr>
            <a:spLocks noGrp="1"/>
          </p:cNvSpPr>
          <p:nvPr>
            <p:ph type="body" sz="quarter" idx="10" hasCustomPrompt="1"/>
          </p:nvPr>
        </p:nvSpPr>
        <p:spPr>
          <a:xfrm>
            <a:off x="0" y="4825999"/>
            <a:ext cx="7200899" cy="737695"/>
          </a:xfrm>
          <a:prstGeom prst="rect">
            <a:avLst/>
          </a:prstGeom>
          <a:solidFill>
            <a:schemeClr val="bg1"/>
          </a:solidFill>
        </p:spPr>
        <p:txBody>
          <a:bodyPr vert="horz" anchor="ctr">
            <a:noAutofit/>
          </a:bodyPr>
          <a:lstStyle>
            <a:lvl1pPr marL="0" indent="0" algn="r">
              <a:lnSpc>
                <a:spcPct val="90000"/>
              </a:lnSpc>
              <a:spcBef>
                <a:spcPts val="0"/>
              </a:spcBef>
              <a:buNone/>
              <a:defRPr sz="2400" b="1" cap="none" baseline="0">
                <a:solidFill>
                  <a:schemeClr val="tx1"/>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95366856"/>
      </p:ext>
    </p:extLst>
  </p:cSld>
  <p:clrMapOvr>
    <a:masterClrMapping/>
  </p:clrMapOvr>
  <p:timing>
    <p:tnLst>
      <p:par>
        <p:cTn id="1" dur="indefinite" restart="never" nodeType="tmRoot"/>
      </p:par>
    </p:tnLst>
  </p:timing>
</p:sldLayout>
</file>

<file path=ppt/slideLayouts/slideLayout198.xml><?xml version="1.0" encoding="utf-8"?>
<p:sldLayout xmlns:a="http://schemas.openxmlformats.org/drawingml/2006/main" xmlns:r="http://schemas.openxmlformats.org/officeDocument/2006/relationships" xmlns:p="http://schemas.openxmlformats.org/presentationml/2006/main" showMasterSp="0" preserve="1" userDrawn="1">
  <p:cSld name="2_Diapositive de titre">
    <p:spTree>
      <p:nvGrpSpPr>
        <p:cNvPr id="1" name=""/>
        <p:cNvGrpSpPr/>
        <p:nvPr/>
      </p:nvGrpSpPr>
      <p:grpSpPr>
        <a:xfrm>
          <a:off x="0" y="0"/>
          <a:ext cx="0" cy="0"/>
          <a:chOff x="0" y="0"/>
          <a:chExt cx="0" cy="0"/>
        </a:xfrm>
      </p:grpSpPr>
      <p:sp>
        <p:nvSpPr>
          <p:cNvPr id="9" name="Rectangle 8"/>
          <p:cNvSpPr/>
          <p:nvPr userDrawn="1"/>
        </p:nvSpPr>
        <p:spPr>
          <a:xfrm>
            <a:off x="0" y="4715933"/>
            <a:ext cx="9144000" cy="13038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10" name="Rectangle 9"/>
          <p:cNvSpPr/>
          <p:nvPr userDrawn="1"/>
        </p:nvSpPr>
        <p:spPr>
          <a:xfrm>
            <a:off x="0" y="0"/>
            <a:ext cx="9144000" cy="4715933"/>
          </a:xfrm>
          <a:prstGeom prst="rect">
            <a:avLst/>
          </a:prstGeom>
          <a:solidFill>
            <a:srgbClr val="3C3C3B"/>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rgbClr val="30284E"/>
              </a:solidFill>
            </a:endParaRPr>
          </a:p>
        </p:txBody>
      </p:sp>
      <p:pic>
        <p:nvPicPr>
          <p:cNvPr id="12" name="Image 11" descr="Logopvalpp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05829" y="4940054"/>
            <a:ext cx="1549209" cy="897981"/>
          </a:xfrm>
          <a:prstGeom prst="rect">
            <a:avLst/>
          </a:prstGeom>
        </p:spPr>
      </p:pic>
      <p:sp>
        <p:nvSpPr>
          <p:cNvPr id="14" name="Rectangle 13"/>
          <p:cNvSpPr/>
          <p:nvPr userDrawn="1"/>
        </p:nvSpPr>
        <p:spPr>
          <a:xfrm>
            <a:off x="0" y="6019800"/>
            <a:ext cx="9144000" cy="838200"/>
          </a:xfrm>
          <a:prstGeom prst="rect">
            <a:avLst/>
          </a:prstGeom>
          <a:solidFill>
            <a:srgbClr val="3C3C3B"/>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rgbClr val="30284E"/>
              </a:solidFill>
            </a:endParaRPr>
          </a:p>
        </p:txBody>
      </p:sp>
      <p:sp>
        <p:nvSpPr>
          <p:cNvPr id="16" name="Espace réservé du texte 15"/>
          <p:cNvSpPr>
            <a:spLocks noGrp="1"/>
          </p:cNvSpPr>
          <p:nvPr>
            <p:ph type="body" sz="quarter" idx="10" hasCustomPrompt="1"/>
          </p:nvPr>
        </p:nvSpPr>
        <p:spPr>
          <a:xfrm>
            <a:off x="6360685" y="5127072"/>
            <a:ext cx="1728000" cy="288000"/>
          </a:xfrm>
          <a:prstGeom prst="rect">
            <a:avLst/>
          </a:prstGeom>
        </p:spPr>
        <p:txBody>
          <a:bodyPr lIns="0" tIns="0" rIns="0" bIns="0"/>
          <a:lstStyle>
            <a:lvl1pPr marL="0" indent="0">
              <a:spcBef>
                <a:spcPts val="0"/>
              </a:spcBef>
              <a:buNone/>
              <a:defRPr sz="1800"/>
            </a:lvl1pPr>
            <a:lvl5pPr marL="0" indent="0" algn="l">
              <a:spcBef>
                <a:spcPts val="0"/>
              </a:spcBef>
              <a:buNone/>
              <a:defRPr sz="1800" b="0" baseline="0">
                <a:solidFill>
                  <a:srgbClr val="3C3C3B"/>
                </a:solidFill>
              </a:defRPr>
            </a:lvl5pPr>
          </a:lstStyle>
          <a:p>
            <a:pPr lvl="4"/>
            <a:r>
              <a:rPr lang="fr-FR" dirty="0" smtClean="0"/>
              <a:t>06 00 00 00 00</a:t>
            </a:r>
          </a:p>
        </p:txBody>
      </p:sp>
      <p:sp>
        <p:nvSpPr>
          <p:cNvPr id="18" name="Espace réservé du texte 17"/>
          <p:cNvSpPr>
            <a:spLocks noGrp="1"/>
          </p:cNvSpPr>
          <p:nvPr>
            <p:ph type="body" sz="quarter" idx="11" hasCustomPrompt="1"/>
          </p:nvPr>
        </p:nvSpPr>
        <p:spPr>
          <a:xfrm>
            <a:off x="4697369" y="4845715"/>
            <a:ext cx="4064000" cy="276619"/>
          </a:xfrm>
          <a:prstGeom prst="rect">
            <a:avLst/>
          </a:prstGeom>
        </p:spPr>
        <p:txBody>
          <a:bodyPr/>
          <a:lstStyle>
            <a:lvl1pPr marL="0" indent="0">
              <a:buNone/>
              <a:defRPr sz="1800" b="1" baseline="0">
                <a:solidFill>
                  <a:srgbClr val="3C3C3B"/>
                </a:solidFill>
              </a:defRPr>
            </a:lvl1pPr>
          </a:lstStyle>
          <a:p>
            <a:pPr lvl="0"/>
            <a:r>
              <a:rPr lang="fr-FR" dirty="0" smtClean="0"/>
              <a:t>Nom Prénom - Fonction</a:t>
            </a:r>
            <a:endParaRPr lang="fr-FR" dirty="0"/>
          </a:p>
        </p:txBody>
      </p:sp>
      <p:sp>
        <p:nvSpPr>
          <p:cNvPr id="19" name="ZoneTexte 18"/>
          <p:cNvSpPr txBox="1"/>
          <p:nvPr userDrawn="1"/>
        </p:nvSpPr>
        <p:spPr>
          <a:xfrm>
            <a:off x="4696994" y="5344068"/>
            <a:ext cx="4064375" cy="369332"/>
          </a:xfrm>
          <a:prstGeom prst="rect">
            <a:avLst/>
          </a:prstGeom>
          <a:noFill/>
        </p:spPr>
        <p:txBody>
          <a:bodyPr wrap="square" rtlCol="0">
            <a:spAutoFit/>
          </a:bodyPr>
          <a:lstStyle/>
          <a:p>
            <a:r>
              <a:rPr lang="fr-FR" dirty="0" smtClean="0">
                <a:solidFill>
                  <a:srgbClr val="3C3C3B"/>
                </a:solidFill>
              </a:rPr>
              <a:t>46, avenue Kléber – 75 116 Paris</a:t>
            </a:r>
            <a:endParaRPr lang="fr-FR" dirty="0">
              <a:solidFill>
                <a:srgbClr val="3C3C3B"/>
              </a:solidFill>
            </a:endParaRPr>
          </a:p>
        </p:txBody>
      </p:sp>
      <p:sp>
        <p:nvSpPr>
          <p:cNvPr id="11" name="Espace réservé pour une image  8"/>
          <p:cNvSpPr>
            <a:spLocks noGrp="1" noChangeAspect="1"/>
          </p:cNvSpPr>
          <p:nvPr>
            <p:ph type="pic" sz="quarter" idx="12"/>
          </p:nvPr>
        </p:nvSpPr>
        <p:spPr>
          <a:xfrm>
            <a:off x="1171491" y="4562475"/>
            <a:ext cx="1368888" cy="1610784"/>
          </a:xfrm>
          <a:prstGeom prst="rect">
            <a:avLst/>
          </a:prstGeom>
        </p:spPr>
        <p:txBody>
          <a:bodyPr/>
          <a:lstStyle>
            <a:lvl1pPr>
              <a:defRPr sz="1000"/>
            </a:lvl1pPr>
          </a:lstStyle>
          <a:p>
            <a:endParaRPr lang="fr-FR" dirty="0"/>
          </a:p>
        </p:txBody>
      </p:sp>
      <p:sp>
        <p:nvSpPr>
          <p:cNvPr id="2" name="Rectangle 1"/>
          <p:cNvSpPr/>
          <p:nvPr userDrawn="1"/>
        </p:nvSpPr>
        <p:spPr>
          <a:xfrm>
            <a:off x="0" y="1966578"/>
            <a:ext cx="9144000" cy="830997"/>
          </a:xfrm>
          <a:prstGeom prst="rect">
            <a:avLst/>
          </a:prstGeom>
        </p:spPr>
        <p:txBody>
          <a:bodyPr wrap="square">
            <a:spAutoFit/>
          </a:bodyPr>
          <a:lstStyle/>
          <a:p>
            <a:pPr algn="ctr"/>
            <a:r>
              <a:rPr lang="fr-FR" sz="2400" dirty="0" smtClean="0">
                <a:solidFill>
                  <a:prstClr val="white"/>
                </a:solidFill>
              </a:rPr>
              <a:t>Poursuivre notre échange et avancer ensemble</a:t>
            </a:r>
          </a:p>
          <a:p>
            <a:pPr algn="ctr"/>
            <a:r>
              <a:rPr lang="fr-FR" sz="2400" dirty="0" smtClean="0">
                <a:solidFill>
                  <a:prstClr val="white"/>
                </a:solidFill>
              </a:rPr>
              <a:t>pour vous aider à créer votre Monde de Performance</a:t>
            </a:r>
          </a:p>
        </p:txBody>
      </p:sp>
      <p:sp>
        <p:nvSpPr>
          <p:cNvPr id="13" name="ZoneTexte 12"/>
          <p:cNvSpPr txBox="1"/>
          <p:nvPr userDrawn="1"/>
        </p:nvSpPr>
        <p:spPr>
          <a:xfrm>
            <a:off x="4784943" y="5127072"/>
            <a:ext cx="1728592" cy="288000"/>
          </a:xfrm>
          <a:prstGeom prst="rect">
            <a:avLst/>
          </a:prstGeom>
          <a:noFill/>
        </p:spPr>
        <p:txBody>
          <a:bodyPr wrap="square" lIns="0" tIns="0" rIns="0" bIns="0" rtlCol="0">
            <a:spAutoFit/>
          </a:bodyPr>
          <a:lstStyle/>
          <a:p>
            <a:r>
              <a:rPr lang="fr-FR" dirty="0" smtClean="0">
                <a:solidFill>
                  <a:srgbClr val="3C3C3B"/>
                </a:solidFill>
              </a:rPr>
              <a:t>01 44 34 23 00 – </a:t>
            </a:r>
            <a:endParaRPr lang="fr-FR" dirty="0">
              <a:solidFill>
                <a:srgbClr val="3C3C3B"/>
              </a:solidFill>
            </a:endParaRPr>
          </a:p>
        </p:txBody>
      </p:sp>
    </p:spTree>
    <p:extLst>
      <p:ext uri="{BB962C8B-B14F-4D97-AF65-F5344CB8AC3E}">
        <p14:creationId xmlns:p14="http://schemas.microsoft.com/office/powerpoint/2010/main" val="3436068562"/>
      </p:ext>
    </p:extLst>
  </p:cSld>
  <p:clrMapOvr>
    <a:masterClrMapping/>
  </p:clrMapOvr>
  <p:timing>
    <p:tnLst>
      <p:par>
        <p:cTn id="1" dur="indefinite" restart="never" nodeType="tmRoot"/>
      </p:par>
    </p:tnLst>
  </p:timing>
</p:sldLayout>
</file>

<file path=ppt/slideLayouts/slideLayout199.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4" name="Picture 2" descr="9810 Logo P-Val rv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3913" y="5743575"/>
            <a:ext cx="1676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25" y="1341438"/>
            <a:ext cx="782002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9"/>
          <p:cNvGraphicFramePr>
            <a:graphicFrameLocks noChangeAspect="1"/>
          </p:cNvGraphicFramePr>
          <p:nvPr/>
        </p:nvGraphicFramePr>
        <p:xfrm>
          <a:off x="2916238" y="3309938"/>
          <a:ext cx="5899150" cy="2279650"/>
        </p:xfrm>
        <a:graphic>
          <a:graphicData uri="http://schemas.openxmlformats.org/presentationml/2006/ole">
            <mc:AlternateContent xmlns:mc="http://schemas.openxmlformats.org/markup-compatibility/2006">
              <mc:Choice xmlns:v="urn:schemas-microsoft-com:vml" Requires="v">
                <p:oleObj spid="_x0000_s10303" name="Image bitmap" r:id="rId5" imgW="5323810" imgH="2057143" progId="PBrush">
                  <p:embed/>
                </p:oleObj>
              </mc:Choice>
              <mc:Fallback>
                <p:oleObj name="Image bitmap" r:id="rId5" imgW="5323810" imgH="2057143" progId="PBrush">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3309938"/>
                        <a:ext cx="5899150" cy="2279650"/>
                      </a:xfrm>
                      <a:prstGeom prst="rect">
                        <a:avLst/>
                      </a:prstGeom>
                      <a:noFill/>
                      <a:ln>
                        <a:noFill/>
                      </a:ln>
                      <a:effectLst/>
                      <a:extLst>
                        <a:ext uri="{909E8E84-426E-40DD-AFC4-6F175D3DCCD1}">
                          <a14:hiddenFill xmlns:a14="http://schemas.microsoft.com/office/drawing/2010/main">
                            <a:gradFill rotWithShape="0">
                              <a:gsLst>
                                <a:gs pos="0">
                                  <a:srgbClr val="FFFFFF"/>
                                </a:gs>
                                <a:gs pos="100000">
                                  <a:schemeClr val="accent2"/>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6"/>
          <p:cNvSpPr>
            <a:spLocks noChangeArrowheads="1"/>
          </p:cNvSpPr>
          <p:nvPr userDrawn="1"/>
        </p:nvSpPr>
        <p:spPr bwMode="auto">
          <a:xfrm>
            <a:off x="1000125" y="4651375"/>
            <a:ext cx="2132013"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sz="1400" b="1">
                <a:solidFill>
                  <a:srgbClr val="00477D"/>
                </a:solidFill>
                <a:latin typeface="Tahoma" pitchFamily="34" charset="0"/>
                <a:ea typeface="Helvetica" charset="0"/>
                <a:cs typeface="Helvetica" charset="0"/>
                <a:sym typeface="Tahoma" pitchFamily="34" charset="0"/>
              </a:defRPr>
            </a:lvl1pPr>
            <a:lvl2pPr marL="742950" indent="-285750">
              <a:defRPr sz="1400" b="1">
                <a:solidFill>
                  <a:srgbClr val="00477D"/>
                </a:solidFill>
                <a:latin typeface="Tahoma" pitchFamily="34" charset="0"/>
                <a:ea typeface="Helvetica" charset="0"/>
                <a:cs typeface="Helvetica" charset="0"/>
                <a:sym typeface="Tahoma" pitchFamily="34" charset="0"/>
              </a:defRPr>
            </a:lvl2pPr>
            <a:lvl3pPr marL="1143000" indent="-228600">
              <a:defRPr sz="1400" b="1">
                <a:solidFill>
                  <a:srgbClr val="00477D"/>
                </a:solidFill>
                <a:latin typeface="Tahoma" pitchFamily="34" charset="0"/>
                <a:ea typeface="Helvetica" charset="0"/>
                <a:cs typeface="Helvetica" charset="0"/>
                <a:sym typeface="Tahoma" pitchFamily="34" charset="0"/>
              </a:defRPr>
            </a:lvl3pPr>
            <a:lvl4pPr marL="1600200" indent="-228600">
              <a:defRPr sz="1400" b="1">
                <a:solidFill>
                  <a:srgbClr val="00477D"/>
                </a:solidFill>
                <a:latin typeface="Tahoma" pitchFamily="34" charset="0"/>
                <a:ea typeface="Helvetica" charset="0"/>
                <a:cs typeface="Helvetica" charset="0"/>
                <a:sym typeface="Tahoma" pitchFamily="34" charset="0"/>
              </a:defRPr>
            </a:lvl4pPr>
            <a:lvl5pPr marL="2057400" indent="-228600">
              <a:defRPr sz="1400" b="1">
                <a:solidFill>
                  <a:srgbClr val="00477D"/>
                </a:solidFill>
                <a:latin typeface="Tahoma" pitchFamily="34" charset="0"/>
                <a:ea typeface="Helvetica" charset="0"/>
                <a:cs typeface="Helvetica" charset="0"/>
                <a:sym typeface="Tahoma" pitchFamily="34" charset="0"/>
              </a:defRPr>
            </a:lvl5pPr>
            <a:lvl6pPr marL="2514600" indent="-228600" eaLnBrk="0" fontAlgn="base" hangingPunct="0">
              <a:spcBef>
                <a:spcPct val="0"/>
              </a:spcBef>
              <a:spcAft>
                <a:spcPct val="0"/>
              </a:spcAft>
              <a:defRPr sz="1400" b="1">
                <a:solidFill>
                  <a:srgbClr val="00477D"/>
                </a:solidFill>
                <a:latin typeface="Tahoma" pitchFamily="34" charset="0"/>
                <a:ea typeface="Helvetica" charset="0"/>
                <a:cs typeface="Helvetica" charset="0"/>
                <a:sym typeface="Tahoma" pitchFamily="34" charset="0"/>
              </a:defRPr>
            </a:lvl6pPr>
            <a:lvl7pPr marL="2971800" indent="-228600" eaLnBrk="0" fontAlgn="base" hangingPunct="0">
              <a:spcBef>
                <a:spcPct val="0"/>
              </a:spcBef>
              <a:spcAft>
                <a:spcPct val="0"/>
              </a:spcAft>
              <a:defRPr sz="1400" b="1">
                <a:solidFill>
                  <a:srgbClr val="00477D"/>
                </a:solidFill>
                <a:latin typeface="Tahoma" pitchFamily="34" charset="0"/>
                <a:ea typeface="Helvetica" charset="0"/>
                <a:cs typeface="Helvetica" charset="0"/>
                <a:sym typeface="Tahoma" pitchFamily="34" charset="0"/>
              </a:defRPr>
            </a:lvl7pPr>
            <a:lvl8pPr marL="3429000" indent="-228600" eaLnBrk="0" fontAlgn="base" hangingPunct="0">
              <a:spcBef>
                <a:spcPct val="0"/>
              </a:spcBef>
              <a:spcAft>
                <a:spcPct val="0"/>
              </a:spcAft>
              <a:defRPr sz="1400" b="1">
                <a:solidFill>
                  <a:srgbClr val="00477D"/>
                </a:solidFill>
                <a:latin typeface="Tahoma" pitchFamily="34" charset="0"/>
                <a:ea typeface="Helvetica" charset="0"/>
                <a:cs typeface="Helvetica" charset="0"/>
                <a:sym typeface="Tahoma" pitchFamily="34" charset="0"/>
              </a:defRPr>
            </a:lvl8pPr>
            <a:lvl9pPr marL="3886200" indent="-228600" eaLnBrk="0" fontAlgn="base" hangingPunct="0">
              <a:spcBef>
                <a:spcPct val="0"/>
              </a:spcBef>
              <a:spcAft>
                <a:spcPct val="0"/>
              </a:spcAft>
              <a:defRPr sz="1400" b="1">
                <a:solidFill>
                  <a:srgbClr val="00477D"/>
                </a:solidFill>
                <a:latin typeface="Tahoma" pitchFamily="34" charset="0"/>
                <a:ea typeface="Helvetica" charset="0"/>
                <a:cs typeface="Helvetica" charset="0"/>
                <a:sym typeface="Tahoma" pitchFamily="34" charset="0"/>
              </a:defRPr>
            </a:lvl9pPr>
          </a:lstStyle>
          <a:p>
            <a:pPr defTabSz="914400" eaLnBrk="0" fontAlgn="base" hangingPunct="0">
              <a:spcBef>
                <a:spcPct val="0"/>
              </a:spcBef>
              <a:spcAft>
                <a:spcPct val="0"/>
              </a:spcAft>
              <a:defRPr/>
            </a:pPr>
            <a:r>
              <a:rPr lang="fr-FR" altLang="fr-FR" sz="1000" dirty="0" smtClean="0">
                <a:solidFill>
                  <a:srgbClr val="B2B2B2"/>
                </a:solidFill>
                <a:latin typeface="Arial" pitchFamily="34" charset="0"/>
              </a:rPr>
              <a:t>P-Val Conseil</a:t>
            </a:r>
          </a:p>
          <a:p>
            <a:pPr defTabSz="914400" eaLnBrk="0" fontAlgn="base" hangingPunct="0">
              <a:spcBef>
                <a:spcPct val="0"/>
              </a:spcBef>
              <a:spcAft>
                <a:spcPct val="0"/>
              </a:spcAft>
              <a:defRPr/>
            </a:pPr>
            <a:r>
              <a:rPr lang="fr-FR" altLang="fr-FR" sz="1000" dirty="0" smtClean="0">
                <a:solidFill>
                  <a:srgbClr val="B2B2B2"/>
                </a:solidFill>
                <a:latin typeface="Arial" pitchFamily="34" charset="0"/>
              </a:rPr>
              <a:t>46 avenue Kléber 75116 Paris</a:t>
            </a:r>
          </a:p>
          <a:p>
            <a:pPr defTabSz="914400" eaLnBrk="0" fontAlgn="base" hangingPunct="0">
              <a:spcBef>
                <a:spcPct val="0"/>
              </a:spcBef>
              <a:spcAft>
                <a:spcPct val="0"/>
              </a:spcAft>
              <a:defRPr/>
            </a:pPr>
            <a:r>
              <a:rPr lang="fr-FR" altLang="fr-FR" sz="1000" dirty="0" smtClean="0">
                <a:solidFill>
                  <a:srgbClr val="B2B2B2"/>
                </a:solidFill>
                <a:latin typeface="Arial" pitchFamily="34" charset="0"/>
              </a:rPr>
              <a:t>Téléphone : (33) 01 44 34 23 00</a:t>
            </a:r>
          </a:p>
          <a:p>
            <a:pPr defTabSz="914400" eaLnBrk="0" fontAlgn="base" hangingPunct="0">
              <a:spcBef>
                <a:spcPct val="0"/>
              </a:spcBef>
              <a:spcAft>
                <a:spcPct val="0"/>
              </a:spcAft>
              <a:defRPr/>
            </a:pPr>
            <a:r>
              <a:rPr lang="fr-FR" altLang="fr-FR" sz="1000" dirty="0" smtClean="0">
                <a:solidFill>
                  <a:srgbClr val="B2B2B2"/>
                </a:solidFill>
                <a:latin typeface="Arial" pitchFamily="34" charset="0"/>
                <a:hlinkClick r:id="rId7"/>
              </a:rPr>
              <a:t>www.pval.com</a:t>
            </a:r>
            <a:r>
              <a:rPr lang="fr-FR" altLang="fr-FR" sz="1000" dirty="0" smtClean="0">
                <a:solidFill>
                  <a:srgbClr val="B2B2B2"/>
                </a:solidFill>
                <a:latin typeface="Arial" pitchFamily="34" charset="0"/>
              </a:rPr>
              <a:t> </a:t>
            </a:r>
          </a:p>
        </p:txBody>
      </p:sp>
      <p:sp>
        <p:nvSpPr>
          <p:cNvPr id="50179" name="Rectangle 3"/>
          <p:cNvSpPr>
            <a:spLocks noGrp="1" noChangeArrowheads="1"/>
          </p:cNvSpPr>
          <p:nvPr>
            <p:ph type="ctrTitle"/>
          </p:nvPr>
        </p:nvSpPr>
        <p:spPr>
          <a:xfrm>
            <a:off x="952502" y="414340"/>
            <a:ext cx="7962900" cy="950912"/>
          </a:xfrm>
        </p:spPr>
        <p:txBody>
          <a:bodyPr/>
          <a:lstStyle>
            <a:lvl1pPr>
              <a:defRPr sz="2200"/>
            </a:lvl1pPr>
          </a:lstStyle>
          <a:p>
            <a:r>
              <a:rPr lang="fr-FR" smtClean="0"/>
              <a:t>Modifiez le style du titre</a:t>
            </a:r>
            <a:endParaRPr lang="fr-FR"/>
          </a:p>
        </p:txBody>
      </p:sp>
      <p:sp>
        <p:nvSpPr>
          <p:cNvPr id="50181" name="Rectangle 5"/>
          <p:cNvSpPr>
            <a:spLocks noGrp="1" noChangeArrowheads="1"/>
          </p:cNvSpPr>
          <p:nvPr>
            <p:ph type="subTitle" idx="1"/>
          </p:nvPr>
        </p:nvSpPr>
        <p:spPr>
          <a:xfrm>
            <a:off x="990600" y="1916113"/>
            <a:ext cx="4976813" cy="2362200"/>
          </a:xfrm>
        </p:spPr>
        <p:txBody>
          <a:bodyPr lIns="91440" tIns="45720" rIns="91440" bIns="45720"/>
          <a:lstStyle>
            <a:lvl1pPr>
              <a:defRPr sz="2000" i="1">
                <a:solidFill>
                  <a:schemeClr val="accent1"/>
                </a:solidFill>
                <a:cs typeface="Tahoma" pitchFamily="34" charset="0"/>
              </a:defRPr>
            </a:lvl1pPr>
          </a:lstStyle>
          <a:p>
            <a:r>
              <a:rPr lang="fr-FR" smtClean="0"/>
              <a:t>Modifiez le style des sous-titres du masque</a:t>
            </a:r>
            <a:endParaRPr lang="fr-FR"/>
          </a:p>
        </p:txBody>
      </p:sp>
    </p:spTree>
    <p:extLst>
      <p:ext uri="{BB962C8B-B14F-4D97-AF65-F5344CB8AC3E}">
        <p14:creationId xmlns:p14="http://schemas.microsoft.com/office/powerpoint/2010/main" val="388622713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11" name="Espace réservé du contenu 2"/>
          <p:cNvSpPr>
            <a:spLocks noGrp="1"/>
          </p:cNvSpPr>
          <p:nvPr>
            <p:ph idx="1" hasCustomPrompt="1"/>
          </p:nvPr>
        </p:nvSpPr>
        <p:spPr>
          <a:xfrm>
            <a:off x="324000" y="1289750"/>
            <a:ext cx="8634806" cy="471790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SzPct val="80000"/>
              <a:buFontTx/>
              <a:buBlip>
                <a:blip r:embed="rId2"/>
              </a:buBlip>
              <a:defRPr sz="1200">
                <a:solidFill>
                  <a:schemeClr val="tx1"/>
                </a:solidFill>
              </a:defRPr>
            </a:lvl2pPr>
            <a:lvl3pPr marL="1143000" indent="-228600">
              <a:lnSpc>
                <a:spcPct val="110000"/>
              </a:lnSpc>
              <a:spcBef>
                <a:spcPts val="200"/>
              </a:spcBef>
              <a:buSzPct val="60000"/>
              <a:buFontTx/>
              <a:buBlip>
                <a:blip r:embed="rId3"/>
              </a:buBlip>
              <a:defRPr sz="1200">
                <a:solidFill>
                  <a:schemeClr val="tx1"/>
                </a:solidFill>
              </a:defRPr>
            </a:lvl3pPr>
            <a:lvl4pPr marL="1600200" indent="-228600">
              <a:lnSpc>
                <a:spcPct val="110000"/>
              </a:lnSpc>
              <a:spcBef>
                <a:spcPts val="200"/>
              </a:spcBef>
              <a:buSzPct val="45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4" name="Titre 1"/>
          <p:cNvSpPr>
            <a:spLocks noGrp="1"/>
          </p:cNvSpPr>
          <p:nvPr>
            <p:ph type="title" hasCustomPrompt="1"/>
          </p:nvPr>
        </p:nvSpPr>
        <p:spPr>
          <a:xfrm>
            <a:off x="324000" y="180000"/>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
        <p:nvSpPr>
          <p:cNvPr id="5" name="Rectangle 4"/>
          <p:cNvSpPr/>
          <p:nvPr userDrawn="1"/>
        </p:nvSpPr>
        <p:spPr>
          <a:xfrm>
            <a:off x="7874000" y="6007652"/>
            <a:ext cx="1270000" cy="8503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200" dirty="0"/>
          </a:p>
        </p:txBody>
      </p:sp>
    </p:spTree>
    <p:extLst>
      <p:ext uri="{BB962C8B-B14F-4D97-AF65-F5344CB8AC3E}">
        <p14:creationId xmlns:p14="http://schemas.microsoft.com/office/powerpoint/2010/main" val="240691679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6_Diapositive de titre">
    <p:spTree>
      <p:nvGrpSpPr>
        <p:cNvPr id="1" name=""/>
        <p:cNvGrpSpPr/>
        <p:nvPr/>
      </p:nvGrpSpPr>
      <p:grpSpPr>
        <a:xfrm>
          <a:off x="0" y="0"/>
          <a:ext cx="0" cy="0"/>
          <a:chOff x="0" y="0"/>
          <a:chExt cx="0" cy="0"/>
        </a:xfrm>
      </p:grpSpPr>
      <p:sp>
        <p:nvSpPr>
          <p:cNvPr id="11" name="Espace réservé du contenu 2"/>
          <p:cNvSpPr>
            <a:spLocks noGrp="1"/>
          </p:cNvSpPr>
          <p:nvPr>
            <p:ph idx="14" hasCustomPrompt="1"/>
          </p:nvPr>
        </p:nvSpPr>
        <p:spPr>
          <a:xfrm>
            <a:off x="432000" y="5184000"/>
            <a:ext cx="2304000" cy="648000"/>
          </a:xfrm>
          <a:prstGeom prst="rect">
            <a:avLst/>
          </a:prstGeom>
          <a:ln>
            <a:noFill/>
          </a:ln>
        </p:spPr>
        <p:txBody>
          <a:bodyPr/>
          <a:lstStyle>
            <a:lvl1pPr marL="0" indent="0" algn="ctr">
              <a:buNone/>
              <a:defRPr baseline="0"/>
            </a:lvl1pPr>
          </a:lstStyle>
          <a:p>
            <a:pPr lvl="0"/>
            <a:r>
              <a:rPr lang="fr-FR" dirty="0"/>
              <a:t>logo client</a:t>
            </a:r>
          </a:p>
        </p:txBody>
      </p:sp>
      <p:sp>
        <p:nvSpPr>
          <p:cNvPr id="13" name="Espace réservé du texte 13"/>
          <p:cNvSpPr>
            <a:spLocks noGrp="1"/>
          </p:cNvSpPr>
          <p:nvPr>
            <p:ph type="body" sz="quarter" idx="16" hasCustomPrompt="1"/>
          </p:nvPr>
        </p:nvSpPr>
        <p:spPr>
          <a:xfrm>
            <a:off x="3240000" y="4356000"/>
            <a:ext cx="5904000" cy="1476000"/>
          </a:xfrm>
          <a:prstGeom prst="rect">
            <a:avLst/>
          </a:prstGeom>
          <a:solidFill>
            <a:schemeClr val="accent3"/>
          </a:solidFill>
        </p:spPr>
        <p:txBody>
          <a:bodyPr vert="horz" lIns="396000" rIns="324000" anchor="ctr"/>
          <a:lstStyle>
            <a:lvl1pPr marL="0" indent="0" algn="just">
              <a:lnSpc>
                <a:spcPct val="90000"/>
              </a:lnSpc>
              <a:spcBef>
                <a:spcPts val="0"/>
              </a:spcBef>
              <a:buNone/>
              <a:defRPr sz="2000" cap="none" spc="0" baseline="0">
                <a:solidFill>
                  <a:schemeClr val="bg1"/>
                </a:solidFill>
              </a:defRPr>
            </a:lvl1pPr>
          </a:lstStyle>
          <a:p>
            <a:pPr lvl="0"/>
            <a:r>
              <a:rPr lang="fr-FR" dirty="0" smtClean="0"/>
              <a:t>Cliquez pour insérer un sous-titre cerveau droit (inspiré)</a:t>
            </a:r>
          </a:p>
        </p:txBody>
      </p:sp>
      <p:pic>
        <p:nvPicPr>
          <p:cNvPr id="15" name="Image 14" descr="Logopvalpp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0421" y="283846"/>
            <a:ext cx="1951569" cy="1131203"/>
          </a:xfrm>
          <a:prstGeom prst="rect">
            <a:avLst/>
          </a:prstGeom>
        </p:spPr>
      </p:pic>
      <p:sp>
        <p:nvSpPr>
          <p:cNvPr id="3" name="Espace réservé du texte 2"/>
          <p:cNvSpPr>
            <a:spLocks noGrp="1"/>
          </p:cNvSpPr>
          <p:nvPr>
            <p:ph type="body" sz="quarter" idx="17" hasCustomPrompt="1"/>
          </p:nvPr>
        </p:nvSpPr>
        <p:spPr>
          <a:xfrm>
            <a:off x="7124700" y="5724525"/>
            <a:ext cx="2019300" cy="334963"/>
          </a:xfrm>
          <a:prstGeom prst="rect">
            <a:avLst/>
          </a:prstGeom>
          <a:solidFill>
            <a:schemeClr val="tx1"/>
          </a:solidFill>
        </p:spPr>
        <p:txBody>
          <a:bodyPr lIns="0" tIns="0" rIns="324000" bIns="0" anchor="ctr"/>
          <a:lstStyle>
            <a:lvl1pPr marL="0" indent="0" algn="r">
              <a:buNone/>
              <a:defRPr sz="1400">
                <a:solidFill>
                  <a:schemeClr val="bg1"/>
                </a:solidFill>
              </a:defRPr>
            </a:lvl1pPr>
          </a:lstStyle>
          <a:p>
            <a:pPr lvl="0"/>
            <a:r>
              <a:rPr lang="fr-FR" dirty="0" smtClean="0"/>
              <a:t>Date</a:t>
            </a:r>
            <a:endParaRPr lang="fr-FR" dirty="0"/>
          </a:p>
        </p:txBody>
      </p:sp>
      <p:sp>
        <p:nvSpPr>
          <p:cNvPr id="6" name="Titre 5"/>
          <p:cNvSpPr>
            <a:spLocks noGrp="1"/>
          </p:cNvSpPr>
          <p:nvPr>
            <p:ph type="title" hasCustomPrompt="1"/>
          </p:nvPr>
        </p:nvSpPr>
        <p:spPr>
          <a:xfrm>
            <a:off x="0" y="2268000"/>
            <a:ext cx="9143999" cy="1114027"/>
          </a:xfrm>
          <a:prstGeom prst="rect">
            <a:avLst/>
          </a:prstGeom>
        </p:spPr>
        <p:txBody>
          <a:bodyPr lIns="396000" tIns="0" rIns="324000" bIns="0"/>
          <a:lstStyle>
            <a:lvl1pPr algn="l">
              <a:defRPr sz="3600" b="1" baseline="0"/>
            </a:lvl1pPr>
          </a:lstStyle>
          <a:p>
            <a:r>
              <a:rPr lang="fr-FR" dirty="0" smtClean="0"/>
              <a:t>CLIQUEZ POUR INSERER UN TITRE</a:t>
            </a:r>
            <a:br>
              <a:rPr lang="fr-FR" dirty="0" smtClean="0"/>
            </a:br>
            <a:r>
              <a:rPr lang="fr-FR" dirty="0" smtClean="0"/>
              <a:t>CERVEAU GAUCHE (RATIONNEL)</a:t>
            </a:r>
            <a:endParaRPr lang="fr-FR" dirty="0"/>
          </a:p>
        </p:txBody>
      </p:sp>
      <p:sp>
        <p:nvSpPr>
          <p:cNvPr id="21" name="Espace réservé du texte 20"/>
          <p:cNvSpPr>
            <a:spLocks noGrp="1"/>
          </p:cNvSpPr>
          <p:nvPr>
            <p:ph type="body" sz="quarter" idx="18" hasCustomPrompt="1"/>
          </p:nvPr>
        </p:nvSpPr>
        <p:spPr>
          <a:xfrm>
            <a:off x="2264309" y="5932684"/>
            <a:ext cx="4772710" cy="227013"/>
          </a:xfrm>
          <a:prstGeom prst="rect">
            <a:avLst/>
          </a:prstGeom>
        </p:spPr>
        <p:txBody>
          <a:bodyPr lIns="0" tIns="0" rIns="0" bIns="0"/>
          <a:lstStyle>
            <a:lvl1pPr marL="0" indent="0" algn="r">
              <a:buNone/>
              <a:defRPr sz="900" baseline="0"/>
            </a:lvl1pPr>
            <a:lvl2pPr marL="457200" indent="0" algn="r">
              <a:buNone/>
              <a:defRPr/>
            </a:lvl2pPr>
            <a:lvl3pPr marL="914400" indent="0" algn="r">
              <a:buNone/>
              <a:defRPr/>
            </a:lvl3pPr>
            <a:lvl4pPr marL="1371600" indent="0" algn="r">
              <a:buNone/>
              <a:defRPr/>
            </a:lvl4pPr>
            <a:lvl5pPr marL="1828800" indent="0" algn="r">
              <a:buNone/>
              <a:defRPr/>
            </a:lvl5pPr>
          </a:lstStyle>
          <a:p>
            <a:pPr lvl="0"/>
            <a:r>
              <a:rPr lang="fr-FR" sz="1100" dirty="0" smtClean="0">
                <a:solidFill>
                  <a:schemeClr val="tx1"/>
                </a:solidFill>
              </a:rPr>
              <a:t>Nom Prénom </a:t>
            </a:r>
            <a:r>
              <a:rPr lang="fr-FR" sz="900" dirty="0" smtClean="0">
                <a:solidFill>
                  <a:schemeClr val="tx1"/>
                </a:solidFill>
              </a:rPr>
              <a:t>Téléphone Mail</a:t>
            </a:r>
            <a:endParaRPr lang="fr-FR" dirty="0"/>
          </a:p>
        </p:txBody>
      </p:sp>
    </p:spTree>
    <p:extLst>
      <p:ext uri="{BB962C8B-B14F-4D97-AF65-F5344CB8AC3E}">
        <p14:creationId xmlns:p14="http://schemas.microsoft.com/office/powerpoint/2010/main" val="599818883"/>
      </p:ext>
    </p:extLst>
  </p:cSld>
  <p:clrMapOvr>
    <a:masterClrMapping/>
  </p:clrMapOvr>
  <p:timing>
    <p:tnLst>
      <p:par>
        <p:cTn id="1" dur="indefinite" restart="never" nodeType="tmRoot"/>
      </p:par>
    </p:tnLst>
  </p:timing>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Tree>
    <p:extLst>
      <p:ext uri="{BB962C8B-B14F-4D97-AF65-F5344CB8AC3E}">
        <p14:creationId xmlns:p14="http://schemas.microsoft.com/office/powerpoint/2010/main" val="2188323336"/>
      </p:ext>
    </p:extLst>
  </p:cSld>
  <p:clrMapOvr>
    <a:masterClrMapping/>
  </p:clrMapOvr>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preserve="1" userDrawn="1">
  <p:cSld name="Disposition personnalisée">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nvGraphicFramePr>
        <p:xfrm>
          <a:off x="989013" y="6273800"/>
          <a:ext cx="1025525" cy="376238"/>
        </p:xfrm>
        <a:graphic>
          <a:graphicData uri="http://schemas.openxmlformats.org/presentationml/2006/ole">
            <mc:AlternateContent xmlns:mc="http://schemas.openxmlformats.org/markup-compatibility/2006">
              <mc:Choice xmlns:v="urn:schemas-microsoft-com:vml" Requires="v">
                <p:oleObj spid="_x0000_s11327" name="Image bitmap" r:id="rId3" imgW="5323810" imgH="2057143" progId="PBrush">
                  <p:embed/>
                </p:oleObj>
              </mc:Choice>
              <mc:Fallback>
                <p:oleObj name="Image bitmap" r:id="rId3" imgW="5323810" imgH="2057143"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9013" y="6273800"/>
                        <a:ext cx="1025525" cy="37623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A9958E"/>
                                </a:gs>
                              </a:gsLst>
                              <a:lin ang="0" scaled="1"/>
                            </a:gradFill>
                          </a14:hiddenFill>
                        </a:ext>
                        <a:ext uri="{91240B29-F687-4F45-9708-019B960494DF}">
                          <a14:hiddenLine xmlns:a14="http://schemas.microsoft.com/office/drawing/2010/main" w="9525">
                            <a:solidFill>
                              <a:srgbClr val="00477D"/>
                            </a:solidFill>
                            <a:miter lim="800000"/>
                            <a:headEnd/>
                            <a:tailEnd/>
                          </a14:hiddenLine>
                        </a:ext>
                        <a:ext uri="{AF507438-7753-43E0-B8FC-AC1667EBCBE1}">
                          <a14:hiddenEffects xmlns:a14="http://schemas.microsoft.com/office/drawing/2010/main">
                            <a:effectLst>
                              <a:outerShdw dist="35921" dir="2700000" algn="ctr" rotWithShape="0">
                                <a:srgbClr val="CCDAE5"/>
                              </a:outerShdw>
                            </a:effectLst>
                          </a14:hiddenEffects>
                        </a:ext>
                      </a:extLst>
                    </p:spPr>
                  </p:pic>
                </p:oleObj>
              </mc:Fallback>
            </mc:AlternateContent>
          </a:graphicData>
        </a:graphic>
      </p:graphicFrame>
      <p:pic>
        <p:nvPicPr>
          <p:cNvPr id="4" name="Picture 5" descr="9810 Logo P-Val rv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91475" y="6173788"/>
            <a:ext cx="86677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6"/>
          <p:cNvSpPr>
            <a:spLocks noChangeShapeType="1"/>
          </p:cNvSpPr>
          <p:nvPr/>
        </p:nvSpPr>
        <p:spPr bwMode="auto">
          <a:xfrm flipV="1">
            <a:off x="1835150" y="3860800"/>
            <a:ext cx="2449513" cy="431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defTabSz="914400" eaLnBrk="0" fontAlgn="base" hangingPunct="0">
              <a:spcBef>
                <a:spcPct val="0"/>
              </a:spcBef>
              <a:spcAft>
                <a:spcPct val="0"/>
              </a:spcAft>
            </a:pPr>
            <a:endParaRPr lang="fr-FR" sz="1400" b="1" smtClean="0">
              <a:solidFill>
                <a:srgbClr val="00477D"/>
              </a:solidFill>
              <a:cs typeface="Helvetica" pitchFamily="34" charset="0"/>
              <a:sym typeface="Tahoma" pitchFamily="34" charset="0"/>
            </a:endParaRPr>
          </a:p>
        </p:txBody>
      </p:sp>
      <p:pic>
        <p:nvPicPr>
          <p:cNvPr id="6"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981075"/>
            <a:ext cx="7650163"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1"/>
          <p:cNvSpPr>
            <a:spLocks noChangeArrowheads="1"/>
          </p:cNvSpPr>
          <p:nvPr/>
        </p:nvSpPr>
        <p:spPr bwMode="auto">
          <a:xfrm>
            <a:off x="7112000" y="6499225"/>
            <a:ext cx="83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477D"/>
                </a:solidFill>
                <a:latin typeface="Tahoma" pitchFamily="34" charset="0"/>
                <a:cs typeface="Helvetica" pitchFamily="34" charset="0"/>
                <a:sym typeface="Tahoma" pitchFamily="34" charset="0"/>
              </a:defRPr>
            </a:lvl1pPr>
            <a:lvl2pPr marL="742950" indent="-285750">
              <a:defRPr sz="1400" b="1">
                <a:solidFill>
                  <a:srgbClr val="00477D"/>
                </a:solidFill>
                <a:latin typeface="Tahoma" pitchFamily="34" charset="0"/>
                <a:cs typeface="Helvetica" pitchFamily="34" charset="0"/>
                <a:sym typeface="Tahoma" pitchFamily="34" charset="0"/>
              </a:defRPr>
            </a:lvl2pPr>
            <a:lvl3pPr marL="1143000" indent="-228600">
              <a:defRPr sz="1400" b="1">
                <a:solidFill>
                  <a:srgbClr val="00477D"/>
                </a:solidFill>
                <a:latin typeface="Tahoma" pitchFamily="34" charset="0"/>
                <a:cs typeface="Helvetica" pitchFamily="34" charset="0"/>
                <a:sym typeface="Tahoma" pitchFamily="34" charset="0"/>
              </a:defRPr>
            </a:lvl3pPr>
            <a:lvl4pPr marL="1600200" indent="-228600">
              <a:defRPr sz="1400" b="1">
                <a:solidFill>
                  <a:srgbClr val="00477D"/>
                </a:solidFill>
                <a:latin typeface="Tahoma" pitchFamily="34" charset="0"/>
                <a:cs typeface="Helvetica" pitchFamily="34" charset="0"/>
                <a:sym typeface="Tahoma" pitchFamily="34" charset="0"/>
              </a:defRPr>
            </a:lvl4pPr>
            <a:lvl5pPr marL="2057400" indent="-228600">
              <a:defRPr sz="1400" b="1">
                <a:solidFill>
                  <a:srgbClr val="00477D"/>
                </a:solidFill>
                <a:latin typeface="Tahoma" pitchFamily="34" charset="0"/>
                <a:cs typeface="Helvetica" pitchFamily="34" charset="0"/>
                <a:sym typeface="Tahoma" pitchFamily="34" charset="0"/>
              </a:defRPr>
            </a:lvl5pPr>
            <a:lvl6pPr marL="2514600" indent="-228600" eaLnBrk="0" fontAlgn="base" hangingPunct="0">
              <a:spcBef>
                <a:spcPct val="0"/>
              </a:spcBef>
              <a:spcAft>
                <a:spcPct val="0"/>
              </a:spcAft>
              <a:defRPr sz="1400" b="1">
                <a:solidFill>
                  <a:srgbClr val="00477D"/>
                </a:solidFill>
                <a:latin typeface="Tahoma" pitchFamily="34" charset="0"/>
                <a:cs typeface="Helvetica" pitchFamily="34" charset="0"/>
                <a:sym typeface="Tahoma" pitchFamily="34" charset="0"/>
              </a:defRPr>
            </a:lvl6pPr>
            <a:lvl7pPr marL="2971800" indent="-228600" eaLnBrk="0" fontAlgn="base" hangingPunct="0">
              <a:spcBef>
                <a:spcPct val="0"/>
              </a:spcBef>
              <a:spcAft>
                <a:spcPct val="0"/>
              </a:spcAft>
              <a:defRPr sz="1400" b="1">
                <a:solidFill>
                  <a:srgbClr val="00477D"/>
                </a:solidFill>
                <a:latin typeface="Tahoma" pitchFamily="34" charset="0"/>
                <a:cs typeface="Helvetica" pitchFamily="34" charset="0"/>
                <a:sym typeface="Tahoma" pitchFamily="34" charset="0"/>
              </a:defRPr>
            </a:lvl7pPr>
            <a:lvl8pPr marL="3429000" indent="-228600" eaLnBrk="0" fontAlgn="base" hangingPunct="0">
              <a:spcBef>
                <a:spcPct val="0"/>
              </a:spcBef>
              <a:spcAft>
                <a:spcPct val="0"/>
              </a:spcAft>
              <a:defRPr sz="1400" b="1">
                <a:solidFill>
                  <a:srgbClr val="00477D"/>
                </a:solidFill>
                <a:latin typeface="Tahoma" pitchFamily="34" charset="0"/>
                <a:cs typeface="Helvetica" pitchFamily="34" charset="0"/>
                <a:sym typeface="Tahoma" pitchFamily="34" charset="0"/>
              </a:defRPr>
            </a:lvl8pPr>
            <a:lvl9pPr marL="3886200" indent="-228600" eaLnBrk="0" fontAlgn="base" hangingPunct="0">
              <a:spcBef>
                <a:spcPct val="0"/>
              </a:spcBef>
              <a:spcAft>
                <a:spcPct val="0"/>
              </a:spcAft>
              <a:defRPr sz="1400" b="1">
                <a:solidFill>
                  <a:srgbClr val="00477D"/>
                </a:solidFill>
                <a:latin typeface="Tahoma" pitchFamily="34" charset="0"/>
                <a:cs typeface="Helvetica" pitchFamily="34" charset="0"/>
                <a:sym typeface="Tahoma" pitchFamily="34" charset="0"/>
              </a:defRPr>
            </a:lvl9pPr>
          </a:lstStyle>
          <a:p>
            <a:pPr algn="r" defTabSz="914400" eaLnBrk="0" fontAlgn="base" hangingPunct="0">
              <a:spcBef>
                <a:spcPct val="0"/>
              </a:spcBef>
              <a:spcAft>
                <a:spcPct val="0"/>
              </a:spcAft>
              <a:defRPr/>
            </a:pPr>
            <a:r>
              <a:rPr lang="fr-FR" altLang="fr-FR" sz="900" b="0" smtClean="0">
                <a:solidFill>
                  <a:srgbClr val="AAA098"/>
                </a:solidFill>
              </a:rPr>
              <a:t>Page </a:t>
            </a:r>
            <a:fld id="{1E6D2F89-B656-4C14-9317-E33FE1C09278}" type="slidenum">
              <a:rPr lang="fr-FR" altLang="fr-FR" sz="900" b="0" smtClean="0">
                <a:solidFill>
                  <a:srgbClr val="AAA098"/>
                </a:solidFill>
              </a:rPr>
              <a:pPr algn="r" defTabSz="914400" eaLnBrk="0" fontAlgn="base" hangingPunct="0">
                <a:spcBef>
                  <a:spcPct val="0"/>
                </a:spcBef>
                <a:spcAft>
                  <a:spcPct val="0"/>
                </a:spcAft>
                <a:defRPr/>
              </a:pPr>
              <a:t>‹#›</a:t>
            </a:fld>
            <a:endParaRPr lang="fr-FR" altLang="fr-FR" sz="900" smtClean="0">
              <a:solidFill>
                <a:srgbClr val="AAA098"/>
              </a:solidFill>
            </a:endParaRPr>
          </a:p>
        </p:txBody>
      </p:sp>
      <p:sp>
        <p:nvSpPr>
          <p:cNvPr id="8" name="Line 12"/>
          <p:cNvSpPr>
            <a:spLocks noChangeShapeType="1"/>
          </p:cNvSpPr>
          <p:nvPr/>
        </p:nvSpPr>
        <p:spPr bwMode="auto">
          <a:xfrm flipV="1">
            <a:off x="2106613" y="6521450"/>
            <a:ext cx="5751512" cy="0"/>
          </a:xfrm>
          <a:prstGeom prst="line">
            <a:avLst/>
          </a:prstGeom>
          <a:noFill/>
          <a:ln w="9525">
            <a:solidFill>
              <a:srgbClr val="AAA098"/>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pPr defTabSz="914400" eaLnBrk="0" fontAlgn="base" hangingPunct="0">
              <a:spcBef>
                <a:spcPct val="0"/>
              </a:spcBef>
              <a:spcAft>
                <a:spcPct val="0"/>
              </a:spcAft>
            </a:pPr>
            <a:endParaRPr lang="fr-FR" sz="1400" b="1" smtClean="0">
              <a:solidFill>
                <a:srgbClr val="00477D"/>
              </a:solidFill>
              <a:cs typeface="Helvetica" pitchFamily="34" charset="0"/>
              <a:sym typeface="Tahoma" pitchFamily="34" charset="0"/>
            </a:endParaRPr>
          </a:p>
        </p:txBody>
      </p:sp>
      <p:sp>
        <p:nvSpPr>
          <p:cNvPr id="9" name="Rectangle 8"/>
          <p:cNvSpPr>
            <a:spLocks noChangeArrowheads="1"/>
          </p:cNvSpPr>
          <p:nvPr/>
        </p:nvSpPr>
        <p:spPr bwMode="auto">
          <a:xfrm>
            <a:off x="4862513" y="6499225"/>
            <a:ext cx="2227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477D"/>
                </a:solidFill>
                <a:latin typeface="Tahoma" pitchFamily="34" charset="0"/>
                <a:ea typeface="Helvetica" charset="0"/>
                <a:cs typeface="Helvetica" charset="0"/>
                <a:sym typeface="Tahoma" pitchFamily="34" charset="0"/>
              </a:defRPr>
            </a:lvl1pPr>
            <a:lvl2pPr marL="742950" indent="-285750">
              <a:defRPr sz="1400" b="1">
                <a:solidFill>
                  <a:srgbClr val="00477D"/>
                </a:solidFill>
                <a:latin typeface="Tahoma" pitchFamily="34" charset="0"/>
                <a:ea typeface="Helvetica" charset="0"/>
                <a:cs typeface="Helvetica" charset="0"/>
                <a:sym typeface="Tahoma" pitchFamily="34" charset="0"/>
              </a:defRPr>
            </a:lvl2pPr>
            <a:lvl3pPr marL="1143000" indent="-228600">
              <a:defRPr sz="1400" b="1">
                <a:solidFill>
                  <a:srgbClr val="00477D"/>
                </a:solidFill>
                <a:latin typeface="Tahoma" pitchFamily="34" charset="0"/>
                <a:ea typeface="Helvetica" charset="0"/>
                <a:cs typeface="Helvetica" charset="0"/>
                <a:sym typeface="Tahoma" pitchFamily="34" charset="0"/>
              </a:defRPr>
            </a:lvl3pPr>
            <a:lvl4pPr marL="1600200" indent="-228600">
              <a:defRPr sz="1400" b="1">
                <a:solidFill>
                  <a:srgbClr val="00477D"/>
                </a:solidFill>
                <a:latin typeface="Tahoma" pitchFamily="34" charset="0"/>
                <a:ea typeface="Helvetica" charset="0"/>
                <a:cs typeface="Helvetica" charset="0"/>
                <a:sym typeface="Tahoma" pitchFamily="34" charset="0"/>
              </a:defRPr>
            </a:lvl4pPr>
            <a:lvl5pPr marL="2057400" indent="-228600">
              <a:defRPr sz="1400" b="1">
                <a:solidFill>
                  <a:srgbClr val="00477D"/>
                </a:solidFill>
                <a:latin typeface="Tahoma" pitchFamily="34" charset="0"/>
                <a:ea typeface="Helvetica" charset="0"/>
                <a:cs typeface="Helvetica" charset="0"/>
                <a:sym typeface="Tahoma" pitchFamily="34" charset="0"/>
              </a:defRPr>
            </a:lvl5pPr>
            <a:lvl6pPr marL="2514600" indent="-228600" eaLnBrk="0" fontAlgn="base" hangingPunct="0">
              <a:spcBef>
                <a:spcPct val="0"/>
              </a:spcBef>
              <a:spcAft>
                <a:spcPct val="0"/>
              </a:spcAft>
              <a:defRPr sz="1400" b="1">
                <a:solidFill>
                  <a:srgbClr val="00477D"/>
                </a:solidFill>
                <a:latin typeface="Tahoma" pitchFamily="34" charset="0"/>
                <a:ea typeface="Helvetica" charset="0"/>
                <a:cs typeface="Helvetica" charset="0"/>
                <a:sym typeface="Tahoma" pitchFamily="34" charset="0"/>
              </a:defRPr>
            </a:lvl6pPr>
            <a:lvl7pPr marL="2971800" indent="-228600" eaLnBrk="0" fontAlgn="base" hangingPunct="0">
              <a:spcBef>
                <a:spcPct val="0"/>
              </a:spcBef>
              <a:spcAft>
                <a:spcPct val="0"/>
              </a:spcAft>
              <a:defRPr sz="1400" b="1">
                <a:solidFill>
                  <a:srgbClr val="00477D"/>
                </a:solidFill>
                <a:latin typeface="Tahoma" pitchFamily="34" charset="0"/>
                <a:ea typeface="Helvetica" charset="0"/>
                <a:cs typeface="Helvetica" charset="0"/>
                <a:sym typeface="Tahoma" pitchFamily="34" charset="0"/>
              </a:defRPr>
            </a:lvl7pPr>
            <a:lvl8pPr marL="3429000" indent="-228600" eaLnBrk="0" fontAlgn="base" hangingPunct="0">
              <a:spcBef>
                <a:spcPct val="0"/>
              </a:spcBef>
              <a:spcAft>
                <a:spcPct val="0"/>
              </a:spcAft>
              <a:defRPr sz="1400" b="1">
                <a:solidFill>
                  <a:srgbClr val="00477D"/>
                </a:solidFill>
                <a:latin typeface="Tahoma" pitchFamily="34" charset="0"/>
                <a:ea typeface="Helvetica" charset="0"/>
                <a:cs typeface="Helvetica" charset="0"/>
                <a:sym typeface="Tahoma" pitchFamily="34" charset="0"/>
              </a:defRPr>
            </a:lvl8pPr>
            <a:lvl9pPr marL="3886200" indent="-228600" eaLnBrk="0" fontAlgn="base" hangingPunct="0">
              <a:spcBef>
                <a:spcPct val="0"/>
              </a:spcBef>
              <a:spcAft>
                <a:spcPct val="0"/>
              </a:spcAft>
              <a:defRPr sz="1400" b="1">
                <a:solidFill>
                  <a:srgbClr val="00477D"/>
                </a:solidFill>
                <a:latin typeface="Tahoma" pitchFamily="34" charset="0"/>
                <a:ea typeface="Helvetica" charset="0"/>
                <a:cs typeface="Helvetica" charset="0"/>
                <a:sym typeface="Tahoma" pitchFamily="34" charset="0"/>
              </a:defRPr>
            </a:lvl9pPr>
          </a:lstStyle>
          <a:p>
            <a:pPr algn="r" defTabSz="914400" eaLnBrk="0" fontAlgn="base" hangingPunct="0">
              <a:spcBef>
                <a:spcPct val="0"/>
              </a:spcBef>
              <a:spcAft>
                <a:spcPct val="0"/>
              </a:spcAft>
              <a:defRPr/>
            </a:pPr>
            <a:r>
              <a:rPr lang="fr-FR" altLang="fr-FR" sz="900" b="0" smtClean="0">
                <a:solidFill>
                  <a:srgbClr val="AAA098"/>
                </a:solidFill>
              </a:rPr>
              <a:t>©</a:t>
            </a:r>
            <a:r>
              <a:rPr lang="fr-FR" altLang="fr-FR" sz="900" b="0" smtClean="0">
                <a:solidFill>
                  <a:srgbClr val="CCDAE5"/>
                </a:solidFill>
              </a:rPr>
              <a:t> </a:t>
            </a:r>
            <a:r>
              <a:rPr lang="fr-FR" altLang="fr-FR" sz="900" b="0" smtClean="0">
                <a:solidFill>
                  <a:srgbClr val="AAA098"/>
                </a:solidFill>
              </a:rPr>
              <a:t>P-Val Conseil</a:t>
            </a:r>
          </a:p>
        </p:txBody>
      </p:sp>
      <p:sp>
        <p:nvSpPr>
          <p:cNvPr id="10" name="Rectangle 9"/>
          <p:cNvSpPr>
            <a:spLocks noChangeArrowheads="1"/>
          </p:cNvSpPr>
          <p:nvPr/>
        </p:nvSpPr>
        <p:spPr bwMode="auto">
          <a:xfrm>
            <a:off x="2032000" y="6499225"/>
            <a:ext cx="2595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sz="1400" b="1">
                <a:solidFill>
                  <a:srgbClr val="00477D"/>
                </a:solidFill>
                <a:latin typeface="Tahoma" pitchFamily="34" charset="0"/>
                <a:ea typeface="Helvetica" charset="0"/>
                <a:cs typeface="Helvetica" charset="0"/>
                <a:sym typeface="Tahoma" pitchFamily="34" charset="0"/>
              </a:defRPr>
            </a:lvl1pPr>
            <a:lvl2pPr marL="742950" indent="-285750">
              <a:defRPr sz="1400" b="1">
                <a:solidFill>
                  <a:srgbClr val="00477D"/>
                </a:solidFill>
                <a:latin typeface="Tahoma" pitchFamily="34" charset="0"/>
                <a:ea typeface="Helvetica" charset="0"/>
                <a:cs typeface="Helvetica" charset="0"/>
                <a:sym typeface="Tahoma" pitchFamily="34" charset="0"/>
              </a:defRPr>
            </a:lvl2pPr>
            <a:lvl3pPr marL="1143000" indent="-228600">
              <a:defRPr sz="1400" b="1">
                <a:solidFill>
                  <a:srgbClr val="00477D"/>
                </a:solidFill>
                <a:latin typeface="Tahoma" pitchFamily="34" charset="0"/>
                <a:ea typeface="Helvetica" charset="0"/>
                <a:cs typeface="Helvetica" charset="0"/>
                <a:sym typeface="Tahoma" pitchFamily="34" charset="0"/>
              </a:defRPr>
            </a:lvl3pPr>
            <a:lvl4pPr marL="1600200" indent="-228600">
              <a:defRPr sz="1400" b="1">
                <a:solidFill>
                  <a:srgbClr val="00477D"/>
                </a:solidFill>
                <a:latin typeface="Tahoma" pitchFamily="34" charset="0"/>
                <a:ea typeface="Helvetica" charset="0"/>
                <a:cs typeface="Helvetica" charset="0"/>
                <a:sym typeface="Tahoma" pitchFamily="34" charset="0"/>
              </a:defRPr>
            </a:lvl4pPr>
            <a:lvl5pPr marL="2057400" indent="-228600">
              <a:defRPr sz="1400" b="1">
                <a:solidFill>
                  <a:srgbClr val="00477D"/>
                </a:solidFill>
                <a:latin typeface="Tahoma" pitchFamily="34" charset="0"/>
                <a:ea typeface="Helvetica" charset="0"/>
                <a:cs typeface="Helvetica" charset="0"/>
                <a:sym typeface="Tahoma" pitchFamily="34" charset="0"/>
              </a:defRPr>
            </a:lvl5pPr>
            <a:lvl6pPr marL="2514600" indent="-228600" eaLnBrk="0" fontAlgn="base" hangingPunct="0">
              <a:spcBef>
                <a:spcPct val="0"/>
              </a:spcBef>
              <a:spcAft>
                <a:spcPct val="0"/>
              </a:spcAft>
              <a:defRPr sz="1400" b="1">
                <a:solidFill>
                  <a:srgbClr val="00477D"/>
                </a:solidFill>
                <a:latin typeface="Tahoma" pitchFamily="34" charset="0"/>
                <a:ea typeface="Helvetica" charset="0"/>
                <a:cs typeface="Helvetica" charset="0"/>
                <a:sym typeface="Tahoma" pitchFamily="34" charset="0"/>
              </a:defRPr>
            </a:lvl6pPr>
            <a:lvl7pPr marL="2971800" indent="-228600" eaLnBrk="0" fontAlgn="base" hangingPunct="0">
              <a:spcBef>
                <a:spcPct val="0"/>
              </a:spcBef>
              <a:spcAft>
                <a:spcPct val="0"/>
              </a:spcAft>
              <a:defRPr sz="1400" b="1">
                <a:solidFill>
                  <a:srgbClr val="00477D"/>
                </a:solidFill>
                <a:latin typeface="Tahoma" pitchFamily="34" charset="0"/>
                <a:ea typeface="Helvetica" charset="0"/>
                <a:cs typeface="Helvetica" charset="0"/>
                <a:sym typeface="Tahoma" pitchFamily="34" charset="0"/>
              </a:defRPr>
            </a:lvl7pPr>
            <a:lvl8pPr marL="3429000" indent="-228600" eaLnBrk="0" fontAlgn="base" hangingPunct="0">
              <a:spcBef>
                <a:spcPct val="0"/>
              </a:spcBef>
              <a:spcAft>
                <a:spcPct val="0"/>
              </a:spcAft>
              <a:defRPr sz="1400" b="1">
                <a:solidFill>
                  <a:srgbClr val="00477D"/>
                </a:solidFill>
                <a:latin typeface="Tahoma" pitchFamily="34" charset="0"/>
                <a:ea typeface="Helvetica" charset="0"/>
                <a:cs typeface="Helvetica" charset="0"/>
                <a:sym typeface="Tahoma" pitchFamily="34" charset="0"/>
              </a:defRPr>
            </a:lvl8pPr>
            <a:lvl9pPr marL="3886200" indent="-228600" eaLnBrk="0" fontAlgn="base" hangingPunct="0">
              <a:spcBef>
                <a:spcPct val="0"/>
              </a:spcBef>
              <a:spcAft>
                <a:spcPct val="0"/>
              </a:spcAft>
              <a:defRPr sz="1400" b="1">
                <a:solidFill>
                  <a:srgbClr val="00477D"/>
                </a:solidFill>
                <a:latin typeface="Tahoma" pitchFamily="34" charset="0"/>
                <a:ea typeface="Helvetica" charset="0"/>
                <a:cs typeface="Helvetica" charset="0"/>
                <a:sym typeface="Tahoma" pitchFamily="34" charset="0"/>
              </a:defRPr>
            </a:lvl9pPr>
          </a:lstStyle>
          <a:p>
            <a:pPr defTabSz="914400" eaLnBrk="0" fontAlgn="base" hangingPunct="0">
              <a:spcBef>
                <a:spcPct val="0"/>
              </a:spcBef>
              <a:spcAft>
                <a:spcPct val="0"/>
              </a:spcAft>
              <a:defRPr/>
            </a:pPr>
            <a:endParaRPr lang="fr-FR" altLang="fr-FR" sz="900" b="0" smtClean="0">
              <a:solidFill>
                <a:srgbClr val="AAA098"/>
              </a:solidFill>
            </a:endParaRPr>
          </a:p>
        </p:txBody>
      </p:sp>
      <p:sp>
        <p:nvSpPr>
          <p:cNvPr id="11" name="Rectangle 10"/>
          <p:cNvSpPr/>
          <p:nvPr userDrawn="1"/>
        </p:nvSpPr>
        <p:spPr bwMode="auto">
          <a:xfrm>
            <a:off x="847155" y="5133310"/>
            <a:ext cx="1889014" cy="863599"/>
          </a:xfrm>
          <a:prstGeom prst="rect">
            <a:avLst/>
          </a:prstGeom>
          <a:solidFill>
            <a:srgbClr val="FFFFFF"/>
          </a:solidFill>
          <a:ln w="9525" cap="flat" cmpd="sng" algn="ctr">
            <a:solidFill>
              <a:srgbClr val="00477D"/>
            </a:solidFill>
            <a:prstDash val="solid"/>
            <a:round/>
            <a:headEnd type="none" w="med" len="med"/>
            <a:tailEnd type="none" w="med" len="med"/>
          </a:ln>
          <a:effectLst>
            <a:outerShdw blurRad="190500" dist="152400" dir="3000000" sx="101000" sy="101000" algn="r" rotWithShape="0">
              <a:schemeClr val="tx1">
                <a:lumMod val="50000"/>
                <a:alpha val="40000"/>
              </a:schemeClr>
            </a:outerShdw>
          </a:effectLst>
          <a:scene3d>
            <a:camera prst="orthographicFront"/>
            <a:lightRig rig="threePt" dir="t"/>
          </a:scene3d>
          <a:sp3d>
            <a:bevelT/>
          </a:sp3d>
        </p:spPr>
        <p:txBody>
          <a:bodyPr lIns="90000" tIns="46800" rIns="90000" bIns="46800" anchor="ctr"/>
          <a:lstStyle/>
          <a:p>
            <a:pPr marL="171450" indent="-171450" algn="just" defTabSz="914400" eaLnBrk="0" fontAlgn="base" hangingPunct="0">
              <a:spcBef>
                <a:spcPct val="0"/>
              </a:spcBef>
              <a:spcAft>
                <a:spcPct val="0"/>
              </a:spcAft>
              <a:buClr>
                <a:srgbClr val="FF0000"/>
              </a:buClr>
              <a:buSzPct val="100000"/>
              <a:buFont typeface="Wingdings" panose="05000000000000000000" pitchFamily="2" charset="2"/>
              <a:buChar char="ü"/>
              <a:defRPr/>
            </a:pPr>
            <a:endParaRPr kumimoji="1" lang="fr-FR" altLang="fr-FR" sz="800" dirty="0">
              <a:solidFill>
                <a:srgbClr val="00477D"/>
              </a:solidFill>
              <a:ea typeface="Helvetica" charset="0"/>
              <a:cs typeface="Helvetica" charset="0"/>
              <a:sym typeface="Tahoma" pitchFamily="34" charset="0"/>
            </a:endParaRPr>
          </a:p>
        </p:txBody>
      </p:sp>
      <p:sp>
        <p:nvSpPr>
          <p:cNvPr id="12" name="Rectangle 11"/>
          <p:cNvSpPr/>
          <p:nvPr userDrawn="1"/>
        </p:nvSpPr>
        <p:spPr bwMode="auto">
          <a:xfrm>
            <a:off x="3035304" y="1340767"/>
            <a:ext cx="5329237" cy="3525813"/>
          </a:xfrm>
          <a:prstGeom prst="rect">
            <a:avLst/>
          </a:prstGeom>
          <a:solidFill>
            <a:schemeClr val="bg1"/>
          </a:solidFill>
          <a:ln w="9525" cap="flat" cmpd="sng" algn="ctr">
            <a:solidFill>
              <a:srgbClr val="00477D"/>
            </a:solidFill>
            <a:prstDash val="solid"/>
            <a:round/>
            <a:headEnd type="none" w="med" len="med"/>
            <a:tailEnd type="none" w="med" len="med"/>
          </a:ln>
          <a:effectLst>
            <a:outerShdw blurRad="190500" dist="152400" dir="2700000" algn="tl" rotWithShape="0">
              <a:schemeClr val="tx1">
                <a:lumMod val="50000"/>
                <a:alpha val="40000"/>
              </a:schemeClr>
            </a:outerShdw>
          </a:effectLst>
          <a:scene3d>
            <a:camera prst="orthographicFront"/>
            <a:lightRig rig="threePt" dir="t"/>
          </a:scene3d>
          <a:sp3d>
            <a:bevelT/>
          </a:sp3d>
        </p:spPr>
        <p:txBody>
          <a:bodyPr lIns="90000" tIns="46800" rIns="90000" bIns="46800" anchor="ctr"/>
          <a:lstStyle/>
          <a:p>
            <a:pPr algn="just" defTabSz="914400" fontAlgn="base" hangingPunct="0">
              <a:spcBef>
                <a:spcPts val="300"/>
              </a:spcBef>
              <a:spcAft>
                <a:spcPct val="0"/>
              </a:spcAft>
              <a:defRPr/>
            </a:pPr>
            <a:endParaRPr lang="fr-FR" altLang="fr-FR" sz="1050" b="1" dirty="0">
              <a:solidFill>
                <a:srgbClr val="00477D"/>
              </a:solidFill>
              <a:ea typeface="Helvetica" charset="0"/>
              <a:cs typeface="Helvetica" charset="0"/>
              <a:sym typeface="Tahoma" pitchFamily="34" charset="0"/>
            </a:endParaRPr>
          </a:p>
        </p:txBody>
      </p:sp>
      <p:sp>
        <p:nvSpPr>
          <p:cNvPr id="13" name="Rectangle 12"/>
          <p:cNvSpPr/>
          <p:nvPr userDrawn="1"/>
        </p:nvSpPr>
        <p:spPr bwMode="auto">
          <a:xfrm>
            <a:off x="827089" y="1599530"/>
            <a:ext cx="1909080" cy="1246063"/>
          </a:xfrm>
          <a:prstGeom prst="rect">
            <a:avLst/>
          </a:prstGeom>
          <a:solidFill>
            <a:srgbClr val="FFFFFF"/>
          </a:solidFill>
          <a:ln w="9525" cap="flat" cmpd="sng" algn="ctr">
            <a:solidFill>
              <a:srgbClr val="00477D"/>
            </a:solidFill>
            <a:prstDash val="solid"/>
            <a:round/>
            <a:headEnd type="none" w="med" len="med"/>
            <a:tailEnd type="none" w="med" len="med"/>
          </a:ln>
          <a:effectLst>
            <a:outerShdw blurRad="127000" dist="114300" dir="2700000" algn="tl" rotWithShape="0">
              <a:schemeClr val="tx1">
                <a:lumMod val="50000"/>
                <a:alpha val="31000"/>
              </a:schemeClr>
            </a:outerShdw>
          </a:effectLst>
          <a:scene3d>
            <a:camera prst="orthographicFront"/>
            <a:lightRig rig="threePt" dir="t"/>
          </a:scene3d>
          <a:sp3d>
            <a:bevelT/>
          </a:sp3d>
        </p:spPr>
        <p:txBody>
          <a:bodyPr lIns="180000" tIns="46800" rIns="252000" bIns="46800" anchor="ctr"/>
          <a:lstStyle/>
          <a:p>
            <a:pPr indent="-171450" algn="just" defTabSz="914400" eaLnBrk="0" fontAlgn="base" hangingPunct="0">
              <a:spcBef>
                <a:spcPts val="300"/>
              </a:spcBef>
              <a:spcAft>
                <a:spcPts val="300"/>
              </a:spcAft>
              <a:buClr>
                <a:srgbClr val="FF0000"/>
              </a:buClr>
              <a:buSzPct val="100000"/>
              <a:buFont typeface="Wingdings" panose="05000000000000000000" pitchFamily="2" charset="2"/>
              <a:buChar char="ü"/>
              <a:defRPr/>
            </a:pPr>
            <a:r>
              <a:rPr lang="fr-FR" altLang="fr-FR" sz="800" dirty="0">
                <a:solidFill>
                  <a:srgbClr val="00477D"/>
                </a:solidFill>
                <a:ea typeface="Helvetica" charset="0"/>
                <a:cs typeface="Times New Roman" pitchFamily="18" charset="0"/>
                <a:sym typeface="Tahoma" pitchFamily="34" charset="0"/>
              </a:rPr>
              <a:t>Comprendre et décrypter un nouvel environnement</a:t>
            </a:r>
          </a:p>
          <a:p>
            <a:pPr indent="-171450" algn="just" defTabSz="914400" eaLnBrk="0" fontAlgn="base" hangingPunct="0">
              <a:spcBef>
                <a:spcPts val="300"/>
              </a:spcBef>
              <a:spcAft>
                <a:spcPts val="300"/>
              </a:spcAft>
              <a:buClr>
                <a:srgbClr val="FF0000"/>
              </a:buClr>
              <a:buSzPct val="100000"/>
              <a:buFont typeface="Wingdings" panose="05000000000000000000" pitchFamily="2" charset="2"/>
              <a:buChar char="ü"/>
              <a:defRPr/>
            </a:pPr>
            <a:r>
              <a:rPr lang="fr-FR" altLang="fr-FR" sz="800" dirty="0">
                <a:solidFill>
                  <a:srgbClr val="00477D"/>
                </a:solidFill>
                <a:ea typeface="Helvetica" charset="0"/>
                <a:cs typeface="Times New Roman" pitchFamily="18" charset="0"/>
                <a:sym typeface="Tahoma" pitchFamily="34" charset="0"/>
              </a:rPr>
              <a:t>Permettre aux managers de trouver leurs propres passerelles</a:t>
            </a:r>
          </a:p>
          <a:p>
            <a:pPr indent="-171450" algn="just" defTabSz="914400" eaLnBrk="0" fontAlgn="base" hangingPunct="0">
              <a:spcBef>
                <a:spcPts val="300"/>
              </a:spcBef>
              <a:spcAft>
                <a:spcPts val="300"/>
              </a:spcAft>
              <a:buClr>
                <a:srgbClr val="FF0000"/>
              </a:buClr>
              <a:buSzPct val="100000"/>
              <a:buFont typeface="Wingdings" panose="05000000000000000000" pitchFamily="2" charset="2"/>
              <a:buChar char="ü"/>
              <a:defRPr/>
            </a:pPr>
            <a:r>
              <a:rPr lang="fr-FR" altLang="fr-FR" sz="800" dirty="0">
                <a:solidFill>
                  <a:srgbClr val="00477D"/>
                </a:solidFill>
                <a:ea typeface="Helvetica" charset="0"/>
                <a:cs typeface="Times New Roman" pitchFamily="18" charset="0"/>
                <a:sym typeface="Tahoma" pitchFamily="34" charset="0"/>
              </a:rPr>
              <a:t>Préparer à aborder un écosystème en perpétuel</a:t>
            </a:r>
            <a:endParaRPr kumimoji="1" lang="fr-FR" altLang="fr-FR" sz="800" dirty="0">
              <a:solidFill>
                <a:srgbClr val="00477D"/>
              </a:solidFill>
              <a:ea typeface="Helvetica" charset="0"/>
              <a:cs typeface="Helvetica" charset="0"/>
              <a:sym typeface="Tahoma" pitchFamily="34" charset="0"/>
            </a:endParaRPr>
          </a:p>
        </p:txBody>
      </p:sp>
      <p:sp>
        <p:nvSpPr>
          <p:cNvPr id="14" name="Rectangle 13"/>
          <p:cNvSpPr/>
          <p:nvPr userDrawn="1"/>
        </p:nvSpPr>
        <p:spPr bwMode="auto">
          <a:xfrm>
            <a:off x="3035302" y="5133311"/>
            <a:ext cx="5329239" cy="868728"/>
          </a:xfrm>
          <a:prstGeom prst="rect">
            <a:avLst/>
          </a:prstGeom>
          <a:solidFill>
            <a:srgbClr val="FFFFFF"/>
          </a:solidFill>
          <a:ln w="9525" cap="flat" cmpd="sng" algn="ctr">
            <a:solidFill>
              <a:srgbClr val="00477D"/>
            </a:solidFill>
            <a:prstDash val="solid"/>
            <a:round/>
            <a:headEnd type="none" w="med" len="med"/>
            <a:tailEnd type="none" w="med" len="med"/>
          </a:ln>
          <a:effectLst>
            <a:outerShdw blurRad="190500" dist="152400" dir="3000000" sx="101000" sy="101000" algn="r" rotWithShape="0">
              <a:schemeClr val="tx1">
                <a:lumMod val="50000"/>
                <a:alpha val="40000"/>
              </a:schemeClr>
            </a:outerShdw>
          </a:effectLst>
          <a:scene3d>
            <a:camera prst="orthographicFront"/>
            <a:lightRig rig="threePt" dir="t"/>
          </a:scene3d>
          <a:sp3d>
            <a:bevelT/>
          </a:sp3d>
        </p:spPr>
        <p:txBody>
          <a:bodyPr lIns="1080000" tIns="46800" rIns="252000" bIns="46800" anchor="ctr"/>
          <a:lstStyle/>
          <a:p>
            <a:pPr marL="171450" indent="-171450" algn="just" defTabSz="914400" eaLnBrk="0" fontAlgn="base" hangingPunct="0">
              <a:spcBef>
                <a:spcPct val="0"/>
              </a:spcBef>
              <a:spcAft>
                <a:spcPct val="0"/>
              </a:spcAft>
              <a:buClr>
                <a:srgbClr val="FF0000"/>
              </a:buClr>
              <a:buSzPct val="100000"/>
              <a:buFont typeface="Wingdings" panose="05000000000000000000" pitchFamily="2" charset="2"/>
              <a:buChar char="ü"/>
              <a:defRPr/>
            </a:pPr>
            <a:endParaRPr kumimoji="1" lang="fr-FR" altLang="fr-FR" sz="800" dirty="0">
              <a:solidFill>
                <a:srgbClr val="00477D"/>
              </a:solidFill>
              <a:ea typeface="Helvetica" charset="0"/>
              <a:cs typeface="Helvetica" charset="0"/>
              <a:sym typeface="Tahoma" pitchFamily="34" charset="0"/>
            </a:endParaRPr>
          </a:p>
        </p:txBody>
      </p:sp>
      <p:sp>
        <p:nvSpPr>
          <p:cNvPr id="15" name="Rectangle 13"/>
          <p:cNvSpPr>
            <a:spLocks noChangeArrowheads="1"/>
          </p:cNvSpPr>
          <p:nvPr userDrawn="1"/>
        </p:nvSpPr>
        <p:spPr bwMode="auto">
          <a:xfrm>
            <a:off x="816881" y="1340768"/>
            <a:ext cx="1926431" cy="258762"/>
          </a:xfrm>
          <a:prstGeom prst="rect">
            <a:avLst/>
          </a:prstGeom>
          <a:solidFill>
            <a:schemeClr val="tx1"/>
          </a:solidFill>
          <a:ln>
            <a:noFill/>
          </a:ln>
          <a:effectLst>
            <a:outerShdw blurRad="127000" dist="114300" dir="2700000" algn="tl" rotWithShape="0">
              <a:schemeClr val="tx1">
                <a:lumMod val="50000"/>
                <a:alpha val="31000"/>
              </a:schemeClr>
            </a:outerShdw>
          </a:effectLst>
          <a:scene3d>
            <a:camera prst="orthographicFront"/>
            <a:lightRig rig="threePt" dir="t"/>
          </a:scene3d>
          <a:sp3d>
            <a:bevelT/>
          </a:sp3d>
        </p:spPr>
        <p:style>
          <a:lnRef idx="1">
            <a:schemeClr val="accent5"/>
          </a:lnRef>
          <a:fillRef idx="2">
            <a:schemeClr val="accent5"/>
          </a:fillRef>
          <a:effectRef idx="1">
            <a:schemeClr val="accent5"/>
          </a:effectRef>
          <a:fontRef idx="minor">
            <a:schemeClr val="dk1"/>
          </a:fontRef>
        </p:style>
        <p:txBody>
          <a:bodyPr lIns="0" tIns="0" rIns="0" bIns="0" anchor="ctr"/>
          <a:lstStyle>
            <a:lvl1pPr algn="just">
              <a:spcBef>
                <a:spcPct val="70000"/>
              </a:spcBef>
              <a:spcAft>
                <a:spcPct val="20000"/>
              </a:spcAft>
              <a:buClr>
                <a:schemeClr val="accent1"/>
              </a:buClr>
              <a:buSzPct val="70000"/>
              <a:buFont typeface="Monotype Sorts" pitchFamily="2" charset="2"/>
              <a:defRPr kumimoji="1" sz="1400" b="1">
                <a:solidFill>
                  <a:srgbClr val="00477D"/>
                </a:solidFill>
                <a:latin typeface="Tahoma" panose="020B0604030504040204" pitchFamily="34" charset="0"/>
              </a:defRPr>
            </a:lvl1pPr>
            <a:lvl2pPr marL="742950" indent="-285750" algn="just">
              <a:spcBef>
                <a:spcPct val="20000"/>
              </a:spcBef>
              <a:buClr>
                <a:srgbClr val="EA3B32"/>
              </a:buClr>
              <a:buSzPct val="130000"/>
              <a:buChar char="•"/>
              <a:defRPr kumimoji="1" sz="1200">
                <a:solidFill>
                  <a:srgbClr val="000000"/>
                </a:solidFill>
                <a:latin typeface="Tahoma" panose="020B0604030504040204" pitchFamily="34" charset="0"/>
              </a:defRPr>
            </a:lvl2pPr>
            <a:lvl3pPr marL="1143000" indent="-228600" algn="just">
              <a:spcBef>
                <a:spcPct val="20000"/>
              </a:spcBef>
              <a:buClr>
                <a:srgbClr val="EA3B32"/>
              </a:buClr>
              <a:buFont typeface="Wingdings" panose="05000000000000000000" pitchFamily="2" charset="2"/>
              <a:buChar char="ü"/>
              <a:defRPr kumimoji="1" sz="1100">
                <a:solidFill>
                  <a:srgbClr val="000000"/>
                </a:solidFill>
                <a:latin typeface="Tahoma" panose="020B0604030504040204" pitchFamily="34" charset="0"/>
              </a:defRPr>
            </a:lvl3pPr>
            <a:lvl4pPr marL="1600200" indent="-228600" algn="just">
              <a:spcBef>
                <a:spcPct val="20000"/>
              </a:spcBef>
              <a:buClr>
                <a:srgbClr val="EA3B32"/>
              </a:buClr>
              <a:buFont typeface="Tahoma" panose="020B0604030504040204" pitchFamily="34" charset="0"/>
              <a:buChar char="-"/>
              <a:defRPr kumimoji="1" sz="1000">
                <a:solidFill>
                  <a:srgbClr val="000000"/>
                </a:solidFill>
                <a:latin typeface="Tahoma" panose="020B0604030504040204" pitchFamily="34" charset="0"/>
              </a:defRPr>
            </a:lvl4pPr>
            <a:lvl5pPr marL="2057400" indent="-228600">
              <a:spcBef>
                <a:spcPct val="20000"/>
              </a:spcBef>
              <a:buClr>
                <a:srgbClr val="FF6600"/>
              </a:buClr>
              <a:buChar char="–"/>
              <a:defRPr kumimoji="1" sz="14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6600"/>
              </a:buClr>
              <a:buChar char="–"/>
              <a:defRPr kumimoji="1" sz="14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6600"/>
              </a:buClr>
              <a:buChar char="–"/>
              <a:defRPr kumimoji="1" sz="14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6600"/>
              </a:buClr>
              <a:buChar char="–"/>
              <a:defRPr kumimoji="1" sz="14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6600"/>
              </a:buClr>
              <a:buChar char="–"/>
              <a:defRPr kumimoji="1" sz="1400">
                <a:solidFill>
                  <a:schemeClr val="tx1"/>
                </a:solidFill>
                <a:latin typeface="Tahoma" panose="020B0604030504040204" pitchFamily="34" charset="0"/>
              </a:defRPr>
            </a:lvl9pPr>
          </a:lstStyle>
          <a:p>
            <a:pPr algn="ctr" defTabSz="914400" eaLnBrk="0" fontAlgn="base" hangingPunct="0">
              <a:buClr>
                <a:srgbClr val="EA3B32"/>
              </a:buClr>
              <a:defRPr/>
            </a:pPr>
            <a:r>
              <a:rPr lang="fr-FR" sz="1000" dirty="0" smtClean="0">
                <a:solidFill>
                  <a:srgbClr val="FFFFFF"/>
                </a:solidFill>
                <a:sym typeface="Tahoma" pitchFamily="34" charset="0"/>
              </a:rPr>
              <a:t>Objectifs pédagogiques</a:t>
            </a:r>
            <a:endParaRPr lang="fr-FR" sz="1000" dirty="0">
              <a:solidFill>
                <a:srgbClr val="FFFFFF"/>
              </a:solidFill>
              <a:sym typeface="Tahoma" pitchFamily="34" charset="0"/>
            </a:endParaRPr>
          </a:p>
        </p:txBody>
      </p:sp>
      <p:sp>
        <p:nvSpPr>
          <p:cNvPr id="16" name="Rectangle 13"/>
          <p:cNvSpPr>
            <a:spLocks noChangeArrowheads="1"/>
          </p:cNvSpPr>
          <p:nvPr userDrawn="1"/>
        </p:nvSpPr>
        <p:spPr bwMode="auto">
          <a:xfrm>
            <a:off x="814385" y="3861048"/>
            <a:ext cx="1918800" cy="258763"/>
          </a:xfrm>
          <a:prstGeom prst="rect">
            <a:avLst/>
          </a:prstGeom>
          <a:solidFill>
            <a:schemeClr val="tx1"/>
          </a:solidFill>
          <a:ln>
            <a:noFill/>
          </a:ln>
          <a:effectLst>
            <a:outerShdw blurRad="127000" dist="114300" dir="2700000" algn="tl" rotWithShape="0">
              <a:schemeClr val="tx1">
                <a:lumMod val="50000"/>
                <a:alpha val="31000"/>
              </a:schemeClr>
            </a:outerShdw>
          </a:effectLst>
          <a:scene3d>
            <a:camera prst="orthographicFront"/>
            <a:lightRig rig="threePt" dir="t"/>
          </a:scene3d>
          <a:sp3d>
            <a:bevelT/>
          </a:sp3d>
        </p:spPr>
        <p:style>
          <a:lnRef idx="1">
            <a:schemeClr val="accent5"/>
          </a:lnRef>
          <a:fillRef idx="2">
            <a:schemeClr val="accent5"/>
          </a:fillRef>
          <a:effectRef idx="1">
            <a:schemeClr val="accent5"/>
          </a:effectRef>
          <a:fontRef idx="minor">
            <a:schemeClr val="dk1"/>
          </a:fontRef>
        </p:style>
        <p:txBody>
          <a:bodyPr lIns="0" tIns="0" rIns="0" bIns="0" anchor="ctr"/>
          <a:lstStyle>
            <a:lvl1pPr algn="just">
              <a:spcBef>
                <a:spcPct val="70000"/>
              </a:spcBef>
              <a:spcAft>
                <a:spcPct val="20000"/>
              </a:spcAft>
              <a:buClr>
                <a:schemeClr val="accent1"/>
              </a:buClr>
              <a:buSzPct val="70000"/>
              <a:buFont typeface="Monotype Sorts" pitchFamily="2" charset="2"/>
              <a:defRPr kumimoji="1" sz="1400" b="1">
                <a:solidFill>
                  <a:srgbClr val="00477D"/>
                </a:solidFill>
                <a:latin typeface="Tahoma" panose="020B0604030504040204" pitchFamily="34" charset="0"/>
              </a:defRPr>
            </a:lvl1pPr>
            <a:lvl2pPr marL="742950" indent="-285750" algn="just">
              <a:spcBef>
                <a:spcPct val="20000"/>
              </a:spcBef>
              <a:buClr>
                <a:srgbClr val="EA3B32"/>
              </a:buClr>
              <a:buSzPct val="130000"/>
              <a:buChar char="•"/>
              <a:defRPr kumimoji="1" sz="1200">
                <a:solidFill>
                  <a:srgbClr val="000000"/>
                </a:solidFill>
                <a:latin typeface="Tahoma" panose="020B0604030504040204" pitchFamily="34" charset="0"/>
              </a:defRPr>
            </a:lvl2pPr>
            <a:lvl3pPr marL="1143000" indent="-228600" algn="just">
              <a:spcBef>
                <a:spcPct val="20000"/>
              </a:spcBef>
              <a:buClr>
                <a:srgbClr val="EA3B32"/>
              </a:buClr>
              <a:buFont typeface="Wingdings" panose="05000000000000000000" pitchFamily="2" charset="2"/>
              <a:buChar char="ü"/>
              <a:defRPr kumimoji="1" sz="1100">
                <a:solidFill>
                  <a:srgbClr val="000000"/>
                </a:solidFill>
                <a:latin typeface="Tahoma" panose="020B0604030504040204" pitchFamily="34" charset="0"/>
              </a:defRPr>
            </a:lvl3pPr>
            <a:lvl4pPr marL="1600200" indent="-228600" algn="just">
              <a:spcBef>
                <a:spcPct val="20000"/>
              </a:spcBef>
              <a:buClr>
                <a:srgbClr val="EA3B32"/>
              </a:buClr>
              <a:buFont typeface="Tahoma" panose="020B0604030504040204" pitchFamily="34" charset="0"/>
              <a:buChar char="-"/>
              <a:defRPr kumimoji="1" sz="1000">
                <a:solidFill>
                  <a:srgbClr val="000000"/>
                </a:solidFill>
                <a:latin typeface="Tahoma" panose="020B0604030504040204" pitchFamily="34" charset="0"/>
              </a:defRPr>
            </a:lvl4pPr>
            <a:lvl5pPr marL="2057400" indent="-228600">
              <a:spcBef>
                <a:spcPct val="20000"/>
              </a:spcBef>
              <a:buClr>
                <a:srgbClr val="FF6600"/>
              </a:buClr>
              <a:buChar char="–"/>
              <a:defRPr kumimoji="1" sz="14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6600"/>
              </a:buClr>
              <a:buChar char="–"/>
              <a:defRPr kumimoji="1" sz="14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6600"/>
              </a:buClr>
              <a:buChar char="–"/>
              <a:defRPr kumimoji="1" sz="14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6600"/>
              </a:buClr>
              <a:buChar char="–"/>
              <a:defRPr kumimoji="1" sz="14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6600"/>
              </a:buClr>
              <a:buChar char="–"/>
              <a:defRPr kumimoji="1" sz="1400">
                <a:solidFill>
                  <a:schemeClr val="tx1"/>
                </a:solidFill>
                <a:latin typeface="Tahoma" panose="020B0604030504040204" pitchFamily="34" charset="0"/>
              </a:defRPr>
            </a:lvl9pPr>
          </a:lstStyle>
          <a:p>
            <a:pPr algn="ctr" defTabSz="914400" eaLnBrk="0" fontAlgn="base" hangingPunct="0">
              <a:buClr>
                <a:srgbClr val="EA3B32"/>
              </a:buClr>
              <a:defRPr/>
            </a:pPr>
            <a:r>
              <a:rPr lang="fr-FR" sz="1000" dirty="0" smtClean="0">
                <a:solidFill>
                  <a:srgbClr val="FFFFFF"/>
                </a:solidFill>
                <a:sym typeface="Tahoma" pitchFamily="34" charset="0"/>
              </a:rPr>
              <a:t>Déroulement de la formation</a:t>
            </a:r>
            <a:endParaRPr lang="fr-FR" sz="1000" dirty="0">
              <a:solidFill>
                <a:srgbClr val="FFFFFF"/>
              </a:solidFill>
              <a:sym typeface="Tahoma" pitchFamily="34" charset="0"/>
            </a:endParaRPr>
          </a:p>
        </p:txBody>
      </p:sp>
      <p:sp>
        <p:nvSpPr>
          <p:cNvPr id="17" name="Rectangle 16"/>
          <p:cNvSpPr>
            <a:spLocks noChangeArrowheads="1"/>
          </p:cNvSpPr>
          <p:nvPr userDrawn="1"/>
        </p:nvSpPr>
        <p:spPr bwMode="auto">
          <a:xfrm>
            <a:off x="3039938" y="1350292"/>
            <a:ext cx="5329236" cy="258762"/>
          </a:xfrm>
          <a:prstGeom prst="rect">
            <a:avLst/>
          </a:prstGeom>
          <a:solidFill>
            <a:schemeClr val="tx1"/>
          </a:solidFill>
          <a:ln>
            <a:noFill/>
          </a:ln>
          <a:scene3d>
            <a:camera prst="orthographicFront"/>
            <a:lightRig rig="threePt" dir="t"/>
          </a:scene3d>
          <a:sp3d>
            <a:bevelT/>
          </a:sp3d>
        </p:spPr>
        <p:style>
          <a:lnRef idx="1">
            <a:schemeClr val="accent5"/>
          </a:lnRef>
          <a:fillRef idx="2">
            <a:schemeClr val="accent5"/>
          </a:fillRef>
          <a:effectRef idx="1">
            <a:schemeClr val="accent5"/>
          </a:effectRef>
          <a:fontRef idx="minor">
            <a:schemeClr val="dk1"/>
          </a:fontRef>
        </p:style>
        <p:txBody>
          <a:bodyPr lIns="0" tIns="0" rIns="0" bIns="0" anchor="ctr"/>
          <a:lstStyle>
            <a:lvl1pPr algn="just">
              <a:spcBef>
                <a:spcPct val="70000"/>
              </a:spcBef>
              <a:spcAft>
                <a:spcPct val="20000"/>
              </a:spcAft>
              <a:buClr>
                <a:schemeClr val="accent1"/>
              </a:buClr>
              <a:buSzPct val="70000"/>
              <a:buFont typeface="Monotype Sorts" pitchFamily="2" charset="2"/>
              <a:defRPr kumimoji="1" sz="1400" b="1">
                <a:solidFill>
                  <a:srgbClr val="00477D"/>
                </a:solidFill>
                <a:latin typeface="Tahoma" panose="020B0604030504040204" pitchFamily="34" charset="0"/>
              </a:defRPr>
            </a:lvl1pPr>
            <a:lvl2pPr marL="742950" indent="-285750" algn="just">
              <a:spcBef>
                <a:spcPct val="20000"/>
              </a:spcBef>
              <a:buClr>
                <a:srgbClr val="EA3B32"/>
              </a:buClr>
              <a:buSzPct val="130000"/>
              <a:buChar char="•"/>
              <a:defRPr kumimoji="1" sz="1200">
                <a:solidFill>
                  <a:srgbClr val="000000"/>
                </a:solidFill>
                <a:latin typeface="Tahoma" panose="020B0604030504040204" pitchFamily="34" charset="0"/>
              </a:defRPr>
            </a:lvl2pPr>
            <a:lvl3pPr marL="1143000" indent="-228600" algn="just">
              <a:spcBef>
                <a:spcPct val="20000"/>
              </a:spcBef>
              <a:buClr>
                <a:srgbClr val="EA3B32"/>
              </a:buClr>
              <a:buFont typeface="Wingdings" panose="05000000000000000000" pitchFamily="2" charset="2"/>
              <a:buChar char="ü"/>
              <a:defRPr kumimoji="1" sz="1100">
                <a:solidFill>
                  <a:srgbClr val="000000"/>
                </a:solidFill>
                <a:latin typeface="Tahoma" panose="020B0604030504040204" pitchFamily="34" charset="0"/>
              </a:defRPr>
            </a:lvl3pPr>
            <a:lvl4pPr marL="1600200" indent="-228600" algn="just">
              <a:spcBef>
                <a:spcPct val="20000"/>
              </a:spcBef>
              <a:buClr>
                <a:srgbClr val="EA3B32"/>
              </a:buClr>
              <a:buFont typeface="Tahoma" panose="020B0604030504040204" pitchFamily="34" charset="0"/>
              <a:buChar char="-"/>
              <a:defRPr kumimoji="1" sz="1000">
                <a:solidFill>
                  <a:srgbClr val="000000"/>
                </a:solidFill>
                <a:latin typeface="Tahoma" panose="020B0604030504040204" pitchFamily="34" charset="0"/>
              </a:defRPr>
            </a:lvl4pPr>
            <a:lvl5pPr marL="2057400" indent="-228600">
              <a:spcBef>
                <a:spcPct val="20000"/>
              </a:spcBef>
              <a:buClr>
                <a:srgbClr val="FF6600"/>
              </a:buClr>
              <a:buChar char="–"/>
              <a:defRPr kumimoji="1" sz="14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6600"/>
              </a:buClr>
              <a:buChar char="–"/>
              <a:defRPr kumimoji="1" sz="14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6600"/>
              </a:buClr>
              <a:buChar char="–"/>
              <a:defRPr kumimoji="1" sz="14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6600"/>
              </a:buClr>
              <a:buChar char="–"/>
              <a:defRPr kumimoji="1" sz="14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6600"/>
              </a:buClr>
              <a:buChar char="–"/>
              <a:defRPr kumimoji="1" sz="1400">
                <a:solidFill>
                  <a:schemeClr val="tx1"/>
                </a:solidFill>
                <a:latin typeface="Tahoma" panose="020B0604030504040204" pitchFamily="34" charset="0"/>
              </a:defRPr>
            </a:lvl9pPr>
          </a:lstStyle>
          <a:p>
            <a:pPr algn="ctr" defTabSz="914400" fontAlgn="base" hangingPunct="0">
              <a:spcBef>
                <a:spcPts val="300"/>
              </a:spcBef>
              <a:buClr>
                <a:srgbClr val="EA3B32"/>
              </a:buClr>
              <a:defRPr/>
            </a:pPr>
            <a:r>
              <a:rPr lang="fr-FR" altLang="fr-FR" sz="1000" dirty="0">
                <a:solidFill>
                  <a:srgbClr val="FFFFFF"/>
                </a:solidFill>
                <a:sym typeface="Tahoma" pitchFamily="34" charset="0"/>
              </a:rPr>
              <a:t>Contenu</a:t>
            </a:r>
          </a:p>
        </p:txBody>
      </p:sp>
      <p:sp>
        <p:nvSpPr>
          <p:cNvPr id="18" name="Rectangle 17"/>
          <p:cNvSpPr/>
          <p:nvPr userDrawn="1"/>
        </p:nvSpPr>
        <p:spPr bwMode="auto">
          <a:xfrm>
            <a:off x="816881" y="3183706"/>
            <a:ext cx="1908000" cy="587927"/>
          </a:xfrm>
          <a:prstGeom prst="rect">
            <a:avLst/>
          </a:prstGeom>
          <a:solidFill>
            <a:srgbClr val="FFFFFF"/>
          </a:solidFill>
          <a:ln w="9525" cap="flat" cmpd="sng" algn="ctr">
            <a:solidFill>
              <a:srgbClr val="00477D"/>
            </a:solidFill>
            <a:prstDash val="solid"/>
            <a:round/>
            <a:headEnd type="none" w="med" len="med"/>
            <a:tailEnd type="none" w="med" len="med"/>
          </a:ln>
          <a:effectLst>
            <a:outerShdw blurRad="127000" dist="114300" dir="2700000" algn="tl" rotWithShape="0">
              <a:schemeClr val="tx1">
                <a:lumMod val="50000"/>
                <a:alpha val="31000"/>
              </a:schemeClr>
            </a:outerShdw>
          </a:effectLst>
          <a:scene3d>
            <a:camera prst="orthographicFront"/>
            <a:lightRig rig="threePt" dir="t"/>
          </a:scene3d>
          <a:sp3d>
            <a:bevelT/>
          </a:sp3d>
        </p:spPr>
        <p:txBody>
          <a:bodyPr lIns="180000" tIns="46800" rIns="252000" bIns="46800" anchor="ctr"/>
          <a:lstStyle/>
          <a:p>
            <a:pPr marL="171450" indent="-171450" algn="just" defTabSz="914400" eaLnBrk="0" fontAlgn="base" hangingPunct="0">
              <a:spcBef>
                <a:spcPts val="300"/>
              </a:spcBef>
              <a:buClr>
                <a:srgbClr val="FF0000"/>
              </a:buClr>
              <a:buSzPct val="100000"/>
              <a:buFont typeface="Wingdings" panose="05000000000000000000" pitchFamily="2" charset="2"/>
              <a:buChar char="ü"/>
              <a:defRPr/>
            </a:pPr>
            <a:r>
              <a:rPr kumimoji="1" lang="fr-FR" altLang="fr-FR" sz="800" dirty="0">
                <a:solidFill>
                  <a:srgbClr val="00477D"/>
                </a:solidFill>
                <a:ea typeface="Helvetica" charset="0"/>
                <a:cs typeface="Helvetica" charset="0"/>
                <a:sym typeface="Tahoma" pitchFamily="34" charset="0"/>
              </a:rPr>
              <a:t>Nouveau manager opérationnel et fonctionnel</a:t>
            </a:r>
          </a:p>
          <a:p>
            <a:pPr marL="171450" indent="-171450" algn="just" defTabSz="914400" eaLnBrk="0" fontAlgn="base" hangingPunct="0">
              <a:spcBef>
                <a:spcPts val="300"/>
              </a:spcBef>
              <a:buClr>
                <a:srgbClr val="FF0000"/>
              </a:buClr>
              <a:buSzPct val="100000"/>
              <a:buFont typeface="Wingdings" panose="05000000000000000000" pitchFamily="2" charset="2"/>
              <a:buChar char="ü"/>
              <a:defRPr/>
            </a:pPr>
            <a:r>
              <a:rPr lang="fr-FR" altLang="fr-FR" sz="800" dirty="0">
                <a:solidFill>
                  <a:srgbClr val="00477D"/>
                </a:solidFill>
                <a:ea typeface="Helvetica" charset="0"/>
                <a:cs typeface="Helvetica" charset="0"/>
                <a:sym typeface="Tahoma" pitchFamily="34" charset="0"/>
              </a:rPr>
              <a:t>Manager en prise de fonction</a:t>
            </a:r>
          </a:p>
        </p:txBody>
      </p:sp>
      <p:sp>
        <p:nvSpPr>
          <p:cNvPr id="19" name="Rectangle 18"/>
          <p:cNvSpPr/>
          <p:nvPr userDrawn="1"/>
        </p:nvSpPr>
        <p:spPr bwMode="auto">
          <a:xfrm>
            <a:off x="827089" y="4119811"/>
            <a:ext cx="1909080" cy="746770"/>
          </a:xfrm>
          <a:prstGeom prst="rect">
            <a:avLst/>
          </a:prstGeom>
          <a:solidFill>
            <a:srgbClr val="FFFFFF"/>
          </a:solidFill>
          <a:ln w="9525" cap="flat" cmpd="sng" algn="ctr">
            <a:solidFill>
              <a:srgbClr val="00477D"/>
            </a:solidFill>
            <a:prstDash val="solid"/>
            <a:round/>
            <a:headEnd type="none" w="med" len="med"/>
            <a:tailEnd type="none" w="med" len="med"/>
          </a:ln>
          <a:effectLst>
            <a:outerShdw blurRad="127000" dist="114300" dir="2700000" algn="tl" rotWithShape="0">
              <a:schemeClr val="tx1">
                <a:lumMod val="50000"/>
                <a:alpha val="31000"/>
              </a:schemeClr>
            </a:outerShdw>
          </a:effectLst>
          <a:scene3d>
            <a:camera prst="orthographicFront"/>
            <a:lightRig rig="threePt" dir="t"/>
          </a:scene3d>
          <a:sp3d>
            <a:bevelT/>
          </a:sp3d>
        </p:spPr>
        <p:txBody>
          <a:bodyPr lIns="180000" tIns="46800" rIns="252000" bIns="46800" anchor="ctr"/>
          <a:lstStyle/>
          <a:p>
            <a:pPr defTabSz="914400" eaLnBrk="0" fontAlgn="base" hangingPunct="0">
              <a:spcAft>
                <a:spcPct val="0"/>
              </a:spcAft>
              <a:buClr>
                <a:srgbClr val="FF0000"/>
              </a:buClr>
              <a:buSzPct val="100000"/>
              <a:defRPr/>
            </a:pPr>
            <a:r>
              <a:rPr kumimoji="1" lang="fr-FR" sz="800" b="1" dirty="0">
                <a:solidFill>
                  <a:srgbClr val="00477D"/>
                </a:solidFill>
                <a:ea typeface="Helvetica" charset="0"/>
                <a:cs typeface="Helvetica" charset="0"/>
                <a:sym typeface="Tahoma" pitchFamily="34" charset="0"/>
              </a:rPr>
              <a:t>Nombre de participants</a:t>
            </a:r>
          </a:p>
          <a:p>
            <a:pPr defTabSz="914400" eaLnBrk="0" fontAlgn="base" hangingPunct="0">
              <a:spcAft>
                <a:spcPct val="0"/>
              </a:spcAft>
              <a:buClr>
                <a:srgbClr val="FF0000"/>
              </a:buClr>
              <a:buSzPct val="100000"/>
              <a:defRPr/>
            </a:pPr>
            <a:endParaRPr kumimoji="1" lang="fr-FR" sz="800" b="1" dirty="0">
              <a:solidFill>
                <a:srgbClr val="00477D"/>
              </a:solidFill>
              <a:ea typeface="Helvetica" charset="0"/>
              <a:cs typeface="Helvetica" charset="0"/>
              <a:sym typeface="Tahoma" pitchFamily="34" charset="0"/>
            </a:endParaRPr>
          </a:p>
          <a:p>
            <a:pPr defTabSz="914400" eaLnBrk="0" fontAlgn="base" hangingPunct="0">
              <a:spcAft>
                <a:spcPct val="0"/>
              </a:spcAft>
              <a:buClr>
                <a:srgbClr val="FF0000"/>
              </a:buClr>
              <a:buSzPct val="100000"/>
              <a:defRPr/>
            </a:pPr>
            <a:endParaRPr kumimoji="1" lang="fr-FR" sz="800" b="1" dirty="0">
              <a:solidFill>
                <a:srgbClr val="00477D"/>
              </a:solidFill>
              <a:ea typeface="Helvetica" charset="0"/>
              <a:cs typeface="Helvetica" charset="0"/>
              <a:sym typeface="Tahoma" pitchFamily="34" charset="0"/>
            </a:endParaRPr>
          </a:p>
          <a:p>
            <a:pPr defTabSz="914400" eaLnBrk="0" fontAlgn="base" hangingPunct="0">
              <a:spcAft>
                <a:spcPct val="0"/>
              </a:spcAft>
              <a:buClr>
                <a:srgbClr val="FF0000"/>
              </a:buClr>
              <a:buSzPct val="100000"/>
              <a:defRPr/>
            </a:pPr>
            <a:r>
              <a:rPr kumimoji="1" lang="fr-FR" sz="800" b="1" dirty="0">
                <a:solidFill>
                  <a:srgbClr val="00477D"/>
                </a:solidFill>
                <a:ea typeface="Helvetica" charset="0"/>
                <a:cs typeface="Helvetica" charset="0"/>
                <a:sym typeface="Tahoma" pitchFamily="34" charset="0"/>
              </a:rPr>
              <a:t>Durée</a:t>
            </a:r>
          </a:p>
        </p:txBody>
      </p:sp>
      <p:sp>
        <p:nvSpPr>
          <p:cNvPr id="20" name="Rectangle 13"/>
          <p:cNvSpPr>
            <a:spLocks noChangeArrowheads="1"/>
          </p:cNvSpPr>
          <p:nvPr userDrawn="1"/>
        </p:nvSpPr>
        <p:spPr bwMode="auto">
          <a:xfrm>
            <a:off x="809738" y="2924944"/>
            <a:ext cx="1926431" cy="258762"/>
          </a:xfrm>
          <a:prstGeom prst="rect">
            <a:avLst/>
          </a:prstGeom>
          <a:solidFill>
            <a:schemeClr val="tx1"/>
          </a:solidFill>
          <a:ln>
            <a:noFill/>
          </a:ln>
          <a:effectLst>
            <a:outerShdw blurRad="127000" dist="114300" dir="2700000" algn="tl" rotWithShape="0">
              <a:schemeClr val="tx1">
                <a:lumMod val="50000"/>
                <a:alpha val="31000"/>
              </a:schemeClr>
            </a:outerShdw>
          </a:effectLst>
          <a:scene3d>
            <a:camera prst="orthographicFront"/>
            <a:lightRig rig="threePt" dir="t"/>
          </a:scene3d>
          <a:sp3d>
            <a:bevelT/>
          </a:sp3d>
        </p:spPr>
        <p:style>
          <a:lnRef idx="1">
            <a:schemeClr val="accent5"/>
          </a:lnRef>
          <a:fillRef idx="2">
            <a:schemeClr val="accent5"/>
          </a:fillRef>
          <a:effectRef idx="1">
            <a:schemeClr val="accent5"/>
          </a:effectRef>
          <a:fontRef idx="minor">
            <a:schemeClr val="dk1"/>
          </a:fontRef>
        </p:style>
        <p:txBody>
          <a:bodyPr lIns="0" tIns="0" rIns="0" bIns="0" anchor="ctr"/>
          <a:lstStyle>
            <a:lvl1pPr algn="just">
              <a:spcBef>
                <a:spcPct val="70000"/>
              </a:spcBef>
              <a:spcAft>
                <a:spcPct val="20000"/>
              </a:spcAft>
              <a:buClr>
                <a:schemeClr val="accent1"/>
              </a:buClr>
              <a:buSzPct val="70000"/>
              <a:buFont typeface="Monotype Sorts" pitchFamily="2" charset="2"/>
              <a:defRPr kumimoji="1" sz="1400" b="1">
                <a:solidFill>
                  <a:srgbClr val="00477D"/>
                </a:solidFill>
                <a:latin typeface="Tahoma" panose="020B0604030504040204" pitchFamily="34" charset="0"/>
              </a:defRPr>
            </a:lvl1pPr>
            <a:lvl2pPr marL="742950" indent="-285750" algn="just">
              <a:spcBef>
                <a:spcPct val="20000"/>
              </a:spcBef>
              <a:buClr>
                <a:srgbClr val="EA3B32"/>
              </a:buClr>
              <a:buSzPct val="130000"/>
              <a:buChar char="•"/>
              <a:defRPr kumimoji="1" sz="1200">
                <a:solidFill>
                  <a:srgbClr val="000000"/>
                </a:solidFill>
                <a:latin typeface="Tahoma" panose="020B0604030504040204" pitchFamily="34" charset="0"/>
              </a:defRPr>
            </a:lvl2pPr>
            <a:lvl3pPr marL="1143000" indent="-228600" algn="just">
              <a:spcBef>
                <a:spcPct val="20000"/>
              </a:spcBef>
              <a:buClr>
                <a:srgbClr val="EA3B32"/>
              </a:buClr>
              <a:buFont typeface="Wingdings" panose="05000000000000000000" pitchFamily="2" charset="2"/>
              <a:buChar char="ü"/>
              <a:defRPr kumimoji="1" sz="1100">
                <a:solidFill>
                  <a:srgbClr val="000000"/>
                </a:solidFill>
                <a:latin typeface="Tahoma" panose="020B0604030504040204" pitchFamily="34" charset="0"/>
              </a:defRPr>
            </a:lvl3pPr>
            <a:lvl4pPr marL="1600200" indent="-228600" algn="just">
              <a:spcBef>
                <a:spcPct val="20000"/>
              </a:spcBef>
              <a:buClr>
                <a:srgbClr val="EA3B32"/>
              </a:buClr>
              <a:buFont typeface="Tahoma" panose="020B0604030504040204" pitchFamily="34" charset="0"/>
              <a:buChar char="-"/>
              <a:defRPr kumimoji="1" sz="1000">
                <a:solidFill>
                  <a:srgbClr val="000000"/>
                </a:solidFill>
                <a:latin typeface="Tahoma" panose="020B0604030504040204" pitchFamily="34" charset="0"/>
              </a:defRPr>
            </a:lvl4pPr>
            <a:lvl5pPr marL="2057400" indent="-228600">
              <a:spcBef>
                <a:spcPct val="20000"/>
              </a:spcBef>
              <a:buClr>
                <a:srgbClr val="FF6600"/>
              </a:buClr>
              <a:buChar char="–"/>
              <a:defRPr kumimoji="1" sz="14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6600"/>
              </a:buClr>
              <a:buChar char="–"/>
              <a:defRPr kumimoji="1" sz="14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6600"/>
              </a:buClr>
              <a:buChar char="–"/>
              <a:defRPr kumimoji="1" sz="14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6600"/>
              </a:buClr>
              <a:buChar char="–"/>
              <a:defRPr kumimoji="1" sz="14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6600"/>
              </a:buClr>
              <a:buChar char="–"/>
              <a:defRPr kumimoji="1" sz="1400">
                <a:solidFill>
                  <a:schemeClr val="tx1"/>
                </a:solidFill>
                <a:latin typeface="Tahoma" panose="020B0604030504040204" pitchFamily="34" charset="0"/>
              </a:defRPr>
            </a:lvl9pPr>
          </a:lstStyle>
          <a:p>
            <a:pPr algn="ctr" defTabSz="914400" eaLnBrk="0" fontAlgn="base" hangingPunct="0">
              <a:buClr>
                <a:srgbClr val="EA3B32"/>
              </a:buClr>
              <a:defRPr/>
            </a:pPr>
            <a:r>
              <a:rPr lang="fr-FR" sz="1000" dirty="0" smtClean="0">
                <a:solidFill>
                  <a:srgbClr val="FFFFFF"/>
                </a:solidFill>
                <a:sym typeface="Tahoma" pitchFamily="34" charset="0"/>
              </a:rPr>
              <a:t>Cible</a:t>
            </a:r>
            <a:endParaRPr lang="fr-FR" sz="1000" dirty="0">
              <a:solidFill>
                <a:srgbClr val="FFFFFF"/>
              </a:solidFill>
              <a:sym typeface="Tahoma" pitchFamily="34" charset="0"/>
            </a:endParaRPr>
          </a:p>
        </p:txBody>
      </p:sp>
      <p:pic>
        <p:nvPicPr>
          <p:cNvPr id="21" name="Picture 38" descr="G:\01 Clients\Société Générale\1. Gestion des jobs\1405 AO Formations projets\logos pour la propale\Logos choisis\LOGO LE + PVAL.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95638" y="5253038"/>
            <a:ext cx="8128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title"/>
          </p:nvPr>
        </p:nvSpPr>
        <p:spPr/>
        <p:txBody>
          <a:bodyPr/>
          <a:lstStyle/>
          <a:p>
            <a:r>
              <a:rPr lang="fr-FR" smtClean="0"/>
              <a:t>Modifiez le style du titre</a:t>
            </a:r>
            <a:endParaRPr lang="fr-FR"/>
          </a:p>
        </p:txBody>
      </p:sp>
    </p:spTree>
    <p:extLst>
      <p:ext uri="{BB962C8B-B14F-4D97-AF65-F5344CB8AC3E}">
        <p14:creationId xmlns:p14="http://schemas.microsoft.com/office/powerpoint/2010/main" val="855497278"/>
      </p:ext>
    </p:extLst>
  </p:cSld>
  <p:clrMapOvr>
    <a:masterClrMapping/>
  </p:clrMapOvr>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32" y="-24"/>
            <a:ext cx="9144000" cy="2451100"/>
          </a:xfrm>
          <a:solidFill>
            <a:srgbClr val="00477D">
              <a:alpha val="50195"/>
            </a:srgbClr>
          </a:solidFill>
          <a:ln w="9525" algn="ctr">
            <a:noFill/>
            <a:miter lim="800000"/>
            <a:headEnd/>
            <a:tailEnd/>
          </a:ln>
        </p:spPr>
        <p:txBody>
          <a:bodyPr lIns="90000" tIns="46800" rIns="90000" bIns="46800" anchor="ctr"/>
          <a:lstStyle>
            <a:lvl1pPr algn="ctr" rtl="0" eaLnBrk="0" fontAlgn="base" hangingPunct="0">
              <a:spcBef>
                <a:spcPct val="0"/>
              </a:spcBef>
              <a:spcAft>
                <a:spcPct val="0"/>
              </a:spcAft>
              <a:buClrTx/>
              <a:buSzTx/>
              <a:defRPr kumimoji="0" lang="fr-FR" sz="2400" b="1" kern="1200" baseline="0">
                <a:solidFill>
                  <a:schemeClr val="bg1"/>
                </a:solidFill>
                <a:latin typeface="Tahoma" pitchFamily="34" charset="0"/>
                <a:ea typeface="+mn-ea"/>
                <a:cs typeface="+mn-cs"/>
              </a:defRPr>
            </a:lvl1pPr>
          </a:lstStyle>
          <a:p>
            <a:r>
              <a:rPr lang="fr-FR" smtClean="0"/>
              <a:t>Modifiez le style du titre</a:t>
            </a:r>
            <a:endParaRPr lang="fr-FR" dirty="0"/>
          </a:p>
        </p:txBody>
      </p:sp>
      <p:sp>
        <p:nvSpPr>
          <p:cNvPr id="3" name="Espace réservé du texte 2"/>
          <p:cNvSpPr>
            <a:spLocks noGrp="1"/>
          </p:cNvSpPr>
          <p:nvPr>
            <p:ph type="body" idx="1"/>
          </p:nvPr>
        </p:nvSpPr>
        <p:spPr>
          <a:xfrm>
            <a:off x="722313" y="2906717"/>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Modifiez les styles du texte du masque</a:t>
            </a:r>
          </a:p>
        </p:txBody>
      </p:sp>
    </p:spTree>
    <p:extLst>
      <p:ext uri="{BB962C8B-B14F-4D97-AF65-F5344CB8AC3E}">
        <p14:creationId xmlns:p14="http://schemas.microsoft.com/office/powerpoint/2010/main" val="2623670323"/>
      </p:ext>
    </p:extLst>
  </p:cSld>
  <p:clrMapOvr>
    <a:masterClrMapping/>
  </p:clrMapOvr>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dirty="0"/>
          </a:p>
        </p:txBody>
      </p:sp>
      <p:sp>
        <p:nvSpPr>
          <p:cNvPr id="3" name="Espace réservé du contenu 2"/>
          <p:cNvSpPr>
            <a:spLocks noGrp="1"/>
          </p:cNvSpPr>
          <p:nvPr>
            <p:ph sz="half" idx="1"/>
          </p:nvPr>
        </p:nvSpPr>
        <p:spPr>
          <a:xfrm>
            <a:off x="900113" y="1289051"/>
            <a:ext cx="3784600" cy="4803775"/>
          </a:xfrm>
        </p:spPr>
        <p:txBody>
          <a:bodyPr/>
          <a:lstStyle>
            <a:lvl1pPr>
              <a:defRPr sz="1400"/>
            </a:lvl1pPr>
            <a:lvl2pPr>
              <a:defRPr sz="1200"/>
            </a:lvl2pPr>
            <a:lvl3pPr>
              <a:defRPr sz="1100"/>
            </a:lvl3pPr>
            <a:lvl4pPr>
              <a:defRPr sz="105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p:txBody>
      </p:sp>
      <p:sp>
        <p:nvSpPr>
          <p:cNvPr id="4" name="Espace réservé du contenu 3"/>
          <p:cNvSpPr>
            <a:spLocks noGrp="1"/>
          </p:cNvSpPr>
          <p:nvPr>
            <p:ph sz="half" idx="2"/>
          </p:nvPr>
        </p:nvSpPr>
        <p:spPr>
          <a:xfrm>
            <a:off x="4837113" y="1289051"/>
            <a:ext cx="3784600" cy="4803775"/>
          </a:xfrm>
        </p:spPr>
        <p:txBody>
          <a:bodyPr/>
          <a:lstStyle>
            <a:lvl1pPr>
              <a:defRPr sz="1400"/>
            </a:lvl1pPr>
            <a:lvl2pPr>
              <a:defRPr sz="1200"/>
            </a:lvl2pPr>
            <a:lvl3pPr>
              <a:defRPr sz="1100"/>
            </a:lvl3pPr>
            <a:lvl4pPr>
              <a:defRPr sz="1050"/>
            </a:lvl4pPr>
            <a:lvl5pPr>
              <a:defRPr sz="105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Tree>
    <p:extLst>
      <p:ext uri="{BB962C8B-B14F-4D97-AF65-F5344CB8AC3E}">
        <p14:creationId xmlns:p14="http://schemas.microsoft.com/office/powerpoint/2010/main" val="1866652587"/>
      </p:ext>
    </p:extLst>
  </p:cSld>
  <p:clrMapOvr>
    <a:masterClrMapping/>
  </p:clrMapOvr>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Tree>
    <p:extLst>
      <p:ext uri="{BB962C8B-B14F-4D97-AF65-F5344CB8AC3E}">
        <p14:creationId xmlns:p14="http://schemas.microsoft.com/office/powerpoint/2010/main" val="1658506638"/>
      </p:ext>
    </p:extLst>
  </p:cSld>
  <p:clrMapOvr>
    <a:masterClrMapping/>
  </p:clrMapOvr>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8410238"/>
      </p:ext>
    </p:extLst>
  </p:cSld>
  <p:clrMapOvr>
    <a:masterClrMapping/>
  </p:clrMapOvr>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type="tx" preserve="1">
  <p:cSld name="Titre et tex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2"/>
          <p:cNvSpPr>
            <a:spLocks noGrp="1"/>
          </p:cNvSpPr>
          <p:nvPr>
            <p:ph type="body"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651109128"/>
      </p:ext>
    </p:extLst>
  </p:cSld>
  <p:clrMapOvr>
    <a:masterClrMapping/>
  </p:clrMapOvr>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4" name="Picture 2" descr="9810 Logo P-Val rv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3913" y="5743575"/>
            <a:ext cx="1676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25" y="1341438"/>
            <a:ext cx="782002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9"/>
          <p:cNvGraphicFramePr>
            <a:graphicFrameLocks noChangeAspect="1"/>
          </p:cNvGraphicFramePr>
          <p:nvPr/>
        </p:nvGraphicFramePr>
        <p:xfrm>
          <a:off x="2916238" y="3309938"/>
          <a:ext cx="5899150" cy="2279650"/>
        </p:xfrm>
        <a:graphic>
          <a:graphicData uri="http://schemas.openxmlformats.org/presentationml/2006/ole">
            <mc:AlternateContent xmlns:mc="http://schemas.openxmlformats.org/markup-compatibility/2006">
              <mc:Choice xmlns:v="urn:schemas-microsoft-com:vml" Requires="v">
                <p:oleObj spid="_x0000_s14398" name="Image bitmap" r:id="rId5" imgW="5323810" imgH="2057143" progId="PBrush">
                  <p:embed/>
                </p:oleObj>
              </mc:Choice>
              <mc:Fallback>
                <p:oleObj name="Image bitmap" r:id="rId5" imgW="5323810" imgH="2057143" progId="PBrush">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3309938"/>
                        <a:ext cx="5899150" cy="2279650"/>
                      </a:xfrm>
                      <a:prstGeom prst="rect">
                        <a:avLst/>
                      </a:prstGeom>
                      <a:noFill/>
                      <a:ln>
                        <a:noFill/>
                      </a:ln>
                      <a:effectLst/>
                      <a:extLst>
                        <a:ext uri="{909E8E84-426E-40DD-AFC4-6F175D3DCCD1}">
                          <a14:hiddenFill xmlns:a14="http://schemas.microsoft.com/office/drawing/2010/main">
                            <a:gradFill rotWithShape="0">
                              <a:gsLst>
                                <a:gs pos="0">
                                  <a:srgbClr val="FFFFFF"/>
                                </a:gs>
                                <a:gs pos="100000">
                                  <a:schemeClr val="accent2"/>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179" name="Rectangle 3"/>
          <p:cNvSpPr>
            <a:spLocks noGrp="1" noChangeArrowheads="1"/>
          </p:cNvSpPr>
          <p:nvPr>
            <p:ph type="ctrTitle"/>
          </p:nvPr>
        </p:nvSpPr>
        <p:spPr>
          <a:xfrm>
            <a:off x="952500" y="414338"/>
            <a:ext cx="7962900" cy="950912"/>
          </a:xfrm>
        </p:spPr>
        <p:txBody>
          <a:bodyPr/>
          <a:lstStyle>
            <a:lvl1pPr>
              <a:defRPr sz="2200"/>
            </a:lvl1pPr>
          </a:lstStyle>
          <a:p>
            <a:r>
              <a:rPr lang="fr-FR" smtClean="0"/>
              <a:t>Modifiez le style du titre</a:t>
            </a:r>
            <a:endParaRPr lang="fr-FR"/>
          </a:p>
        </p:txBody>
      </p:sp>
      <p:sp>
        <p:nvSpPr>
          <p:cNvPr id="50181" name="Rectangle 5"/>
          <p:cNvSpPr>
            <a:spLocks noGrp="1" noChangeArrowheads="1"/>
          </p:cNvSpPr>
          <p:nvPr>
            <p:ph type="subTitle" idx="1"/>
          </p:nvPr>
        </p:nvSpPr>
        <p:spPr>
          <a:xfrm>
            <a:off x="990600" y="1916113"/>
            <a:ext cx="4976813" cy="2362200"/>
          </a:xfrm>
        </p:spPr>
        <p:txBody>
          <a:bodyPr lIns="91440" tIns="45720" rIns="91440" bIns="45720"/>
          <a:lstStyle>
            <a:lvl1pPr>
              <a:defRPr sz="2000" i="1">
                <a:solidFill>
                  <a:schemeClr val="accent1"/>
                </a:solidFill>
                <a:cs typeface="Tahoma" pitchFamily="34" charset="0"/>
              </a:defRPr>
            </a:lvl1pPr>
          </a:lstStyle>
          <a:p>
            <a:r>
              <a:rPr lang="fr-FR" smtClean="0"/>
              <a:t>Modifiez le style des sous-titres du masque</a:t>
            </a:r>
            <a:endParaRPr lang="fr-FR"/>
          </a:p>
        </p:txBody>
      </p:sp>
    </p:spTree>
    <p:extLst>
      <p:ext uri="{BB962C8B-B14F-4D97-AF65-F5344CB8AC3E}">
        <p14:creationId xmlns:p14="http://schemas.microsoft.com/office/powerpoint/2010/main" val="2560627824"/>
      </p:ext>
    </p:extLst>
  </p:cSld>
  <p:clrMapOvr>
    <a:masterClrMapping/>
  </p:clrMapOvr>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Tree>
    <p:extLst>
      <p:ext uri="{BB962C8B-B14F-4D97-AF65-F5344CB8AC3E}">
        <p14:creationId xmlns:p14="http://schemas.microsoft.com/office/powerpoint/2010/main" val="1305056088"/>
      </p:ext>
    </p:extLst>
  </p:cSld>
  <p:clrMapOvr>
    <a:masterClrMapping/>
  </p:clrMapOvr>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32" y="-24"/>
            <a:ext cx="9144000" cy="2451100"/>
          </a:xfrm>
          <a:solidFill>
            <a:srgbClr val="00477D">
              <a:alpha val="50195"/>
            </a:srgbClr>
          </a:solidFill>
          <a:ln w="9525" algn="ctr">
            <a:noFill/>
            <a:miter lim="800000"/>
            <a:headEnd/>
            <a:tailEnd/>
          </a:ln>
        </p:spPr>
        <p:txBody>
          <a:bodyPr lIns="90000" tIns="46800" rIns="90000" bIns="46800" anchor="ctr"/>
          <a:lstStyle>
            <a:lvl1pPr algn="ctr" rtl="0" eaLnBrk="0" fontAlgn="base" hangingPunct="0">
              <a:spcBef>
                <a:spcPct val="0"/>
              </a:spcBef>
              <a:spcAft>
                <a:spcPct val="0"/>
              </a:spcAft>
              <a:buClrTx/>
              <a:buSzTx/>
              <a:defRPr kumimoji="0" lang="fr-FR" sz="2400" b="1" kern="1200" baseline="0">
                <a:solidFill>
                  <a:schemeClr val="bg1"/>
                </a:solidFill>
                <a:latin typeface="Tahoma" pitchFamily="34" charset="0"/>
                <a:ea typeface="+mn-ea"/>
                <a:cs typeface="+mn-cs"/>
              </a:defRPr>
            </a:lvl1pPr>
          </a:lstStyle>
          <a:p>
            <a:r>
              <a:rPr lang="fr-FR" smtClean="0"/>
              <a:t>Modifiez le style du titre</a:t>
            </a:r>
            <a:endParaRPr lang="fr-FR" dirty="0"/>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Modifiez les styles du texte du masque</a:t>
            </a:r>
          </a:p>
        </p:txBody>
      </p:sp>
    </p:spTree>
    <p:extLst>
      <p:ext uri="{BB962C8B-B14F-4D97-AF65-F5344CB8AC3E}">
        <p14:creationId xmlns:p14="http://schemas.microsoft.com/office/powerpoint/2010/main" val="3809705264"/>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11" name="Espace réservé du contenu 2"/>
          <p:cNvSpPr>
            <a:spLocks noGrp="1"/>
          </p:cNvSpPr>
          <p:nvPr>
            <p:ph idx="1" hasCustomPrompt="1"/>
          </p:nvPr>
        </p:nvSpPr>
        <p:spPr>
          <a:xfrm>
            <a:off x="324000" y="1289750"/>
            <a:ext cx="8634806" cy="471790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4" name="Titre 1"/>
          <p:cNvSpPr>
            <a:spLocks noGrp="1"/>
          </p:cNvSpPr>
          <p:nvPr>
            <p:ph type="title" hasCustomPrompt="1"/>
          </p:nvPr>
        </p:nvSpPr>
        <p:spPr>
          <a:xfrm>
            <a:off x="324000" y="180000"/>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
        <p:nvSpPr>
          <p:cNvPr id="5" name="Rectangle 4"/>
          <p:cNvSpPr/>
          <p:nvPr userDrawn="1"/>
        </p:nvSpPr>
        <p:spPr>
          <a:xfrm>
            <a:off x="7874000" y="6007652"/>
            <a:ext cx="1270000" cy="8503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200" dirty="0"/>
          </a:p>
        </p:txBody>
      </p:sp>
    </p:spTree>
    <p:extLst>
      <p:ext uri="{BB962C8B-B14F-4D97-AF65-F5344CB8AC3E}">
        <p14:creationId xmlns:p14="http://schemas.microsoft.com/office/powerpoint/2010/main" val="4273543825"/>
      </p:ext>
    </p:extLst>
  </p:cSld>
  <p:clrMapOvr>
    <a:masterClrMapping/>
  </p:clrMapOvr>
  <p:timing>
    <p:tnLst>
      <p:par>
        <p:cTn id="1" dur="indefinite" restart="never" nodeType="tmRoot"/>
      </p:par>
    </p:tnLst>
  </p:timing>
</p:sldLayout>
</file>

<file path=ppt/slideLayouts/slideLayout210.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dirty="0"/>
          </a:p>
        </p:txBody>
      </p:sp>
      <p:sp>
        <p:nvSpPr>
          <p:cNvPr id="3" name="Espace réservé du contenu 2"/>
          <p:cNvSpPr>
            <a:spLocks noGrp="1"/>
          </p:cNvSpPr>
          <p:nvPr>
            <p:ph sz="half" idx="1"/>
          </p:nvPr>
        </p:nvSpPr>
        <p:spPr>
          <a:xfrm>
            <a:off x="900113" y="1289050"/>
            <a:ext cx="3784600" cy="4803775"/>
          </a:xfrm>
        </p:spPr>
        <p:txBody>
          <a:bodyPr/>
          <a:lstStyle>
            <a:lvl1pPr>
              <a:defRPr sz="1400"/>
            </a:lvl1pPr>
            <a:lvl2pPr>
              <a:defRPr sz="1200"/>
            </a:lvl2pPr>
            <a:lvl3pPr>
              <a:defRPr sz="1100"/>
            </a:lvl3pPr>
            <a:lvl4pPr>
              <a:defRPr sz="105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p:txBody>
      </p:sp>
      <p:sp>
        <p:nvSpPr>
          <p:cNvPr id="4" name="Espace réservé du contenu 3"/>
          <p:cNvSpPr>
            <a:spLocks noGrp="1"/>
          </p:cNvSpPr>
          <p:nvPr>
            <p:ph sz="half" idx="2"/>
          </p:nvPr>
        </p:nvSpPr>
        <p:spPr>
          <a:xfrm>
            <a:off x="4837113" y="1289050"/>
            <a:ext cx="3784600" cy="4803775"/>
          </a:xfrm>
        </p:spPr>
        <p:txBody>
          <a:bodyPr/>
          <a:lstStyle>
            <a:lvl1pPr>
              <a:defRPr sz="1400"/>
            </a:lvl1pPr>
            <a:lvl2pPr>
              <a:defRPr sz="1200"/>
            </a:lvl2pPr>
            <a:lvl3pPr>
              <a:defRPr sz="1100"/>
            </a:lvl3pPr>
            <a:lvl4pPr>
              <a:defRPr sz="1050"/>
            </a:lvl4pPr>
            <a:lvl5pPr>
              <a:defRPr sz="105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Tree>
    <p:extLst>
      <p:ext uri="{BB962C8B-B14F-4D97-AF65-F5344CB8AC3E}">
        <p14:creationId xmlns:p14="http://schemas.microsoft.com/office/powerpoint/2010/main" val="1513815183"/>
      </p:ext>
    </p:extLst>
  </p:cSld>
  <p:clrMapOvr>
    <a:masterClrMapping/>
  </p:clrMapOvr>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Tree>
    <p:extLst>
      <p:ext uri="{BB962C8B-B14F-4D97-AF65-F5344CB8AC3E}">
        <p14:creationId xmlns:p14="http://schemas.microsoft.com/office/powerpoint/2010/main" val="1157303346"/>
      </p:ext>
    </p:extLst>
  </p:cSld>
  <p:clrMapOvr>
    <a:masterClrMapping/>
  </p:clrMapOvr>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3473096"/>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5" name="ZoneTexte 4"/>
          <p:cNvSpPr txBox="1"/>
          <p:nvPr userDrawn="1"/>
        </p:nvSpPr>
        <p:spPr>
          <a:xfrm>
            <a:off x="5469467" y="0"/>
            <a:ext cx="184731" cy="369332"/>
          </a:xfrm>
          <a:prstGeom prst="rect">
            <a:avLst/>
          </a:prstGeom>
          <a:noFill/>
        </p:spPr>
        <p:txBody>
          <a:bodyPr wrap="none" rtlCol="0">
            <a:spAutoFit/>
          </a:bodyPr>
          <a:lstStyle/>
          <a:p>
            <a:endParaRPr lang="fr-FR" dirty="0">
              <a:solidFill>
                <a:srgbClr val="3C3C3B"/>
              </a:solidFill>
            </a:endParaRPr>
          </a:p>
        </p:txBody>
      </p:sp>
      <p:sp>
        <p:nvSpPr>
          <p:cNvPr id="6" name="Titre 1"/>
          <p:cNvSpPr>
            <a:spLocks noGrp="1"/>
          </p:cNvSpPr>
          <p:nvPr>
            <p:ph type="title" hasCustomPrompt="1"/>
          </p:nvPr>
        </p:nvSpPr>
        <p:spPr>
          <a:xfrm>
            <a:off x="324000" y="180000"/>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
        <p:nvSpPr>
          <p:cNvPr id="4" name="Rectangle 3"/>
          <p:cNvSpPr/>
          <p:nvPr userDrawn="1"/>
        </p:nvSpPr>
        <p:spPr>
          <a:xfrm>
            <a:off x="7874000" y="6007652"/>
            <a:ext cx="1270000" cy="8503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200" dirty="0"/>
          </a:p>
        </p:txBody>
      </p:sp>
    </p:spTree>
    <p:extLst>
      <p:ext uri="{BB962C8B-B14F-4D97-AF65-F5344CB8AC3E}">
        <p14:creationId xmlns:p14="http://schemas.microsoft.com/office/powerpoint/2010/main" val="343265952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5" name="Espace réservé du contenu 2"/>
          <p:cNvSpPr>
            <a:spLocks noGrp="1"/>
          </p:cNvSpPr>
          <p:nvPr>
            <p:ph idx="1" hasCustomPrompt="1"/>
          </p:nvPr>
        </p:nvSpPr>
        <p:spPr>
          <a:xfrm>
            <a:off x="324000" y="1289750"/>
            <a:ext cx="4157143" cy="471790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6" name="Espace réservé du contenu 2"/>
          <p:cNvSpPr>
            <a:spLocks noGrp="1"/>
          </p:cNvSpPr>
          <p:nvPr>
            <p:ph idx="14" hasCustomPrompt="1"/>
          </p:nvPr>
        </p:nvSpPr>
        <p:spPr>
          <a:xfrm>
            <a:off x="4676123" y="1289750"/>
            <a:ext cx="4246685" cy="471790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3" name="Titre 1"/>
          <p:cNvSpPr>
            <a:spLocks noGrp="1"/>
          </p:cNvSpPr>
          <p:nvPr>
            <p:ph type="title" hasCustomPrompt="1"/>
          </p:nvPr>
        </p:nvSpPr>
        <p:spPr>
          <a:xfrm>
            <a:off x="324000" y="180000"/>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
        <p:nvSpPr>
          <p:cNvPr id="7" name="Rectangle 6"/>
          <p:cNvSpPr/>
          <p:nvPr userDrawn="1"/>
        </p:nvSpPr>
        <p:spPr>
          <a:xfrm>
            <a:off x="7874000" y="6007652"/>
            <a:ext cx="1270000" cy="8503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200" dirty="0"/>
          </a:p>
        </p:txBody>
      </p:sp>
    </p:spTree>
    <p:extLst>
      <p:ext uri="{BB962C8B-B14F-4D97-AF65-F5344CB8AC3E}">
        <p14:creationId xmlns:p14="http://schemas.microsoft.com/office/powerpoint/2010/main" val="34403217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12" name="Espace réservé du contenu 2"/>
          <p:cNvSpPr>
            <a:spLocks noGrp="1"/>
          </p:cNvSpPr>
          <p:nvPr>
            <p:ph idx="14" hasCustomPrompt="1"/>
          </p:nvPr>
        </p:nvSpPr>
        <p:spPr>
          <a:xfrm>
            <a:off x="4676123" y="1289750"/>
            <a:ext cx="4246685" cy="471790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6" name="Espace réservé du contenu 2"/>
          <p:cNvSpPr>
            <a:spLocks noGrp="1"/>
          </p:cNvSpPr>
          <p:nvPr>
            <p:ph idx="1" hasCustomPrompt="1"/>
          </p:nvPr>
        </p:nvSpPr>
        <p:spPr>
          <a:xfrm>
            <a:off x="324000" y="1289750"/>
            <a:ext cx="4157143" cy="2286570"/>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7" name="Espace réservé du contenu 2"/>
          <p:cNvSpPr>
            <a:spLocks noGrp="1"/>
          </p:cNvSpPr>
          <p:nvPr>
            <p:ph idx="15" hasCustomPrompt="1"/>
          </p:nvPr>
        </p:nvSpPr>
        <p:spPr>
          <a:xfrm>
            <a:off x="324000" y="3749041"/>
            <a:ext cx="4157143" cy="225861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3" name="Titre 1"/>
          <p:cNvSpPr>
            <a:spLocks noGrp="1"/>
          </p:cNvSpPr>
          <p:nvPr>
            <p:ph type="title" hasCustomPrompt="1"/>
          </p:nvPr>
        </p:nvSpPr>
        <p:spPr>
          <a:xfrm>
            <a:off x="324000" y="196465"/>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
        <p:nvSpPr>
          <p:cNvPr id="8" name="Rectangle 7"/>
          <p:cNvSpPr/>
          <p:nvPr userDrawn="1"/>
        </p:nvSpPr>
        <p:spPr>
          <a:xfrm>
            <a:off x="7874000" y="6007652"/>
            <a:ext cx="1270000" cy="8503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200" dirty="0"/>
          </a:p>
        </p:txBody>
      </p:sp>
    </p:spTree>
    <p:extLst>
      <p:ext uri="{BB962C8B-B14F-4D97-AF65-F5344CB8AC3E}">
        <p14:creationId xmlns:p14="http://schemas.microsoft.com/office/powerpoint/2010/main" val="166850758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13" name="Espace réservé du contenu 2"/>
          <p:cNvSpPr>
            <a:spLocks noGrp="1"/>
          </p:cNvSpPr>
          <p:nvPr>
            <p:ph idx="1" hasCustomPrompt="1"/>
          </p:nvPr>
        </p:nvSpPr>
        <p:spPr>
          <a:xfrm>
            <a:off x="324000" y="1291528"/>
            <a:ext cx="4157143" cy="227463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4" name="Espace réservé du contenu 2"/>
          <p:cNvSpPr>
            <a:spLocks noGrp="1"/>
          </p:cNvSpPr>
          <p:nvPr>
            <p:ph idx="15" hasCustomPrompt="1"/>
          </p:nvPr>
        </p:nvSpPr>
        <p:spPr>
          <a:xfrm>
            <a:off x="324000" y="3718561"/>
            <a:ext cx="4157143" cy="228909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5" name="Espace réservé du contenu 2"/>
          <p:cNvSpPr>
            <a:spLocks noGrp="1"/>
          </p:cNvSpPr>
          <p:nvPr>
            <p:ph idx="16" hasCustomPrompt="1"/>
          </p:nvPr>
        </p:nvSpPr>
        <p:spPr>
          <a:xfrm>
            <a:off x="4676123" y="1291528"/>
            <a:ext cx="4246685" cy="227463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6" name="Espace réservé du contenu 2"/>
          <p:cNvSpPr>
            <a:spLocks noGrp="1"/>
          </p:cNvSpPr>
          <p:nvPr>
            <p:ph idx="17" hasCustomPrompt="1"/>
          </p:nvPr>
        </p:nvSpPr>
        <p:spPr>
          <a:xfrm>
            <a:off x="4676123" y="3718561"/>
            <a:ext cx="4246685" cy="228909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8" name="Titre 1"/>
          <p:cNvSpPr>
            <a:spLocks noGrp="1"/>
          </p:cNvSpPr>
          <p:nvPr>
            <p:ph type="title" hasCustomPrompt="1"/>
          </p:nvPr>
        </p:nvSpPr>
        <p:spPr>
          <a:xfrm>
            <a:off x="324000" y="196465"/>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
        <p:nvSpPr>
          <p:cNvPr id="7" name="Rectangle 6"/>
          <p:cNvSpPr/>
          <p:nvPr userDrawn="1"/>
        </p:nvSpPr>
        <p:spPr>
          <a:xfrm>
            <a:off x="7874000" y="6007652"/>
            <a:ext cx="1270000" cy="8503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200" dirty="0"/>
          </a:p>
        </p:txBody>
      </p:sp>
    </p:spTree>
    <p:extLst>
      <p:ext uri="{BB962C8B-B14F-4D97-AF65-F5344CB8AC3E}">
        <p14:creationId xmlns:p14="http://schemas.microsoft.com/office/powerpoint/2010/main" val="151102492"/>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10" name="Espace réservé du contenu 2"/>
          <p:cNvSpPr>
            <a:spLocks noGrp="1"/>
          </p:cNvSpPr>
          <p:nvPr>
            <p:ph idx="1" hasCustomPrompt="1"/>
          </p:nvPr>
        </p:nvSpPr>
        <p:spPr>
          <a:xfrm>
            <a:off x="324000" y="1289751"/>
            <a:ext cx="8635082" cy="2266250"/>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1" name="Espace réservé du contenu 2"/>
          <p:cNvSpPr>
            <a:spLocks noGrp="1"/>
          </p:cNvSpPr>
          <p:nvPr>
            <p:ph idx="15" hasCustomPrompt="1"/>
          </p:nvPr>
        </p:nvSpPr>
        <p:spPr>
          <a:xfrm>
            <a:off x="324000" y="3769361"/>
            <a:ext cx="8635082" cy="223829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5" name="Titre 1"/>
          <p:cNvSpPr>
            <a:spLocks noGrp="1"/>
          </p:cNvSpPr>
          <p:nvPr>
            <p:ph type="title" hasCustomPrompt="1"/>
          </p:nvPr>
        </p:nvSpPr>
        <p:spPr>
          <a:xfrm>
            <a:off x="324000" y="196465"/>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
        <p:nvSpPr>
          <p:cNvPr id="6" name="Rectangle 5"/>
          <p:cNvSpPr/>
          <p:nvPr userDrawn="1"/>
        </p:nvSpPr>
        <p:spPr>
          <a:xfrm>
            <a:off x="7874000" y="6007652"/>
            <a:ext cx="1270000" cy="8503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200" dirty="0"/>
          </a:p>
        </p:txBody>
      </p:sp>
    </p:spTree>
    <p:extLst>
      <p:ext uri="{BB962C8B-B14F-4D97-AF65-F5344CB8AC3E}">
        <p14:creationId xmlns:p14="http://schemas.microsoft.com/office/powerpoint/2010/main" val="395666431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8" name="Espace réservé du contenu 2"/>
          <p:cNvSpPr>
            <a:spLocks noGrp="1"/>
          </p:cNvSpPr>
          <p:nvPr>
            <p:ph idx="1" hasCustomPrompt="1"/>
          </p:nvPr>
        </p:nvSpPr>
        <p:spPr>
          <a:xfrm>
            <a:off x="324000" y="2172620"/>
            <a:ext cx="8634530" cy="3735641"/>
          </a:xfrm>
          <a:prstGeom prst="rect">
            <a:avLst/>
          </a:prstGeom>
        </p:spPr>
        <p:txBody>
          <a:bodyPr/>
          <a:lstStyle>
            <a:lvl1pPr marL="0" indent="0">
              <a:buNone/>
              <a:defRPr sz="1400" b="1">
                <a:solidFill>
                  <a:schemeClr val="tx1"/>
                </a:solidFill>
                <a:latin typeface="+mn-lt"/>
              </a:defRPr>
            </a:lvl1pPr>
            <a:lvl2pPr marL="457200" indent="0">
              <a:buNone/>
              <a:defRPr sz="2000">
                <a:solidFill>
                  <a:schemeClr val="tx1"/>
                </a:solidFill>
              </a:defRPr>
            </a:lvl2pPr>
            <a:lvl3pPr marL="1143000" indent="-228600">
              <a:buSzPct val="70000"/>
              <a:buFontTx/>
              <a:buBlip>
                <a:blip r:embed="rId2"/>
              </a:buBlip>
              <a:defRPr sz="2000">
                <a:solidFill>
                  <a:schemeClr val="tx1"/>
                </a:solidFill>
              </a:defRPr>
            </a:lvl3pPr>
            <a:lvl4pPr marL="1600200" indent="-228600">
              <a:buSzPct val="70000"/>
              <a:buFontTx/>
              <a:buBlip>
                <a:blip r:embed="rId2"/>
              </a:buBlip>
              <a:defRPr sz="1800">
                <a:solidFill>
                  <a:schemeClr val="tx1"/>
                </a:solidFill>
              </a:defRPr>
            </a:lvl4pPr>
          </a:lstStyle>
          <a:p>
            <a:pPr lvl="0"/>
            <a:r>
              <a:rPr lang="fr-FR"/>
              <a:t>Image</a:t>
            </a:r>
          </a:p>
        </p:txBody>
      </p:sp>
      <p:sp>
        <p:nvSpPr>
          <p:cNvPr id="11" name="Espace réservé du contenu 2"/>
          <p:cNvSpPr>
            <a:spLocks noGrp="1"/>
          </p:cNvSpPr>
          <p:nvPr>
            <p:ph idx="10" hasCustomPrompt="1"/>
          </p:nvPr>
        </p:nvSpPr>
        <p:spPr>
          <a:xfrm>
            <a:off x="324000" y="1289750"/>
            <a:ext cx="8634530" cy="759183"/>
          </a:xfrm>
          <a:prstGeom prst="rect">
            <a:avLst/>
          </a:prstGeom>
        </p:spPr>
        <p:txBody>
          <a:bodyPr lIns="0" rIns="0"/>
          <a:lstStyle>
            <a:lvl1pPr marL="0" indent="0">
              <a:buNone/>
              <a:defRPr sz="1400" b="1">
                <a:solidFill>
                  <a:schemeClr val="tx1"/>
                </a:solidFill>
                <a:latin typeface="+mn-lt"/>
              </a:defRPr>
            </a:lvl1pPr>
            <a:lvl2pPr marL="457200" indent="0">
              <a:buNone/>
              <a:defRPr sz="2000">
                <a:solidFill>
                  <a:schemeClr val="tx1"/>
                </a:solidFill>
              </a:defRPr>
            </a:lvl2pPr>
            <a:lvl3pPr marL="1143000" indent="-228600">
              <a:buSzPct val="70000"/>
              <a:buFontTx/>
              <a:buBlip>
                <a:blip r:embed="rId2"/>
              </a:buBlip>
              <a:defRPr sz="2000">
                <a:solidFill>
                  <a:schemeClr val="tx1"/>
                </a:solidFill>
              </a:defRPr>
            </a:lvl3pPr>
            <a:lvl4pPr marL="1600200" indent="-228600">
              <a:buSzPct val="70000"/>
              <a:buFontTx/>
              <a:buBlip>
                <a:blip r:embed="rId2"/>
              </a:buBlip>
              <a:defRPr sz="1800">
                <a:solidFill>
                  <a:schemeClr val="tx1"/>
                </a:solidFill>
              </a:defRPr>
            </a:lvl4pPr>
          </a:lstStyle>
          <a:p>
            <a:pPr lvl="0"/>
            <a:r>
              <a:rPr lang="fr-FR"/>
              <a:t>Titre de l’image</a:t>
            </a:r>
          </a:p>
        </p:txBody>
      </p:sp>
      <p:sp>
        <p:nvSpPr>
          <p:cNvPr id="5" name="Titre 1"/>
          <p:cNvSpPr>
            <a:spLocks noGrp="1"/>
          </p:cNvSpPr>
          <p:nvPr>
            <p:ph type="title" hasCustomPrompt="1"/>
          </p:nvPr>
        </p:nvSpPr>
        <p:spPr>
          <a:xfrm>
            <a:off x="324000" y="196465"/>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
        <p:nvSpPr>
          <p:cNvPr id="6" name="Rectangle 5"/>
          <p:cNvSpPr/>
          <p:nvPr userDrawn="1"/>
        </p:nvSpPr>
        <p:spPr>
          <a:xfrm>
            <a:off x="7874000" y="6007652"/>
            <a:ext cx="1270000" cy="8503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200" dirty="0"/>
          </a:p>
        </p:txBody>
      </p:sp>
    </p:spTree>
    <p:extLst>
      <p:ext uri="{BB962C8B-B14F-4D97-AF65-F5344CB8AC3E}">
        <p14:creationId xmlns:p14="http://schemas.microsoft.com/office/powerpoint/2010/main" val="349407886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a:xfrm>
            <a:off x="324000" y="1289751"/>
            <a:ext cx="8634530" cy="4618512"/>
          </a:xfrm>
          <a:prstGeom prst="rect">
            <a:avLst/>
          </a:prstGeom>
        </p:spPr>
        <p:txBody>
          <a:bodyPr/>
          <a:lstStyle>
            <a:lvl1pPr marL="0" marR="0" indent="0" algn="l" defTabSz="457200" rtl="0" eaLnBrk="1" fontAlgn="auto" latinLnBrk="0" hangingPunct="1">
              <a:lnSpc>
                <a:spcPct val="100000"/>
              </a:lnSpc>
              <a:spcBef>
                <a:spcPts val="55"/>
              </a:spcBef>
              <a:spcAft>
                <a:spcPts val="0"/>
              </a:spcAft>
              <a:buClrTx/>
              <a:buSzTx/>
              <a:buFont typeface="Arial"/>
              <a:buNone/>
              <a:tabLst/>
              <a:defRPr sz="1400" b="1">
                <a:solidFill>
                  <a:schemeClr val="tx1"/>
                </a:solidFill>
                <a:latin typeface="+mn-lt"/>
              </a:defRPr>
            </a:lvl1pPr>
            <a:lvl2pPr marL="457200" indent="0">
              <a:buNone/>
              <a:defRPr sz="2000">
                <a:solidFill>
                  <a:schemeClr val="tx1"/>
                </a:solidFill>
              </a:defRPr>
            </a:lvl2pPr>
            <a:lvl3pPr marL="1143000" indent="-228600">
              <a:buSzPct val="70000"/>
              <a:buFontTx/>
              <a:buBlip>
                <a:blip r:embed="rId2"/>
              </a:buBlip>
              <a:defRPr sz="2000">
                <a:solidFill>
                  <a:schemeClr val="tx1"/>
                </a:solidFill>
              </a:defRPr>
            </a:lvl3pPr>
            <a:lvl4pPr marL="1600200" indent="-228600">
              <a:buSzPct val="70000"/>
              <a:buFontTx/>
              <a:buBlip>
                <a:blip r:embed="rId2"/>
              </a:buBlip>
              <a:defRPr sz="1800">
                <a:solidFill>
                  <a:schemeClr val="tx1"/>
                </a:solidFill>
              </a:defRPr>
            </a:lvl4pPr>
          </a:lstStyle>
          <a:p>
            <a:pPr marL="0" marR="0" lvl="0" indent="0" algn="l" defTabSz="457200" rtl="0" eaLnBrk="1" fontAlgn="auto" latinLnBrk="0" hangingPunct="1">
              <a:lnSpc>
                <a:spcPct val="100000"/>
              </a:lnSpc>
              <a:spcBef>
                <a:spcPts val="55"/>
              </a:spcBef>
              <a:spcAft>
                <a:spcPts val="0"/>
              </a:spcAft>
              <a:buClrTx/>
              <a:buSzTx/>
              <a:buFont typeface="Arial"/>
              <a:buNone/>
              <a:tabLst/>
              <a:defRPr/>
            </a:pPr>
            <a:r>
              <a:rPr lang="fr-FR"/>
              <a:t>Image</a:t>
            </a:r>
          </a:p>
        </p:txBody>
      </p:sp>
      <p:sp>
        <p:nvSpPr>
          <p:cNvPr id="4" name="Titre 1"/>
          <p:cNvSpPr>
            <a:spLocks noGrp="1"/>
          </p:cNvSpPr>
          <p:nvPr>
            <p:ph type="title" hasCustomPrompt="1"/>
          </p:nvPr>
        </p:nvSpPr>
        <p:spPr>
          <a:xfrm>
            <a:off x="324000" y="196465"/>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
        <p:nvSpPr>
          <p:cNvPr id="5" name="Rectangle 4"/>
          <p:cNvSpPr/>
          <p:nvPr userDrawn="1"/>
        </p:nvSpPr>
        <p:spPr>
          <a:xfrm>
            <a:off x="7874000" y="6007652"/>
            <a:ext cx="1270000" cy="8503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200" dirty="0"/>
          </a:p>
        </p:txBody>
      </p:sp>
    </p:spTree>
    <p:extLst>
      <p:ext uri="{BB962C8B-B14F-4D97-AF65-F5344CB8AC3E}">
        <p14:creationId xmlns:p14="http://schemas.microsoft.com/office/powerpoint/2010/main" val="395610214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3_Diapositive de titre">
    <p:spTree>
      <p:nvGrpSpPr>
        <p:cNvPr id="1" name=""/>
        <p:cNvGrpSpPr/>
        <p:nvPr/>
      </p:nvGrpSpPr>
      <p:grpSpPr>
        <a:xfrm>
          <a:off x="0" y="0"/>
          <a:ext cx="0" cy="0"/>
          <a:chOff x="0" y="0"/>
          <a:chExt cx="0" cy="0"/>
        </a:xfrm>
      </p:grpSpPr>
      <p:sp>
        <p:nvSpPr>
          <p:cNvPr id="3" name="Espace réservé pour une image  2"/>
          <p:cNvSpPr>
            <a:spLocks noGrp="1"/>
          </p:cNvSpPr>
          <p:nvPr>
            <p:ph type="pic" sz="quarter" idx="11"/>
          </p:nvPr>
        </p:nvSpPr>
        <p:spPr>
          <a:xfrm>
            <a:off x="0" y="0"/>
            <a:ext cx="9144000" cy="6858000"/>
          </a:xfrm>
          <a:prstGeom prst="rect">
            <a:avLst/>
          </a:prstGeom>
        </p:spPr>
        <p:txBody>
          <a:bodyPr/>
          <a:lstStyle/>
          <a:p>
            <a:endParaRPr lang="fr-FR"/>
          </a:p>
        </p:txBody>
      </p:sp>
      <p:sp>
        <p:nvSpPr>
          <p:cNvPr id="8" name="Rectangle 7"/>
          <p:cNvSpPr/>
          <p:nvPr userDrawn="1"/>
        </p:nvSpPr>
        <p:spPr>
          <a:xfrm>
            <a:off x="0" y="0"/>
            <a:ext cx="9144000" cy="68580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rgbClr val="30284E"/>
              </a:solidFill>
            </a:endParaRPr>
          </a:p>
        </p:txBody>
      </p:sp>
      <p:pic>
        <p:nvPicPr>
          <p:cNvPr id="17" name="Image 16" descr="Logopvalpptblan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05471" y="4579815"/>
            <a:ext cx="1712363" cy="992553"/>
          </a:xfrm>
          <a:prstGeom prst="rect">
            <a:avLst/>
          </a:prstGeom>
        </p:spPr>
      </p:pic>
      <p:sp>
        <p:nvSpPr>
          <p:cNvPr id="5" name="Espace réservé du texte 2"/>
          <p:cNvSpPr>
            <a:spLocks noGrp="1"/>
          </p:cNvSpPr>
          <p:nvPr>
            <p:ph type="body" sz="quarter" idx="10" hasCustomPrompt="1"/>
          </p:nvPr>
        </p:nvSpPr>
        <p:spPr>
          <a:xfrm>
            <a:off x="0" y="4826000"/>
            <a:ext cx="7200899" cy="746368"/>
          </a:xfrm>
          <a:prstGeom prst="rect">
            <a:avLst/>
          </a:prstGeom>
          <a:solidFill>
            <a:schemeClr val="bg1"/>
          </a:solidFill>
        </p:spPr>
        <p:txBody>
          <a:bodyPr vert="horz" anchor="ctr">
            <a:noAutofit/>
          </a:bodyPr>
          <a:lstStyle>
            <a:lvl1pPr marL="0" indent="0" algn="r">
              <a:lnSpc>
                <a:spcPct val="90000"/>
              </a:lnSpc>
              <a:spcBef>
                <a:spcPts val="0"/>
              </a:spcBef>
              <a:buNone/>
              <a:defRPr sz="2400" b="1" cap="none" baseline="0">
                <a:solidFill>
                  <a:schemeClr val="tx1"/>
                </a:solidFill>
              </a:defRPr>
            </a:lvl1pPr>
          </a:lstStyle>
          <a:p>
            <a:pPr lvl="0"/>
            <a:r>
              <a:rPr lang="fr-FR" dirty="0" smtClean="0"/>
              <a:t> Titre de votre chapitre</a:t>
            </a:r>
            <a:endParaRPr lang="fr-FR" dirty="0"/>
          </a:p>
        </p:txBody>
      </p:sp>
    </p:spTree>
    <p:extLst>
      <p:ext uri="{BB962C8B-B14F-4D97-AF65-F5344CB8AC3E}">
        <p14:creationId xmlns:p14="http://schemas.microsoft.com/office/powerpoint/2010/main" val="9554684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5" name="ZoneTexte 4"/>
          <p:cNvSpPr txBox="1"/>
          <p:nvPr userDrawn="1"/>
        </p:nvSpPr>
        <p:spPr>
          <a:xfrm>
            <a:off x="5469467" y="0"/>
            <a:ext cx="184731" cy="369332"/>
          </a:xfrm>
          <a:prstGeom prst="rect">
            <a:avLst/>
          </a:prstGeom>
          <a:noFill/>
        </p:spPr>
        <p:txBody>
          <a:bodyPr wrap="none" rtlCol="0">
            <a:spAutoFit/>
          </a:bodyPr>
          <a:lstStyle/>
          <a:p>
            <a:endParaRPr lang="fr-FR" dirty="0"/>
          </a:p>
        </p:txBody>
      </p:sp>
      <p:sp>
        <p:nvSpPr>
          <p:cNvPr id="6" name="Titre 1"/>
          <p:cNvSpPr>
            <a:spLocks noGrp="1"/>
          </p:cNvSpPr>
          <p:nvPr>
            <p:ph type="title" hasCustomPrompt="1"/>
          </p:nvPr>
        </p:nvSpPr>
        <p:spPr>
          <a:xfrm>
            <a:off x="324000" y="180000"/>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
        <p:nvSpPr>
          <p:cNvPr id="4" name="Rectangle 3"/>
          <p:cNvSpPr/>
          <p:nvPr userDrawn="1"/>
        </p:nvSpPr>
        <p:spPr>
          <a:xfrm>
            <a:off x="7874000" y="6007652"/>
            <a:ext cx="1270000" cy="8503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200" dirty="0"/>
          </a:p>
        </p:txBody>
      </p:sp>
    </p:spTree>
    <p:extLst>
      <p:ext uri="{BB962C8B-B14F-4D97-AF65-F5344CB8AC3E}">
        <p14:creationId xmlns:p14="http://schemas.microsoft.com/office/powerpoint/2010/main" val="345642081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Diapositive de titre">
    <p:spTree>
      <p:nvGrpSpPr>
        <p:cNvPr id="1" name=""/>
        <p:cNvGrpSpPr/>
        <p:nvPr/>
      </p:nvGrpSpPr>
      <p:grpSpPr>
        <a:xfrm>
          <a:off x="0" y="0"/>
          <a:ext cx="0" cy="0"/>
          <a:chOff x="0" y="0"/>
          <a:chExt cx="0" cy="0"/>
        </a:xfrm>
      </p:grpSpPr>
      <p:sp>
        <p:nvSpPr>
          <p:cNvPr id="6" name="Espace réservé pour une image  5"/>
          <p:cNvSpPr>
            <a:spLocks noGrp="1"/>
          </p:cNvSpPr>
          <p:nvPr>
            <p:ph type="pic" sz="quarter" idx="11"/>
          </p:nvPr>
        </p:nvSpPr>
        <p:spPr>
          <a:xfrm>
            <a:off x="0" y="0"/>
            <a:ext cx="9144000" cy="6858000"/>
          </a:xfrm>
          <a:prstGeom prst="rect">
            <a:avLst/>
          </a:prstGeom>
        </p:spPr>
        <p:txBody>
          <a:bodyPr/>
          <a:lstStyle/>
          <a:p>
            <a:endParaRPr lang="fr-FR"/>
          </a:p>
        </p:txBody>
      </p:sp>
      <p:sp>
        <p:nvSpPr>
          <p:cNvPr id="8" name="Rectangle 7"/>
          <p:cNvSpPr/>
          <p:nvPr userDrawn="1"/>
        </p:nvSpPr>
        <p:spPr>
          <a:xfrm>
            <a:off x="0" y="0"/>
            <a:ext cx="9144000" cy="68580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rgbClr val="30284E"/>
              </a:solidFill>
            </a:endParaRPr>
          </a:p>
        </p:txBody>
      </p:sp>
      <p:pic>
        <p:nvPicPr>
          <p:cNvPr id="17" name="Image 16" descr="Logopvalpptblan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05471" y="4579815"/>
            <a:ext cx="1712363" cy="992553"/>
          </a:xfrm>
          <a:prstGeom prst="rect">
            <a:avLst/>
          </a:prstGeom>
        </p:spPr>
      </p:pic>
      <p:sp>
        <p:nvSpPr>
          <p:cNvPr id="5" name="Espace réservé du texte 2"/>
          <p:cNvSpPr>
            <a:spLocks noGrp="1"/>
          </p:cNvSpPr>
          <p:nvPr>
            <p:ph type="body" sz="quarter" idx="10" hasCustomPrompt="1"/>
          </p:nvPr>
        </p:nvSpPr>
        <p:spPr>
          <a:xfrm>
            <a:off x="0" y="4826000"/>
            <a:ext cx="7200899" cy="746368"/>
          </a:xfrm>
          <a:prstGeom prst="rect">
            <a:avLst/>
          </a:prstGeom>
          <a:solidFill>
            <a:schemeClr val="bg1"/>
          </a:solidFill>
        </p:spPr>
        <p:txBody>
          <a:bodyPr vert="horz" anchor="ctr">
            <a:noAutofit/>
          </a:bodyPr>
          <a:lstStyle>
            <a:lvl1pPr marL="0" indent="0" algn="r">
              <a:lnSpc>
                <a:spcPct val="90000"/>
              </a:lnSpc>
              <a:spcBef>
                <a:spcPts val="0"/>
              </a:spcBef>
              <a:buNone/>
              <a:defRPr sz="2400" b="1" cap="none" baseline="0">
                <a:solidFill>
                  <a:schemeClr val="accent1"/>
                </a:solidFill>
              </a:defRPr>
            </a:lvl1pPr>
          </a:lstStyle>
          <a:p>
            <a:pPr lvl="0"/>
            <a:r>
              <a:rPr lang="fr-FR" dirty="0" smtClean="0"/>
              <a:t> Titre de votre chapitre</a:t>
            </a:r>
            <a:endParaRPr lang="fr-FR" dirty="0"/>
          </a:p>
        </p:txBody>
      </p:sp>
    </p:spTree>
    <p:extLst>
      <p:ext uri="{BB962C8B-B14F-4D97-AF65-F5344CB8AC3E}">
        <p14:creationId xmlns:p14="http://schemas.microsoft.com/office/powerpoint/2010/main" val="2464436541"/>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Disposition personnalisée">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rgbClr val="30284E"/>
              </a:solidFill>
            </a:endParaRPr>
          </a:p>
        </p:txBody>
      </p:sp>
      <p:sp>
        <p:nvSpPr>
          <p:cNvPr id="7" name="Espace réservé du contenu 2"/>
          <p:cNvSpPr>
            <a:spLocks noGrp="1"/>
          </p:cNvSpPr>
          <p:nvPr>
            <p:ph idx="1" hasCustomPrompt="1"/>
          </p:nvPr>
        </p:nvSpPr>
        <p:spPr>
          <a:xfrm>
            <a:off x="-1" y="0"/>
            <a:ext cx="9144000" cy="6858000"/>
          </a:xfrm>
          <a:prstGeom prst="rect">
            <a:avLst/>
          </a:prstGeom>
          <a:ln>
            <a:noFill/>
          </a:ln>
        </p:spPr>
        <p:txBody>
          <a:bodyPr/>
          <a:lstStyle>
            <a:lvl1pPr marL="0" indent="0">
              <a:buNone/>
              <a:defRPr baseline="0"/>
            </a:lvl1pPr>
          </a:lstStyle>
          <a:p>
            <a:pPr lvl="0"/>
            <a:r>
              <a:rPr lang="fr-FR" dirty="0"/>
              <a:t>image de fond foncée</a:t>
            </a:r>
          </a:p>
        </p:txBody>
      </p:sp>
      <p:sp>
        <p:nvSpPr>
          <p:cNvPr id="6" name="Espace réservé du texte 2"/>
          <p:cNvSpPr>
            <a:spLocks noGrp="1"/>
          </p:cNvSpPr>
          <p:nvPr>
            <p:ph type="body" sz="quarter" idx="10" hasCustomPrompt="1"/>
          </p:nvPr>
        </p:nvSpPr>
        <p:spPr>
          <a:xfrm>
            <a:off x="0" y="4826000"/>
            <a:ext cx="7200899" cy="746368"/>
          </a:xfrm>
          <a:prstGeom prst="rect">
            <a:avLst/>
          </a:prstGeom>
          <a:solidFill>
            <a:schemeClr val="bg1"/>
          </a:solidFill>
        </p:spPr>
        <p:txBody>
          <a:bodyPr vert="horz" anchor="ctr">
            <a:noAutofit/>
          </a:bodyPr>
          <a:lstStyle>
            <a:lvl1pPr marL="0" indent="0" algn="r">
              <a:lnSpc>
                <a:spcPct val="90000"/>
              </a:lnSpc>
              <a:spcBef>
                <a:spcPts val="0"/>
              </a:spcBef>
              <a:buNone/>
              <a:defRPr sz="2400" b="1" cap="none" baseline="0">
                <a:solidFill>
                  <a:schemeClr val="accent2"/>
                </a:solidFill>
              </a:defRPr>
            </a:lvl1pPr>
          </a:lstStyle>
          <a:p>
            <a:pPr lvl="0"/>
            <a:r>
              <a:rPr lang="fr-FR" dirty="0" smtClean="0"/>
              <a:t> Titre de votre chapitre</a:t>
            </a:r>
            <a:endParaRPr lang="fr-FR" dirty="0"/>
          </a:p>
        </p:txBody>
      </p:sp>
      <p:pic>
        <p:nvPicPr>
          <p:cNvPr id="8" name="Image 7" descr="Logopvalpptblan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16267" y="4579815"/>
            <a:ext cx="1712363" cy="992553"/>
          </a:xfrm>
          <a:prstGeom prst="rect">
            <a:avLst/>
          </a:prstGeom>
        </p:spPr>
      </p:pic>
    </p:spTree>
    <p:extLst>
      <p:ext uri="{BB962C8B-B14F-4D97-AF65-F5344CB8AC3E}">
        <p14:creationId xmlns:p14="http://schemas.microsoft.com/office/powerpoint/2010/main" val="352060086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2_Disposition personnalisée">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rgbClr val="30284E"/>
              </a:solidFill>
            </a:endParaRPr>
          </a:p>
        </p:txBody>
      </p:sp>
      <p:sp>
        <p:nvSpPr>
          <p:cNvPr id="6" name="Espace réservé du contenu 2"/>
          <p:cNvSpPr>
            <a:spLocks noGrp="1"/>
          </p:cNvSpPr>
          <p:nvPr>
            <p:ph idx="1" hasCustomPrompt="1"/>
          </p:nvPr>
        </p:nvSpPr>
        <p:spPr>
          <a:xfrm>
            <a:off x="0" y="0"/>
            <a:ext cx="9144000" cy="6858000"/>
          </a:xfrm>
          <a:prstGeom prst="rect">
            <a:avLst/>
          </a:prstGeom>
          <a:ln>
            <a:noFill/>
          </a:ln>
        </p:spPr>
        <p:txBody>
          <a:bodyPr/>
          <a:lstStyle>
            <a:lvl1pPr marL="0" indent="0">
              <a:buNone/>
              <a:defRPr baseline="0"/>
            </a:lvl1pPr>
          </a:lstStyle>
          <a:p>
            <a:pPr lvl="0"/>
            <a:r>
              <a:rPr lang="fr-FR" dirty="0"/>
              <a:t>image de fond foncée</a:t>
            </a:r>
          </a:p>
        </p:txBody>
      </p:sp>
      <p:pic>
        <p:nvPicPr>
          <p:cNvPr id="8" name="Image 7" descr="Logopvalpptblan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05471" y="4579815"/>
            <a:ext cx="1712363" cy="992553"/>
          </a:xfrm>
          <a:prstGeom prst="rect">
            <a:avLst/>
          </a:prstGeom>
        </p:spPr>
      </p:pic>
      <p:sp>
        <p:nvSpPr>
          <p:cNvPr id="7" name="Espace réservé du texte 2"/>
          <p:cNvSpPr>
            <a:spLocks noGrp="1"/>
          </p:cNvSpPr>
          <p:nvPr>
            <p:ph type="body" sz="quarter" idx="10" hasCustomPrompt="1"/>
          </p:nvPr>
        </p:nvSpPr>
        <p:spPr>
          <a:xfrm>
            <a:off x="0" y="4826000"/>
            <a:ext cx="7200899" cy="746368"/>
          </a:xfrm>
          <a:prstGeom prst="rect">
            <a:avLst/>
          </a:prstGeom>
          <a:solidFill>
            <a:schemeClr val="bg1"/>
          </a:solidFill>
        </p:spPr>
        <p:txBody>
          <a:bodyPr vert="horz" anchor="ctr">
            <a:noAutofit/>
          </a:bodyPr>
          <a:lstStyle>
            <a:lvl1pPr marL="0" indent="0" algn="r">
              <a:lnSpc>
                <a:spcPct val="90000"/>
              </a:lnSpc>
              <a:spcBef>
                <a:spcPts val="0"/>
              </a:spcBef>
              <a:buNone/>
              <a:defRPr sz="2400" b="1" cap="none" baseline="0">
                <a:solidFill>
                  <a:schemeClr val="accent3"/>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4132041220"/>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3_Disposition personnalisée">
    <p:spTree>
      <p:nvGrpSpPr>
        <p:cNvPr id="1" name=""/>
        <p:cNvGrpSpPr/>
        <p:nvPr/>
      </p:nvGrpSpPr>
      <p:grpSpPr>
        <a:xfrm>
          <a:off x="0" y="0"/>
          <a:ext cx="0" cy="0"/>
          <a:chOff x="0" y="0"/>
          <a:chExt cx="0" cy="0"/>
        </a:xfrm>
      </p:grpSpPr>
      <p:sp>
        <p:nvSpPr>
          <p:cNvPr id="4" name="Espace réservé pour une image  3"/>
          <p:cNvSpPr>
            <a:spLocks noGrp="1"/>
          </p:cNvSpPr>
          <p:nvPr>
            <p:ph type="pic" sz="quarter" idx="11"/>
          </p:nvPr>
        </p:nvSpPr>
        <p:spPr>
          <a:xfrm>
            <a:off x="0" y="0"/>
            <a:ext cx="9144000" cy="6858000"/>
          </a:xfrm>
          <a:prstGeom prst="rect">
            <a:avLst/>
          </a:prstGeom>
        </p:spPr>
        <p:txBody>
          <a:bodyPr vert="horz"/>
          <a:lstStyle/>
          <a:p>
            <a:endParaRPr lang="fr-FR"/>
          </a:p>
        </p:txBody>
      </p:sp>
      <p:pic>
        <p:nvPicPr>
          <p:cNvPr id="8" name="Image 7" descr="Logopvalpp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15199" y="4580664"/>
            <a:ext cx="1695938" cy="983031"/>
          </a:xfrm>
          <a:prstGeom prst="rect">
            <a:avLst/>
          </a:prstGeom>
        </p:spPr>
      </p:pic>
      <p:sp>
        <p:nvSpPr>
          <p:cNvPr id="6" name="Espace réservé du texte 2"/>
          <p:cNvSpPr>
            <a:spLocks noGrp="1"/>
          </p:cNvSpPr>
          <p:nvPr>
            <p:ph type="body" sz="quarter" idx="10" hasCustomPrompt="1"/>
          </p:nvPr>
        </p:nvSpPr>
        <p:spPr>
          <a:xfrm>
            <a:off x="0" y="4825999"/>
            <a:ext cx="7200899" cy="737695"/>
          </a:xfrm>
          <a:prstGeom prst="rect">
            <a:avLst/>
          </a:prstGeom>
          <a:solidFill>
            <a:schemeClr val="tx1"/>
          </a:solidFill>
        </p:spPr>
        <p:txBody>
          <a:bodyPr vert="horz" anchor="ctr">
            <a:noAutofit/>
          </a:bodyPr>
          <a:lstStyle>
            <a:lvl1pPr marL="0" indent="0" algn="r">
              <a:lnSpc>
                <a:spcPct val="90000"/>
              </a:lnSpc>
              <a:spcBef>
                <a:spcPts val="0"/>
              </a:spcBef>
              <a:buNone/>
              <a:defRPr sz="2400" b="1" cap="none" baseline="0">
                <a:solidFill>
                  <a:schemeClr val="bg1"/>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3868556339"/>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5_Disposition personnalisée">
    <p:spTree>
      <p:nvGrpSpPr>
        <p:cNvPr id="1" name=""/>
        <p:cNvGrpSpPr/>
        <p:nvPr/>
      </p:nvGrpSpPr>
      <p:grpSpPr>
        <a:xfrm>
          <a:off x="0" y="0"/>
          <a:ext cx="0" cy="0"/>
          <a:chOff x="0" y="0"/>
          <a:chExt cx="0" cy="0"/>
        </a:xfrm>
      </p:grpSpPr>
      <p:sp>
        <p:nvSpPr>
          <p:cNvPr id="7" name="Espace réservé pour une image  3"/>
          <p:cNvSpPr>
            <a:spLocks noGrp="1"/>
          </p:cNvSpPr>
          <p:nvPr>
            <p:ph type="pic" sz="quarter" idx="11"/>
          </p:nvPr>
        </p:nvSpPr>
        <p:spPr>
          <a:xfrm>
            <a:off x="0" y="0"/>
            <a:ext cx="9144000" cy="6858000"/>
          </a:xfrm>
          <a:prstGeom prst="rect">
            <a:avLst/>
          </a:prstGeom>
        </p:spPr>
        <p:txBody>
          <a:bodyPr vert="horz"/>
          <a:lstStyle/>
          <a:p>
            <a:endParaRPr lang="fr-FR"/>
          </a:p>
        </p:txBody>
      </p:sp>
      <p:pic>
        <p:nvPicPr>
          <p:cNvPr id="8" name="Image 7" descr="Logopvalpp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15199" y="4580664"/>
            <a:ext cx="1695938" cy="983031"/>
          </a:xfrm>
          <a:prstGeom prst="rect">
            <a:avLst/>
          </a:prstGeom>
        </p:spPr>
      </p:pic>
      <p:sp>
        <p:nvSpPr>
          <p:cNvPr id="6" name="Espace réservé du texte 2"/>
          <p:cNvSpPr>
            <a:spLocks noGrp="1"/>
          </p:cNvSpPr>
          <p:nvPr>
            <p:ph type="body" sz="quarter" idx="10" hasCustomPrompt="1"/>
          </p:nvPr>
        </p:nvSpPr>
        <p:spPr>
          <a:xfrm>
            <a:off x="0" y="4825999"/>
            <a:ext cx="7200899" cy="737695"/>
          </a:xfrm>
          <a:prstGeom prst="rect">
            <a:avLst/>
          </a:prstGeom>
          <a:solidFill>
            <a:schemeClr val="accent1"/>
          </a:solidFill>
        </p:spPr>
        <p:txBody>
          <a:bodyPr vert="horz" anchor="ctr">
            <a:noAutofit/>
          </a:bodyPr>
          <a:lstStyle>
            <a:lvl1pPr marL="0" indent="0" algn="r">
              <a:lnSpc>
                <a:spcPct val="90000"/>
              </a:lnSpc>
              <a:spcBef>
                <a:spcPts val="0"/>
              </a:spcBef>
              <a:buNone/>
              <a:defRPr sz="2400" b="1" cap="none" baseline="0">
                <a:solidFill>
                  <a:schemeClr val="bg1"/>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506792018"/>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Titre et contenu">
    <p:spTree>
      <p:nvGrpSpPr>
        <p:cNvPr id="1" name=""/>
        <p:cNvGrpSpPr/>
        <p:nvPr/>
      </p:nvGrpSpPr>
      <p:grpSpPr>
        <a:xfrm>
          <a:off x="0" y="0"/>
          <a:ext cx="0" cy="0"/>
          <a:chOff x="0" y="0"/>
          <a:chExt cx="0" cy="0"/>
        </a:xfrm>
      </p:grpSpPr>
      <p:sp>
        <p:nvSpPr>
          <p:cNvPr id="7" name="Espace réservé pour une image  3"/>
          <p:cNvSpPr>
            <a:spLocks noGrp="1"/>
          </p:cNvSpPr>
          <p:nvPr>
            <p:ph type="pic" sz="quarter" idx="11"/>
          </p:nvPr>
        </p:nvSpPr>
        <p:spPr>
          <a:xfrm>
            <a:off x="0" y="0"/>
            <a:ext cx="9144000" cy="6858000"/>
          </a:xfrm>
          <a:prstGeom prst="rect">
            <a:avLst/>
          </a:prstGeom>
        </p:spPr>
        <p:txBody>
          <a:bodyPr vert="horz"/>
          <a:lstStyle/>
          <a:p>
            <a:endParaRPr lang="fr-FR"/>
          </a:p>
        </p:txBody>
      </p:sp>
      <p:pic>
        <p:nvPicPr>
          <p:cNvPr id="6" name="Image 5" descr="Logopvalpp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15199" y="4580664"/>
            <a:ext cx="1695938" cy="983031"/>
          </a:xfrm>
          <a:prstGeom prst="rect">
            <a:avLst/>
          </a:prstGeom>
        </p:spPr>
      </p:pic>
      <p:sp>
        <p:nvSpPr>
          <p:cNvPr id="5" name="Espace réservé du texte 2"/>
          <p:cNvSpPr>
            <a:spLocks noGrp="1"/>
          </p:cNvSpPr>
          <p:nvPr>
            <p:ph type="body" sz="quarter" idx="10" hasCustomPrompt="1"/>
          </p:nvPr>
        </p:nvSpPr>
        <p:spPr>
          <a:xfrm>
            <a:off x="0" y="4825999"/>
            <a:ext cx="7200899" cy="737695"/>
          </a:xfrm>
          <a:prstGeom prst="rect">
            <a:avLst/>
          </a:prstGeom>
          <a:solidFill>
            <a:schemeClr val="accent2"/>
          </a:solidFill>
        </p:spPr>
        <p:txBody>
          <a:bodyPr vert="horz" anchor="ctr">
            <a:noAutofit/>
          </a:bodyPr>
          <a:lstStyle>
            <a:lvl1pPr marL="0" indent="0" algn="r">
              <a:lnSpc>
                <a:spcPct val="90000"/>
              </a:lnSpc>
              <a:spcBef>
                <a:spcPts val="0"/>
              </a:spcBef>
              <a:buNone/>
              <a:defRPr sz="2400" b="1" cap="none" baseline="0">
                <a:solidFill>
                  <a:schemeClr val="bg1"/>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2166426863"/>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4_Disposition personnalisée">
    <p:spTree>
      <p:nvGrpSpPr>
        <p:cNvPr id="1" name=""/>
        <p:cNvGrpSpPr/>
        <p:nvPr/>
      </p:nvGrpSpPr>
      <p:grpSpPr>
        <a:xfrm>
          <a:off x="0" y="0"/>
          <a:ext cx="0" cy="0"/>
          <a:chOff x="0" y="0"/>
          <a:chExt cx="0" cy="0"/>
        </a:xfrm>
      </p:grpSpPr>
      <p:sp>
        <p:nvSpPr>
          <p:cNvPr id="6" name="Espace réservé pour une image  3"/>
          <p:cNvSpPr>
            <a:spLocks noGrp="1"/>
          </p:cNvSpPr>
          <p:nvPr>
            <p:ph type="pic" sz="quarter" idx="11"/>
          </p:nvPr>
        </p:nvSpPr>
        <p:spPr>
          <a:xfrm>
            <a:off x="0" y="0"/>
            <a:ext cx="9144000" cy="6858000"/>
          </a:xfrm>
          <a:prstGeom prst="rect">
            <a:avLst/>
          </a:prstGeom>
        </p:spPr>
        <p:txBody>
          <a:bodyPr vert="horz"/>
          <a:lstStyle/>
          <a:p>
            <a:endParaRPr lang="fr-FR"/>
          </a:p>
        </p:txBody>
      </p:sp>
      <p:pic>
        <p:nvPicPr>
          <p:cNvPr id="5" name="Image 4" descr="Logopvalpptblan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76831" y="4634768"/>
            <a:ext cx="1344636" cy="779404"/>
          </a:xfrm>
          <a:prstGeom prst="rect">
            <a:avLst/>
          </a:prstGeom>
        </p:spPr>
      </p:pic>
      <p:pic>
        <p:nvPicPr>
          <p:cNvPr id="8" name="Image 7" descr="Logopvalppt.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15199" y="4580664"/>
            <a:ext cx="1695938" cy="983031"/>
          </a:xfrm>
          <a:prstGeom prst="rect">
            <a:avLst/>
          </a:prstGeom>
        </p:spPr>
      </p:pic>
      <p:sp>
        <p:nvSpPr>
          <p:cNvPr id="7" name="Espace réservé du texte 2"/>
          <p:cNvSpPr>
            <a:spLocks noGrp="1"/>
          </p:cNvSpPr>
          <p:nvPr>
            <p:ph type="body" sz="quarter" idx="10" hasCustomPrompt="1"/>
          </p:nvPr>
        </p:nvSpPr>
        <p:spPr>
          <a:xfrm>
            <a:off x="0" y="4825999"/>
            <a:ext cx="7200899" cy="737695"/>
          </a:xfrm>
          <a:prstGeom prst="rect">
            <a:avLst/>
          </a:prstGeom>
          <a:solidFill>
            <a:schemeClr val="accent3"/>
          </a:solidFill>
        </p:spPr>
        <p:txBody>
          <a:bodyPr vert="horz" anchor="ctr">
            <a:noAutofit/>
          </a:bodyPr>
          <a:lstStyle>
            <a:lvl1pPr marL="0" indent="0" algn="r">
              <a:lnSpc>
                <a:spcPct val="90000"/>
              </a:lnSpc>
              <a:spcBef>
                <a:spcPts val="0"/>
              </a:spcBef>
              <a:buNone/>
              <a:defRPr sz="2400" b="1" cap="none" baseline="0">
                <a:solidFill>
                  <a:schemeClr val="bg1"/>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3458461698"/>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6_Disposition personnalisée">
    <p:spTree>
      <p:nvGrpSpPr>
        <p:cNvPr id="1" name=""/>
        <p:cNvGrpSpPr/>
        <p:nvPr/>
      </p:nvGrpSpPr>
      <p:grpSpPr>
        <a:xfrm>
          <a:off x="0" y="0"/>
          <a:ext cx="0" cy="0"/>
          <a:chOff x="0" y="0"/>
          <a:chExt cx="0" cy="0"/>
        </a:xfrm>
      </p:grpSpPr>
      <p:sp>
        <p:nvSpPr>
          <p:cNvPr id="8" name="Espace réservé pour une image  3"/>
          <p:cNvSpPr>
            <a:spLocks noGrp="1"/>
          </p:cNvSpPr>
          <p:nvPr>
            <p:ph type="pic" sz="quarter" idx="11"/>
          </p:nvPr>
        </p:nvSpPr>
        <p:spPr>
          <a:xfrm>
            <a:off x="0" y="0"/>
            <a:ext cx="9144000" cy="6858000"/>
          </a:xfrm>
          <a:prstGeom prst="rect">
            <a:avLst/>
          </a:prstGeom>
        </p:spPr>
        <p:txBody>
          <a:bodyPr vert="horz"/>
          <a:lstStyle/>
          <a:p>
            <a:endParaRPr lang="fr-FR"/>
          </a:p>
        </p:txBody>
      </p:sp>
      <p:pic>
        <p:nvPicPr>
          <p:cNvPr id="11" name="Image 10" descr="Logopvalpptblan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05471" y="4579815"/>
            <a:ext cx="1712363" cy="992553"/>
          </a:xfrm>
          <a:prstGeom prst="rect">
            <a:avLst/>
          </a:prstGeom>
        </p:spPr>
      </p:pic>
      <p:sp>
        <p:nvSpPr>
          <p:cNvPr id="5" name="Espace réservé du texte 2"/>
          <p:cNvSpPr>
            <a:spLocks noGrp="1"/>
          </p:cNvSpPr>
          <p:nvPr>
            <p:ph type="body" sz="quarter" idx="10" hasCustomPrompt="1"/>
          </p:nvPr>
        </p:nvSpPr>
        <p:spPr>
          <a:xfrm>
            <a:off x="0" y="4825999"/>
            <a:ext cx="7200899" cy="737695"/>
          </a:xfrm>
          <a:prstGeom prst="rect">
            <a:avLst/>
          </a:prstGeom>
          <a:solidFill>
            <a:schemeClr val="bg1"/>
          </a:solidFill>
        </p:spPr>
        <p:txBody>
          <a:bodyPr vert="horz" anchor="ctr">
            <a:noAutofit/>
          </a:bodyPr>
          <a:lstStyle>
            <a:lvl1pPr marL="0" indent="0" algn="r">
              <a:lnSpc>
                <a:spcPct val="90000"/>
              </a:lnSpc>
              <a:spcBef>
                <a:spcPts val="0"/>
              </a:spcBef>
              <a:buNone/>
              <a:defRPr sz="2400" b="1" cap="none" baseline="0">
                <a:solidFill>
                  <a:schemeClr val="tx1"/>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74142915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2_Diapositive de titre">
    <p:spTree>
      <p:nvGrpSpPr>
        <p:cNvPr id="1" name=""/>
        <p:cNvGrpSpPr/>
        <p:nvPr/>
      </p:nvGrpSpPr>
      <p:grpSpPr>
        <a:xfrm>
          <a:off x="0" y="0"/>
          <a:ext cx="0" cy="0"/>
          <a:chOff x="0" y="0"/>
          <a:chExt cx="0" cy="0"/>
        </a:xfrm>
      </p:grpSpPr>
      <p:sp>
        <p:nvSpPr>
          <p:cNvPr id="9" name="Rectangle 8"/>
          <p:cNvSpPr/>
          <p:nvPr userDrawn="1"/>
        </p:nvSpPr>
        <p:spPr>
          <a:xfrm>
            <a:off x="0" y="4715933"/>
            <a:ext cx="9144000" cy="13038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10" name="Rectangle 9"/>
          <p:cNvSpPr/>
          <p:nvPr userDrawn="1"/>
        </p:nvSpPr>
        <p:spPr>
          <a:xfrm>
            <a:off x="0" y="0"/>
            <a:ext cx="9144000" cy="4715933"/>
          </a:xfrm>
          <a:prstGeom prst="rect">
            <a:avLst/>
          </a:prstGeom>
          <a:solidFill>
            <a:srgbClr val="3C3C3B"/>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rgbClr val="30284E"/>
              </a:solidFill>
            </a:endParaRPr>
          </a:p>
        </p:txBody>
      </p:sp>
      <p:pic>
        <p:nvPicPr>
          <p:cNvPr id="12" name="Image 11" descr="Logopvalpp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05829" y="4940054"/>
            <a:ext cx="1549209" cy="897981"/>
          </a:xfrm>
          <a:prstGeom prst="rect">
            <a:avLst/>
          </a:prstGeom>
        </p:spPr>
      </p:pic>
      <p:sp>
        <p:nvSpPr>
          <p:cNvPr id="14" name="Rectangle 13"/>
          <p:cNvSpPr/>
          <p:nvPr userDrawn="1"/>
        </p:nvSpPr>
        <p:spPr>
          <a:xfrm>
            <a:off x="0" y="6019800"/>
            <a:ext cx="9144000" cy="838200"/>
          </a:xfrm>
          <a:prstGeom prst="rect">
            <a:avLst/>
          </a:prstGeom>
          <a:solidFill>
            <a:srgbClr val="3C3C3B"/>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rgbClr val="30284E"/>
              </a:solidFill>
            </a:endParaRPr>
          </a:p>
        </p:txBody>
      </p:sp>
      <p:sp>
        <p:nvSpPr>
          <p:cNvPr id="16" name="Espace réservé du texte 15"/>
          <p:cNvSpPr>
            <a:spLocks noGrp="1"/>
          </p:cNvSpPr>
          <p:nvPr>
            <p:ph type="body" sz="quarter" idx="10" hasCustomPrompt="1"/>
          </p:nvPr>
        </p:nvSpPr>
        <p:spPr>
          <a:xfrm>
            <a:off x="6360685" y="5127072"/>
            <a:ext cx="1728000" cy="288000"/>
          </a:xfrm>
          <a:prstGeom prst="rect">
            <a:avLst/>
          </a:prstGeom>
        </p:spPr>
        <p:txBody>
          <a:bodyPr lIns="0" tIns="0" rIns="0" bIns="0"/>
          <a:lstStyle>
            <a:lvl1pPr marL="0" indent="0">
              <a:spcBef>
                <a:spcPts val="0"/>
              </a:spcBef>
              <a:buNone/>
              <a:defRPr sz="1800"/>
            </a:lvl1pPr>
            <a:lvl5pPr marL="0" indent="0" algn="l">
              <a:spcBef>
                <a:spcPts val="0"/>
              </a:spcBef>
              <a:buNone/>
              <a:defRPr sz="1800" b="0" baseline="0">
                <a:solidFill>
                  <a:srgbClr val="3C3C3B"/>
                </a:solidFill>
              </a:defRPr>
            </a:lvl5pPr>
          </a:lstStyle>
          <a:p>
            <a:pPr lvl="4"/>
            <a:r>
              <a:rPr lang="fr-FR" dirty="0" smtClean="0"/>
              <a:t>06 00 00 00 00</a:t>
            </a:r>
          </a:p>
        </p:txBody>
      </p:sp>
      <p:sp>
        <p:nvSpPr>
          <p:cNvPr id="18" name="Espace réservé du texte 17"/>
          <p:cNvSpPr>
            <a:spLocks noGrp="1"/>
          </p:cNvSpPr>
          <p:nvPr>
            <p:ph type="body" sz="quarter" idx="11" hasCustomPrompt="1"/>
          </p:nvPr>
        </p:nvSpPr>
        <p:spPr>
          <a:xfrm>
            <a:off x="4697369" y="4845715"/>
            <a:ext cx="4064000" cy="276619"/>
          </a:xfrm>
          <a:prstGeom prst="rect">
            <a:avLst/>
          </a:prstGeom>
        </p:spPr>
        <p:txBody>
          <a:bodyPr/>
          <a:lstStyle>
            <a:lvl1pPr marL="0" indent="0">
              <a:buNone/>
              <a:defRPr sz="1800" b="1" baseline="0">
                <a:solidFill>
                  <a:srgbClr val="3C3C3B"/>
                </a:solidFill>
              </a:defRPr>
            </a:lvl1pPr>
          </a:lstStyle>
          <a:p>
            <a:pPr lvl="0"/>
            <a:r>
              <a:rPr lang="fr-FR" dirty="0" smtClean="0"/>
              <a:t>Nom Prénom - Fonction</a:t>
            </a:r>
            <a:endParaRPr lang="fr-FR" dirty="0"/>
          </a:p>
        </p:txBody>
      </p:sp>
      <p:sp>
        <p:nvSpPr>
          <p:cNvPr id="19" name="ZoneTexte 18"/>
          <p:cNvSpPr txBox="1"/>
          <p:nvPr userDrawn="1"/>
        </p:nvSpPr>
        <p:spPr>
          <a:xfrm>
            <a:off x="4696994" y="5344068"/>
            <a:ext cx="4064375" cy="369332"/>
          </a:xfrm>
          <a:prstGeom prst="rect">
            <a:avLst/>
          </a:prstGeom>
          <a:noFill/>
        </p:spPr>
        <p:txBody>
          <a:bodyPr wrap="square" rtlCol="0">
            <a:spAutoFit/>
          </a:bodyPr>
          <a:lstStyle/>
          <a:p>
            <a:r>
              <a:rPr lang="fr-FR" dirty="0" smtClean="0">
                <a:solidFill>
                  <a:srgbClr val="3C3C3B"/>
                </a:solidFill>
              </a:rPr>
              <a:t>46, avenue Kléber – 75 116 Paris</a:t>
            </a:r>
            <a:endParaRPr lang="fr-FR" dirty="0">
              <a:solidFill>
                <a:srgbClr val="3C3C3B"/>
              </a:solidFill>
            </a:endParaRPr>
          </a:p>
        </p:txBody>
      </p:sp>
      <p:sp>
        <p:nvSpPr>
          <p:cNvPr id="11" name="Espace réservé pour une image  8"/>
          <p:cNvSpPr>
            <a:spLocks noGrp="1" noChangeAspect="1"/>
          </p:cNvSpPr>
          <p:nvPr>
            <p:ph type="pic" sz="quarter" idx="12"/>
          </p:nvPr>
        </p:nvSpPr>
        <p:spPr>
          <a:xfrm>
            <a:off x="1171491" y="4562475"/>
            <a:ext cx="1368888" cy="1610784"/>
          </a:xfrm>
          <a:prstGeom prst="rect">
            <a:avLst/>
          </a:prstGeom>
        </p:spPr>
        <p:txBody>
          <a:bodyPr/>
          <a:lstStyle>
            <a:lvl1pPr>
              <a:defRPr sz="1000"/>
            </a:lvl1pPr>
          </a:lstStyle>
          <a:p>
            <a:endParaRPr lang="fr-FR" dirty="0"/>
          </a:p>
        </p:txBody>
      </p:sp>
      <p:sp>
        <p:nvSpPr>
          <p:cNvPr id="2" name="Rectangle 1"/>
          <p:cNvSpPr/>
          <p:nvPr userDrawn="1"/>
        </p:nvSpPr>
        <p:spPr>
          <a:xfrm>
            <a:off x="0" y="1966578"/>
            <a:ext cx="9144000" cy="830997"/>
          </a:xfrm>
          <a:prstGeom prst="rect">
            <a:avLst/>
          </a:prstGeom>
        </p:spPr>
        <p:txBody>
          <a:bodyPr wrap="square">
            <a:spAutoFit/>
          </a:bodyPr>
          <a:lstStyle/>
          <a:p>
            <a:pPr algn="ctr"/>
            <a:r>
              <a:rPr lang="fr-FR" sz="2400" dirty="0" smtClean="0">
                <a:solidFill>
                  <a:prstClr val="white"/>
                </a:solidFill>
              </a:rPr>
              <a:t>Poursuivre notre échange et avancer ensemble</a:t>
            </a:r>
          </a:p>
          <a:p>
            <a:pPr algn="ctr"/>
            <a:r>
              <a:rPr lang="fr-FR" sz="2400" dirty="0" smtClean="0">
                <a:solidFill>
                  <a:prstClr val="white"/>
                </a:solidFill>
              </a:rPr>
              <a:t>pour vous aider à créer votre Monde de Performance</a:t>
            </a:r>
          </a:p>
        </p:txBody>
      </p:sp>
      <p:sp>
        <p:nvSpPr>
          <p:cNvPr id="13" name="ZoneTexte 12"/>
          <p:cNvSpPr txBox="1"/>
          <p:nvPr userDrawn="1"/>
        </p:nvSpPr>
        <p:spPr>
          <a:xfrm>
            <a:off x="4784943" y="5127072"/>
            <a:ext cx="1728592" cy="288000"/>
          </a:xfrm>
          <a:prstGeom prst="rect">
            <a:avLst/>
          </a:prstGeom>
          <a:noFill/>
        </p:spPr>
        <p:txBody>
          <a:bodyPr wrap="square" lIns="0" tIns="0" rIns="0" bIns="0" rtlCol="0">
            <a:spAutoFit/>
          </a:bodyPr>
          <a:lstStyle/>
          <a:p>
            <a:r>
              <a:rPr lang="fr-FR" dirty="0" smtClean="0">
                <a:solidFill>
                  <a:srgbClr val="3C3C3B"/>
                </a:solidFill>
              </a:rPr>
              <a:t>01 44 34 23 00 – </a:t>
            </a:r>
            <a:endParaRPr lang="fr-FR" dirty="0">
              <a:solidFill>
                <a:srgbClr val="3C3C3B"/>
              </a:solidFill>
            </a:endParaRPr>
          </a:p>
        </p:txBody>
      </p:sp>
    </p:spTree>
    <p:extLst>
      <p:ext uri="{BB962C8B-B14F-4D97-AF65-F5344CB8AC3E}">
        <p14:creationId xmlns:p14="http://schemas.microsoft.com/office/powerpoint/2010/main" val="2291746922"/>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6_Diapositive de titre">
    <p:spTree>
      <p:nvGrpSpPr>
        <p:cNvPr id="1" name=""/>
        <p:cNvGrpSpPr/>
        <p:nvPr/>
      </p:nvGrpSpPr>
      <p:grpSpPr>
        <a:xfrm>
          <a:off x="0" y="0"/>
          <a:ext cx="0" cy="0"/>
          <a:chOff x="0" y="0"/>
          <a:chExt cx="0" cy="0"/>
        </a:xfrm>
      </p:grpSpPr>
      <p:sp>
        <p:nvSpPr>
          <p:cNvPr id="11" name="Espace réservé du contenu 2"/>
          <p:cNvSpPr>
            <a:spLocks noGrp="1"/>
          </p:cNvSpPr>
          <p:nvPr>
            <p:ph idx="14" hasCustomPrompt="1"/>
          </p:nvPr>
        </p:nvSpPr>
        <p:spPr>
          <a:xfrm>
            <a:off x="432000" y="5184000"/>
            <a:ext cx="2304000" cy="648000"/>
          </a:xfrm>
          <a:prstGeom prst="rect">
            <a:avLst/>
          </a:prstGeom>
          <a:ln>
            <a:noFill/>
          </a:ln>
        </p:spPr>
        <p:txBody>
          <a:bodyPr/>
          <a:lstStyle>
            <a:lvl1pPr marL="0" indent="0" algn="ctr">
              <a:buNone/>
              <a:defRPr baseline="0"/>
            </a:lvl1pPr>
          </a:lstStyle>
          <a:p>
            <a:pPr lvl="0"/>
            <a:r>
              <a:rPr lang="fr-FR" dirty="0"/>
              <a:t>logo client</a:t>
            </a:r>
          </a:p>
        </p:txBody>
      </p:sp>
      <p:sp>
        <p:nvSpPr>
          <p:cNvPr id="13" name="Espace réservé du texte 13"/>
          <p:cNvSpPr>
            <a:spLocks noGrp="1"/>
          </p:cNvSpPr>
          <p:nvPr>
            <p:ph type="body" sz="quarter" idx="16" hasCustomPrompt="1"/>
          </p:nvPr>
        </p:nvSpPr>
        <p:spPr>
          <a:xfrm>
            <a:off x="3240000" y="4356000"/>
            <a:ext cx="5904000" cy="1476000"/>
          </a:xfrm>
          <a:prstGeom prst="rect">
            <a:avLst/>
          </a:prstGeom>
          <a:solidFill>
            <a:schemeClr val="accent3"/>
          </a:solidFill>
        </p:spPr>
        <p:txBody>
          <a:bodyPr vert="horz" lIns="396000" rIns="324000" anchor="ctr"/>
          <a:lstStyle>
            <a:lvl1pPr marL="0" indent="0" algn="just">
              <a:lnSpc>
                <a:spcPct val="90000"/>
              </a:lnSpc>
              <a:spcBef>
                <a:spcPts val="0"/>
              </a:spcBef>
              <a:buNone/>
              <a:defRPr sz="2000" cap="none" spc="0" baseline="0">
                <a:solidFill>
                  <a:schemeClr val="bg1"/>
                </a:solidFill>
              </a:defRPr>
            </a:lvl1pPr>
          </a:lstStyle>
          <a:p>
            <a:pPr lvl="0"/>
            <a:r>
              <a:rPr lang="fr-FR" dirty="0" smtClean="0"/>
              <a:t>Cliquez pour insérer un sous-titre cerveau droit (inspiré)</a:t>
            </a:r>
          </a:p>
        </p:txBody>
      </p:sp>
      <p:pic>
        <p:nvPicPr>
          <p:cNvPr id="15" name="Image 14" descr="Logopvalpp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0421" y="283846"/>
            <a:ext cx="1951569" cy="1131203"/>
          </a:xfrm>
          <a:prstGeom prst="rect">
            <a:avLst/>
          </a:prstGeom>
        </p:spPr>
      </p:pic>
      <p:sp>
        <p:nvSpPr>
          <p:cNvPr id="3" name="Espace réservé du texte 2"/>
          <p:cNvSpPr>
            <a:spLocks noGrp="1"/>
          </p:cNvSpPr>
          <p:nvPr>
            <p:ph type="body" sz="quarter" idx="17" hasCustomPrompt="1"/>
          </p:nvPr>
        </p:nvSpPr>
        <p:spPr>
          <a:xfrm>
            <a:off x="7124700" y="5724525"/>
            <a:ext cx="2019300" cy="334963"/>
          </a:xfrm>
          <a:prstGeom prst="rect">
            <a:avLst/>
          </a:prstGeom>
          <a:solidFill>
            <a:schemeClr val="tx1"/>
          </a:solidFill>
        </p:spPr>
        <p:txBody>
          <a:bodyPr lIns="0" tIns="0" rIns="324000" bIns="0" anchor="ctr"/>
          <a:lstStyle>
            <a:lvl1pPr marL="0" indent="0" algn="r">
              <a:buNone/>
              <a:defRPr sz="1400">
                <a:solidFill>
                  <a:schemeClr val="bg1"/>
                </a:solidFill>
              </a:defRPr>
            </a:lvl1pPr>
          </a:lstStyle>
          <a:p>
            <a:pPr lvl="0"/>
            <a:r>
              <a:rPr lang="fr-FR" dirty="0" smtClean="0"/>
              <a:t>Date</a:t>
            </a:r>
            <a:endParaRPr lang="fr-FR" dirty="0"/>
          </a:p>
        </p:txBody>
      </p:sp>
      <p:sp>
        <p:nvSpPr>
          <p:cNvPr id="6" name="Titre 5"/>
          <p:cNvSpPr>
            <a:spLocks noGrp="1"/>
          </p:cNvSpPr>
          <p:nvPr>
            <p:ph type="title" hasCustomPrompt="1"/>
          </p:nvPr>
        </p:nvSpPr>
        <p:spPr>
          <a:xfrm>
            <a:off x="0" y="2268000"/>
            <a:ext cx="9143999" cy="1114027"/>
          </a:xfrm>
          <a:prstGeom prst="rect">
            <a:avLst/>
          </a:prstGeom>
        </p:spPr>
        <p:txBody>
          <a:bodyPr lIns="396000" tIns="0" rIns="324000" bIns="0"/>
          <a:lstStyle>
            <a:lvl1pPr algn="l">
              <a:defRPr sz="3600" b="1" baseline="0"/>
            </a:lvl1pPr>
          </a:lstStyle>
          <a:p>
            <a:r>
              <a:rPr lang="fr-FR" dirty="0" smtClean="0"/>
              <a:t>CLIQUEZ POUR INSERER UN TITRE</a:t>
            </a:r>
            <a:br>
              <a:rPr lang="fr-FR" dirty="0" smtClean="0"/>
            </a:br>
            <a:r>
              <a:rPr lang="fr-FR" dirty="0" smtClean="0"/>
              <a:t>CERVEAU GAUCHE (RATIONNEL)</a:t>
            </a:r>
            <a:endParaRPr lang="fr-FR" dirty="0"/>
          </a:p>
        </p:txBody>
      </p:sp>
      <p:sp>
        <p:nvSpPr>
          <p:cNvPr id="21" name="Espace réservé du texte 20"/>
          <p:cNvSpPr>
            <a:spLocks noGrp="1"/>
          </p:cNvSpPr>
          <p:nvPr>
            <p:ph type="body" sz="quarter" idx="18" hasCustomPrompt="1"/>
          </p:nvPr>
        </p:nvSpPr>
        <p:spPr>
          <a:xfrm>
            <a:off x="2264309" y="5932684"/>
            <a:ext cx="4772710" cy="227013"/>
          </a:xfrm>
          <a:prstGeom prst="rect">
            <a:avLst/>
          </a:prstGeom>
        </p:spPr>
        <p:txBody>
          <a:bodyPr lIns="0" tIns="0" rIns="0" bIns="0"/>
          <a:lstStyle>
            <a:lvl1pPr marL="0" indent="0" algn="r">
              <a:buNone/>
              <a:defRPr sz="900" baseline="0"/>
            </a:lvl1pPr>
            <a:lvl2pPr marL="457200" indent="0" algn="r">
              <a:buNone/>
              <a:defRPr/>
            </a:lvl2pPr>
            <a:lvl3pPr marL="914400" indent="0" algn="r">
              <a:buNone/>
              <a:defRPr/>
            </a:lvl3pPr>
            <a:lvl4pPr marL="1371600" indent="0" algn="r">
              <a:buNone/>
              <a:defRPr/>
            </a:lvl4pPr>
            <a:lvl5pPr marL="1828800" indent="0" algn="r">
              <a:buNone/>
              <a:defRPr/>
            </a:lvl5pPr>
          </a:lstStyle>
          <a:p>
            <a:pPr lvl="0"/>
            <a:r>
              <a:rPr lang="fr-FR" sz="1100" dirty="0" smtClean="0">
                <a:solidFill>
                  <a:schemeClr val="tx1"/>
                </a:solidFill>
              </a:rPr>
              <a:t>Nom Prénom </a:t>
            </a:r>
            <a:r>
              <a:rPr lang="fr-FR" sz="900" dirty="0" smtClean="0">
                <a:solidFill>
                  <a:schemeClr val="tx1"/>
                </a:solidFill>
              </a:rPr>
              <a:t>Téléphone Mail</a:t>
            </a:r>
            <a:endParaRPr lang="fr-FR" dirty="0"/>
          </a:p>
        </p:txBody>
      </p:sp>
    </p:spTree>
    <p:extLst>
      <p:ext uri="{BB962C8B-B14F-4D97-AF65-F5344CB8AC3E}">
        <p14:creationId xmlns:p14="http://schemas.microsoft.com/office/powerpoint/2010/main" val="32314076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5" name="Espace réservé du contenu 2"/>
          <p:cNvSpPr>
            <a:spLocks noGrp="1"/>
          </p:cNvSpPr>
          <p:nvPr>
            <p:ph idx="1" hasCustomPrompt="1"/>
          </p:nvPr>
        </p:nvSpPr>
        <p:spPr>
          <a:xfrm>
            <a:off x="324000" y="1289750"/>
            <a:ext cx="4157143" cy="471790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SzPct val="80000"/>
              <a:buFontTx/>
              <a:buBlip>
                <a:blip r:embed="rId2"/>
              </a:buBlip>
              <a:defRPr sz="1200">
                <a:solidFill>
                  <a:schemeClr val="tx1"/>
                </a:solidFill>
              </a:defRPr>
            </a:lvl2pPr>
            <a:lvl3pPr marL="1143000" indent="-228600">
              <a:lnSpc>
                <a:spcPct val="110000"/>
              </a:lnSpc>
              <a:spcBef>
                <a:spcPts val="200"/>
              </a:spcBef>
              <a:buSzPct val="60000"/>
              <a:buFontTx/>
              <a:buBlip>
                <a:blip r:embed="rId3"/>
              </a:buBlip>
              <a:defRPr sz="1200">
                <a:solidFill>
                  <a:schemeClr val="tx1"/>
                </a:solidFill>
              </a:defRPr>
            </a:lvl3pPr>
            <a:lvl4pPr marL="1600200" indent="-228600">
              <a:lnSpc>
                <a:spcPct val="110000"/>
              </a:lnSpc>
              <a:spcBef>
                <a:spcPts val="200"/>
              </a:spcBef>
              <a:buSzPct val="45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6" name="Espace réservé du contenu 2"/>
          <p:cNvSpPr>
            <a:spLocks noGrp="1"/>
          </p:cNvSpPr>
          <p:nvPr>
            <p:ph idx="14" hasCustomPrompt="1"/>
          </p:nvPr>
        </p:nvSpPr>
        <p:spPr>
          <a:xfrm>
            <a:off x="4676123" y="1289750"/>
            <a:ext cx="4246685" cy="471790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SzPct val="80000"/>
              <a:buFontTx/>
              <a:buBlip>
                <a:blip r:embed="rId2"/>
              </a:buBlip>
              <a:defRPr sz="1200">
                <a:solidFill>
                  <a:schemeClr val="tx1"/>
                </a:solidFill>
              </a:defRPr>
            </a:lvl2pPr>
            <a:lvl3pPr marL="1143000" indent="-228600">
              <a:lnSpc>
                <a:spcPct val="110000"/>
              </a:lnSpc>
              <a:spcBef>
                <a:spcPts val="200"/>
              </a:spcBef>
              <a:buSzPct val="60000"/>
              <a:buFontTx/>
              <a:buBlip>
                <a:blip r:embed="rId3"/>
              </a:buBlip>
              <a:defRPr sz="1200">
                <a:solidFill>
                  <a:schemeClr val="tx1"/>
                </a:solidFill>
              </a:defRPr>
            </a:lvl3pPr>
            <a:lvl4pPr marL="1600200" indent="-228600">
              <a:lnSpc>
                <a:spcPct val="110000"/>
              </a:lnSpc>
              <a:spcBef>
                <a:spcPts val="200"/>
              </a:spcBef>
              <a:buSzPct val="45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3" name="Titre 1"/>
          <p:cNvSpPr>
            <a:spLocks noGrp="1"/>
          </p:cNvSpPr>
          <p:nvPr>
            <p:ph type="title" hasCustomPrompt="1"/>
          </p:nvPr>
        </p:nvSpPr>
        <p:spPr>
          <a:xfrm>
            <a:off x="324000" y="180000"/>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
        <p:nvSpPr>
          <p:cNvPr id="2" name="Rectangle 1"/>
          <p:cNvSpPr/>
          <p:nvPr userDrawn="1"/>
        </p:nvSpPr>
        <p:spPr>
          <a:xfrm>
            <a:off x="7874000" y="6007652"/>
            <a:ext cx="1270000" cy="8503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200" dirty="0"/>
          </a:p>
        </p:txBody>
      </p:sp>
    </p:spTree>
    <p:extLst>
      <p:ext uri="{BB962C8B-B14F-4D97-AF65-F5344CB8AC3E}">
        <p14:creationId xmlns:p14="http://schemas.microsoft.com/office/powerpoint/2010/main" val="2076597522"/>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11" name="Espace réservé du contenu 2"/>
          <p:cNvSpPr>
            <a:spLocks noGrp="1"/>
          </p:cNvSpPr>
          <p:nvPr>
            <p:ph idx="1" hasCustomPrompt="1"/>
          </p:nvPr>
        </p:nvSpPr>
        <p:spPr>
          <a:xfrm>
            <a:off x="324000" y="1289750"/>
            <a:ext cx="8634806" cy="471790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4" name="Titre 1"/>
          <p:cNvSpPr>
            <a:spLocks noGrp="1"/>
          </p:cNvSpPr>
          <p:nvPr>
            <p:ph type="title" hasCustomPrompt="1"/>
          </p:nvPr>
        </p:nvSpPr>
        <p:spPr>
          <a:xfrm>
            <a:off x="324000" y="180000"/>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Tree>
    <p:extLst>
      <p:ext uri="{BB962C8B-B14F-4D97-AF65-F5344CB8AC3E}">
        <p14:creationId xmlns:p14="http://schemas.microsoft.com/office/powerpoint/2010/main" val="3026192757"/>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5" name="ZoneTexte 4"/>
          <p:cNvSpPr txBox="1"/>
          <p:nvPr userDrawn="1"/>
        </p:nvSpPr>
        <p:spPr>
          <a:xfrm>
            <a:off x="5469467" y="0"/>
            <a:ext cx="184731" cy="369332"/>
          </a:xfrm>
          <a:prstGeom prst="rect">
            <a:avLst/>
          </a:prstGeom>
          <a:noFill/>
        </p:spPr>
        <p:txBody>
          <a:bodyPr wrap="none" rtlCol="0">
            <a:spAutoFit/>
          </a:bodyPr>
          <a:lstStyle/>
          <a:p>
            <a:endParaRPr lang="fr-FR" dirty="0">
              <a:solidFill>
                <a:srgbClr val="3C3C3B"/>
              </a:solidFill>
            </a:endParaRPr>
          </a:p>
        </p:txBody>
      </p:sp>
      <p:sp>
        <p:nvSpPr>
          <p:cNvPr id="6" name="Titre 1"/>
          <p:cNvSpPr>
            <a:spLocks noGrp="1"/>
          </p:cNvSpPr>
          <p:nvPr>
            <p:ph type="title" hasCustomPrompt="1"/>
          </p:nvPr>
        </p:nvSpPr>
        <p:spPr>
          <a:xfrm>
            <a:off x="324000" y="180000"/>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Tree>
    <p:extLst>
      <p:ext uri="{BB962C8B-B14F-4D97-AF65-F5344CB8AC3E}">
        <p14:creationId xmlns:p14="http://schemas.microsoft.com/office/powerpoint/2010/main" val="3247906508"/>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5" name="Espace réservé du contenu 2"/>
          <p:cNvSpPr>
            <a:spLocks noGrp="1"/>
          </p:cNvSpPr>
          <p:nvPr>
            <p:ph idx="1" hasCustomPrompt="1"/>
          </p:nvPr>
        </p:nvSpPr>
        <p:spPr>
          <a:xfrm>
            <a:off x="324000" y="1289750"/>
            <a:ext cx="4157143" cy="471790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6" name="Espace réservé du contenu 2"/>
          <p:cNvSpPr>
            <a:spLocks noGrp="1"/>
          </p:cNvSpPr>
          <p:nvPr>
            <p:ph idx="14" hasCustomPrompt="1"/>
          </p:nvPr>
        </p:nvSpPr>
        <p:spPr>
          <a:xfrm>
            <a:off x="4676123" y="1289750"/>
            <a:ext cx="4246685" cy="471790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3" name="Titre 1"/>
          <p:cNvSpPr>
            <a:spLocks noGrp="1"/>
          </p:cNvSpPr>
          <p:nvPr>
            <p:ph type="title" hasCustomPrompt="1"/>
          </p:nvPr>
        </p:nvSpPr>
        <p:spPr>
          <a:xfrm>
            <a:off x="324000" y="180000"/>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Tree>
    <p:extLst>
      <p:ext uri="{BB962C8B-B14F-4D97-AF65-F5344CB8AC3E}">
        <p14:creationId xmlns:p14="http://schemas.microsoft.com/office/powerpoint/2010/main" val="390905206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12" name="Espace réservé du contenu 2"/>
          <p:cNvSpPr>
            <a:spLocks noGrp="1"/>
          </p:cNvSpPr>
          <p:nvPr>
            <p:ph idx="14" hasCustomPrompt="1"/>
          </p:nvPr>
        </p:nvSpPr>
        <p:spPr>
          <a:xfrm>
            <a:off x="4676123" y="1289750"/>
            <a:ext cx="4246685" cy="471790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6" name="Espace réservé du contenu 2"/>
          <p:cNvSpPr>
            <a:spLocks noGrp="1"/>
          </p:cNvSpPr>
          <p:nvPr>
            <p:ph idx="1" hasCustomPrompt="1"/>
          </p:nvPr>
        </p:nvSpPr>
        <p:spPr>
          <a:xfrm>
            <a:off x="324000" y="1289750"/>
            <a:ext cx="4157143" cy="2286570"/>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7" name="Espace réservé du contenu 2"/>
          <p:cNvSpPr>
            <a:spLocks noGrp="1"/>
          </p:cNvSpPr>
          <p:nvPr>
            <p:ph idx="15" hasCustomPrompt="1"/>
          </p:nvPr>
        </p:nvSpPr>
        <p:spPr>
          <a:xfrm>
            <a:off x="324000" y="3749041"/>
            <a:ext cx="4157143" cy="225861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3" name="Titre 1"/>
          <p:cNvSpPr>
            <a:spLocks noGrp="1"/>
          </p:cNvSpPr>
          <p:nvPr>
            <p:ph type="title" hasCustomPrompt="1"/>
          </p:nvPr>
        </p:nvSpPr>
        <p:spPr>
          <a:xfrm>
            <a:off x="324000" y="196465"/>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Tree>
    <p:extLst>
      <p:ext uri="{BB962C8B-B14F-4D97-AF65-F5344CB8AC3E}">
        <p14:creationId xmlns:p14="http://schemas.microsoft.com/office/powerpoint/2010/main" val="190201446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13" name="Espace réservé du contenu 2"/>
          <p:cNvSpPr>
            <a:spLocks noGrp="1"/>
          </p:cNvSpPr>
          <p:nvPr>
            <p:ph idx="1" hasCustomPrompt="1"/>
          </p:nvPr>
        </p:nvSpPr>
        <p:spPr>
          <a:xfrm>
            <a:off x="324000" y="1291528"/>
            <a:ext cx="4157143" cy="227463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4" name="Espace réservé du contenu 2"/>
          <p:cNvSpPr>
            <a:spLocks noGrp="1"/>
          </p:cNvSpPr>
          <p:nvPr>
            <p:ph idx="15" hasCustomPrompt="1"/>
          </p:nvPr>
        </p:nvSpPr>
        <p:spPr>
          <a:xfrm>
            <a:off x="324000" y="3718561"/>
            <a:ext cx="4157143" cy="228909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5" name="Espace réservé du contenu 2"/>
          <p:cNvSpPr>
            <a:spLocks noGrp="1"/>
          </p:cNvSpPr>
          <p:nvPr>
            <p:ph idx="16" hasCustomPrompt="1"/>
          </p:nvPr>
        </p:nvSpPr>
        <p:spPr>
          <a:xfrm>
            <a:off x="4676123" y="1291528"/>
            <a:ext cx="4246685" cy="227463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6" name="Espace réservé du contenu 2"/>
          <p:cNvSpPr>
            <a:spLocks noGrp="1"/>
          </p:cNvSpPr>
          <p:nvPr>
            <p:ph idx="17" hasCustomPrompt="1"/>
          </p:nvPr>
        </p:nvSpPr>
        <p:spPr>
          <a:xfrm>
            <a:off x="4676123" y="3718561"/>
            <a:ext cx="4246685" cy="228909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8" name="Titre 1"/>
          <p:cNvSpPr>
            <a:spLocks noGrp="1"/>
          </p:cNvSpPr>
          <p:nvPr>
            <p:ph type="title" hasCustomPrompt="1"/>
          </p:nvPr>
        </p:nvSpPr>
        <p:spPr>
          <a:xfrm>
            <a:off x="324000" y="196465"/>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Tree>
    <p:extLst>
      <p:ext uri="{BB962C8B-B14F-4D97-AF65-F5344CB8AC3E}">
        <p14:creationId xmlns:p14="http://schemas.microsoft.com/office/powerpoint/2010/main" val="90547097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10" name="Espace réservé du contenu 2"/>
          <p:cNvSpPr>
            <a:spLocks noGrp="1"/>
          </p:cNvSpPr>
          <p:nvPr>
            <p:ph idx="1" hasCustomPrompt="1"/>
          </p:nvPr>
        </p:nvSpPr>
        <p:spPr>
          <a:xfrm>
            <a:off x="324000" y="1289751"/>
            <a:ext cx="8635082" cy="2266250"/>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1" name="Espace réservé du contenu 2"/>
          <p:cNvSpPr>
            <a:spLocks noGrp="1"/>
          </p:cNvSpPr>
          <p:nvPr>
            <p:ph idx="15" hasCustomPrompt="1"/>
          </p:nvPr>
        </p:nvSpPr>
        <p:spPr>
          <a:xfrm>
            <a:off x="324000" y="3769361"/>
            <a:ext cx="8635082" cy="223829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5" name="Titre 1"/>
          <p:cNvSpPr>
            <a:spLocks noGrp="1"/>
          </p:cNvSpPr>
          <p:nvPr>
            <p:ph type="title" hasCustomPrompt="1"/>
          </p:nvPr>
        </p:nvSpPr>
        <p:spPr>
          <a:xfrm>
            <a:off x="324000" y="196465"/>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Tree>
    <p:extLst>
      <p:ext uri="{BB962C8B-B14F-4D97-AF65-F5344CB8AC3E}">
        <p14:creationId xmlns:p14="http://schemas.microsoft.com/office/powerpoint/2010/main" val="218936356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8" name="Espace réservé du contenu 2"/>
          <p:cNvSpPr>
            <a:spLocks noGrp="1"/>
          </p:cNvSpPr>
          <p:nvPr>
            <p:ph idx="1" hasCustomPrompt="1"/>
          </p:nvPr>
        </p:nvSpPr>
        <p:spPr>
          <a:xfrm>
            <a:off x="324000" y="2172620"/>
            <a:ext cx="8634530" cy="3735641"/>
          </a:xfrm>
          <a:prstGeom prst="rect">
            <a:avLst/>
          </a:prstGeom>
        </p:spPr>
        <p:txBody>
          <a:bodyPr/>
          <a:lstStyle>
            <a:lvl1pPr marL="0" indent="0">
              <a:buNone/>
              <a:defRPr sz="1400" b="1">
                <a:solidFill>
                  <a:schemeClr val="tx1"/>
                </a:solidFill>
                <a:latin typeface="+mn-lt"/>
              </a:defRPr>
            </a:lvl1pPr>
            <a:lvl2pPr marL="457200" indent="0">
              <a:buNone/>
              <a:defRPr sz="2000">
                <a:solidFill>
                  <a:schemeClr val="tx1"/>
                </a:solidFill>
              </a:defRPr>
            </a:lvl2pPr>
            <a:lvl3pPr marL="1143000" indent="-228600">
              <a:buSzPct val="70000"/>
              <a:buFontTx/>
              <a:buBlip>
                <a:blip r:embed="rId2"/>
              </a:buBlip>
              <a:defRPr sz="2000">
                <a:solidFill>
                  <a:schemeClr val="tx1"/>
                </a:solidFill>
              </a:defRPr>
            </a:lvl3pPr>
            <a:lvl4pPr marL="1600200" indent="-228600">
              <a:buSzPct val="70000"/>
              <a:buFontTx/>
              <a:buBlip>
                <a:blip r:embed="rId2"/>
              </a:buBlip>
              <a:defRPr sz="1800">
                <a:solidFill>
                  <a:schemeClr val="tx1"/>
                </a:solidFill>
              </a:defRPr>
            </a:lvl4pPr>
          </a:lstStyle>
          <a:p>
            <a:pPr lvl="0"/>
            <a:r>
              <a:rPr lang="fr-FR"/>
              <a:t>Image</a:t>
            </a:r>
          </a:p>
        </p:txBody>
      </p:sp>
      <p:sp>
        <p:nvSpPr>
          <p:cNvPr id="11" name="Espace réservé du contenu 2"/>
          <p:cNvSpPr>
            <a:spLocks noGrp="1"/>
          </p:cNvSpPr>
          <p:nvPr>
            <p:ph idx="10" hasCustomPrompt="1"/>
          </p:nvPr>
        </p:nvSpPr>
        <p:spPr>
          <a:xfrm>
            <a:off x="324000" y="1289750"/>
            <a:ext cx="8634530" cy="759183"/>
          </a:xfrm>
          <a:prstGeom prst="rect">
            <a:avLst/>
          </a:prstGeom>
        </p:spPr>
        <p:txBody>
          <a:bodyPr lIns="0" rIns="0"/>
          <a:lstStyle>
            <a:lvl1pPr marL="0" indent="0">
              <a:buNone/>
              <a:defRPr sz="1400" b="1">
                <a:solidFill>
                  <a:schemeClr val="tx1"/>
                </a:solidFill>
                <a:latin typeface="+mn-lt"/>
              </a:defRPr>
            </a:lvl1pPr>
            <a:lvl2pPr marL="457200" indent="0">
              <a:buNone/>
              <a:defRPr sz="2000">
                <a:solidFill>
                  <a:schemeClr val="tx1"/>
                </a:solidFill>
              </a:defRPr>
            </a:lvl2pPr>
            <a:lvl3pPr marL="1143000" indent="-228600">
              <a:buSzPct val="70000"/>
              <a:buFontTx/>
              <a:buBlip>
                <a:blip r:embed="rId2"/>
              </a:buBlip>
              <a:defRPr sz="2000">
                <a:solidFill>
                  <a:schemeClr val="tx1"/>
                </a:solidFill>
              </a:defRPr>
            </a:lvl3pPr>
            <a:lvl4pPr marL="1600200" indent="-228600">
              <a:buSzPct val="70000"/>
              <a:buFontTx/>
              <a:buBlip>
                <a:blip r:embed="rId2"/>
              </a:buBlip>
              <a:defRPr sz="1800">
                <a:solidFill>
                  <a:schemeClr val="tx1"/>
                </a:solidFill>
              </a:defRPr>
            </a:lvl4pPr>
          </a:lstStyle>
          <a:p>
            <a:pPr lvl="0"/>
            <a:r>
              <a:rPr lang="fr-FR"/>
              <a:t>Titre de l’image</a:t>
            </a:r>
          </a:p>
        </p:txBody>
      </p:sp>
      <p:sp>
        <p:nvSpPr>
          <p:cNvPr id="5" name="Titre 1"/>
          <p:cNvSpPr>
            <a:spLocks noGrp="1"/>
          </p:cNvSpPr>
          <p:nvPr>
            <p:ph type="title" hasCustomPrompt="1"/>
          </p:nvPr>
        </p:nvSpPr>
        <p:spPr>
          <a:xfrm>
            <a:off x="324000" y="196465"/>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Tree>
    <p:extLst>
      <p:ext uri="{BB962C8B-B14F-4D97-AF65-F5344CB8AC3E}">
        <p14:creationId xmlns:p14="http://schemas.microsoft.com/office/powerpoint/2010/main" val="1832062464"/>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a:xfrm>
            <a:off x="324000" y="1289751"/>
            <a:ext cx="8634530" cy="4618512"/>
          </a:xfrm>
          <a:prstGeom prst="rect">
            <a:avLst/>
          </a:prstGeom>
        </p:spPr>
        <p:txBody>
          <a:bodyPr/>
          <a:lstStyle>
            <a:lvl1pPr marL="0" marR="0" indent="0" algn="l" defTabSz="457200" rtl="0" eaLnBrk="1" fontAlgn="auto" latinLnBrk="0" hangingPunct="1">
              <a:lnSpc>
                <a:spcPct val="100000"/>
              </a:lnSpc>
              <a:spcBef>
                <a:spcPts val="55"/>
              </a:spcBef>
              <a:spcAft>
                <a:spcPts val="0"/>
              </a:spcAft>
              <a:buClrTx/>
              <a:buSzTx/>
              <a:buFont typeface="Arial"/>
              <a:buNone/>
              <a:tabLst/>
              <a:defRPr sz="1400" b="1">
                <a:solidFill>
                  <a:schemeClr val="tx1"/>
                </a:solidFill>
                <a:latin typeface="+mn-lt"/>
              </a:defRPr>
            </a:lvl1pPr>
            <a:lvl2pPr marL="457200" indent="0">
              <a:buNone/>
              <a:defRPr sz="2000">
                <a:solidFill>
                  <a:schemeClr val="tx1"/>
                </a:solidFill>
              </a:defRPr>
            </a:lvl2pPr>
            <a:lvl3pPr marL="1143000" indent="-228600">
              <a:buSzPct val="70000"/>
              <a:buFontTx/>
              <a:buBlip>
                <a:blip r:embed="rId2"/>
              </a:buBlip>
              <a:defRPr sz="2000">
                <a:solidFill>
                  <a:schemeClr val="tx1"/>
                </a:solidFill>
              </a:defRPr>
            </a:lvl3pPr>
            <a:lvl4pPr marL="1600200" indent="-228600">
              <a:buSzPct val="70000"/>
              <a:buFontTx/>
              <a:buBlip>
                <a:blip r:embed="rId2"/>
              </a:buBlip>
              <a:defRPr sz="1800">
                <a:solidFill>
                  <a:schemeClr val="tx1"/>
                </a:solidFill>
              </a:defRPr>
            </a:lvl4pPr>
          </a:lstStyle>
          <a:p>
            <a:pPr marL="0" marR="0" lvl="0" indent="0" algn="l" defTabSz="457200" rtl="0" eaLnBrk="1" fontAlgn="auto" latinLnBrk="0" hangingPunct="1">
              <a:lnSpc>
                <a:spcPct val="100000"/>
              </a:lnSpc>
              <a:spcBef>
                <a:spcPts val="55"/>
              </a:spcBef>
              <a:spcAft>
                <a:spcPts val="0"/>
              </a:spcAft>
              <a:buClrTx/>
              <a:buSzTx/>
              <a:buFont typeface="Arial"/>
              <a:buNone/>
              <a:tabLst/>
              <a:defRPr/>
            </a:pPr>
            <a:r>
              <a:rPr lang="fr-FR"/>
              <a:t>Image</a:t>
            </a:r>
          </a:p>
        </p:txBody>
      </p:sp>
      <p:sp>
        <p:nvSpPr>
          <p:cNvPr id="4" name="Titre 1"/>
          <p:cNvSpPr>
            <a:spLocks noGrp="1"/>
          </p:cNvSpPr>
          <p:nvPr>
            <p:ph type="title" hasCustomPrompt="1"/>
          </p:nvPr>
        </p:nvSpPr>
        <p:spPr>
          <a:xfrm>
            <a:off x="324000" y="196465"/>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Tree>
    <p:extLst>
      <p:ext uri="{BB962C8B-B14F-4D97-AF65-F5344CB8AC3E}">
        <p14:creationId xmlns:p14="http://schemas.microsoft.com/office/powerpoint/2010/main" val="52941942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3_Diapositive de titre">
    <p:spTree>
      <p:nvGrpSpPr>
        <p:cNvPr id="1" name=""/>
        <p:cNvGrpSpPr/>
        <p:nvPr/>
      </p:nvGrpSpPr>
      <p:grpSpPr>
        <a:xfrm>
          <a:off x="0" y="0"/>
          <a:ext cx="0" cy="0"/>
          <a:chOff x="0" y="0"/>
          <a:chExt cx="0" cy="0"/>
        </a:xfrm>
      </p:grpSpPr>
      <p:sp>
        <p:nvSpPr>
          <p:cNvPr id="3" name="Espace réservé pour une image  2"/>
          <p:cNvSpPr>
            <a:spLocks noGrp="1"/>
          </p:cNvSpPr>
          <p:nvPr>
            <p:ph type="pic" sz="quarter" idx="11"/>
          </p:nvPr>
        </p:nvSpPr>
        <p:spPr>
          <a:xfrm>
            <a:off x="0" y="0"/>
            <a:ext cx="9144000" cy="6858000"/>
          </a:xfrm>
          <a:prstGeom prst="rect">
            <a:avLst/>
          </a:prstGeom>
        </p:spPr>
        <p:txBody>
          <a:bodyPr/>
          <a:lstStyle/>
          <a:p>
            <a:endParaRPr lang="fr-FR"/>
          </a:p>
        </p:txBody>
      </p:sp>
      <p:sp>
        <p:nvSpPr>
          <p:cNvPr id="8" name="Rectangle 7"/>
          <p:cNvSpPr/>
          <p:nvPr userDrawn="1"/>
        </p:nvSpPr>
        <p:spPr>
          <a:xfrm>
            <a:off x="0" y="0"/>
            <a:ext cx="9144000" cy="68580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rgbClr val="30284E"/>
              </a:solidFill>
            </a:endParaRPr>
          </a:p>
        </p:txBody>
      </p:sp>
      <p:pic>
        <p:nvPicPr>
          <p:cNvPr id="17" name="Image 16" descr="Logopvalpptblan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05471" y="4579815"/>
            <a:ext cx="1712363" cy="992553"/>
          </a:xfrm>
          <a:prstGeom prst="rect">
            <a:avLst/>
          </a:prstGeom>
        </p:spPr>
      </p:pic>
      <p:sp>
        <p:nvSpPr>
          <p:cNvPr id="5" name="Espace réservé du texte 2"/>
          <p:cNvSpPr>
            <a:spLocks noGrp="1"/>
          </p:cNvSpPr>
          <p:nvPr>
            <p:ph type="body" sz="quarter" idx="10" hasCustomPrompt="1"/>
          </p:nvPr>
        </p:nvSpPr>
        <p:spPr>
          <a:xfrm>
            <a:off x="0" y="4826000"/>
            <a:ext cx="7200899" cy="746368"/>
          </a:xfrm>
          <a:prstGeom prst="rect">
            <a:avLst/>
          </a:prstGeom>
          <a:solidFill>
            <a:schemeClr val="bg1"/>
          </a:solidFill>
        </p:spPr>
        <p:txBody>
          <a:bodyPr vert="horz" anchor="ctr">
            <a:noAutofit/>
          </a:bodyPr>
          <a:lstStyle>
            <a:lvl1pPr marL="0" indent="0" algn="r">
              <a:lnSpc>
                <a:spcPct val="90000"/>
              </a:lnSpc>
              <a:spcBef>
                <a:spcPts val="0"/>
              </a:spcBef>
              <a:buNone/>
              <a:defRPr sz="2400" b="1" cap="none" baseline="0">
                <a:solidFill>
                  <a:schemeClr val="tx1"/>
                </a:solidFill>
              </a:defRPr>
            </a:lvl1pPr>
          </a:lstStyle>
          <a:p>
            <a:pPr lvl="0"/>
            <a:r>
              <a:rPr lang="fr-FR" dirty="0" smtClean="0"/>
              <a:t> Titre de votre chapitre</a:t>
            </a:r>
            <a:endParaRPr lang="fr-FR" dirty="0"/>
          </a:p>
        </p:txBody>
      </p:sp>
    </p:spTree>
    <p:extLst>
      <p:ext uri="{BB962C8B-B14F-4D97-AF65-F5344CB8AC3E}">
        <p14:creationId xmlns:p14="http://schemas.microsoft.com/office/powerpoint/2010/main" val="561832186"/>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Diapositive de titre">
    <p:spTree>
      <p:nvGrpSpPr>
        <p:cNvPr id="1" name=""/>
        <p:cNvGrpSpPr/>
        <p:nvPr/>
      </p:nvGrpSpPr>
      <p:grpSpPr>
        <a:xfrm>
          <a:off x="0" y="0"/>
          <a:ext cx="0" cy="0"/>
          <a:chOff x="0" y="0"/>
          <a:chExt cx="0" cy="0"/>
        </a:xfrm>
      </p:grpSpPr>
      <p:sp>
        <p:nvSpPr>
          <p:cNvPr id="6" name="Espace réservé pour une image  5"/>
          <p:cNvSpPr>
            <a:spLocks noGrp="1"/>
          </p:cNvSpPr>
          <p:nvPr>
            <p:ph type="pic" sz="quarter" idx="11"/>
          </p:nvPr>
        </p:nvSpPr>
        <p:spPr>
          <a:xfrm>
            <a:off x="0" y="0"/>
            <a:ext cx="9144000" cy="6858000"/>
          </a:xfrm>
          <a:prstGeom prst="rect">
            <a:avLst/>
          </a:prstGeom>
        </p:spPr>
        <p:txBody>
          <a:bodyPr/>
          <a:lstStyle/>
          <a:p>
            <a:endParaRPr lang="fr-FR"/>
          </a:p>
        </p:txBody>
      </p:sp>
      <p:sp>
        <p:nvSpPr>
          <p:cNvPr id="8" name="Rectangle 7"/>
          <p:cNvSpPr/>
          <p:nvPr userDrawn="1"/>
        </p:nvSpPr>
        <p:spPr>
          <a:xfrm>
            <a:off x="0" y="0"/>
            <a:ext cx="9144000" cy="68580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rgbClr val="30284E"/>
              </a:solidFill>
            </a:endParaRPr>
          </a:p>
        </p:txBody>
      </p:sp>
      <p:pic>
        <p:nvPicPr>
          <p:cNvPr id="17" name="Image 16" descr="Logopvalpptblan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05471" y="4579815"/>
            <a:ext cx="1712363" cy="992553"/>
          </a:xfrm>
          <a:prstGeom prst="rect">
            <a:avLst/>
          </a:prstGeom>
        </p:spPr>
      </p:pic>
      <p:sp>
        <p:nvSpPr>
          <p:cNvPr id="5" name="Espace réservé du texte 2"/>
          <p:cNvSpPr>
            <a:spLocks noGrp="1"/>
          </p:cNvSpPr>
          <p:nvPr>
            <p:ph type="body" sz="quarter" idx="10" hasCustomPrompt="1"/>
          </p:nvPr>
        </p:nvSpPr>
        <p:spPr>
          <a:xfrm>
            <a:off x="0" y="4826000"/>
            <a:ext cx="7200899" cy="746368"/>
          </a:xfrm>
          <a:prstGeom prst="rect">
            <a:avLst/>
          </a:prstGeom>
          <a:solidFill>
            <a:schemeClr val="bg1"/>
          </a:solidFill>
        </p:spPr>
        <p:txBody>
          <a:bodyPr vert="horz" anchor="ctr">
            <a:noAutofit/>
          </a:bodyPr>
          <a:lstStyle>
            <a:lvl1pPr marL="0" indent="0" algn="r">
              <a:lnSpc>
                <a:spcPct val="90000"/>
              </a:lnSpc>
              <a:spcBef>
                <a:spcPts val="0"/>
              </a:spcBef>
              <a:buNone/>
              <a:defRPr sz="2400" b="1" cap="none" baseline="0">
                <a:solidFill>
                  <a:schemeClr val="accent1"/>
                </a:solidFill>
              </a:defRPr>
            </a:lvl1pPr>
          </a:lstStyle>
          <a:p>
            <a:pPr lvl="0"/>
            <a:r>
              <a:rPr lang="fr-FR" dirty="0" smtClean="0"/>
              <a:t> Titre de votre chapitre</a:t>
            </a:r>
            <a:endParaRPr lang="fr-FR" dirty="0"/>
          </a:p>
        </p:txBody>
      </p:sp>
    </p:spTree>
    <p:extLst>
      <p:ext uri="{BB962C8B-B14F-4D97-AF65-F5344CB8AC3E}">
        <p14:creationId xmlns:p14="http://schemas.microsoft.com/office/powerpoint/2010/main" val="177959369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12" name="Espace réservé du contenu 2"/>
          <p:cNvSpPr>
            <a:spLocks noGrp="1"/>
          </p:cNvSpPr>
          <p:nvPr>
            <p:ph idx="14" hasCustomPrompt="1"/>
          </p:nvPr>
        </p:nvSpPr>
        <p:spPr>
          <a:xfrm>
            <a:off x="4676123" y="1289750"/>
            <a:ext cx="4246685" cy="471790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SzPct val="80000"/>
              <a:buFontTx/>
              <a:buBlip>
                <a:blip r:embed="rId2"/>
              </a:buBlip>
              <a:defRPr sz="1200">
                <a:solidFill>
                  <a:schemeClr val="tx1"/>
                </a:solidFill>
              </a:defRPr>
            </a:lvl2pPr>
            <a:lvl3pPr marL="1143000" indent="-228600">
              <a:lnSpc>
                <a:spcPct val="110000"/>
              </a:lnSpc>
              <a:spcBef>
                <a:spcPts val="200"/>
              </a:spcBef>
              <a:buSzPct val="60000"/>
              <a:buFontTx/>
              <a:buBlip>
                <a:blip r:embed="rId3"/>
              </a:buBlip>
              <a:defRPr sz="1200">
                <a:solidFill>
                  <a:schemeClr val="tx1"/>
                </a:solidFill>
              </a:defRPr>
            </a:lvl3pPr>
            <a:lvl4pPr marL="1600200" indent="-228600">
              <a:lnSpc>
                <a:spcPct val="110000"/>
              </a:lnSpc>
              <a:spcBef>
                <a:spcPts val="200"/>
              </a:spcBef>
              <a:buSzPct val="45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6" name="Espace réservé du contenu 2"/>
          <p:cNvSpPr>
            <a:spLocks noGrp="1"/>
          </p:cNvSpPr>
          <p:nvPr>
            <p:ph idx="1" hasCustomPrompt="1"/>
          </p:nvPr>
        </p:nvSpPr>
        <p:spPr>
          <a:xfrm>
            <a:off x="324000" y="1289750"/>
            <a:ext cx="4157143" cy="2286570"/>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SzPct val="80000"/>
              <a:buFontTx/>
              <a:buBlip>
                <a:blip r:embed="rId2"/>
              </a:buBlip>
              <a:defRPr sz="1200">
                <a:solidFill>
                  <a:schemeClr val="tx1"/>
                </a:solidFill>
              </a:defRPr>
            </a:lvl2pPr>
            <a:lvl3pPr marL="1143000" indent="-228600">
              <a:lnSpc>
                <a:spcPct val="110000"/>
              </a:lnSpc>
              <a:spcBef>
                <a:spcPts val="200"/>
              </a:spcBef>
              <a:buSzPct val="60000"/>
              <a:buFontTx/>
              <a:buBlip>
                <a:blip r:embed="rId3"/>
              </a:buBlip>
              <a:defRPr sz="1200">
                <a:solidFill>
                  <a:schemeClr val="tx1"/>
                </a:solidFill>
              </a:defRPr>
            </a:lvl3pPr>
            <a:lvl4pPr marL="1600200" indent="-228600">
              <a:lnSpc>
                <a:spcPct val="110000"/>
              </a:lnSpc>
              <a:spcBef>
                <a:spcPts val="200"/>
              </a:spcBef>
              <a:buSzPct val="45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7" name="Espace réservé du contenu 2"/>
          <p:cNvSpPr>
            <a:spLocks noGrp="1"/>
          </p:cNvSpPr>
          <p:nvPr>
            <p:ph idx="15" hasCustomPrompt="1"/>
          </p:nvPr>
        </p:nvSpPr>
        <p:spPr>
          <a:xfrm>
            <a:off x="324000" y="3749041"/>
            <a:ext cx="4157143" cy="225861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SzPct val="80000"/>
              <a:buFontTx/>
              <a:buBlip>
                <a:blip r:embed="rId2"/>
              </a:buBlip>
              <a:defRPr sz="1200">
                <a:solidFill>
                  <a:schemeClr val="tx1"/>
                </a:solidFill>
              </a:defRPr>
            </a:lvl2pPr>
            <a:lvl3pPr marL="1143000" indent="-228600">
              <a:lnSpc>
                <a:spcPct val="110000"/>
              </a:lnSpc>
              <a:spcBef>
                <a:spcPts val="200"/>
              </a:spcBef>
              <a:buSzPct val="60000"/>
              <a:buFontTx/>
              <a:buBlip>
                <a:blip r:embed="rId3"/>
              </a:buBlip>
              <a:defRPr sz="1200">
                <a:solidFill>
                  <a:schemeClr val="tx1"/>
                </a:solidFill>
              </a:defRPr>
            </a:lvl3pPr>
            <a:lvl4pPr marL="1600200" indent="-228600">
              <a:lnSpc>
                <a:spcPct val="110000"/>
              </a:lnSpc>
              <a:spcBef>
                <a:spcPts val="200"/>
              </a:spcBef>
              <a:buSzPct val="45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3" name="Titre 1"/>
          <p:cNvSpPr>
            <a:spLocks noGrp="1"/>
          </p:cNvSpPr>
          <p:nvPr>
            <p:ph type="title" hasCustomPrompt="1"/>
          </p:nvPr>
        </p:nvSpPr>
        <p:spPr>
          <a:xfrm>
            <a:off x="324000" y="196465"/>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
        <p:nvSpPr>
          <p:cNvPr id="8" name="Rectangle 7"/>
          <p:cNvSpPr/>
          <p:nvPr userDrawn="1"/>
        </p:nvSpPr>
        <p:spPr>
          <a:xfrm>
            <a:off x="7874000" y="6007652"/>
            <a:ext cx="1270000" cy="8503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200" dirty="0"/>
          </a:p>
        </p:txBody>
      </p:sp>
    </p:spTree>
    <p:extLst>
      <p:ext uri="{BB962C8B-B14F-4D97-AF65-F5344CB8AC3E}">
        <p14:creationId xmlns:p14="http://schemas.microsoft.com/office/powerpoint/2010/main" val="4156583884"/>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1_Disposition personnalisée">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rgbClr val="30284E"/>
              </a:solidFill>
            </a:endParaRPr>
          </a:p>
        </p:txBody>
      </p:sp>
      <p:sp>
        <p:nvSpPr>
          <p:cNvPr id="7" name="Espace réservé du contenu 2"/>
          <p:cNvSpPr>
            <a:spLocks noGrp="1"/>
          </p:cNvSpPr>
          <p:nvPr>
            <p:ph idx="1" hasCustomPrompt="1"/>
          </p:nvPr>
        </p:nvSpPr>
        <p:spPr>
          <a:xfrm>
            <a:off x="-1" y="0"/>
            <a:ext cx="9144000" cy="6858000"/>
          </a:xfrm>
          <a:prstGeom prst="rect">
            <a:avLst/>
          </a:prstGeom>
          <a:ln>
            <a:noFill/>
          </a:ln>
        </p:spPr>
        <p:txBody>
          <a:bodyPr/>
          <a:lstStyle>
            <a:lvl1pPr marL="0" indent="0">
              <a:buNone/>
              <a:defRPr baseline="0"/>
            </a:lvl1pPr>
          </a:lstStyle>
          <a:p>
            <a:pPr lvl="0"/>
            <a:r>
              <a:rPr lang="fr-FR" dirty="0"/>
              <a:t>image de fond foncée</a:t>
            </a:r>
          </a:p>
        </p:txBody>
      </p:sp>
      <p:sp>
        <p:nvSpPr>
          <p:cNvPr id="6" name="Espace réservé du texte 2"/>
          <p:cNvSpPr>
            <a:spLocks noGrp="1"/>
          </p:cNvSpPr>
          <p:nvPr>
            <p:ph type="body" sz="quarter" idx="10" hasCustomPrompt="1"/>
          </p:nvPr>
        </p:nvSpPr>
        <p:spPr>
          <a:xfrm>
            <a:off x="0" y="4826000"/>
            <a:ext cx="7200899" cy="746368"/>
          </a:xfrm>
          <a:prstGeom prst="rect">
            <a:avLst/>
          </a:prstGeom>
          <a:solidFill>
            <a:schemeClr val="bg1"/>
          </a:solidFill>
        </p:spPr>
        <p:txBody>
          <a:bodyPr vert="horz" anchor="ctr">
            <a:noAutofit/>
          </a:bodyPr>
          <a:lstStyle>
            <a:lvl1pPr marL="0" indent="0" algn="r">
              <a:lnSpc>
                <a:spcPct val="90000"/>
              </a:lnSpc>
              <a:spcBef>
                <a:spcPts val="0"/>
              </a:spcBef>
              <a:buNone/>
              <a:defRPr sz="2400" b="1" cap="none" baseline="0">
                <a:solidFill>
                  <a:schemeClr val="accent2"/>
                </a:solidFill>
              </a:defRPr>
            </a:lvl1pPr>
          </a:lstStyle>
          <a:p>
            <a:pPr lvl="0"/>
            <a:r>
              <a:rPr lang="fr-FR" dirty="0" smtClean="0"/>
              <a:t> Titre de votre chapitre</a:t>
            </a:r>
            <a:endParaRPr lang="fr-FR" dirty="0"/>
          </a:p>
        </p:txBody>
      </p:sp>
      <p:pic>
        <p:nvPicPr>
          <p:cNvPr id="8" name="Image 7" descr="Logopvalpptblan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16267" y="4579815"/>
            <a:ext cx="1712363" cy="992553"/>
          </a:xfrm>
          <a:prstGeom prst="rect">
            <a:avLst/>
          </a:prstGeom>
        </p:spPr>
      </p:pic>
    </p:spTree>
    <p:extLst>
      <p:ext uri="{BB962C8B-B14F-4D97-AF65-F5344CB8AC3E}">
        <p14:creationId xmlns:p14="http://schemas.microsoft.com/office/powerpoint/2010/main" val="2846477174"/>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2_Disposition personnalisée">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rgbClr val="30284E"/>
              </a:solidFill>
            </a:endParaRPr>
          </a:p>
        </p:txBody>
      </p:sp>
      <p:sp>
        <p:nvSpPr>
          <p:cNvPr id="6" name="Espace réservé du contenu 2"/>
          <p:cNvSpPr>
            <a:spLocks noGrp="1"/>
          </p:cNvSpPr>
          <p:nvPr>
            <p:ph idx="1" hasCustomPrompt="1"/>
          </p:nvPr>
        </p:nvSpPr>
        <p:spPr>
          <a:xfrm>
            <a:off x="0" y="0"/>
            <a:ext cx="9144000" cy="6858000"/>
          </a:xfrm>
          <a:prstGeom prst="rect">
            <a:avLst/>
          </a:prstGeom>
          <a:ln>
            <a:noFill/>
          </a:ln>
        </p:spPr>
        <p:txBody>
          <a:bodyPr/>
          <a:lstStyle>
            <a:lvl1pPr marL="0" indent="0">
              <a:buNone/>
              <a:defRPr baseline="0"/>
            </a:lvl1pPr>
          </a:lstStyle>
          <a:p>
            <a:pPr lvl="0"/>
            <a:r>
              <a:rPr lang="fr-FR" dirty="0"/>
              <a:t>image de fond foncée</a:t>
            </a:r>
          </a:p>
        </p:txBody>
      </p:sp>
      <p:pic>
        <p:nvPicPr>
          <p:cNvPr id="8" name="Image 7" descr="Logopvalpptblan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05471" y="4579815"/>
            <a:ext cx="1712363" cy="992553"/>
          </a:xfrm>
          <a:prstGeom prst="rect">
            <a:avLst/>
          </a:prstGeom>
        </p:spPr>
      </p:pic>
      <p:sp>
        <p:nvSpPr>
          <p:cNvPr id="7" name="Espace réservé du texte 2"/>
          <p:cNvSpPr>
            <a:spLocks noGrp="1"/>
          </p:cNvSpPr>
          <p:nvPr>
            <p:ph type="body" sz="quarter" idx="10" hasCustomPrompt="1"/>
          </p:nvPr>
        </p:nvSpPr>
        <p:spPr>
          <a:xfrm>
            <a:off x="0" y="4826000"/>
            <a:ext cx="7200899" cy="746368"/>
          </a:xfrm>
          <a:prstGeom prst="rect">
            <a:avLst/>
          </a:prstGeom>
          <a:solidFill>
            <a:schemeClr val="bg1"/>
          </a:solidFill>
        </p:spPr>
        <p:txBody>
          <a:bodyPr vert="horz" anchor="ctr">
            <a:noAutofit/>
          </a:bodyPr>
          <a:lstStyle>
            <a:lvl1pPr marL="0" indent="0" algn="r">
              <a:lnSpc>
                <a:spcPct val="90000"/>
              </a:lnSpc>
              <a:spcBef>
                <a:spcPts val="0"/>
              </a:spcBef>
              <a:buNone/>
              <a:defRPr sz="2400" b="1" cap="none" baseline="0">
                <a:solidFill>
                  <a:schemeClr val="accent3"/>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154850255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3_Disposition personnalisée">
    <p:spTree>
      <p:nvGrpSpPr>
        <p:cNvPr id="1" name=""/>
        <p:cNvGrpSpPr/>
        <p:nvPr/>
      </p:nvGrpSpPr>
      <p:grpSpPr>
        <a:xfrm>
          <a:off x="0" y="0"/>
          <a:ext cx="0" cy="0"/>
          <a:chOff x="0" y="0"/>
          <a:chExt cx="0" cy="0"/>
        </a:xfrm>
      </p:grpSpPr>
      <p:sp>
        <p:nvSpPr>
          <p:cNvPr id="4" name="Espace réservé pour une image  3"/>
          <p:cNvSpPr>
            <a:spLocks noGrp="1"/>
          </p:cNvSpPr>
          <p:nvPr>
            <p:ph type="pic" sz="quarter" idx="11"/>
          </p:nvPr>
        </p:nvSpPr>
        <p:spPr>
          <a:xfrm>
            <a:off x="0" y="0"/>
            <a:ext cx="9144000" cy="6858000"/>
          </a:xfrm>
          <a:prstGeom prst="rect">
            <a:avLst/>
          </a:prstGeom>
        </p:spPr>
        <p:txBody>
          <a:bodyPr vert="horz"/>
          <a:lstStyle/>
          <a:p>
            <a:endParaRPr lang="fr-FR"/>
          </a:p>
        </p:txBody>
      </p:sp>
      <p:pic>
        <p:nvPicPr>
          <p:cNvPr id="8" name="Image 7" descr="Logopvalpp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15199" y="4580664"/>
            <a:ext cx="1695938" cy="983031"/>
          </a:xfrm>
          <a:prstGeom prst="rect">
            <a:avLst/>
          </a:prstGeom>
        </p:spPr>
      </p:pic>
      <p:sp>
        <p:nvSpPr>
          <p:cNvPr id="6" name="Espace réservé du texte 2"/>
          <p:cNvSpPr>
            <a:spLocks noGrp="1"/>
          </p:cNvSpPr>
          <p:nvPr>
            <p:ph type="body" sz="quarter" idx="10" hasCustomPrompt="1"/>
          </p:nvPr>
        </p:nvSpPr>
        <p:spPr>
          <a:xfrm>
            <a:off x="0" y="4825999"/>
            <a:ext cx="7200899" cy="737695"/>
          </a:xfrm>
          <a:prstGeom prst="rect">
            <a:avLst/>
          </a:prstGeom>
          <a:solidFill>
            <a:schemeClr val="tx1"/>
          </a:solidFill>
        </p:spPr>
        <p:txBody>
          <a:bodyPr vert="horz" anchor="ctr">
            <a:noAutofit/>
          </a:bodyPr>
          <a:lstStyle>
            <a:lvl1pPr marL="0" indent="0" algn="r">
              <a:lnSpc>
                <a:spcPct val="90000"/>
              </a:lnSpc>
              <a:spcBef>
                <a:spcPts val="0"/>
              </a:spcBef>
              <a:buNone/>
              <a:defRPr sz="2400" b="1" cap="none" baseline="0">
                <a:solidFill>
                  <a:schemeClr val="bg1"/>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2319098295"/>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5_Disposition personnalisée">
    <p:spTree>
      <p:nvGrpSpPr>
        <p:cNvPr id="1" name=""/>
        <p:cNvGrpSpPr/>
        <p:nvPr/>
      </p:nvGrpSpPr>
      <p:grpSpPr>
        <a:xfrm>
          <a:off x="0" y="0"/>
          <a:ext cx="0" cy="0"/>
          <a:chOff x="0" y="0"/>
          <a:chExt cx="0" cy="0"/>
        </a:xfrm>
      </p:grpSpPr>
      <p:sp>
        <p:nvSpPr>
          <p:cNvPr id="7" name="Espace réservé pour une image  3"/>
          <p:cNvSpPr>
            <a:spLocks noGrp="1"/>
          </p:cNvSpPr>
          <p:nvPr>
            <p:ph type="pic" sz="quarter" idx="11"/>
          </p:nvPr>
        </p:nvSpPr>
        <p:spPr>
          <a:xfrm>
            <a:off x="0" y="0"/>
            <a:ext cx="9144000" cy="6858000"/>
          </a:xfrm>
          <a:prstGeom prst="rect">
            <a:avLst/>
          </a:prstGeom>
        </p:spPr>
        <p:txBody>
          <a:bodyPr vert="horz"/>
          <a:lstStyle/>
          <a:p>
            <a:endParaRPr lang="fr-FR"/>
          </a:p>
        </p:txBody>
      </p:sp>
      <p:pic>
        <p:nvPicPr>
          <p:cNvPr id="8" name="Image 7" descr="Logopvalpp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15199" y="4580664"/>
            <a:ext cx="1695938" cy="983031"/>
          </a:xfrm>
          <a:prstGeom prst="rect">
            <a:avLst/>
          </a:prstGeom>
        </p:spPr>
      </p:pic>
      <p:sp>
        <p:nvSpPr>
          <p:cNvPr id="6" name="Espace réservé du texte 2"/>
          <p:cNvSpPr>
            <a:spLocks noGrp="1"/>
          </p:cNvSpPr>
          <p:nvPr>
            <p:ph type="body" sz="quarter" idx="10" hasCustomPrompt="1"/>
          </p:nvPr>
        </p:nvSpPr>
        <p:spPr>
          <a:xfrm>
            <a:off x="0" y="4825999"/>
            <a:ext cx="7200899" cy="737695"/>
          </a:xfrm>
          <a:prstGeom prst="rect">
            <a:avLst/>
          </a:prstGeom>
          <a:solidFill>
            <a:schemeClr val="accent1"/>
          </a:solidFill>
        </p:spPr>
        <p:txBody>
          <a:bodyPr vert="horz" anchor="ctr">
            <a:noAutofit/>
          </a:bodyPr>
          <a:lstStyle>
            <a:lvl1pPr marL="0" indent="0" algn="r">
              <a:lnSpc>
                <a:spcPct val="90000"/>
              </a:lnSpc>
              <a:spcBef>
                <a:spcPts val="0"/>
              </a:spcBef>
              <a:buNone/>
              <a:defRPr sz="2400" b="1" cap="none" baseline="0">
                <a:solidFill>
                  <a:schemeClr val="bg1"/>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2932723652"/>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1_Titre et contenu">
    <p:spTree>
      <p:nvGrpSpPr>
        <p:cNvPr id="1" name=""/>
        <p:cNvGrpSpPr/>
        <p:nvPr/>
      </p:nvGrpSpPr>
      <p:grpSpPr>
        <a:xfrm>
          <a:off x="0" y="0"/>
          <a:ext cx="0" cy="0"/>
          <a:chOff x="0" y="0"/>
          <a:chExt cx="0" cy="0"/>
        </a:xfrm>
      </p:grpSpPr>
      <p:sp>
        <p:nvSpPr>
          <p:cNvPr id="7" name="Espace réservé pour une image  3"/>
          <p:cNvSpPr>
            <a:spLocks noGrp="1"/>
          </p:cNvSpPr>
          <p:nvPr>
            <p:ph type="pic" sz="quarter" idx="11"/>
          </p:nvPr>
        </p:nvSpPr>
        <p:spPr>
          <a:xfrm>
            <a:off x="0" y="0"/>
            <a:ext cx="9144000" cy="6858000"/>
          </a:xfrm>
          <a:prstGeom prst="rect">
            <a:avLst/>
          </a:prstGeom>
        </p:spPr>
        <p:txBody>
          <a:bodyPr vert="horz"/>
          <a:lstStyle/>
          <a:p>
            <a:endParaRPr lang="fr-FR"/>
          </a:p>
        </p:txBody>
      </p:sp>
      <p:pic>
        <p:nvPicPr>
          <p:cNvPr id="6" name="Image 5" descr="Logopvalpp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15199" y="4580664"/>
            <a:ext cx="1695938" cy="983031"/>
          </a:xfrm>
          <a:prstGeom prst="rect">
            <a:avLst/>
          </a:prstGeom>
        </p:spPr>
      </p:pic>
      <p:sp>
        <p:nvSpPr>
          <p:cNvPr id="5" name="Espace réservé du texte 2"/>
          <p:cNvSpPr>
            <a:spLocks noGrp="1"/>
          </p:cNvSpPr>
          <p:nvPr>
            <p:ph type="body" sz="quarter" idx="10" hasCustomPrompt="1"/>
          </p:nvPr>
        </p:nvSpPr>
        <p:spPr>
          <a:xfrm>
            <a:off x="0" y="4825999"/>
            <a:ext cx="7200899" cy="737695"/>
          </a:xfrm>
          <a:prstGeom prst="rect">
            <a:avLst/>
          </a:prstGeom>
          <a:solidFill>
            <a:schemeClr val="accent2"/>
          </a:solidFill>
        </p:spPr>
        <p:txBody>
          <a:bodyPr vert="horz" anchor="ctr">
            <a:noAutofit/>
          </a:bodyPr>
          <a:lstStyle>
            <a:lvl1pPr marL="0" indent="0" algn="r">
              <a:lnSpc>
                <a:spcPct val="90000"/>
              </a:lnSpc>
              <a:spcBef>
                <a:spcPts val="0"/>
              </a:spcBef>
              <a:buNone/>
              <a:defRPr sz="2400" b="1" cap="none" baseline="0">
                <a:solidFill>
                  <a:schemeClr val="bg1"/>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270503816"/>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4_Disposition personnalisée">
    <p:spTree>
      <p:nvGrpSpPr>
        <p:cNvPr id="1" name=""/>
        <p:cNvGrpSpPr/>
        <p:nvPr/>
      </p:nvGrpSpPr>
      <p:grpSpPr>
        <a:xfrm>
          <a:off x="0" y="0"/>
          <a:ext cx="0" cy="0"/>
          <a:chOff x="0" y="0"/>
          <a:chExt cx="0" cy="0"/>
        </a:xfrm>
      </p:grpSpPr>
      <p:sp>
        <p:nvSpPr>
          <p:cNvPr id="6" name="Espace réservé pour une image  3"/>
          <p:cNvSpPr>
            <a:spLocks noGrp="1"/>
          </p:cNvSpPr>
          <p:nvPr>
            <p:ph type="pic" sz="quarter" idx="11"/>
          </p:nvPr>
        </p:nvSpPr>
        <p:spPr>
          <a:xfrm>
            <a:off x="0" y="0"/>
            <a:ext cx="9144000" cy="6858000"/>
          </a:xfrm>
          <a:prstGeom prst="rect">
            <a:avLst/>
          </a:prstGeom>
        </p:spPr>
        <p:txBody>
          <a:bodyPr vert="horz"/>
          <a:lstStyle/>
          <a:p>
            <a:endParaRPr lang="fr-FR"/>
          </a:p>
        </p:txBody>
      </p:sp>
      <p:pic>
        <p:nvPicPr>
          <p:cNvPr id="5" name="Image 4" descr="Logopvalpptblan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76831" y="4634768"/>
            <a:ext cx="1344636" cy="779404"/>
          </a:xfrm>
          <a:prstGeom prst="rect">
            <a:avLst/>
          </a:prstGeom>
        </p:spPr>
      </p:pic>
      <p:pic>
        <p:nvPicPr>
          <p:cNvPr id="8" name="Image 7" descr="Logopvalppt.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15199" y="4580664"/>
            <a:ext cx="1695938" cy="983031"/>
          </a:xfrm>
          <a:prstGeom prst="rect">
            <a:avLst/>
          </a:prstGeom>
        </p:spPr>
      </p:pic>
      <p:sp>
        <p:nvSpPr>
          <p:cNvPr id="7" name="Espace réservé du texte 2"/>
          <p:cNvSpPr>
            <a:spLocks noGrp="1"/>
          </p:cNvSpPr>
          <p:nvPr>
            <p:ph type="body" sz="quarter" idx="10" hasCustomPrompt="1"/>
          </p:nvPr>
        </p:nvSpPr>
        <p:spPr>
          <a:xfrm>
            <a:off x="0" y="4825999"/>
            <a:ext cx="7200899" cy="737695"/>
          </a:xfrm>
          <a:prstGeom prst="rect">
            <a:avLst/>
          </a:prstGeom>
          <a:solidFill>
            <a:schemeClr val="accent3"/>
          </a:solidFill>
        </p:spPr>
        <p:txBody>
          <a:bodyPr vert="horz" anchor="ctr">
            <a:noAutofit/>
          </a:bodyPr>
          <a:lstStyle>
            <a:lvl1pPr marL="0" indent="0" algn="r">
              <a:lnSpc>
                <a:spcPct val="90000"/>
              </a:lnSpc>
              <a:spcBef>
                <a:spcPts val="0"/>
              </a:spcBef>
              <a:buNone/>
              <a:defRPr sz="2400" b="1" cap="none" baseline="0">
                <a:solidFill>
                  <a:schemeClr val="bg1"/>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1249565085"/>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6_Disposition personnalisée">
    <p:spTree>
      <p:nvGrpSpPr>
        <p:cNvPr id="1" name=""/>
        <p:cNvGrpSpPr/>
        <p:nvPr/>
      </p:nvGrpSpPr>
      <p:grpSpPr>
        <a:xfrm>
          <a:off x="0" y="0"/>
          <a:ext cx="0" cy="0"/>
          <a:chOff x="0" y="0"/>
          <a:chExt cx="0" cy="0"/>
        </a:xfrm>
      </p:grpSpPr>
      <p:sp>
        <p:nvSpPr>
          <p:cNvPr id="8" name="Espace réservé pour une image  3"/>
          <p:cNvSpPr>
            <a:spLocks noGrp="1"/>
          </p:cNvSpPr>
          <p:nvPr>
            <p:ph type="pic" sz="quarter" idx="11"/>
          </p:nvPr>
        </p:nvSpPr>
        <p:spPr>
          <a:xfrm>
            <a:off x="0" y="0"/>
            <a:ext cx="9144000" cy="6858000"/>
          </a:xfrm>
          <a:prstGeom prst="rect">
            <a:avLst/>
          </a:prstGeom>
        </p:spPr>
        <p:txBody>
          <a:bodyPr vert="horz"/>
          <a:lstStyle/>
          <a:p>
            <a:endParaRPr lang="fr-FR"/>
          </a:p>
        </p:txBody>
      </p:sp>
      <p:pic>
        <p:nvPicPr>
          <p:cNvPr id="11" name="Image 10" descr="Logopvalpptblan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05471" y="4579815"/>
            <a:ext cx="1712363" cy="992553"/>
          </a:xfrm>
          <a:prstGeom prst="rect">
            <a:avLst/>
          </a:prstGeom>
        </p:spPr>
      </p:pic>
      <p:sp>
        <p:nvSpPr>
          <p:cNvPr id="5" name="Espace réservé du texte 2"/>
          <p:cNvSpPr>
            <a:spLocks noGrp="1"/>
          </p:cNvSpPr>
          <p:nvPr>
            <p:ph type="body" sz="quarter" idx="10" hasCustomPrompt="1"/>
          </p:nvPr>
        </p:nvSpPr>
        <p:spPr>
          <a:xfrm>
            <a:off x="0" y="4825999"/>
            <a:ext cx="7200899" cy="737695"/>
          </a:xfrm>
          <a:prstGeom prst="rect">
            <a:avLst/>
          </a:prstGeom>
          <a:solidFill>
            <a:schemeClr val="bg1"/>
          </a:solidFill>
        </p:spPr>
        <p:txBody>
          <a:bodyPr vert="horz" anchor="ctr">
            <a:noAutofit/>
          </a:bodyPr>
          <a:lstStyle>
            <a:lvl1pPr marL="0" indent="0" algn="r">
              <a:lnSpc>
                <a:spcPct val="90000"/>
              </a:lnSpc>
              <a:spcBef>
                <a:spcPts val="0"/>
              </a:spcBef>
              <a:buNone/>
              <a:defRPr sz="2400" b="1" cap="none" baseline="0">
                <a:solidFill>
                  <a:schemeClr val="tx1"/>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1797766531"/>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2_Diapositive de titre">
    <p:spTree>
      <p:nvGrpSpPr>
        <p:cNvPr id="1" name=""/>
        <p:cNvGrpSpPr/>
        <p:nvPr/>
      </p:nvGrpSpPr>
      <p:grpSpPr>
        <a:xfrm>
          <a:off x="0" y="0"/>
          <a:ext cx="0" cy="0"/>
          <a:chOff x="0" y="0"/>
          <a:chExt cx="0" cy="0"/>
        </a:xfrm>
      </p:grpSpPr>
      <p:sp>
        <p:nvSpPr>
          <p:cNvPr id="9" name="Rectangle 8"/>
          <p:cNvSpPr/>
          <p:nvPr userDrawn="1"/>
        </p:nvSpPr>
        <p:spPr>
          <a:xfrm>
            <a:off x="0" y="4715933"/>
            <a:ext cx="9144000" cy="13038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10" name="Rectangle 9"/>
          <p:cNvSpPr/>
          <p:nvPr userDrawn="1"/>
        </p:nvSpPr>
        <p:spPr>
          <a:xfrm>
            <a:off x="0" y="0"/>
            <a:ext cx="9144000" cy="4715933"/>
          </a:xfrm>
          <a:prstGeom prst="rect">
            <a:avLst/>
          </a:prstGeom>
          <a:solidFill>
            <a:srgbClr val="3C3C3B"/>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rgbClr val="30284E"/>
              </a:solidFill>
            </a:endParaRPr>
          </a:p>
        </p:txBody>
      </p:sp>
      <p:pic>
        <p:nvPicPr>
          <p:cNvPr id="12" name="Image 11" descr="Logopvalpp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05829" y="4940054"/>
            <a:ext cx="1549209" cy="897981"/>
          </a:xfrm>
          <a:prstGeom prst="rect">
            <a:avLst/>
          </a:prstGeom>
        </p:spPr>
      </p:pic>
      <p:sp>
        <p:nvSpPr>
          <p:cNvPr id="14" name="Rectangle 13"/>
          <p:cNvSpPr/>
          <p:nvPr userDrawn="1"/>
        </p:nvSpPr>
        <p:spPr>
          <a:xfrm>
            <a:off x="0" y="6019800"/>
            <a:ext cx="9144000" cy="838200"/>
          </a:xfrm>
          <a:prstGeom prst="rect">
            <a:avLst/>
          </a:prstGeom>
          <a:solidFill>
            <a:srgbClr val="3C3C3B"/>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rgbClr val="30284E"/>
              </a:solidFill>
            </a:endParaRPr>
          </a:p>
        </p:txBody>
      </p:sp>
      <p:sp>
        <p:nvSpPr>
          <p:cNvPr id="16" name="Espace réservé du texte 15"/>
          <p:cNvSpPr>
            <a:spLocks noGrp="1"/>
          </p:cNvSpPr>
          <p:nvPr>
            <p:ph type="body" sz="quarter" idx="10" hasCustomPrompt="1"/>
          </p:nvPr>
        </p:nvSpPr>
        <p:spPr>
          <a:xfrm>
            <a:off x="6360685" y="5127072"/>
            <a:ext cx="1728000" cy="288000"/>
          </a:xfrm>
          <a:prstGeom prst="rect">
            <a:avLst/>
          </a:prstGeom>
        </p:spPr>
        <p:txBody>
          <a:bodyPr lIns="0" tIns="0" rIns="0" bIns="0"/>
          <a:lstStyle>
            <a:lvl1pPr marL="0" indent="0">
              <a:spcBef>
                <a:spcPts val="0"/>
              </a:spcBef>
              <a:buNone/>
              <a:defRPr sz="1800"/>
            </a:lvl1pPr>
            <a:lvl5pPr marL="0" indent="0" algn="l">
              <a:spcBef>
                <a:spcPts val="0"/>
              </a:spcBef>
              <a:buNone/>
              <a:defRPr sz="1800" b="0" baseline="0">
                <a:solidFill>
                  <a:srgbClr val="3C3C3B"/>
                </a:solidFill>
              </a:defRPr>
            </a:lvl5pPr>
          </a:lstStyle>
          <a:p>
            <a:pPr lvl="4"/>
            <a:r>
              <a:rPr lang="fr-FR" dirty="0" smtClean="0"/>
              <a:t>06 00 00 00 00</a:t>
            </a:r>
          </a:p>
        </p:txBody>
      </p:sp>
      <p:sp>
        <p:nvSpPr>
          <p:cNvPr id="18" name="Espace réservé du texte 17"/>
          <p:cNvSpPr>
            <a:spLocks noGrp="1"/>
          </p:cNvSpPr>
          <p:nvPr>
            <p:ph type="body" sz="quarter" idx="11" hasCustomPrompt="1"/>
          </p:nvPr>
        </p:nvSpPr>
        <p:spPr>
          <a:xfrm>
            <a:off x="4697369" y="4845715"/>
            <a:ext cx="4064000" cy="276619"/>
          </a:xfrm>
          <a:prstGeom prst="rect">
            <a:avLst/>
          </a:prstGeom>
        </p:spPr>
        <p:txBody>
          <a:bodyPr/>
          <a:lstStyle>
            <a:lvl1pPr marL="0" indent="0">
              <a:buNone/>
              <a:defRPr sz="1800" b="1" baseline="0">
                <a:solidFill>
                  <a:srgbClr val="3C3C3B"/>
                </a:solidFill>
              </a:defRPr>
            </a:lvl1pPr>
          </a:lstStyle>
          <a:p>
            <a:pPr lvl="0"/>
            <a:r>
              <a:rPr lang="fr-FR" dirty="0" smtClean="0"/>
              <a:t>Nom Prénom - Fonction</a:t>
            </a:r>
            <a:endParaRPr lang="fr-FR" dirty="0"/>
          </a:p>
        </p:txBody>
      </p:sp>
      <p:sp>
        <p:nvSpPr>
          <p:cNvPr id="19" name="ZoneTexte 18"/>
          <p:cNvSpPr txBox="1"/>
          <p:nvPr userDrawn="1"/>
        </p:nvSpPr>
        <p:spPr>
          <a:xfrm>
            <a:off x="4696994" y="5344068"/>
            <a:ext cx="4064375" cy="369332"/>
          </a:xfrm>
          <a:prstGeom prst="rect">
            <a:avLst/>
          </a:prstGeom>
          <a:noFill/>
        </p:spPr>
        <p:txBody>
          <a:bodyPr wrap="square" rtlCol="0">
            <a:spAutoFit/>
          </a:bodyPr>
          <a:lstStyle/>
          <a:p>
            <a:r>
              <a:rPr lang="fr-FR" dirty="0" smtClean="0">
                <a:solidFill>
                  <a:srgbClr val="3C3C3B"/>
                </a:solidFill>
              </a:rPr>
              <a:t>46, avenue Kléber – 75 116 Paris</a:t>
            </a:r>
            <a:endParaRPr lang="fr-FR" dirty="0">
              <a:solidFill>
                <a:srgbClr val="3C3C3B"/>
              </a:solidFill>
            </a:endParaRPr>
          </a:p>
        </p:txBody>
      </p:sp>
      <p:sp>
        <p:nvSpPr>
          <p:cNvPr id="11" name="Espace réservé pour une image  8"/>
          <p:cNvSpPr>
            <a:spLocks noGrp="1" noChangeAspect="1"/>
          </p:cNvSpPr>
          <p:nvPr>
            <p:ph type="pic" sz="quarter" idx="12"/>
          </p:nvPr>
        </p:nvSpPr>
        <p:spPr>
          <a:xfrm>
            <a:off x="1171491" y="4562475"/>
            <a:ext cx="1368888" cy="1610784"/>
          </a:xfrm>
          <a:prstGeom prst="rect">
            <a:avLst/>
          </a:prstGeom>
        </p:spPr>
        <p:txBody>
          <a:bodyPr/>
          <a:lstStyle>
            <a:lvl1pPr>
              <a:defRPr sz="1000"/>
            </a:lvl1pPr>
          </a:lstStyle>
          <a:p>
            <a:endParaRPr lang="fr-FR" dirty="0"/>
          </a:p>
        </p:txBody>
      </p:sp>
      <p:sp>
        <p:nvSpPr>
          <p:cNvPr id="2" name="Rectangle 1"/>
          <p:cNvSpPr/>
          <p:nvPr userDrawn="1"/>
        </p:nvSpPr>
        <p:spPr>
          <a:xfrm>
            <a:off x="0" y="1966578"/>
            <a:ext cx="9144000" cy="830997"/>
          </a:xfrm>
          <a:prstGeom prst="rect">
            <a:avLst/>
          </a:prstGeom>
        </p:spPr>
        <p:txBody>
          <a:bodyPr wrap="square">
            <a:spAutoFit/>
          </a:bodyPr>
          <a:lstStyle/>
          <a:p>
            <a:pPr algn="ctr"/>
            <a:r>
              <a:rPr lang="fr-FR" sz="2400" dirty="0" smtClean="0">
                <a:solidFill>
                  <a:prstClr val="white"/>
                </a:solidFill>
              </a:rPr>
              <a:t>Poursuivre notre échange et avancer ensemble</a:t>
            </a:r>
          </a:p>
          <a:p>
            <a:pPr algn="ctr"/>
            <a:r>
              <a:rPr lang="fr-FR" sz="2400" dirty="0" smtClean="0">
                <a:solidFill>
                  <a:prstClr val="white"/>
                </a:solidFill>
              </a:rPr>
              <a:t>pour vous aider à créer votre Monde de Performance</a:t>
            </a:r>
          </a:p>
        </p:txBody>
      </p:sp>
      <p:sp>
        <p:nvSpPr>
          <p:cNvPr id="13" name="ZoneTexte 12"/>
          <p:cNvSpPr txBox="1"/>
          <p:nvPr userDrawn="1"/>
        </p:nvSpPr>
        <p:spPr>
          <a:xfrm>
            <a:off x="4784943" y="5127072"/>
            <a:ext cx="1728592" cy="288000"/>
          </a:xfrm>
          <a:prstGeom prst="rect">
            <a:avLst/>
          </a:prstGeom>
          <a:noFill/>
        </p:spPr>
        <p:txBody>
          <a:bodyPr wrap="square" lIns="0" tIns="0" rIns="0" bIns="0" rtlCol="0">
            <a:spAutoFit/>
          </a:bodyPr>
          <a:lstStyle/>
          <a:p>
            <a:r>
              <a:rPr lang="fr-FR" dirty="0" smtClean="0">
                <a:solidFill>
                  <a:srgbClr val="3C3C3B"/>
                </a:solidFill>
              </a:rPr>
              <a:t>01 44 34 23 00 – </a:t>
            </a:r>
            <a:endParaRPr lang="fr-FR" dirty="0">
              <a:solidFill>
                <a:srgbClr val="3C3C3B"/>
              </a:solidFill>
            </a:endParaRPr>
          </a:p>
        </p:txBody>
      </p:sp>
    </p:spTree>
    <p:extLst>
      <p:ext uri="{BB962C8B-B14F-4D97-AF65-F5344CB8AC3E}">
        <p14:creationId xmlns:p14="http://schemas.microsoft.com/office/powerpoint/2010/main" val="534635971"/>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6_Diapositive de titre">
    <p:spTree>
      <p:nvGrpSpPr>
        <p:cNvPr id="1" name=""/>
        <p:cNvGrpSpPr/>
        <p:nvPr/>
      </p:nvGrpSpPr>
      <p:grpSpPr>
        <a:xfrm>
          <a:off x="0" y="0"/>
          <a:ext cx="0" cy="0"/>
          <a:chOff x="0" y="0"/>
          <a:chExt cx="0" cy="0"/>
        </a:xfrm>
      </p:grpSpPr>
      <p:sp>
        <p:nvSpPr>
          <p:cNvPr id="11" name="Espace réservé du contenu 2"/>
          <p:cNvSpPr>
            <a:spLocks noGrp="1"/>
          </p:cNvSpPr>
          <p:nvPr>
            <p:ph idx="14" hasCustomPrompt="1"/>
          </p:nvPr>
        </p:nvSpPr>
        <p:spPr>
          <a:xfrm>
            <a:off x="432000" y="5184000"/>
            <a:ext cx="2304000" cy="648000"/>
          </a:xfrm>
          <a:prstGeom prst="rect">
            <a:avLst/>
          </a:prstGeom>
          <a:ln>
            <a:noFill/>
          </a:ln>
        </p:spPr>
        <p:txBody>
          <a:bodyPr/>
          <a:lstStyle>
            <a:lvl1pPr marL="0" indent="0" algn="ctr">
              <a:buNone/>
              <a:defRPr baseline="0"/>
            </a:lvl1pPr>
          </a:lstStyle>
          <a:p>
            <a:pPr lvl="0"/>
            <a:r>
              <a:rPr lang="fr-FR" dirty="0"/>
              <a:t>logo client</a:t>
            </a:r>
          </a:p>
        </p:txBody>
      </p:sp>
      <p:sp>
        <p:nvSpPr>
          <p:cNvPr id="13" name="Espace réservé du texte 13"/>
          <p:cNvSpPr>
            <a:spLocks noGrp="1"/>
          </p:cNvSpPr>
          <p:nvPr>
            <p:ph type="body" sz="quarter" idx="16" hasCustomPrompt="1"/>
          </p:nvPr>
        </p:nvSpPr>
        <p:spPr>
          <a:xfrm>
            <a:off x="3240000" y="4356000"/>
            <a:ext cx="5904000" cy="1476000"/>
          </a:xfrm>
          <a:prstGeom prst="rect">
            <a:avLst/>
          </a:prstGeom>
          <a:solidFill>
            <a:schemeClr val="accent3"/>
          </a:solidFill>
        </p:spPr>
        <p:txBody>
          <a:bodyPr vert="horz" lIns="396000" rIns="324000" anchor="ctr"/>
          <a:lstStyle>
            <a:lvl1pPr marL="0" indent="0" algn="just">
              <a:lnSpc>
                <a:spcPct val="90000"/>
              </a:lnSpc>
              <a:spcBef>
                <a:spcPts val="0"/>
              </a:spcBef>
              <a:buNone/>
              <a:defRPr sz="2000" cap="none" spc="0" baseline="0">
                <a:solidFill>
                  <a:schemeClr val="bg1"/>
                </a:solidFill>
              </a:defRPr>
            </a:lvl1pPr>
          </a:lstStyle>
          <a:p>
            <a:pPr lvl="0"/>
            <a:r>
              <a:rPr lang="fr-FR" dirty="0" smtClean="0"/>
              <a:t>Cliquez pour insérer un sous-titre cerveau droit (inspiré)</a:t>
            </a:r>
          </a:p>
        </p:txBody>
      </p:sp>
      <p:sp>
        <p:nvSpPr>
          <p:cNvPr id="3" name="Espace réservé du texte 2"/>
          <p:cNvSpPr>
            <a:spLocks noGrp="1"/>
          </p:cNvSpPr>
          <p:nvPr>
            <p:ph type="body" sz="quarter" idx="17" hasCustomPrompt="1"/>
          </p:nvPr>
        </p:nvSpPr>
        <p:spPr>
          <a:xfrm>
            <a:off x="7124700" y="5724525"/>
            <a:ext cx="2019300" cy="334963"/>
          </a:xfrm>
          <a:prstGeom prst="rect">
            <a:avLst/>
          </a:prstGeom>
          <a:solidFill>
            <a:schemeClr val="tx1"/>
          </a:solidFill>
        </p:spPr>
        <p:txBody>
          <a:bodyPr lIns="0" tIns="0" rIns="324000" bIns="0" anchor="ctr"/>
          <a:lstStyle>
            <a:lvl1pPr marL="0" indent="0" algn="r">
              <a:buNone/>
              <a:defRPr sz="1400">
                <a:solidFill>
                  <a:schemeClr val="bg1"/>
                </a:solidFill>
              </a:defRPr>
            </a:lvl1pPr>
          </a:lstStyle>
          <a:p>
            <a:pPr lvl="0"/>
            <a:r>
              <a:rPr lang="fr-FR" dirty="0" smtClean="0"/>
              <a:t>Date</a:t>
            </a:r>
            <a:endParaRPr lang="fr-FR" dirty="0"/>
          </a:p>
        </p:txBody>
      </p:sp>
      <p:sp>
        <p:nvSpPr>
          <p:cNvPr id="6" name="Titre 5"/>
          <p:cNvSpPr>
            <a:spLocks noGrp="1"/>
          </p:cNvSpPr>
          <p:nvPr>
            <p:ph type="title" hasCustomPrompt="1"/>
          </p:nvPr>
        </p:nvSpPr>
        <p:spPr>
          <a:xfrm>
            <a:off x="0" y="2268000"/>
            <a:ext cx="9143999" cy="1114027"/>
          </a:xfrm>
          <a:prstGeom prst="rect">
            <a:avLst/>
          </a:prstGeom>
        </p:spPr>
        <p:txBody>
          <a:bodyPr lIns="396000" tIns="0" rIns="324000" bIns="0"/>
          <a:lstStyle>
            <a:lvl1pPr algn="l">
              <a:defRPr sz="3600" b="1" baseline="0"/>
            </a:lvl1pPr>
          </a:lstStyle>
          <a:p>
            <a:r>
              <a:rPr lang="fr-FR" dirty="0" smtClean="0"/>
              <a:t>CLIQUEZ POUR INSERER UN TITRE</a:t>
            </a:r>
            <a:br>
              <a:rPr lang="fr-FR" dirty="0" smtClean="0"/>
            </a:br>
            <a:r>
              <a:rPr lang="fr-FR" dirty="0" smtClean="0"/>
              <a:t>CERVEAU GAUCHE (RATIONNEL)</a:t>
            </a:r>
            <a:endParaRPr lang="fr-FR" dirty="0"/>
          </a:p>
        </p:txBody>
      </p:sp>
      <p:sp>
        <p:nvSpPr>
          <p:cNvPr id="21" name="Espace réservé du texte 20"/>
          <p:cNvSpPr>
            <a:spLocks noGrp="1"/>
          </p:cNvSpPr>
          <p:nvPr>
            <p:ph type="body" sz="quarter" idx="18" hasCustomPrompt="1"/>
          </p:nvPr>
        </p:nvSpPr>
        <p:spPr>
          <a:xfrm>
            <a:off x="2264309" y="5932684"/>
            <a:ext cx="4772710" cy="227013"/>
          </a:xfrm>
          <a:prstGeom prst="rect">
            <a:avLst/>
          </a:prstGeom>
        </p:spPr>
        <p:txBody>
          <a:bodyPr lIns="0" tIns="0" rIns="0" bIns="0"/>
          <a:lstStyle>
            <a:lvl1pPr marL="0" indent="0" algn="r">
              <a:buNone/>
              <a:defRPr sz="900" baseline="0"/>
            </a:lvl1pPr>
            <a:lvl2pPr marL="457200" indent="0" algn="r">
              <a:buNone/>
              <a:defRPr/>
            </a:lvl2pPr>
            <a:lvl3pPr marL="914400" indent="0" algn="r">
              <a:buNone/>
              <a:defRPr/>
            </a:lvl3pPr>
            <a:lvl4pPr marL="1371600" indent="0" algn="r">
              <a:buNone/>
              <a:defRPr/>
            </a:lvl4pPr>
            <a:lvl5pPr marL="1828800" indent="0" algn="r">
              <a:buNone/>
              <a:defRPr/>
            </a:lvl5pPr>
          </a:lstStyle>
          <a:p>
            <a:pPr lvl="0"/>
            <a:r>
              <a:rPr lang="fr-FR" sz="1100" dirty="0" smtClean="0">
                <a:solidFill>
                  <a:schemeClr val="tx1"/>
                </a:solidFill>
              </a:rPr>
              <a:t>Nom Prénom </a:t>
            </a:r>
            <a:r>
              <a:rPr lang="fr-FR" sz="900" dirty="0" smtClean="0">
                <a:solidFill>
                  <a:schemeClr val="tx1"/>
                </a:solidFill>
              </a:rPr>
              <a:t>Téléphone Mail</a:t>
            </a:r>
            <a:endParaRPr lang="fr-FR" dirty="0"/>
          </a:p>
        </p:txBody>
      </p:sp>
    </p:spTree>
    <p:extLst>
      <p:ext uri="{BB962C8B-B14F-4D97-AF65-F5344CB8AC3E}">
        <p14:creationId xmlns:p14="http://schemas.microsoft.com/office/powerpoint/2010/main" val="3400337748"/>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11" name="Espace réservé du contenu 2"/>
          <p:cNvSpPr>
            <a:spLocks noGrp="1"/>
          </p:cNvSpPr>
          <p:nvPr>
            <p:ph idx="1" hasCustomPrompt="1"/>
          </p:nvPr>
        </p:nvSpPr>
        <p:spPr>
          <a:xfrm>
            <a:off x="324000" y="1289750"/>
            <a:ext cx="8634806" cy="471790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4" name="Titre 1"/>
          <p:cNvSpPr>
            <a:spLocks noGrp="1"/>
          </p:cNvSpPr>
          <p:nvPr>
            <p:ph type="title" hasCustomPrompt="1"/>
          </p:nvPr>
        </p:nvSpPr>
        <p:spPr>
          <a:xfrm>
            <a:off x="324000" y="180000"/>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
        <p:nvSpPr>
          <p:cNvPr id="2" name="Rectangle 1"/>
          <p:cNvSpPr/>
          <p:nvPr userDrawn="1"/>
        </p:nvSpPr>
        <p:spPr>
          <a:xfrm>
            <a:off x="7861300" y="6145568"/>
            <a:ext cx="1244600" cy="5877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6867791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13" name="Espace réservé du contenu 2"/>
          <p:cNvSpPr>
            <a:spLocks noGrp="1"/>
          </p:cNvSpPr>
          <p:nvPr>
            <p:ph idx="1" hasCustomPrompt="1"/>
          </p:nvPr>
        </p:nvSpPr>
        <p:spPr>
          <a:xfrm>
            <a:off x="324000" y="1291528"/>
            <a:ext cx="4157143" cy="227463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SzPct val="80000"/>
              <a:buFontTx/>
              <a:buBlip>
                <a:blip r:embed="rId2"/>
              </a:buBlip>
              <a:defRPr sz="1200">
                <a:solidFill>
                  <a:schemeClr val="tx1"/>
                </a:solidFill>
              </a:defRPr>
            </a:lvl2pPr>
            <a:lvl3pPr marL="1143000" indent="-228600">
              <a:lnSpc>
                <a:spcPct val="110000"/>
              </a:lnSpc>
              <a:spcBef>
                <a:spcPts val="200"/>
              </a:spcBef>
              <a:buSzPct val="60000"/>
              <a:buFontTx/>
              <a:buBlip>
                <a:blip r:embed="rId3"/>
              </a:buBlip>
              <a:defRPr sz="1200">
                <a:solidFill>
                  <a:schemeClr val="tx1"/>
                </a:solidFill>
              </a:defRPr>
            </a:lvl3pPr>
            <a:lvl4pPr marL="1600200" indent="-228600">
              <a:lnSpc>
                <a:spcPct val="110000"/>
              </a:lnSpc>
              <a:spcBef>
                <a:spcPts val="200"/>
              </a:spcBef>
              <a:buSzPct val="45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4" name="Espace réservé du contenu 2"/>
          <p:cNvSpPr>
            <a:spLocks noGrp="1"/>
          </p:cNvSpPr>
          <p:nvPr>
            <p:ph idx="15" hasCustomPrompt="1"/>
          </p:nvPr>
        </p:nvSpPr>
        <p:spPr>
          <a:xfrm>
            <a:off x="324000" y="3718561"/>
            <a:ext cx="4157143" cy="228909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SzPct val="80000"/>
              <a:buFontTx/>
              <a:buBlip>
                <a:blip r:embed="rId2"/>
              </a:buBlip>
              <a:defRPr sz="1200">
                <a:solidFill>
                  <a:schemeClr val="tx1"/>
                </a:solidFill>
              </a:defRPr>
            </a:lvl2pPr>
            <a:lvl3pPr marL="1143000" indent="-228600">
              <a:lnSpc>
                <a:spcPct val="110000"/>
              </a:lnSpc>
              <a:spcBef>
                <a:spcPts val="200"/>
              </a:spcBef>
              <a:buSzPct val="60000"/>
              <a:buFontTx/>
              <a:buBlip>
                <a:blip r:embed="rId3"/>
              </a:buBlip>
              <a:defRPr sz="1200">
                <a:solidFill>
                  <a:schemeClr val="tx1"/>
                </a:solidFill>
              </a:defRPr>
            </a:lvl3pPr>
            <a:lvl4pPr marL="1600200" indent="-228600">
              <a:lnSpc>
                <a:spcPct val="110000"/>
              </a:lnSpc>
              <a:spcBef>
                <a:spcPts val="200"/>
              </a:spcBef>
              <a:buSzPct val="45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5" name="Espace réservé du contenu 2"/>
          <p:cNvSpPr>
            <a:spLocks noGrp="1"/>
          </p:cNvSpPr>
          <p:nvPr>
            <p:ph idx="16" hasCustomPrompt="1"/>
          </p:nvPr>
        </p:nvSpPr>
        <p:spPr>
          <a:xfrm>
            <a:off x="4676123" y="1291528"/>
            <a:ext cx="4246685" cy="227463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SzPct val="80000"/>
              <a:buFontTx/>
              <a:buBlip>
                <a:blip r:embed="rId2"/>
              </a:buBlip>
              <a:defRPr sz="1200">
                <a:solidFill>
                  <a:schemeClr val="tx1"/>
                </a:solidFill>
              </a:defRPr>
            </a:lvl2pPr>
            <a:lvl3pPr marL="1143000" indent="-228600">
              <a:lnSpc>
                <a:spcPct val="110000"/>
              </a:lnSpc>
              <a:spcBef>
                <a:spcPts val="200"/>
              </a:spcBef>
              <a:buSzPct val="60000"/>
              <a:buFontTx/>
              <a:buBlip>
                <a:blip r:embed="rId3"/>
              </a:buBlip>
              <a:defRPr sz="1200">
                <a:solidFill>
                  <a:schemeClr val="tx1"/>
                </a:solidFill>
              </a:defRPr>
            </a:lvl3pPr>
            <a:lvl4pPr marL="1600200" indent="-228600">
              <a:lnSpc>
                <a:spcPct val="110000"/>
              </a:lnSpc>
              <a:spcBef>
                <a:spcPts val="200"/>
              </a:spcBef>
              <a:buSzPct val="45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6" name="Espace réservé du contenu 2"/>
          <p:cNvSpPr>
            <a:spLocks noGrp="1"/>
          </p:cNvSpPr>
          <p:nvPr>
            <p:ph idx="17" hasCustomPrompt="1"/>
          </p:nvPr>
        </p:nvSpPr>
        <p:spPr>
          <a:xfrm>
            <a:off x="4676123" y="3718561"/>
            <a:ext cx="4246685" cy="228909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SzPct val="80000"/>
              <a:buFontTx/>
              <a:buBlip>
                <a:blip r:embed="rId2"/>
              </a:buBlip>
              <a:defRPr sz="1200">
                <a:solidFill>
                  <a:schemeClr val="tx1"/>
                </a:solidFill>
              </a:defRPr>
            </a:lvl2pPr>
            <a:lvl3pPr marL="1143000" indent="-228600">
              <a:lnSpc>
                <a:spcPct val="110000"/>
              </a:lnSpc>
              <a:spcBef>
                <a:spcPts val="200"/>
              </a:spcBef>
              <a:buSzPct val="60000"/>
              <a:buFontTx/>
              <a:buBlip>
                <a:blip r:embed="rId3"/>
              </a:buBlip>
              <a:defRPr sz="1200">
                <a:solidFill>
                  <a:schemeClr val="tx1"/>
                </a:solidFill>
              </a:defRPr>
            </a:lvl3pPr>
            <a:lvl4pPr marL="1600200" indent="-228600">
              <a:lnSpc>
                <a:spcPct val="110000"/>
              </a:lnSpc>
              <a:spcBef>
                <a:spcPts val="200"/>
              </a:spcBef>
              <a:buSzPct val="45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8" name="Titre 1"/>
          <p:cNvSpPr>
            <a:spLocks noGrp="1"/>
          </p:cNvSpPr>
          <p:nvPr>
            <p:ph type="title" hasCustomPrompt="1"/>
          </p:nvPr>
        </p:nvSpPr>
        <p:spPr>
          <a:xfrm>
            <a:off x="324000" y="196465"/>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
        <p:nvSpPr>
          <p:cNvPr id="7" name="Rectangle 6"/>
          <p:cNvSpPr/>
          <p:nvPr userDrawn="1"/>
        </p:nvSpPr>
        <p:spPr>
          <a:xfrm>
            <a:off x="7874000" y="6007652"/>
            <a:ext cx="1270000" cy="8503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200" dirty="0"/>
          </a:p>
        </p:txBody>
      </p:sp>
    </p:spTree>
    <p:extLst>
      <p:ext uri="{BB962C8B-B14F-4D97-AF65-F5344CB8AC3E}">
        <p14:creationId xmlns:p14="http://schemas.microsoft.com/office/powerpoint/2010/main" val="2213036016"/>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5" name="ZoneTexte 4"/>
          <p:cNvSpPr txBox="1"/>
          <p:nvPr userDrawn="1"/>
        </p:nvSpPr>
        <p:spPr>
          <a:xfrm>
            <a:off x="5469467" y="0"/>
            <a:ext cx="184731" cy="369332"/>
          </a:xfrm>
          <a:prstGeom prst="rect">
            <a:avLst/>
          </a:prstGeom>
          <a:noFill/>
        </p:spPr>
        <p:txBody>
          <a:bodyPr wrap="none" rtlCol="0">
            <a:spAutoFit/>
          </a:bodyPr>
          <a:lstStyle/>
          <a:p>
            <a:endParaRPr lang="fr-FR" dirty="0">
              <a:solidFill>
                <a:srgbClr val="3C3C3B"/>
              </a:solidFill>
            </a:endParaRPr>
          </a:p>
        </p:txBody>
      </p:sp>
      <p:sp>
        <p:nvSpPr>
          <p:cNvPr id="6" name="Titre 1"/>
          <p:cNvSpPr>
            <a:spLocks noGrp="1"/>
          </p:cNvSpPr>
          <p:nvPr>
            <p:ph type="title" hasCustomPrompt="1"/>
          </p:nvPr>
        </p:nvSpPr>
        <p:spPr>
          <a:xfrm>
            <a:off x="324000" y="180000"/>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
        <p:nvSpPr>
          <p:cNvPr id="4" name="Rectangle 3"/>
          <p:cNvSpPr/>
          <p:nvPr userDrawn="1"/>
        </p:nvSpPr>
        <p:spPr>
          <a:xfrm>
            <a:off x="7861300" y="6145568"/>
            <a:ext cx="1244600" cy="5877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67496386"/>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5" name="Espace réservé du contenu 2"/>
          <p:cNvSpPr>
            <a:spLocks noGrp="1"/>
          </p:cNvSpPr>
          <p:nvPr>
            <p:ph idx="1" hasCustomPrompt="1"/>
          </p:nvPr>
        </p:nvSpPr>
        <p:spPr>
          <a:xfrm>
            <a:off x="324000" y="1289750"/>
            <a:ext cx="4157143" cy="471790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6" name="Espace réservé du contenu 2"/>
          <p:cNvSpPr>
            <a:spLocks noGrp="1"/>
          </p:cNvSpPr>
          <p:nvPr>
            <p:ph idx="14" hasCustomPrompt="1"/>
          </p:nvPr>
        </p:nvSpPr>
        <p:spPr>
          <a:xfrm>
            <a:off x="4676123" y="1289750"/>
            <a:ext cx="4246685" cy="471790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3" name="Titre 1"/>
          <p:cNvSpPr>
            <a:spLocks noGrp="1"/>
          </p:cNvSpPr>
          <p:nvPr>
            <p:ph type="title" hasCustomPrompt="1"/>
          </p:nvPr>
        </p:nvSpPr>
        <p:spPr>
          <a:xfrm>
            <a:off x="324000" y="180000"/>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
        <p:nvSpPr>
          <p:cNvPr id="7" name="Rectangle 6"/>
          <p:cNvSpPr/>
          <p:nvPr userDrawn="1"/>
        </p:nvSpPr>
        <p:spPr>
          <a:xfrm>
            <a:off x="7861300" y="6145568"/>
            <a:ext cx="1244600" cy="5877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66264683"/>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12" name="Espace réservé du contenu 2"/>
          <p:cNvSpPr>
            <a:spLocks noGrp="1"/>
          </p:cNvSpPr>
          <p:nvPr>
            <p:ph idx="14" hasCustomPrompt="1"/>
          </p:nvPr>
        </p:nvSpPr>
        <p:spPr>
          <a:xfrm>
            <a:off x="4676123" y="1289750"/>
            <a:ext cx="4246685" cy="471790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6" name="Espace réservé du contenu 2"/>
          <p:cNvSpPr>
            <a:spLocks noGrp="1"/>
          </p:cNvSpPr>
          <p:nvPr>
            <p:ph idx="1" hasCustomPrompt="1"/>
          </p:nvPr>
        </p:nvSpPr>
        <p:spPr>
          <a:xfrm>
            <a:off x="324000" y="1289750"/>
            <a:ext cx="4157143" cy="2286570"/>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7" name="Espace réservé du contenu 2"/>
          <p:cNvSpPr>
            <a:spLocks noGrp="1"/>
          </p:cNvSpPr>
          <p:nvPr>
            <p:ph idx="15" hasCustomPrompt="1"/>
          </p:nvPr>
        </p:nvSpPr>
        <p:spPr>
          <a:xfrm>
            <a:off x="324000" y="3749041"/>
            <a:ext cx="4157143" cy="225861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3" name="Titre 1"/>
          <p:cNvSpPr>
            <a:spLocks noGrp="1"/>
          </p:cNvSpPr>
          <p:nvPr>
            <p:ph type="title" hasCustomPrompt="1"/>
          </p:nvPr>
        </p:nvSpPr>
        <p:spPr>
          <a:xfrm>
            <a:off x="324000" y="196465"/>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
        <p:nvSpPr>
          <p:cNvPr id="8" name="Rectangle 7"/>
          <p:cNvSpPr/>
          <p:nvPr userDrawn="1"/>
        </p:nvSpPr>
        <p:spPr>
          <a:xfrm>
            <a:off x="7861300" y="6145568"/>
            <a:ext cx="1244600" cy="5877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42910548"/>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13" name="Espace réservé du contenu 2"/>
          <p:cNvSpPr>
            <a:spLocks noGrp="1"/>
          </p:cNvSpPr>
          <p:nvPr>
            <p:ph idx="1" hasCustomPrompt="1"/>
          </p:nvPr>
        </p:nvSpPr>
        <p:spPr>
          <a:xfrm>
            <a:off x="324000" y="1291528"/>
            <a:ext cx="4157143" cy="227463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4" name="Espace réservé du contenu 2"/>
          <p:cNvSpPr>
            <a:spLocks noGrp="1"/>
          </p:cNvSpPr>
          <p:nvPr>
            <p:ph idx="15" hasCustomPrompt="1"/>
          </p:nvPr>
        </p:nvSpPr>
        <p:spPr>
          <a:xfrm>
            <a:off x="324000" y="3718561"/>
            <a:ext cx="4157143" cy="228909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5" name="Espace réservé du contenu 2"/>
          <p:cNvSpPr>
            <a:spLocks noGrp="1"/>
          </p:cNvSpPr>
          <p:nvPr>
            <p:ph idx="16" hasCustomPrompt="1"/>
          </p:nvPr>
        </p:nvSpPr>
        <p:spPr>
          <a:xfrm>
            <a:off x="4676123" y="1291528"/>
            <a:ext cx="4246685" cy="227463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6" name="Espace réservé du contenu 2"/>
          <p:cNvSpPr>
            <a:spLocks noGrp="1"/>
          </p:cNvSpPr>
          <p:nvPr>
            <p:ph idx="17" hasCustomPrompt="1"/>
          </p:nvPr>
        </p:nvSpPr>
        <p:spPr>
          <a:xfrm>
            <a:off x="4676123" y="3718561"/>
            <a:ext cx="4246685" cy="228909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8" name="Titre 1"/>
          <p:cNvSpPr>
            <a:spLocks noGrp="1"/>
          </p:cNvSpPr>
          <p:nvPr>
            <p:ph type="title" hasCustomPrompt="1"/>
          </p:nvPr>
        </p:nvSpPr>
        <p:spPr>
          <a:xfrm>
            <a:off x="324000" y="196465"/>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
        <p:nvSpPr>
          <p:cNvPr id="7" name="Rectangle 6"/>
          <p:cNvSpPr/>
          <p:nvPr userDrawn="1"/>
        </p:nvSpPr>
        <p:spPr>
          <a:xfrm>
            <a:off x="7861300" y="6145568"/>
            <a:ext cx="1244600" cy="5877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3477074"/>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10" name="Espace réservé du contenu 2"/>
          <p:cNvSpPr>
            <a:spLocks noGrp="1"/>
          </p:cNvSpPr>
          <p:nvPr>
            <p:ph idx="1" hasCustomPrompt="1"/>
          </p:nvPr>
        </p:nvSpPr>
        <p:spPr>
          <a:xfrm>
            <a:off x="324000" y="1289751"/>
            <a:ext cx="8635082" cy="2266250"/>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1" name="Espace réservé du contenu 2"/>
          <p:cNvSpPr>
            <a:spLocks noGrp="1"/>
          </p:cNvSpPr>
          <p:nvPr>
            <p:ph idx="15" hasCustomPrompt="1"/>
          </p:nvPr>
        </p:nvSpPr>
        <p:spPr>
          <a:xfrm>
            <a:off x="324000" y="3769361"/>
            <a:ext cx="8635082" cy="223829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5" name="Titre 1"/>
          <p:cNvSpPr>
            <a:spLocks noGrp="1"/>
          </p:cNvSpPr>
          <p:nvPr>
            <p:ph type="title" hasCustomPrompt="1"/>
          </p:nvPr>
        </p:nvSpPr>
        <p:spPr>
          <a:xfrm>
            <a:off x="324000" y="196465"/>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
        <p:nvSpPr>
          <p:cNvPr id="6" name="Rectangle 5"/>
          <p:cNvSpPr/>
          <p:nvPr userDrawn="1"/>
        </p:nvSpPr>
        <p:spPr>
          <a:xfrm>
            <a:off x="7861300" y="6145568"/>
            <a:ext cx="1244600" cy="5877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04174312"/>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8" name="Espace réservé du contenu 2"/>
          <p:cNvSpPr>
            <a:spLocks noGrp="1"/>
          </p:cNvSpPr>
          <p:nvPr>
            <p:ph idx="1" hasCustomPrompt="1"/>
          </p:nvPr>
        </p:nvSpPr>
        <p:spPr>
          <a:xfrm>
            <a:off x="324000" y="2172620"/>
            <a:ext cx="8634530" cy="3735641"/>
          </a:xfrm>
          <a:prstGeom prst="rect">
            <a:avLst/>
          </a:prstGeom>
        </p:spPr>
        <p:txBody>
          <a:bodyPr/>
          <a:lstStyle>
            <a:lvl1pPr marL="0" indent="0">
              <a:buNone/>
              <a:defRPr sz="1400" b="1">
                <a:solidFill>
                  <a:schemeClr val="tx1"/>
                </a:solidFill>
                <a:latin typeface="+mn-lt"/>
              </a:defRPr>
            </a:lvl1pPr>
            <a:lvl2pPr marL="457200" indent="0">
              <a:buNone/>
              <a:defRPr sz="2000">
                <a:solidFill>
                  <a:schemeClr val="tx1"/>
                </a:solidFill>
              </a:defRPr>
            </a:lvl2pPr>
            <a:lvl3pPr marL="1143000" indent="-228600">
              <a:buSzPct val="70000"/>
              <a:buFontTx/>
              <a:buBlip>
                <a:blip r:embed="rId2"/>
              </a:buBlip>
              <a:defRPr sz="2000">
                <a:solidFill>
                  <a:schemeClr val="tx1"/>
                </a:solidFill>
              </a:defRPr>
            </a:lvl3pPr>
            <a:lvl4pPr marL="1600200" indent="-228600">
              <a:buSzPct val="70000"/>
              <a:buFontTx/>
              <a:buBlip>
                <a:blip r:embed="rId2"/>
              </a:buBlip>
              <a:defRPr sz="1800">
                <a:solidFill>
                  <a:schemeClr val="tx1"/>
                </a:solidFill>
              </a:defRPr>
            </a:lvl4pPr>
          </a:lstStyle>
          <a:p>
            <a:pPr lvl="0"/>
            <a:r>
              <a:rPr lang="fr-FR"/>
              <a:t>Image</a:t>
            </a:r>
          </a:p>
        </p:txBody>
      </p:sp>
      <p:sp>
        <p:nvSpPr>
          <p:cNvPr id="11" name="Espace réservé du contenu 2"/>
          <p:cNvSpPr>
            <a:spLocks noGrp="1"/>
          </p:cNvSpPr>
          <p:nvPr>
            <p:ph idx="10" hasCustomPrompt="1"/>
          </p:nvPr>
        </p:nvSpPr>
        <p:spPr>
          <a:xfrm>
            <a:off x="324000" y="1289750"/>
            <a:ext cx="8634530" cy="759183"/>
          </a:xfrm>
          <a:prstGeom prst="rect">
            <a:avLst/>
          </a:prstGeom>
        </p:spPr>
        <p:txBody>
          <a:bodyPr lIns="0" rIns="0"/>
          <a:lstStyle>
            <a:lvl1pPr marL="0" indent="0">
              <a:buNone/>
              <a:defRPr sz="1400" b="1">
                <a:solidFill>
                  <a:schemeClr val="tx1"/>
                </a:solidFill>
                <a:latin typeface="+mn-lt"/>
              </a:defRPr>
            </a:lvl1pPr>
            <a:lvl2pPr marL="457200" indent="0">
              <a:buNone/>
              <a:defRPr sz="2000">
                <a:solidFill>
                  <a:schemeClr val="tx1"/>
                </a:solidFill>
              </a:defRPr>
            </a:lvl2pPr>
            <a:lvl3pPr marL="1143000" indent="-228600">
              <a:buSzPct val="70000"/>
              <a:buFontTx/>
              <a:buBlip>
                <a:blip r:embed="rId2"/>
              </a:buBlip>
              <a:defRPr sz="2000">
                <a:solidFill>
                  <a:schemeClr val="tx1"/>
                </a:solidFill>
              </a:defRPr>
            </a:lvl3pPr>
            <a:lvl4pPr marL="1600200" indent="-228600">
              <a:buSzPct val="70000"/>
              <a:buFontTx/>
              <a:buBlip>
                <a:blip r:embed="rId2"/>
              </a:buBlip>
              <a:defRPr sz="1800">
                <a:solidFill>
                  <a:schemeClr val="tx1"/>
                </a:solidFill>
              </a:defRPr>
            </a:lvl4pPr>
          </a:lstStyle>
          <a:p>
            <a:pPr lvl="0"/>
            <a:r>
              <a:rPr lang="fr-FR"/>
              <a:t>Titre de l’image</a:t>
            </a:r>
          </a:p>
        </p:txBody>
      </p:sp>
      <p:sp>
        <p:nvSpPr>
          <p:cNvPr id="5" name="Titre 1"/>
          <p:cNvSpPr>
            <a:spLocks noGrp="1"/>
          </p:cNvSpPr>
          <p:nvPr>
            <p:ph type="title" hasCustomPrompt="1"/>
          </p:nvPr>
        </p:nvSpPr>
        <p:spPr>
          <a:xfrm>
            <a:off x="324000" y="196465"/>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
        <p:nvSpPr>
          <p:cNvPr id="6" name="Rectangle 5"/>
          <p:cNvSpPr/>
          <p:nvPr userDrawn="1"/>
        </p:nvSpPr>
        <p:spPr>
          <a:xfrm>
            <a:off x="7861300" y="6145568"/>
            <a:ext cx="1244600" cy="5877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71531868"/>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a:xfrm>
            <a:off x="324000" y="1289751"/>
            <a:ext cx="8634530" cy="4618512"/>
          </a:xfrm>
          <a:prstGeom prst="rect">
            <a:avLst/>
          </a:prstGeom>
        </p:spPr>
        <p:txBody>
          <a:bodyPr/>
          <a:lstStyle>
            <a:lvl1pPr marL="0" marR="0" indent="0" algn="l" defTabSz="457200" rtl="0" eaLnBrk="1" fontAlgn="auto" latinLnBrk="0" hangingPunct="1">
              <a:lnSpc>
                <a:spcPct val="100000"/>
              </a:lnSpc>
              <a:spcBef>
                <a:spcPts val="55"/>
              </a:spcBef>
              <a:spcAft>
                <a:spcPts val="0"/>
              </a:spcAft>
              <a:buClrTx/>
              <a:buSzTx/>
              <a:buFont typeface="Arial"/>
              <a:buNone/>
              <a:tabLst/>
              <a:defRPr sz="1400" b="1">
                <a:solidFill>
                  <a:schemeClr val="tx1"/>
                </a:solidFill>
                <a:latin typeface="+mn-lt"/>
              </a:defRPr>
            </a:lvl1pPr>
            <a:lvl2pPr marL="457200" indent="0">
              <a:buNone/>
              <a:defRPr sz="2000">
                <a:solidFill>
                  <a:schemeClr val="tx1"/>
                </a:solidFill>
              </a:defRPr>
            </a:lvl2pPr>
            <a:lvl3pPr marL="1143000" indent="-228600">
              <a:buSzPct val="70000"/>
              <a:buFontTx/>
              <a:buBlip>
                <a:blip r:embed="rId2"/>
              </a:buBlip>
              <a:defRPr sz="2000">
                <a:solidFill>
                  <a:schemeClr val="tx1"/>
                </a:solidFill>
              </a:defRPr>
            </a:lvl3pPr>
            <a:lvl4pPr marL="1600200" indent="-228600">
              <a:buSzPct val="70000"/>
              <a:buFontTx/>
              <a:buBlip>
                <a:blip r:embed="rId2"/>
              </a:buBlip>
              <a:defRPr sz="1800">
                <a:solidFill>
                  <a:schemeClr val="tx1"/>
                </a:solidFill>
              </a:defRPr>
            </a:lvl4pPr>
          </a:lstStyle>
          <a:p>
            <a:pPr marL="0" marR="0" lvl="0" indent="0" algn="l" defTabSz="457200" rtl="0" eaLnBrk="1" fontAlgn="auto" latinLnBrk="0" hangingPunct="1">
              <a:lnSpc>
                <a:spcPct val="100000"/>
              </a:lnSpc>
              <a:spcBef>
                <a:spcPts val="55"/>
              </a:spcBef>
              <a:spcAft>
                <a:spcPts val="0"/>
              </a:spcAft>
              <a:buClrTx/>
              <a:buSzTx/>
              <a:buFont typeface="Arial"/>
              <a:buNone/>
              <a:tabLst/>
              <a:defRPr/>
            </a:pPr>
            <a:r>
              <a:rPr lang="fr-FR"/>
              <a:t>Image</a:t>
            </a:r>
          </a:p>
        </p:txBody>
      </p:sp>
      <p:sp>
        <p:nvSpPr>
          <p:cNvPr id="4" name="Titre 1"/>
          <p:cNvSpPr>
            <a:spLocks noGrp="1"/>
          </p:cNvSpPr>
          <p:nvPr>
            <p:ph type="title" hasCustomPrompt="1"/>
          </p:nvPr>
        </p:nvSpPr>
        <p:spPr>
          <a:xfrm>
            <a:off x="324000" y="196465"/>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
        <p:nvSpPr>
          <p:cNvPr id="5" name="Rectangle 4"/>
          <p:cNvSpPr/>
          <p:nvPr userDrawn="1"/>
        </p:nvSpPr>
        <p:spPr>
          <a:xfrm>
            <a:off x="7861300" y="6145568"/>
            <a:ext cx="1244600" cy="5877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51258420"/>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3_Diapositive de titre">
    <p:spTree>
      <p:nvGrpSpPr>
        <p:cNvPr id="1" name=""/>
        <p:cNvGrpSpPr/>
        <p:nvPr/>
      </p:nvGrpSpPr>
      <p:grpSpPr>
        <a:xfrm>
          <a:off x="0" y="0"/>
          <a:ext cx="0" cy="0"/>
          <a:chOff x="0" y="0"/>
          <a:chExt cx="0" cy="0"/>
        </a:xfrm>
      </p:grpSpPr>
      <p:sp>
        <p:nvSpPr>
          <p:cNvPr id="3" name="Espace réservé pour une image  2"/>
          <p:cNvSpPr>
            <a:spLocks noGrp="1"/>
          </p:cNvSpPr>
          <p:nvPr>
            <p:ph type="pic" sz="quarter" idx="11"/>
          </p:nvPr>
        </p:nvSpPr>
        <p:spPr>
          <a:xfrm>
            <a:off x="0" y="0"/>
            <a:ext cx="9144000" cy="6858000"/>
          </a:xfrm>
          <a:prstGeom prst="rect">
            <a:avLst/>
          </a:prstGeom>
        </p:spPr>
        <p:txBody>
          <a:bodyPr/>
          <a:lstStyle/>
          <a:p>
            <a:endParaRPr lang="fr-FR"/>
          </a:p>
        </p:txBody>
      </p:sp>
      <p:sp>
        <p:nvSpPr>
          <p:cNvPr id="8" name="Rectangle 7"/>
          <p:cNvSpPr/>
          <p:nvPr userDrawn="1"/>
        </p:nvSpPr>
        <p:spPr>
          <a:xfrm>
            <a:off x="0" y="0"/>
            <a:ext cx="9144000" cy="68580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rgbClr val="30284E"/>
              </a:solidFill>
            </a:endParaRPr>
          </a:p>
        </p:txBody>
      </p:sp>
      <p:pic>
        <p:nvPicPr>
          <p:cNvPr id="17" name="Image 16" descr="Logopvalpptblan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05471" y="4579815"/>
            <a:ext cx="1712363" cy="992553"/>
          </a:xfrm>
          <a:prstGeom prst="rect">
            <a:avLst/>
          </a:prstGeom>
        </p:spPr>
      </p:pic>
      <p:sp>
        <p:nvSpPr>
          <p:cNvPr id="5" name="Espace réservé du texte 2"/>
          <p:cNvSpPr>
            <a:spLocks noGrp="1"/>
          </p:cNvSpPr>
          <p:nvPr>
            <p:ph type="body" sz="quarter" idx="10" hasCustomPrompt="1"/>
          </p:nvPr>
        </p:nvSpPr>
        <p:spPr>
          <a:xfrm>
            <a:off x="0" y="4826000"/>
            <a:ext cx="7200899" cy="746368"/>
          </a:xfrm>
          <a:prstGeom prst="rect">
            <a:avLst/>
          </a:prstGeom>
          <a:solidFill>
            <a:schemeClr val="bg1"/>
          </a:solidFill>
        </p:spPr>
        <p:txBody>
          <a:bodyPr vert="horz" anchor="ctr">
            <a:noAutofit/>
          </a:bodyPr>
          <a:lstStyle>
            <a:lvl1pPr marL="0" indent="0" algn="r">
              <a:lnSpc>
                <a:spcPct val="90000"/>
              </a:lnSpc>
              <a:spcBef>
                <a:spcPts val="0"/>
              </a:spcBef>
              <a:buNone/>
              <a:defRPr sz="2400" b="1" cap="none" baseline="0">
                <a:solidFill>
                  <a:schemeClr val="tx1"/>
                </a:solidFill>
              </a:defRPr>
            </a:lvl1pPr>
          </a:lstStyle>
          <a:p>
            <a:pPr lvl="0"/>
            <a:r>
              <a:rPr lang="fr-FR" dirty="0" smtClean="0"/>
              <a:t> Titre de votre chapitre</a:t>
            </a:r>
            <a:endParaRPr lang="fr-FR" dirty="0"/>
          </a:p>
        </p:txBody>
      </p:sp>
    </p:spTree>
    <p:extLst>
      <p:ext uri="{BB962C8B-B14F-4D97-AF65-F5344CB8AC3E}">
        <p14:creationId xmlns:p14="http://schemas.microsoft.com/office/powerpoint/2010/main" val="2922902933"/>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1_Diapositive de titre">
    <p:spTree>
      <p:nvGrpSpPr>
        <p:cNvPr id="1" name=""/>
        <p:cNvGrpSpPr/>
        <p:nvPr/>
      </p:nvGrpSpPr>
      <p:grpSpPr>
        <a:xfrm>
          <a:off x="0" y="0"/>
          <a:ext cx="0" cy="0"/>
          <a:chOff x="0" y="0"/>
          <a:chExt cx="0" cy="0"/>
        </a:xfrm>
      </p:grpSpPr>
      <p:sp>
        <p:nvSpPr>
          <p:cNvPr id="6" name="Espace réservé pour une image  5"/>
          <p:cNvSpPr>
            <a:spLocks noGrp="1"/>
          </p:cNvSpPr>
          <p:nvPr>
            <p:ph type="pic" sz="quarter" idx="11"/>
          </p:nvPr>
        </p:nvSpPr>
        <p:spPr>
          <a:xfrm>
            <a:off x="0" y="0"/>
            <a:ext cx="9144000" cy="6858000"/>
          </a:xfrm>
          <a:prstGeom prst="rect">
            <a:avLst/>
          </a:prstGeom>
        </p:spPr>
        <p:txBody>
          <a:bodyPr/>
          <a:lstStyle/>
          <a:p>
            <a:endParaRPr lang="fr-FR"/>
          </a:p>
        </p:txBody>
      </p:sp>
      <p:sp>
        <p:nvSpPr>
          <p:cNvPr id="8" name="Rectangle 7"/>
          <p:cNvSpPr/>
          <p:nvPr userDrawn="1"/>
        </p:nvSpPr>
        <p:spPr>
          <a:xfrm>
            <a:off x="0" y="0"/>
            <a:ext cx="9144000" cy="68580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rgbClr val="30284E"/>
              </a:solidFill>
            </a:endParaRPr>
          </a:p>
        </p:txBody>
      </p:sp>
      <p:pic>
        <p:nvPicPr>
          <p:cNvPr id="17" name="Image 16" descr="Logopvalpptblan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05471" y="4579815"/>
            <a:ext cx="1712363" cy="992553"/>
          </a:xfrm>
          <a:prstGeom prst="rect">
            <a:avLst/>
          </a:prstGeom>
        </p:spPr>
      </p:pic>
      <p:sp>
        <p:nvSpPr>
          <p:cNvPr id="5" name="Espace réservé du texte 2"/>
          <p:cNvSpPr>
            <a:spLocks noGrp="1"/>
          </p:cNvSpPr>
          <p:nvPr>
            <p:ph type="body" sz="quarter" idx="10" hasCustomPrompt="1"/>
          </p:nvPr>
        </p:nvSpPr>
        <p:spPr>
          <a:xfrm>
            <a:off x="0" y="4826000"/>
            <a:ext cx="7200899" cy="746368"/>
          </a:xfrm>
          <a:prstGeom prst="rect">
            <a:avLst/>
          </a:prstGeom>
          <a:solidFill>
            <a:schemeClr val="bg1"/>
          </a:solidFill>
        </p:spPr>
        <p:txBody>
          <a:bodyPr vert="horz" anchor="ctr">
            <a:noAutofit/>
          </a:bodyPr>
          <a:lstStyle>
            <a:lvl1pPr marL="0" indent="0" algn="r">
              <a:lnSpc>
                <a:spcPct val="90000"/>
              </a:lnSpc>
              <a:spcBef>
                <a:spcPts val="0"/>
              </a:spcBef>
              <a:buNone/>
              <a:defRPr sz="2400" b="1" cap="none" baseline="0">
                <a:solidFill>
                  <a:schemeClr val="accent1"/>
                </a:solidFill>
              </a:defRPr>
            </a:lvl1pPr>
          </a:lstStyle>
          <a:p>
            <a:pPr lvl="0"/>
            <a:r>
              <a:rPr lang="fr-FR" dirty="0" smtClean="0"/>
              <a:t> Titre de votre chapitre</a:t>
            </a:r>
            <a:endParaRPr lang="fr-FR" dirty="0"/>
          </a:p>
        </p:txBody>
      </p:sp>
    </p:spTree>
    <p:extLst>
      <p:ext uri="{BB962C8B-B14F-4D97-AF65-F5344CB8AC3E}">
        <p14:creationId xmlns:p14="http://schemas.microsoft.com/office/powerpoint/2010/main" val="4192159073"/>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1_Disposition personnalisée">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rgbClr val="30284E"/>
              </a:solidFill>
            </a:endParaRPr>
          </a:p>
        </p:txBody>
      </p:sp>
      <p:sp>
        <p:nvSpPr>
          <p:cNvPr id="7" name="Espace réservé du contenu 2"/>
          <p:cNvSpPr>
            <a:spLocks noGrp="1"/>
          </p:cNvSpPr>
          <p:nvPr>
            <p:ph idx="1" hasCustomPrompt="1"/>
          </p:nvPr>
        </p:nvSpPr>
        <p:spPr>
          <a:xfrm>
            <a:off x="-1" y="0"/>
            <a:ext cx="9144000" cy="6858000"/>
          </a:xfrm>
          <a:prstGeom prst="rect">
            <a:avLst/>
          </a:prstGeom>
          <a:ln>
            <a:noFill/>
          </a:ln>
        </p:spPr>
        <p:txBody>
          <a:bodyPr/>
          <a:lstStyle>
            <a:lvl1pPr marL="0" indent="0">
              <a:buNone/>
              <a:defRPr baseline="0"/>
            </a:lvl1pPr>
          </a:lstStyle>
          <a:p>
            <a:pPr lvl="0"/>
            <a:r>
              <a:rPr lang="fr-FR" dirty="0"/>
              <a:t>image de fond foncée</a:t>
            </a:r>
          </a:p>
        </p:txBody>
      </p:sp>
      <p:sp>
        <p:nvSpPr>
          <p:cNvPr id="6" name="Espace réservé du texte 2"/>
          <p:cNvSpPr>
            <a:spLocks noGrp="1"/>
          </p:cNvSpPr>
          <p:nvPr>
            <p:ph type="body" sz="quarter" idx="10" hasCustomPrompt="1"/>
          </p:nvPr>
        </p:nvSpPr>
        <p:spPr>
          <a:xfrm>
            <a:off x="0" y="4826000"/>
            <a:ext cx="7200899" cy="746368"/>
          </a:xfrm>
          <a:prstGeom prst="rect">
            <a:avLst/>
          </a:prstGeom>
          <a:solidFill>
            <a:schemeClr val="bg1"/>
          </a:solidFill>
        </p:spPr>
        <p:txBody>
          <a:bodyPr vert="horz" anchor="ctr">
            <a:noAutofit/>
          </a:bodyPr>
          <a:lstStyle>
            <a:lvl1pPr marL="0" indent="0" algn="r">
              <a:lnSpc>
                <a:spcPct val="90000"/>
              </a:lnSpc>
              <a:spcBef>
                <a:spcPts val="0"/>
              </a:spcBef>
              <a:buNone/>
              <a:defRPr sz="2400" b="1" cap="none" baseline="0">
                <a:solidFill>
                  <a:schemeClr val="accent2"/>
                </a:solidFill>
              </a:defRPr>
            </a:lvl1pPr>
          </a:lstStyle>
          <a:p>
            <a:pPr lvl="0"/>
            <a:r>
              <a:rPr lang="fr-FR" dirty="0" smtClean="0"/>
              <a:t> Titre de votre chapitre</a:t>
            </a:r>
            <a:endParaRPr lang="fr-FR" dirty="0"/>
          </a:p>
        </p:txBody>
      </p:sp>
      <p:pic>
        <p:nvPicPr>
          <p:cNvPr id="8" name="Image 7" descr="Logopvalpptblan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16267" y="4579815"/>
            <a:ext cx="1712363" cy="992553"/>
          </a:xfrm>
          <a:prstGeom prst="rect">
            <a:avLst/>
          </a:prstGeom>
        </p:spPr>
      </p:pic>
    </p:spTree>
    <p:extLst>
      <p:ext uri="{BB962C8B-B14F-4D97-AF65-F5344CB8AC3E}">
        <p14:creationId xmlns:p14="http://schemas.microsoft.com/office/powerpoint/2010/main" val="158855710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10" name="Espace réservé du contenu 2"/>
          <p:cNvSpPr>
            <a:spLocks noGrp="1"/>
          </p:cNvSpPr>
          <p:nvPr>
            <p:ph idx="1" hasCustomPrompt="1"/>
          </p:nvPr>
        </p:nvSpPr>
        <p:spPr>
          <a:xfrm>
            <a:off x="324000" y="1289751"/>
            <a:ext cx="8635082" cy="2266250"/>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SzPct val="80000"/>
              <a:buFontTx/>
              <a:buBlip>
                <a:blip r:embed="rId2"/>
              </a:buBlip>
              <a:defRPr sz="1200">
                <a:solidFill>
                  <a:schemeClr val="tx1"/>
                </a:solidFill>
              </a:defRPr>
            </a:lvl2pPr>
            <a:lvl3pPr marL="1143000" indent="-228600">
              <a:lnSpc>
                <a:spcPct val="110000"/>
              </a:lnSpc>
              <a:spcBef>
                <a:spcPts val="200"/>
              </a:spcBef>
              <a:buSzPct val="60000"/>
              <a:buFontTx/>
              <a:buBlip>
                <a:blip r:embed="rId3"/>
              </a:buBlip>
              <a:defRPr sz="1200">
                <a:solidFill>
                  <a:schemeClr val="tx1"/>
                </a:solidFill>
              </a:defRPr>
            </a:lvl3pPr>
            <a:lvl4pPr marL="1600200" indent="-228600">
              <a:lnSpc>
                <a:spcPct val="110000"/>
              </a:lnSpc>
              <a:spcBef>
                <a:spcPts val="200"/>
              </a:spcBef>
              <a:buSzPct val="45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1" name="Espace réservé du contenu 2"/>
          <p:cNvSpPr>
            <a:spLocks noGrp="1"/>
          </p:cNvSpPr>
          <p:nvPr>
            <p:ph idx="15" hasCustomPrompt="1"/>
          </p:nvPr>
        </p:nvSpPr>
        <p:spPr>
          <a:xfrm>
            <a:off x="324000" y="3769361"/>
            <a:ext cx="8635082" cy="223829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SzPct val="80000"/>
              <a:buFontTx/>
              <a:buBlip>
                <a:blip r:embed="rId2"/>
              </a:buBlip>
              <a:defRPr sz="1200">
                <a:solidFill>
                  <a:schemeClr val="tx1"/>
                </a:solidFill>
              </a:defRPr>
            </a:lvl2pPr>
            <a:lvl3pPr marL="1143000" indent="-228600">
              <a:lnSpc>
                <a:spcPct val="110000"/>
              </a:lnSpc>
              <a:spcBef>
                <a:spcPts val="200"/>
              </a:spcBef>
              <a:buSzPct val="60000"/>
              <a:buFontTx/>
              <a:buBlip>
                <a:blip r:embed="rId3"/>
              </a:buBlip>
              <a:defRPr sz="1200">
                <a:solidFill>
                  <a:schemeClr val="tx1"/>
                </a:solidFill>
              </a:defRPr>
            </a:lvl3pPr>
            <a:lvl4pPr marL="1600200" indent="-228600">
              <a:lnSpc>
                <a:spcPct val="110000"/>
              </a:lnSpc>
              <a:spcBef>
                <a:spcPts val="200"/>
              </a:spcBef>
              <a:buSzPct val="45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5" name="Titre 1"/>
          <p:cNvSpPr>
            <a:spLocks noGrp="1"/>
          </p:cNvSpPr>
          <p:nvPr>
            <p:ph type="title" hasCustomPrompt="1"/>
          </p:nvPr>
        </p:nvSpPr>
        <p:spPr>
          <a:xfrm>
            <a:off x="324000" y="196465"/>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
        <p:nvSpPr>
          <p:cNvPr id="6" name="Rectangle 5"/>
          <p:cNvSpPr/>
          <p:nvPr userDrawn="1"/>
        </p:nvSpPr>
        <p:spPr>
          <a:xfrm>
            <a:off x="7874000" y="6007652"/>
            <a:ext cx="1270000" cy="8503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200" dirty="0"/>
          </a:p>
        </p:txBody>
      </p:sp>
    </p:spTree>
    <p:extLst>
      <p:ext uri="{BB962C8B-B14F-4D97-AF65-F5344CB8AC3E}">
        <p14:creationId xmlns:p14="http://schemas.microsoft.com/office/powerpoint/2010/main" val="3405151325"/>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2_Disposition personnalisée">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rgbClr val="30284E"/>
              </a:solidFill>
            </a:endParaRPr>
          </a:p>
        </p:txBody>
      </p:sp>
      <p:sp>
        <p:nvSpPr>
          <p:cNvPr id="6" name="Espace réservé du contenu 2"/>
          <p:cNvSpPr>
            <a:spLocks noGrp="1"/>
          </p:cNvSpPr>
          <p:nvPr>
            <p:ph idx="1" hasCustomPrompt="1"/>
          </p:nvPr>
        </p:nvSpPr>
        <p:spPr>
          <a:xfrm>
            <a:off x="0" y="0"/>
            <a:ext cx="9144000" cy="6858000"/>
          </a:xfrm>
          <a:prstGeom prst="rect">
            <a:avLst/>
          </a:prstGeom>
          <a:ln>
            <a:noFill/>
          </a:ln>
        </p:spPr>
        <p:txBody>
          <a:bodyPr/>
          <a:lstStyle>
            <a:lvl1pPr marL="0" indent="0">
              <a:buNone/>
              <a:defRPr baseline="0"/>
            </a:lvl1pPr>
          </a:lstStyle>
          <a:p>
            <a:pPr lvl="0"/>
            <a:r>
              <a:rPr lang="fr-FR" dirty="0"/>
              <a:t>image de fond foncée</a:t>
            </a:r>
          </a:p>
        </p:txBody>
      </p:sp>
      <p:pic>
        <p:nvPicPr>
          <p:cNvPr id="8" name="Image 7" descr="Logopvalpptblan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05471" y="4579815"/>
            <a:ext cx="1712363" cy="992553"/>
          </a:xfrm>
          <a:prstGeom prst="rect">
            <a:avLst/>
          </a:prstGeom>
        </p:spPr>
      </p:pic>
      <p:sp>
        <p:nvSpPr>
          <p:cNvPr id="7" name="Espace réservé du texte 2"/>
          <p:cNvSpPr>
            <a:spLocks noGrp="1"/>
          </p:cNvSpPr>
          <p:nvPr>
            <p:ph type="body" sz="quarter" idx="10" hasCustomPrompt="1"/>
          </p:nvPr>
        </p:nvSpPr>
        <p:spPr>
          <a:xfrm>
            <a:off x="0" y="4826000"/>
            <a:ext cx="7200899" cy="746368"/>
          </a:xfrm>
          <a:prstGeom prst="rect">
            <a:avLst/>
          </a:prstGeom>
          <a:solidFill>
            <a:schemeClr val="bg1"/>
          </a:solidFill>
        </p:spPr>
        <p:txBody>
          <a:bodyPr vert="horz" anchor="ctr">
            <a:noAutofit/>
          </a:bodyPr>
          <a:lstStyle>
            <a:lvl1pPr marL="0" indent="0" algn="r">
              <a:lnSpc>
                <a:spcPct val="90000"/>
              </a:lnSpc>
              <a:spcBef>
                <a:spcPts val="0"/>
              </a:spcBef>
              <a:buNone/>
              <a:defRPr sz="2400" b="1" cap="none" baseline="0">
                <a:solidFill>
                  <a:schemeClr val="accent3"/>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4171422635"/>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3_Disposition personnalisée">
    <p:spTree>
      <p:nvGrpSpPr>
        <p:cNvPr id="1" name=""/>
        <p:cNvGrpSpPr/>
        <p:nvPr/>
      </p:nvGrpSpPr>
      <p:grpSpPr>
        <a:xfrm>
          <a:off x="0" y="0"/>
          <a:ext cx="0" cy="0"/>
          <a:chOff x="0" y="0"/>
          <a:chExt cx="0" cy="0"/>
        </a:xfrm>
      </p:grpSpPr>
      <p:sp>
        <p:nvSpPr>
          <p:cNvPr id="4" name="Espace réservé pour une image  3"/>
          <p:cNvSpPr>
            <a:spLocks noGrp="1"/>
          </p:cNvSpPr>
          <p:nvPr>
            <p:ph type="pic" sz="quarter" idx="11"/>
          </p:nvPr>
        </p:nvSpPr>
        <p:spPr>
          <a:xfrm>
            <a:off x="0" y="0"/>
            <a:ext cx="9144000" cy="6858000"/>
          </a:xfrm>
          <a:prstGeom prst="rect">
            <a:avLst/>
          </a:prstGeom>
        </p:spPr>
        <p:txBody>
          <a:bodyPr vert="horz"/>
          <a:lstStyle/>
          <a:p>
            <a:endParaRPr lang="fr-FR"/>
          </a:p>
        </p:txBody>
      </p:sp>
      <p:pic>
        <p:nvPicPr>
          <p:cNvPr id="8" name="Image 7" descr="Logopvalpp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15199" y="4580664"/>
            <a:ext cx="1695938" cy="983031"/>
          </a:xfrm>
          <a:prstGeom prst="rect">
            <a:avLst/>
          </a:prstGeom>
        </p:spPr>
      </p:pic>
      <p:sp>
        <p:nvSpPr>
          <p:cNvPr id="6" name="Espace réservé du texte 2"/>
          <p:cNvSpPr>
            <a:spLocks noGrp="1"/>
          </p:cNvSpPr>
          <p:nvPr>
            <p:ph type="body" sz="quarter" idx="10" hasCustomPrompt="1"/>
          </p:nvPr>
        </p:nvSpPr>
        <p:spPr>
          <a:xfrm>
            <a:off x="0" y="4825999"/>
            <a:ext cx="7200899" cy="737695"/>
          </a:xfrm>
          <a:prstGeom prst="rect">
            <a:avLst/>
          </a:prstGeom>
          <a:solidFill>
            <a:schemeClr val="tx1"/>
          </a:solidFill>
        </p:spPr>
        <p:txBody>
          <a:bodyPr vert="horz" anchor="ctr">
            <a:noAutofit/>
          </a:bodyPr>
          <a:lstStyle>
            <a:lvl1pPr marL="0" indent="0" algn="r">
              <a:lnSpc>
                <a:spcPct val="90000"/>
              </a:lnSpc>
              <a:spcBef>
                <a:spcPts val="0"/>
              </a:spcBef>
              <a:buNone/>
              <a:defRPr sz="2400" b="1" cap="none" baseline="0">
                <a:solidFill>
                  <a:schemeClr val="bg1"/>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1511389003"/>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5_Disposition personnalisée">
    <p:spTree>
      <p:nvGrpSpPr>
        <p:cNvPr id="1" name=""/>
        <p:cNvGrpSpPr/>
        <p:nvPr/>
      </p:nvGrpSpPr>
      <p:grpSpPr>
        <a:xfrm>
          <a:off x="0" y="0"/>
          <a:ext cx="0" cy="0"/>
          <a:chOff x="0" y="0"/>
          <a:chExt cx="0" cy="0"/>
        </a:xfrm>
      </p:grpSpPr>
      <p:sp>
        <p:nvSpPr>
          <p:cNvPr id="7" name="Espace réservé pour une image  3"/>
          <p:cNvSpPr>
            <a:spLocks noGrp="1"/>
          </p:cNvSpPr>
          <p:nvPr>
            <p:ph type="pic" sz="quarter" idx="11"/>
          </p:nvPr>
        </p:nvSpPr>
        <p:spPr>
          <a:xfrm>
            <a:off x="0" y="0"/>
            <a:ext cx="9144000" cy="6858000"/>
          </a:xfrm>
          <a:prstGeom prst="rect">
            <a:avLst/>
          </a:prstGeom>
        </p:spPr>
        <p:txBody>
          <a:bodyPr vert="horz"/>
          <a:lstStyle/>
          <a:p>
            <a:endParaRPr lang="fr-FR"/>
          </a:p>
        </p:txBody>
      </p:sp>
      <p:pic>
        <p:nvPicPr>
          <p:cNvPr id="8" name="Image 7" descr="Logopvalpp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15199" y="4580664"/>
            <a:ext cx="1695938" cy="983031"/>
          </a:xfrm>
          <a:prstGeom prst="rect">
            <a:avLst/>
          </a:prstGeom>
        </p:spPr>
      </p:pic>
      <p:sp>
        <p:nvSpPr>
          <p:cNvPr id="6" name="Espace réservé du texte 2"/>
          <p:cNvSpPr>
            <a:spLocks noGrp="1"/>
          </p:cNvSpPr>
          <p:nvPr>
            <p:ph type="body" sz="quarter" idx="10" hasCustomPrompt="1"/>
          </p:nvPr>
        </p:nvSpPr>
        <p:spPr>
          <a:xfrm>
            <a:off x="0" y="4825999"/>
            <a:ext cx="7200899" cy="737695"/>
          </a:xfrm>
          <a:prstGeom prst="rect">
            <a:avLst/>
          </a:prstGeom>
          <a:solidFill>
            <a:schemeClr val="accent1"/>
          </a:solidFill>
        </p:spPr>
        <p:txBody>
          <a:bodyPr vert="horz" anchor="ctr">
            <a:noAutofit/>
          </a:bodyPr>
          <a:lstStyle>
            <a:lvl1pPr marL="0" indent="0" algn="r">
              <a:lnSpc>
                <a:spcPct val="90000"/>
              </a:lnSpc>
              <a:spcBef>
                <a:spcPts val="0"/>
              </a:spcBef>
              <a:buNone/>
              <a:defRPr sz="2400" b="1" cap="none" baseline="0">
                <a:solidFill>
                  <a:schemeClr val="bg1"/>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1876253914"/>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1_Titre et contenu">
    <p:spTree>
      <p:nvGrpSpPr>
        <p:cNvPr id="1" name=""/>
        <p:cNvGrpSpPr/>
        <p:nvPr/>
      </p:nvGrpSpPr>
      <p:grpSpPr>
        <a:xfrm>
          <a:off x="0" y="0"/>
          <a:ext cx="0" cy="0"/>
          <a:chOff x="0" y="0"/>
          <a:chExt cx="0" cy="0"/>
        </a:xfrm>
      </p:grpSpPr>
      <p:sp>
        <p:nvSpPr>
          <p:cNvPr id="7" name="Espace réservé pour une image  3"/>
          <p:cNvSpPr>
            <a:spLocks noGrp="1"/>
          </p:cNvSpPr>
          <p:nvPr>
            <p:ph type="pic" sz="quarter" idx="11"/>
          </p:nvPr>
        </p:nvSpPr>
        <p:spPr>
          <a:xfrm>
            <a:off x="0" y="0"/>
            <a:ext cx="9144000" cy="6858000"/>
          </a:xfrm>
          <a:prstGeom prst="rect">
            <a:avLst/>
          </a:prstGeom>
        </p:spPr>
        <p:txBody>
          <a:bodyPr vert="horz"/>
          <a:lstStyle/>
          <a:p>
            <a:endParaRPr lang="fr-FR"/>
          </a:p>
        </p:txBody>
      </p:sp>
      <p:pic>
        <p:nvPicPr>
          <p:cNvPr id="6" name="Image 5" descr="Logopvalpp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15199" y="4580664"/>
            <a:ext cx="1695938" cy="983031"/>
          </a:xfrm>
          <a:prstGeom prst="rect">
            <a:avLst/>
          </a:prstGeom>
        </p:spPr>
      </p:pic>
      <p:sp>
        <p:nvSpPr>
          <p:cNvPr id="5" name="Espace réservé du texte 2"/>
          <p:cNvSpPr>
            <a:spLocks noGrp="1"/>
          </p:cNvSpPr>
          <p:nvPr>
            <p:ph type="body" sz="quarter" idx="10" hasCustomPrompt="1"/>
          </p:nvPr>
        </p:nvSpPr>
        <p:spPr>
          <a:xfrm>
            <a:off x="0" y="4825999"/>
            <a:ext cx="7200899" cy="737695"/>
          </a:xfrm>
          <a:prstGeom prst="rect">
            <a:avLst/>
          </a:prstGeom>
          <a:solidFill>
            <a:schemeClr val="accent2"/>
          </a:solidFill>
        </p:spPr>
        <p:txBody>
          <a:bodyPr vert="horz" anchor="ctr">
            <a:noAutofit/>
          </a:bodyPr>
          <a:lstStyle>
            <a:lvl1pPr marL="0" indent="0" algn="r">
              <a:lnSpc>
                <a:spcPct val="90000"/>
              </a:lnSpc>
              <a:spcBef>
                <a:spcPts val="0"/>
              </a:spcBef>
              <a:buNone/>
              <a:defRPr sz="2400" b="1" cap="none" baseline="0">
                <a:solidFill>
                  <a:schemeClr val="bg1"/>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4084786699"/>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4_Disposition personnalisée">
    <p:spTree>
      <p:nvGrpSpPr>
        <p:cNvPr id="1" name=""/>
        <p:cNvGrpSpPr/>
        <p:nvPr/>
      </p:nvGrpSpPr>
      <p:grpSpPr>
        <a:xfrm>
          <a:off x="0" y="0"/>
          <a:ext cx="0" cy="0"/>
          <a:chOff x="0" y="0"/>
          <a:chExt cx="0" cy="0"/>
        </a:xfrm>
      </p:grpSpPr>
      <p:sp>
        <p:nvSpPr>
          <p:cNvPr id="6" name="Espace réservé pour une image  3"/>
          <p:cNvSpPr>
            <a:spLocks noGrp="1"/>
          </p:cNvSpPr>
          <p:nvPr>
            <p:ph type="pic" sz="quarter" idx="11"/>
          </p:nvPr>
        </p:nvSpPr>
        <p:spPr>
          <a:xfrm>
            <a:off x="0" y="0"/>
            <a:ext cx="9144000" cy="6858000"/>
          </a:xfrm>
          <a:prstGeom prst="rect">
            <a:avLst/>
          </a:prstGeom>
        </p:spPr>
        <p:txBody>
          <a:bodyPr vert="horz"/>
          <a:lstStyle/>
          <a:p>
            <a:endParaRPr lang="fr-FR"/>
          </a:p>
        </p:txBody>
      </p:sp>
      <p:pic>
        <p:nvPicPr>
          <p:cNvPr id="5" name="Image 4" descr="Logopvalpptblan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76831" y="4634768"/>
            <a:ext cx="1344636" cy="779404"/>
          </a:xfrm>
          <a:prstGeom prst="rect">
            <a:avLst/>
          </a:prstGeom>
        </p:spPr>
      </p:pic>
      <p:pic>
        <p:nvPicPr>
          <p:cNvPr id="8" name="Image 7" descr="Logopvalppt.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15199" y="4580664"/>
            <a:ext cx="1695938" cy="983031"/>
          </a:xfrm>
          <a:prstGeom prst="rect">
            <a:avLst/>
          </a:prstGeom>
        </p:spPr>
      </p:pic>
      <p:sp>
        <p:nvSpPr>
          <p:cNvPr id="7" name="Espace réservé du texte 2"/>
          <p:cNvSpPr>
            <a:spLocks noGrp="1"/>
          </p:cNvSpPr>
          <p:nvPr>
            <p:ph type="body" sz="quarter" idx="10" hasCustomPrompt="1"/>
          </p:nvPr>
        </p:nvSpPr>
        <p:spPr>
          <a:xfrm>
            <a:off x="0" y="4825999"/>
            <a:ext cx="7200899" cy="737695"/>
          </a:xfrm>
          <a:prstGeom prst="rect">
            <a:avLst/>
          </a:prstGeom>
          <a:solidFill>
            <a:schemeClr val="accent3"/>
          </a:solidFill>
        </p:spPr>
        <p:txBody>
          <a:bodyPr vert="horz" anchor="ctr">
            <a:noAutofit/>
          </a:bodyPr>
          <a:lstStyle>
            <a:lvl1pPr marL="0" indent="0" algn="r">
              <a:lnSpc>
                <a:spcPct val="90000"/>
              </a:lnSpc>
              <a:spcBef>
                <a:spcPts val="0"/>
              </a:spcBef>
              <a:buNone/>
              <a:defRPr sz="2400" b="1" cap="none" baseline="0">
                <a:solidFill>
                  <a:schemeClr val="bg1"/>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1332873038"/>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6_Disposition personnalisée">
    <p:spTree>
      <p:nvGrpSpPr>
        <p:cNvPr id="1" name=""/>
        <p:cNvGrpSpPr/>
        <p:nvPr/>
      </p:nvGrpSpPr>
      <p:grpSpPr>
        <a:xfrm>
          <a:off x="0" y="0"/>
          <a:ext cx="0" cy="0"/>
          <a:chOff x="0" y="0"/>
          <a:chExt cx="0" cy="0"/>
        </a:xfrm>
      </p:grpSpPr>
      <p:sp>
        <p:nvSpPr>
          <p:cNvPr id="8" name="Espace réservé pour une image  3"/>
          <p:cNvSpPr>
            <a:spLocks noGrp="1"/>
          </p:cNvSpPr>
          <p:nvPr>
            <p:ph type="pic" sz="quarter" idx="11"/>
          </p:nvPr>
        </p:nvSpPr>
        <p:spPr>
          <a:xfrm>
            <a:off x="0" y="0"/>
            <a:ext cx="9144000" cy="6858000"/>
          </a:xfrm>
          <a:prstGeom prst="rect">
            <a:avLst/>
          </a:prstGeom>
        </p:spPr>
        <p:txBody>
          <a:bodyPr vert="horz"/>
          <a:lstStyle/>
          <a:p>
            <a:endParaRPr lang="fr-FR"/>
          </a:p>
        </p:txBody>
      </p:sp>
      <p:pic>
        <p:nvPicPr>
          <p:cNvPr id="11" name="Image 10" descr="Logopvalpptblan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05471" y="4579815"/>
            <a:ext cx="1712363" cy="992553"/>
          </a:xfrm>
          <a:prstGeom prst="rect">
            <a:avLst/>
          </a:prstGeom>
        </p:spPr>
      </p:pic>
      <p:sp>
        <p:nvSpPr>
          <p:cNvPr id="5" name="Espace réservé du texte 2"/>
          <p:cNvSpPr>
            <a:spLocks noGrp="1"/>
          </p:cNvSpPr>
          <p:nvPr>
            <p:ph type="body" sz="quarter" idx="10" hasCustomPrompt="1"/>
          </p:nvPr>
        </p:nvSpPr>
        <p:spPr>
          <a:xfrm>
            <a:off x="0" y="4825999"/>
            <a:ext cx="7200899" cy="737695"/>
          </a:xfrm>
          <a:prstGeom prst="rect">
            <a:avLst/>
          </a:prstGeom>
          <a:solidFill>
            <a:schemeClr val="bg1"/>
          </a:solidFill>
        </p:spPr>
        <p:txBody>
          <a:bodyPr vert="horz" anchor="ctr">
            <a:noAutofit/>
          </a:bodyPr>
          <a:lstStyle>
            <a:lvl1pPr marL="0" indent="0" algn="r">
              <a:lnSpc>
                <a:spcPct val="90000"/>
              </a:lnSpc>
              <a:spcBef>
                <a:spcPts val="0"/>
              </a:spcBef>
              <a:buNone/>
              <a:defRPr sz="2400" b="1" cap="none" baseline="0">
                <a:solidFill>
                  <a:schemeClr val="tx1"/>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4282453415"/>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2_Diapositive de titre">
    <p:spTree>
      <p:nvGrpSpPr>
        <p:cNvPr id="1" name=""/>
        <p:cNvGrpSpPr/>
        <p:nvPr/>
      </p:nvGrpSpPr>
      <p:grpSpPr>
        <a:xfrm>
          <a:off x="0" y="0"/>
          <a:ext cx="0" cy="0"/>
          <a:chOff x="0" y="0"/>
          <a:chExt cx="0" cy="0"/>
        </a:xfrm>
      </p:grpSpPr>
      <p:sp>
        <p:nvSpPr>
          <p:cNvPr id="9" name="Rectangle 8"/>
          <p:cNvSpPr/>
          <p:nvPr userDrawn="1"/>
        </p:nvSpPr>
        <p:spPr>
          <a:xfrm>
            <a:off x="0" y="4715933"/>
            <a:ext cx="9144000" cy="13038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10" name="Rectangle 9"/>
          <p:cNvSpPr/>
          <p:nvPr userDrawn="1"/>
        </p:nvSpPr>
        <p:spPr>
          <a:xfrm>
            <a:off x="0" y="0"/>
            <a:ext cx="9144000" cy="4715933"/>
          </a:xfrm>
          <a:prstGeom prst="rect">
            <a:avLst/>
          </a:prstGeom>
          <a:solidFill>
            <a:srgbClr val="3C3C3B"/>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rgbClr val="30284E"/>
              </a:solidFill>
            </a:endParaRPr>
          </a:p>
        </p:txBody>
      </p:sp>
      <p:pic>
        <p:nvPicPr>
          <p:cNvPr id="12" name="Image 11" descr="Logopvalpp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05829" y="4940054"/>
            <a:ext cx="1549209" cy="897981"/>
          </a:xfrm>
          <a:prstGeom prst="rect">
            <a:avLst/>
          </a:prstGeom>
        </p:spPr>
      </p:pic>
      <p:sp>
        <p:nvSpPr>
          <p:cNvPr id="14" name="Rectangle 13"/>
          <p:cNvSpPr/>
          <p:nvPr userDrawn="1"/>
        </p:nvSpPr>
        <p:spPr>
          <a:xfrm>
            <a:off x="0" y="6019800"/>
            <a:ext cx="9144000" cy="838200"/>
          </a:xfrm>
          <a:prstGeom prst="rect">
            <a:avLst/>
          </a:prstGeom>
          <a:solidFill>
            <a:srgbClr val="3C3C3B"/>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rgbClr val="30284E"/>
              </a:solidFill>
            </a:endParaRPr>
          </a:p>
        </p:txBody>
      </p:sp>
      <p:sp>
        <p:nvSpPr>
          <p:cNvPr id="16" name="Espace réservé du texte 15"/>
          <p:cNvSpPr>
            <a:spLocks noGrp="1"/>
          </p:cNvSpPr>
          <p:nvPr>
            <p:ph type="body" sz="quarter" idx="10" hasCustomPrompt="1"/>
          </p:nvPr>
        </p:nvSpPr>
        <p:spPr>
          <a:xfrm>
            <a:off x="6360685" y="5127072"/>
            <a:ext cx="1728000" cy="288000"/>
          </a:xfrm>
          <a:prstGeom prst="rect">
            <a:avLst/>
          </a:prstGeom>
        </p:spPr>
        <p:txBody>
          <a:bodyPr lIns="0" tIns="0" rIns="0" bIns="0"/>
          <a:lstStyle>
            <a:lvl1pPr marL="0" indent="0">
              <a:spcBef>
                <a:spcPts val="0"/>
              </a:spcBef>
              <a:buNone/>
              <a:defRPr sz="1800"/>
            </a:lvl1pPr>
            <a:lvl5pPr marL="0" indent="0" algn="l">
              <a:spcBef>
                <a:spcPts val="0"/>
              </a:spcBef>
              <a:buNone/>
              <a:defRPr sz="1800" b="0" baseline="0">
                <a:solidFill>
                  <a:srgbClr val="3C3C3B"/>
                </a:solidFill>
              </a:defRPr>
            </a:lvl5pPr>
          </a:lstStyle>
          <a:p>
            <a:pPr lvl="4"/>
            <a:r>
              <a:rPr lang="fr-FR" dirty="0" smtClean="0"/>
              <a:t>06 00 00 00 00</a:t>
            </a:r>
          </a:p>
        </p:txBody>
      </p:sp>
      <p:sp>
        <p:nvSpPr>
          <p:cNvPr id="18" name="Espace réservé du texte 17"/>
          <p:cNvSpPr>
            <a:spLocks noGrp="1"/>
          </p:cNvSpPr>
          <p:nvPr>
            <p:ph type="body" sz="quarter" idx="11" hasCustomPrompt="1"/>
          </p:nvPr>
        </p:nvSpPr>
        <p:spPr>
          <a:xfrm>
            <a:off x="4697369" y="4845715"/>
            <a:ext cx="4064000" cy="276619"/>
          </a:xfrm>
          <a:prstGeom prst="rect">
            <a:avLst/>
          </a:prstGeom>
        </p:spPr>
        <p:txBody>
          <a:bodyPr/>
          <a:lstStyle>
            <a:lvl1pPr marL="0" indent="0">
              <a:buNone/>
              <a:defRPr sz="1800" b="1" baseline="0">
                <a:solidFill>
                  <a:srgbClr val="3C3C3B"/>
                </a:solidFill>
              </a:defRPr>
            </a:lvl1pPr>
          </a:lstStyle>
          <a:p>
            <a:pPr lvl="0"/>
            <a:r>
              <a:rPr lang="fr-FR" dirty="0" smtClean="0"/>
              <a:t>Nom Prénom - Fonction</a:t>
            </a:r>
            <a:endParaRPr lang="fr-FR" dirty="0"/>
          </a:p>
        </p:txBody>
      </p:sp>
      <p:sp>
        <p:nvSpPr>
          <p:cNvPr id="19" name="ZoneTexte 18"/>
          <p:cNvSpPr txBox="1"/>
          <p:nvPr userDrawn="1"/>
        </p:nvSpPr>
        <p:spPr>
          <a:xfrm>
            <a:off x="4696994" y="5344068"/>
            <a:ext cx="4064375" cy="369332"/>
          </a:xfrm>
          <a:prstGeom prst="rect">
            <a:avLst/>
          </a:prstGeom>
          <a:noFill/>
        </p:spPr>
        <p:txBody>
          <a:bodyPr wrap="square" rtlCol="0">
            <a:spAutoFit/>
          </a:bodyPr>
          <a:lstStyle/>
          <a:p>
            <a:r>
              <a:rPr lang="fr-FR" dirty="0" smtClean="0">
                <a:solidFill>
                  <a:srgbClr val="3C3C3B"/>
                </a:solidFill>
              </a:rPr>
              <a:t>46, avenue Kléber – 75 116 Paris</a:t>
            </a:r>
            <a:endParaRPr lang="fr-FR" dirty="0">
              <a:solidFill>
                <a:srgbClr val="3C3C3B"/>
              </a:solidFill>
            </a:endParaRPr>
          </a:p>
        </p:txBody>
      </p:sp>
      <p:sp>
        <p:nvSpPr>
          <p:cNvPr id="11" name="Espace réservé pour une image  8"/>
          <p:cNvSpPr>
            <a:spLocks noGrp="1" noChangeAspect="1"/>
          </p:cNvSpPr>
          <p:nvPr>
            <p:ph type="pic" sz="quarter" idx="12"/>
          </p:nvPr>
        </p:nvSpPr>
        <p:spPr>
          <a:xfrm>
            <a:off x="1171491" y="4562475"/>
            <a:ext cx="1368888" cy="1610784"/>
          </a:xfrm>
          <a:prstGeom prst="rect">
            <a:avLst/>
          </a:prstGeom>
        </p:spPr>
        <p:txBody>
          <a:bodyPr/>
          <a:lstStyle>
            <a:lvl1pPr>
              <a:defRPr sz="1000"/>
            </a:lvl1pPr>
          </a:lstStyle>
          <a:p>
            <a:endParaRPr lang="fr-FR" dirty="0"/>
          </a:p>
        </p:txBody>
      </p:sp>
      <p:sp>
        <p:nvSpPr>
          <p:cNvPr id="2" name="Rectangle 1"/>
          <p:cNvSpPr/>
          <p:nvPr userDrawn="1"/>
        </p:nvSpPr>
        <p:spPr>
          <a:xfrm>
            <a:off x="0" y="1966578"/>
            <a:ext cx="9144000" cy="830997"/>
          </a:xfrm>
          <a:prstGeom prst="rect">
            <a:avLst/>
          </a:prstGeom>
        </p:spPr>
        <p:txBody>
          <a:bodyPr wrap="square">
            <a:spAutoFit/>
          </a:bodyPr>
          <a:lstStyle/>
          <a:p>
            <a:pPr algn="ctr"/>
            <a:r>
              <a:rPr lang="fr-FR" sz="2400" dirty="0" smtClean="0">
                <a:solidFill>
                  <a:prstClr val="white"/>
                </a:solidFill>
              </a:rPr>
              <a:t>Poursuivre notre échange et avancer ensemble</a:t>
            </a:r>
          </a:p>
          <a:p>
            <a:pPr algn="ctr"/>
            <a:r>
              <a:rPr lang="fr-FR" sz="2400" dirty="0" smtClean="0">
                <a:solidFill>
                  <a:prstClr val="white"/>
                </a:solidFill>
              </a:rPr>
              <a:t>pour vous aider à créer votre Monde de Performance</a:t>
            </a:r>
          </a:p>
        </p:txBody>
      </p:sp>
      <p:sp>
        <p:nvSpPr>
          <p:cNvPr id="13" name="ZoneTexte 12"/>
          <p:cNvSpPr txBox="1"/>
          <p:nvPr userDrawn="1"/>
        </p:nvSpPr>
        <p:spPr>
          <a:xfrm>
            <a:off x="4784943" y="5127072"/>
            <a:ext cx="1728592" cy="288000"/>
          </a:xfrm>
          <a:prstGeom prst="rect">
            <a:avLst/>
          </a:prstGeom>
          <a:noFill/>
        </p:spPr>
        <p:txBody>
          <a:bodyPr wrap="square" lIns="0" tIns="0" rIns="0" bIns="0" rtlCol="0">
            <a:spAutoFit/>
          </a:bodyPr>
          <a:lstStyle/>
          <a:p>
            <a:r>
              <a:rPr lang="fr-FR" dirty="0" smtClean="0">
                <a:solidFill>
                  <a:srgbClr val="3C3C3B"/>
                </a:solidFill>
              </a:rPr>
              <a:t>01 44 34 23 00 – </a:t>
            </a:r>
            <a:endParaRPr lang="fr-FR" dirty="0">
              <a:solidFill>
                <a:srgbClr val="3C3C3B"/>
              </a:solidFill>
            </a:endParaRPr>
          </a:p>
        </p:txBody>
      </p:sp>
    </p:spTree>
    <p:extLst>
      <p:ext uri="{BB962C8B-B14F-4D97-AF65-F5344CB8AC3E}">
        <p14:creationId xmlns:p14="http://schemas.microsoft.com/office/powerpoint/2010/main" val="3329738217"/>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6_Diapositive de titre">
    <p:spTree>
      <p:nvGrpSpPr>
        <p:cNvPr id="1" name=""/>
        <p:cNvGrpSpPr/>
        <p:nvPr/>
      </p:nvGrpSpPr>
      <p:grpSpPr>
        <a:xfrm>
          <a:off x="0" y="0"/>
          <a:ext cx="0" cy="0"/>
          <a:chOff x="0" y="0"/>
          <a:chExt cx="0" cy="0"/>
        </a:xfrm>
      </p:grpSpPr>
      <p:sp>
        <p:nvSpPr>
          <p:cNvPr id="11" name="Espace réservé du contenu 2"/>
          <p:cNvSpPr>
            <a:spLocks noGrp="1"/>
          </p:cNvSpPr>
          <p:nvPr>
            <p:ph idx="14" hasCustomPrompt="1"/>
          </p:nvPr>
        </p:nvSpPr>
        <p:spPr>
          <a:xfrm>
            <a:off x="432000" y="5184000"/>
            <a:ext cx="2304000" cy="648000"/>
          </a:xfrm>
          <a:prstGeom prst="rect">
            <a:avLst/>
          </a:prstGeom>
          <a:ln>
            <a:noFill/>
          </a:ln>
        </p:spPr>
        <p:txBody>
          <a:bodyPr/>
          <a:lstStyle>
            <a:lvl1pPr marL="0" indent="0" algn="ctr">
              <a:buNone/>
              <a:defRPr baseline="0"/>
            </a:lvl1pPr>
          </a:lstStyle>
          <a:p>
            <a:pPr lvl="0"/>
            <a:r>
              <a:rPr lang="fr-FR" dirty="0"/>
              <a:t>logo client</a:t>
            </a:r>
          </a:p>
        </p:txBody>
      </p:sp>
      <p:sp>
        <p:nvSpPr>
          <p:cNvPr id="13" name="Espace réservé du texte 13"/>
          <p:cNvSpPr>
            <a:spLocks noGrp="1"/>
          </p:cNvSpPr>
          <p:nvPr>
            <p:ph type="body" sz="quarter" idx="16" hasCustomPrompt="1"/>
          </p:nvPr>
        </p:nvSpPr>
        <p:spPr>
          <a:xfrm>
            <a:off x="3240000" y="4356000"/>
            <a:ext cx="5904000" cy="1476000"/>
          </a:xfrm>
          <a:prstGeom prst="rect">
            <a:avLst/>
          </a:prstGeom>
          <a:solidFill>
            <a:schemeClr val="accent3"/>
          </a:solidFill>
        </p:spPr>
        <p:txBody>
          <a:bodyPr vert="horz" lIns="396000" rIns="324000" anchor="ctr"/>
          <a:lstStyle>
            <a:lvl1pPr marL="0" indent="0" algn="just">
              <a:lnSpc>
                <a:spcPct val="90000"/>
              </a:lnSpc>
              <a:spcBef>
                <a:spcPts val="0"/>
              </a:spcBef>
              <a:buNone/>
              <a:defRPr sz="2000" cap="none" spc="0" baseline="0">
                <a:solidFill>
                  <a:schemeClr val="bg1"/>
                </a:solidFill>
              </a:defRPr>
            </a:lvl1pPr>
          </a:lstStyle>
          <a:p>
            <a:pPr lvl="0"/>
            <a:r>
              <a:rPr lang="fr-FR" dirty="0" smtClean="0"/>
              <a:t>Cliquez pour insérer un sous-titre cerveau droit (inspiré)</a:t>
            </a:r>
          </a:p>
        </p:txBody>
      </p:sp>
      <p:pic>
        <p:nvPicPr>
          <p:cNvPr id="15" name="Image 14" descr="Logopvalpp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0421" y="283846"/>
            <a:ext cx="1951569" cy="1131203"/>
          </a:xfrm>
          <a:prstGeom prst="rect">
            <a:avLst/>
          </a:prstGeom>
        </p:spPr>
      </p:pic>
      <p:sp>
        <p:nvSpPr>
          <p:cNvPr id="3" name="Espace réservé du texte 2"/>
          <p:cNvSpPr>
            <a:spLocks noGrp="1"/>
          </p:cNvSpPr>
          <p:nvPr>
            <p:ph type="body" sz="quarter" idx="17" hasCustomPrompt="1"/>
          </p:nvPr>
        </p:nvSpPr>
        <p:spPr>
          <a:xfrm>
            <a:off x="7124700" y="5724525"/>
            <a:ext cx="2019300" cy="334963"/>
          </a:xfrm>
          <a:prstGeom prst="rect">
            <a:avLst/>
          </a:prstGeom>
          <a:solidFill>
            <a:schemeClr val="tx1"/>
          </a:solidFill>
        </p:spPr>
        <p:txBody>
          <a:bodyPr lIns="0" tIns="0" rIns="324000" bIns="0" anchor="ctr"/>
          <a:lstStyle>
            <a:lvl1pPr marL="0" indent="0" algn="r">
              <a:buNone/>
              <a:defRPr sz="1400">
                <a:solidFill>
                  <a:schemeClr val="bg1"/>
                </a:solidFill>
              </a:defRPr>
            </a:lvl1pPr>
          </a:lstStyle>
          <a:p>
            <a:pPr lvl="0"/>
            <a:r>
              <a:rPr lang="fr-FR" dirty="0" smtClean="0"/>
              <a:t>Date</a:t>
            </a:r>
            <a:endParaRPr lang="fr-FR" dirty="0"/>
          </a:p>
        </p:txBody>
      </p:sp>
      <p:sp>
        <p:nvSpPr>
          <p:cNvPr id="6" name="Titre 5"/>
          <p:cNvSpPr>
            <a:spLocks noGrp="1"/>
          </p:cNvSpPr>
          <p:nvPr>
            <p:ph type="title" hasCustomPrompt="1"/>
          </p:nvPr>
        </p:nvSpPr>
        <p:spPr>
          <a:xfrm>
            <a:off x="0" y="2268000"/>
            <a:ext cx="9143999" cy="1114027"/>
          </a:xfrm>
          <a:prstGeom prst="rect">
            <a:avLst/>
          </a:prstGeom>
        </p:spPr>
        <p:txBody>
          <a:bodyPr lIns="396000" tIns="0" rIns="324000" bIns="0"/>
          <a:lstStyle>
            <a:lvl1pPr algn="l">
              <a:defRPr sz="3600" b="1" baseline="0"/>
            </a:lvl1pPr>
          </a:lstStyle>
          <a:p>
            <a:r>
              <a:rPr lang="fr-FR" dirty="0" smtClean="0"/>
              <a:t>CLIQUEZ POUR INSERER UN TITRE</a:t>
            </a:r>
            <a:br>
              <a:rPr lang="fr-FR" dirty="0" smtClean="0"/>
            </a:br>
            <a:r>
              <a:rPr lang="fr-FR" dirty="0" smtClean="0"/>
              <a:t>CERVEAU GAUCHE (RATIONNEL)</a:t>
            </a:r>
            <a:endParaRPr lang="fr-FR" dirty="0"/>
          </a:p>
        </p:txBody>
      </p:sp>
      <p:sp>
        <p:nvSpPr>
          <p:cNvPr id="21" name="Espace réservé du texte 20"/>
          <p:cNvSpPr>
            <a:spLocks noGrp="1"/>
          </p:cNvSpPr>
          <p:nvPr>
            <p:ph type="body" sz="quarter" idx="18" hasCustomPrompt="1"/>
          </p:nvPr>
        </p:nvSpPr>
        <p:spPr>
          <a:xfrm>
            <a:off x="2264309" y="5932684"/>
            <a:ext cx="4772710" cy="227013"/>
          </a:xfrm>
          <a:prstGeom prst="rect">
            <a:avLst/>
          </a:prstGeom>
        </p:spPr>
        <p:txBody>
          <a:bodyPr lIns="0" tIns="0" rIns="0" bIns="0"/>
          <a:lstStyle>
            <a:lvl1pPr marL="0" indent="0" algn="r">
              <a:buNone/>
              <a:defRPr sz="900" baseline="0"/>
            </a:lvl1pPr>
            <a:lvl2pPr marL="457200" indent="0" algn="r">
              <a:buNone/>
              <a:defRPr/>
            </a:lvl2pPr>
            <a:lvl3pPr marL="914400" indent="0" algn="r">
              <a:buNone/>
              <a:defRPr/>
            </a:lvl3pPr>
            <a:lvl4pPr marL="1371600" indent="0" algn="r">
              <a:buNone/>
              <a:defRPr/>
            </a:lvl4pPr>
            <a:lvl5pPr marL="1828800" indent="0" algn="r">
              <a:buNone/>
              <a:defRPr/>
            </a:lvl5pPr>
          </a:lstStyle>
          <a:p>
            <a:pPr lvl="0"/>
            <a:r>
              <a:rPr lang="fr-FR" sz="1100" dirty="0" smtClean="0">
                <a:solidFill>
                  <a:schemeClr val="tx1"/>
                </a:solidFill>
              </a:rPr>
              <a:t>Nom Prénom </a:t>
            </a:r>
            <a:r>
              <a:rPr lang="fr-FR" sz="900" dirty="0" smtClean="0">
                <a:solidFill>
                  <a:schemeClr val="tx1"/>
                </a:solidFill>
              </a:rPr>
              <a:t>Téléphone Mail</a:t>
            </a:r>
            <a:endParaRPr lang="fr-FR" dirty="0"/>
          </a:p>
        </p:txBody>
      </p:sp>
    </p:spTree>
    <p:extLst>
      <p:ext uri="{BB962C8B-B14F-4D97-AF65-F5344CB8AC3E}">
        <p14:creationId xmlns:p14="http://schemas.microsoft.com/office/powerpoint/2010/main" val="2888046669"/>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11" name="Espace réservé du contenu 2"/>
          <p:cNvSpPr>
            <a:spLocks noGrp="1"/>
          </p:cNvSpPr>
          <p:nvPr>
            <p:ph idx="1" hasCustomPrompt="1"/>
          </p:nvPr>
        </p:nvSpPr>
        <p:spPr>
          <a:xfrm>
            <a:off x="324000" y="1289750"/>
            <a:ext cx="8634806" cy="471790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4" name="Titre 1"/>
          <p:cNvSpPr>
            <a:spLocks noGrp="1"/>
          </p:cNvSpPr>
          <p:nvPr>
            <p:ph type="title" hasCustomPrompt="1"/>
          </p:nvPr>
        </p:nvSpPr>
        <p:spPr>
          <a:xfrm>
            <a:off x="324000" y="180000"/>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Tree>
    <p:extLst>
      <p:ext uri="{BB962C8B-B14F-4D97-AF65-F5344CB8AC3E}">
        <p14:creationId xmlns:p14="http://schemas.microsoft.com/office/powerpoint/2010/main" val="218957745"/>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5" name="ZoneTexte 4"/>
          <p:cNvSpPr txBox="1"/>
          <p:nvPr userDrawn="1"/>
        </p:nvSpPr>
        <p:spPr>
          <a:xfrm>
            <a:off x="5469467" y="0"/>
            <a:ext cx="184731" cy="369332"/>
          </a:xfrm>
          <a:prstGeom prst="rect">
            <a:avLst/>
          </a:prstGeom>
          <a:noFill/>
        </p:spPr>
        <p:txBody>
          <a:bodyPr wrap="none" rtlCol="0">
            <a:spAutoFit/>
          </a:bodyPr>
          <a:lstStyle/>
          <a:p>
            <a:endParaRPr lang="fr-FR" dirty="0">
              <a:solidFill>
                <a:srgbClr val="3C3C3B"/>
              </a:solidFill>
            </a:endParaRPr>
          </a:p>
        </p:txBody>
      </p:sp>
      <p:sp>
        <p:nvSpPr>
          <p:cNvPr id="6" name="Titre 1"/>
          <p:cNvSpPr>
            <a:spLocks noGrp="1"/>
          </p:cNvSpPr>
          <p:nvPr>
            <p:ph type="title" hasCustomPrompt="1"/>
          </p:nvPr>
        </p:nvSpPr>
        <p:spPr>
          <a:xfrm>
            <a:off x="324000" y="180000"/>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Tree>
    <p:extLst>
      <p:ext uri="{BB962C8B-B14F-4D97-AF65-F5344CB8AC3E}">
        <p14:creationId xmlns:p14="http://schemas.microsoft.com/office/powerpoint/2010/main" val="12169533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8" name="Espace réservé du contenu 2"/>
          <p:cNvSpPr>
            <a:spLocks noGrp="1"/>
          </p:cNvSpPr>
          <p:nvPr>
            <p:ph idx="1" hasCustomPrompt="1"/>
          </p:nvPr>
        </p:nvSpPr>
        <p:spPr>
          <a:xfrm>
            <a:off x="324000" y="2172620"/>
            <a:ext cx="8634530" cy="3735641"/>
          </a:xfrm>
          <a:prstGeom prst="rect">
            <a:avLst/>
          </a:prstGeom>
        </p:spPr>
        <p:txBody>
          <a:bodyPr/>
          <a:lstStyle>
            <a:lvl1pPr marL="0" indent="0">
              <a:buNone/>
              <a:defRPr sz="1400" b="1">
                <a:solidFill>
                  <a:schemeClr val="tx1"/>
                </a:solidFill>
                <a:latin typeface="+mn-lt"/>
              </a:defRPr>
            </a:lvl1pPr>
            <a:lvl2pPr marL="457200" indent="0">
              <a:buNone/>
              <a:defRPr sz="2000">
                <a:solidFill>
                  <a:schemeClr val="tx1"/>
                </a:solidFill>
              </a:defRPr>
            </a:lvl2pPr>
            <a:lvl3pPr marL="1143000" indent="-228600">
              <a:buSzPct val="70000"/>
              <a:buFontTx/>
              <a:buBlip>
                <a:blip r:embed="rId2"/>
              </a:buBlip>
              <a:defRPr sz="2000">
                <a:solidFill>
                  <a:schemeClr val="tx1"/>
                </a:solidFill>
              </a:defRPr>
            </a:lvl3pPr>
            <a:lvl4pPr marL="1600200" indent="-228600">
              <a:buSzPct val="70000"/>
              <a:buFontTx/>
              <a:buBlip>
                <a:blip r:embed="rId2"/>
              </a:buBlip>
              <a:defRPr sz="1800">
                <a:solidFill>
                  <a:schemeClr val="tx1"/>
                </a:solidFill>
              </a:defRPr>
            </a:lvl4pPr>
          </a:lstStyle>
          <a:p>
            <a:pPr lvl="0"/>
            <a:r>
              <a:rPr lang="fr-FR"/>
              <a:t>Image</a:t>
            </a:r>
          </a:p>
        </p:txBody>
      </p:sp>
      <p:sp>
        <p:nvSpPr>
          <p:cNvPr id="11" name="Espace réservé du contenu 2"/>
          <p:cNvSpPr>
            <a:spLocks noGrp="1"/>
          </p:cNvSpPr>
          <p:nvPr>
            <p:ph idx="10" hasCustomPrompt="1"/>
          </p:nvPr>
        </p:nvSpPr>
        <p:spPr>
          <a:xfrm>
            <a:off x="324000" y="1289750"/>
            <a:ext cx="8634530" cy="759183"/>
          </a:xfrm>
          <a:prstGeom prst="rect">
            <a:avLst/>
          </a:prstGeom>
        </p:spPr>
        <p:txBody>
          <a:bodyPr lIns="0" rIns="0"/>
          <a:lstStyle>
            <a:lvl1pPr marL="0" indent="0">
              <a:buNone/>
              <a:defRPr sz="1400" b="1">
                <a:solidFill>
                  <a:schemeClr val="tx1"/>
                </a:solidFill>
                <a:latin typeface="+mn-lt"/>
              </a:defRPr>
            </a:lvl1pPr>
            <a:lvl2pPr marL="457200" indent="0">
              <a:buNone/>
              <a:defRPr sz="2000">
                <a:solidFill>
                  <a:schemeClr val="tx1"/>
                </a:solidFill>
              </a:defRPr>
            </a:lvl2pPr>
            <a:lvl3pPr marL="1143000" indent="-228600">
              <a:buSzPct val="70000"/>
              <a:buFontTx/>
              <a:buBlip>
                <a:blip r:embed="rId2"/>
              </a:buBlip>
              <a:defRPr sz="2000">
                <a:solidFill>
                  <a:schemeClr val="tx1"/>
                </a:solidFill>
              </a:defRPr>
            </a:lvl3pPr>
            <a:lvl4pPr marL="1600200" indent="-228600">
              <a:buSzPct val="70000"/>
              <a:buFontTx/>
              <a:buBlip>
                <a:blip r:embed="rId2"/>
              </a:buBlip>
              <a:defRPr sz="1800">
                <a:solidFill>
                  <a:schemeClr val="tx1"/>
                </a:solidFill>
              </a:defRPr>
            </a:lvl4pPr>
          </a:lstStyle>
          <a:p>
            <a:pPr lvl="0"/>
            <a:r>
              <a:rPr lang="fr-FR"/>
              <a:t>Titre de l’image</a:t>
            </a:r>
          </a:p>
        </p:txBody>
      </p:sp>
      <p:sp>
        <p:nvSpPr>
          <p:cNvPr id="5" name="Titre 1"/>
          <p:cNvSpPr>
            <a:spLocks noGrp="1"/>
          </p:cNvSpPr>
          <p:nvPr>
            <p:ph type="title" hasCustomPrompt="1"/>
          </p:nvPr>
        </p:nvSpPr>
        <p:spPr>
          <a:xfrm>
            <a:off x="324000" y="196465"/>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
        <p:nvSpPr>
          <p:cNvPr id="6" name="Rectangle 5"/>
          <p:cNvSpPr/>
          <p:nvPr userDrawn="1"/>
        </p:nvSpPr>
        <p:spPr>
          <a:xfrm>
            <a:off x="7874000" y="6007652"/>
            <a:ext cx="1270000" cy="8503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200" dirty="0"/>
          </a:p>
        </p:txBody>
      </p:sp>
    </p:spTree>
    <p:extLst>
      <p:ext uri="{BB962C8B-B14F-4D97-AF65-F5344CB8AC3E}">
        <p14:creationId xmlns:p14="http://schemas.microsoft.com/office/powerpoint/2010/main" val="2557141281"/>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5" name="Espace réservé du contenu 2"/>
          <p:cNvSpPr>
            <a:spLocks noGrp="1"/>
          </p:cNvSpPr>
          <p:nvPr>
            <p:ph idx="1" hasCustomPrompt="1"/>
          </p:nvPr>
        </p:nvSpPr>
        <p:spPr>
          <a:xfrm>
            <a:off x="324000" y="1289750"/>
            <a:ext cx="4157143" cy="471790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6" name="Espace réservé du contenu 2"/>
          <p:cNvSpPr>
            <a:spLocks noGrp="1"/>
          </p:cNvSpPr>
          <p:nvPr>
            <p:ph idx="14" hasCustomPrompt="1"/>
          </p:nvPr>
        </p:nvSpPr>
        <p:spPr>
          <a:xfrm>
            <a:off x="4676123" y="1289750"/>
            <a:ext cx="4246685" cy="471790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3" name="Titre 1"/>
          <p:cNvSpPr>
            <a:spLocks noGrp="1"/>
          </p:cNvSpPr>
          <p:nvPr>
            <p:ph type="title" hasCustomPrompt="1"/>
          </p:nvPr>
        </p:nvSpPr>
        <p:spPr>
          <a:xfrm>
            <a:off x="324000" y="180000"/>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Tree>
    <p:extLst>
      <p:ext uri="{BB962C8B-B14F-4D97-AF65-F5344CB8AC3E}">
        <p14:creationId xmlns:p14="http://schemas.microsoft.com/office/powerpoint/2010/main" val="1187391705"/>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12" name="Espace réservé du contenu 2"/>
          <p:cNvSpPr>
            <a:spLocks noGrp="1"/>
          </p:cNvSpPr>
          <p:nvPr>
            <p:ph idx="14" hasCustomPrompt="1"/>
          </p:nvPr>
        </p:nvSpPr>
        <p:spPr>
          <a:xfrm>
            <a:off x="4676123" y="1289750"/>
            <a:ext cx="4246685" cy="471790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6" name="Espace réservé du contenu 2"/>
          <p:cNvSpPr>
            <a:spLocks noGrp="1"/>
          </p:cNvSpPr>
          <p:nvPr>
            <p:ph idx="1" hasCustomPrompt="1"/>
          </p:nvPr>
        </p:nvSpPr>
        <p:spPr>
          <a:xfrm>
            <a:off x="324000" y="1289750"/>
            <a:ext cx="4157143" cy="2286570"/>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7" name="Espace réservé du contenu 2"/>
          <p:cNvSpPr>
            <a:spLocks noGrp="1"/>
          </p:cNvSpPr>
          <p:nvPr>
            <p:ph idx="15" hasCustomPrompt="1"/>
          </p:nvPr>
        </p:nvSpPr>
        <p:spPr>
          <a:xfrm>
            <a:off x="324000" y="3749041"/>
            <a:ext cx="4157143" cy="225861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3" name="Titre 1"/>
          <p:cNvSpPr>
            <a:spLocks noGrp="1"/>
          </p:cNvSpPr>
          <p:nvPr>
            <p:ph type="title" hasCustomPrompt="1"/>
          </p:nvPr>
        </p:nvSpPr>
        <p:spPr>
          <a:xfrm>
            <a:off x="324000" y="196465"/>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Tree>
    <p:extLst>
      <p:ext uri="{BB962C8B-B14F-4D97-AF65-F5344CB8AC3E}">
        <p14:creationId xmlns:p14="http://schemas.microsoft.com/office/powerpoint/2010/main" val="3722699143"/>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13" name="Espace réservé du contenu 2"/>
          <p:cNvSpPr>
            <a:spLocks noGrp="1"/>
          </p:cNvSpPr>
          <p:nvPr>
            <p:ph idx="1" hasCustomPrompt="1"/>
          </p:nvPr>
        </p:nvSpPr>
        <p:spPr>
          <a:xfrm>
            <a:off x="324000" y="1291528"/>
            <a:ext cx="4157143" cy="227463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4" name="Espace réservé du contenu 2"/>
          <p:cNvSpPr>
            <a:spLocks noGrp="1"/>
          </p:cNvSpPr>
          <p:nvPr>
            <p:ph idx="15" hasCustomPrompt="1"/>
          </p:nvPr>
        </p:nvSpPr>
        <p:spPr>
          <a:xfrm>
            <a:off x="324000" y="3718561"/>
            <a:ext cx="4157143" cy="228909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5" name="Espace réservé du contenu 2"/>
          <p:cNvSpPr>
            <a:spLocks noGrp="1"/>
          </p:cNvSpPr>
          <p:nvPr>
            <p:ph idx="16" hasCustomPrompt="1"/>
          </p:nvPr>
        </p:nvSpPr>
        <p:spPr>
          <a:xfrm>
            <a:off x="4676123" y="1291528"/>
            <a:ext cx="4246685" cy="227463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6" name="Espace réservé du contenu 2"/>
          <p:cNvSpPr>
            <a:spLocks noGrp="1"/>
          </p:cNvSpPr>
          <p:nvPr>
            <p:ph idx="17" hasCustomPrompt="1"/>
          </p:nvPr>
        </p:nvSpPr>
        <p:spPr>
          <a:xfrm>
            <a:off x="4676123" y="3718561"/>
            <a:ext cx="4246685" cy="228909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8" name="Titre 1"/>
          <p:cNvSpPr>
            <a:spLocks noGrp="1"/>
          </p:cNvSpPr>
          <p:nvPr>
            <p:ph type="title" hasCustomPrompt="1"/>
          </p:nvPr>
        </p:nvSpPr>
        <p:spPr>
          <a:xfrm>
            <a:off x="324000" y="196465"/>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Tree>
    <p:extLst>
      <p:ext uri="{BB962C8B-B14F-4D97-AF65-F5344CB8AC3E}">
        <p14:creationId xmlns:p14="http://schemas.microsoft.com/office/powerpoint/2010/main" val="1477118948"/>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10" name="Espace réservé du contenu 2"/>
          <p:cNvSpPr>
            <a:spLocks noGrp="1"/>
          </p:cNvSpPr>
          <p:nvPr>
            <p:ph idx="1" hasCustomPrompt="1"/>
          </p:nvPr>
        </p:nvSpPr>
        <p:spPr>
          <a:xfrm>
            <a:off x="324000" y="1289751"/>
            <a:ext cx="8635082" cy="2266250"/>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11" name="Espace réservé du contenu 2"/>
          <p:cNvSpPr>
            <a:spLocks noGrp="1"/>
          </p:cNvSpPr>
          <p:nvPr>
            <p:ph idx="15" hasCustomPrompt="1"/>
          </p:nvPr>
        </p:nvSpPr>
        <p:spPr>
          <a:xfrm>
            <a:off x="324000" y="3769361"/>
            <a:ext cx="8635082" cy="223829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5" name="Titre 1"/>
          <p:cNvSpPr>
            <a:spLocks noGrp="1"/>
          </p:cNvSpPr>
          <p:nvPr>
            <p:ph type="title" hasCustomPrompt="1"/>
          </p:nvPr>
        </p:nvSpPr>
        <p:spPr>
          <a:xfrm>
            <a:off x="324000" y="196465"/>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Tree>
    <p:extLst>
      <p:ext uri="{BB962C8B-B14F-4D97-AF65-F5344CB8AC3E}">
        <p14:creationId xmlns:p14="http://schemas.microsoft.com/office/powerpoint/2010/main" val="3559977955"/>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8" name="Espace réservé du contenu 2"/>
          <p:cNvSpPr>
            <a:spLocks noGrp="1"/>
          </p:cNvSpPr>
          <p:nvPr>
            <p:ph idx="1" hasCustomPrompt="1"/>
          </p:nvPr>
        </p:nvSpPr>
        <p:spPr>
          <a:xfrm>
            <a:off x="324000" y="2172620"/>
            <a:ext cx="8634530" cy="3735641"/>
          </a:xfrm>
          <a:prstGeom prst="rect">
            <a:avLst/>
          </a:prstGeom>
        </p:spPr>
        <p:txBody>
          <a:bodyPr/>
          <a:lstStyle>
            <a:lvl1pPr marL="0" indent="0">
              <a:buNone/>
              <a:defRPr sz="1400" b="1">
                <a:solidFill>
                  <a:schemeClr val="tx1"/>
                </a:solidFill>
                <a:latin typeface="+mn-lt"/>
              </a:defRPr>
            </a:lvl1pPr>
            <a:lvl2pPr marL="457200" indent="0">
              <a:buNone/>
              <a:defRPr sz="2000">
                <a:solidFill>
                  <a:schemeClr val="tx1"/>
                </a:solidFill>
              </a:defRPr>
            </a:lvl2pPr>
            <a:lvl3pPr marL="1143000" indent="-228600">
              <a:buSzPct val="70000"/>
              <a:buFontTx/>
              <a:buBlip>
                <a:blip r:embed="rId2"/>
              </a:buBlip>
              <a:defRPr sz="2000">
                <a:solidFill>
                  <a:schemeClr val="tx1"/>
                </a:solidFill>
              </a:defRPr>
            </a:lvl3pPr>
            <a:lvl4pPr marL="1600200" indent="-228600">
              <a:buSzPct val="70000"/>
              <a:buFontTx/>
              <a:buBlip>
                <a:blip r:embed="rId2"/>
              </a:buBlip>
              <a:defRPr sz="1800">
                <a:solidFill>
                  <a:schemeClr val="tx1"/>
                </a:solidFill>
              </a:defRPr>
            </a:lvl4pPr>
          </a:lstStyle>
          <a:p>
            <a:pPr lvl="0"/>
            <a:r>
              <a:rPr lang="fr-FR"/>
              <a:t>Image</a:t>
            </a:r>
          </a:p>
        </p:txBody>
      </p:sp>
      <p:sp>
        <p:nvSpPr>
          <p:cNvPr id="11" name="Espace réservé du contenu 2"/>
          <p:cNvSpPr>
            <a:spLocks noGrp="1"/>
          </p:cNvSpPr>
          <p:nvPr>
            <p:ph idx="10" hasCustomPrompt="1"/>
          </p:nvPr>
        </p:nvSpPr>
        <p:spPr>
          <a:xfrm>
            <a:off x="324000" y="1289750"/>
            <a:ext cx="8634530" cy="759183"/>
          </a:xfrm>
          <a:prstGeom prst="rect">
            <a:avLst/>
          </a:prstGeom>
        </p:spPr>
        <p:txBody>
          <a:bodyPr lIns="0" rIns="0"/>
          <a:lstStyle>
            <a:lvl1pPr marL="0" indent="0">
              <a:buNone/>
              <a:defRPr sz="1400" b="1">
                <a:solidFill>
                  <a:schemeClr val="tx1"/>
                </a:solidFill>
                <a:latin typeface="+mn-lt"/>
              </a:defRPr>
            </a:lvl1pPr>
            <a:lvl2pPr marL="457200" indent="0">
              <a:buNone/>
              <a:defRPr sz="2000">
                <a:solidFill>
                  <a:schemeClr val="tx1"/>
                </a:solidFill>
              </a:defRPr>
            </a:lvl2pPr>
            <a:lvl3pPr marL="1143000" indent="-228600">
              <a:buSzPct val="70000"/>
              <a:buFontTx/>
              <a:buBlip>
                <a:blip r:embed="rId2"/>
              </a:buBlip>
              <a:defRPr sz="2000">
                <a:solidFill>
                  <a:schemeClr val="tx1"/>
                </a:solidFill>
              </a:defRPr>
            </a:lvl3pPr>
            <a:lvl4pPr marL="1600200" indent="-228600">
              <a:buSzPct val="70000"/>
              <a:buFontTx/>
              <a:buBlip>
                <a:blip r:embed="rId2"/>
              </a:buBlip>
              <a:defRPr sz="1800">
                <a:solidFill>
                  <a:schemeClr val="tx1"/>
                </a:solidFill>
              </a:defRPr>
            </a:lvl4pPr>
          </a:lstStyle>
          <a:p>
            <a:pPr lvl="0"/>
            <a:r>
              <a:rPr lang="fr-FR"/>
              <a:t>Titre de l’image</a:t>
            </a:r>
          </a:p>
        </p:txBody>
      </p:sp>
      <p:sp>
        <p:nvSpPr>
          <p:cNvPr id="5" name="Titre 1"/>
          <p:cNvSpPr>
            <a:spLocks noGrp="1"/>
          </p:cNvSpPr>
          <p:nvPr>
            <p:ph type="title" hasCustomPrompt="1"/>
          </p:nvPr>
        </p:nvSpPr>
        <p:spPr>
          <a:xfrm>
            <a:off x="324000" y="196465"/>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Tree>
    <p:extLst>
      <p:ext uri="{BB962C8B-B14F-4D97-AF65-F5344CB8AC3E}">
        <p14:creationId xmlns:p14="http://schemas.microsoft.com/office/powerpoint/2010/main" val="773676790"/>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a:xfrm>
            <a:off x="324000" y="1289751"/>
            <a:ext cx="8634530" cy="4618512"/>
          </a:xfrm>
          <a:prstGeom prst="rect">
            <a:avLst/>
          </a:prstGeom>
        </p:spPr>
        <p:txBody>
          <a:bodyPr/>
          <a:lstStyle>
            <a:lvl1pPr marL="0" marR="0" indent="0" algn="l" defTabSz="457200" rtl="0" eaLnBrk="1" fontAlgn="auto" latinLnBrk="0" hangingPunct="1">
              <a:lnSpc>
                <a:spcPct val="100000"/>
              </a:lnSpc>
              <a:spcBef>
                <a:spcPts val="55"/>
              </a:spcBef>
              <a:spcAft>
                <a:spcPts val="0"/>
              </a:spcAft>
              <a:buClrTx/>
              <a:buSzTx/>
              <a:buFont typeface="Arial"/>
              <a:buNone/>
              <a:tabLst/>
              <a:defRPr sz="1400" b="1">
                <a:solidFill>
                  <a:schemeClr val="tx1"/>
                </a:solidFill>
                <a:latin typeface="+mn-lt"/>
              </a:defRPr>
            </a:lvl1pPr>
            <a:lvl2pPr marL="457200" indent="0">
              <a:buNone/>
              <a:defRPr sz="2000">
                <a:solidFill>
                  <a:schemeClr val="tx1"/>
                </a:solidFill>
              </a:defRPr>
            </a:lvl2pPr>
            <a:lvl3pPr marL="1143000" indent="-228600">
              <a:buSzPct val="70000"/>
              <a:buFontTx/>
              <a:buBlip>
                <a:blip r:embed="rId2"/>
              </a:buBlip>
              <a:defRPr sz="2000">
                <a:solidFill>
                  <a:schemeClr val="tx1"/>
                </a:solidFill>
              </a:defRPr>
            </a:lvl3pPr>
            <a:lvl4pPr marL="1600200" indent="-228600">
              <a:buSzPct val="70000"/>
              <a:buFontTx/>
              <a:buBlip>
                <a:blip r:embed="rId2"/>
              </a:buBlip>
              <a:defRPr sz="1800">
                <a:solidFill>
                  <a:schemeClr val="tx1"/>
                </a:solidFill>
              </a:defRPr>
            </a:lvl4pPr>
          </a:lstStyle>
          <a:p>
            <a:pPr marL="0" marR="0" lvl="0" indent="0" algn="l" defTabSz="457200" rtl="0" eaLnBrk="1" fontAlgn="auto" latinLnBrk="0" hangingPunct="1">
              <a:lnSpc>
                <a:spcPct val="100000"/>
              </a:lnSpc>
              <a:spcBef>
                <a:spcPts val="55"/>
              </a:spcBef>
              <a:spcAft>
                <a:spcPts val="0"/>
              </a:spcAft>
              <a:buClrTx/>
              <a:buSzTx/>
              <a:buFont typeface="Arial"/>
              <a:buNone/>
              <a:tabLst/>
              <a:defRPr/>
            </a:pPr>
            <a:r>
              <a:rPr lang="fr-FR"/>
              <a:t>Image</a:t>
            </a:r>
          </a:p>
        </p:txBody>
      </p:sp>
      <p:sp>
        <p:nvSpPr>
          <p:cNvPr id="4" name="Titre 1"/>
          <p:cNvSpPr>
            <a:spLocks noGrp="1"/>
          </p:cNvSpPr>
          <p:nvPr>
            <p:ph type="title" hasCustomPrompt="1"/>
          </p:nvPr>
        </p:nvSpPr>
        <p:spPr>
          <a:xfrm>
            <a:off x="324000" y="196465"/>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Tree>
    <p:extLst>
      <p:ext uri="{BB962C8B-B14F-4D97-AF65-F5344CB8AC3E}">
        <p14:creationId xmlns:p14="http://schemas.microsoft.com/office/powerpoint/2010/main" val="3038640456"/>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3_Diapositive de titre">
    <p:spTree>
      <p:nvGrpSpPr>
        <p:cNvPr id="1" name=""/>
        <p:cNvGrpSpPr/>
        <p:nvPr/>
      </p:nvGrpSpPr>
      <p:grpSpPr>
        <a:xfrm>
          <a:off x="0" y="0"/>
          <a:ext cx="0" cy="0"/>
          <a:chOff x="0" y="0"/>
          <a:chExt cx="0" cy="0"/>
        </a:xfrm>
      </p:grpSpPr>
      <p:sp>
        <p:nvSpPr>
          <p:cNvPr id="3" name="Espace réservé pour une image  2"/>
          <p:cNvSpPr>
            <a:spLocks noGrp="1"/>
          </p:cNvSpPr>
          <p:nvPr>
            <p:ph type="pic" sz="quarter" idx="11"/>
          </p:nvPr>
        </p:nvSpPr>
        <p:spPr>
          <a:xfrm>
            <a:off x="0" y="0"/>
            <a:ext cx="9144000" cy="6858000"/>
          </a:xfrm>
          <a:prstGeom prst="rect">
            <a:avLst/>
          </a:prstGeom>
        </p:spPr>
        <p:txBody>
          <a:bodyPr/>
          <a:lstStyle/>
          <a:p>
            <a:endParaRPr lang="fr-FR"/>
          </a:p>
        </p:txBody>
      </p:sp>
      <p:sp>
        <p:nvSpPr>
          <p:cNvPr id="8" name="Rectangle 7"/>
          <p:cNvSpPr/>
          <p:nvPr userDrawn="1"/>
        </p:nvSpPr>
        <p:spPr>
          <a:xfrm>
            <a:off x="0" y="0"/>
            <a:ext cx="9144000" cy="68580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rgbClr val="30284E"/>
              </a:solidFill>
            </a:endParaRPr>
          </a:p>
        </p:txBody>
      </p:sp>
      <p:pic>
        <p:nvPicPr>
          <p:cNvPr id="17" name="Image 16" descr="Logopvalpptblan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05471" y="4579815"/>
            <a:ext cx="1712363" cy="992553"/>
          </a:xfrm>
          <a:prstGeom prst="rect">
            <a:avLst/>
          </a:prstGeom>
        </p:spPr>
      </p:pic>
      <p:sp>
        <p:nvSpPr>
          <p:cNvPr id="5" name="Espace réservé du texte 2"/>
          <p:cNvSpPr>
            <a:spLocks noGrp="1"/>
          </p:cNvSpPr>
          <p:nvPr>
            <p:ph type="body" sz="quarter" idx="10" hasCustomPrompt="1"/>
          </p:nvPr>
        </p:nvSpPr>
        <p:spPr>
          <a:xfrm>
            <a:off x="0" y="4826000"/>
            <a:ext cx="7200899" cy="746368"/>
          </a:xfrm>
          <a:prstGeom prst="rect">
            <a:avLst/>
          </a:prstGeom>
          <a:solidFill>
            <a:schemeClr val="bg1"/>
          </a:solidFill>
        </p:spPr>
        <p:txBody>
          <a:bodyPr vert="horz" anchor="ctr">
            <a:noAutofit/>
          </a:bodyPr>
          <a:lstStyle>
            <a:lvl1pPr marL="0" indent="0" algn="r">
              <a:lnSpc>
                <a:spcPct val="90000"/>
              </a:lnSpc>
              <a:spcBef>
                <a:spcPts val="0"/>
              </a:spcBef>
              <a:buNone/>
              <a:defRPr sz="2400" b="1" cap="none" baseline="0">
                <a:solidFill>
                  <a:schemeClr val="tx1"/>
                </a:solidFill>
              </a:defRPr>
            </a:lvl1pPr>
          </a:lstStyle>
          <a:p>
            <a:pPr lvl="0"/>
            <a:r>
              <a:rPr lang="fr-FR" dirty="0" smtClean="0"/>
              <a:t> Titre de votre chapitre</a:t>
            </a:r>
            <a:endParaRPr lang="fr-FR" dirty="0"/>
          </a:p>
        </p:txBody>
      </p:sp>
    </p:spTree>
    <p:extLst>
      <p:ext uri="{BB962C8B-B14F-4D97-AF65-F5344CB8AC3E}">
        <p14:creationId xmlns:p14="http://schemas.microsoft.com/office/powerpoint/2010/main" val="1570667858"/>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1_Diapositive de titre">
    <p:spTree>
      <p:nvGrpSpPr>
        <p:cNvPr id="1" name=""/>
        <p:cNvGrpSpPr/>
        <p:nvPr/>
      </p:nvGrpSpPr>
      <p:grpSpPr>
        <a:xfrm>
          <a:off x="0" y="0"/>
          <a:ext cx="0" cy="0"/>
          <a:chOff x="0" y="0"/>
          <a:chExt cx="0" cy="0"/>
        </a:xfrm>
      </p:grpSpPr>
      <p:sp>
        <p:nvSpPr>
          <p:cNvPr id="6" name="Espace réservé pour une image  5"/>
          <p:cNvSpPr>
            <a:spLocks noGrp="1"/>
          </p:cNvSpPr>
          <p:nvPr>
            <p:ph type="pic" sz="quarter" idx="11"/>
          </p:nvPr>
        </p:nvSpPr>
        <p:spPr>
          <a:xfrm>
            <a:off x="0" y="0"/>
            <a:ext cx="9144000" cy="6858000"/>
          </a:xfrm>
          <a:prstGeom prst="rect">
            <a:avLst/>
          </a:prstGeom>
        </p:spPr>
        <p:txBody>
          <a:bodyPr/>
          <a:lstStyle/>
          <a:p>
            <a:endParaRPr lang="fr-FR"/>
          </a:p>
        </p:txBody>
      </p:sp>
      <p:sp>
        <p:nvSpPr>
          <p:cNvPr id="8" name="Rectangle 7"/>
          <p:cNvSpPr/>
          <p:nvPr userDrawn="1"/>
        </p:nvSpPr>
        <p:spPr>
          <a:xfrm>
            <a:off x="0" y="0"/>
            <a:ext cx="9144000" cy="68580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rgbClr val="30284E"/>
              </a:solidFill>
            </a:endParaRPr>
          </a:p>
        </p:txBody>
      </p:sp>
      <p:pic>
        <p:nvPicPr>
          <p:cNvPr id="17" name="Image 16" descr="Logopvalpptblan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05471" y="4579815"/>
            <a:ext cx="1712363" cy="992553"/>
          </a:xfrm>
          <a:prstGeom prst="rect">
            <a:avLst/>
          </a:prstGeom>
        </p:spPr>
      </p:pic>
      <p:sp>
        <p:nvSpPr>
          <p:cNvPr id="5" name="Espace réservé du texte 2"/>
          <p:cNvSpPr>
            <a:spLocks noGrp="1"/>
          </p:cNvSpPr>
          <p:nvPr>
            <p:ph type="body" sz="quarter" idx="10" hasCustomPrompt="1"/>
          </p:nvPr>
        </p:nvSpPr>
        <p:spPr>
          <a:xfrm>
            <a:off x="0" y="4826000"/>
            <a:ext cx="7200899" cy="746368"/>
          </a:xfrm>
          <a:prstGeom prst="rect">
            <a:avLst/>
          </a:prstGeom>
          <a:solidFill>
            <a:schemeClr val="bg1"/>
          </a:solidFill>
        </p:spPr>
        <p:txBody>
          <a:bodyPr vert="horz" anchor="ctr">
            <a:noAutofit/>
          </a:bodyPr>
          <a:lstStyle>
            <a:lvl1pPr marL="0" indent="0" algn="r">
              <a:lnSpc>
                <a:spcPct val="90000"/>
              </a:lnSpc>
              <a:spcBef>
                <a:spcPts val="0"/>
              </a:spcBef>
              <a:buNone/>
              <a:defRPr sz="2400" b="1" cap="none" baseline="0">
                <a:solidFill>
                  <a:schemeClr val="accent1"/>
                </a:solidFill>
              </a:defRPr>
            </a:lvl1pPr>
          </a:lstStyle>
          <a:p>
            <a:pPr lvl="0"/>
            <a:r>
              <a:rPr lang="fr-FR" dirty="0" smtClean="0"/>
              <a:t> Titre de votre chapitre</a:t>
            </a:r>
            <a:endParaRPr lang="fr-FR" dirty="0"/>
          </a:p>
        </p:txBody>
      </p:sp>
    </p:spTree>
    <p:extLst>
      <p:ext uri="{BB962C8B-B14F-4D97-AF65-F5344CB8AC3E}">
        <p14:creationId xmlns:p14="http://schemas.microsoft.com/office/powerpoint/2010/main" val="1944051552"/>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1_Disposition personnalisée">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rgbClr val="30284E"/>
              </a:solidFill>
            </a:endParaRPr>
          </a:p>
        </p:txBody>
      </p:sp>
      <p:sp>
        <p:nvSpPr>
          <p:cNvPr id="7" name="Espace réservé du contenu 2"/>
          <p:cNvSpPr>
            <a:spLocks noGrp="1"/>
          </p:cNvSpPr>
          <p:nvPr>
            <p:ph idx="1" hasCustomPrompt="1"/>
          </p:nvPr>
        </p:nvSpPr>
        <p:spPr>
          <a:xfrm>
            <a:off x="-1" y="0"/>
            <a:ext cx="9144000" cy="6858000"/>
          </a:xfrm>
          <a:prstGeom prst="rect">
            <a:avLst/>
          </a:prstGeom>
          <a:ln>
            <a:noFill/>
          </a:ln>
        </p:spPr>
        <p:txBody>
          <a:bodyPr/>
          <a:lstStyle>
            <a:lvl1pPr marL="0" indent="0">
              <a:buNone/>
              <a:defRPr baseline="0"/>
            </a:lvl1pPr>
          </a:lstStyle>
          <a:p>
            <a:pPr lvl="0"/>
            <a:r>
              <a:rPr lang="fr-FR" dirty="0"/>
              <a:t>image de fond foncée</a:t>
            </a:r>
          </a:p>
        </p:txBody>
      </p:sp>
      <p:sp>
        <p:nvSpPr>
          <p:cNvPr id="6" name="Espace réservé du texte 2"/>
          <p:cNvSpPr>
            <a:spLocks noGrp="1"/>
          </p:cNvSpPr>
          <p:nvPr>
            <p:ph type="body" sz="quarter" idx="10" hasCustomPrompt="1"/>
          </p:nvPr>
        </p:nvSpPr>
        <p:spPr>
          <a:xfrm>
            <a:off x="0" y="4826000"/>
            <a:ext cx="7200899" cy="746368"/>
          </a:xfrm>
          <a:prstGeom prst="rect">
            <a:avLst/>
          </a:prstGeom>
          <a:solidFill>
            <a:schemeClr val="bg1"/>
          </a:solidFill>
        </p:spPr>
        <p:txBody>
          <a:bodyPr vert="horz" anchor="ctr">
            <a:noAutofit/>
          </a:bodyPr>
          <a:lstStyle>
            <a:lvl1pPr marL="0" indent="0" algn="r">
              <a:lnSpc>
                <a:spcPct val="90000"/>
              </a:lnSpc>
              <a:spcBef>
                <a:spcPts val="0"/>
              </a:spcBef>
              <a:buNone/>
              <a:defRPr sz="2400" b="1" cap="none" baseline="0">
                <a:solidFill>
                  <a:schemeClr val="accent2"/>
                </a:solidFill>
              </a:defRPr>
            </a:lvl1pPr>
          </a:lstStyle>
          <a:p>
            <a:pPr lvl="0"/>
            <a:r>
              <a:rPr lang="fr-FR" dirty="0" smtClean="0"/>
              <a:t> Titre de votre chapitre</a:t>
            </a:r>
            <a:endParaRPr lang="fr-FR" dirty="0"/>
          </a:p>
        </p:txBody>
      </p:sp>
      <p:pic>
        <p:nvPicPr>
          <p:cNvPr id="8" name="Image 7" descr="Logopvalpptblan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16267" y="4579815"/>
            <a:ext cx="1712363" cy="992553"/>
          </a:xfrm>
          <a:prstGeom prst="rect">
            <a:avLst/>
          </a:prstGeom>
        </p:spPr>
      </p:pic>
    </p:spTree>
    <p:extLst>
      <p:ext uri="{BB962C8B-B14F-4D97-AF65-F5344CB8AC3E}">
        <p14:creationId xmlns:p14="http://schemas.microsoft.com/office/powerpoint/2010/main" val="804947557"/>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2_Disposition personnalisée">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rgbClr val="30284E"/>
              </a:solidFill>
            </a:endParaRPr>
          </a:p>
        </p:txBody>
      </p:sp>
      <p:sp>
        <p:nvSpPr>
          <p:cNvPr id="6" name="Espace réservé du contenu 2"/>
          <p:cNvSpPr>
            <a:spLocks noGrp="1"/>
          </p:cNvSpPr>
          <p:nvPr>
            <p:ph idx="1" hasCustomPrompt="1"/>
          </p:nvPr>
        </p:nvSpPr>
        <p:spPr>
          <a:xfrm>
            <a:off x="0" y="0"/>
            <a:ext cx="9144000" cy="6858000"/>
          </a:xfrm>
          <a:prstGeom prst="rect">
            <a:avLst/>
          </a:prstGeom>
          <a:ln>
            <a:noFill/>
          </a:ln>
        </p:spPr>
        <p:txBody>
          <a:bodyPr/>
          <a:lstStyle>
            <a:lvl1pPr marL="0" indent="0">
              <a:buNone/>
              <a:defRPr baseline="0"/>
            </a:lvl1pPr>
          </a:lstStyle>
          <a:p>
            <a:pPr lvl="0"/>
            <a:r>
              <a:rPr lang="fr-FR" dirty="0"/>
              <a:t>image de fond foncée</a:t>
            </a:r>
          </a:p>
        </p:txBody>
      </p:sp>
      <p:pic>
        <p:nvPicPr>
          <p:cNvPr id="8" name="Image 7" descr="Logopvalpptblan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05471" y="4579815"/>
            <a:ext cx="1712363" cy="992553"/>
          </a:xfrm>
          <a:prstGeom prst="rect">
            <a:avLst/>
          </a:prstGeom>
        </p:spPr>
      </p:pic>
      <p:sp>
        <p:nvSpPr>
          <p:cNvPr id="7" name="Espace réservé du texte 2"/>
          <p:cNvSpPr>
            <a:spLocks noGrp="1"/>
          </p:cNvSpPr>
          <p:nvPr>
            <p:ph type="body" sz="quarter" idx="10" hasCustomPrompt="1"/>
          </p:nvPr>
        </p:nvSpPr>
        <p:spPr>
          <a:xfrm>
            <a:off x="0" y="4826000"/>
            <a:ext cx="7200899" cy="746368"/>
          </a:xfrm>
          <a:prstGeom prst="rect">
            <a:avLst/>
          </a:prstGeom>
          <a:solidFill>
            <a:schemeClr val="bg1"/>
          </a:solidFill>
        </p:spPr>
        <p:txBody>
          <a:bodyPr vert="horz" anchor="ctr">
            <a:noAutofit/>
          </a:bodyPr>
          <a:lstStyle>
            <a:lvl1pPr marL="0" indent="0" algn="r">
              <a:lnSpc>
                <a:spcPct val="90000"/>
              </a:lnSpc>
              <a:spcBef>
                <a:spcPts val="0"/>
              </a:spcBef>
              <a:buNone/>
              <a:defRPr sz="2400" b="1" cap="none" baseline="0">
                <a:solidFill>
                  <a:schemeClr val="accent3"/>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109369670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a:xfrm>
            <a:off x="324000" y="1289751"/>
            <a:ext cx="8634530" cy="4618512"/>
          </a:xfrm>
          <a:prstGeom prst="rect">
            <a:avLst/>
          </a:prstGeom>
        </p:spPr>
        <p:txBody>
          <a:bodyPr/>
          <a:lstStyle>
            <a:lvl1pPr marL="0" marR="0" indent="0" algn="l" defTabSz="457200" rtl="0" eaLnBrk="1" fontAlgn="auto" latinLnBrk="0" hangingPunct="1">
              <a:lnSpc>
                <a:spcPct val="100000"/>
              </a:lnSpc>
              <a:spcBef>
                <a:spcPts val="55"/>
              </a:spcBef>
              <a:spcAft>
                <a:spcPts val="0"/>
              </a:spcAft>
              <a:buClrTx/>
              <a:buSzTx/>
              <a:buFont typeface="Arial"/>
              <a:buNone/>
              <a:tabLst/>
              <a:defRPr sz="1400" b="1">
                <a:solidFill>
                  <a:schemeClr val="tx1"/>
                </a:solidFill>
                <a:latin typeface="+mn-lt"/>
              </a:defRPr>
            </a:lvl1pPr>
            <a:lvl2pPr marL="457200" indent="0">
              <a:buNone/>
              <a:defRPr sz="2000">
                <a:solidFill>
                  <a:schemeClr val="tx1"/>
                </a:solidFill>
              </a:defRPr>
            </a:lvl2pPr>
            <a:lvl3pPr marL="1143000" indent="-228600">
              <a:buSzPct val="70000"/>
              <a:buFontTx/>
              <a:buBlip>
                <a:blip r:embed="rId2"/>
              </a:buBlip>
              <a:defRPr sz="2000">
                <a:solidFill>
                  <a:schemeClr val="tx1"/>
                </a:solidFill>
              </a:defRPr>
            </a:lvl3pPr>
            <a:lvl4pPr marL="1600200" indent="-228600">
              <a:buSzPct val="70000"/>
              <a:buFontTx/>
              <a:buBlip>
                <a:blip r:embed="rId2"/>
              </a:buBlip>
              <a:defRPr sz="1800">
                <a:solidFill>
                  <a:schemeClr val="tx1"/>
                </a:solidFill>
              </a:defRPr>
            </a:lvl4pPr>
          </a:lstStyle>
          <a:p>
            <a:pPr marL="0" marR="0" lvl="0" indent="0" algn="l" defTabSz="457200" rtl="0" eaLnBrk="1" fontAlgn="auto" latinLnBrk="0" hangingPunct="1">
              <a:lnSpc>
                <a:spcPct val="100000"/>
              </a:lnSpc>
              <a:spcBef>
                <a:spcPts val="55"/>
              </a:spcBef>
              <a:spcAft>
                <a:spcPts val="0"/>
              </a:spcAft>
              <a:buClrTx/>
              <a:buSzTx/>
              <a:buFont typeface="Arial"/>
              <a:buNone/>
              <a:tabLst/>
              <a:defRPr/>
            </a:pPr>
            <a:r>
              <a:rPr lang="fr-FR"/>
              <a:t>Image</a:t>
            </a:r>
          </a:p>
        </p:txBody>
      </p:sp>
      <p:sp>
        <p:nvSpPr>
          <p:cNvPr id="4" name="Titre 1"/>
          <p:cNvSpPr>
            <a:spLocks noGrp="1"/>
          </p:cNvSpPr>
          <p:nvPr>
            <p:ph type="title" hasCustomPrompt="1"/>
          </p:nvPr>
        </p:nvSpPr>
        <p:spPr>
          <a:xfrm>
            <a:off x="324000" y="196465"/>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
        <p:nvSpPr>
          <p:cNvPr id="5" name="Rectangle 4"/>
          <p:cNvSpPr/>
          <p:nvPr userDrawn="1"/>
        </p:nvSpPr>
        <p:spPr>
          <a:xfrm>
            <a:off x="7874000" y="6007652"/>
            <a:ext cx="1270000" cy="8503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200" dirty="0"/>
          </a:p>
        </p:txBody>
      </p:sp>
    </p:spTree>
    <p:extLst>
      <p:ext uri="{BB962C8B-B14F-4D97-AF65-F5344CB8AC3E}">
        <p14:creationId xmlns:p14="http://schemas.microsoft.com/office/powerpoint/2010/main" val="3739169451"/>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3_Disposition personnalisée">
    <p:spTree>
      <p:nvGrpSpPr>
        <p:cNvPr id="1" name=""/>
        <p:cNvGrpSpPr/>
        <p:nvPr/>
      </p:nvGrpSpPr>
      <p:grpSpPr>
        <a:xfrm>
          <a:off x="0" y="0"/>
          <a:ext cx="0" cy="0"/>
          <a:chOff x="0" y="0"/>
          <a:chExt cx="0" cy="0"/>
        </a:xfrm>
      </p:grpSpPr>
      <p:sp>
        <p:nvSpPr>
          <p:cNvPr id="4" name="Espace réservé pour une image  3"/>
          <p:cNvSpPr>
            <a:spLocks noGrp="1"/>
          </p:cNvSpPr>
          <p:nvPr>
            <p:ph type="pic" sz="quarter" idx="11"/>
          </p:nvPr>
        </p:nvSpPr>
        <p:spPr>
          <a:xfrm>
            <a:off x="0" y="0"/>
            <a:ext cx="9144000" cy="6858000"/>
          </a:xfrm>
          <a:prstGeom prst="rect">
            <a:avLst/>
          </a:prstGeom>
        </p:spPr>
        <p:txBody>
          <a:bodyPr vert="horz"/>
          <a:lstStyle/>
          <a:p>
            <a:endParaRPr lang="fr-FR"/>
          </a:p>
        </p:txBody>
      </p:sp>
      <p:pic>
        <p:nvPicPr>
          <p:cNvPr id="8" name="Image 7" descr="Logopvalpp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15199" y="4580664"/>
            <a:ext cx="1695938" cy="983031"/>
          </a:xfrm>
          <a:prstGeom prst="rect">
            <a:avLst/>
          </a:prstGeom>
        </p:spPr>
      </p:pic>
      <p:sp>
        <p:nvSpPr>
          <p:cNvPr id="6" name="Espace réservé du texte 2"/>
          <p:cNvSpPr>
            <a:spLocks noGrp="1"/>
          </p:cNvSpPr>
          <p:nvPr>
            <p:ph type="body" sz="quarter" idx="10" hasCustomPrompt="1"/>
          </p:nvPr>
        </p:nvSpPr>
        <p:spPr>
          <a:xfrm>
            <a:off x="0" y="4825999"/>
            <a:ext cx="7200899" cy="737695"/>
          </a:xfrm>
          <a:prstGeom prst="rect">
            <a:avLst/>
          </a:prstGeom>
          <a:solidFill>
            <a:schemeClr val="tx1"/>
          </a:solidFill>
        </p:spPr>
        <p:txBody>
          <a:bodyPr vert="horz" anchor="ctr">
            <a:noAutofit/>
          </a:bodyPr>
          <a:lstStyle>
            <a:lvl1pPr marL="0" indent="0" algn="r">
              <a:lnSpc>
                <a:spcPct val="90000"/>
              </a:lnSpc>
              <a:spcBef>
                <a:spcPts val="0"/>
              </a:spcBef>
              <a:buNone/>
              <a:defRPr sz="2400" b="1" cap="none" baseline="0">
                <a:solidFill>
                  <a:schemeClr val="bg1"/>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1922067109"/>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5_Disposition personnalisée">
    <p:spTree>
      <p:nvGrpSpPr>
        <p:cNvPr id="1" name=""/>
        <p:cNvGrpSpPr/>
        <p:nvPr/>
      </p:nvGrpSpPr>
      <p:grpSpPr>
        <a:xfrm>
          <a:off x="0" y="0"/>
          <a:ext cx="0" cy="0"/>
          <a:chOff x="0" y="0"/>
          <a:chExt cx="0" cy="0"/>
        </a:xfrm>
      </p:grpSpPr>
      <p:sp>
        <p:nvSpPr>
          <p:cNvPr id="7" name="Espace réservé pour une image  3"/>
          <p:cNvSpPr>
            <a:spLocks noGrp="1"/>
          </p:cNvSpPr>
          <p:nvPr>
            <p:ph type="pic" sz="quarter" idx="11"/>
          </p:nvPr>
        </p:nvSpPr>
        <p:spPr>
          <a:xfrm>
            <a:off x="0" y="0"/>
            <a:ext cx="9144000" cy="6858000"/>
          </a:xfrm>
          <a:prstGeom prst="rect">
            <a:avLst/>
          </a:prstGeom>
        </p:spPr>
        <p:txBody>
          <a:bodyPr vert="horz"/>
          <a:lstStyle/>
          <a:p>
            <a:endParaRPr lang="fr-FR"/>
          </a:p>
        </p:txBody>
      </p:sp>
      <p:pic>
        <p:nvPicPr>
          <p:cNvPr id="8" name="Image 7" descr="Logopvalpp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15199" y="4580664"/>
            <a:ext cx="1695938" cy="983031"/>
          </a:xfrm>
          <a:prstGeom prst="rect">
            <a:avLst/>
          </a:prstGeom>
        </p:spPr>
      </p:pic>
      <p:sp>
        <p:nvSpPr>
          <p:cNvPr id="6" name="Espace réservé du texte 2"/>
          <p:cNvSpPr>
            <a:spLocks noGrp="1"/>
          </p:cNvSpPr>
          <p:nvPr>
            <p:ph type="body" sz="quarter" idx="10" hasCustomPrompt="1"/>
          </p:nvPr>
        </p:nvSpPr>
        <p:spPr>
          <a:xfrm>
            <a:off x="0" y="4825999"/>
            <a:ext cx="7200899" cy="737695"/>
          </a:xfrm>
          <a:prstGeom prst="rect">
            <a:avLst/>
          </a:prstGeom>
          <a:solidFill>
            <a:schemeClr val="accent1"/>
          </a:solidFill>
        </p:spPr>
        <p:txBody>
          <a:bodyPr vert="horz" anchor="ctr">
            <a:noAutofit/>
          </a:bodyPr>
          <a:lstStyle>
            <a:lvl1pPr marL="0" indent="0" algn="r">
              <a:lnSpc>
                <a:spcPct val="90000"/>
              </a:lnSpc>
              <a:spcBef>
                <a:spcPts val="0"/>
              </a:spcBef>
              <a:buNone/>
              <a:defRPr sz="2400" b="1" cap="none" baseline="0">
                <a:solidFill>
                  <a:schemeClr val="bg1"/>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4213450377"/>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1_Titre et contenu">
    <p:spTree>
      <p:nvGrpSpPr>
        <p:cNvPr id="1" name=""/>
        <p:cNvGrpSpPr/>
        <p:nvPr/>
      </p:nvGrpSpPr>
      <p:grpSpPr>
        <a:xfrm>
          <a:off x="0" y="0"/>
          <a:ext cx="0" cy="0"/>
          <a:chOff x="0" y="0"/>
          <a:chExt cx="0" cy="0"/>
        </a:xfrm>
      </p:grpSpPr>
      <p:sp>
        <p:nvSpPr>
          <p:cNvPr id="7" name="Espace réservé pour une image  3"/>
          <p:cNvSpPr>
            <a:spLocks noGrp="1"/>
          </p:cNvSpPr>
          <p:nvPr>
            <p:ph type="pic" sz="quarter" idx="11"/>
          </p:nvPr>
        </p:nvSpPr>
        <p:spPr>
          <a:xfrm>
            <a:off x="0" y="0"/>
            <a:ext cx="9144000" cy="6858000"/>
          </a:xfrm>
          <a:prstGeom prst="rect">
            <a:avLst/>
          </a:prstGeom>
        </p:spPr>
        <p:txBody>
          <a:bodyPr vert="horz"/>
          <a:lstStyle/>
          <a:p>
            <a:endParaRPr lang="fr-FR"/>
          </a:p>
        </p:txBody>
      </p:sp>
      <p:pic>
        <p:nvPicPr>
          <p:cNvPr id="6" name="Image 5" descr="Logopvalpp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15199" y="4580664"/>
            <a:ext cx="1695938" cy="983031"/>
          </a:xfrm>
          <a:prstGeom prst="rect">
            <a:avLst/>
          </a:prstGeom>
        </p:spPr>
      </p:pic>
      <p:sp>
        <p:nvSpPr>
          <p:cNvPr id="5" name="Espace réservé du texte 2"/>
          <p:cNvSpPr>
            <a:spLocks noGrp="1"/>
          </p:cNvSpPr>
          <p:nvPr>
            <p:ph type="body" sz="quarter" idx="10" hasCustomPrompt="1"/>
          </p:nvPr>
        </p:nvSpPr>
        <p:spPr>
          <a:xfrm>
            <a:off x="0" y="4825999"/>
            <a:ext cx="7200899" cy="737695"/>
          </a:xfrm>
          <a:prstGeom prst="rect">
            <a:avLst/>
          </a:prstGeom>
          <a:solidFill>
            <a:schemeClr val="accent2"/>
          </a:solidFill>
        </p:spPr>
        <p:txBody>
          <a:bodyPr vert="horz" anchor="ctr">
            <a:noAutofit/>
          </a:bodyPr>
          <a:lstStyle>
            <a:lvl1pPr marL="0" indent="0" algn="r">
              <a:lnSpc>
                <a:spcPct val="90000"/>
              </a:lnSpc>
              <a:spcBef>
                <a:spcPts val="0"/>
              </a:spcBef>
              <a:buNone/>
              <a:defRPr sz="2400" b="1" cap="none" baseline="0">
                <a:solidFill>
                  <a:schemeClr val="bg1"/>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571309486"/>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4_Disposition personnalisée">
    <p:spTree>
      <p:nvGrpSpPr>
        <p:cNvPr id="1" name=""/>
        <p:cNvGrpSpPr/>
        <p:nvPr/>
      </p:nvGrpSpPr>
      <p:grpSpPr>
        <a:xfrm>
          <a:off x="0" y="0"/>
          <a:ext cx="0" cy="0"/>
          <a:chOff x="0" y="0"/>
          <a:chExt cx="0" cy="0"/>
        </a:xfrm>
      </p:grpSpPr>
      <p:sp>
        <p:nvSpPr>
          <p:cNvPr id="6" name="Espace réservé pour une image  3"/>
          <p:cNvSpPr>
            <a:spLocks noGrp="1"/>
          </p:cNvSpPr>
          <p:nvPr>
            <p:ph type="pic" sz="quarter" idx="11"/>
          </p:nvPr>
        </p:nvSpPr>
        <p:spPr>
          <a:xfrm>
            <a:off x="0" y="0"/>
            <a:ext cx="9144000" cy="6858000"/>
          </a:xfrm>
          <a:prstGeom prst="rect">
            <a:avLst/>
          </a:prstGeom>
        </p:spPr>
        <p:txBody>
          <a:bodyPr vert="horz"/>
          <a:lstStyle/>
          <a:p>
            <a:endParaRPr lang="fr-FR"/>
          </a:p>
        </p:txBody>
      </p:sp>
      <p:pic>
        <p:nvPicPr>
          <p:cNvPr id="5" name="Image 4" descr="Logopvalpptblan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76831" y="4634768"/>
            <a:ext cx="1344636" cy="779404"/>
          </a:xfrm>
          <a:prstGeom prst="rect">
            <a:avLst/>
          </a:prstGeom>
        </p:spPr>
      </p:pic>
      <p:pic>
        <p:nvPicPr>
          <p:cNvPr id="8" name="Image 7" descr="Logopvalppt.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15199" y="4580664"/>
            <a:ext cx="1695938" cy="983031"/>
          </a:xfrm>
          <a:prstGeom prst="rect">
            <a:avLst/>
          </a:prstGeom>
        </p:spPr>
      </p:pic>
      <p:sp>
        <p:nvSpPr>
          <p:cNvPr id="7" name="Espace réservé du texte 2"/>
          <p:cNvSpPr>
            <a:spLocks noGrp="1"/>
          </p:cNvSpPr>
          <p:nvPr>
            <p:ph type="body" sz="quarter" idx="10" hasCustomPrompt="1"/>
          </p:nvPr>
        </p:nvSpPr>
        <p:spPr>
          <a:xfrm>
            <a:off x="0" y="4825999"/>
            <a:ext cx="7200899" cy="737695"/>
          </a:xfrm>
          <a:prstGeom prst="rect">
            <a:avLst/>
          </a:prstGeom>
          <a:solidFill>
            <a:schemeClr val="accent3"/>
          </a:solidFill>
        </p:spPr>
        <p:txBody>
          <a:bodyPr vert="horz" anchor="ctr">
            <a:noAutofit/>
          </a:bodyPr>
          <a:lstStyle>
            <a:lvl1pPr marL="0" indent="0" algn="r">
              <a:lnSpc>
                <a:spcPct val="90000"/>
              </a:lnSpc>
              <a:spcBef>
                <a:spcPts val="0"/>
              </a:spcBef>
              <a:buNone/>
              <a:defRPr sz="2400" b="1" cap="none" baseline="0">
                <a:solidFill>
                  <a:schemeClr val="bg1"/>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40662098"/>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6_Disposition personnalisée">
    <p:spTree>
      <p:nvGrpSpPr>
        <p:cNvPr id="1" name=""/>
        <p:cNvGrpSpPr/>
        <p:nvPr/>
      </p:nvGrpSpPr>
      <p:grpSpPr>
        <a:xfrm>
          <a:off x="0" y="0"/>
          <a:ext cx="0" cy="0"/>
          <a:chOff x="0" y="0"/>
          <a:chExt cx="0" cy="0"/>
        </a:xfrm>
      </p:grpSpPr>
      <p:sp>
        <p:nvSpPr>
          <p:cNvPr id="8" name="Espace réservé pour une image  3"/>
          <p:cNvSpPr>
            <a:spLocks noGrp="1"/>
          </p:cNvSpPr>
          <p:nvPr>
            <p:ph type="pic" sz="quarter" idx="11"/>
          </p:nvPr>
        </p:nvSpPr>
        <p:spPr>
          <a:xfrm>
            <a:off x="0" y="0"/>
            <a:ext cx="9144000" cy="6858000"/>
          </a:xfrm>
          <a:prstGeom prst="rect">
            <a:avLst/>
          </a:prstGeom>
        </p:spPr>
        <p:txBody>
          <a:bodyPr vert="horz"/>
          <a:lstStyle/>
          <a:p>
            <a:endParaRPr lang="fr-FR"/>
          </a:p>
        </p:txBody>
      </p:sp>
      <p:pic>
        <p:nvPicPr>
          <p:cNvPr id="11" name="Image 10" descr="Logopvalpptblan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05471" y="4579815"/>
            <a:ext cx="1712363" cy="992553"/>
          </a:xfrm>
          <a:prstGeom prst="rect">
            <a:avLst/>
          </a:prstGeom>
        </p:spPr>
      </p:pic>
      <p:sp>
        <p:nvSpPr>
          <p:cNvPr id="5" name="Espace réservé du texte 2"/>
          <p:cNvSpPr>
            <a:spLocks noGrp="1"/>
          </p:cNvSpPr>
          <p:nvPr>
            <p:ph type="body" sz="quarter" idx="10" hasCustomPrompt="1"/>
          </p:nvPr>
        </p:nvSpPr>
        <p:spPr>
          <a:xfrm>
            <a:off x="0" y="4825999"/>
            <a:ext cx="7200899" cy="737695"/>
          </a:xfrm>
          <a:prstGeom prst="rect">
            <a:avLst/>
          </a:prstGeom>
          <a:solidFill>
            <a:schemeClr val="bg1"/>
          </a:solidFill>
        </p:spPr>
        <p:txBody>
          <a:bodyPr vert="horz" anchor="ctr">
            <a:noAutofit/>
          </a:bodyPr>
          <a:lstStyle>
            <a:lvl1pPr marL="0" indent="0" algn="r">
              <a:lnSpc>
                <a:spcPct val="90000"/>
              </a:lnSpc>
              <a:spcBef>
                <a:spcPts val="0"/>
              </a:spcBef>
              <a:buNone/>
              <a:defRPr sz="2400" b="1" cap="none" baseline="0">
                <a:solidFill>
                  <a:schemeClr val="tx1"/>
                </a:solidFill>
              </a:defRPr>
            </a:lvl1pPr>
          </a:lstStyle>
          <a:p>
            <a:pPr lvl="0"/>
            <a:r>
              <a:rPr lang="fr-FR" dirty="0"/>
              <a:t> </a:t>
            </a:r>
            <a:r>
              <a:rPr lang="fr-FR" dirty="0" smtClean="0"/>
              <a:t>Titre de votre chapitre</a:t>
            </a:r>
            <a:endParaRPr lang="fr-FR" dirty="0"/>
          </a:p>
        </p:txBody>
      </p:sp>
    </p:spTree>
    <p:extLst>
      <p:ext uri="{BB962C8B-B14F-4D97-AF65-F5344CB8AC3E}">
        <p14:creationId xmlns:p14="http://schemas.microsoft.com/office/powerpoint/2010/main" val="4044940769"/>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2_Diapositive de titre">
    <p:spTree>
      <p:nvGrpSpPr>
        <p:cNvPr id="1" name=""/>
        <p:cNvGrpSpPr/>
        <p:nvPr/>
      </p:nvGrpSpPr>
      <p:grpSpPr>
        <a:xfrm>
          <a:off x="0" y="0"/>
          <a:ext cx="0" cy="0"/>
          <a:chOff x="0" y="0"/>
          <a:chExt cx="0" cy="0"/>
        </a:xfrm>
      </p:grpSpPr>
      <p:sp>
        <p:nvSpPr>
          <p:cNvPr id="9" name="Rectangle 8"/>
          <p:cNvSpPr/>
          <p:nvPr userDrawn="1"/>
        </p:nvSpPr>
        <p:spPr>
          <a:xfrm>
            <a:off x="0" y="4715933"/>
            <a:ext cx="9144000" cy="13038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10" name="Rectangle 9"/>
          <p:cNvSpPr/>
          <p:nvPr userDrawn="1"/>
        </p:nvSpPr>
        <p:spPr>
          <a:xfrm>
            <a:off x="0" y="0"/>
            <a:ext cx="9144000" cy="4715933"/>
          </a:xfrm>
          <a:prstGeom prst="rect">
            <a:avLst/>
          </a:prstGeom>
          <a:solidFill>
            <a:srgbClr val="3C3C3B"/>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rgbClr val="30284E"/>
              </a:solidFill>
            </a:endParaRPr>
          </a:p>
        </p:txBody>
      </p:sp>
      <p:pic>
        <p:nvPicPr>
          <p:cNvPr id="12" name="Image 11" descr="Logopvalpp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05829" y="4940054"/>
            <a:ext cx="1549209" cy="897981"/>
          </a:xfrm>
          <a:prstGeom prst="rect">
            <a:avLst/>
          </a:prstGeom>
        </p:spPr>
      </p:pic>
      <p:sp>
        <p:nvSpPr>
          <p:cNvPr id="14" name="Rectangle 13"/>
          <p:cNvSpPr/>
          <p:nvPr userDrawn="1"/>
        </p:nvSpPr>
        <p:spPr>
          <a:xfrm>
            <a:off x="0" y="6019800"/>
            <a:ext cx="9144000" cy="838200"/>
          </a:xfrm>
          <a:prstGeom prst="rect">
            <a:avLst/>
          </a:prstGeom>
          <a:solidFill>
            <a:srgbClr val="3C3C3B"/>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rgbClr val="30284E"/>
              </a:solidFill>
            </a:endParaRPr>
          </a:p>
        </p:txBody>
      </p:sp>
      <p:sp>
        <p:nvSpPr>
          <p:cNvPr id="16" name="Espace réservé du texte 15"/>
          <p:cNvSpPr>
            <a:spLocks noGrp="1"/>
          </p:cNvSpPr>
          <p:nvPr>
            <p:ph type="body" sz="quarter" idx="10" hasCustomPrompt="1"/>
          </p:nvPr>
        </p:nvSpPr>
        <p:spPr>
          <a:xfrm>
            <a:off x="6360685" y="5127072"/>
            <a:ext cx="1728000" cy="288000"/>
          </a:xfrm>
          <a:prstGeom prst="rect">
            <a:avLst/>
          </a:prstGeom>
        </p:spPr>
        <p:txBody>
          <a:bodyPr lIns="0" tIns="0" rIns="0" bIns="0"/>
          <a:lstStyle>
            <a:lvl1pPr marL="0" indent="0">
              <a:spcBef>
                <a:spcPts val="0"/>
              </a:spcBef>
              <a:buNone/>
              <a:defRPr sz="1800"/>
            </a:lvl1pPr>
            <a:lvl5pPr marL="0" indent="0" algn="l">
              <a:spcBef>
                <a:spcPts val="0"/>
              </a:spcBef>
              <a:buNone/>
              <a:defRPr sz="1800" b="0" baseline="0">
                <a:solidFill>
                  <a:srgbClr val="3C3C3B"/>
                </a:solidFill>
              </a:defRPr>
            </a:lvl5pPr>
          </a:lstStyle>
          <a:p>
            <a:pPr lvl="4"/>
            <a:r>
              <a:rPr lang="fr-FR" dirty="0" smtClean="0"/>
              <a:t>06 00 00 00 00</a:t>
            </a:r>
          </a:p>
        </p:txBody>
      </p:sp>
      <p:sp>
        <p:nvSpPr>
          <p:cNvPr id="18" name="Espace réservé du texte 17"/>
          <p:cNvSpPr>
            <a:spLocks noGrp="1"/>
          </p:cNvSpPr>
          <p:nvPr>
            <p:ph type="body" sz="quarter" idx="11" hasCustomPrompt="1"/>
          </p:nvPr>
        </p:nvSpPr>
        <p:spPr>
          <a:xfrm>
            <a:off x="4697369" y="4845715"/>
            <a:ext cx="4064000" cy="276619"/>
          </a:xfrm>
          <a:prstGeom prst="rect">
            <a:avLst/>
          </a:prstGeom>
        </p:spPr>
        <p:txBody>
          <a:bodyPr/>
          <a:lstStyle>
            <a:lvl1pPr marL="0" indent="0">
              <a:buNone/>
              <a:defRPr sz="1800" b="1" baseline="0">
                <a:solidFill>
                  <a:srgbClr val="3C3C3B"/>
                </a:solidFill>
              </a:defRPr>
            </a:lvl1pPr>
          </a:lstStyle>
          <a:p>
            <a:pPr lvl="0"/>
            <a:r>
              <a:rPr lang="fr-FR" dirty="0" smtClean="0"/>
              <a:t>Nom Prénom - Fonction</a:t>
            </a:r>
            <a:endParaRPr lang="fr-FR" dirty="0"/>
          </a:p>
        </p:txBody>
      </p:sp>
      <p:sp>
        <p:nvSpPr>
          <p:cNvPr id="19" name="ZoneTexte 18"/>
          <p:cNvSpPr txBox="1"/>
          <p:nvPr userDrawn="1"/>
        </p:nvSpPr>
        <p:spPr>
          <a:xfrm>
            <a:off x="4696994" y="5344068"/>
            <a:ext cx="4064375" cy="369332"/>
          </a:xfrm>
          <a:prstGeom prst="rect">
            <a:avLst/>
          </a:prstGeom>
          <a:noFill/>
        </p:spPr>
        <p:txBody>
          <a:bodyPr wrap="square" rtlCol="0">
            <a:spAutoFit/>
          </a:bodyPr>
          <a:lstStyle/>
          <a:p>
            <a:r>
              <a:rPr lang="fr-FR" dirty="0" smtClean="0">
                <a:solidFill>
                  <a:srgbClr val="3C3C3B"/>
                </a:solidFill>
              </a:rPr>
              <a:t>46, avenue Kléber – 75 116 Paris</a:t>
            </a:r>
            <a:endParaRPr lang="fr-FR" dirty="0">
              <a:solidFill>
                <a:srgbClr val="3C3C3B"/>
              </a:solidFill>
            </a:endParaRPr>
          </a:p>
        </p:txBody>
      </p:sp>
      <p:sp>
        <p:nvSpPr>
          <p:cNvPr id="11" name="Espace réservé pour une image  8"/>
          <p:cNvSpPr>
            <a:spLocks noGrp="1" noChangeAspect="1"/>
          </p:cNvSpPr>
          <p:nvPr>
            <p:ph type="pic" sz="quarter" idx="12"/>
          </p:nvPr>
        </p:nvSpPr>
        <p:spPr>
          <a:xfrm>
            <a:off x="1171491" y="4562475"/>
            <a:ext cx="1368888" cy="1610784"/>
          </a:xfrm>
          <a:prstGeom prst="rect">
            <a:avLst/>
          </a:prstGeom>
        </p:spPr>
        <p:txBody>
          <a:bodyPr/>
          <a:lstStyle>
            <a:lvl1pPr>
              <a:defRPr sz="1000"/>
            </a:lvl1pPr>
          </a:lstStyle>
          <a:p>
            <a:endParaRPr lang="fr-FR" dirty="0"/>
          </a:p>
        </p:txBody>
      </p:sp>
      <p:sp>
        <p:nvSpPr>
          <p:cNvPr id="2" name="Rectangle 1"/>
          <p:cNvSpPr/>
          <p:nvPr userDrawn="1"/>
        </p:nvSpPr>
        <p:spPr>
          <a:xfrm>
            <a:off x="0" y="1966578"/>
            <a:ext cx="9144000" cy="830997"/>
          </a:xfrm>
          <a:prstGeom prst="rect">
            <a:avLst/>
          </a:prstGeom>
        </p:spPr>
        <p:txBody>
          <a:bodyPr wrap="square">
            <a:spAutoFit/>
          </a:bodyPr>
          <a:lstStyle/>
          <a:p>
            <a:pPr algn="ctr"/>
            <a:r>
              <a:rPr lang="fr-FR" sz="2400" dirty="0" smtClean="0">
                <a:solidFill>
                  <a:prstClr val="white"/>
                </a:solidFill>
              </a:rPr>
              <a:t>Poursuivre notre échange et avancer ensemble</a:t>
            </a:r>
          </a:p>
          <a:p>
            <a:pPr algn="ctr"/>
            <a:r>
              <a:rPr lang="fr-FR" sz="2400" dirty="0" smtClean="0">
                <a:solidFill>
                  <a:prstClr val="white"/>
                </a:solidFill>
              </a:rPr>
              <a:t>pour vous aider à créer votre Monde de Performance</a:t>
            </a:r>
          </a:p>
        </p:txBody>
      </p:sp>
      <p:sp>
        <p:nvSpPr>
          <p:cNvPr id="13" name="ZoneTexte 12"/>
          <p:cNvSpPr txBox="1"/>
          <p:nvPr userDrawn="1"/>
        </p:nvSpPr>
        <p:spPr>
          <a:xfrm>
            <a:off x="4784943" y="5127072"/>
            <a:ext cx="1728592" cy="288000"/>
          </a:xfrm>
          <a:prstGeom prst="rect">
            <a:avLst/>
          </a:prstGeom>
          <a:noFill/>
        </p:spPr>
        <p:txBody>
          <a:bodyPr wrap="square" lIns="0" tIns="0" rIns="0" bIns="0" rtlCol="0">
            <a:spAutoFit/>
          </a:bodyPr>
          <a:lstStyle/>
          <a:p>
            <a:r>
              <a:rPr lang="fr-FR" dirty="0" smtClean="0">
                <a:solidFill>
                  <a:srgbClr val="3C3C3B"/>
                </a:solidFill>
              </a:rPr>
              <a:t>01 44 34 23 00 – </a:t>
            </a:r>
            <a:endParaRPr lang="fr-FR" dirty="0">
              <a:solidFill>
                <a:srgbClr val="3C3C3B"/>
              </a:solidFill>
            </a:endParaRPr>
          </a:p>
        </p:txBody>
      </p:sp>
    </p:spTree>
    <p:extLst>
      <p:ext uri="{BB962C8B-B14F-4D97-AF65-F5344CB8AC3E}">
        <p14:creationId xmlns:p14="http://schemas.microsoft.com/office/powerpoint/2010/main" val="1707210204"/>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7_Diapositive de titre">
    <p:spTree>
      <p:nvGrpSpPr>
        <p:cNvPr id="1" name=""/>
        <p:cNvGrpSpPr/>
        <p:nvPr/>
      </p:nvGrpSpPr>
      <p:grpSpPr>
        <a:xfrm>
          <a:off x="0" y="0"/>
          <a:ext cx="0" cy="0"/>
          <a:chOff x="0" y="0"/>
          <a:chExt cx="0" cy="0"/>
        </a:xfrm>
      </p:grpSpPr>
      <p:sp>
        <p:nvSpPr>
          <p:cNvPr id="11" name="Espace réservé du contenu 2"/>
          <p:cNvSpPr>
            <a:spLocks noGrp="1"/>
          </p:cNvSpPr>
          <p:nvPr>
            <p:ph idx="14" hasCustomPrompt="1"/>
          </p:nvPr>
        </p:nvSpPr>
        <p:spPr>
          <a:xfrm>
            <a:off x="432000" y="5184000"/>
            <a:ext cx="2304000" cy="648000"/>
          </a:xfrm>
          <a:prstGeom prst="rect">
            <a:avLst/>
          </a:prstGeom>
          <a:ln>
            <a:noFill/>
          </a:ln>
        </p:spPr>
        <p:txBody>
          <a:bodyPr/>
          <a:lstStyle>
            <a:lvl1pPr marL="0" indent="0" algn="ctr">
              <a:buNone/>
              <a:defRPr baseline="0"/>
            </a:lvl1pPr>
          </a:lstStyle>
          <a:p>
            <a:pPr lvl="0"/>
            <a:r>
              <a:rPr lang="fr-FR" dirty="0"/>
              <a:t>logo client</a:t>
            </a:r>
          </a:p>
        </p:txBody>
      </p:sp>
      <p:sp>
        <p:nvSpPr>
          <p:cNvPr id="12" name="Espace réservé du texte 7"/>
          <p:cNvSpPr>
            <a:spLocks noGrp="1"/>
          </p:cNvSpPr>
          <p:nvPr>
            <p:ph type="body" sz="quarter" idx="15" hasCustomPrompt="1"/>
          </p:nvPr>
        </p:nvSpPr>
        <p:spPr>
          <a:xfrm>
            <a:off x="1" y="2268000"/>
            <a:ext cx="9143999" cy="1044000"/>
          </a:xfrm>
          <a:prstGeom prst="rect">
            <a:avLst/>
          </a:prstGeom>
          <a:solidFill>
            <a:schemeClr val="bg1"/>
          </a:solidFill>
          <a:ln>
            <a:noFill/>
          </a:ln>
        </p:spPr>
        <p:txBody>
          <a:bodyPr vert="horz" lIns="396000" tIns="0" rIns="324000" anchor="ctr"/>
          <a:lstStyle>
            <a:lvl1pPr marL="0" indent="0" algn="l">
              <a:lnSpc>
                <a:spcPct val="80000"/>
              </a:lnSpc>
              <a:spcBef>
                <a:spcPts val="0"/>
              </a:spcBef>
              <a:spcAft>
                <a:spcPts val="0"/>
              </a:spcAft>
              <a:buNone/>
              <a:defRPr sz="3600" b="1" cap="none" baseline="0">
                <a:solidFill>
                  <a:schemeClr val="tx1"/>
                </a:solidFill>
              </a:defRPr>
            </a:lvl1pPr>
          </a:lstStyle>
          <a:p>
            <a:pPr lvl="0"/>
            <a:r>
              <a:rPr lang="fr-FR" dirty="0" smtClean="0"/>
              <a:t>UN TITRE RATIONNEL </a:t>
            </a:r>
            <a:br>
              <a:rPr lang="fr-FR" dirty="0" smtClean="0"/>
            </a:br>
            <a:r>
              <a:rPr lang="fr-FR" dirty="0" smtClean="0"/>
              <a:t>« CERVEAU GAUCHE »</a:t>
            </a:r>
          </a:p>
        </p:txBody>
      </p:sp>
      <p:sp>
        <p:nvSpPr>
          <p:cNvPr id="13" name="Espace réservé du texte 13"/>
          <p:cNvSpPr>
            <a:spLocks noGrp="1"/>
          </p:cNvSpPr>
          <p:nvPr>
            <p:ph type="body" sz="quarter" idx="16" hasCustomPrompt="1"/>
          </p:nvPr>
        </p:nvSpPr>
        <p:spPr>
          <a:xfrm>
            <a:off x="3240000" y="4356000"/>
            <a:ext cx="5904000" cy="1476000"/>
          </a:xfrm>
          <a:prstGeom prst="rect">
            <a:avLst/>
          </a:prstGeom>
          <a:solidFill>
            <a:schemeClr val="accent3"/>
          </a:solidFill>
        </p:spPr>
        <p:txBody>
          <a:bodyPr vert="horz" lIns="396000" rIns="324000" anchor="ctr"/>
          <a:lstStyle>
            <a:lvl1pPr marL="0" indent="0" algn="just">
              <a:lnSpc>
                <a:spcPct val="90000"/>
              </a:lnSpc>
              <a:spcBef>
                <a:spcPts val="0"/>
              </a:spcBef>
              <a:buNone/>
              <a:defRPr sz="1800" cap="none" spc="0" baseline="0">
                <a:solidFill>
                  <a:schemeClr val="bg1"/>
                </a:solidFill>
              </a:defRPr>
            </a:lvl1pPr>
          </a:lstStyle>
          <a:p>
            <a:pPr lvl="0"/>
            <a:r>
              <a:rPr lang="fr-FR" dirty="0" smtClean="0"/>
              <a:t>Une phrase émotionnelle « cerveau droit »</a:t>
            </a:r>
          </a:p>
          <a:p>
            <a:pPr lvl="0"/>
            <a:r>
              <a:rPr lang="fr-FR" dirty="0" smtClean="0"/>
              <a:t>deuxieme ligne</a:t>
            </a:r>
          </a:p>
        </p:txBody>
      </p:sp>
      <p:pic>
        <p:nvPicPr>
          <p:cNvPr id="15" name="Image 14" descr="Logopvalpp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0421" y="283846"/>
            <a:ext cx="1951569" cy="1131203"/>
          </a:xfrm>
          <a:prstGeom prst="rect">
            <a:avLst/>
          </a:prstGeom>
        </p:spPr>
      </p:pic>
      <p:sp>
        <p:nvSpPr>
          <p:cNvPr id="14" name="Espace réservé du contenu 13"/>
          <p:cNvSpPr>
            <a:spLocks noGrp="1"/>
          </p:cNvSpPr>
          <p:nvPr>
            <p:ph sz="quarter" idx="17" hasCustomPrompt="1"/>
          </p:nvPr>
        </p:nvSpPr>
        <p:spPr>
          <a:xfrm>
            <a:off x="7128000" y="5723999"/>
            <a:ext cx="2016000" cy="334800"/>
          </a:xfrm>
          <a:prstGeom prst="rect">
            <a:avLst/>
          </a:prstGeom>
          <a:solidFill>
            <a:schemeClr val="tx1"/>
          </a:solidFill>
        </p:spPr>
        <p:txBody>
          <a:bodyPr wrap="none" lIns="0" rIns="324000">
            <a:noAutofit/>
          </a:bodyPr>
          <a:lstStyle>
            <a:lvl3pPr marL="914400" marR="0" indent="0" algn="r" defTabSz="457200" rtl="0" eaLnBrk="1" fontAlgn="auto" latinLnBrk="0" hangingPunct="1">
              <a:lnSpc>
                <a:spcPct val="100000"/>
              </a:lnSpc>
              <a:spcBef>
                <a:spcPct val="20000"/>
              </a:spcBef>
              <a:spcAft>
                <a:spcPts val="0"/>
              </a:spcAft>
              <a:buClrTx/>
              <a:buSzTx/>
              <a:buFont typeface="Arial"/>
              <a:buNone/>
              <a:tabLst/>
              <a:defRPr sz="1400" baseline="0">
                <a:solidFill>
                  <a:schemeClr val="bg1"/>
                </a:solidFill>
              </a:defRPr>
            </a:lvl3pPr>
          </a:lstStyle>
          <a:p>
            <a:pPr marL="914400" marR="0" lvl="2" indent="0" algn="r" defTabSz="457200" rtl="0" eaLnBrk="1" fontAlgn="auto" latinLnBrk="0" hangingPunct="1">
              <a:lnSpc>
                <a:spcPct val="100000"/>
              </a:lnSpc>
              <a:spcBef>
                <a:spcPct val="20000"/>
              </a:spcBef>
              <a:spcAft>
                <a:spcPts val="0"/>
              </a:spcAft>
              <a:buClrTx/>
              <a:buSzTx/>
              <a:buFont typeface="Arial"/>
              <a:buNone/>
              <a:tabLst/>
              <a:defRPr/>
            </a:pPr>
            <a:r>
              <a:rPr lang="fr-FR" dirty="0" smtClean="0"/>
              <a:t>Date</a:t>
            </a:r>
            <a:endParaRPr lang="fr-FR" dirty="0"/>
          </a:p>
        </p:txBody>
      </p:sp>
      <p:sp>
        <p:nvSpPr>
          <p:cNvPr id="20" name="Espace réservé du texte 19"/>
          <p:cNvSpPr>
            <a:spLocks noGrp="1"/>
          </p:cNvSpPr>
          <p:nvPr>
            <p:ph type="body" sz="quarter" idx="18" hasCustomPrompt="1"/>
          </p:nvPr>
        </p:nvSpPr>
        <p:spPr>
          <a:xfrm>
            <a:off x="3070800" y="5893200"/>
            <a:ext cx="3952800" cy="205200"/>
          </a:xfrm>
          <a:prstGeom prst="rect">
            <a:avLst/>
          </a:prstGeom>
        </p:spPr>
        <p:txBody>
          <a:bodyPr wrap="none" lIns="0" tIns="0" rIns="0" bIns="0"/>
          <a:lstStyle>
            <a:lvl1pPr marL="0" indent="0" algn="r">
              <a:buNone/>
              <a:defRPr sz="1050" baseline="0"/>
            </a:lvl1pPr>
          </a:lstStyle>
          <a:p>
            <a:pPr lvl="0"/>
            <a:r>
              <a:rPr lang="fr-FR" dirty="0" smtClean="0"/>
              <a:t>Nom Prénom numéro de téléphone mail  </a:t>
            </a:r>
            <a:endParaRPr lang="fr-FR" dirty="0"/>
          </a:p>
        </p:txBody>
      </p:sp>
    </p:spTree>
    <p:extLst>
      <p:ext uri="{BB962C8B-B14F-4D97-AF65-F5344CB8AC3E}">
        <p14:creationId xmlns:p14="http://schemas.microsoft.com/office/powerpoint/2010/main" val="227995058"/>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2_Titre et contenu">
    <p:spTree>
      <p:nvGrpSpPr>
        <p:cNvPr id="1" name=""/>
        <p:cNvGrpSpPr/>
        <p:nvPr/>
      </p:nvGrpSpPr>
      <p:grpSpPr>
        <a:xfrm>
          <a:off x="0" y="0"/>
          <a:ext cx="0" cy="0"/>
          <a:chOff x="0" y="0"/>
          <a:chExt cx="0" cy="0"/>
        </a:xfrm>
      </p:grpSpPr>
      <p:sp>
        <p:nvSpPr>
          <p:cNvPr id="11" name="Espace réservé du contenu 2"/>
          <p:cNvSpPr>
            <a:spLocks noGrp="1"/>
          </p:cNvSpPr>
          <p:nvPr>
            <p:ph idx="1" hasCustomPrompt="1"/>
          </p:nvPr>
        </p:nvSpPr>
        <p:spPr>
          <a:xfrm>
            <a:off x="198184" y="1485138"/>
            <a:ext cx="8724348" cy="4522514"/>
          </a:xfrm>
          <a:prstGeom prst="rect">
            <a:avLst/>
          </a:prstGeom>
        </p:spPr>
        <p:txBody>
          <a:bodyPr/>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5" name="Espace réservé du texte 2"/>
          <p:cNvSpPr>
            <a:spLocks noGrp="1"/>
          </p:cNvSpPr>
          <p:nvPr>
            <p:ph type="body" sz="quarter" idx="11" hasCustomPrompt="1"/>
          </p:nvPr>
        </p:nvSpPr>
        <p:spPr>
          <a:xfrm>
            <a:off x="197908" y="351896"/>
            <a:ext cx="8724900" cy="943504"/>
          </a:xfrm>
          <a:prstGeom prst="rect">
            <a:avLst/>
          </a:prstGeom>
          <a:ln>
            <a:noFill/>
          </a:ln>
        </p:spPr>
        <p:txBody>
          <a:bodyPr tIns="0"/>
          <a:lstStyle>
            <a:lvl1pPr marL="0" indent="0">
              <a:lnSpc>
                <a:spcPts val="3200"/>
              </a:lnSpc>
              <a:buNone/>
              <a:defRPr b="1" baseline="0">
                <a:solidFill>
                  <a:srgbClr val="3D295D"/>
                </a:solidFill>
              </a:defRPr>
            </a:lvl1pPr>
          </a:lstStyle>
          <a:p>
            <a:pPr lvl="0"/>
            <a:r>
              <a:rPr lang="fr-FR" dirty="0" smtClean="0"/>
              <a:t>Voici le titre de votre page</a:t>
            </a:r>
          </a:p>
          <a:p>
            <a:pPr lvl="0"/>
            <a:r>
              <a:rPr lang="fr-FR" dirty="0" smtClean="0"/>
              <a:t>Ici la deuxième ligne du titre</a:t>
            </a:r>
            <a:endParaRPr lang="fr-FR" dirty="0"/>
          </a:p>
        </p:txBody>
      </p:sp>
    </p:spTree>
    <p:extLst>
      <p:ext uri="{BB962C8B-B14F-4D97-AF65-F5344CB8AC3E}">
        <p14:creationId xmlns:p14="http://schemas.microsoft.com/office/powerpoint/2010/main" val="2010124403"/>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6_Diapositive de titre">
    <p:spTree>
      <p:nvGrpSpPr>
        <p:cNvPr id="1" name=""/>
        <p:cNvGrpSpPr/>
        <p:nvPr/>
      </p:nvGrpSpPr>
      <p:grpSpPr>
        <a:xfrm>
          <a:off x="0" y="0"/>
          <a:ext cx="0" cy="0"/>
          <a:chOff x="0" y="0"/>
          <a:chExt cx="0" cy="0"/>
        </a:xfrm>
      </p:grpSpPr>
      <p:sp>
        <p:nvSpPr>
          <p:cNvPr id="11" name="Espace réservé du contenu 2"/>
          <p:cNvSpPr>
            <a:spLocks noGrp="1"/>
          </p:cNvSpPr>
          <p:nvPr>
            <p:ph idx="14" hasCustomPrompt="1"/>
          </p:nvPr>
        </p:nvSpPr>
        <p:spPr>
          <a:xfrm>
            <a:off x="432000" y="5184000"/>
            <a:ext cx="2304000" cy="648000"/>
          </a:xfrm>
          <a:prstGeom prst="rect">
            <a:avLst/>
          </a:prstGeom>
          <a:ln>
            <a:noFill/>
          </a:ln>
        </p:spPr>
        <p:txBody>
          <a:bodyPr/>
          <a:lstStyle>
            <a:lvl1pPr marL="0" indent="0" algn="ctr">
              <a:buNone/>
              <a:defRPr baseline="0"/>
            </a:lvl1pPr>
          </a:lstStyle>
          <a:p>
            <a:pPr lvl="0"/>
            <a:r>
              <a:rPr lang="fr-FR" dirty="0"/>
              <a:t>logo client</a:t>
            </a:r>
          </a:p>
        </p:txBody>
      </p:sp>
      <p:sp>
        <p:nvSpPr>
          <p:cNvPr id="13" name="Espace réservé du texte 13"/>
          <p:cNvSpPr>
            <a:spLocks noGrp="1"/>
          </p:cNvSpPr>
          <p:nvPr>
            <p:ph type="body" sz="quarter" idx="16" hasCustomPrompt="1"/>
          </p:nvPr>
        </p:nvSpPr>
        <p:spPr>
          <a:xfrm>
            <a:off x="3240000" y="4356000"/>
            <a:ext cx="5904000" cy="1476000"/>
          </a:xfrm>
          <a:prstGeom prst="rect">
            <a:avLst/>
          </a:prstGeom>
          <a:solidFill>
            <a:schemeClr val="accent3"/>
          </a:solidFill>
        </p:spPr>
        <p:txBody>
          <a:bodyPr vert="horz" lIns="396000" rIns="324000" anchor="ctr"/>
          <a:lstStyle>
            <a:lvl1pPr marL="0" indent="0" algn="just">
              <a:lnSpc>
                <a:spcPct val="90000"/>
              </a:lnSpc>
              <a:spcBef>
                <a:spcPts val="0"/>
              </a:spcBef>
              <a:buNone/>
              <a:defRPr sz="2000" cap="none" spc="0" baseline="0">
                <a:solidFill>
                  <a:schemeClr val="bg1"/>
                </a:solidFill>
              </a:defRPr>
            </a:lvl1pPr>
          </a:lstStyle>
          <a:p>
            <a:pPr lvl="0"/>
            <a:r>
              <a:rPr lang="fr-FR" dirty="0" smtClean="0"/>
              <a:t>Cliquez pour insérer un sous-titre cerveau droit (inspiré)</a:t>
            </a:r>
          </a:p>
        </p:txBody>
      </p:sp>
      <p:pic>
        <p:nvPicPr>
          <p:cNvPr id="15" name="Image 14" descr="Logopvalpp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0421" y="283846"/>
            <a:ext cx="1951569" cy="1131203"/>
          </a:xfrm>
          <a:prstGeom prst="rect">
            <a:avLst/>
          </a:prstGeom>
        </p:spPr>
      </p:pic>
      <p:sp>
        <p:nvSpPr>
          <p:cNvPr id="3" name="Espace réservé du texte 2"/>
          <p:cNvSpPr>
            <a:spLocks noGrp="1"/>
          </p:cNvSpPr>
          <p:nvPr>
            <p:ph type="body" sz="quarter" idx="17" hasCustomPrompt="1"/>
          </p:nvPr>
        </p:nvSpPr>
        <p:spPr>
          <a:xfrm>
            <a:off x="7124700" y="5724525"/>
            <a:ext cx="2019300" cy="334963"/>
          </a:xfrm>
          <a:prstGeom prst="rect">
            <a:avLst/>
          </a:prstGeom>
          <a:solidFill>
            <a:schemeClr val="tx1"/>
          </a:solidFill>
        </p:spPr>
        <p:txBody>
          <a:bodyPr lIns="0" tIns="0" rIns="324000" bIns="0" anchor="ctr"/>
          <a:lstStyle>
            <a:lvl1pPr marL="0" indent="0" algn="r">
              <a:buNone/>
              <a:defRPr sz="1400">
                <a:solidFill>
                  <a:schemeClr val="bg1"/>
                </a:solidFill>
              </a:defRPr>
            </a:lvl1pPr>
          </a:lstStyle>
          <a:p>
            <a:pPr lvl="0"/>
            <a:r>
              <a:rPr lang="fr-FR" dirty="0" smtClean="0"/>
              <a:t>Date</a:t>
            </a:r>
            <a:endParaRPr lang="fr-FR" dirty="0"/>
          </a:p>
        </p:txBody>
      </p:sp>
      <p:sp>
        <p:nvSpPr>
          <p:cNvPr id="6" name="Titre 5"/>
          <p:cNvSpPr>
            <a:spLocks noGrp="1"/>
          </p:cNvSpPr>
          <p:nvPr>
            <p:ph type="title" hasCustomPrompt="1"/>
          </p:nvPr>
        </p:nvSpPr>
        <p:spPr>
          <a:xfrm>
            <a:off x="0" y="2268000"/>
            <a:ext cx="9143999" cy="1114027"/>
          </a:xfrm>
          <a:prstGeom prst="rect">
            <a:avLst/>
          </a:prstGeom>
        </p:spPr>
        <p:txBody>
          <a:bodyPr lIns="396000" tIns="0" rIns="324000" bIns="0"/>
          <a:lstStyle>
            <a:lvl1pPr algn="l">
              <a:defRPr sz="3600" b="1" baseline="0"/>
            </a:lvl1pPr>
          </a:lstStyle>
          <a:p>
            <a:r>
              <a:rPr lang="fr-FR" dirty="0" smtClean="0"/>
              <a:t>CLIQUEZ POUR INSERER UN TITRE</a:t>
            </a:r>
            <a:br>
              <a:rPr lang="fr-FR" dirty="0" smtClean="0"/>
            </a:br>
            <a:r>
              <a:rPr lang="fr-FR" dirty="0" smtClean="0"/>
              <a:t>CERVEAU GAUCHE (RATIONNEL)</a:t>
            </a:r>
            <a:endParaRPr lang="fr-FR" dirty="0"/>
          </a:p>
        </p:txBody>
      </p:sp>
      <p:sp>
        <p:nvSpPr>
          <p:cNvPr id="21" name="Espace réservé du texte 20"/>
          <p:cNvSpPr>
            <a:spLocks noGrp="1"/>
          </p:cNvSpPr>
          <p:nvPr>
            <p:ph type="body" sz="quarter" idx="18" hasCustomPrompt="1"/>
          </p:nvPr>
        </p:nvSpPr>
        <p:spPr>
          <a:xfrm>
            <a:off x="2264309" y="5932684"/>
            <a:ext cx="4772710" cy="227013"/>
          </a:xfrm>
          <a:prstGeom prst="rect">
            <a:avLst/>
          </a:prstGeom>
        </p:spPr>
        <p:txBody>
          <a:bodyPr lIns="0" tIns="0" rIns="0" bIns="0"/>
          <a:lstStyle>
            <a:lvl1pPr marL="0" indent="0" algn="r">
              <a:buNone/>
              <a:defRPr sz="900" baseline="0"/>
            </a:lvl1pPr>
            <a:lvl2pPr marL="457200" indent="0" algn="r">
              <a:buNone/>
              <a:defRPr/>
            </a:lvl2pPr>
            <a:lvl3pPr marL="914400" indent="0" algn="r">
              <a:buNone/>
              <a:defRPr/>
            </a:lvl3pPr>
            <a:lvl4pPr marL="1371600" indent="0" algn="r">
              <a:buNone/>
              <a:defRPr/>
            </a:lvl4pPr>
            <a:lvl5pPr marL="1828800" indent="0" algn="r">
              <a:buNone/>
              <a:defRPr/>
            </a:lvl5pPr>
          </a:lstStyle>
          <a:p>
            <a:pPr lvl="0"/>
            <a:r>
              <a:rPr lang="fr-FR" sz="1100" dirty="0" smtClean="0">
                <a:solidFill>
                  <a:schemeClr val="tx1"/>
                </a:solidFill>
              </a:rPr>
              <a:t>Nom Prénom </a:t>
            </a:r>
            <a:r>
              <a:rPr lang="fr-FR" sz="900" dirty="0" smtClean="0">
                <a:solidFill>
                  <a:schemeClr val="tx1"/>
                </a:solidFill>
              </a:rPr>
              <a:t>Téléphone Mail</a:t>
            </a:r>
            <a:endParaRPr lang="fr-FR" dirty="0"/>
          </a:p>
        </p:txBody>
      </p:sp>
    </p:spTree>
    <p:extLst>
      <p:ext uri="{BB962C8B-B14F-4D97-AF65-F5344CB8AC3E}">
        <p14:creationId xmlns:p14="http://schemas.microsoft.com/office/powerpoint/2010/main" val="1541267099"/>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11" name="Espace réservé du contenu 2"/>
          <p:cNvSpPr>
            <a:spLocks noGrp="1"/>
          </p:cNvSpPr>
          <p:nvPr>
            <p:ph idx="1" hasCustomPrompt="1"/>
          </p:nvPr>
        </p:nvSpPr>
        <p:spPr>
          <a:xfrm>
            <a:off x="324000" y="1289750"/>
            <a:ext cx="8634806" cy="4717902"/>
          </a:xfrm>
          <a:prstGeom prst="rect">
            <a:avLst/>
          </a:prstGeom>
        </p:spPr>
        <p:txBody>
          <a:bodyPr lIns="0" rIns="0"/>
          <a:lstStyle>
            <a:lvl1pPr marL="0" indent="0">
              <a:lnSpc>
                <a:spcPct val="110000"/>
              </a:lnSpc>
              <a:spcBef>
                <a:spcPts val="1500"/>
              </a:spcBef>
              <a:spcAft>
                <a:spcPts val="0"/>
              </a:spcAft>
              <a:buNone/>
              <a:defRPr sz="1400" b="1">
                <a:solidFill>
                  <a:schemeClr val="tx1"/>
                </a:solidFill>
                <a:latin typeface="+mn-lt"/>
              </a:defRPr>
            </a:lvl1pPr>
            <a:lvl2pPr marL="628650" indent="-171450">
              <a:lnSpc>
                <a:spcPct val="110000"/>
              </a:lnSpc>
              <a:spcBef>
                <a:spcPts val="200"/>
              </a:spcBef>
              <a:buFontTx/>
              <a:buBlip>
                <a:blip r:embed="rId2"/>
              </a:buBlip>
              <a:defRPr sz="1200">
                <a:solidFill>
                  <a:schemeClr val="tx1"/>
                </a:solidFill>
              </a:defRPr>
            </a:lvl2pPr>
            <a:lvl3pPr marL="1143000" indent="-228600">
              <a:lnSpc>
                <a:spcPct val="110000"/>
              </a:lnSpc>
              <a:spcBef>
                <a:spcPts val="200"/>
              </a:spcBef>
              <a:buSzPct val="70000"/>
              <a:buFontTx/>
              <a:buBlip>
                <a:blip r:embed="rId3"/>
              </a:buBlip>
              <a:defRPr sz="1200">
                <a:solidFill>
                  <a:schemeClr val="tx1"/>
                </a:solidFill>
              </a:defRPr>
            </a:lvl3pPr>
            <a:lvl4pPr marL="1600200" indent="-228600">
              <a:lnSpc>
                <a:spcPct val="110000"/>
              </a:lnSpc>
              <a:spcBef>
                <a:spcPts val="200"/>
              </a:spcBef>
              <a:buSzPct val="70000"/>
              <a:buFontTx/>
              <a:buBlip>
                <a:blip r:embed="rId3"/>
              </a:buBlip>
              <a:defRPr sz="1200">
                <a:solidFill>
                  <a:schemeClr val="tx1"/>
                </a:solidFill>
              </a:defRPr>
            </a:lvl4pPr>
          </a:lstStyle>
          <a:p>
            <a:pPr lvl="0"/>
            <a:r>
              <a:rPr lang="ro-RO" dirty="0" smtClean="0"/>
              <a:t>Lorem </a:t>
            </a:r>
            <a:r>
              <a:rPr lang="ro-RO" dirty="0"/>
              <a:t>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lvl="1"/>
            <a:r>
              <a:rPr lang="fr-FR" dirty="0"/>
              <a:t>Deuxième niveau</a:t>
            </a:r>
          </a:p>
          <a:p>
            <a:pPr lvl="2"/>
            <a:r>
              <a:rPr lang="fr-FR" dirty="0"/>
              <a:t>Troisième niveau</a:t>
            </a:r>
          </a:p>
          <a:p>
            <a:pPr lvl="3"/>
            <a:r>
              <a:rPr lang="fr-FR" dirty="0"/>
              <a:t>Quatrième niveau</a:t>
            </a:r>
          </a:p>
        </p:txBody>
      </p:sp>
      <p:sp>
        <p:nvSpPr>
          <p:cNvPr id="4" name="Titre 1"/>
          <p:cNvSpPr>
            <a:spLocks noGrp="1"/>
          </p:cNvSpPr>
          <p:nvPr>
            <p:ph type="title" hasCustomPrompt="1"/>
          </p:nvPr>
        </p:nvSpPr>
        <p:spPr>
          <a:xfrm>
            <a:off x="324000" y="180000"/>
            <a:ext cx="8635081" cy="930275"/>
          </a:xfrm>
          <a:prstGeom prst="rect">
            <a:avLst/>
          </a:prstGeom>
        </p:spPr>
        <p:txBody>
          <a:bodyPr lIns="0" tIns="21600" rIns="0"/>
          <a:lstStyle>
            <a:lvl1pPr algn="l">
              <a:lnSpc>
                <a:spcPct val="90000"/>
              </a:lnSpc>
              <a:defRPr sz="2800" b="1">
                <a:solidFill>
                  <a:srgbClr val="3D295D"/>
                </a:solidFill>
              </a:defRPr>
            </a:lvl1pPr>
          </a:lstStyle>
          <a:p>
            <a:pPr lvl="0"/>
            <a:r>
              <a:rPr lang="fr-FR" dirty="0" smtClean="0"/>
              <a:t>Voici le titre de votre page</a:t>
            </a:r>
            <a:br>
              <a:rPr lang="fr-FR" dirty="0" smtClean="0"/>
            </a:br>
            <a:r>
              <a:rPr lang="fr-FR" dirty="0" smtClean="0"/>
              <a:t>Ici la deuxième ligne du titre</a:t>
            </a:r>
            <a:endParaRPr lang="fr-FR" dirty="0"/>
          </a:p>
        </p:txBody>
      </p:sp>
    </p:spTree>
    <p:extLst>
      <p:ext uri="{BB962C8B-B14F-4D97-AF65-F5344CB8AC3E}">
        <p14:creationId xmlns:p14="http://schemas.microsoft.com/office/powerpoint/2010/main" val="795646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62.xml"/><Relationship Id="rId13" Type="http://schemas.openxmlformats.org/officeDocument/2006/relationships/slideLayout" Target="../slideLayouts/slideLayout167.xml"/><Relationship Id="rId18" Type="http://schemas.openxmlformats.org/officeDocument/2006/relationships/slideLayout" Target="../slideLayouts/slideLayout172.xml"/><Relationship Id="rId26" Type="http://schemas.openxmlformats.org/officeDocument/2006/relationships/theme" Target="../theme/theme10.xml"/><Relationship Id="rId3" Type="http://schemas.openxmlformats.org/officeDocument/2006/relationships/slideLayout" Target="../slideLayouts/slideLayout157.xml"/><Relationship Id="rId21" Type="http://schemas.openxmlformats.org/officeDocument/2006/relationships/slideLayout" Target="../slideLayouts/slideLayout175.xml"/><Relationship Id="rId7" Type="http://schemas.openxmlformats.org/officeDocument/2006/relationships/slideLayout" Target="../slideLayouts/slideLayout161.xml"/><Relationship Id="rId12" Type="http://schemas.openxmlformats.org/officeDocument/2006/relationships/slideLayout" Target="../slideLayouts/slideLayout166.xml"/><Relationship Id="rId17" Type="http://schemas.openxmlformats.org/officeDocument/2006/relationships/slideLayout" Target="../slideLayouts/slideLayout171.xml"/><Relationship Id="rId25" Type="http://schemas.openxmlformats.org/officeDocument/2006/relationships/slideLayout" Target="../slideLayouts/slideLayout179.xml"/><Relationship Id="rId2" Type="http://schemas.openxmlformats.org/officeDocument/2006/relationships/slideLayout" Target="../slideLayouts/slideLayout156.xml"/><Relationship Id="rId16" Type="http://schemas.openxmlformats.org/officeDocument/2006/relationships/slideLayout" Target="../slideLayouts/slideLayout170.xml"/><Relationship Id="rId20" Type="http://schemas.openxmlformats.org/officeDocument/2006/relationships/slideLayout" Target="../slideLayouts/slideLayout174.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24" Type="http://schemas.openxmlformats.org/officeDocument/2006/relationships/slideLayout" Target="../slideLayouts/slideLayout178.xml"/><Relationship Id="rId5" Type="http://schemas.openxmlformats.org/officeDocument/2006/relationships/slideLayout" Target="../slideLayouts/slideLayout159.xml"/><Relationship Id="rId15" Type="http://schemas.openxmlformats.org/officeDocument/2006/relationships/slideLayout" Target="../slideLayouts/slideLayout169.xml"/><Relationship Id="rId23" Type="http://schemas.openxmlformats.org/officeDocument/2006/relationships/slideLayout" Target="../slideLayouts/slideLayout177.xml"/><Relationship Id="rId10" Type="http://schemas.openxmlformats.org/officeDocument/2006/relationships/slideLayout" Target="../slideLayouts/slideLayout164.xml"/><Relationship Id="rId19" Type="http://schemas.openxmlformats.org/officeDocument/2006/relationships/slideLayout" Target="../slideLayouts/slideLayout173.xml"/><Relationship Id="rId4" Type="http://schemas.openxmlformats.org/officeDocument/2006/relationships/slideLayout" Target="../slideLayouts/slideLayout158.xml"/><Relationship Id="rId9" Type="http://schemas.openxmlformats.org/officeDocument/2006/relationships/slideLayout" Target="../slideLayouts/slideLayout163.xml"/><Relationship Id="rId14" Type="http://schemas.openxmlformats.org/officeDocument/2006/relationships/slideLayout" Target="../slideLayouts/slideLayout168.xml"/><Relationship Id="rId22" Type="http://schemas.openxmlformats.org/officeDocument/2006/relationships/slideLayout" Target="../slideLayouts/slideLayout176.xml"/><Relationship Id="rId27" Type="http://schemas.openxmlformats.org/officeDocument/2006/relationships/image" Target="../media/image12.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87.xml"/><Relationship Id="rId13" Type="http://schemas.openxmlformats.org/officeDocument/2006/relationships/slideLayout" Target="../slideLayouts/slideLayout192.xml"/><Relationship Id="rId18" Type="http://schemas.openxmlformats.org/officeDocument/2006/relationships/slideLayout" Target="../slideLayouts/slideLayout197.xml"/><Relationship Id="rId3" Type="http://schemas.openxmlformats.org/officeDocument/2006/relationships/slideLayout" Target="../slideLayouts/slideLayout182.xml"/><Relationship Id="rId21" Type="http://schemas.openxmlformats.org/officeDocument/2006/relationships/image" Target="../media/image4.png"/><Relationship Id="rId7" Type="http://schemas.openxmlformats.org/officeDocument/2006/relationships/slideLayout" Target="../slideLayouts/slideLayout186.xml"/><Relationship Id="rId12" Type="http://schemas.openxmlformats.org/officeDocument/2006/relationships/slideLayout" Target="../slideLayouts/slideLayout191.xml"/><Relationship Id="rId17" Type="http://schemas.openxmlformats.org/officeDocument/2006/relationships/slideLayout" Target="../slideLayouts/slideLayout196.xml"/><Relationship Id="rId2" Type="http://schemas.openxmlformats.org/officeDocument/2006/relationships/slideLayout" Target="../slideLayouts/slideLayout181.xml"/><Relationship Id="rId16" Type="http://schemas.openxmlformats.org/officeDocument/2006/relationships/slideLayout" Target="../slideLayouts/slideLayout195.xml"/><Relationship Id="rId20" Type="http://schemas.openxmlformats.org/officeDocument/2006/relationships/theme" Target="../theme/theme11.xml"/><Relationship Id="rId1" Type="http://schemas.openxmlformats.org/officeDocument/2006/relationships/slideLayout" Target="../slideLayouts/slideLayout180.xml"/><Relationship Id="rId6" Type="http://schemas.openxmlformats.org/officeDocument/2006/relationships/slideLayout" Target="../slideLayouts/slideLayout185.xml"/><Relationship Id="rId11" Type="http://schemas.openxmlformats.org/officeDocument/2006/relationships/slideLayout" Target="../slideLayouts/slideLayout190.xml"/><Relationship Id="rId5" Type="http://schemas.openxmlformats.org/officeDocument/2006/relationships/slideLayout" Target="../slideLayouts/slideLayout184.xml"/><Relationship Id="rId15" Type="http://schemas.openxmlformats.org/officeDocument/2006/relationships/slideLayout" Target="../slideLayouts/slideLayout194.xml"/><Relationship Id="rId10" Type="http://schemas.openxmlformats.org/officeDocument/2006/relationships/slideLayout" Target="../slideLayouts/slideLayout189.xml"/><Relationship Id="rId19" Type="http://schemas.openxmlformats.org/officeDocument/2006/relationships/slideLayout" Target="../slideLayouts/slideLayout198.xml"/><Relationship Id="rId4" Type="http://schemas.openxmlformats.org/officeDocument/2006/relationships/slideLayout" Target="../slideLayouts/slideLayout183.xml"/><Relationship Id="rId9" Type="http://schemas.openxmlformats.org/officeDocument/2006/relationships/slideLayout" Target="../slideLayouts/slideLayout188.xml"/><Relationship Id="rId14" Type="http://schemas.openxmlformats.org/officeDocument/2006/relationships/slideLayout" Target="../slideLayouts/slideLayout193.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206.xml"/><Relationship Id="rId13" Type="http://schemas.openxmlformats.org/officeDocument/2006/relationships/image" Target="../media/image9.png"/><Relationship Id="rId3" Type="http://schemas.openxmlformats.org/officeDocument/2006/relationships/slideLayout" Target="../slideLayouts/slideLayout201.xml"/><Relationship Id="rId7" Type="http://schemas.openxmlformats.org/officeDocument/2006/relationships/slideLayout" Target="../slideLayouts/slideLayout205.xml"/><Relationship Id="rId12" Type="http://schemas.openxmlformats.org/officeDocument/2006/relationships/image" Target="../media/image5.png"/><Relationship Id="rId2" Type="http://schemas.openxmlformats.org/officeDocument/2006/relationships/slideLayout" Target="../slideLayouts/slideLayout200.xml"/><Relationship Id="rId1" Type="http://schemas.openxmlformats.org/officeDocument/2006/relationships/slideLayout" Target="../slideLayouts/slideLayout199.xml"/><Relationship Id="rId6" Type="http://schemas.openxmlformats.org/officeDocument/2006/relationships/slideLayout" Target="../slideLayouts/slideLayout204.xml"/><Relationship Id="rId11" Type="http://schemas.openxmlformats.org/officeDocument/2006/relationships/oleObject" Target="../embeddings/oleObject6.bin"/><Relationship Id="rId5" Type="http://schemas.openxmlformats.org/officeDocument/2006/relationships/slideLayout" Target="../slideLayouts/slideLayout203.xml"/><Relationship Id="rId10" Type="http://schemas.openxmlformats.org/officeDocument/2006/relationships/vmlDrawing" Target="../drawings/vmlDrawing6.vml"/><Relationship Id="rId4" Type="http://schemas.openxmlformats.org/officeDocument/2006/relationships/slideLayout" Target="../slideLayouts/slideLayout202.xml"/><Relationship Id="rId9" Type="http://schemas.openxmlformats.org/officeDocument/2006/relationships/theme" Target="../theme/theme12.xml"/><Relationship Id="rId14" Type="http://schemas.openxmlformats.org/officeDocument/2006/relationships/image" Target="../media/image7.png"/></Relationships>
</file>

<file path=ppt/slideMasters/_rels/slideMaster13.xml.rels><?xml version="1.0" encoding="UTF-8" standalone="yes"?>
<Relationships xmlns="http://schemas.openxmlformats.org/package/2006/relationships"><Relationship Id="rId8" Type="http://schemas.openxmlformats.org/officeDocument/2006/relationships/vmlDrawing" Target="../drawings/vmlDrawing9.vml"/><Relationship Id="rId3" Type="http://schemas.openxmlformats.org/officeDocument/2006/relationships/slideLayout" Target="../slideLayouts/slideLayout209.xml"/><Relationship Id="rId7" Type="http://schemas.openxmlformats.org/officeDocument/2006/relationships/theme" Target="../theme/theme13.xml"/><Relationship Id="rId12" Type="http://schemas.openxmlformats.org/officeDocument/2006/relationships/image" Target="../media/image7.png"/><Relationship Id="rId2" Type="http://schemas.openxmlformats.org/officeDocument/2006/relationships/slideLayout" Target="../slideLayouts/slideLayout208.xml"/><Relationship Id="rId1" Type="http://schemas.openxmlformats.org/officeDocument/2006/relationships/slideLayout" Target="../slideLayouts/slideLayout207.xml"/><Relationship Id="rId6" Type="http://schemas.openxmlformats.org/officeDocument/2006/relationships/slideLayout" Target="../slideLayouts/slideLayout212.xml"/><Relationship Id="rId11" Type="http://schemas.openxmlformats.org/officeDocument/2006/relationships/image" Target="../media/image9.png"/><Relationship Id="rId5" Type="http://schemas.openxmlformats.org/officeDocument/2006/relationships/slideLayout" Target="../slideLayouts/slideLayout211.xml"/><Relationship Id="rId10" Type="http://schemas.openxmlformats.org/officeDocument/2006/relationships/image" Target="../media/image5.png"/><Relationship Id="rId4" Type="http://schemas.openxmlformats.org/officeDocument/2006/relationships/slideLayout" Target="../slideLayouts/slideLayout210.xml"/><Relationship Id="rId9" Type="http://schemas.openxmlformats.org/officeDocument/2006/relationships/oleObject" Target="../embeddings/oleObject9.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4.png"/><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21" Type="http://schemas.openxmlformats.org/officeDocument/2006/relationships/image" Target="../media/image4.png"/><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theme" Target="../theme/theme3.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3" Type="http://schemas.openxmlformats.org/officeDocument/2006/relationships/slideLayout" Target="../slideLayouts/slideLayout60.xml"/><Relationship Id="rId21" Type="http://schemas.openxmlformats.org/officeDocument/2006/relationships/image" Target="../media/image4.png"/><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theme" Target="../theme/theme4.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18" Type="http://schemas.openxmlformats.org/officeDocument/2006/relationships/slideLayout" Target="../slideLayouts/slideLayout94.xml"/><Relationship Id="rId3" Type="http://schemas.openxmlformats.org/officeDocument/2006/relationships/slideLayout" Target="../slideLayouts/slideLayout79.xml"/><Relationship Id="rId21" Type="http://schemas.openxmlformats.org/officeDocument/2006/relationships/slideLayout" Target="../slideLayouts/slideLayout97.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slideLayout" Target="../slideLayouts/slideLayout96.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5" Type="http://schemas.openxmlformats.org/officeDocument/2006/relationships/slideLayout" Target="../slideLayouts/slideLayout81.xml"/><Relationship Id="rId15" Type="http://schemas.openxmlformats.org/officeDocument/2006/relationships/slideLayout" Target="../slideLayouts/slideLayout91.xml"/><Relationship Id="rId23" Type="http://schemas.openxmlformats.org/officeDocument/2006/relationships/image" Target="../media/image4.png"/><Relationship Id="rId10" Type="http://schemas.openxmlformats.org/officeDocument/2006/relationships/slideLayout" Target="../slideLayouts/slideLayout86.xml"/><Relationship Id="rId19" Type="http://schemas.openxmlformats.org/officeDocument/2006/relationships/slideLayout" Target="../slideLayouts/slideLayout95.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05.xml"/><Relationship Id="rId13" Type="http://schemas.openxmlformats.org/officeDocument/2006/relationships/slideLayout" Target="../slideLayouts/slideLayout110.xml"/><Relationship Id="rId18" Type="http://schemas.openxmlformats.org/officeDocument/2006/relationships/slideLayout" Target="../slideLayouts/slideLayout115.xml"/><Relationship Id="rId3" Type="http://schemas.openxmlformats.org/officeDocument/2006/relationships/slideLayout" Target="../slideLayouts/slideLayout100.xml"/><Relationship Id="rId21" Type="http://schemas.openxmlformats.org/officeDocument/2006/relationships/image" Target="../media/image4.png"/><Relationship Id="rId7" Type="http://schemas.openxmlformats.org/officeDocument/2006/relationships/slideLayout" Target="../slideLayouts/slideLayout104.xml"/><Relationship Id="rId12" Type="http://schemas.openxmlformats.org/officeDocument/2006/relationships/slideLayout" Target="../slideLayouts/slideLayout109.xml"/><Relationship Id="rId17" Type="http://schemas.openxmlformats.org/officeDocument/2006/relationships/slideLayout" Target="../slideLayouts/slideLayout114.xml"/><Relationship Id="rId2" Type="http://schemas.openxmlformats.org/officeDocument/2006/relationships/slideLayout" Target="../slideLayouts/slideLayout99.xml"/><Relationship Id="rId16" Type="http://schemas.openxmlformats.org/officeDocument/2006/relationships/slideLayout" Target="../slideLayouts/slideLayout113.xml"/><Relationship Id="rId20" Type="http://schemas.openxmlformats.org/officeDocument/2006/relationships/theme" Target="../theme/theme6.xml"/><Relationship Id="rId1" Type="http://schemas.openxmlformats.org/officeDocument/2006/relationships/slideLayout" Target="../slideLayouts/slideLayout98.xml"/><Relationship Id="rId6" Type="http://schemas.openxmlformats.org/officeDocument/2006/relationships/slideLayout" Target="../slideLayouts/slideLayout103.xml"/><Relationship Id="rId11" Type="http://schemas.openxmlformats.org/officeDocument/2006/relationships/slideLayout" Target="../slideLayouts/slideLayout108.xml"/><Relationship Id="rId5" Type="http://schemas.openxmlformats.org/officeDocument/2006/relationships/slideLayout" Target="../slideLayouts/slideLayout102.xml"/><Relationship Id="rId15" Type="http://schemas.openxmlformats.org/officeDocument/2006/relationships/slideLayout" Target="../slideLayouts/slideLayout112.xml"/><Relationship Id="rId10" Type="http://schemas.openxmlformats.org/officeDocument/2006/relationships/slideLayout" Target="../slideLayouts/slideLayout107.xml"/><Relationship Id="rId19" Type="http://schemas.openxmlformats.org/officeDocument/2006/relationships/slideLayout" Target="../slideLayouts/slideLayout116.xml"/><Relationship Id="rId4" Type="http://schemas.openxmlformats.org/officeDocument/2006/relationships/slideLayout" Target="../slideLayouts/slideLayout101.xml"/><Relationship Id="rId9" Type="http://schemas.openxmlformats.org/officeDocument/2006/relationships/slideLayout" Target="../slideLayouts/slideLayout106.xml"/><Relationship Id="rId14" Type="http://schemas.openxmlformats.org/officeDocument/2006/relationships/slideLayout" Target="../slideLayouts/slideLayout11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24.xml"/><Relationship Id="rId13" Type="http://schemas.openxmlformats.org/officeDocument/2006/relationships/slideLayout" Target="../slideLayouts/slideLayout129.xml"/><Relationship Id="rId18" Type="http://schemas.openxmlformats.org/officeDocument/2006/relationships/slideLayout" Target="../slideLayouts/slideLayout134.xml"/><Relationship Id="rId3" Type="http://schemas.openxmlformats.org/officeDocument/2006/relationships/slideLayout" Target="../slideLayouts/slideLayout119.xml"/><Relationship Id="rId21" Type="http://schemas.openxmlformats.org/officeDocument/2006/relationships/image" Target="../media/image4.png"/><Relationship Id="rId7" Type="http://schemas.openxmlformats.org/officeDocument/2006/relationships/slideLayout" Target="../slideLayouts/slideLayout123.xml"/><Relationship Id="rId12" Type="http://schemas.openxmlformats.org/officeDocument/2006/relationships/slideLayout" Target="../slideLayouts/slideLayout128.xml"/><Relationship Id="rId17" Type="http://schemas.openxmlformats.org/officeDocument/2006/relationships/slideLayout" Target="../slideLayouts/slideLayout133.xml"/><Relationship Id="rId2" Type="http://schemas.openxmlformats.org/officeDocument/2006/relationships/slideLayout" Target="../slideLayouts/slideLayout118.xml"/><Relationship Id="rId16" Type="http://schemas.openxmlformats.org/officeDocument/2006/relationships/slideLayout" Target="../slideLayouts/slideLayout132.xml"/><Relationship Id="rId20" Type="http://schemas.openxmlformats.org/officeDocument/2006/relationships/theme" Target="../theme/theme7.xml"/><Relationship Id="rId1" Type="http://schemas.openxmlformats.org/officeDocument/2006/relationships/slideLayout" Target="../slideLayouts/slideLayout117.xml"/><Relationship Id="rId6" Type="http://schemas.openxmlformats.org/officeDocument/2006/relationships/slideLayout" Target="../slideLayouts/slideLayout122.xml"/><Relationship Id="rId11" Type="http://schemas.openxmlformats.org/officeDocument/2006/relationships/slideLayout" Target="../slideLayouts/slideLayout127.xml"/><Relationship Id="rId5" Type="http://schemas.openxmlformats.org/officeDocument/2006/relationships/slideLayout" Target="../slideLayouts/slideLayout121.xml"/><Relationship Id="rId15" Type="http://schemas.openxmlformats.org/officeDocument/2006/relationships/slideLayout" Target="../slideLayouts/slideLayout131.xml"/><Relationship Id="rId10" Type="http://schemas.openxmlformats.org/officeDocument/2006/relationships/slideLayout" Target="../slideLayouts/slideLayout126.xml"/><Relationship Id="rId19" Type="http://schemas.openxmlformats.org/officeDocument/2006/relationships/slideLayout" Target="../slideLayouts/slideLayout135.xml"/><Relationship Id="rId4" Type="http://schemas.openxmlformats.org/officeDocument/2006/relationships/slideLayout" Target="../slideLayouts/slideLayout120.xml"/><Relationship Id="rId9" Type="http://schemas.openxmlformats.org/officeDocument/2006/relationships/slideLayout" Target="../slideLayouts/slideLayout125.xml"/><Relationship Id="rId14" Type="http://schemas.openxmlformats.org/officeDocument/2006/relationships/slideLayout" Target="../slideLayouts/slideLayout13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43.xml"/><Relationship Id="rId13" Type="http://schemas.openxmlformats.org/officeDocument/2006/relationships/vmlDrawing" Target="../drawings/vmlDrawing1.vml"/><Relationship Id="rId3" Type="http://schemas.openxmlformats.org/officeDocument/2006/relationships/slideLayout" Target="../slideLayouts/slideLayout138.xml"/><Relationship Id="rId7" Type="http://schemas.openxmlformats.org/officeDocument/2006/relationships/slideLayout" Target="../slideLayouts/slideLayout142.xml"/><Relationship Id="rId12" Type="http://schemas.openxmlformats.org/officeDocument/2006/relationships/theme" Target="../theme/theme8.xml"/><Relationship Id="rId17" Type="http://schemas.openxmlformats.org/officeDocument/2006/relationships/image" Target="../media/image7.png"/><Relationship Id="rId2" Type="http://schemas.openxmlformats.org/officeDocument/2006/relationships/slideLayout" Target="../slideLayouts/slideLayout137.xml"/><Relationship Id="rId16" Type="http://schemas.openxmlformats.org/officeDocument/2006/relationships/image" Target="../media/image6.png"/><Relationship Id="rId1" Type="http://schemas.openxmlformats.org/officeDocument/2006/relationships/slideLayout" Target="../slideLayouts/slideLayout136.xml"/><Relationship Id="rId6" Type="http://schemas.openxmlformats.org/officeDocument/2006/relationships/slideLayout" Target="../slideLayouts/slideLayout141.xml"/><Relationship Id="rId11" Type="http://schemas.openxmlformats.org/officeDocument/2006/relationships/slideLayout" Target="../slideLayouts/slideLayout146.xml"/><Relationship Id="rId5" Type="http://schemas.openxmlformats.org/officeDocument/2006/relationships/slideLayout" Target="../slideLayouts/slideLayout140.xml"/><Relationship Id="rId15" Type="http://schemas.openxmlformats.org/officeDocument/2006/relationships/image" Target="../media/image5.png"/><Relationship Id="rId10" Type="http://schemas.openxmlformats.org/officeDocument/2006/relationships/slideLayout" Target="../slideLayouts/slideLayout145.xml"/><Relationship Id="rId4" Type="http://schemas.openxmlformats.org/officeDocument/2006/relationships/slideLayout" Target="../slideLayouts/slideLayout139.xml"/><Relationship Id="rId9" Type="http://schemas.openxmlformats.org/officeDocument/2006/relationships/slideLayout" Target="../slideLayouts/slideLayout144.xml"/><Relationship Id="rId14" Type="http://schemas.openxmlformats.org/officeDocument/2006/relationships/oleObject" Target="../embeddings/oleObject1.bin"/></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54.xml"/><Relationship Id="rId13" Type="http://schemas.openxmlformats.org/officeDocument/2006/relationships/image" Target="../media/image9.png"/><Relationship Id="rId3" Type="http://schemas.openxmlformats.org/officeDocument/2006/relationships/slideLayout" Target="../slideLayouts/slideLayout149.xml"/><Relationship Id="rId7" Type="http://schemas.openxmlformats.org/officeDocument/2006/relationships/slideLayout" Target="../slideLayouts/slideLayout153.xml"/><Relationship Id="rId12" Type="http://schemas.openxmlformats.org/officeDocument/2006/relationships/image" Target="../media/image5.png"/><Relationship Id="rId2" Type="http://schemas.openxmlformats.org/officeDocument/2006/relationships/slideLayout" Target="../slideLayouts/slideLayout148.xml"/><Relationship Id="rId1" Type="http://schemas.openxmlformats.org/officeDocument/2006/relationships/slideLayout" Target="../slideLayouts/slideLayout147.xml"/><Relationship Id="rId6" Type="http://schemas.openxmlformats.org/officeDocument/2006/relationships/slideLayout" Target="../slideLayouts/slideLayout152.xml"/><Relationship Id="rId11" Type="http://schemas.openxmlformats.org/officeDocument/2006/relationships/oleObject" Target="../embeddings/oleObject3.bin"/><Relationship Id="rId5" Type="http://schemas.openxmlformats.org/officeDocument/2006/relationships/slideLayout" Target="../slideLayouts/slideLayout151.xml"/><Relationship Id="rId10" Type="http://schemas.openxmlformats.org/officeDocument/2006/relationships/vmlDrawing" Target="../drawings/vmlDrawing3.vml"/><Relationship Id="rId4" Type="http://schemas.openxmlformats.org/officeDocument/2006/relationships/slideLayout" Target="../slideLayouts/slideLayout150.xml"/><Relationship Id="rId9" Type="http://schemas.openxmlformats.org/officeDocument/2006/relationships/theme" Target="../theme/theme9.xml"/><Relationship Id="rId14"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Text Box 8"/>
          <p:cNvSpPr txBox="1">
            <a:spLocks noChangeArrowheads="1"/>
          </p:cNvSpPr>
          <p:nvPr userDrawn="1"/>
        </p:nvSpPr>
        <p:spPr bwMode="auto">
          <a:xfrm>
            <a:off x="7291342" y="6415654"/>
            <a:ext cx="61753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algn="r" eaLnBrk="1" hangingPunct="1">
              <a:spcBef>
                <a:spcPct val="50000"/>
              </a:spcBef>
            </a:pPr>
            <a:fld id="{67DC203B-2E51-4340-8E8A-A1FBCA25787A}" type="slidenum">
              <a:rPr lang="fr-FR" sz="1200" b="0">
                <a:solidFill>
                  <a:schemeClr val="tx1"/>
                </a:solidFill>
                <a:latin typeface="+mj-lt"/>
              </a:rPr>
              <a:pPr algn="r" eaLnBrk="1" hangingPunct="1">
                <a:spcBef>
                  <a:spcPct val="50000"/>
                </a:spcBef>
              </a:pPr>
              <a:t>‹#›</a:t>
            </a:fld>
            <a:endParaRPr lang="fr-FR" sz="1200" b="0" dirty="0">
              <a:solidFill>
                <a:schemeClr val="tx1"/>
              </a:solidFill>
              <a:latin typeface="+mj-lt"/>
            </a:endParaRPr>
          </a:p>
        </p:txBody>
      </p:sp>
      <p:cxnSp>
        <p:nvCxnSpPr>
          <p:cNvPr id="3" name="Connecteur droit 2"/>
          <p:cNvCxnSpPr/>
          <p:nvPr userDrawn="1"/>
        </p:nvCxnSpPr>
        <p:spPr>
          <a:xfrm>
            <a:off x="0" y="6304056"/>
            <a:ext cx="7827337" cy="1065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7" name="ZoneTexte 9"/>
          <p:cNvSpPr txBox="1"/>
          <p:nvPr userDrawn="1"/>
        </p:nvSpPr>
        <p:spPr>
          <a:xfrm>
            <a:off x="324000" y="6461820"/>
            <a:ext cx="2988062" cy="184666"/>
          </a:xfrm>
          <a:prstGeom prst="rect">
            <a:avLst/>
          </a:prstGeom>
          <a:noFill/>
        </p:spPr>
        <p:txBody>
          <a:bodyPr wrap="none" lIns="0" tIns="0" rIns="0" bIns="0" rtlCol="0">
            <a:spAutoFit/>
          </a:bodyPr>
          <a:lstStyle/>
          <a:p>
            <a:r>
              <a:rPr lang="fr-FR" sz="1200" b="0" i="0" dirty="0" err="1" smtClean="0">
                <a:solidFill>
                  <a:schemeClr val="tx1"/>
                </a:solidFill>
                <a:latin typeface="+mn-lt"/>
                <a:cs typeface="Verdana"/>
              </a:rPr>
              <a:t>Belaroui</a:t>
            </a:r>
            <a:r>
              <a:rPr lang="fr-FR" sz="1200" b="0" i="0" baseline="0" dirty="0" smtClean="0">
                <a:solidFill>
                  <a:schemeClr val="tx1"/>
                </a:solidFill>
                <a:latin typeface="+mn-lt"/>
                <a:cs typeface="Verdana"/>
              </a:rPr>
              <a:t> – </a:t>
            </a:r>
            <a:r>
              <a:rPr lang="fr-FR" sz="1200" b="0" i="0" baseline="0" dirty="0" err="1" smtClean="0">
                <a:solidFill>
                  <a:schemeClr val="tx1"/>
                </a:solidFill>
                <a:latin typeface="+mn-lt"/>
                <a:cs typeface="Verdana"/>
              </a:rPr>
              <a:t>Corneux</a:t>
            </a:r>
            <a:r>
              <a:rPr lang="fr-FR" sz="1200" b="0" i="0" baseline="0" dirty="0" smtClean="0">
                <a:solidFill>
                  <a:schemeClr val="tx1"/>
                </a:solidFill>
                <a:latin typeface="+mn-lt"/>
                <a:cs typeface="Verdana"/>
              </a:rPr>
              <a:t> – </a:t>
            </a:r>
            <a:r>
              <a:rPr lang="fr-FR" sz="1200" b="0" i="0" baseline="0" dirty="0" err="1" smtClean="0">
                <a:solidFill>
                  <a:schemeClr val="tx1"/>
                </a:solidFill>
                <a:latin typeface="+mn-lt"/>
                <a:cs typeface="Verdana"/>
              </a:rPr>
              <a:t>Leherpeux</a:t>
            </a:r>
            <a:r>
              <a:rPr lang="fr-FR" sz="1200" b="0" i="0" baseline="0" dirty="0" smtClean="0">
                <a:solidFill>
                  <a:schemeClr val="tx1"/>
                </a:solidFill>
                <a:latin typeface="+mn-lt"/>
                <a:cs typeface="Verdana"/>
              </a:rPr>
              <a:t> – </a:t>
            </a:r>
            <a:r>
              <a:rPr lang="fr-FR" sz="1200" b="0" i="0" baseline="0" dirty="0" err="1" smtClean="0">
                <a:solidFill>
                  <a:schemeClr val="tx1"/>
                </a:solidFill>
                <a:latin typeface="+mn-lt"/>
                <a:cs typeface="Verdana"/>
              </a:rPr>
              <a:t>Peiro</a:t>
            </a:r>
            <a:r>
              <a:rPr lang="fr-FR" sz="1200" b="0" i="0" baseline="0" dirty="0" smtClean="0">
                <a:solidFill>
                  <a:schemeClr val="tx1"/>
                </a:solidFill>
                <a:latin typeface="+mn-lt"/>
                <a:cs typeface="Verdana"/>
              </a:rPr>
              <a:t> </a:t>
            </a:r>
            <a:r>
              <a:rPr lang="fr-FR" sz="1200" b="0" i="0" baseline="0" dirty="0" err="1" smtClean="0">
                <a:solidFill>
                  <a:schemeClr val="tx1"/>
                </a:solidFill>
                <a:latin typeface="+mn-lt"/>
                <a:cs typeface="Verdana"/>
              </a:rPr>
              <a:t>Bertolin</a:t>
            </a:r>
            <a:endParaRPr lang="fr-FR" sz="1200" b="0" i="0" dirty="0">
              <a:solidFill>
                <a:schemeClr val="tx1"/>
              </a:solidFill>
              <a:latin typeface="+mn-lt"/>
              <a:cs typeface="Verdana"/>
            </a:endParaRPr>
          </a:p>
        </p:txBody>
      </p:sp>
    </p:spTree>
    <p:extLst>
      <p:ext uri="{BB962C8B-B14F-4D97-AF65-F5344CB8AC3E}">
        <p14:creationId xmlns:p14="http://schemas.microsoft.com/office/powerpoint/2010/main" val="1610775822"/>
      </p:ext>
    </p:extLst>
  </p:cSld>
  <p:clrMap bg1="lt1" tx1="dk1" bg2="lt2" tx2="dk2" accent1="accent1" accent2="accent2" accent3="accent3" accent4="accent4" accent5="accent5" accent6="accent6" hlink="hlink" folHlink="folHlink"/>
  <p:sldLayoutIdLst>
    <p:sldLayoutId id="2147483792" r:id="rId1"/>
    <p:sldLayoutId id="2147483782" r:id="rId2"/>
    <p:sldLayoutId id="2147483781" r:id="rId3"/>
    <p:sldLayoutId id="2147483783" r:id="rId4"/>
    <p:sldLayoutId id="2147483784" r:id="rId5"/>
    <p:sldLayoutId id="2147483785" r:id="rId6"/>
    <p:sldLayoutId id="2147483786" r:id="rId7"/>
    <p:sldLayoutId id="2147483787" r:id="rId8"/>
    <p:sldLayoutId id="2147483788" r:id="rId9"/>
    <p:sldLayoutId id="2147483803" r:id="rId10"/>
    <p:sldLayoutId id="2147483793" r:id="rId11"/>
    <p:sldLayoutId id="2147483794" r:id="rId12"/>
    <p:sldLayoutId id="2147483795" r:id="rId13"/>
    <p:sldLayoutId id="2147483796" r:id="rId14"/>
    <p:sldLayoutId id="2147483797" r:id="rId15"/>
    <p:sldLayoutId id="2147483798" r:id="rId16"/>
    <p:sldLayoutId id="2147483799" r:id="rId17"/>
    <p:sldLayoutId id="2147483800" r:id="rId18"/>
    <p:sldLayoutId id="2147483759" r:id="rId19"/>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Image 8" descr="Logopvalppt.png"/>
          <p:cNvPicPr>
            <a:picLocks noChangeAspect="1"/>
          </p:cNvPicPr>
          <p:nvPr userDrawn="1"/>
        </p:nvPicPr>
        <p:blipFill>
          <a:blip r:embed="rId27" cstate="email">
            <a:extLst>
              <a:ext uri="{28A0092B-C50C-407E-A947-70E740481C1C}">
                <a14:useLocalDpi xmlns:a14="http://schemas.microsoft.com/office/drawing/2010/main"/>
              </a:ext>
            </a:extLst>
          </a:blip>
          <a:stretch>
            <a:fillRect/>
          </a:stretch>
        </p:blipFill>
        <p:spPr>
          <a:xfrm>
            <a:off x="7972379" y="6164365"/>
            <a:ext cx="1006413" cy="583356"/>
          </a:xfrm>
          <a:prstGeom prst="rect">
            <a:avLst/>
          </a:prstGeom>
        </p:spPr>
      </p:pic>
      <p:sp>
        <p:nvSpPr>
          <p:cNvPr id="10" name="ZoneTexte 9"/>
          <p:cNvSpPr txBox="1"/>
          <p:nvPr userDrawn="1"/>
        </p:nvSpPr>
        <p:spPr>
          <a:xfrm>
            <a:off x="324000" y="6461820"/>
            <a:ext cx="3550780" cy="184666"/>
          </a:xfrm>
          <a:prstGeom prst="rect">
            <a:avLst/>
          </a:prstGeom>
          <a:noFill/>
        </p:spPr>
        <p:txBody>
          <a:bodyPr wrap="none" lIns="0" tIns="0" rIns="0" bIns="0" rtlCol="0">
            <a:spAutoFit/>
          </a:bodyPr>
          <a:lstStyle/>
          <a:p>
            <a:r>
              <a:rPr lang="fr-FR" sz="1200" dirty="0">
                <a:solidFill>
                  <a:srgbClr val="3C3C3B"/>
                </a:solidFill>
                <a:cs typeface="Verdana"/>
              </a:rPr>
              <a:t>Nom du </a:t>
            </a:r>
            <a:r>
              <a:rPr lang="fr-FR" sz="1200" dirty="0" smtClean="0">
                <a:solidFill>
                  <a:srgbClr val="3C3C3B"/>
                </a:solidFill>
                <a:cs typeface="Verdana"/>
              </a:rPr>
              <a:t>client à changer dans le masque slide 1 modèle</a:t>
            </a:r>
            <a:endParaRPr lang="fr-FR" sz="1200" dirty="0">
              <a:solidFill>
                <a:srgbClr val="3C3C3B"/>
              </a:solidFill>
              <a:cs typeface="Verdana"/>
            </a:endParaRPr>
          </a:p>
        </p:txBody>
      </p:sp>
      <p:sp>
        <p:nvSpPr>
          <p:cNvPr id="11" name="Text Box 8"/>
          <p:cNvSpPr txBox="1">
            <a:spLocks noChangeArrowheads="1"/>
          </p:cNvSpPr>
          <p:nvPr userDrawn="1"/>
        </p:nvSpPr>
        <p:spPr bwMode="auto">
          <a:xfrm>
            <a:off x="7291342" y="6415654"/>
            <a:ext cx="61753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algn="r">
              <a:spcBef>
                <a:spcPct val="50000"/>
              </a:spcBef>
            </a:pPr>
            <a:fld id="{67DC203B-2E51-4340-8E8A-A1FBCA25787A}" type="slidenum">
              <a:rPr lang="fr-FR" sz="1200">
                <a:solidFill>
                  <a:srgbClr val="3C3C3B"/>
                </a:solidFill>
                <a:latin typeface="Calibri"/>
              </a:rPr>
              <a:pPr algn="r">
                <a:spcBef>
                  <a:spcPct val="50000"/>
                </a:spcBef>
              </a:pPr>
              <a:t>‹#›</a:t>
            </a:fld>
            <a:endParaRPr lang="fr-FR" sz="1200" dirty="0">
              <a:solidFill>
                <a:srgbClr val="3C3C3B"/>
              </a:solidFill>
              <a:latin typeface="Calibri"/>
            </a:endParaRPr>
          </a:p>
        </p:txBody>
      </p:sp>
      <p:sp>
        <p:nvSpPr>
          <p:cNvPr id="18" name="ZoneTexte 17"/>
          <p:cNvSpPr txBox="1"/>
          <p:nvPr userDrawn="1"/>
        </p:nvSpPr>
        <p:spPr>
          <a:xfrm>
            <a:off x="4795124" y="6415654"/>
            <a:ext cx="2528128" cy="276999"/>
          </a:xfrm>
          <a:prstGeom prst="rect">
            <a:avLst/>
          </a:prstGeom>
          <a:noFill/>
        </p:spPr>
        <p:txBody>
          <a:bodyPr wrap="none" rtlCol="0">
            <a:spAutoFit/>
          </a:bodyPr>
          <a:lstStyle/>
          <a:p>
            <a:pPr algn="r"/>
            <a:r>
              <a:rPr lang="fr-FR" sz="1200" dirty="0" smtClean="0">
                <a:solidFill>
                  <a:srgbClr val="3C3C3B"/>
                </a:solidFill>
                <a:cs typeface="Verdana"/>
              </a:rPr>
              <a:t>Date à changer dans le masque idem</a:t>
            </a:r>
            <a:endParaRPr lang="fr-FR" sz="1200" dirty="0">
              <a:solidFill>
                <a:srgbClr val="3C3C3B"/>
              </a:solidFill>
              <a:cs typeface="Verdana"/>
            </a:endParaRPr>
          </a:p>
        </p:txBody>
      </p:sp>
      <p:cxnSp>
        <p:nvCxnSpPr>
          <p:cNvPr id="3" name="Connecteur droit 2"/>
          <p:cNvCxnSpPr/>
          <p:nvPr userDrawn="1"/>
        </p:nvCxnSpPr>
        <p:spPr>
          <a:xfrm>
            <a:off x="0" y="6304056"/>
            <a:ext cx="7827337" cy="1065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Tree>
    <p:extLst>
      <p:ext uri="{BB962C8B-B14F-4D97-AF65-F5344CB8AC3E}">
        <p14:creationId xmlns:p14="http://schemas.microsoft.com/office/powerpoint/2010/main" val="943254047"/>
      </p:ext>
    </p:extLst>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 id="2147483959" r:id="rId12"/>
    <p:sldLayoutId id="2147483960" r:id="rId13"/>
    <p:sldLayoutId id="2147483961" r:id="rId14"/>
    <p:sldLayoutId id="2147483962" r:id="rId15"/>
    <p:sldLayoutId id="2147483963" r:id="rId16"/>
    <p:sldLayoutId id="2147483964" r:id="rId17"/>
    <p:sldLayoutId id="2147483965" r:id="rId18"/>
    <p:sldLayoutId id="2147483966" r:id="rId19"/>
    <p:sldLayoutId id="2147483967" r:id="rId20"/>
    <p:sldLayoutId id="2147483968" r:id="rId21"/>
    <p:sldLayoutId id="2147483969" r:id="rId22"/>
    <p:sldLayoutId id="2147483970" r:id="rId23"/>
    <p:sldLayoutId id="2147483971" r:id="rId24"/>
    <p:sldLayoutId id="2147483972" r:id="rId25"/>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Image 8" descr="Logopvalppt.png"/>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7972379" y="6164365"/>
            <a:ext cx="1006413" cy="583356"/>
          </a:xfrm>
          <a:prstGeom prst="rect">
            <a:avLst/>
          </a:prstGeom>
        </p:spPr>
      </p:pic>
      <p:sp>
        <p:nvSpPr>
          <p:cNvPr id="10" name="ZoneTexte 9"/>
          <p:cNvSpPr txBox="1"/>
          <p:nvPr userDrawn="1"/>
        </p:nvSpPr>
        <p:spPr>
          <a:xfrm>
            <a:off x="324000" y="6461820"/>
            <a:ext cx="3550780" cy="184666"/>
          </a:xfrm>
          <a:prstGeom prst="rect">
            <a:avLst/>
          </a:prstGeom>
          <a:noFill/>
        </p:spPr>
        <p:txBody>
          <a:bodyPr wrap="none" lIns="0" tIns="0" rIns="0" bIns="0" rtlCol="0">
            <a:spAutoFit/>
          </a:bodyPr>
          <a:lstStyle/>
          <a:p>
            <a:r>
              <a:rPr lang="fr-FR" sz="1200" dirty="0">
                <a:solidFill>
                  <a:srgbClr val="3C3C3B"/>
                </a:solidFill>
                <a:cs typeface="Verdana"/>
              </a:rPr>
              <a:t>Nom du </a:t>
            </a:r>
            <a:r>
              <a:rPr lang="fr-FR" sz="1200" dirty="0" smtClean="0">
                <a:solidFill>
                  <a:srgbClr val="3C3C3B"/>
                </a:solidFill>
                <a:cs typeface="Verdana"/>
              </a:rPr>
              <a:t>client à changer dans le masque slide 1 modèle</a:t>
            </a:r>
            <a:endParaRPr lang="fr-FR" sz="1200" dirty="0">
              <a:solidFill>
                <a:srgbClr val="3C3C3B"/>
              </a:solidFill>
              <a:cs typeface="Verdana"/>
            </a:endParaRPr>
          </a:p>
        </p:txBody>
      </p:sp>
      <p:sp>
        <p:nvSpPr>
          <p:cNvPr id="11" name="Text Box 8"/>
          <p:cNvSpPr txBox="1">
            <a:spLocks noChangeArrowheads="1"/>
          </p:cNvSpPr>
          <p:nvPr userDrawn="1"/>
        </p:nvSpPr>
        <p:spPr bwMode="auto">
          <a:xfrm>
            <a:off x="7291342" y="6415654"/>
            <a:ext cx="61753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algn="r">
              <a:spcBef>
                <a:spcPct val="50000"/>
              </a:spcBef>
            </a:pPr>
            <a:fld id="{67DC203B-2E51-4340-8E8A-A1FBCA25787A}" type="slidenum">
              <a:rPr lang="fr-FR" sz="1200">
                <a:solidFill>
                  <a:srgbClr val="3C3C3B"/>
                </a:solidFill>
                <a:latin typeface="Calibri"/>
              </a:rPr>
              <a:pPr algn="r">
                <a:spcBef>
                  <a:spcPct val="50000"/>
                </a:spcBef>
              </a:pPr>
              <a:t>‹#›</a:t>
            </a:fld>
            <a:endParaRPr lang="fr-FR" sz="1200" dirty="0">
              <a:solidFill>
                <a:srgbClr val="3C3C3B"/>
              </a:solidFill>
              <a:latin typeface="Calibri"/>
            </a:endParaRPr>
          </a:p>
        </p:txBody>
      </p:sp>
      <p:cxnSp>
        <p:nvCxnSpPr>
          <p:cNvPr id="3" name="Connecteur droit 2"/>
          <p:cNvCxnSpPr/>
          <p:nvPr userDrawn="1"/>
        </p:nvCxnSpPr>
        <p:spPr>
          <a:xfrm>
            <a:off x="0" y="6304056"/>
            <a:ext cx="7827337" cy="1065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Tree>
    <p:extLst>
      <p:ext uri="{BB962C8B-B14F-4D97-AF65-F5344CB8AC3E}">
        <p14:creationId xmlns:p14="http://schemas.microsoft.com/office/powerpoint/2010/main" val="1230298710"/>
      </p:ext>
    </p:extLst>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 id="2147483984" r:id="rId11"/>
    <p:sldLayoutId id="2147483985" r:id="rId12"/>
    <p:sldLayoutId id="2147483986" r:id="rId13"/>
    <p:sldLayoutId id="2147483987" r:id="rId14"/>
    <p:sldLayoutId id="2147483988" r:id="rId15"/>
    <p:sldLayoutId id="2147483989" r:id="rId16"/>
    <p:sldLayoutId id="2147483990" r:id="rId17"/>
    <p:sldLayoutId id="2147483991" r:id="rId18"/>
    <p:sldLayoutId id="2147483992" r:id="rId19"/>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989013" y="6273800"/>
          <a:ext cx="1025525" cy="376238"/>
        </p:xfrm>
        <a:graphic>
          <a:graphicData uri="http://schemas.openxmlformats.org/presentationml/2006/ole">
            <mc:AlternateContent xmlns:mc="http://schemas.openxmlformats.org/markup-compatibility/2006">
              <mc:Choice xmlns:v="urn:schemas-microsoft-com:vml" Requires="v">
                <p:oleObj spid="_x0000_s9279" name="Image bitmap" r:id="rId11" imgW="5323810" imgH="2057143" progId="PBrush">
                  <p:embed/>
                </p:oleObj>
              </mc:Choice>
              <mc:Fallback>
                <p:oleObj name="Image bitmap" r:id="rId11" imgW="5323810" imgH="2057143" progId="PBrush">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89013" y="6273800"/>
                        <a:ext cx="1025525" cy="37623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A9958E"/>
                                </a:gs>
                              </a:gsLst>
                              <a:lin ang="0" scaled="1"/>
                            </a:gradFill>
                          </a14:hiddenFill>
                        </a:ext>
                        <a:ext uri="{91240B29-F687-4F45-9708-019B960494DF}">
                          <a14:hiddenLine xmlns:a14="http://schemas.microsoft.com/office/drawing/2010/main" w="9525">
                            <a:solidFill>
                              <a:srgbClr val="00477D"/>
                            </a:solidFill>
                            <a:miter lim="800000"/>
                            <a:headEnd/>
                            <a:tailEnd/>
                          </a14:hiddenLine>
                        </a:ext>
                        <a:ext uri="{AF507438-7753-43E0-B8FC-AC1667EBCBE1}">
                          <a14:hiddenEffects xmlns:a14="http://schemas.microsoft.com/office/drawing/2010/main">
                            <a:effectLst>
                              <a:outerShdw dist="35921" dir="2700000" algn="ctr" rotWithShape="0">
                                <a:srgbClr val="CCDAE5"/>
                              </a:outerShdw>
                            </a:effectLst>
                          </a14:hiddenEffects>
                        </a:ext>
                      </a:extLst>
                    </p:spPr>
                  </p:pic>
                </p:oleObj>
              </mc:Fallback>
            </mc:AlternateContent>
          </a:graphicData>
        </a:graphic>
      </p:graphicFrame>
      <p:sp>
        <p:nvSpPr>
          <p:cNvPr id="1027" name="Rectangle 3"/>
          <p:cNvSpPr>
            <a:spLocks noGrp="1" noChangeArrowheads="1"/>
          </p:cNvSpPr>
          <p:nvPr>
            <p:ph type="title"/>
          </p:nvPr>
        </p:nvSpPr>
        <p:spPr bwMode="auto">
          <a:xfrm>
            <a:off x="900113" y="166688"/>
            <a:ext cx="7721600"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fr-FR" altLang="fr-FR" smtClean="0"/>
              <a:t>Titre de la diapo</a:t>
            </a:r>
          </a:p>
        </p:txBody>
      </p:sp>
      <p:sp>
        <p:nvSpPr>
          <p:cNvPr id="1028" name="Rectangle 4"/>
          <p:cNvSpPr>
            <a:spLocks noGrp="1" noChangeArrowheads="1"/>
          </p:cNvSpPr>
          <p:nvPr>
            <p:ph type="body" idx="1"/>
          </p:nvPr>
        </p:nvSpPr>
        <p:spPr bwMode="auto">
          <a:xfrm>
            <a:off x="900113" y="1289050"/>
            <a:ext cx="7721600" cy="480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a:t>
            </a:r>
          </a:p>
        </p:txBody>
      </p:sp>
      <p:pic>
        <p:nvPicPr>
          <p:cNvPr id="1029" name="Picture 5" descr="9810 Logo P-Val rvb"/>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991475" y="6173788"/>
            <a:ext cx="86677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Line 6"/>
          <p:cNvSpPr>
            <a:spLocks noChangeShapeType="1"/>
          </p:cNvSpPr>
          <p:nvPr/>
        </p:nvSpPr>
        <p:spPr bwMode="auto">
          <a:xfrm flipV="1">
            <a:off x="1835150" y="3860800"/>
            <a:ext cx="2449513" cy="431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defTabSz="914400" eaLnBrk="0" fontAlgn="base" hangingPunct="0">
              <a:spcBef>
                <a:spcPct val="0"/>
              </a:spcBef>
              <a:spcAft>
                <a:spcPct val="0"/>
              </a:spcAft>
            </a:pPr>
            <a:endParaRPr lang="fr-FR" sz="1400" b="1" smtClean="0">
              <a:solidFill>
                <a:srgbClr val="00477D"/>
              </a:solidFill>
              <a:cs typeface="Helvetica" pitchFamily="34" charset="0"/>
              <a:sym typeface="Tahoma" pitchFamily="34" charset="0"/>
            </a:endParaRPr>
          </a:p>
        </p:txBody>
      </p:sp>
      <p:pic>
        <p:nvPicPr>
          <p:cNvPr id="1031"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71550" y="981075"/>
            <a:ext cx="7650163"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Rectangle 11"/>
          <p:cNvSpPr>
            <a:spLocks noChangeArrowheads="1"/>
          </p:cNvSpPr>
          <p:nvPr/>
        </p:nvSpPr>
        <p:spPr bwMode="auto">
          <a:xfrm>
            <a:off x="7112000" y="6499225"/>
            <a:ext cx="83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477D"/>
                </a:solidFill>
                <a:latin typeface="Tahoma" pitchFamily="34" charset="0"/>
                <a:cs typeface="Helvetica" pitchFamily="34" charset="0"/>
                <a:sym typeface="Tahoma" pitchFamily="34" charset="0"/>
              </a:defRPr>
            </a:lvl1pPr>
            <a:lvl2pPr marL="742950" indent="-285750">
              <a:defRPr sz="1400" b="1">
                <a:solidFill>
                  <a:srgbClr val="00477D"/>
                </a:solidFill>
                <a:latin typeface="Tahoma" pitchFamily="34" charset="0"/>
                <a:cs typeface="Helvetica" pitchFamily="34" charset="0"/>
                <a:sym typeface="Tahoma" pitchFamily="34" charset="0"/>
              </a:defRPr>
            </a:lvl2pPr>
            <a:lvl3pPr marL="1143000" indent="-228600">
              <a:defRPr sz="1400" b="1">
                <a:solidFill>
                  <a:srgbClr val="00477D"/>
                </a:solidFill>
                <a:latin typeface="Tahoma" pitchFamily="34" charset="0"/>
                <a:cs typeface="Helvetica" pitchFamily="34" charset="0"/>
                <a:sym typeface="Tahoma" pitchFamily="34" charset="0"/>
              </a:defRPr>
            </a:lvl3pPr>
            <a:lvl4pPr marL="1600200" indent="-228600">
              <a:defRPr sz="1400" b="1">
                <a:solidFill>
                  <a:srgbClr val="00477D"/>
                </a:solidFill>
                <a:latin typeface="Tahoma" pitchFamily="34" charset="0"/>
                <a:cs typeface="Helvetica" pitchFamily="34" charset="0"/>
                <a:sym typeface="Tahoma" pitchFamily="34" charset="0"/>
              </a:defRPr>
            </a:lvl4pPr>
            <a:lvl5pPr marL="2057400" indent="-228600">
              <a:defRPr sz="1400" b="1">
                <a:solidFill>
                  <a:srgbClr val="00477D"/>
                </a:solidFill>
                <a:latin typeface="Tahoma" pitchFamily="34" charset="0"/>
                <a:cs typeface="Helvetica" pitchFamily="34" charset="0"/>
                <a:sym typeface="Tahoma" pitchFamily="34" charset="0"/>
              </a:defRPr>
            </a:lvl5pPr>
            <a:lvl6pPr marL="2514600" indent="-228600" eaLnBrk="0" fontAlgn="base" hangingPunct="0">
              <a:spcBef>
                <a:spcPct val="0"/>
              </a:spcBef>
              <a:spcAft>
                <a:spcPct val="0"/>
              </a:spcAft>
              <a:defRPr sz="1400" b="1">
                <a:solidFill>
                  <a:srgbClr val="00477D"/>
                </a:solidFill>
                <a:latin typeface="Tahoma" pitchFamily="34" charset="0"/>
                <a:cs typeface="Helvetica" pitchFamily="34" charset="0"/>
                <a:sym typeface="Tahoma" pitchFamily="34" charset="0"/>
              </a:defRPr>
            </a:lvl6pPr>
            <a:lvl7pPr marL="2971800" indent="-228600" eaLnBrk="0" fontAlgn="base" hangingPunct="0">
              <a:spcBef>
                <a:spcPct val="0"/>
              </a:spcBef>
              <a:spcAft>
                <a:spcPct val="0"/>
              </a:spcAft>
              <a:defRPr sz="1400" b="1">
                <a:solidFill>
                  <a:srgbClr val="00477D"/>
                </a:solidFill>
                <a:latin typeface="Tahoma" pitchFamily="34" charset="0"/>
                <a:cs typeface="Helvetica" pitchFamily="34" charset="0"/>
                <a:sym typeface="Tahoma" pitchFamily="34" charset="0"/>
              </a:defRPr>
            </a:lvl7pPr>
            <a:lvl8pPr marL="3429000" indent="-228600" eaLnBrk="0" fontAlgn="base" hangingPunct="0">
              <a:spcBef>
                <a:spcPct val="0"/>
              </a:spcBef>
              <a:spcAft>
                <a:spcPct val="0"/>
              </a:spcAft>
              <a:defRPr sz="1400" b="1">
                <a:solidFill>
                  <a:srgbClr val="00477D"/>
                </a:solidFill>
                <a:latin typeface="Tahoma" pitchFamily="34" charset="0"/>
                <a:cs typeface="Helvetica" pitchFamily="34" charset="0"/>
                <a:sym typeface="Tahoma" pitchFamily="34" charset="0"/>
              </a:defRPr>
            </a:lvl8pPr>
            <a:lvl9pPr marL="3886200" indent="-228600" eaLnBrk="0" fontAlgn="base" hangingPunct="0">
              <a:spcBef>
                <a:spcPct val="0"/>
              </a:spcBef>
              <a:spcAft>
                <a:spcPct val="0"/>
              </a:spcAft>
              <a:defRPr sz="1400" b="1">
                <a:solidFill>
                  <a:srgbClr val="00477D"/>
                </a:solidFill>
                <a:latin typeface="Tahoma" pitchFamily="34" charset="0"/>
                <a:cs typeface="Helvetica" pitchFamily="34" charset="0"/>
                <a:sym typeface="Tahoma" pitchFamily="34" charset="0"/>
              </a:defRPr>
            </a:lvl9pPr>
          </a:lstStyle>
          <a:p>
            <a:pPr algn="r" defTabSz="914400" eaLnBrk="0" fontAlgn="base" hangingPunct="0">
              <a:spcBef>
                <a:spcPct val="0"/>
              </a:spcBef>
              <a:spcAft>
                <a:spcPct val="0"/>
              </a:spcAft>
              <a:defRPr/>
            </a:pPr>
            <a:r>
              <a:rPr lang="fr-FR" altLang="fr-FR" sz="900" b="0" smtClean="0">
                <a:solidFill>
                  <a:srgbClr val="AAA098"/>
                </a:solidFill>
              </a:rPr>
              <a:t>Page </a:t>
            </a:r>
            <a:fld id="{098E62D8-E29B-4682-89F6-A0F999028C70}" type="slidenum">
              <a:rPr lang="fr-FR" altLang="fr-FR" sz="900" b="0" smtClean="0">
                <a:solidFill>
                  <a:srgbClr val="AAA098"/>
                </a:solidFill>
              </a:rPr>
              <a:pPr algn="r" defTabSz="914400" eaLnBrk="0" fontAlgn="base" hangingPunct="0">
                <a:spcBef>
                  <a:spcPct val="0"/>
                </a:spcBef>
                <a:spcAft>
                  <a:spcPct val="0"/>
                </a:spcAft>
                <a:defRPr/>
              </a:pPr>
              <a:t>‹#›</a:t>
            </a:fld>
            <a:endParaRPr lang="fr-FR" altLang="fr-FR" sz="900" smtClean="0">
              <a:solidFill>
                <a:srgbClr val="AAA098"/>
              </a:solidFill>
            </a:endParaRPr>
          </a:p>
        </p:txBody>
      </p:sp>
      <p:sp>
        <p:nvSpPr>
          <p:cNvPr id="1033" name="Line 12"/>
          <p:cNvSpPr>
            <a:spLocks noChangeShapeType="1"/>
          </p:cNvSpPr>
          <p:nvPr/>
        </p:nvSpPr>
        <p:spPr bwMode="auto">
          <a:xfrm flipV="1">
            <a:off x="2106613" y="6521450"/>
            <a:ext cx="5751512" cy="0"/>
          </a:xfrm>
          <a:prstGeom prst="line">
            <a:avLst/>
          </a:prstGeom>
          <a:noFill/>
          <a:ln w="9525">
            <a:solidFill>
              <a:srgbClr val="AAA098"/>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pPr defTabSz="914400" eaLnBrk="0" fontAlgn="base" hangingPunct="0">
              <a:spcBef>
                <a:spcPct val="0"/>
              </a:spcBef>
              <a:spcAft>
                <a:spcPct val="0"/>
              </a:spcAft>
            </a:pPr>
            <a:endParaRPr lang="fr-FR" sz="1400" b="1" smtClean="0">
              <a:solidFill>
                <a:srgbClr val="00477D"/>
              </a:solidFill>
              <a:cs typeface="Helvetica" pitchFamily="34" charset="0"/>
              <a:sym typeface="Tahoma" pitchFamily="34" charset="0"/>
            </a:endParaRPr>
          </a:p>
        </p:txBody>
      </p:sp>
      <p:sp>
        <p:nvSpPr>
          <p:cNvPr id="4106" name="Rectangle 17"/>
          <p:cNvSpPr>
            <a:spLocks noChangeArrowheads="1"/>
          </p:cNvSpPr>
          <p:nvPr/>
        </p:nvSpPr>
        <p:spPr bwMode="auto">
          <a:xfrm>
            <a:off x="4862513" y="6499225"/>
            <a:ext cx="2227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477D"/>
                </a:solidFill>
                <a:latin typeface="Tahoma" pitchFamily="34" charset="0"/>
                <a:ea typeface="Helvetica" charset="0"/>
                <a:cs typeface="Helvetica" charset="0"/>
                <a:sym typeface="Tahoma" pitchFamily="34" charset="0"/>
              </a:defRPr>
            </a:lvl1pPr>
            <a:lvl2pPr marL="742950" indent="-285750">
              <a:defRPr sz="1400" b="1">
                <a:solidFill>
                  <a:srgbClr val="00477D"/>
                </a:solidFill>
                <a:latin typeface="Tahoma" pitchFamily="34" charset="0"/>
                <a:ea typeface="Helvetica" charset="0"/>
                <a:cs typeface="Helvetica" charset="0"/>
                <a:sym typeface="Tahoma" pitchFamily="34" charset="0"/>
              </a:defRPr>
            </a:lvl2pPr>
            <a:lvl3pPr marL="1143000" indent="-228600">
              <a:defRPr sz="1400" b="1">
                <a:solidFill>
                  <a:srgbClr val="00477D"/>
                </a:solidFill>
                <a:latin typeface="Tahoma" pitchFamily="34" charset="0"/>
                <a:ea typeface="Helvetica" charset="0"/>
                <a:cs typeface="Helvetica" charset="0"/>
                <a:sym typeface="Tahoma" pitchFamily="34" charset="0"/>
              </a:defRPr>
            </a:lvl3pPr>
            <a:lvl4pPr marL="1600200" indent="-228600">
              <a:defRPr sz="1400" b="1">
                <a:solidFill>
                  <a:srgbClr val="00477D"/>
                </a:solidFill>
                <a:latin typeface="Tahoma" pitchFamily="34" charset="0"/>
                <a:ea typeface="Helvetica" charset="0"/>
                <a:cs typeface="Helvetica" charset="0"/>
                <a:sym typeface="Tahoma" pitchFamily="34" charset="0"/>
              </a:defRPr>
            </a:lvl4pPr>
            <a:lvl5pPr marL="2057400" indent="-228600">
              <a:defRPr sz="1400" b="1">
                <a:solidFill>
                  <a:srgbClr val="00477D"/>
                </a:solidFill>
                <a:latin typeface="Tahoma" pitchFamily="34" charset="0"/>
                <a:ea typeface="Helvetica" charset="0"/>
                <a:cs typeface="Helvetica" charset="0"/>
                <a:sym typeface="Tahoma" pitchFamily="34" charset="0"/>
              </a:defRPr>
            </a:lvl5pPr>
            <a:lvl6pPr marL="2514600" indent="-228600" eaLnBrk="0" fontAlgn="base" hangingPunct="0">
              <a:spcBef>
                <a:spcPct val="0"/>
              </a:spcBef>
              <a:spcAft>
                <a:spcPct val="0"/>
              </a:spcAft>
              <a:defRPr sz="1400" b="1">
                <a:solidFill>
                  <a:srgbClr val="00477D"/>
                </a:solidFill>
                <a:latin typeface="Tahoma" pitchFamily="34" charset="0"/>
                <a:ea typeface="Helvetica" charset="0"/>
                <a:cs typeface="Helvetica" charset="0"/>
                <a:sym typeface="Tahoma" pitchFamily="34" charset="0"/>
              </a:defRPr>
            </a:lvl6pPr>
            <a:lvl7pPr marL="2971800" indent="-228600" eaLnBrk="0" fontAlgn="base" hangingPunct="0">
              <a:spcBef>
                <a:spcPct val="0"/>
              </a:spcBef>
              <a:spcAft>
                <a:spcPct val="0"/>
              </a:spcAft>
              <a:defRPr sz="1400" b="1">
                <a:solidFill>
                  <a:srgbClr val="00477D"/>
                </a:solidFill>
                <a:latin typeface="Tahoma" pitchFamily="34" charset="0"/>
                <a:ea typeface="Helvetica" charset="0"/>
                <a:cs typeface="Helvetica" charset="0"/>
                <a:sym typeface="Tahoma" pitchFamily="34" charset="0"/>
              </a:defRPr>
            </a:lvl7pPr>
            <a:lvl8pPr marL="3429000" indent="-228600" eaLnBrk="0" fontAlgn="base" hangingPunct="0">
              <a:spcBef>
                <a:spcPct val="0"/>
              </a:spcBef>
              <a:spcAft>
                <a:spcPct val="0"/>
              </a:spcAft>
              <a:defRPr sz="1400" b="1">
                <a:solidFill>
                  <a:srgbClr val="00477D"/>
                </a:solidFill>
                <a:latin typeface="Tahoma" pitchFamily="34" charset="0"/>
                <a:ea typeface="Helvetica" charset="0"/>
                <a:cs typeface="Helvetica" charset="0"/>
                <a:sym typeface="Tahoma" pitchFamily="34" charset="0"/>
              </a:defRPr>
            </a:lvl8pPr>
            <a:lvl9pPr marL="3886200" indent="-228600" eaLnBrk="0" fontAlgn="base" hangingPunct="0">
              <a:spcBef>
                <a:spcPct val="0"/>
              </a:spcBef>
              <a:spcAft>
                <a:spcPct val="0"/>
              </a:spcAft>
              <a:defRPr sz="1400" b="1">
                <a:solidFill>
                  <a:srgbClr val="00477D"/>
                </a:solidFill>
                <a:latin typeface="Tahoma" pitchFamily="34" charset="0"/>
                <a:ea typeface="Helvetica" charset="0"/>
                <a:cs typeface="Helvetica" charset="0"/>
                <a:sym typeface="Tahoma" pitchFamily="34" charset="0"/>
              </a:defRPr>
            </a:lvl9pPr>
          </a:lstStyle>
          <a:p>
            <a:pPr algn="r" defTabSz="914400" eaLnBrk="0" fontAlgn="base" hangingPunct="0">
              <a:spcBef>
                <a:spcPct val="0"/>
              </a:spcBef>
              <a:spcAft>
                <a:spcPct val="0"/>
              </a:spcAft>
              <a:defRPr/>
            </a:pPr>
            <a:r>
              <a:rPr lang="fr-FR" altLang="fr-FR" sz="900" b="0" smtClean="0">
                <a:solidFill>
                  <a:srgbClr val="AAA098"/>
                </a:solidFill>
              </a:rPr>
              <a:t>©</a:t>
            </a:r>
            <a:r>
              <a:rPr lang="fr-FR" altLang="fr-FR" sz="900" b="0" smtClean="0">
                <a:solidFill>
                  <a:srgbClr val="CCDAE5"/>
                </a:solidFill>
              </a:rPr>
              <a:t> </a:t>
            </a:r>
            <a:r>
              <a:rPr lang="fr-FR" altLang="fr-FR" sz="900" b="0" smtClean="0">
                <a:solidFill>
                  <a:srgbClr val="AAA098"/>
                </a:solidFill>
              </a:rPr>
              <a:t>P-Val Conseil</a:t>
            </a:r>
          </a:p>
        </p:txBody>
      </p:sp>
      <p:sp>
        <p:nvSpPr>
          <p:cNvPr id="4107" name="Rectangle 18"/>
          <p:cNvSpPr>
            <a:spLocks noChangeArrowheads="1"/>
          </p:cNvSpPr>
          <p:nvPr/>
        </p:nvSpPr>
        <p:spPr bwMode="auto">
          <a:xfrm>
            <a:off x="2032000" y="6499225"/>
            <a:ext cx="2595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sz="1400" b="1">
                <a:solidFill>
                  <a:srgbClr val="00477D"/>
                </a:solidFill>
                <a:latin typeface="Tahoma" pitchFamily="34" charset="0"/>
                <a:ea typeface="Helvetica" charset="0"/>
                <a:cs typeface="Helvetica" charset="0"/>
                <a:sym typeface="Tahoma" pitchFamily="34" charset="0"/>
              </a:defRPr>
            </a:lvl1pPr>
            <a:lvl2pPr marL="742950" indent="-285750">
              <a:defRPr sz="1400" b="1">
                <a:solidFill>
                  <a:srgbClr val="00477D"/>
                </a:solidFill>
                <a:latin typeface="Tahoma" pitchFamily="34" charset="0"/>
                <a:ea typeface="Helvetica" charset="0"/>
                <a:cs typeface="Helvetica" charset="0"/>
                <a:sym typeface="Tahoma" pitchFamily="34" charset="0"/>
              </a:defRPr>
            </a:lvl2pPr>
            <a:lvl3pPr marL="1143000" indent="-228600">
              <a:defRPr sz="1400" b="1">
                <a:solidFill>
                  <a:srgbClr val="00477D"/>
                </a:solidFill>
                <a:latin typeface="Tahoma" pitchFamily="34" charset="0"/>
                <a:ea typeface="Helvetica" charset="0"/>
                <a:cs typeface="Helvetica" charset="0"/>
                <a:sym typeface="Tahoma" pitchFamily="34" charset="0"/>
              </a:defRPr>
            </a:lvl3pPr>
            <a:lvl4pPr marL="1600200" indent="-228600">
              <a:defRPr sz="1400" b="1">
                <a:solidFill>
                  <a:srgbClr val="00477D"/>
                </a:solidFill>
                <a:latin typeface="Tahoma" pitchFamily="34" charset="0"/>
                <a:ea typeface="Helvetica" charset="0"/>
                <a:cs typeface="Helvetica" charset="0"/>
                <a:sym typeface="Tahoma" pitchFamily="34" charset="0"/>
              </a:defRPr>
            </a:lvl4pPr>
            <a:lvl5pPr marL="2057400" indent="-228600">
              <a:defRPr sz="1400" b="1">
                <a:solidFill>
                  <a:srgbClr val="00477D"/>
                </a:solidFill>
                <a:latin typeface="Tahoma" pitchFamily="34" charset="0"/>
                <a:ea typeface="Helvetica" charset="0"/>
                <a:cs typeface="Helvetica" charset="0"/>
                <a:sym typeface="Tahoma" pitchFamily="34" charset="0"/>
              </a:defRPr>
            </a:lvl5pPr>
            <a:lvl6pPr marL="2514600" indent="-228600" eaLnBrk="0" fontAlgn="base" hangingPunct="0">
              <a:spcBef>
                <a:spcPct val="0"/>
              </a:spcBef>
              <a:spcAft>
                <a:spcPct val="0"/>
              </a:spcAft>
              <a:defRPr sz="1400" b="1">
                <a:solidFill>
                  <a:srgbClr val="00477D"/>
                </a:solidFill>
                <a:latin typeface="Tahoma" pitchFamily="34" charset="0"/>
                <a:ea typeface="Helvetica" charset="0"/>
                <a:cs typeface="Helvetica" charset="0"/>
                <a:sym typeface="Tahoma" pitchFamily="34" charset="0"/>
              </a:defRPr>
            </a:lvl6pPr>
            <a:lvl7pPr marL="2971800" indent="-228600" eaLnBrk="0" fontAlgn="base" hangingPunct="0">
              <a:spcBef>
                <a:spcPct val="0"/>
              </a:spcBef>
              <a:spcAft>
                <a:spcPct val="0"/>
              </a:spcAft>
              <a:defRPr sz="1400" b="1">
                <a:solidFill>
                  <a:srgbClr val="00477D"/>
                </a:solidFill>
                <a:latin typeface="Tahoma" pitchFamily="34" charset="0"/>
                <a:ea typeface="Helvetica" charset="0"/>
                <a:cs typeface="Helvetica" charset="0"/>
                <a:sym typeface="Tahoma" pitchFamily="34" charset="0"/>
              </a:defRPr>
            </a:lvl7pPr>
            <a:lvl8pPr marL="3429000" indent="-228600" eaLnBrk="0" fontAlgn="base" hangingPunct="0">
              <a:spcBef>
                <a:spcPct val="0"/>
              </a:spcBef>
              <a:spcAft>
                <a:spcPct val="0"/>
              </a:spcAft>
              <a:defRPr sz="1400" b="1">
                <a:solidFill>
                  <a:srgbClr val="00477D"/>
                </a:solidFill>
                <a:latin typeface="Tahoma" pitchFamily="34" charset="0"/>
                <a:ea typeface="Helvetica" charset="0"/>
                <a:cs typeface="Helvetica" charset="0"/>
                <a:sym typeface="Tahoma" pitchFamily="34" charset="0"/>
              </a:defRPr>
            </a:lvl8pPr>
            <a:lvl9pPr marL="3886200" indent="-228600" eaLnBrk="0" fontAlgn="base" hangingPunct="0">
              <a:spcBef>
                <a:spcPct val="0"/>
              </a:spcBef>
              <a:spcAft>
                <a:spcPct val="0"/>
              </a:spcAft>
              <a:defRPr sz="1400" b="1">
                <a:solidFill>
                  <a:srgbClr val="00477D"/>
                </a:solidFill>
                <a:latin typeface="Tahoma" pitchFamily="34" charset="0"/>
                <a:ea typeface="Helvetica" charset="0"/>
                <a:cs typeface="Helvetica" charset="0"/>
                <a:sym typeface="Tahoma" pitchFamily="34" charset="0"/>
              </a:defRPr>
            </a:lvl9pPr>
          </a:lstStyle>
          <a:p>
            <a:pPr defTabSz="914400" eaLnBrk="0" fontAlgn="base" hangingPunct="0">
              <a:spcBef>
                <a:spcPct val="0"/>
              </a:spcBef>
              <a:spcAft>
                <a:spcPct val="0"/>
              </a:spcAft>
              <a:defRPr/>
            </a:pPr>
            <a:endParaRPr lang="fr-FR" altLang="fr-FR" sz="900" b="0" smtClean="0">
              <a:solidFill>
                <a:srgbClr val="AAA098"/>
              </a:solidFill>
            </a:endParaRPr>
          </a:p>
        </p:txBody>
      </p:sp>
    </p:spTree>
    <p:extLst>
      <p:ext uri="{BB962C8B-B14F-4D97-AF65-F5344CB8AC3E}">
        <p14:creationId xmlns:p14="http://schemas.microsoft.com/office/powerpoint/2010/main" val="4041617284"/>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Lst>
  <p:transition/>
  <p:timing>
    <p:tnLst>
      <p:par>
        <p:cTn id="1" dur="indefinite" restart="never" nodeType="tmRoot"/>
      </p:par>
    </p:tnLst>
  </p:timing>
  <p:txStyles>
    <p:titleStyle>
      <a:lvl1pPr algn="l" rtl="0" eaLnBrk="0" fontAlgn="base" hangingPunct="0">
        <a:spcBef>
          <a:spcPct val="0"/>
        </a:spcBef>
        <a:spcAft>
          <a:spcPct val="0"/>
        </a:spcAft>
        <a:defRPr kumimoji="1" sz="2000" b="1">
          <a:solidFill>
            <a:schemeClr val="tx1"/>
          </a:solidFill>
          <a:latin typeface="+mj-lt"/>
          <a:ea typeface="+mj-ea"/>
          <a:cs typeface="+mj-cs"/>
        </a:defRPr>
      </a:lvl1pPr>
      <a:lvl2pPr algn="l" rtl="0" eaLnBrk="0" fontAlgn="base" hangingPunct="0">
        <a:spcBef>
          <a:spcPct val="0"/>
        </a:spcBef>
        <a:spcAft>
          <a:spcPct val="0"/>
        </a:spcAft>
        <a:defRPr kumimoji="1" sz="2000" b="1">
          <a:solidFill>
            <a:schemeClr val="tx1"/>
          </a:solidFill>
          <a:latin typeface="Tahoma" pitchFamily="34" charset="0"/>
        </a:defRPr>
      </a:lvl2pPr>
      <a:lvl3pPr algn="l" rtl="0" eaLnBrk="0" fontAlgn="base" hangingPunct="0">
        <a:spcBef>
          <a:spcPct val="0"/>
        </a:spcBef>
        <a:spcAft>
          <a:spcPct val="0"/>
        </a:spcAft>
        <a:defRPr kumimoji="1" sz="2000" b="1">
          <a:solidFill>
            <a:schemeClr val="tx1"/>
          </a:solidFill>
          <a:latin typeface="Tahoma" pitchFamily="34" charset="0"/>
        </a:defRPr>
      </a:lvl3pPr>
      <a:lvl4pPr algn="l" rtl="0" eaLnBrk="0" fontAlgn="base" hangingPunct="0">
        <a:spcBef>
          <a:spcPct val="0"/>
        </a:spcBef>
        <a:spcAft>
          <a:spcPct val="0"/>
        </a:spcAft>
        <a:defRPr kumimoji="1" sz="2000" b="1">
          <a:solidFill>
            <a:schemeClr val="tx1"/>
          </a:solidFill>
          <a:latin typeface="Tahoma" pitchFamily="34" charset="0"/>
        </a:defRPr>
      </a:lvl4pPr>
      <a:lvl5pPr algn="l" rtl="0" eaLnBrk="0" fontAlgn="base" hangingPunct="0">
        <a:spcBef>
          <a:spcPct val="0"/>
        </a:spcBef>
        <a:spcAft>
          <a:spcPct val="0"/>
        </a:spcAft>
        <a:defRPr kumimoji="1" sz="2000" b="1">
          <a:solidFill>
            <a:schemeClr val="tx1"/>
          </a:solidFill>
          <a:latin typeface="Tahoma" pitchFamily="34" charset="0"/>
        </a:defRPr>
      </a:lvl5pPr>
      <a:lvl6pPr marL="457200" algn="l" rtl="0" eaLnBrk="1" fontAlgn="base" hangingPunct="1">
        <a:spcBef>
          <a:spcPct val="0"/>
        </a:spcBef>
        <a:spcAft>
          <a:spcPct val="0"/>
        </a:spcAft>
        <a:defRPr kumimoji="1" sz="2000" b="1">
          <a:solidFill>
            <a:schemeClr val="tx1"/>
          </a:solidFill>
          <a:latin typeface="Tahoma" pitchFamily="34" charset="0"/>
        </a:defRPr>
      </a:lvl6pPr>
      <a:lvl7pPr marL="914400" algn="l" rtl="0" eaLnBrk="1" fontAlgn="base" hangingPunct="1">
        <a:spcBef>
          <a:spcPct val="0"/>
        </a:spcBef>
        <a:spcAft>
          <a:spcPct val="0"/>
        </a:spcAft>
        <a:defRPr kumimoji="1" sz="2000" b="1">
          <a:solidFill>
            <a:schemeClr val="tx1"/>
          </a:solidFill>
          <a:latin typeface="Tahoma" pitchFamily="34" charset="0"/>
        </a:defRPr>
      </a:lvl7pPr>
      <a:lvl8pPr marL="1371600" algn="l" rtl="0" eaLnBrk="1" fontAlgn="base" hangingPunct="1">
        <a:spcBef>
          <a:spcPct val="0"/>
        </a:spcBef>
        <a:spcAft>
          <a:spcPct val="0"/>
        </a:spcAft>
        <a:defRPr kumimoji="1" sz="2000" b="1">
          <a:solidFill>
            <a:schemeClr val="tx1"/>
          </a:solidFill>
          <a:latin typeface="Tahoma" pitchFamily="34" charset="0"/>
        </a:defRPr>
      </a:lvl8pPr>
      <a:lvl9pPr marL="1828800" algn="l" rtl="0" eaLnBrk="1" fontAlgn="base" hangingPunct="1">
        <a:spcBef>
          <a:spcPct val="0"/>
        </a:spcBef>
        <a:spcAft>
          <a:spcPct val="0"/>
        </a:spcAft>
        <a:defRPr kumimoji="1" sz="2000" b="1">
          <a:solidFill>
            <a:schemeClr val="tx1"/>
          </a:solidFill>
          <a:latin typeface="Tahoma" pitchFamily="34" charset="0"/>
        </a:defRPr>
      </a:lvl9pPr>
    </p:titleStyle>
    <p:bodyStyle>
      <a:lvl1pPr algn="just" rtl="0" eaLnBrk="0" fontAlgn="base" hangingPunct="0">
        <a:spcBef>
          <a:spcPct val="70000"/>
        </a:spcBef>
        <a:spcAft>
          <a:spcPct val="20000"/>
        </a:spcAft>
        <a:buClr>
          <a:schemeClr val="accent1"/>
        </a:buClr>
        <a:buSzPct val="70000"/>
        <a:buFont typeface="Monotype Sorts"/>
        <a:defRPr kumimoji="1" sz="1400" b="1">
          <a:solidFill>
            <a:srgbClr val="00477D"/>
          </a:solidFill>
          <a:latin typeface="+mn-lt"/>
          <a:ea typeface="+mn-ea"/>
          <a:cs typeface="+mn-cs"/>
        </a:defRPr>
      </a:lvl1pPr>
      <a:lvl2pPr marL="542925" indent="-204788" algn="just" rtl="0" eaLnBrk="0" fontAlgn="base" hangingPunct="0">
        <a:spcBef>
          <a:spcPct val="20000"/>
        </a:spcBef>
        <a:spcAft>
          <a:spcPct val="0"/>
        </a:spcAft>
        <a:buClr>
          <a:schemeClr val="accent1"/>
        </a:buClr>
        <a:buFont typeface="Tahoma" pitchFamily="34" charset="0"/>
        <a:buChar char="●"/>
        <a:defRPr kumimoji="1" sz="1200">
          <a:solidFill>
            <a:srgbClr val="000000"/>
          </a:solidFill>
          <a:latin typeface="+mn-lt"/>
        </a:defRPr>
      </a:lvl2pPr>
      <a:lvl3pPr marL="1031875" indent="-228600" algn="just" rtl="0" eaLnBrk="0" fontAlgn="base" hangingPunct="0">
        <a:spcBef>
          <a:spcPct val="20000"/>
        </a:spcBef>
        <a:spcAft>
          <a:spcPct val="0"/>
        </a:spcAft>
        <a:buClr>
          <a:srgbClr val="EA3B32"/>
        </a:buClr>
        <a:buFont typeface="Wingdings" pitchFamily="2" charset="2"/>
        <a:buChar char="ü"/>
        <a:defRPr kumimoji="1" sz="1100">
          <a:solidFill>
            <a:srgbClr val="000000"/>
          </a:solidFill>
          <a:latin typeface="+mn-lt"/>
        </a:defRPr>
      </a:lvl3pPr>
      <a:lvl4pPr marL="1439863" indent="-228600" algn="just" rtl="0" eaLnBrk="0" fontAlgn="base" hangingPunct="0">
        <a:spcBef>
          <a:spcPct val="20000"/>
        </a:spcBef>
        <a:spcAft>
          <a:spcPct val="0"/>
        </a:spcAft>
        <a:buClr>
          <a:srgbClr val="EA3B32"/>
        </a:buClr>
        <a:buFont typeface="Tahoma" pitchFamily="34" charset="0"/>
        <a:buChar char="-"/>
        <a:defRPr kumimoji="1" sz="1000">
          <a:solidFill>
            <a:srgbClr val="000000"/>
          </a:solidFill>
          <a:latin typeface="+mn-lt"/>
        </a:defRPr>
      </a:lvl4pPr>
      <a:lvl5pPr marL="2028825" indent="-228600" algn="l" rtl="0" eaLnBrk="0" fontAlgn="base" hangingPunct="0">
        <a:spcBef>
          <a:spcPct val="20000"/>
        </a:spcBef>
        <a:spcAft>
          <a:spcPct val="0"/>
        </a:spcAft>
        <a:buClr>
          <a:srgbClr val="FF6600"/>
        </a:buClr>
        <a:buChar char="–"/>
        <a:defRPr kumimoji="1" sz="1400">
          <a:solidFill>
            <a:schemeClr val="tx1"/>
          </a:solidFill>
          <a:latin typeface="+mn-lt"/>
        </a:defRPr>
      </a:lvl5pPr>
      <a:lvl6pPr marL="2486025" indent="-228600" algn="l" rtl="0" eaLnBrk="1" fontAlgn="base" hangingPunct="1">
        <a:spcBef>
          <a:spcPct val="20000"/>
        </a:spcBef>
        <a:spcAft>
          <a:spcPct val="0"/>
        </a:spcAft>
        <a:buClr>
          <a:srgbClr val="FF6600"/>
        </a:buClr>
        <a:buChar char="–"/>
        <a:defRPr kumimoji="1" sz="1400">
          <a:solidFill>
            <a:schemeClr val="tx1"/>
          </a:solidFill>
          <a:latin typeface="+mn-lt"/>
        </a:defRPr>
      </a:lvl6pPr>
      <a:lvl7pPr marL="2943225" indent="-228600" algn="l" rtl="0" eaLnBrk="1" fontAlgn="base" hangingPunct="1">
        <a:spcBef>
          <a:spcPct val="20000"/>
        </a:spcBef>
        <a:spcAft>
          <a:spcPct val="0"/>
        </a:spcAft>
        <a:buClr>
          <a:srgbClr val="FF6600"/>
        </a:buClr>
        <a:buChar char="–"/>
        <a:defRPr kumimoji="1" sz="1400">
          <a:solidFill>
            <a:schemeClr val="tx1"/>
          </a:solidFill>
          <a:latin typeface="+mn-lt"/>
        </a:defRPr>
      </a:lvl7pPr>
      <a:lvl8pPr marL="3400425" indent="-228600" algn="l" rtl="0" eaLnBrk="1" fontAlgn="base" hangingPunct="1">
        <a:spcBef>
          <a:spcPct val="20000"/>
        </a:spcBef>
        <a:spcAft>
          <a:spcPct val="0"/>
        </a:spcAft>
        <a:buClr>
          <a:srgbClr val="FF6600"/>
        </a:buClr>
        <a:buChar char="–"/>
        <a:defRPr kumimoji="1" sz="1400">
          <a:solidFill>
            <a:schemeClr val="tx1"/>
          </a:solidFill>
          <a:latin typeface="+mn-lt"/>
        </a:defRPr>
      </a:lvl8pPr>
      <a:lvl9pPr marL="3857625" indent="-228600" algn="l" rtl="0" eaLnBrk="1" fontAlgn="base" hangingPunct="1">
        <a:spcBef>
          <a:spcPct val="20000"/>
        </a:spcBef>
        <a:spcAft>
          <a:spcPct val="0"/>
        </a:spcAft>
        <a:buClr>
          <a:srgbClr val="FF6600"/>
        </a:buClr>
        <a:buChar char="–"/>
        <a:defRPr kumimoji="1" sz="14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989013" y="6273800"/>
          <a:ext cx="1025525" cy="376238"/>
        </p:xfrm>
        <a:graphic>
          <a:graphicData uri="http://schemas.openxmlformats.org/presentationml/2006/ole">
            <mc:AlternateContent xmlns:mc="http://schemas.openxmlformats.org/markup-compatibility/2006">
              <mc:Choice xmlns:v="urn:schemas-microsoft-com:vml" Requires="v">
                <p:oleObj spid="_x0000_s13374" name="Image bitmap" r:id="rId9" imgW="5323810" imgH="2057143" progId="PBrush">
                  <p:embed/>
                </p:oleObj>
              </mc:Choice>
              <mc:Fallback>
                <p:oleObj name="Image bitmap" r:id="rId9" imgW="5323810" imgH="2057143" progId="PBrush">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89013" y="6273800"/>
                        <a:ext cx="1025525" cy="37623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A9958E"/>
                                </a:gs>
                              </a:gsLst>
                              <a:lin ang="0" scaled="1"/>
                            </a:gradFill>
                          </a14:hiddenFill>
                        </a:ext>
                        <a:ext uri="{91240B29-F687-4F45-9708-019B960494DF}">
                          <a14:hiddenLine xmlns:a14="http://schemas.microsoft.com/office/drawing/2010/main" w="9525">
                            <a:solidFill>
                              <a:srgbClr val="00477D"/>
                            </a:solidFill>
                            <a:miter lim="800000"/>
                            <a:headEnd/>
                            <a:tailEnd/>
                          </a14:hiddenLine>
                        </a:ext>
                        <a:ext uri="{AF507438-7753-43E0-B8FC-AC1667EBCBE1}">
                          <a14:hiddenEffects xmlns:a14="http://schemas.microsoft.com/office/drawing/2010/main">
                            <a:effectLst>
                              <a:outerShdw dist="35921" dir="2700000" algn="ctr" rotWithShape="0">
                                <a:srgbClr val="CCDAE5"/>
                              </a:outerShdw>
                            </a:effectLst>
                          </a14:hiddenEffects>
                        </a:ext>
                      </a:extLst>
                    </p:spPr>
                  </p:pic>
                </p:oleObj>
              </mc:Fallback>
            </mc:AlternateContent>
          </a:graphicData>
        </a:graphic>
      </p:graphicFrame>
      <p:sp>
        <p:nvSpPr>
          <p:cNvPr id="2051" name="Rectangle 3"/>
          <p:cNvSpPr>
            <a:spLocks noGrp="1" noChangeArrowheads="1"/>
          </p:cNvSpPr>
          <p:nvPr>
            <p:ph type="title"/>
          </p:nvPr>
        </p:nvSpPr>
        <p:spPr bwMode="auto">
          <a:xfrm>
            <a:off x="900113" y="166688"/>
            <a:ext cx="7721600"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fr-FR" altLang="fr-FR" smtClean="0"/>
              <a:t>Titre de la diapo</a:t>
            </a:r>
          </a:p>
        </p:txBody>
      </p:sp>
      <p:sp>
        <p:nvSpPr>
          <p:cNvPr id="2052" name="Rectangle 4"/>
          <p:cNvSpPr>
            <a:spLocks noGrp="1" noChangeArrowheads="1"/>
          </p:cNvSpPr>
          <p:nvPr>
            <p:ph type="body" idx="1"/>
          </p:nvPr>
        </p:nvSpPr>
        <p:spPr bwMode="auto">
          <a:xfrm>
            <a:off x="900113" y="1289050"/>
            <a:ext cx="7721600" cy="480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a:t>
            </a:r>
          </a:p>
        </p:txBody>
      </p:sp>
      <p:pic>
        <p:nvPicPr>
          <p:cNvPr id="2053" name="Picture 5" descr="9810 Logo P-Val rvb"/>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91475" y="6173788"/>
            <a:ext cx="86677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Line 6"/>
          <p:cNvSpPr>
            <a:spLocks noChangeShapeType="1"/>
          </p:cNvSpPr>
          <p:nvPr/>
        </p:nvSpPr>
        <p:spPr bwMode="auto">
          <a:xfrm flipV="1">
            <a:off x="1835150" y="3860800"/>
            <a:ext cx="2449513" cy="431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defTabSz="914400" eaLnBrk="0" fontAlgn="base" hangingPunct="0">
              <a:spcBef>
                <a:spcPct val="0"/>
              </a:spcBef>
              <a:spcAft>
                <a:spcPct val="0"/>
              </a:spcAft>
            </a:pPr>
            <a:endParaRPr lang="fr-FR" sz="1400" b="1" smtClean="0">
              <a:solidFill>
                <a:srgbClr val="00477D"/>
              </a:solidFill>
              <a:cs typeface="Helvetica" pitchFamily="34" charset="0"/>
              <a:sym typeface="Tahoma" pitchFamily="34" charset="0"/>
            </a:endParaRPr>
          </a:p>
        </p:txBody>
      </p:sp>
      <p:pic>
        <p:nvPicPr>
          <p:cNvPr id="2055"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1550" y="981075"/>
            <a:ext cx="7650163"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Rectangle 11"/>
          <p:cNvSpPr>
            <a:spLocks noChangeArrowheads="1"/>
          </p:cNvSpPr>
          <p:nvPr/>
        </p:nvSpPr>
        <p:spPr bwMode="auto">
          <a:xfrm>
            <a:off x="7112000" y="6499225"/>
            <a:ext cx="83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477D"/>
                </a:solidFill>
                <a:latin typeface="Tahoma" pitchFamily="34" charset="0"/>
                <a:cs typeface="Helvetica" pitchFamily="34" charset="0"/>
                <a:sym typeface="Tahoma" pitchFamily="34" charset="0"/>
              </a:defRPr>
            </a:lvl1pPr>
            <a:lvl2pPr marL="742950" indent="-285750">
              <a:defRPr sz="1400" b="1">
                <a:solidFill>
                  <a:srgbClr val="00477D"/>
                </a:solidFill>
                <a:latin typeface="Tahoma" pitchFamily="34" charset="0"/>
                <a:cs typeface="Helvetica" pitchFamily="34" charset="0"/>
                <a:sym typeface="Tahoma" pitchFamily="34" charset="0"/>
              </a:defRPr>
            </a:lvl2pPr>
            <a:lvl3pPr marL="1143000" indent="-228600">
              <a:defRPr sz="1400" b="1">
                <a:solidFill>
                  <a:srgbClr val="00477D"/>
                </a:solidFill>
                <a:latin typeface="Tahoma" pitchFamily="34" charset="0"/>
                <a:cs typeface="Helvetica" pitchFamily="34" charset="0"/>
                <a:sym typeface="Tahoma" pitchFamily="34" charset="0"/>
              </a:defRPr>
            </a:lvl3pPr>
            <a:lvl4pPr marL="1600200" indent="-228600">
              <a:defRPr sz="1400" b="1">
                <a:solidFill>
                  <a:srgbClr val="00477D"/>
                </a:solidFill>
                <a:latin typeface="Tahoma" pitchFamily="34" charset="0"/>
                <a:cs typeface="Helvetica" pitchFamily="34" charset="0"/>
                <a:sym typeface="Tahoma" pitchFamily="34" charset="0"/>
              </a:defRPr>
            </a:lvl4pPr>
            <a:lvl5pPr marL="2057400" indent="-228600">
              <a:defRPr sz="1400" b="1">
                <a:solidFill>
                  <a:srgbClr val="00477D"/>
                </a:solidFill>
                <a:latin typeface="Tahoma" pitchFamily="34" charset="0"/>
                <a:cs typeface="Helvetica" pitchFamily="34" charset="0"/>
                <a:sym typeface="Tahoma" pitchFamily="34" charset="0"/>
              </a:defRPr>
            </a:lvl5pPr>
            <a:lvl6pPr marL="2514600" indent="-228600" eaLnBrk="0" fontAlgn="base" hangingPunct="0">
              <a:spcBef>
                <a:spcPct val="0"/>
              </a:spcBef>
              <a:spcAft>
                <a:spcPct val="0"/>
              </a:spcAft>
              <a:defRPr sz="1400" b="1">
                <a:solidFill>
                  <a:srgbClr val="00477D"/>
                </a:solidFill>
                <a:latin typeface="Tahoma" pitchFamily="34" charset="0"/>
                <a:cs typeface="Helvetica" pitchFamily="34" charset="0"/>
                <a:sym typeface="Tahoma" pitchFamily="34" charset="0"/>
              </a:defRPr>
            </a:lvl6pPr>
            <a:lvl7pPr marL="2971800" indent="-228600" eaLnBrk="0" fontAlgn="base" hangingPunct="0">
              <a:spcBef>
                <a:spcPct val="0"/>
              </a:spcBef>
              <a:spcAft>
                <a:spcPct val="0"/>
              </a:spcAft>
              <a:defRPr sz="1400" b="1">
                <a:solidFill>
                  <a:srgbClr val="00477D"/>
                </a:solidFill>
                <a:latin typeface="Tahoma" pitchFamily="34" charset="0"/>
                <a:cs typeface="Helvetica" pitchFamily="34" charset="0"/>
                <a:sym typeface="Tahoma" pitchFamily="34" charset="0"/>
              </a:defRPr>
            </a:lvl7pPr>
            <a:lvl8pPr marL="3429000" indent="-228600" eaLnBrk="0" fontAlgn="base" hangingPunct="0">
              <a:spcBef>
                <a:spcPct val="0"/>
              </a:spcBef>
              <a:spcAft>
                <a:spcPct val="0"/>
              </a:spcAft>
              <a:defRPr sz="1400" b="1">
                <a:solidFill>
                  <a:srgbClr val="00477D"/>
                </a:solidFill>
                <a:latin typeface="Tahoma" pitchFamily="34" charset="0"/>
                <a:cs typeface="Helvetica" pitchFamily="34" charset="0"/>
                <a:sym typeface="Tahoma" pitchFamily="34" charset="0"/>
              </a:defRPr>
            </a:lvl8pPr>
            <a:lvl9pPr marL="3886200" indent="-228600" eaLnBrk="0" fontAlgn="base" hangingPunct="0">
              <a:spcBef>
                <a:spcPct val="0"/>
              </a:spcBef>
              <a:spcAft>
                <a:spcPct val="0"/>
              </a:spcAft>
              <a:defRPr sz="1400" b="1">
                <a:solidFill>
                  <a:srgbClr val="00477D"/>
                </a:solidFill>
                <a:latin typeface="Tahoma" pitchFamily="34" charset="0"/>
                <a:cs typeface="Helvetica" pitchFamily="34" charset="0"/>
                <a:sym typeface="Tahoma" pitchFamily="34" charset="0"/>
              </a:defRPr>
            </a:lvl9pPr>
          </a:lstStyle>
          <a:p>
            <a:pPr algn="r" defTabSz="914400" eaLnBrk="0" fontAlgn="base" hangingPunct="0">
              <a:spcBef>
                <a:spcPct val="0"/>
              </a:spcBef>
              <a:spcAft>
                <a:spcPct val="0"/>
              </a:spcAft>
              <a:defRPr/>
            </a:pPr>
            <a:r>
              <a:rPr lang="fr-FR" altLang="fr-FR" sz="900" b="0" smtClean="0">
                <a:solidFill>
                  <a:srgbClr val="AAA098"/>
                </a:solidFill>
              </a:rPr>
              <a:t>Page </a:t>
            </a:r>
            <a:fld id="{72840F18-E9D9-47D2-9C55-A4648EDEC5DF}" type="slidenum">
              <a:rPr lang="fr-FR" altLang="fr-FR" sz="900" b="0" smtClean="0">
                <a:solidFill>
                  <a:srgbClr val="AAA098"/>
                </a:solidFill>
              </a:rPr>
              <a:pPr algn="r" defTabSz="914400" eaLnBrk="0" fontAlgn="base" hangingPunct="0">
                <a:spcBef>
                  <a:spcPct val="0"/>
                </a:spcBef>
                <a:spcAft>
                  <a:spcPct val="0"/>
                </a:spcAft>
                <a:defRPr/>
              </a:pPr>
              <a:t>‹#›</a:t>
            </a:fld>
            <a:endParaRPr lang="fr-FR" altLang="fr-FR" sz="900" smtClean="0">
              <a:solidFill>
                <a:srgbClr val="AAA098"/>
              </a:solidFill>
            </a:endParaRPr>
          </a:p>
        </p:txBody>
      </p:sp>
      <p:sp>
        <p:nvSpPr>
          <p:cNvPr id="2057" name="Line 12"/>
          <p:cNvSpPr>
            <a:spLocks noChangeShapeType="1"/>
          </p:cNvSpPr>
          <p:nvPr/>
        </p:nvSpPr>
        <p:spPr bwMode="auto">
          <a:xfrm flipV="1">
            <a:off x="2106613" y="6521450"/>
            <a:ext cx="5751512" cy="0"/>
          </a:xfrm>
          <a:prstGeom prst="line">
            <a:avLst/>
          </a:prstGeom>
          <a:noFill/>
          <a:ln w="9525">
            <a:solidFill>
              <a:srgbClr val="AAA098"/>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pPr defTabSz="914400" eaLnBrk="0" fontAlgn="base" hangingPunct="0">
              <a:spcBef>
                <a:spcPct val="0"/>
              </a:spcBef>
              <a:spcAft>
                <a:spcPct val="0"/>
              </a:spcAft>
            </a:pPr>
            <a:endParaRPr lang="fr-FR" sz="1400" b="1" smtClean="0">
              <a:solidFill>
                <a:srgbClr val="00477D"/>
              </a:solidFill>
              <a:cs typeface="Helvetica" pitchFamily="34" charset="0"/>
              <a:sym typeface="Tahoma" pitchFamily="34" charset="0"/>
            </a:endParaRPr>
          </a:p>
        </p:txBody>
      </p:sp>
      <p:sp>
        <p:nvSpPr>
          <p:cNvPr id="2058" name="Oval 13"/>
          <p:cNvSpPr>
            <a:spLocks noChangeArrowheads="1"/>
          </p:cNvSpPr>
          <p:nvPr/>
        </p:nvSpPr>
        <p:spPr bwMode="auto">
          <a:xfrm>
            <a:off x="2025650" y="6483350"/>
            <a:ext cx="69850" cy="69850"/>
          </a:xfrm>
          <a:prstGeom prst="ellipse">
            <a:avLst/>
          </a:prstGeom>
          <a:solidFill>
            <a:srgbClr val="AAA098"/>
          </a:solidFill>
          <a:ln w="28575" algn="ctr">
            <a:solidFill>
              <a:schemeClr val="bg1"/>
            </a:solidFill>
            <a:round/>
            <a:headEnd/>
            <a:tailEnd/>
          </a:ln>
        </p:spPr>
        <p:txBody>
          <a:bodyPr lIns="90000" tIns="46800" rIns="90000" bIns="46800" anchor="ctr">
            <a:spAutoFit/>
          </a:bodyPr>
          <a:lstStyle>
            <a:lvl1pPr>
              <a:defRPr sz="1400" b="1">
                <a:solidFill>
                  <a:srgbClr val="00477D"/>
                </a:solidFill>
                <a:latin typeface="Tahoma" pitchFamily="34" charset="0"/>
                <a:ea typeface="Helvetica" charset="0"/>
                <a:cs typeface="Helvetica" charset="0"/>
                <a:sym typeface="Tahoma" pitchFamily="34" charset="0"/>
              </a:defRPr>
            </a:lvl1pPr>
            <a:lvl2pPr marL="742950" indent="-285750">
              <a:defRPr sz="1400" b="1">
                <a:solidFill>
                  <a:srgbClr val="00477D"/>
                </a:solidFill>
                <a:latin typeface="Tahoma" pitchFamily="34" charset="0"/>
                <a:ea typeface="Helvetica" charset="0"/>
                <a:cs typeface="Helvetica" charset="0"/>
                <a:sym typeface="Tahoma" pitchFamily="34" charset="0"/>
              </a:defRPr>
            </a:lvl2pPr>
            <a:lvl3pPr marL="1143000" indent="-228600">
              <a:defRPr sz="1400" b="1">
                <a:solidFill>
                  <a:srgbClr val="00477D"/>
                </a:solidFill>
                <a:latin typeface="Tahoma" pitchFamily="34" charset="0"/>
                <a:ea typeface="Helvetica" charset="0"/>
                <a:cs typeface="Helvetica" charset="0"/>
                <a:sym typeface="Tahoma" pitchFamily="34" charset="0"/>
              </a:defRPr>
            </a:lvl3pPr>
            <a:lvl4pPr marL="1600200" indent="-228600">
              <a:defRPr sz="1400" b="1">
                <a:solidFill>
                  <a:srgbClr val="00477D"/>
                </a:solidFill>
                <a:latin typeface="Tahoma" pitchFamily="34" charset="0"/>
                <a:ea typeface="Helvetica" charset="0"/>
                <a:cs typeface="Helvetica" charset="0"/>
                <a:sym typeface="Tahoma" pitchFamily="34" charset="0"/>
              </a:defRPr>
            </a:lvl4pPr>
            <a:lvl5pPr marL="2057400" indent="-228600">
              <a:defRPr sz="1400" b="1">
                <a:solidFill>
                  <a:srgbClr val="00477D"/>
                </a:solidFill>
                <a:latin typeface="Tahoma" pitchFamily="34" charset="0"/>
                <a:ea typeface="Helvetica" charset="0"/>
                <a:cs typeface="Helvetica" charset="0"/>
                <a:sym typeface="Tahoma" pitchFamily="34" charset="0"/>
              </a:defRPr>
            </a:lvl5pPr>
            <a:lvl6pPr marL="2514600" indent="-228600" eaLnBrk="0" fontAlgn="base" hangingPunct="0">
              <a:spcBef>
                <a:spcPct val="0"/>
              </a:spcBef>
              <a:spcAft>
                <a:spcPct val="0"/>
              </a:spcAft>
              <a:defRPr sz="1400" b="1">
                <a:solidFill>
                  <a:srgbClr val="00477D"/>
                </a:solidFill>
                <a:latin typeface="Tahoma" pitchFamily="34" charset="0"/>
                <a:ea typeface="Helvetica" charset="0"/>
                <a:cs typeface="Helvetica" charset="0"/>
                <a:sym typeface="Tahoma" pitchFamily="34" charset="0"/>
              </a:defRPr>
            </a:lvl6pPr>
            <a:lvl7pPr marL="2971800" indent="-228600" eaLnBrk="0" fontAlgn="base" hangingPunct="0">
              <a:spcBef>
                <a:spcPct val="0"/>
              </a:spcBef>
              <a:spcAft>
                <a:spcPct val="0"/>
              </a:spcAft>
              <a:defRPr sz="1400" b="1">
                <a:solidFill>
                  <a:srgbClr val="00477D"/>
                </a:solidFill>
                <a:latin typeface="Tahoma" pitchFamily="34" charset="0"/>
                <a:ea typeface="Helvetica" charset="0"/>
                <a:cs typeface="Helvetica" charset="0"/>
                <a:sym typeface="Tahoma" pitchFamily="34" charset="0"/>
              </a:defRPr>
            </a:lvl7pPr>
            <a:lvl8pPr marL="3429000" indent="-228600" eaLnBrk="0" fontAlgn="base" hangingPunct="0">
              <a:spcBef>
                <a:spcPct val="0"/>
              </a:spcBef>
              <a:spcAft>
                <a:spcPct val="0"/>
              </a:spcAft>
              <a:defRPr sz="1400" b="1">
                <a:solidFill>
                  <a:srgbClr val="00477D"/>
                </a:solidFill>
                <a:latin typeface="Tahoma" pitchFamily="34" charset="0"/>
                <a:ea typeface="Helvetica" charset="0"/>
                <a:cs typeface="Helvetica" charset="0"/>
                <a:sym typeface="Tahoma" pitchFamily="34" charset="0"/>
              </a:defRPr>
            </a:lvl8pPr>
            <a:lvl9pPr marL="3886200" indent="-228600" eaLnBrk="0" fontAlgn="base" hangingPunct="0">
              <a:spcBef>
                <a:spcPct val="0"/>
              </a:spcBef>
              <a:spcAft>
                <a:spcPct val="0"/>
              </a:spcAft>
              <a:defRPr sz="1400" b="1">
                <a:solidFill>
                  <a:srgbClr val="00477D"/>
                </a:solidFill>
                <a:latin typeface="Tahoma" pitchFamily="34" charset="0"/>
                <a:ea typeface="Helvetica" charset="0"/>
                <a:cs typeface="Helvetica" charset="0"/>
                <a:sym typeface="Tahoma" pitchFamily="34" charset="0"/>
              </a:defRPr>
            </a:lvl9pPr>
          </a:lstStyle>
          <a:p>
            <a:pPr algn="ctr" defTabSz="914400" eaLnBrk="0" fontAlgn="base" hangingPunct="0">
              <a:spcBef>
                <a:spcPct val="50000"/>
              </a:spcBef>
              <a:spcAft>
                <a:spcPct val="0"/>
              </a:spcAft>
              <a:buClr>
                <a:srgbClr val="FFFFFF"/>
              </a:buClr>
              <a:buSzPct val="100000"/>
              <a:defRPr/>
            </a:pPr>
            <a:endParaRPr kumimoji="1" lang="fr-FR" altLang="fr-FR" smtClean="0"/>
          </a:p>
        </p:txBody>
      </p:sp>
      <p:sp>
        <p:nvSpPr>
          <p:cNvPr id="2059" name="Rectangle 17"/>
          <p:cNvSpPr>
            <a:spLocks noChangeArrowheads="1"/>
          </p:cNvSpPr>
          <p:nvPr/>
        </p:nvSpPr>
        <p:spPr bwMode="auto">
          <a:xfrm>
            <a:off x="4862513" y="6499225"/>
            <a:ext cx="2227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477D"/>
                </a:solidFill>
                <a:latin typeface="Tahoma" pitchFamily="34" charset="0"/>
                <a:ea typeface="Helvetica" charset="0"/>
                <a:cs typeface="Helvetica" charset="0"/>
                <a:sym typeface="Tahoma" pitchFamily="34" charset="0"/>
              </a:defRPr>
            </a:lvl1pPr>
            <a:lvl2pPr marL="742950" indent="-285750">
              <a:defRPr sz="1400" b="1">
                <a:solidFill>
                  <a:srgbClr val="00477D"/>
                </a:solidFill>
                <a:latin typeface="Tahoma" pitchFamily="34" charset="0"/>
                <a:ea typeface="Helvetica" charset="0"/>
                <a:cs typeface="Helvetica" charset="0"/>
                <a:sym typeface="Tahoma" pitchFamily="34" charset="0"/>
              </a:defRPr>
            </a:lvl2pPr>
            <a:lvl3pPr marL="1143000" indent="-228600">
              <a:defRPr sz="1400" b="1">
                <a:solidFill>
                  <a:srgbClr val="00477D"/>
                </a:solidFill>
                <a:latin typeface="Tahoma" pitchFamily="34" charset="0"/>
                <a:ea typeface="Helvetica" charset="0"/>
                <a:cs typeface="Helvetica" charset="0"/>
                <a:sym typeface="Tahoma" pitchFamily="34" charset="0"/>
              </a:defRPr>
            </a:lvl3pPr>
            <a:lvl4pPr marL="1600200" indent="-228600">
              <a:defRPr sz="1400" b="1">
                <a:solidFill>
                  <a:srgbClr val="00477D"/>
                </a:solidFill>
                <a:latin typeface="Tahoma" pitchFamily="34" charset="0"/>
                <a:ea typeface="Helvetica" charset="0"/>
                <a:cs typeface="Helvetica" charset="0"/>
                <a:sym typeface="Tahoma" pitchFamily="34" charset="0"/>
              </a:defRPr>
            </a:lvl4pPr>
            <a:lvl5pPr marL="2057400" indent="-228600">
              <a:defRPr sz="1400" b="1">
                <a:solidFill>
                  <a:srgbClr val="00477D"/>
                </a:solidFill>
                <a:latin typeface="Tahoma" pitchFamily="34" charset="0"/>
                <a:ea typeface="Helvetica" charset="0"/>
                <a:cs typeface="Helvetica" charset="0"/>
                <a:sym typeface="Tahoma" pitchFamily="34" charset="0"/>
              </a:defRPr>
            </a:lvl5pPr>
            <a:lvl6pPr marL="2514600" indent="-228600" eaLnBrk="0" fontAlgn="base" hangingPunct="0">
              <a:spcBef>
                <a:spcPct val="0"/>
              </a:spcBef>
              <a:spcAft>
                <a:spcPct val="0"/>
              </a:spcAft>
              <a:defRPr sz="1400" b="1">
                <a:solidFill>
                  <a:srgbClr val="00477D"/>
                </a:solidFill>
                <a:latin typeface="Tahoma" pitchFamily="34" charset="0"/>
                <a:ea typeface="Helvetica" charset="0"/>
                <a:cs typeface="Helvetica" charset="0"/>
                <a:sym typeface="Tahoma" pitchFamily="34" charset="0"/>
              </a:defRPr>
            </a:lvl6pPr>
            <a:lvl7pPr marL="2971800" indent="-228600" eaLnBrk="0" fontAlgn="base" hangingPunct="0">
              <a:spcBef>
                <a:spcPct val="0"/>
              </a:spcBef>
              <a:spcAft>
                <a:spcPct val="0"/>
              </a:spcAft>
              <a:defRPr sz="1400" b="1">
                <a:solidFill>
                  <a:srgbClr val="00477D"/>
                </a:solidFill>
                <a:latin typeface="Tahoma" pitchFamily="34" charset="0"/>
                <a:ea typeface="Helvetica" charset="0"/>
                <a:cs typeface="Helvetica" charset="0"/>
                <a:sym typeface="Tahoma" pitchFamily="34" charset="0"/>
              </a:defRPr>
            </a:lvl7pPr>
            <a:lvl8pPr marL="3429000" indent="-228600" eaLnBrk="0" fontAlgn="base" hangingPunct="0">
              <a:spcBef>
                <a:spcPct val="0"/>
              </a:spcBef>
              <a:spcAft>
                <a:spcPct val="0"/>
              </a:spcAft>
              <a:defRPr sz="1400" b="1">
                <a:solidFill>
                  <a:srgbClr val="00477D"/>
                </a:solidFill>
                <a:latin typeface="Tahoma" pitchFamily="34" charset="0"/>
                <a:ea typeface="Helvetica" charset="0"/>
                <a:cs typeface="Helvetica" charset="0"/>
                <a:sym typeface="Tahoma" pitchFamily="34" charset="0"/>
              </a:defRPr>
            </a:lvl8pPr>
            <a:lvl9pPr marL="3886200" indent="-228600" eaLnBrk="0" fontAlgn="base" hangingPunct="0">
              <a:spcBef>
                <a:spcPct val="0"/>
              </a:spcBef>
              <a:spcAft>
                <a:spcPct val="0"/>
              </a:spcAft>
              <a:defRPr sz="1400" b="1">
                <a:solidFill>
                  <a:srgbClr val="00477D"/>
                </a:solidFill>
                <a:latin typeface="Tahoma" pitchFamily="34" charset="0"/>
                <a:ea typeface="Helvetica" charset="0"/>
                <a:cs typeface="Helvetica" charset="0"/>
                <a:sym typeface="Tahoma" pitchFamily="34" charset="0"/>
              </a:defRPr>
            </a:lvl9pPr>
          </a:lstStyle>
          <a:p>
            <a:pPr algn="r" defTabSz="914400" eaLnBrk="0" fontAlgn="base" hangingPunct="0">
              <a:spcBef>
                <a:spcPct val="0"/>
              </a:spcBef>
              <a:spcAft>
                <a:spcPct val="0"/>
              </a:spcAft>
              <a:defRPr/>
            </a:pPr>
            <a:r>
              <a:rPr lang="fr-FR" altLang="fr-FR" sz="900" b="0" smtClean="0">
                <a:solidFill>
                  <a:srgbClr val="AAA098"/>
                </a:solidFill>
              </a:rPr>
              <a:t>©</a:t>
            </a:r>
            <a:r>
              <a:rPr lang="fr-FR" altLang="fr-FR" sz="900" b="0" smtClean="0">
                <a:solidFill>
                  <a:srgbClr val="CCDAE5"/>
                </a:solidFill>
              </a:rPr>
              <a:t> </a:t>
            </a:r>
            <a:r>
              <a:rPr lang="fr-FR" altLang="fr-FR" sz="900" b="0" smtClean="0">
                <a:solidFill>
                  <a:srgbClr val="AAA098"/>
                </a:solidFill>
              </a:rPr>
              <a:t>P-Val Conseil</a:t>
            </a:r>
          </a:p>
        </p:txBody>
      </p:sp>
      <p:sp>
        <p:nvSpPr>
          <p:cNvPr id="2060" name="Rectangle 18"/>
          <p:cNvSpPr>
            <a:spLocks noChangeArrowheads="1"/>
          </p:cNvSpPr>
          <p:nvPr/>
        </p:nvSpPr>
        <p:spPr bwMode="auto">
          <a:xfrm>
            <a:off x="2032000" y="6499225"/>
            <a:ext cx="2595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sz="1400" b="1">
                <a:solidFill>
                  <a:srgbClr val="00477D"/>
                </a:solidFill>
                <a:latin typeface="Tahoma" pitchFamily="34" charset="0"/>
                <a:ea typeface="Helvetica" charset="0"/>
                <a:cs typeface="Helvetica" charset="0"/>
                <a:sym typeface="Tahoma" pitchFamily="34" charset="0"/>
              </a:defRPr>
            </a:lvl1pPr>
            <a:lvl2pPr marL="742950" indent="-285750">
              <a:defRPr sz="1400" b="1">
                <a:solidFill>
                  <a:srgbClr val="00477D"/>
                </a:solidFill>
                <a:latin typeface="Tahoma" pitchFamily="34" charset="0"/>
                <a:ea typeface="Helvetica" charset="0"/>
                <a:cs typeface="Helvetica" charset="0"/>
                <a:sym typeface="Tahoma" pitchFamily="34" charset="0"/>
              </a:defRPr>
            </a:lvl2pPr>
            <a:lvl3pPr marL="1143000" indent="-228600">
              <a:defRPr sz="1400" b="1">
                <a:solidFill>
                  <a:srgbClr val="00477D"/>
                </a:solidFill>
                <a:latin typeface="Tahoma" pitchFamily="34" charset="0"/>
                <a:ea typeface="Helvetica" charset="0"/>
                <a:cs typeface="Helvetica" charset="0"/>
                <a:sym typeface="Tahoma" pitchFamily="34" charset="0"/>
              </a:defRPr>
            </a:lvl3pPr>
            <a:lvl4pPr marL="1600200" indent="-228600">
              <a:defRPr sz="1400" b="1">
                <a:solidFill>
                  <a:srgbClr val="00477D"/>
                </a:solidFill>
                <a:latin typeface="Tahoma" pitchFamily="34" charset="0"/>
                <a:ea typeface="Helvetica" charset="0"/>
                <a:cs typeface="Helvetica" charset="0"/>
                <a:sym typeface="Tahoma" pitchFamily="34" charset="0"/>
              </a:defRPr>
            </a:lvl4pPr>
            <a:lvl5pPr marL="2057400" indent="-228600">
              <a:defRPr sz="1400" b="1">
                <a:solidFill>
                  <a:srgbClr val="00477D"/>
                </a:solidFill>
                <a:latin typeface="Tahoma" pitchFamily="34" charset="0"/>
                <a:ea typeface="Helvetica" charset="0"/>
                <a:cs typeface="Helvetica" charset="0"/>
                <a:sym typeface="Tahoma" pitchFamily="34" charset="0"/>
              </a:defRPr>
            </a:lvl5pPr>
            <a:lvl6pPr marL="2514600" indent="-228600" eaLnBrk="0" fontAlgn="base" hangingPunct="0">
              <a:spcBef>
                <a:spcPct val="0"/>
              </a:spcBef>
              <a:spcAft>
                <a:spcPct val="0"/>
              </a:spcAft>
              <a:defRPr sz="1400" b="1">
                <a:solidFill>
                  <a:srgbClr val="00477D"/>
                </a:solidFill>
                <a:latin typeface="Tahoma" pitchFamily="34" charset="0"/>
                <a:ea typeface="Helvetica" charset="0"/>
                <a:cs typeface="Helvetica" charset="0"/>
                <a:sym typeface="Tahoma" pitchFamily="34" charset="0"/>
              </a:defRPr>
            </a:lvl6pPr>
            <a:lvl7pPr marL="2971800" indent="-228600" eaLnBrk="0" fontAlgn="base" hangingPunct="0">
              <a:spcBef>
                <a:spcPct val="0"/>
              </a:spcBef>
              <a:spcAft>
                <a:spcPct val="0"/>
              </a:spcAft>
              <a:defRPr sz="1400" b="1">
                <a:solidFill>
                  <a:srgbClr val="00477D"/>
                </a:solidFill>
                <a:latin typeface="Tahoma" pitchFamily="34" charset="0"/>
                <a:ea typeface="Helvetica" charset="0"/>
                <a:cs typeface="Helvetica" charset="0"/>
                <a:sym typeface="Tahoma" pitchFamily="34" charset="0"/>
              </a:defRPr>
            </a:lvl7pPr>
            <a:lvl8pPr marL="3429000" indent="-228600" eaLnBrk="0" fontAlgn="base" hangingPunct="0">
              <a:spcBef>
                <a:spcPct val="0"/>
              </a:spcBef>
              <a:spcAft>
                <a:spcPct val="0"/>
              </a:spcAft>
              <a:defRPr sz="1400" b="1">
                <a:solidFill>
                  <a:srgbClr val="00477D"/>
                </a:solidFill>
                <a:latin typeface="Tahoma" pitchFamily="34" charset="0"/>
                <a:ea typeface="Helvetica" charset="0"/>
                <a:cs typeface="Helvetica" charset="0"/>
                <a:sym typeface="Tahoma" pitchFamily="34" charset="0"/>
              </a:defRPr>
            </a:lvl8pPr>
            <a:lvl9pPr marL="3886200" indent="-228600" eaLnBrk="0" fontAlgn="base" hangingPunct="0">
              <a:spcBef>
                <a:spcPct val="0"/>
              </a:spcBef>
              <a:spcAft>
                <a:spcPct val="0"/>
              </a:spcAft>
              <a:defRPr sz="1400" b="1">
                <a:solidFill>
                  <a:srgbClr val="00477D"/>
                </a:solidFill>
                <a:latin typeface="Tahoma" pitchFamily="34" charset="0"/>
                <a:ea typeface="Helvetica" charset="0"/>
                <a:cs typeface="Helvetica" charset="0"/>
                <a:sym typeface="Tahoma" pitchFamily="34" charset="0"/>
              </a:defRPr>
            </a:lvl9pPr>
          </a:lstStyle>
          <a:p>
            <a:pPr defTabSz="914400" eaLnBrk="0" fontAlgn="base" hangingPunct="0">
              <a:spcBef>
                <a:spcPct val="0"/>
              </a:spcBef>
              <a:spcAft>
                <a:spcPct val="0"/>
              </a:spcAft>
              <a:defRPr/>
            </a:pPr>
            <a:endParaRPr lang="fr-FR" altLang="fr-FR" sz="900" b="0" smtClean="0">
              <a:solidFill>
                <a:srgbClr val="AAA098"/>
              </a:solidFill>
            </a:endParaRPr>
          </a:p>
        </p:txBody>
      </p:sp>
    </p:spTree>
    <p:extLst>
      <p:ext uri="{BB962C8B-B14F-4D97-AF65-F5344CB8AC3E}">
        <p14:creationId xmlns:p14="http://schemas.microsoft.com/office/powerpoint/2010/main" val="368553923"/>
      </p:ext>
    </p:extLst>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Lst>
  <p:transition/>
  <p:timing>
    <p:tnLst>
      <p:par>
        <p:cTn id="1" dur="indefinite" restart="never" nodeType="tmRoot"/>
      </p:par>
    </p:tnLst>
  </p:timing>
  <p:txStyles>
    <p:titleStyle>
      <a:lvl1pPr algn="l" rtl="0" eaLnBrk="0" fontAlgn="base" hangingPunct="0">
        <a:spcBef>
          <a:spcPct val="0"/>
        </a:spcBef>
        <a:spcAft>
          <a:spcPct val="0"/>
        </a:spcAft>
        <a:defRPr kumimoji="1" sz="2000" b="1">
          <a:solidFill>
            <a:schemeClr val="tx1"/>
          </a:solidFill>
          <a:latin typeface="+mj-lt"/>
          <a:ea typeface="+mj-ea"/>
          <a:cs typeface="+mj-cs"/>
        </a:defRPr>
      </a:lvl1pPr>
      <a:lvl2pPr algn="l" rtl="0" eaLnBrk="0" fontAlgn="base" hangingPunct="0">
        <a:spcBef>
          <a:spcPct val="0"/>
        </a:spcBef>
        <a:spcAft>
          <a:spcPct val="0"/>
        </a:spcAft>
        <a:defRPr kumimoji="1" sz="2000" b="1">
          <a:solidFill>
            <a:schemeClr val="tx1"/>
          </a:solidFill>
          <a:latin typeface="Tahoma" pitchFamily="34" charset="0"/>
        </a:defRPr>
      </a:lvl2pPr>
      <a:lvl3pPr algn="l" rtl="0" eaLnBrk="0" fontAlgn="base" hangingPunct="0">
        <a:spcBef>
          <a:spcPct val="0"/>
        </a:spcBef>
        <a:spcAft>
          <a:spcPct val="0"/>
        </a:spcAft>
        <a:defRPr kumimoji="1" sz="2000" b="1">
          <a:solidFill>
            <a:schemeClr val="tx1"/>
          </a:solidFill>
          <a:latin typeface="Tahoma" pitchFamily="34" charset="0"/>
        </a:defRPr>
      </a:lvl3pPr>
      <a:lvl4pPr algn="l" rtl="0" eaLnBrk="0" fontAlgn="base" hangingPunct="0">
        <a:spcBef>
          <a:spcPct val="0"/>
        </a:spcBef>
        <a:spcAft>
          <a:spcPct val="0"/>
        </a:spcAft>
        <a:defRPr kumimoji="1" sz="2000" b="1">
          <a:solidFill>
            <a:schemeClr val="tx1"/>
          </a:solidFill>
          <a:latin typeface="Tahoma" pitchFamily="34" charset="0"/>
        </a:defRPr>
      </a:lvl4pPr>
      <a:lvl5pPr algn="l" rtl="0" eaLnBrk="0" fontAlgn="base" hangingPunct="0">
        <a:spcBef>
          <a:spcPct val="0"/>
        </a:spcBef>
        <a:spcAft>
          <a:spcPct val="0"/>
        </a:spcAft>
        <a:defRPr kumimoji="1" sz="2000" b="1">
          <a:solidFill>
            <a:schemeClr val="tx1"/>
          </a:solidFill>
          <a:latin typeface="Tahoma" pitchFamily="34" charset="0"/>
        </a:defRPr>
      </a:lvl5pPr>
      <a:lvl6pPr marL="457200" algn="l" rtl="0" eaLnBrk="1" fontAlgn="base" hangingPunct="1">
        <a:spcBef>
          <a:spcPct val="0"/>
        </a:spcBef>
        <a:spcAft>
          <a:spcPct val="0"/>
        </a:spcAft>
        <a:defRPr kumimoji="1" sz="2000" b="1">
          <a:solidFill>
            <a:schemeClr val="tx1"/>
          </a:solidFill>
          <a:latin typeface="Tahoma" pitchFamily="34" charset="0"/>
        </a:defRPr>
      </a:lvl6pPr>
      <a:lvl7pPr marL="914400" algn="l" rtl="0" eaLnBrk="1" fontAlgn="base" hangingPunct="1">
        <a:spcBef>
          <a:spcPct val="0"/>
        </a:spcBef>
        <a:spcAft>
          <a:spcPct val="0"/>
        </a:spcAft>
        <a:defRPr kumimoji="1" sz="2000" b="1">
          <a:solidFill>
            <a:schemeClr val="tx1"/>
          </a:solidFill>
          <a:latin typeface="Tahoma" pitchFamily="34" charset="0"/>
        </a:defRPr>
      </a:lvl7pPr>
      <a:lvl8pPr marL="1371600" algn="l" rtl="0" eaLnBrk="1" fontAlgn="base" hangingPunct="1">
        <a:spcBef>
          <a:spcPct val="0"/>
        </a:spcBef>
        <a:spcAft>
          <a:spcPct val="0"/>
        </a:spcAft>
        <a:defRPr kumimoji="1" sz="2000" b="1">
          <a:solidFill>
            <a:schemeClr val="tx1"/>
          </a:solidFill>
          <a:latin typeface="Tahoma" pitchFamily="34" charset="0"/>
        </a:defRPr>
      </a:lvl8pPr>
      <a:lvl9pPr marL="1828800" algn="l" rtl="0" eaLnBrk="1" fontAlgn="base" hangingPunct="1">
        <a:spcBef>
          <a:spcPct val="0"/>
        </a:spcBef>
        <a:spcAft>
          <a:spcPct val="0"/>
        </a:spcAft>
        <a:defRPr kumimoji="1" sz="2000" b="1">
          <a:solidFill>
            <a:schemeClr val="tx1"/>
          </a:solidFill>
          <a:latin typeface="Tahoma" pitchFamily="34" charset="0"/>
        </a:defRPr>
      </a:lvl9pPr>
    </p:titleStyle>
    <p:bodyStyle>
      <a:lvl1pPr algn="just" rtl="0" eaLnBrk="0" fontAlgn="base" hangingPunct="0">
        <a:spcBef>
          <a:spcPct val="70000"/>
        </a:spcBef>
        <a:spcAft>
          <a:spcPct val="20000"/>
        </a:spcAft>
        <a:buClr>
          <a:schemeClr val="accent1"/>
        </a:buClr>
        <a:buSzPct val="70000"/>
        <a:buFont typeface="Monotype Sorts"/>
        <a:defRPr kumimoji="1" sz="1400" b="1">
          <a:solidFill>
            <a:srgbClr val="00477D"/>
          </a:solidFill>
          <a:latin typeface="+mn-lt"/>
          <a:ea typeface="+mn-ea"/>
          <a:cs typeface="+mn-cs"/>
        </a:defRPr>
      </a:lvl1pPr>
      <a:lvl2pPr marL="542925" indent="-204788" algn="just" rtl="0" eaLnBrk="0" fontAlgn="base" hangingPunct="0">
        <a:spcBef>
          <a:spcPct val="20000"/>
        </a:spcBef>
        <a:spcAft>
          <a:spcPct val="0"/>
        </a:spcAft>
        <a:buClr>
          <a:schemeClr val="accent1"/>
        </a:buClr>
        <a:buFont typeface="Tahoma" pitchFamily="34" charset="0"/>
        <a:buChar char="●"/>
        <a:defRPr kumimoji="1" sz="1200">
          <a:solidFill>
            <a:srgbClr val="000000"/>
          </a:solidFill>
          <a:latin typeface="+mn-lt"/>
        </a:defRPr>
      </a:lvl2pPr>
      <a:lvl3pPr marL="1031875" indent="-228600" algn="just" rtl="0" eaLnBrk="0" fontAlgn="base" hangingPunct="0">
        <a:spcBef>
          <a:spcPct val="20000"/>
        </a:spcBef>
        <a:spcAft>
          <a:spcPct val="0"/>
        </a:spcAft>
        <a:buClr>
          <a:srgbClr val="EA3B32"/>
        </a:buClr>
        <a:buFont typeface="Wingdings" pitchFamily="2" charset="2"/>
        <a:buChar char="ü"/>
        <a:defRPr kumimoji="1" sz="1100">
          <a:solidFill>
            <a:srgbClr val="000000"/>
          </a:solidFill>
          <a:latin typeface="+mn-lt"/>
        </a:defRPr>
      </a:lvl3pPr>
      <a:lvl4pPr marL="1439863" indent="-228600" algn="just" rtl="0" eaLnBrk="0" fontAlgn="base" hangingPunct="0">
        <a:spcBef>
          <a:spcPct val="20000"/>
        </a:spcBef>
        <a:spcAft>
          <a:spcPct val="0"/>
        </a:spcAft>
        <a:buClr>
          <a:srgbClr val="EA3B32"/>
        </a:buClr>
        <a:buFont typeface="Tahoma" pitchFamily="34" charset="0"/>
        <a:buChar char="-"/>
        <a:defRPr kumimoji="1" sz="1000">
          <a:solidFill>
            <a:srgbClr val="000000"/>
          </a:solidFill>
          <a:latin typeface="+mn-lt"/>
        </a:defRPr>
      </a:lvl4pPr>
      <a:lvl5pPr marL="2028825" indent="-228600" algn="l" rtl="0" eaLnBrk="0" fontAlgn="base" hangingPunct="0">
        <a:spcBef>
          <a:spcPct val="20000"/>
        </a:spcBef>
        <a:spcAft>
          <a:spcPct val="0"/>
        </a:spcAft>
        <a:buClr>
          <a:srgbClr val="FF6600"/>
        </a:buClr>
        <a:buChar char="–"/>
        <a:defRPr kumimoji="1" sz="1400">
          <a:solidFill>
            <a:schemeClr val="tx1"/>
          </a:solidFill>
          <a:latin typeface="+mn-lt"/>
        </a:defRPr>
      </a:lvl5pPr>
      <a:lvl6pPr marL="2486025" indent="-228600" algn="l" rtl="0" eaLnBrk="1" fontAlgn="base" hangingPunct="1">
        <a:spcBef>
          <a:spcPct val="20000"/>
        </a:spcBef>
        <a:spcAft>
          <a:spcPct val="0"/>
        </a:spcAft>
        <a:buClr>
          <a:srgbClr val="FF6600"/>
        </a:buClr>
        <a:buChar char="–"/>
        <a:defRPr kumimoji="1" sz="1400">
          <a:solidFill>
            <a:schemeClr val="tx1"/>
          </a:solidFill>
          <a:latin typeface="+mn-lt"/>
        </a:defRPr>
      </a:lvl6pPr>
      <a:lvl7pPr marL="2943225" indent="-228600" algn="l" rtl="0" eaLnBrk="1" fontAlgn="base" hangingPunct="1">
        <a:spcBef>
          <a:spcPct val="20000"/>
        </a:spcBef>
        <a:spcAft>
          <a:spcPct val="0"/>
        </a:spcAft>
        <a:buClr>
          <a:srgbClr val="FF6600"/>
        </a:buClr>
        <a:buChar char="–"/>
        <a:defRPr kumimoji="1" sz="1400">
          <a:solidFill>
            <a:schemeClr val="tx1"/>
          </a:solidFill>
          <a:latin typeface="+mn-lt"/>
        </a:defRPr>
      </a:lvl7pPr>
      <a:lvl8pPr marL="3400425" indent="-228600" algn="l" rtl="0" eaLnBrk="1" fontAlgn="base" hangingPunct="1">
        <a:spcBef>
          <a:spcPct val="20000"/>
        </a:spcBef>
        <a:spcAft>
          <a:spcPct val="0"/>
        </a:spcAft>
        <a:buClr>
          <a:srgbClr val="FF6600"/>
        </a:buClr>
        <a:buChar char="–"/>
        <a:defRPr kumimoji="1" sz="1400">
          <a:solidFill>
            <a:schemeClr val="tx1"/>
          </a:solidFill>
          <a:latin typeface="+mn-lt"/>
        </a:defRPr>
      </a:lvl8pPr>
      <a:lvl9pPr marL="3857625" indent="-228600" algn="l" rtl="0" eaLnBrk="1" fontAlgn="base" hangingPunct="1">
        <a:spcBef>
          <a:spcPct val="20000"/>
        </a:spcBef>
        <a:spcAft>
          <a:spcPct val="0"/>
        </a:spcAft>
        <a:buClr>
          <a:srgbClr val="FF6600"/>
        </a:buClr>
        <a:buChar char="–"/>
        <a:defRPr kumimoji="1" sz="14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Image 8" descr="Logopvalppt.png"/>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7972379" y="6164365"/>
            <a:ext cx="1006413" cy="583356"/>
          </a:xfrm>
          <a:prstGeom prst="rect">
            <a:avLst/>
          </a:prstGeom>
        </p:spPr>
      </p:pic>
      <p:sp>
        <p:nvSpPr>
          <p:cNvPr id="11" name="Text Box 8"/>
          <p:cNvSpPr txBox="1">
            <a:spLocks noChangeArrowheads="1"/>
          </p:cNvSpPr>
          <p:nvPr userDrawn="1"/>
        </p:nvSpPr>
        <p:spPr bwMode="auto">
          <a:xfrm>
            <a:off x="7291342" y="6415654"/>
            <a:ext cx="61753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algn="r">
              <a:spcBef>
                <a:spcPct val="50000"/>
              </a:spcBef>
            </a:pPr>
            <a:fld id="{67DC203B-2E51-4340-8E8A-A1FBCA25787A}" type="slidenum">
              <a:rPr lang="fr-FR" sz="1200">
                <a:solidFill>
                  <a:srgbClr val="3C3C3B"/>
                </a:solidFill>
                <a:latin typeface="Calibri"/>
              </a:rPr>
              <a:pPr algn="r">
                <a:spcBef>
                  <a:spcPct val="50000"/>
                </a:spcBef>
              </a:pPr>
              <a:t>‹#›</a:t>
            </a:fld>
            <a:endParaRPr lang="fr-FR" sz="1200" dirty="0">
              <a:solidFill>
                <a:srgbClr val="3C3C3B"/>
              </a:solidFill>
              <a:latin typeface="Calibri"/>
            </a:endParaRPr>
          </a:p>
        </p:txBody>
      </p:sp>
      <p:cxnSp>
        <p:nvCxnSpPr>
          <p:cNvPr id="3" name="Connecteur droit 2"/>
          <p:cNvCxnSpPr/>
          <p:nvPr userDrawn="1"/>
        </p:nvCxnSpPr>
        <p:spPr>
          <a:xfrm>
            <a:off x="0" y="6304056"/>
            <a:ext cx="7827337" cy="1065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8" name="ZoneTexte 9"/>
          <p:cNvSpPr txBox="1"/>
          <p:nvPr userDrawn="1"/>
        </p:nvSpPr>
        <p:spPr>
          <a:xfrm>
            <a:off x="324000" y="6461820"/>
            <a:ext cx="2988062" cy="184666"/>
          </a:xfrm>
          <a:prstGeom prst="rect">
            <a:avLst/>
          </a:prstGeom>
          <a:noFill/>
        </p:spPr>
        <p:txBody>
          <a:bodyPr wrap="none" lIns="0" tIns="0" rIns="0" bIns="0" rtlCol="0">
            <a:spAutoFit/>
          </a:bodyPr>
          <a:lstStyle/>
          <a:p>
            <a:r>
              <a:rPr lang="fr-FR" sz="1200" b="0" i="0" dirty="0" err="1" smtClean="0">
                <a:solidFill>
                  <a:schemeClr val="tx1"/>
                </a:solidFill>
                <a:latin typeface="+mn-lt"/>
                <a:cs typeface="Verdana"/>
              </a:rPr>
              <a:t>Belaroui</a:t>
            </a:r>
            <a:r>
              <a:rPr lang="fr-FR" sz="1200" b="0" i="0" baseline="0" dirty="0" smtClean="0">
                <a:solidFill>
                  <a:schemeClr val="tx1"/>
                </a:solidFill>
                <a:latin typeface="+mn-lt"/>
                <a:cs typeface="Verdana"/>
              </a:rPr>
              <a:t> – </a:t>
            </a:r>
            <a:r>
              <a:rPr lang="fr-FR" sz="1200" b="0" i="0" baseline="0" dirty="0" err="1" smtClean="0">
                <a:solidFill>
                  <a:schemeClr val="tx1"/>
                </a:solidFill>
                <a:latin typeface="+mn-lt"/>
                <a:cs typeface="Verdana"/>
              </a:rPr>
              <a:t>Corneux</a:t>
            </a:r>
            <a:r>
              <a:rPr lang="fr-FR" sz="1200" b="0" i="0" baseline="0" dirty="0" smtClean="0">
                <a:solidFill>
                  <a:schemeClr val="tx1"/>
                </a:solidFill>
                <a:latin typeface="+mn-lt"/>
                <a:cs typeface="Verdana"/>
              </a:rPr>
              <a:t> – </a:t>
            </a:r>
            <a:r>
              <a:rPr lang="fr-FR" sz="1200" b="0" i="0" baseline="0" dirty="0" err="1" smtClean="0">
                <a:solidFill>
                  <a:schemeClr val="tx1"/>
                </a:solidFill>
                <a:latin typeface="+mn-lt"/>
                <a:cs typeface="Verdana"/>
              </a:rPr>
              <a:t>Leherpeux</a:t>
            </a:r>
            <a:r>
              <a:rPr lang="fr-FR" sz="1200" b="0" i="0" baseline="0" dirty="0" smtClean="0">
                <a:solidFill>
                  <a:schemeClr val="tx1"/>
                </a:solidFill>
                <a:latin typeface="+mn-lt"/>
                <a:cs typeface="Verdana"/>
              </a:rPr>
              <a:t> – </a:t>
            </a:r>
            <a:r>
              <a:rPr lang="fr-FR" sz="1200" b="0" i="0" baseline="0" dirty="0" err="1" smtClean="0">
                <a:solidFill>
                  <a:schemeClr val="tx1"/>
                </a:solidFill>
                <a:latin typeface="+mn-lt"/>
                <a:cs typeface="Verdana"/>
              </a:rPr>
              <a:t>Peiro</a:t>
            </a:r>
            <a:r>
              <a:rPr lang="fr-FR" sz="1200" b="0" i="0" baseline="0" dirty="0" smtClean="0">
                <a:solidFill>
                  <a:schemeClr val="tx1"/>
                </a:solidFill>
                <a:latin typeface="+mn-lt"/>
                <a:cs typeface="Verdana"/>
              </a:rPr>
              <a:t> </a:t>
            </a:r>
            <a:r>
              <a:rPr lang="fr-FR" sz="1200" b="0" i="0" baseline="0" dirty="0" err="1" smtClean="0">
                <a:solidFill>
                  <a:schemeClr val="tx1"/>
                </a:solidFill>
                <a:latin typeface="+mn-lt"/>
                <a:cs typeface="Verdana"/>
              </a:rPr>
              <a:t>Bertolin</a:t>
            </a:r>
            <a:endParaRPr lang="fr-FR" sz="1200" b="0" i="0" dirty="0">
              <a:solidFill>
                <a:schemeClr val="tx1"/>
              </a:solidFill>
              <a:latin typeface="+mn-lt"/>
              <a:cs typeface="Verdana"/>
            </a:endParaRPr>
          </a:p>
        </p:txBody>
      </p:sp>
    </p:spTree>
    <p:extLst>
      <p:ext uri="{BB962C8B-B14F-4D97-AF65-F5344CB8AC3E}">
        <p14:creationId xmlns:p14="http://schemas.microsoft.com/office/powerpoint/2010/main" val="183498139"/>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 id="2147483822" r:id="rId18"/>
    <p:sldLayoutId id="2147483823" r:id="rId19"/>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Image 8" descr="Logopvalppt.png"/>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7972379" y="6164365"/>
            <a:ext cx="1006413" cy="583356"/>
          </a:xfrm>
          <a:prstGeom prst="rect">
            <a:avLst/>
          </a:prstGeom>
        </p:spPr>
      </p:pic>
      <p:sp>
        <p:nvSpPr>
          <p:cNvPr id="11" name="Text Box 8"/>
          <p:cNvSpPr txBox="1">
            <a:spLocks noChangeArrowheads="1"/>
          </p:cNvSpPr>
          <p:nvPr userDrawn="1"/>
        </p:nvSpPr>
        <p:spPr bwMode="auto">
          <a:xfrm>
            <a:off x="7291342" y="6415654"/>
            <a:ext cx="61753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algn="r">
              <a:spcBef>
                <a:spcPct val="50000"/>
              </a:spcBef>
            </a:pPr>
            <a:fld id="{67DC203B-2E51-4340-8E8A-A1FBCA25787A}" type="slidenum">
              <a:rPr lang="fr-FR" sz="1200">
                <a:solidFill>
                  <a:srgbClr val="3C3C3B"/>
                </a:solidFill>
                <a:latin typeface="Calibri"/>
              </a:rPr>
              <a:pPr algn="r">
                <a:spcBef>
                  <a:spcPct val="50000"/>
                </a:spcBef>
              </a:pPr>
              <a:t>‹#›</a:t>
            </a:fld>
            <a:endParaRPr lang="fr-FR" sz="1200" dirty="0">
              <a:solidFill>
                <a:srgbClr val="3C3C3B"/>
              </a:solidFill>
              <a:latin typeface="Calibri"/>
            </a:endParaRPr>
          </a:p>
        </p:txBody>
      </p:sp>
      <p:cxnSp>
        <p:nvCxnSpPr>
          <p:cNvPr id="3" name="Connecteur droit 2"/>
          <p:cNvCxnSpPr/>
          <p:nvPr userDrawn="1"/>
        </p:nvCxnSpPr>
        <p:spPr>
          <a:xfrm>
            <a:off x="0" y="6304056"/>
            <a:ext cx="7827337" cy="1065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7" name="Rectangle 6"/>
          <p:cNvSpPr/>
          <p:nvPr userDrawn="1"/>
        </p:nvSpPr>
        <p:spPr>
          <a:xfrm>
            <a:off x="7874000" y="6007652"/>
            <a:ext cx="1270000" cy="8503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200" dirty="0"/>
          </a:p>
        </p:txBody>
      </p:sp>
      <p:sp>
        <p:nvSpPr>
          <p:cNvPr id="8" name="ZoneTexte 9"/>
          <p:cNvSpPr txBox="1"/>
          <p:nvPr userDrawn="1"/>
        </p:nvSpPr>
        <p:spPr>
          <a:xfrm>
            <a:off x="324000" y="6461820"/>
            <a:ext cx="2988062" cy="184666"/>
          </a:xfrm>
          <a:prstGeom prst="rect">
            <a:avLst/>
          </a:prstGeom>
          <a:noFill/>
        </p:spPr>
        <p:txBody>
          <a:bodyPr wrap="none" lIns="0" tIns="0" rIns="0" bIns="0" rtlCol="0">
            <a:spAutoFit/>
          </a:bodyPr>
          <a:lstStyle/>
          <a:p>
            <a:r>
              <a:rPr lang="fr-FR" sz="1200" b="0" i="0" dirty="0" err="1" smtClean="0">
                <a:solidFill>
                  <a:schemeClr val="tx1"/>
                </a:solidFill>
                <a:latin typeface="+mn-lt"/>
                <a:cs typeface="Verdana"/>
              </a:rPr>
              <a:t>Belaroui</a:t>
            </a:r>
            <a:r>
              <a:rPr lang="fr-FR" sz="1200" b="0" i="0" baseline="0" dirty="0" smtClean="0">
                <a:solidFill>
                  <a:schemeClr val="tx1"/>
                </a:solidFill>
                <a:latin typeface="+mn-lt"/>
                <a:cs typeface="Verdana"/>
              </a:rPr>
              <a:t> – </a:t>
            </a:r>
            <a:r>
              <a:rPr lang="fr-FR" sz="1200" b="0" i="0" baseline="0" dirty="0" err="1" smtClean="0">
                <a:solidFill>
                  <a:schemeClr val="tx1"/>
                </a:solidFill>
                <a:latin typeface="+mn-lt"/>
                <a:cs typeface="Verdana"/>
              </a:rPr>
              <a:t>Corneux</a:t>
            </a:r>
            <a:r>
              <a:rPr lang="fr-FR" sz="1200" b="0" i="0" baseline="0" dirty="0" smtClean="0">
                <a:solidFill>
                  <a:schemeClr val="tx1"/>
                </a:solidFill>
                <a:latin typeface="+mn-lt"/>
                <a:cs typeface="Verdana"/>
              </a:rPr>
              <a:t> – </a:t>
            </a:r>
            <a:r>
              <a:rPr lang="fr-FR" sz="1200" b="0" i="0" baseline="0" dirty="0" err="1" smtClean="0">
                <a:solidFill>
                  <a:schemeClr val="tx1"/>
                </a:solidFill>
                <a:latin typeface="+mn-lt"/>
                <a:cs typeface="Verdana"/>
              </a:rPr>
              <a:t>Leherpeux</a:t>
            </a:r>
            <a:r>
              <a:rPr lang="fr-FR" sz="1200" b="0" i="0" baseline="0" dirty="0" smtClean="0">
                <a:solidFill>
                  <a:schemeClr val="tx1"/>
                </a:solidFill>
                <a:latin typeface="+mn-lt"/>
                <a:cs typeface="Verdana"/>
              </a:rPr>
              <a:t> – </a:t>
            </a:r>
            <a:r>
              <a:rPr lang="fr-FR" sz="1200" b="0" i="0" baseline="0" dirty="0" err="1" smtClean="0">
                <a:solidFill>
                  <a:schemeClr val="tx1"/>
                </a:solidFill>
                <a:latin typeface="+mn-lt"/>
                <a:cs typeface="Verdana"/>
              </a:rPr>
              <a:t>Peiro</a:t>
            </a:r>
            <a:r>
              <a:rPr lang="fr-FR" sz="1200" b="0" i="0" baseline="0" dirty="0" smtClean="0">
                <a:solidFill>
                  <a:schemeClr val="tx1"/>
                </a:solidFill>
                <a:latin typeface="+mn-lt"/>
                <a:cs typeface="Verdana"/>
              </a:rPr>
              <a:t> </a:t>
            </a:r>
            <a:r>
              <a:rPr lang="fr-FR" sz="1200" b="0" i="0" baseline="0" dirty="0" err="1" smtClean="0">
                <a:solidFill>
                  <a:schemeClr val="tx1"/>
                </a:solidFill>
                <a:latin typeface="+mn-lt"/>
                <a:cs typeface="Verdana"/>
              </a:rPr>
              <a:t>Bertolin</a:t>
            </a:r>
            <a:endParaRPr lang="fr-FR" sz="1200" b="0" i="0" dirty="0">
              <a:solidFill>
                <a:schemeClr val="tx1"/>
              </a:solidFill>
              <a:latin typeface="+mn-lt"/>
              <a:cs typeface="Verdana"/>
            </a:endParaRPr>
          </a:p>
        </p:txBody>
      </p:sp>
    </p:spTree>
    <p:extLst>
      <p:ext uri="{BB962C8B-B14F-4D97-AF65-F5344CB8AC3E}">
        <p14:creationId xmlns:p14="http://schemas.microsoft.com/office/powerpoint/2010/main" val="1985526417"/>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7" r:id="rId13"/>
    <p:sldLayoutId id="2147483838" r:id="rId14"/>
    <p:sldLayoutId id="2147483839" r:id="rId15"/>
    <p:sldLayoutId id="2147483840" r:id="rId16"/>
    <p:sldLayoutId id="2147483841" r:id="rId17"/>
    <p:sldLayoutId id="2147483842" r:id="rId18"/>
    <p:sldLayoutId id="2147483843" r:id="rId19"/>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Image 8" descr="Logopvalppt.png"/>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7972379" y="6164365"/>
            <a:ext cx="1006413" cy="583356"/>
          </a:xfrm>
          <a:prstGeom prst="rect">
            <a:avLst/>
          </a:prstGeom>
        </p:spPr>
      </p:pic>
      <p:sp>
        <p:nvSpPr>
          <p:cNvPr id="11" name="Text Box 8"/>
          <p:cNvSpPr txBox="1">
            <a:spLocks noChangeArrowheads="1"/>
          </p:cNvSpPr>
          <p:nvPr userDrawn="1"/>
        </p:nvSpPr>
        <p:spPr bwMode="auto">
          <a:xfrm>
            <a:off x="7291342" y="6415654"/>
            <a:ext cx="61753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algn="r">
              <a:spcBef>
                <a:spcPct val="50000"/>
              </a:spcBef>
            </a:pPr>
            <a:fld id="{67DC203B-2E51-4340-8E8A-A1FBCA25787A}" type="slidenum">
              <a:rPr lang="fr-FR" sz="1200">
                <a:solidFill>
                  <a:srgbClr val="3C3C3B"/>
                </a:solidFill>
                <a:latin typeface="Calibri"/>
              </a:rPr>
              <a:pPr algn="r">
                <a:spcBef>
                  <a:spcPct val="50000"/>
                </a:spcBef>
              </a:pPr>
              <a:t>‹#›</a:t>
            </a:fld>
            <a:endParaRPr lang="fr-FR" sz="1200" dirty="0">
              <a:solidFill>
                <a:srgbClr val="3C3C3B"/>
              </a:solidFill>
              <a:latin typeface="Calibri"/>
            </a:endParaRPr>
          </a:p>
        </p:txBody>
      </p:sp>
      <p:cxnSp>
        <p:nvCxnSpPr>
          <p:cNvPr id="3" name="Connecteur droit 2"/>
          <p:cNvCxnSpPr/>
          <p:nvPr userDrawn="1"/>
        </p:nvCxnSpPr>
        <p:spPr>
          <a:xfrm>
            <a:off x="0" y="6304056"/>
            <a:ext cx="7827337" cy="1065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7" name="Rectangle 6"/>
          <p:cNvSpPr/>
          <p:nvPr userDrawn="1"/>
        </p:nvSpPr>
        <p:spPr>
          <a:xfrm>
            <a:off x="7874000" y="6007652"/>
            <a:ext cx="1270000" cy="8503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200" dirty="0"/>
          </a:p>
        </p:txBody>
      </p:sp>
      <p:sp>
        <p:nvSpPr>
          <p:cNvPr id="10" name="ZoneTexte 9"/>
          <p:cNvSpPr txBox="1"/>
          <p:nvPr userDrawn="1"/>
        </p:nvSpPr>
        <p:spPr>
          <a:xfrm>
            <a:off x="324000" y="6461820"/>
            <a:ext cx="2988062" cy="184666"/>
          </a:xfrm>
          <a:prstGeom prst="rect">
            <a:avLst/>
          </a:prstGeom>
          <a:noFill/>
        </p:spPr>
        <p:txBody>
          <a:bodyPr wrap="none" lIns="0" tIns="0" rIns="0" bIns="0" rtlCol="0">
            <a:spAutoFit/>
          </a:bodyPr>
          <a:lstStyle/>
          <a:p>
            <a:r>
              <a:rPr lang="fr-FR" sz="1200" b="0" i="0" dirty="0" err="1" smtClean="0">
                <a:solidFill>
                  <a:schemeClr val="tx1"/>
                </a:solidFill>
                <a:latin typeface="+mn-lt"/>
                <a:cs typeface="Verdana"/>
              </a:rPr>
              <a:t>Belaroui</a:t>
            </a:r>
            <a:r>
              <a:rPr lang="fr-FR" sz="1200" b="0" i="0" baseline="0" dirty="0" smtClean="0">
                <a:solidFill>
                  <a:schemeClr val="tx1"/>
                </a:solidFill>
                <a:latin typeface="+mn-lt"/>
                <a:cs typeface="Verdana"/>
              </a:rPr>
              <a:t> – </a:t>
            </a:r>
            <a:r>
              <a:rPr lang="fr-FR" sz="1200" b="0" i="0" baseline="0" dirty="0" err="1" smtClean="0">
                <a:solidFill>
                  <a:schemeClr val="tx1"/>
                </a:solidFill>
                <a:latin typeface="+mn-lt"/>
                <a:cs typeface="Verdana"/>
              </a:rPr>
              <a:t>Corneux</a:t>
            </a:r>
            <a:r>
              <a:rPr lang="fr-FR" sz="1200" b="0" i="0" baseline="0" dirty="0" smtClean="0">
                <a:solidFill>
                  <a:schemeClr val="tx1"/>
                </a:solidFill>
                <a:latin typeface="+mn-lt"/>
                <a:cs typeface="Verdana"/>
              </a:rPr>
              <a:t> – </a:t>
            </a:r>
            <a:r>
              <a:rPr lang="fr-FR" sz="1200" b="0" i="0" baseline="0" dirty="0" err="1" smtClean="0">
                <a:solidFill>
                  <a:schemeClr val="tx1"/>
                </a:solidFill>
                <a:latin typeface="+mn-lt"/>
                <a:cs typeface="Verdana"/>
              </a:rPr>
              <a:t>Leherpeux</a:t>
            </a:r>
            <a:r>
              <a:rPr lang="fr-FR" sz="1200" b="0" i="0" baseline="0" dirty="0" smtClean="0">
                <a:solidFill>
                  <a:schemeClr val="tx1"/>
                </a:solidFill>
                <a:latin typeface="+mn-lt"/>
                <a:cs typeface="Verdana"/>
              </a:rPr>
              <a:t> – </a:t>
            </a:r>
            <a:r>
              <a:rPr lang="fr-FR" sz="1200" b="0" i="0" baseline="0" dirty="0" err="1" smtClean="0">
                <a:solidFill>
                  <a:schemeClr val="tx1"/>
                </a:solidFill>
                <a:latin typeface="+mn-lt"/>
                <a:cs typeface="Verdana"/>
              </a:rPr>
              <a:t>Peiro</a:t>
            </a:r>
            <a:r>
              <a:rPr lang="fr-FR" sz="1200" b="0" i="0" baseline="0" dirty="0" smtClean="0">
                <a:solidFill>
                  <a:schemeClr val="tx1"/>
                </a:solidFill>
                <a:latin typeface="+mn-lt"/>
                <a:cs typeface="Verdana"/>
              </a:rPr>
              <a:t> </a:t>
            </a:r>
            <a:r>
              <a:rPr lang="fr-FR" sz="1200" b="0" i="0" baseline="0" dirty="0" err="1" smtClean="0">
                <a:solidFill>
                  <a:schemeClr val="tx1"/>
                </a:solidFill>
                <a:latin typeface="+mn-lt"/>
                <a:cs typeface="Verdana"/>
              </a:rPr>
              <a:t>Bertolin</a:t>
            </a:r>
            <a:endParaRPr lang="fr-FR" sz="1200" b="0" i="0" dirty="0">
              <a:solidFill>
                <a:schemeClr val="tx1"/>
              </a:solidFill>
              <a:latin typeface="+mn-lt"/>
              <a:cs typeface="Verdana"/>
            </a:endParaRPr>
          </a:p>
        </p:txBody>
      </p:sp>
    </p:spTree>
    <p:extLst>
      <p:ext uri="{BB962C8B-B14F-4D97-AF65-F5344CB8AC3E}">
        <p14:creationId xmlns:p14="http://schemas.microsoft.com/office/powerpoint/2010/main" val="172461351"/>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860" r:id="rId16"/>
    <p:sldLayoutId id="2147483861" r:id="rId17"/>
    <p:sldLayoutId id="2147483862" r:id="rId18"/>
    <p:sldLayoutId id="2147483863" r:id="rId19"/>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Image 8" descr="Logopvalppt.png"/>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7972379" y="6164365"/>
            <a:ext cx="1006413" cy="583356"/>
          </a:xfrm>
          <a:prstGeom prst="rect">
            <a:avLst/>
          </a:prstGeom>
        </p:spPr>
      </p:pic>
      <p:sp>
        <p:nvSpPr>
          <p:cNvPr id="11" name="Text Box 8"/>
          <p:cNvSpPr txBox="1">
            <a:spLocks noChangeArrowheads="1"/>
          </p:cNvSpPr>
          <p:nvPr userDrawn="1"/>
        </p:nvSpPr>
        <p:spPr bwMode="auto">
          <a:xfrm>
            <a:off x="7291342" y="6415654"/>
            <a:ext cx="61753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algn="r">
              <a:spcBef>
                <a:spcPct val="50000"/>
              </a:spcBef>
            </a:pPr>
            <a:fld id="{67DC203B-2E51-4340-8E8A-A1FBCA25787A}" type="slidenum">
              <a:rPr lang="fr-FR" sz="1200">
                <a:solidFill>
                  <a:srgbClr val="3C3C3B"/>
                </a:solidFill>
                <a:latin typeface="Calibri"/>
              </a:rPr>
              <a:pPr algn="r">
                <a:spcBef>
                  <a:spcPct val="50000"/>
                </a:spcBef>
              </a:pPr>
              <a:t>‹#›</a:t>
            </a:fld>
            <a:endParaRPr lang="fr-FR" sz="1200" dirty="0">
              <a:solidFill>
                <a:srgbClr val="3C3C3B"/>
              </a:solidFill>
              <a:latin typeface="Calibri"/>
            </a:endParaRPr>
          </a:p>
        </p:txBody>
      </p:sp>
      <p:sp>
        <p:nvSpPr>
          <p:cNvPr id="18" name="ZoneTexte 17"/>
          <p:cNvSpPr txBox="1"/>
          <p:nvPr userDrawn="1"/>
        </p:nvSpPr>
        <p:spPr>
          <a:xfrm>
            <a:off x="4795124" y="6415654"/>
            <a:ext cx="2528128" cy="276999"/>
          </a:xfrm>
          <a:prstGeom prst="rect">
            <a:avLst/>
          </a:prstGeom>
          <a:noFill/>
        </p:spPr>
        <p:txBody>
          <a:bodyPr wrap="none" rtlCol="0">
            <a:spAutoFit/>
          </a:bodyPr>
          <a:lstStyle/>
          <a:p>
            <a:pPr algn="r"/>
            <a:r>
              <a:rPr lang="fr-FR" sz="1200" dirty="0" smtClean="0">
                <a:solidFill>
                  <a:srgbClr val="3C3C3B"/>
                </a:solidFill>
                <a:cs typeface="Verdana"/>
              </a:rPr>
              <a:t>Date à changer dans le masque idem</a:t>
            </a:r>
            <a:endParaRPr lang="fr-FR" sz="1200" dirty="0">
              <a:solidFill>
                <a:srgbClr val="3C3C3B"/>
              </a:solidFill>
              <a:cs typeface="Verdana"/>
            </a:endParaRPr>
          </a:p>
        </p:txBody>
      </p:sp>
      <p:cxnSp>
        <p:nvCxnSpPr>
          <p:cNvPr id="3" name="Connecteur droit 2"/>
          <p:cNvCxnSpPr/>
          <p:nvPr userDrawn="1"/>
        </p:nvCxnSpPr>
        <p:spPr>
          <a:xfrm>
            <a:off x="0" y="6304056"/>
            <a:ext cx="7827337" cy="1065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ZoneTexte 9"/>
          <p:cNvSpPr txBox="1"/>
          <p:nvPr userDrawn="1"/>
        </p:nvSpPr>
        <p:spPr>
          <a:xfrm>
            <a:off x="324000" y="6461820"/>
            <a:ext cx="2988062" cy="184666"/>
          </a:xfrm>
          <a:prstGeom prst="rect">
            <a:avLst/>
          </a:prstGeom>
          <a:noFill/>
        </p:spPr>
        <p:txBody>
          <a:bodyPr wrap="none" lIns="0" tIns="0" rIns="0" bIns="0" rtlCol="0">
            <a:spAutoFit/>
          </a:bodyPr>
          <a:lstStyle/>
          <a:p>
            <a:r>
              <a:rPr lang="fr-FR" sz="1200" b="0" i="0" dirty="0" err="1" smtClean="0">
                <a:solidFill>
                  <a:schemeClr val="tx1"/>
                </a:solidFill>
                <a:latin typeface="+mn-lt"/>
                <a:cs typeface="Verdana"/>
              </a:rPr>
              <a:t>Belaroui</a:t>
            </a:r>
            <a:r>
              <a:rPr lang="fr-FR" sz="1200" b="0" i="0" baseline="0" dirty="0" smtClean="0">
                <a:solidFill>
                  <a:schemeClr val="tx1"/>
                </a:solidFill>
                <a:latin typeface="+mn-lt"/>
                <a:cs typeface="Verdana"/>
              </a:rPr>
              <a:t> – </a:t>
            </a:r>
            <a:r>
              <a:rPr lang="fr-FR" sz="1200" b="0" i="0" baseline="0" dirty="0" err="1" smtClean="0">
                <a:solidFill>
                  <a:schemeClr val="tx1"/>
                </a:solidFill>
                <a:latin typeface="+mn-lt"/>
                <a:cs typeface="Verdana"/>
              </a:rPr>
              <a:t>Corneux</a:t>
            </a:r>
            <a:r>
              <a:rPr lang="fr-FR" sz="1200" b="0" i="0" baseline="0" dirty="0" smtClean="0">
                <a:solidFill>
                  <a:schemeClr val="tx1"/>
                </a:solidFill>
                <a:latin typeface="+mn-lt"/>
                <a:cs typeface="Verdana"/>
              </a:rPr>
              <a:t> – </a:t>
            </a:r>
            <a:r>
              <a:rPr lang="fr-FR" sz="1200" b="0" i="0" baseline="0" dirty="0" err="1" smtClean="0">
                <a:solidFill>
                  <a:schemeClr val="tx1"/>
                </a:solidFill>
                <a:latin typeface="+mn-lt"/>
                <a:cs typeface="Verdana"/>
              </a:rPr>
              <a:t>Leherpeux</a:t>
            </a:r>
            <a:r>
              <a:rPr lang="fr-FR" sz="1200" b="0" i="0" baseline="0" dirty="0" smtClean="0">
                <a:solidFill>
                  <a:schemeClr val="tx1"/>
                </a:solidFill>
                <a:latin typeface="+mn-lt"/>
                <a:cs typeface="Verdana"/>
              </a:rPr>
              <a:t> – </a:t>
            </a:r>
            <a:r>
              <a:rPr lang="fr-FR" sz="1200" b="0" i="0" baseline="0" dirty="0" err="1" smtClean="0">
                <a:solidFill>
                  <a:schemeClr val="tx1"/>
                </a:solidFill>
                <a:latin typeface="+mn-lt"/>
                <a:cs typeface="Verdana"/>
              </a:rPr>
              <a:t>Peiro</a:t>
            </a:r>
            <a:r>
              <a:rPr lang="fr-FR" sz="1200" b="0" i="0" baseline="0" dirty="0" smtClean="0">
                <a:solidFill>
                  <a:schemeClr val="tx1"/>
                </a:solidFill>
                <a:latin typeface="+mn-lt"/>
                <a:cs typeface="Verdana"/>
              </a:rPr>
              <a:t> </a:t>
            </a:r>
            <a:r>
              <a:rPr lang="fr-FR" sz="1200" b="0" i="0" baseline="0" dirty="0" err="1" smtClean="0">
                <a:solidFill>
                  <a:schemeClr val="tx1"/>
                </a:solidFill>
                <a:latin typeface="+mn-lt"/>
                <a:cs typeface="Verdana"/>
              </a:rPr>
              <a:t>Bertolin</a:t>
            </a:r>
            <a:endParaRPr lang="fr-FR" sz="1200" b="0" i="0" dirty="0">
              <a:solidFill>
                <a:schemeClr val="tx1"/>
              </a:solidFill>
              <a:latin typeface="+mn-lt"/>
              <a:cs typeface="Verdana"/>
            </a:endParaRPr>
          </a:p>
        </p:txBody>
      </p:sp>
    </p:spTree>
    <p:extLst>
      <p:ext uri="{BB962C8B-B14F-4D97-AF65-F5344CB8AC3E}">
        <p14:creationId xmlns:p14="http://schemas.microsoft.com/office/powerpoint/2010/main" val="1553479388"/>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 id="2147483882" r:id="rId18"/>
    <p:sldLayoutId id="2147483883" r:id="rId19"/>
    <p:sldLayoutId id="2147483884" r:id="rId20"/>
    <p:sldLayoutId id="2147483885" r:id="rId21"/>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Image 8" descr="Logopvalppt.png"/>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7972379" y="6164365"/>
            <a:ext cx="1006413" cy="583356"/>
          </a:xfrm>
          <a:prstGeom prst="rect">
            <a:avLst/>
          </a:prstGeom>
        </p:spPr>
      </p:pic>
      <p:sp>
        <p:nvSpPr>
          <p:cNvPr id="11" name="Text Box 8"/>
          <p:cNvSpPr txBox="1">
            <a:spLocks noChangeArrowheads="1"/>
          </p:cNvSpPr>
          <p:nvPr userDrawn="1"/>
        </p:nvSpPr>
        <p:spPr bwMode="auto">
          <a:xfrm>
            <a:off x="7291342" y="6415654"/>
            <a:ext cx="61753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algn="r">
              <a:spcBef>
                <a:spcPct val="50000"/>
              </a:spcBef>
            </a:pPr>
            <a:fld id="{67DC203B-2E51-4340-8E8A-A1FBCA25787A}" type="slidenum">
              <a:rPr lang="fr-FR" sz="1200">
                <a:solidFill>
                  <a:srgbClr val="3C3C3B"/>
                </a:solidFill>
                <a:latin typeface="Calibri"/>
              </a:rPr>
              <a:pPr algn="r">
                <a:spcBef>
                  <a:spcPct val="50000"/>
                </a:spcBef>
              </a:pPr>
              <a:t>‹#›</a:t>
            </a:fld>
            <a:endParaRPr lang="fr-FR" sz="1200" dirty="0">
              <a:solidFill>
                <a:srgbClr val="3C3C3B"/>
              </a:solidFill>
              <a:latin typeface="Calibri"/>
            </a:endParaRPr>
          </a:p>
        </p:txBody>
      </p:sp>
      <p:cxnSp>
        <p:nvCxnSpPr>
          <p:cNvPr id="3" name="Connecteur droit 2"/>
          <p:cNvCxnSpPr/>
          <p:nvPr userDrawn="1"/>
        </p:nvCxnSpPr>
        <p:spPr>
          <a:xfrm>
            <a:off x="0" y="6304056"/>
            <a:ext cx="7827337" cy="1065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7" name="ZoneTexte 9"/>
          <p:cNvSpPr txBox="1"/>
          <p:nvPr userDrawn="1"/>
        </p:nvSpPr>
        <p:spPr>
          <a:xfrm>
            <a:off x="324000" y="6461820"/>
            <a:ext cx="2988062" cy="184666"/>
          </a:xfrm>
          <a:prstGeom prst="rect">
            <a:avLst/>
          </a:prstGeom>
          <a:noFill/>
        </p:spPr>
        <p:txBody>
          <a:bodyPr wrap="none" lIns="0" tIns="0" rIns="0" bIns="0" rtlCol="0">
            <a:spAutoFit/>
          </a:bodyPr>
          <a:lstStyle/>
          <a:p>
            <a:r>
              <a:rPr lang="fr-FR" sz="1200" b="0" i="0" dirty="0" err="1" smtClean="0">
                <a:solidFill>
                  <a:schemeClr val="tx1"/>
                </a:solidFill>
                <a:latin typeface="+mn-lt"/>
                <a:cs typeface="Verdana"/>
              </a:rPr>
              <a:t>Belaroui</a:t>
            </a:r>
            <a:r>
              <a:rPr lang="fr-FR" sz="1200" b="0" i="0" baseline="0" dirty="0" smtClean="0">
                <a:solidFill>
                  <a:schemeClr val="tx1"/>
                </a:solidFill>
                <a:latin typeface="+mn-lt"/>
                <a:cs typeface="Verdana"/>
              </a:rPr>
              <a:t> – </a:t>
            </a:r>
            <a:r>
              <a:rPr lang="fr-FR" sz="1200" b="0" i="0" baseline="0" dirty="0" err="1" smtClean="0">
                <a:solidFill>
                  <a:schemeClr val="tx1"/>
                </a:solidFill>
                <a:latin typeface="+mn-lt"/>
                <a:cs typeface="Verdana"/>
              </a:rPr>
              <a:t>Corneux</a:t>
            </a:r>
            <a:r>
              <a:rPr lang="fr-FR" sz="1200" b="0" i="0" baseline="0" dirty="0" smtClean="0">
                <a:solidFill>
                  <a:schemeClr val="tx1"/>
                </a:solidFill>
                <a:latin typeface="+mn-lt"/>
                <a:cs typeface="Verdana"/>
              </a:rPr>
              <a:t> – </a:t>
            </a:r>
            <a:r>
              <a:rPr lang="fr-FR" sz="1200" b="0" i="0" baseline="0" dirty="0" err="1" smtClean="0">
                <a:solidFill>
                  <a:schemeClr val="tx1"/>
                </a:solidFill>
                <a:latin typeface="+mn-lt"/>
                <a:cs typeface="Verdana"/>
              </a:rPr>
              <a:t>Leherpeux</a:t>
            </a:r>
            <a:r>
              <a:rPr lang="fr-FR" sz="1200" b="0" i="0" baseline="0" dirty="0" smtClean="0">
                <a:solidFill>
                  <a:schemeClr val="tx1"/>
                </a:solidFill>
                <a:latin typeface="+mn-lt"/>
                <a:cs typeface="Verdana"/>
              </a:rPr>
              <a:t> – </a:t>
            </a:r>
            <a:r>
              <a:rPr lang="fr-FR" sz="1200" b="0" i="0" baseline="0" dirty="0" err="1" smtClean="0">
                <a:solidFill>
                  <a:schemeClr val="tx1"/>
                </a:solidFill>
                <a:latin typeface="+mn-lt"/>
                <a:cs typeface="Verdana"/>
              </a:rPr>
              <a:t>Peiro</a:t>
            </a:r>
            <a:r>
              <a:rPr lang="fr-FR" sz="1200" b="0" i="0" baseline="0" dirty="0" smtClean="0">
                <a:solidFill>
                  <a:schemeClr val="tx1"/>
                </a:solidFill>
                <a:latin typeface="+mn-lt"/>
                <a:cs typeface="Verdana"/>
              </a:rPr>
              <a:t> </a:t>
            </a:r>
            <a:r>
              <a:rPr lang="fr-FR" sz="1200" b="0" i="0" baseline="0" dirty="0" err="1" smtClean="0">
                <a:solidFill>
                  <a:schemeClr val="tx1"/>
                </a:solidFill>
                <a:latin typeface="+mn-lt"/>
                <a:cs typeface="Verdana"/>
              </a:rPr>
              <a:t>Bertolin</a:t>
            </a:r>
            <a:endParaRPr lang="fr-FR" sz="1200" b="0" i="0" dirty="0">
              <a:solidFill>
                <a:schemeClr val="tx1"/>
              </a:solidFill>
              <a:latin typeface="+mn-lt"/>
              <a:cs typeface="Verdana"/>
            </a:endParaRPr>
          </a:p>
        </p:txBody>
      </p:sp>
    </p:spTree>
    <p:extLst>
      <p:ext uri="{BB962C8B-B14F-4D97-AF65-F5344CB8AC3E}">
        <p14:creationId xmlns:p14="http://schemas.microsoft.com/office/powerpoint/2010/main" val="2382163188"/>
      </p:ext>
    </p:extLst>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 id="2147483900" r:id="rId14"/>
    <p:sldLayoutId id="2147483901" r:id="rId15"/>
    <p:sldLayoutId id="2147483902" r:id="rId16"/>
    <p:sldLayoutId id="2147483903" r:id="rId17"/>
    <p:sldLayoutId id="2147483904" r:id="rId18"/>
    <p:sldLayoutId id="2147483905" r:id="rId19"/>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Image 8" descr="Logopvalppt.png"/>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7972379" y="6164365"/>
            <a:ext cx="1006413" cy="583356"/>
          </a:xfrm>
          <a:prstGeom prst="rect">
            <a:avLst/>
          </a:prstGeom>
        </p:spPr>
      </p:pic>
      <p:sp>
        <p:nvSpPr>
          <p:cNvPr id="11" name="Text Box 8"/>
          <p:cNvSpPr txBox="1">
            <a:spLocks noChangeArrowheads="1"/>
          </p:cNvSpPr>
          <p:nvPr userDrawn="1"/>
        </p:nvSpPr>
        <p:spPr bwMode="auto">
          <a:xfrm>
            <a:off x="7291342" y="6415654"/>
            <a:ext cx="61753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algn="r">
              <a:spcBef>
                <a:spcPct val="50000"/>
              </a:spcBef>
            </a:pPr>
            <a:fld id="{67DC203B-2E51-4340-8E8A-A1FBCA25787A}" type="slidenum">
              <a:rPr lang="fr-FR" sz="1200">
                <a:solidFill>
                  <a:srgbClr val="3C3C3B"/>
                </a:solidFill>
                <a:latin typeface="Calibri"/>
              </a:rPr>
              <a:pPr algn="r">
                <a:spcBef>
                  <a:spcPct val="50000"/>
                </a:spcBef>
              </a:pPr>
              <a:t>‹#›</a:t>
            </a:fld>
            <a:endParaRPr lang="fr-FR" sz="1200" dirty="0">
              <a:solidFill>
                <a:srgbClr val="3C3C3B"/>
              </a:solidFill>
              <a:latin typeface="Calibri"/>
            </a:endParaRPr>
          </a:p>
        </p:txBody>
      </p:sp>
      <p:cxnSp>
        <p:nvCxnSpPr>
          <p:cNvPr id="3" name="Connecteur droit 2"/>
          <p:cNvCxnSpPr/>
          <p:nvPr userDrawn="1"/>
        </p:nvCxnSpPr>
        <p:spPr>
          <a:xfrm>
            <a:off x="0" y="6304056"/>
            <a:ext cx="7827337" cy="1065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8" name="ZoneTexte 9"/>
          <p:cNvSpPr txBox="1"/>
          <p:nvPr userDrawn="1"/>
        </p:nvSpPr>
        <p:spPr>
          <a:xfrm>
            <a:off x="324000" y="6461820"/>
            <a:ext cx="2482731" cy="184666"/>
          </a:xfrm>
          <a:prstGeom prst="rect">
            <a:avLst/>
          </a:prstGeom>
          <a:noFill/>
        </p:spPr>
        <p:txBody>
          <a:bodyPr wrap="none" lIns="0" tIns="0" rIns="0" bIns="0" rtlCol="0">
            <a:spAutoFit/>
          </a:bodyPr>
          <a:lstStyle/>
          <a:p>
            <a:r>
              <a:rPr lang="fr-FR" sz="1200" b="0" i="0" dirty="0" err="1" smtClean="0">
                <a:solidFill>
                  <a:schemeClr val="tx1"/>
                </a:solidFill>
                <a:latin typeface="+mn-lt"/>
                <a:cs typeface="Verdana"/>
              </a:rPr>
              <a:t>Antipova</a:t>
            </a:r>
            <a:r>
              <a:rPr lang="fr-FR" sz="1200" b="0" i="0" dirty="0" smtClean="0">
                <a:solidFill>
                  <a:schemeClr val="tx1"/>
                </a:solidFill>
                <a:latin typeface="+mn-lt"/>
                <a:cs typeface="Verdana"/>
              </a:rPr>
              <a:t> – </a:t>
            </a:r>
            <a:r>
              <a:rPr lang="fr-FR" sz="1200" b="0" i="0" dirty="0" err="1" smtClean="0">
                <a:solidFill>
                  <a:schemeClr val="tx1"/>
                </a:solidFill>
                <a:latin typeface="+mn-lt"/>
                <a:cs typeface="Verdana"/>
              </a:rPr>
              <a:t>Corneux</a:t>
            </a:r>
            <a:r>
              <a:rPr lang="fr-FR" sz="1200" b="0" i="0" dirty="0" smtClean="0">
                <a:solidFill>
                  <a:schemeClr val="tx1"/>
                </a:solidFill>
                <a:latin typeface="+mn-lt"/>
                <a:cs typeface="Verdana"/>
              </a:rPr>
              <a:t> – Li - </a:t>
            </a:r>
            <a:r>
              <a:rPr lang="fr-FR" sz="1200" b="0" i="0" dirty="0" err="1" smtClean="0">
                <a:solidFill>
                  <a:schemeClr val="tx1"/>
                </a:solidFill>
                <a:latin typeface="+mn-lt"/>
                <a:cs typeface="Verdana"/>
              </a:rPr>
              <a:t>Mendy</a:t>
            </a:r>
            <a:r>
              <a:rPr lang="fr-FR" sz="1200" b="0" i="0" dirty="0" smtClean="0">
                <a:solidFill>
                  <a:schemeClr val="tx1"/>
                </a:solidFill>
                <a:latin typeface="+mn-lt"/>
                <a:cs typeface="Verdana"/>
              </a:rPr>
              <a:t> -</a:t>
            </a:r>
            <a:r>
              <a:rPr lang="fr-FR" sz="1200" b="0" i="0" baseline="0" dirty="0" smtClean="0">
                <a:solidFill>
                  <a:schemeClr val="tx1"/>
                </a:solidFill>
                <a:latin typeface="+mn-lt"/>
                <a:cs typeface="Verdana"/>
              </a:rPr>
              <a:t> </a:t>
            </a:r>
            <a:r>
              <a:rPr lang="fr-FR" sz="1200" b="0" i="0" baseline="0" dirty="0" err="1" smtClean="0">
                <a:solidFill>
                  <a:schemeClr val="tx1"/>
                </a:solidFill>
                <a:latin typeface="+mn-lt"/>
                <a:cs typeface="Verdana"/>
              </a:rPr>
              <a:t>Zaim</a:t>
            </a:r>
            <a:endParaRPr lang="fr-FR" sz="1200" b="0" i="0" dirty="0">
              <a:solidFill>
                <a:schemeClr val="tx1"/>
              </a:solidFill>
              <a:latin typeface="+mn-lt"/>
              <a:cs typeface="Verdana"/>
            </a:endParaRPr>
          </a:p>
        </p:txBody>
      </p:sp>
    </p:spTree>
    <p:extLst>
      <p:ext uri="{BB962C8B-B14F-4D97-AF65-F5344CB8AC3E}">
        <p14:creationId xmlns:p14="http://schemas.microsoft.com/office/powerpoint/2010/main" val="1697332973"/>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 id="2147483920" r:id="rId14"/>
    <p:sldLayoutId id="2147483921" r:id="rId15"/>
    <p:sldLayoutId id="2147483922" r:id="rId16"/>
    <p:sldLayoutId id="2147483923" r:id="rId17"/>
    <p:sldLayoutId id="2147483924" r:id="rId18"/>
    <p:sldLayoutId id="2147483925" r:id="rId19"/>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nvGraphicFramePr>
        <p:xfrm>
          <a:off x="989013" y="6273800"/>
          <a:ext cx="1025525" cy="376238"/>
        </p:xfrm>
        <a:graphic>
          <a:graphicData uri="http://schemas.openxmlformats.org/presentationml/2006/ole">
            <mc:AlternateContent xmlns:mc="http://schemas.openxmlformats.org/markup-compatibility/2006">
              <mc:Choice xmlns:v="urn:schemas-microsoft-com:vml" Requires="v">
                <p:oleObj spid="_x0000_s1151" name="Image bitmap" r:id="rId14" imgW="5323810" imgH="2057143" progId="Paint.Picture">
                  <p:embed/>
                </p:oleObj>
              </mc:Choice>
              <mc:Fallback>
                <p:oleObj name="Image bitmap" r:id="rId14" imgW="5323810" imgH="2057143" progId="Paint.Picture">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89013" y="6273800"/>
                        <a:ext cx="1025525" cy="376238"/>
                      </a:xfrm>
                      <a:prstGeom prst="rect">
                        <a:avLst/>
                      </a:prstGeom>
                      <a:noFill/>
                      <a:ln>
                        <a:noFill/>
                      </a:ln>
                      <a:effectLst/>
                      <a:extLst>
                        <a:ext uri="{909E8E84-426E-40DD-AFC4-6F175D3DCCD1}">
                          <a14:hiddenFill xmlns:a14="http://schemas.microsoft.com/office/drawing/2010/main">
                            <a:gradFill rotWithShape="0">
                              <a:gsLst>
                                <a:gs pos="0">
                                  <a:srgbClr val="FFFFFF"/>
                                </a:gs>
                                <a:gs pos="100000">
                                  <a:schemeClr val="accent2"/>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9" name="Rectangle 3"/>
          <p:cNvSpPr>
            <a:spLocks noGrp="1" noChangeArrowheads="1"/>
          </p:cNvSpPr>
          <p:nvPr>
            <p:ph type="title"/>
          </p:nvPr>
        </p:nvSpPr>
        <p:spPr bwMode="auto">
          <a:xfrm>
            <a:off x="900113" y="166688"/>
            <a:ext cx="7721600"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fr-FR" altLang="fr-FR" smtClean="0"/>
              <a:t>Titre de la diapo</a:t>
            </a:r>
          </a:p>
        </p:txBody>
      </p:sp>
      <p:sp>
        <p:nvSpPr>
          <p:cNvPr id="4100" name="Rectangle 4"/>
          <p:cNvSpPr>
            <a:spLocks noGrp="1" noChangeArrowheads="1"/>
          </p:cNvSpPr>
          <p:nvPr>
            <p:ph type="body" idx="1"/>
          </p:nvPr>
        </p:nvSpPr>
        <p:spPr bwMode="auto">
          <a:xfrm>
            <a:off x="900113" y="1289050"/>
            <a:ext cx="7721600" cy="496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a:t>
            </a:r>
          </a:p>
        </p:txBody>
      </p:sp>
      <p:pic>
        <p:nvPicPr>
          <p:cNvPr id="4101" name="Picture 5" descr="9810 Logo P-Val rvb"/>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885113" y="6092825"/>
            <a:ext cx="10795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Line 6"/>
          <p:cNvSpPr>
            <a:spLocks noChangeShapeType="1"/>
          </p:cNvSpPr>
          <p:nvPr/>
        </p:nvSpPr>
        <p:spPr bwMode="auto">
          <a:xfrm flipV="1">
            <a:off x="1835150" y="3860800"/>
            <a:ext cx="2449513" cy="431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defTabSz="914400" eaLnBrk="0" fontAlgn="base" hangingPunct="0">
              <a:spcBef>
                <a:spcPct val="0"/>
              </a:spcBef>
              <a:spcAft>
                <a:spcPct val="0"/>
              </a:spcAft>
            </a:pPr>
            <a:endParaRPr lang="fr-FR" sz="1400" b="1" smtClean="0">
              <a:solidFill>
                <a:srgbClr val="00477D"/>
              </a:solidFill>
              <a:cs typeface="Helvetica" pitchFamily="34" charset="0"/>
              <a:sym typeface="Tahoma" pitchFamily="34" charset="0"/>
            </a:endParaRPr>
          </a:p>
        </p:txBody>
      </p:sp>
      <p:pic>
        <p:nvPicPr>
          <p:cNvPr id="4103" name="Picture 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71550" y="981075"/>
            <a:ext cx="7650163"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1"/>
          <p:cNvSpPr>
            <a:spLocks noChangeArrowheads="1"/>
          </p:cNvSpPr>
          <p:nvPr/>
        </p:nvSpPr>
        <p:spPr bwMode="auto">
          <a:xfrm>
            <a:off x="6972300" y="6499225"/>
            <a:ext cx="83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477D"/>
                </a:solidFill>
                <a:latin typeface="Tahoma" pitchFamily="34" charset="0"/>
                <a:cs typeface="Helvetica" pitchFamily="34" charset="0"/>
                <a:sym typeface="Tahoma" pitchFamily="34" charset="0"/>
              </a:defRPr>
            </a:lvl1pPr>
            <a:lvl2pPr marL="742950" indent="-285750">
              <a:defRPr sz="1400" b="1">
                <a:solidFill>
                  <a:srgbClr val="00477D"/>
                </a:solidFill>
                <a:latin typeface="Tahoma" pitchFamily="34" charset="0"/>
                <a:cs typeface="Helvetica" pitchFamily="34" charset="0"/>
                <a:sym typeface="Tahoma" pitchFamily="34" charset="0"/>
              </a:defRPr>
            </a:lvl2pPr>
            <a:lvl3pPr marL="1143000" indent="-228600">
              <a:defRPr sz="1400" b="1">
                <a:solidFill>
                  <a:srgbClr val="00477D"/>
                </a:solidFill>
                <a:latin typeface="Tahoma" pitchFamily="34" charset="0"/>
                <a:cs typeface="Helvetica" pitchFamily="34" charset="0"/>
                <a:sym typeface="Tahoma" pitchFamily="34" charset="0"/>
              </a:defRPr>
            </a:lvl3pPr>
            <a:lvl4pPr marL="1600200" indent="-228600">
              <a:defRPr sz="1400" b="1">
                <a:solidFill>
                  <a:srgbClr val="00477D"/>
                </a:solidFill>
                <a:latin typeface="Tahoma" pitchFamily="34" charset="0"/>
                <a:cs typeface="Helvetica" pitchFamily="34" charset="0"/>
                <a:sym typeface="Tahoma" pitchFamily="34" charset="0"/>
              </a:defRPr>
            </a:lvl4pPr>
            <a:lvl5pPr marL="2057400" indent="-228600">
              <a:defRPr sz="1400" b="1">
                <a:solidFill>
                  <a:srgbClr val="00477D"/>
                </a:solidFill>
                <a:latin typeface="Tahoma" pitchFamily="34" charset="0"/>
                <a:cs typeface="Helvetica" pitchFamily="34" charset="0"/>
                <a:sym typeface="Tahoma" pitchFamily="34" charset="0"/>
              </a:defRPr>
            </a:lvl5pPr>
            <a:lvl6pPr marL="2514600" indent="-228600" eaLnBrk="0" fontAlgn="base" hangingPunct="0">
              <a:spcBef>
                <a:spcPct val="0"/>
              </a:spcBef>
              <a:spcAft>
                <a:spcPct val="0"/>
              </a:spcAft>
              <a:defRPr sz="1400" b="1">
                <a:solidFill>
                  <a:srgbClr val="00477D"/>
                </a:solidFill>
                <a:latin typeface="Tahoma" pitchFamily="34" charset="0"/>
                <a:cs typeface="Helvetica" pitchFamily="34" charset="0"/>
                <a:sym typeface="Tahoma" pitchFamily="34" charset="0"/>
              </a:defRPr>
            </a:lvl6pPr>
            <a:lvl7pPr marL="2971800" indent="-228600" eaLnBrk="0" fontAlgn="base" hangingPunct="0">
              <a:spcBef>
                <a:spcPct val="0"/>
              </a:spcBef>
              <a:spcAft>
                <a:spcPct val="0"/>
              </a:spcAft>
              <a:defRPr sz="1400" b="1">
                <a:solidFill>
                  <a:srgbClr val="00477D"/>
                </a:solidFill>
                <a:latin typeface="Tahoma" pitchFamily="34" charset="0"/>
                <a:cs typeface="Helvetica" pitchFamily="34" charset="0"/>
                <a:sym typeface="Tahoma" pitchFamily="34" charset="0"/>
              </a:defRPr>
            </a:lvl7pPr>
            <a:lvl8pPr marL="3429000" indent="-228600" eaLnBrk="0" fontAlgn="base" hangingPunct="0">
              <a:spcBef>
                <a:spcPct val="0"/>
              </a:spcBef>
              <a:spcAft>
                <a:spcPct val="0"/>
              </a:spcAft>
              <a:defRPr sz="1400" b="1">
                <a:solidFill>
                  <a:srgbClr val="00477D"/>
                </a:solidFill>
                <a:latin typeface="Tahoma" pitchFamily="34" charset="0"/>
                <a:cs typeface="Helvetica" pitchFamily="34" charset="0"/>
                <a:sym typeface="Tahoma" pitchFamily="34" charset="0"/>
              </a:defRPr>
            </a:lvl8pPr>
            <a:lvl9pPr marL="3886200" indent="-228600" eaLnBrk="0" fontAlgn="base" hangingPunct="0">
              <a:spcBef>
                <a:spcPct val="0"/>
              </a:spcBef>
              <a:spcAft>
                <a:spcPct val="0"/>
              </a:spcAft>
              <a:defRPr sz="1400" b="1">
                <a:solidFill>
                  <a:srgbClr val="00477D"/>
                </a:solidFill>
                <a:latin typeface="Tahoma" pitchFamily="34" charset="0"/>
                <a:cs typeface="Helvetica" pitchFamily="34" charset="0"/>
                <a:sym typeface="Tahoma" pitchFamily="34" charset="0"/>
              </a:defRPr>
            </a:lvl9pPr>
          </a:lstStyle>
          <a:p>
            <a:pPr algn="r" defTabSz="914400" eaLnBrk="0" fontAlgn="base" hangingPunct="0">
              <a:spcBef>
                <a:spcPct val="0"/>
              </a:spcBef>
              <a:spcAft>
                <a:spcPct val="0"/>
              </a:spcAft>
              <a:defRPr/>
            </a:pPr>
            <a:r>
              <a:rPr lang="fr-FR" altLang="fr-FR" sz="900" b="0" smtClean="0">
                <a:solidFill>
                  <a:srgbClr val="AAA098"/>
                </a:solidFill>
              </a:rPr>
              <a:t>Page </a:t>
            </a:r>
            <a:fld id="{4F474717-CDC1-46A4-BE93-964D955C7909}" type="slidenum">
              <a:rPr lang="fr-FR" altLang="fr-FR" sz="900" b="0" smtClean="0">
                <a:solidFill>
                  <a:srgbClr val="AAA098"/>
                </a:solidFill>
              </a:rPr>
              <a:pPr algn="r" defTabSz="914400" eaLnBrk="0" fontAlgn="base" hangingPunct="0">
                <a:spcBef>
                  <a:spcPct val="0"/>
                </a:spcBef>
                <a:spcAft>
                  <a:spcPct val="0"/>
                </a:spcAft>
                <a:defRPr/>
              </a:pPr>
              <a:t>‹#›</a:t>
            </a:fld>
            <a:endParaRPr lang="fr-FR" altLang="fr-FR" sz="900" smtClean="0">
              <a:solidFill>
                <a:srgbClr val="AAA098"/>
              </a:solidFill>
            </a:endParaRPr>
          </a:p>
        </p:txBody>
      </p:sp>
      <p:sp>
        <p:nvSpPr>
          <p:cNvPr id="4105" name="Line 12"/>
          <p:cNvSpPr>
            <a:spLocks noChangeShapeType="1"/>
          </p:cNvSpPr>
          <p:nvPr/>
        </p:nvSpPr>
        <p:spPr bwMode="auto">
          <a:xfrm flipV="1">
            <a:off x="2106613" y="6521450"/>
            <a:ext cx="5637212" cy="0"/>
          </a:xfrm>
          <a:prstGeom prst="line">
            <a:avLst/>
          </a:prstGeom>
          <a:noFill/>
          <a:ln w="12700">
            <a:solidFill>
              <a:srgbClr val="AAA098"/>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pPr defTabSz="914400" eaLnBrk="0" fontAlgn="base" hangingPunct="0">
              <a:spcBef>
                <a:spcPct val="0"/>
              </a:spcBef>
              <a:spcAft>
                <a:spcPct val="0"/>
              </a:spcAft>
            </a:pPr>
            <a:endParaRPr lang="fr-FR" sz="1400" b="1" smtClean="0">
              <a:solidFill>
                <a:srgbClr val="00477D"/>
              </a:solidFill>
              <a:cs typeface="Helvetica" pitchFamily="34" charset="0"/>
              <a:sym typeface="Tahoma" pitchFamily="34" charset="0"/>
            </a:endParaRPr>
          </a:p>
        </p:txBody>
      </p:sp>
      <p:sp>
        <p:nvSpPr>
          <p:cNvPr id="1034" name="Rectangle 17"/>
          <p:cNvSpPr>
            <a:spLocks noChangeArrowheads="1"/>
          </p:cNvSpPr>
          <p:nvPr/>
        </p:nvSpPr>
        <p:spPr bwMode="auto">
          <a:xfrm>
            <a:off x="4862513" y="6499225"/>
            <a:ext cx="2227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buClr>
                <a:schemeClr val="bg1"/>
              </a:buClr>
              <a:buSzPct val="100000"/>
              <a:defRPr kumimoji="1" sz="1400" b="1">
                <a:solidFill>
                  <a:srgbClr val="00477D"/>
                </a:solidFill>
                <a:latin typeface="Tahoma" panose="020B0604030504040204" pitchFamily="34" charset="0"/>
              </a:defRPr>
            </a:lvl1pPr>
            <a:lvl2pPr marL="742950" indent="-285750" algn="ctr">
              <a:spcBef>
                <a:spcPct val="50000"/>
              </a:spcBef>
              <a:buClr>
                <a:schemeClr val="bg1"/>
              </a:buClr>
              <a:buSzPct val="100000"/>
              <a:defRPr kumimoji="1" sz="1400" b="1">
                <a:solidFill>
                  <a:srgbClr val="00477D"/>
                </a:solidFill>
                <a:latin typeface="Tahoma" panose="020B0604030504040204" pitchFamily="34" charset="0"/>
              </a:defRPr>
            </a:lvl2pPr>
            <a:lvl3pPr marL="1143000" indent="-228600" algn="ctr">
              <a:spcBef>
                <a:spcPct val="50000"/>
              </a:spcBef>
              <a:buClr>
                <a:schemeClr val="bg1"/>
              </a:buClr>
              <a:buSzPct val="100000"/>
              <a:defRPr kumimoji="1" sz="1400" b="1">
                <a:solidFill>
                  <a:srgbClr val="00477D"/>
                </a:solidFill>
                <a:latin typeface="Tahoma" panose="020B0604030504040204" pitchFamily="34" charset="0"/>
              </a:defRPr>
            </a:lvl3pPr>
            <a:lvl4pPr marL="1600200" indent="-228600" algn="ctr">
              <a:spcBef>
                <a:spcPct val="50000"/>
              </a:spcBef>
              <a:buClr>
                <a:schemeClr val="bg1"/>
              </a:buClr>
              <a:buSzPct val="100000"/>
              <a:defRPr kumimoji="1" sz="1400" b="1">
                <a:solidFill>
                  <a:srgbClr val="00477D"/>
                </a:solidFill>
                <a:latin typeface="Tahoma" panose="020B0604030504040204" pitchFamily="34" charset="0"/>
              </a:defRPr>
            </a:lvl4pPr>
            <a:lvl5pPr marL="2057400" indent="-228600" algn="ctr">
              <a:spcBef>
                <a:spcPct val="50000"/>
              </a:spcBef>
              <a:buClr>
                <a:schemeClr val="bg1"/>
              </a:buClr>
              <a:buSzPct val="100000"/>
              <a:defRPr kumimoji="1" sz="1400" b="1">
                <a:solidFill>
                  <a:srgbClr val="00477D"/>
                </a:solidFill>
                <a:latin typeface="Tahoma" panose="020B0604030504040204" pitchFamily="34" charset="0"/>
              </a:defRPr>
            </a:lvl5pPr>
            <a:lvl6pPr marL="2514600" indent="-228600" algn="ctr" eaLnBrk="0" fontAlgn="base" hangingPunct="0">
              <a:spcBef>
                <a:spcPct val="50000"/>
              </a:spcBef>
              <a:spcAft>
                <a:spcPct val="0"/>
              </a:spcAft>
              <a:buClr>
                <a:schemeClr val="bg1"/>
              </a:buClr>
              <a:buSzPct val="100000"/>
              <a:defRPr kumimoji="1" sz="1400" b="1">
                <a:solidFill>
                  <a:srgbClr val="00477D"/>
                </a:solidFill>
                <a:latin typeface="Tahoma" panose="020B0604030504040204" pitchFamily="34" charset="0"/>
              </a:defRPr>
            </a:lvl6pPr>
            <a:lvl7pPr marL="2971800" indent="-228600" algn="ctr" eaLnBrk="0" fontAlgn="base" hangingPunct="0">
              <a:spcBef>
                <a:spcPct val="50000"/>
              </a:spcBef>
              <a:spcAft>
                <a:spcPct val="0"/>
              </a:spcAft>
              <a:buClr>
                <a:schemeClr val="bg1"/>
              </a:buClr>
              <a:buSzPct val="100000"/>
              <a:defRPr kumimoji="1" sz="1400" b="1">
                <a:solidFill>
                  <a:srgbClr val="00477D"/>
                </a:solidFill>
                <a:latin typeface="Tahoma" panose="020B0604030504040204" pitchFamily="34" charset="0"/>
              </a:defRPr>
            </a:lvl7pPr>
            <a:lvl8pPr marL="3429000" indent="-228600" algn="ctr" eaLnBrk="0" fontAlgn="base" hangingPunct="0">
              <a:spcBef>
                <a:spcPct val="50000"/>
              </a:spcBef>
              <a:spcAft>
                <a:spcPct val="0"/>
              </a:spcAft>
              <a:buClr>
                <a:schemeClr val="bg1"/>
              </a:buClr>
              <a:buSzPct val="100000"/>
              <a:defRPr kumimoji="1" sz="1400" b="1">
                <a:solidFill>
                  <a:srgbClr val="00477D"/>
                </a:solidFill>
                <a:latin typeface="Tahoma" panose="020B0604030504040204" pitchFamily="34" charset="0"/>
              </a:defRPr>
            </a:lvl8pPr>
            <a:lvl9pPr marL="3886200" indent="-228600" algn="ctr" eaLnBrk="0" fontAlgn="base" hangingPunct="0">
              <a:spcBef>
                <a:spcPct val="50000"/>
              </a:spcBef>
              <a:spcAft>
                <a:spcPct val="0"/>
              </a:spcAft>
              <a:buClr>
                <a:schemeClr val="bg1"/>
              </a:buClr>
              <a:buSzPct val="100000"/>
              <a:defRPr kumimoji="1" sz="1400" b="1">
                <a:solidFill>
                  <a:srgbClr val="00477D"/>
                </a:solidFill>
                <a:latin typeface="Tahoma" panose="020B0604030504040204" pitchFamily="34" charset="0"/>
              </a:defRPr>
            </a:lvl9pPr>
          </a:lstStyle>
          <a:p>
            <a:pPr algn="r" defTabSz="914400" eaLnBrk="0" fontAlgn="base" hangingPunct="0">
              <a:spcBef>
                <a:spcPct val="0"/>
              </a:spcBef>
              <a:spcAft>
                <a:spcPct val="0"/>
              </a:spcAft>
              <a:buClrTx/>
              <a:buSzTx/>
              <a:defRPr/>
            </a:pPr>
            <a:r>
              <a:rPr kumimoji="0" lang="fr-FR" sz="900" b="0" dirty="0" smtClean="0">
                <a:solidFill>
                  <a:srgbClr val="AAA098"/>
                </a:solidFill>
                <a:cs typeface="Helvetica" pitchFamily="34" charset="0"/>
                <a:sym typeface="Tahoma" pitchFamily="34" charset="0"/>
              </a:rPr>
              <a:t>© P-Val Conseil</a:t>
            </a:r>
          </a:p>
        </p:txBody>
      </p:sp>
    </p:spTree>
    <p:extLst>
      <p:ext uri="{BB962C8B-B14F-4D97-AF65-F5344CB8AC3E}">
        <p14:creationId xmlns:p14="http://schemas.microsoft.com/office/powerpoint/2010/main" val="3201651733"/>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Lst>
  <p:transition>
    <p:random/>
  </p:transition>
  <p:txStyles>
    <p:titleStyle>
      <a:lvl1pPr algn="l" rtl="0" eaLnBrk="0" fontAlgn="base" hangingPunct="0">
        <a:spcBef>
          <a:spcPct val="0"/>
        </a:spcBef>
        <a:spcAft>
          <a:spcPct val="0"/>
        </a:spcAft>
        <a:defRPr kumimoji="1" sz="2000" b="1">
          <a:solidFill>
            <a:schemeClr val="tx1"/>
          </a:solidFill>
          <a:latin typeface="+mj-lt"/>
          <a:ea typeface="+mj-ea"/>
          <a:cs typeface="+mj-cs"/>
        </a:defRPr>
      </a:lvl1pPr>
      <a:lvl2pPr algn="l" rtl="0" eaLnBrk="0" fontAlgn="base" hangingPunct="0">
        <a:spcBef>
          <a:spcPct val="0"/>
        </a:spcBef>
        <a:spcAft>
          <a:spcPct val="0"/>
        </a:spcAft>
        <a:defRPr kumimoji="1" sz="2000" b="1">
          <a:solidFill>
            <a:schemeClr val="tx1"/>
          </a:solidFill>
          <a:latin typeface="Tahoma" pitchFamily="34" charset="0"/>
        </a:defRPr>
      </a:lvl2pPr>
      <a:lvl3pPr algn="l" rtl="0" eaLnBrk="0" fontAlgn="base" hangingPunct="0">
        <a:spcBef>
          <a:spcPct val="0"/>
        </a:spcBef>
        <a:spcAft>
          <a:spcPct val="0"/>
        </a:spcAft>
        <a:defRPr kumimoji="1" sz="2000" b="1">
          <a:solidFill>
            <a:schemeClr val="tx1"/>
          </a:solidFill>
          <a:latin typeface="Tahoma" pitchFamily="34" charset="0"/>
        </a:defRPr>
      </a:lvl3pPr>
      <a:lvl4pPr algn="l" rtl="0" eaLnBrk="0" fontAlgn="base" hangingPunct="0">
        <a:spcBef>
          <a:spcPct val="0"/>
        </a:spcBef>
        <a:spcAft>
          <a:spcPct val="0"/>
        </a:spcAft>
        <a:defRPr kumimoji="1" sz="2000" b="1">
          <a:solidFill>
            <a:schemeClr val="tx1"/>
          </a:solidFill>
          <a:latin typeface="Tahoma" pitchFamily="34" charset="0"/>
        </a:defRPr>
      </a:lvl4pPr>
      <a:lvl5pPr algn="l" rtl="0" eaLnBrk="0" fontAlgn="base" hangingPunct="0">
        <a:spcBef>
          <a:spcPct val="0"/>
        </a:spcBef>
        <a:spcAft>
          <a:spcPct val="0"/>
        </a:spcAft>
        <a:defRPr kumimoji="1" sz="2000" b="1">
          <a:solidFill>
            <a:schemeClr val="tx1"/>
          </a:solidFill>
          <a:latin typeface="Tahoma" pitchFamily="34" charset="0"/>
        </a:defRPr>
      </a:lvl5pPr>
      <a:lvl6pPr marL="457200" algn="l" rtl="0" fontAlgn="base">
        <a:spcBef>
          <a:spcPct val="0"/>
        </a:spcBef>
        <a:spcAft>
          <a:spcPct val="0"/>
        </a:spcAft>
        <a:defRPr kumimoji="1" sz="2000" b="1">
          <a:solidFill>
            <a:schemeClr val="tx1"/>
          </a:solidFill>
          <a:latin typeface="Tahoma" pitchFamily="34" charset="0"/>
        </a:defRPr>
      </a:lvl6pPr>
      <a:lvl7pPr marL="914400" algn="l" rtl="0" fontAlgn="base">
        <a:spcBef>
          <a:spcPct val="0"/>
        </a:spcBef>
        <a:spcAft>
          <a:spcPct val="0"/>
        </a:spcAft>
        <a:defRPr kumimoji="1" sz="2000" b="1">
          <a:solidFill>
            <a:schemeClr val="tx1"/>
          </a:solidFill>
          <a:latin typeface="Tahoma" pitchFamily="34" charset="0"/>
        </a:defRPr>
      </a:lvl7pPr>
      <a:lvl8pPr marL="1371600" algn="l" rtl="0" fontAlgn="base">
        <a:spcBef>
          <a:spcPct val="0"/>
        </a:spcBef>
        <a:spcAft>
          <a:spcPct val="0"/>
        </a:spcAft>
        <a:defRPr kumimoji="1" sz="2000" b="1">
          <a:solidFill>
            <a:schemeClr val="tx1"/>
          </a:solidFill>
          <a:latin typeface="Tahoma" pitchFamily="34" charset="0"/>
        </a:defRPr>
      </a:lvl8pPr>
      <a:lvl9pPr marL="1828800" algn="l" rtl="0" fontAlgn="base">
        <a:spcBef>
          <a:spcPct val="0"/>
        </a:spcBef>
        <a:spcAft>
          <a:spcPct val="0"/>
        </a:spcAft>
        <a:defRPr kumimoji="1" sz="2000" b="1">
          <a:solidFill>
            <a:schemeClr val="tx1"/>
          </a:solidFill>
          <a:latin typeface="Tahoma" pitchFamily="34" charset="0"/>
        </a:defRPr>
      </a:lvl9pPr>
    </p:titleStyle>
    <p:bodyStyle>
      <a:lvl1pPr marL="342900" indent="-342900" algn="just" rtl="0" eaLnBrk="0" fontAlgn="base" hangingPunct="0">
        <a:spcBef>
          <a:spcPct val="70000"/>
        </a:spcBef>
        <a:spcAft>
          <a:spcPct val="20000"/>
        </a:spcAft>
        <a:buClr>
          <a:schemeClr val="accent1"/>
        </a:buClr>
        <a:buSzPct val="70000"/>
        <a:buFont typeface="Monotype Sorts"/>
        <a:defRPr kumimoji="1" sz="1400" b="1">
          <a:solidFill>
            <a:srgbClr val="00477D"/>
          </a:solidFill>
          <a:latin typeface="+mn-lt"/>
          <a:ea typeface="+mn-ea"/>
          <a:cs typeface="+mn-cs"/>
        </a:defRPr>
      </a:lvl1pPr>
      <a:lvl2pPr marL="542925" indent="-204788" algn="just" rtl="0" eaLnBrk="0" fontAlgn="base" hangingPunct="0">
        <a:spcBef>
          <a:spcPct val="20000"/>
        </a:spcBef>
        <a:spcAft>
          <a:spcPct val="0"/>
        </a:spcAft>
        <a:buClr>
          <a:srgbClr val="EA3B32"/>
        </a:buClr>
        <a:buSzPct val="130000"/>
        <a:buChar char="•"/>
        <a:defRPr kumimoji="1" sz="1200">
          <a:solidFill>
            <a:srgbClr val="000000"/>
          </a:solidFill>
          <a:latin typeface="+mn-lt"/>
        </a:defRPr>
      </a:lvl2pPr>
      <a:lvl3pPr marL="1031875" indent="-228600" algn="just" rtl="0" eaLnBrk="0" fontAlgn="base" hangingPunct="0">
        <a:spcBef>
          <a:spcPct val="20000"/>
        </a:spcBef>
        <a:spcAft>
          <a:spcPct val="0"/>
        </a:spcAft>
        <a:buClr>
          <a:srgbClr val="EA3B32"/>
        </a:buClr>
        <a:buFont typeface="Wingdings" pitchFamily="2" charset="2"/>
        <a:buChar char="ü"/>
        <a:defRPr kumimoji="1" sz="1100">
          <a:solidFill>
            <a:srgbClr val="000000"/>
          </a:solidFill>
          <a:latin typeface="+mn-lt"/>
        </a:defRPr>
      </a:lvl3pPr>
      <a:lvl4pPr marL="1439863" indent="-228600" algn="just" rtl="0" eaLnBrk="0" fontAlgn="base" hangingPunct="0">
        <a:spcBef>
          <a:spcPct val="20000"/>
        </a:spcBef>
        <a:spcAft>
          <a:spcPct val="0"/>
        </a:spcAft>
        <a:buClr>
          <a:srgbClr val="EA3B32"/>
        </a:buClr>
        <a:buFont typeface="Tahoma" pitchFamily="34" charset="0"/>
        <a:buChar char="-"/>
        <a:defRPr kumimoji="1" sz="1000">
          <a:solidFill>
            <a:srgbClr val="000000"/>
          </a:solidFill>
          <a:latin typeface="+mn-lt"/>
        </a:defRPr>
      </a:lvl4pPr>
      <a:lvl5pPr marL="2028825" indent="-228600" algn="l" rtl="0" eaLnBrk="0" fontAlgn="base" hangingPunct="0">
        <a:spcBef>
          <a:spcPct val="20000"/>
        </a:spcBef>
        <a:spcAft>
          <a:spcPct val="0"/>
        </a:spcAft>
        <a:buClr>
          <a:srgbClr val="FF6600"/>
        </a:buClr>
        <a:buChar char="–"/>
        <a:defRPr kumimoji="1" sz="1400">
          <a:solidFill>
            <a:schemeClr val="tx1"/>
          </a:solidFill>
          <a:latin typeface="+mn-lt"/>
        </a:defRPr>
      </a:lvl5pPr>
      <a:lvl6pPr marL="2486025" indent="-228600" algn="l" rtl="0" fontAlgn="base">
        <a:spcBef>
          <a:spcPct val="20000"/>
        </a:spcBef>
        <a:spcAft>
          <a:spcPct val="0"/>
        </a:spcAft>
        <a:buClr>
          <a:srgbClr val="FF6600"/>
        </a:buClr>
        <a:buChar char="–"/>
        <a:defRPr kumimoji="1" sz="1400">
          <a:solidFill>
            <a:schemeClr val="tx1"/>
          </a:solidFill>
          <a:latin typeface="+mn-lt"/>
        </a:defRPr>
      </a:lvl6pPr>
      <a:lvl7pPr marL="2943225" indent="-228600" algn="l" rtl="0" fontAlgn="base">
        <a:spcBef>
          <a:spcPct val="20000"/>
        </a:spcBef>
        <a:spcAft>
          <a:spcPct val="0"/>
        </a:spcAft>
        <a:buClr>
          <a:srgbClr val="FF6600"/>
        </a:buClr>
        <a:buChar char="–"/>
        <a:defRPr kumimoji="1" sz="1400">
          <a:solidFill>
            <a:schemeClr val="tx1"/>
          </a:solidFill>
          <a:latin typeface="+mn-lt"/>
        </a:defRPr>
      </a:lvl7pPr>
      <a:lvl8pPr marL="3400425" indent="-228600" algn="l" rtl="0" fontAlgn="base">
        <a:spcBef>
          <a:spcPct val="20000"/>
        </a:spcBef>
        <a:spcAft>
          <a:spcPct val="0"/>
        </a:spcAft>
        <a:buClr>
          <a:srgbClr val="FF6600"/>
        </a:buClr>
        <a:buChar char="–"/>
        <a:defRPr kumimoji="1" sz="1400">
          <a:solidFill>
            <a:schemeClr val="tx1"/>
          </a:solidFill>
          <a:latin typeface="+mn-lt"/>
        </a:defRPr>
      </a:lvl8pPr>
      <a:lvl9pPr marL="3857625" indent="-228600" algn="l" rtl="0" fontAlgn="base">
        <a:spcBef>
          <a:spcPct val="20000"/>
        </a:spcBef>
        <a:spcAft>
          <a:spcPct val="0"/>
        </a:spcAft>
        <a:buClr>
          <a:srgbClr val="FF6600"/>
        </a:buClr>
        <a:buChar char="–"/>
        <a:defRPr kumimoji="1" sz="14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989013" y="6273800"/>
          <a:ext cx="1025525" cy="376238"/>
        </p:xfrm>
        <a:graphic>
          <a:graphicData uri="http://schemas.openxmlformats.org/presentationml/2006/ole">
            <mc:AlternateContent xmlns:mc="http://schemas.openxmlformats.org/markup-compatibility/2006">
              <mc:Choice xmlns:v="urn:schemas-microsoft-com:vml" Requires="v">
                <p:oleObj spid="_x0000_s3197" name="Image bitmap" r:id="rId11" imgW="5323810" imgH="2057143" progId="PBrush">
                  <p:embed/>
                </p:oleObj>
              </mc:Choice>
              <mc:Fallback>
                <p:oleObj name="Image bitmap" r:id="rId11" imgW="5323810" imgH="2057143" progId="PBrush">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89013" y="6273800"/>
                        <a:ext cx="1025525" cy="37623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A9958E"/>
                                </a:gs>
                              </a:gsLst>
                              <a:lin ang="0" scaled="1"/>
                            </a:gradFill>
                          </a14:hiddenFill>
                        </a:ext>
                        <a:ext uri="{91240B29-F687-4F45-9708-019B960494DF}">
                          <a14:hiddenLine xmlns:a14="http://schemas.microsoft.com/office/drawing/2010/main" w="9525">
                            <a:solidFill>
                              <a:srgbClr val="00477D"/>
                            </a:solidFill>
                            <a:miter lim="800000"/>
                            <a:headEnd/>
                            <a:tailEnd/>
                          </a14:hiddenLine>
                        </a:ext>
                        <a:ext uri="{AF507438-7753-43E0-B8FC-AC1667EBCBE1}">
                          <a14:hiddenEffects xmlns:a14="http://schemas.microsoft.com/office/drawing/2010/main">
                            <a:effectLst>
                              <a:outerShdw dist="35921" dir="2700000" algn="ctr" rotWithShape="0">
                                <a:srgbClr val="CCDAE5"/>
                              </a:outerShdw>
                            </a:effectLst>
                          </a14:hiddenEffects>
                        </a:ext>
                      </a:extLst>
                    </p:spPr>
                  </p:pic>
                </p:oleObj>
              </mc:Fallback>
            </mc:AlternateContent>
          </a:graphicData>
        </a:graphic>
      </p:graphicFrame>
      <p:sp>
        <p:nvSpPr>
          <p:cNvPr id="1027" name="Rectangle 3"/>
          <p:cNvSpPr>
            <a:spLocks noGrp="1" noChangeArrowheads="1"/>
          </p:cNvSpPr>
          <p:nvPr>
            <p:ph type="title"/>
          </p:nvPr>
        </p:nvSpPr>
        <p:spPr bwMode="auto">
          <a:xfrm>
            <a:off x="900113" y="166688"/>
            <a:ext cx="7721600"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fr-FR" altLang="fr-FR" smtClean="0"/>
              <a:t>Titre de la diapo</a:t>
            </a:r>
          </a:p>
        </p:txBody>
      </p:sp>
      <p:sp>
        <p:nvSpPr>
          <p:cNvPr id="1028" name="Rectangle 4"/>
          <p:cNvSpPr>
            <a:spLocks noGrp="1" noChangeArrowheads="1"/>
          </p:cNvSpPr>
          <p:nvPr>
            <p:ph type="body" idx="1"/>
          </p:nvPr>
        </p:nvSpPr>
        <p:spPr bwMode="auto">
          <a:xfrm>
            <a:off x="900113" y="1289050"/>
            <a:ext cx="7721600" cy="480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a:t>
            </a:r>
          </a:p>
        </p:txBody>
      </p:sp>
      <p:pic>
        <p:nvPicPr>
          <p:cNvPr id="1029" name="Picture 5" descr="9810 Logo P-Val rvb"/>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991475" y="6173788"/>
            <a:ext cx="86677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Line 6"/>
          <p:cNvSpPr>
            <a:spLocks noChangeShapeType="1"/>
          </p:cNvSpPr>
          <p:nvPr/>
        </p:nvSpPr>
        <p:spPr bwMode="auto">
          <a:xfrm flipV="1">
            <a:off x="1835150" y="3860800"/>
            <a:ext cx="2449513" cy="431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defTabSz="914400" eaLnBrk="0" fontAlgn="base" hangingPunct="0">
              <a:spcBef>
                <a:spcPct val="0"/>
              </a:spcBef>
              <a:spcAft>
                <a:spcPct val="0"/>
              </a:spcAft>
            </a:pPr>
            <a:endParaRPr lang="fr-FR" sz="1400" b="1" smtClean="0">
              <a:solidFill>
                <a:srgbClr val="00477D"/>
              </a:solidFill>
              <a:cs typeface="Helvetica" pitchFamily="34" charset="0"/>
              <a:sym typeface="Tahoma" pitchFamily="34" charset="0"/>
            </a:endParaRPr>
          </a:p>
        </p:txBody>
      </p:sp>
      <p:pic>
        <p:nvPicPr>
          <p:cNvPr id="1031"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71550" y="981075"/>
            <a:ext cx="7650163"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Rectangle 11"/>
          <p:cNvSpPr>
            <a:spLocks noChangeArrowheads="1"/>
          </p:cNvSpPr>
          <p:nvPr/>
        </p:nvSpPr>
        <p:spPr bwMode="auto">
          <a:xfrm>
            <a:off x="7112000" y="6499225"/>
            <a:ext cx="83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477D"/>
                </a:solidFill>
                <a:latin typeface="Tahoma" pitchFamily="34" charset="0"/>
                <a:cs typeface="Helvetica" pitchFamily="34" charset="0"/>
                <a:sym typeface="Tahoma" pitchFamily="34" charset="0"/>
              </a:defRPr>
            </a:lvl1pPr>
            <a:lvl2pPr marL="742950" indent="-285750">
              <a:defRPr sz="1400" b="1">
                <a:solidFill>
                  <a:srgbClr val="00477D"/>
                </a:solidFill>
                <a:latin typeface="Tahoma" pitchFamily="34" charset="0"/>
                <a:cs typeface="Helvetica" pitchFamily="34" charset="0"/>
                <a:sym typeface="Tahoma" pitchFamily="34" charset="0"/>
              </a:defRPr>
            </a:lvl2pPr>
            <a:lvl3pPr marL="1143000" indent="-228600">
              <a:defRPr sz="1400" b="1">
                <a:solidFill>
                  <a:srgbClr val="00477D"/>
                </a:solidFill>
                <a:latin typeface="Tahoma" pitchFamily="34" charset="0"/>
                <a:cs typeface="Helvetica" pitchFamily="34" charset="0"/>
                <a:sym typeface="Tahoma" pitchFamily="34" charset="0"/>
              </a:defRPr>
            </a:lvl3pPr>
            <a:lvl4pPr marL="1600200" indent="-228600">
              <a:defRPr sz="1400" b="1">
                <a:solidFill>
                  <a:srgbClr val="00477D"/>
                </a:solidFill>
                <a:latin typeface="Tahoma" pitchFamily="34" charset="0"/>
                <a:cs typeface="Helvetica" pitchFamily="34" charset="0"/>
                <a:sym typeface="Tahoma" pitchFamily="34" charset="0"/>
              </a:defRPr>
            </a:lvl4pPr>
            <a:lvl5pPr marL="2057400" indent="-228600">
              <a:defRPr sz="1400" b="1">
                <a:solidFill>
                  <a:srgbClr val="00477D"/>
                </a:solidFill>
                <a:latin typeface="Tahoma" pitchFamily="34" charset="0"/>
                <a:cs typeface="Helvetica" pitchFamily="34" charset="0"/>
                <a:sym typeface="Tahoma" pitchFamily="34" charset="0"/>
              </a:defRPr>
            </a:lvl5pPr>
            <a:lvl6pPr marL="2514600" indent="-228600" eaLnBrk="0" fontAlgn="base" hangingPunct="0">
              <a:spcBef>
                <a:spcPct val="0"/>
              </a:spcBef>
              <a:spcAft>
                <a:spcPct val="0"/>
              </a:spcAft>
              <a:defRPr sz="1400" b="1">
                <a:solidFill>
                  <a:srgbClr val="00477D"/>
                </a:solidFill>
                <a:latin typeface="Tahoma" pitchFamily="34" charset="0"/>
                <a:cs typeface="Helvetica" pitchFamily="34" charset="0"/>
                <a:sym typeface="Tahoma" pitchFamily="34" charset="0"/>
              </a:defRPr>
            </a:lvl6pPr>
            <a:lvl7pPr marL="2971800" indent="-228600" eaLnBrk="0" fontAlgn="base" hangingPunct="0">
              <a:spcBef>
                <a:spcPct val="0"/>
              </a:spcBef>
              <a:spcAft>
                <a:spcPct val="0"/>
              </a:spcAft>
              <a:defRPr sz="1400" b="1">
                <a:solidFill>
                  <a:srgbClr val="00477D"/>
                </a:solidFill>
                <a:latin typeface="Tahoma" pitchFamily="34" charset="0"/>
                <a:cs typeface="Helvetica" pitchFamily="34" charset="0"/>
                <a:sym typeface="Tahoma" pitchFamily="34" charset="0"/>
              </a:defRPr>
            </a:lvl7pPr>
            <a:lvl8pPr marL="3429000" indent="-228600" eaLnBrk="0" fontAlgn="base" hangingPunct="0">
              <a:spcBef>
                <a:spcPct val="0"/>
              </a:spcBef>
              <a:spcAft>
                <a:spcPct val="0"/>
              </a:spcAft>
              <a:defRPr sz="1400" b="1">
                <a:solidFill>
                  <a:srgbClr val="00477D"/>
                </a:solidFill>
                <a:latin typeface="Tahoma" pitchFamily="34" charset="0"/>
                <a:cs typeface="Helvetica" pitchFamily="34" charset="0"/>
                <a:sym typeface="Tahoma" pitchFamily="34" charset="0"/>
              </a:defRPr>
            </a:lvl8pPr>
            <a:lvl9pPr marL="3886200" indent="-228600" eaLnBrk="0" fontAlgn="base" hangingPunct="0">
              <a:spcBef>
                <a:spcPct val="0"/>
              </a:spcBef>
              <a:spcAft>
                <a:spcPct val="0"/>
              </a:spcAft>
              <a:defRPr sz="1400" b="1">
                <a:solidFill>
                  <a:srgbClr val="00477D"/>
                </a:solidFill>
                <a:latin typeface="Tahoma" pitchFamily="34" charset="0"/>
                <a:cs typeface="Helvetica" pitchFamily="34" charset="0"/>
                <a:sym typeface="Tahoma" pitchFamily="34" charset="0"/>
              </a:defRPr>
            </a:lvl9pPr>
          </a:lstStyle>
          <a:p>
            <a:pPr algn="r" defTabSz="914400" eaLnBrk="0" fontAlgn="base" hangingPunct="0">
              <a:spcBef>
                <a:spcPct val="0"/>
              </a:spcBef>
              <a:spcAft>
                <a:spcPct val="0"/>
              </a:spcAft>
              <a:defRPr/>
            </a:pPr>
            <a:r>
              <a:rPr lang="fr-FR" altLang="fr-FR" sz="900" b="0" smtClean="0">
                <a:solidFill>
                  <a:srgbClr val="AAA098"/>
                </a:solidFill>
              </a:rPr>
              <a:t>Page </a:t>
            </a:r>
            <a:fld id="{A4254F84-88F6-4AB4-ADE2-0A051D56E3B5}" type="slidenum">
              <a:rPr lang="fr-FR" altLang="fr-FR" sz="900" b="0" smtClean="0">
                <a:solidFill>
                  <a:srgbClr val="AAA098"/>
                </a:solidFill>
              </a:rPr>
              <a:pPr algn="r" defTabSz="914400" eaLnBrk="0" fontAlgn="base" hangingPunct="0">
                <a:spcBef>
                  <a:spcPct val="0"/>
                </a:spcBef>
                <a:spcAft>
                  <a:spcPct val="0"/>
                </a:spcAft>
                <a:defRPr/>
              </a:pPr>
              <a:t>‹#›</a:t>
            </a:fld>
            <a:endParaRPr lang="fr-FR" altLang="fr-FR" sz="900" smtClean="0">
              <a:solidFill>
                <a:srgbClr val="AAA098"/>
              </a:solidFill>
            </a:endParaRPr>
          </a:p>
        </p:txBody>
      </p:sp>
      <p:sp>
        <p:nvSpPr>
          <p:cNvPr id="1033" name="Line 12"/>
          <p:cNvSpPr>
            <a:spLocks noChangeShapeType="1"/>
          </p:cNvSpPr>
          <p:nvPr/>
        </p:nvSpPr>
        <p:spPr bwMode="auto">
          <a:xfrm flipV="1">
            <a:off x="2106613" y="6521450"/>
            <a:ext cx="5751512" cy="0"/>
          </a:xfrm>
          <a:prstGeom prst="line">
            <a:avLst/>
          </a:prstGeom>
          <a:noFill/>
          <a:ln w="9525">
            <a:solidFill>
              <a:srgbClr val="AAA098"/>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pPr defTabSz="914400" eaLnBrk="0" fontAlgn="base" hangingPunct="0">
              <a:spcBef>
                <a:spcPct val="0"/>
              </a:spcBef>
              <a:spcAft>
                <a:spcPct val="0"/>
              </a:spcAft>
            </a:pPr>
            <a:endParaRPr lang="fr-FR" sz="1400" b="1" smtClean="0">
              <a:solidFill>
                <a:srgbClr val="00477D"/>
              </a:solidFill>
              <a:cs typeface="Helvetica" pitchFamily="34" charset="0"/>
              <a:sym typeface="Tahoma" pitchFamily="34" charset="0"/>
            </a:endParaRPr>
          </a:p>
        </p:txBody>
      </p:sp>
      <p:sp>
        <p:nvSpPr>
          <p:cNvPr id="4106" name="Rectangle 17"/>
          <p:cNvSpPr>
            <a:spLocks noChangeArrowheads="1"/>
          </p:cNvSpPr>
          <p:nvPr/>
        </p:nvSpPr>
        <p:spPr bwMode="auto">
          <a:xfrm>
            <a:off x="4862513" y="6499225"/>
            <a:ext cx="2227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477D"/>
                </a:solidFill>
                <a:latin typeface="Tahoma" pitchFamily="34" charset="0"/>
                <a:ea typeface="Helvetica" charset="0"/>
                <a:cs typeface="Helvetica" charset="0"/>
                <a:sym typeface="Tahoma" pitchFamily="34" charset="0"/>
              </a:defRPr>
            </a:lvl1pPr>
            <a:lvl2pPr marL="742950" indent="-285750">
              <a:defRPr sz="1400" b="1">
                <a:solidFill>
                  <a:srgbClr val="00477D"/>
                </a:solidFill>
                <a:latin typeface="Tahoma" pitchFamily="34" charset="0"/>
                <a:ea typeface="Helvetica" charset="0"/>
                <a:cs typeface="Helvetica" charset="0"/>
                <a:sym typeface="Tahoma" pitchFamily="34" charset="0"/>
              </a:defRPr>
            </a:lvl2pPr>
            <a:lvl3pPr marL="1143000" indent="-228600">
              <a:defRPr sz="1400" b="1">
                <a:solidFill>
                  <a:srgbClr val="00477D"/>
                </a:solidFill>
                <a:latin typeface="Tahoma" pitchFamily="34" charset="0"/>
                <a:ea typeface="Helvetica" charset="0"/>
                <a:cs typeface="Helvetica" charset="0"/>
                <a:sym typeface="Tahoma" pitchFamily="34" charset="0"/>
              </a:defRPr>
            </a:lvl3pPr>
            <a:lvl4pPr marL="1600200" indent="-228600">
              <a:defRPr sz="1400" b="1">
                <a:solidFill>
                  <a:srgbClr val="00477D"/>
                </a:solidFill>
                <a:latin typeface="Tahoma" pitchFamily="34" charset="0"/>
                <a:ea typeface="Helvetica" charset="0"/>
                <a:cs typeface="Helvetica" charset="0"/>
                <a:sym typeface="Tahoma" pitchFamily="34" charset="0"/>
              </a:defRPr>
            </a:lvl4pPr>
            <a:lvl5pPr marL="2057400" indent="-228600">
              <a:defRPr sz="1400" b="1">
                <a:solidFill>
                  <a:srgbClr val="00477D"/>
                </a:solidFill>
                <a:latin typeface="Tahoma" pitchFamily="34" charset="0"/>
                <a:ea typeface="Helvetica" charset="0"/>
                <a:cs typeface="Helvetica" charset="0"/>
                <a:sym typeface="Tahoma" pitchFamily="34" charset="0"/>
              </a:defRPr>
            </a:lvl5pPr>
            <a:lvl6pPr marL="2514600" indent="-228600" eaLnBrk="0" fontAlgn="base" hangingPunct="0">
              <a:spcBef>
                <a:spcPct val="0"/>
              </a:spcBef>
              <a:spcAft>
                <a:spcPct val="0"/>
              </a:spcAft>
              <a:defRPr sz="1400" b="1">
                <a:solidFill>
                  <a:srgbClr val="00477D"/>
                </a:solidFill>
                <a:latin typeface="Tahoma" pitchFamily="34" charset="0"/>
                <a:ea typeface="Helvetica" charset="0"/>
                <a:cs typeface="Helvetica" charset="0"/>
                <a:sym typeface="Tahoma" pitchFamily="34" charset="0"/>
              </a:defRPr>
            </a:lvl6pPr>
            <a:lvl7pPr marL="2971800" indent="-228600" eaLnBrk="0" fontAlgn="base" hangingPunct="0">
              <a:spcBef>
                <a:spcPct val="0"/>
              </a:spcBef>
              <a:spcAft>
                <a:spcPct val="0"/>
              </a:spcAft>
              <a:defRPr sz="1400" b="1">
                <a:solidFill>
                  <a:srgbClr val="00477D"/>
                </a:solidFill>
                <a:latin typeface="Tahoma" pitchFamily="34" charset="0"/>
                <a:ea typeface="Helvetica" charset="0"/>
                <a:cs typeface="Helvetica" charset="0"/>
                <a:sym typeface="Tahoma" pitchFamily="34" charset="0"/>
              </a:defRPr>
            </a:lvl7pPr>
            <a:lvl8pPr marL="3429000" indent="-228600" eaLnBrk="0" fontAlgn="base" hangingPunct="0">
              <a:spcBef>
                <a:spcPct val="0"/>
              </a:spcBef>
              <a:spcAft>
                <a:spcPct val="0"/>
              </a:spcAft>
              <a:defRPr sz="1400" b="1">
                <a:solidFill>
                  <a:srgbClr val="00477D"/>
                </a:solidFill>
                <a:latin typeface="Tahoma" pitchFamily="34" charset="0"/>
                <a:ea typeface="Helvetica" charset="0"/>
                <a:cs typeface="Helvetica" charset="0"/>
                <a:sym typeface="Tahoma" pitchFamily="34" charset="0"/>
              </a:defRPr>
            </a:lvl8pPr>
            <a:lvl9pPr marL="3886200" indent="-228600" eaLnBrk="0" fontAlgn="base" hangingPunct="0">
              <a:spcBef>
                <a:spcPct val="0"/>
              </a:spcBef>
              <a:spcAft>
                <a:spcPct val="0"/>
              </a:spcAft>
              <a:defRPr sz="1400" b="1">
                <a:solidFill>
                  <a:srgbClr val="00477D"/>
                </a:solidFill>
                <a:latin typeface="Tahoma" pitchFamily="34" charset="0"/>
                <a:ea typeface="Helvetica" charset="0"/>
                <a:cs typeface="Helvetica" charset="0"/>
                <a:sym typeface="Tahoma" pitchFamily="34" charset="0"/>
              </a:defRPr>
            </a:lvl9pPr>
          </a:lstStyle>
          <a:p>
            <a:pPr algn="r" defTabSz="914400" eaLnBrk="0" fontAlgn="base" hangingPunct="0">
              <a:spcBef>
                <a:spcPct val="0"/>
              </a:spcBef>
              <a:spcAft>
                <a:spcPct val="0"/>
              </a:spcAft>
              <a:defRPr/>
            </a:pPr>
            <a:r>
              <a:rPr lang="fr-FR" altLang="fr-FR" sz="900" b="0" smtClean="0">
                <a:solidFill>
                  <a:srgbClr val="AAA098"/>
                </a:solidFill>
              </a:rPr>
              <a:t>©</a:t>
            </a:r>
            <a:r>
              <a:rPr lang="fr-FR" altLang="fr-FR" sz="900" b="0" smtClean="0">
                <a:solidFill>
                  <a:srgbClr val="CCDAE5"/>
                </a:solidFill>
              </a:rPr>
              <a:t> </a:t>
            </a:r>
            <a:r>
              <a:rPr lang="fr-FR" altLang="fr-FR" sz="900" b="0" smtClean="0">
                <a:solidFill>
                  <a:srgbClr val="AAA098"/>
                </a:solidFill>
              </a:rPr>
              <a:t>P-Val Conseil</a:t>
            </a:r>
          </a:p>
        </p:txBody>
      </p:sp>
      <p:sp>
        <p:nvSpPr>
          <p:cNvPr id="4107" name="Rectangle 18"/>
          <p:cNvSpPr>
            <a:spLocks noChangeArrowheads="1"/>
          </p:cNvSpPr>
          <p:nvPr/>
        </p:nvSpPr>
        <p:spPr bwMode="auto">
          <a:xfrm>
            <a:off x="2032000" y="6499225"/>
            <a:ext cx="2595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sz="1400" b="1">
                <a:solidFill>
                  <a:srgbClr val="00477D"/>
                </a:solidFill>
                <a:latin typeface="Tahoma" pitchFamily="34" charset="0"/>
                <a:ea typeface="Helvetica" charset="0"/>
                <a:cs typeface="Helvetica" charset="0"/>
                <a:sym typeface="Tahoma" pitchFamily="34" charset="0"/>
              </a:defRPr>
            </a:lvl1pPr>
            <a:lvl2pPr marL="742950" indent="-285750">
              <a:defRPr sz="1400" b="1">
                <a:solidFill>
                  <a:srgbClr val="00477D"/>
                </a:solidFill>
                <a:latin typeface="Tahoma" pitchFamily="34" charset="0"/>
                <a:ea typeface="Helvetica" charset="0"/>
                <a:cs typeface="Helvetica" charset="0"/>
                <a:sym typeface="Tahoma" pitchFamily="34" charset="0"/>
              </a:defRPr>
            </a:lvl2pPr>
            <a:lvl3pPr marL="1143000" indent="-228600">
              <a:defRPr sz="1400" b="1">
                <a:solidFill>
                  <a:srgbClr val="00477D"/>
                </a:solidFill>
                <a:latin typeface="Tahoma" pitchFamily="34" charset="0"/>
                <a:ea typeface="Helvetica" charset="0"/>
                <a:cs typeface="Helvetica" charset="0"/>
                <a:sym typeface="Tahoma" pitchFamily="34" charset="0"/>
              </a:defRPr>
            </a:lvl3pPr>
            <a:lvl4pPr marL="1600200" indent="-228600">
              <a:defRPr sz="1400" b="1">
                <a:solidFill>
                  <a:srgbClr val="00477D"/>
                </a:solidFill>
                <a:latin typeface="Tahoma" pitchFamily="34" charset="0"/>
                <a:ea typeface="Helvetica" charset="0"/>
                <a:cs typeface="Helvetica" charset="0"/>
                <a:sym typeface="Tahoma" pitchFamily="34" charset="0"/>
              </a:defRPr>
            </a:lvl4pPr>
            <a:lvl5pPr marL="2057400" indent="-228600">
              <a:defRPr sz="1400" b="1">
                <a:solidFill>
                  <a:srgbClr val="00477D"/>
                </a:solidFill>
                <a:latin typeface="Tahoma" pitchFamily="34" charset="0"/>
                <a:ea typeface="Helvetica" charset="0"/>
                <a:cs typeface="Helvetica" charset="0"/>
                <a:sym typeface="Tahoma" pitchFamily="34" charset="0"/>
              </a:defRPr>
            </a:lvl5pPr>
            <a:lvl6pPr marL="2514600" indent="-228600" eaLnBrk="0" fontAlgn="base" hangingPunct="0">
              <a:spcBef>
                <a:spcPct val="0"/>
              </a:spcBef>
              <a:spcAft>
                <a:spcPct val="0"/>
              </a:spcAft>
              <a:defRPr sz="1400" b="1">
                <a:solidFill>
                  <a:srgbClr val="00477D"/>
                </a:solidFill>
                <a:latin typeface="Tahoma" pitchFamily="34" charset="0"/>
                <a:ea typeface="Helvetica" charset="0"/>
                <a:cs typeface="Helvetica" charset="0"/>
                <a:sym typeface="Tahoma" pitchFamily="34" charset="0"/>
              </a:defRPr>
            </a:lvl6pPr>
            <a:lvl7pPr marL="2971800" indent="-228600" eaLnBrk="0" fontAlgn="base" hangingPunct="0">
              <a:spcBef>
                <a:spcPct val="0"/>
              </a:spcBef>
              <a:spcAft>
                <a:spcPct val="0"/>
              </a:spcAft>
              <a:defRPr sz="1400" b="1">
                <a:solidFill>
                  <a:srgbClr val="00477D"/>
                </a:solidFill>
                <a:latin typeface="Tahoma" pitchFamily="34" charset="0"/>
                <a:ea typeface="Helvetica" charset="0"/>
                <a:cs typeface="Helvetica" charset="0"/>
                <a:sym typeface="Tahoma" pitchFamily="34" charset="0"/>
              </a:defRPr>
            </a:lvl7pPr>
            <a:lvl8pPr marL="3429000" indent="-228600" eaLnBrk="0" fontAlgn="base" hangingPunct="0">
              <a:spcBef>
                <a:spcPct val="0"/>
              </a:spcBef>
              <a:spcAft>
                <a:spcPct val="0"/>
              </a:spcAft>
              <a:defRPr sz="1400" b="1">
                <a:solidFill>
                  <a:srgbClr val="00477D"/>
                </a:solidFill>
                <a:latin typeface="Tahoma" pitchFamily="34" charset="0"/>
                <a:ea typeface="Helvetica" charset="0"/>
                <a:cs typeface="Helvetica" charset="0"/>
                <a:sym typeface="Tahoma" pitchFamily="34" charset="0"/>
              </a:defRPr>
            </a:lvl8pPr>
            <a:lvl9pPr marL="3886200" indent="-228600" eaLnBrk="0" fontAlgn="base" hangingPunct="0">
              <a:spcBef>
                <a:spcPct val="0"/>
              </a:spcBef>
              <a:spcAft>
                <a:spcPct val="0"/>
              </a:spcAft>
              <a:defRPr sz="1400" b="1">
                <a:solidFill>
                  <a:srgbClr val="00477D"/>
                </a:solidFill>
                <a:latin typeface="Tahoma" pitchFamily="34" charset="0"/>
                <a:ea typeface="Helvetica" charset="0"/>
                <a:cs typeface="Helvetica" charset="0"/>
                <a:sym typeface="Tahoma" pitchFamily="34" charset="0"/>
              </a:defRPr>
            </a:lvl9pPr>
          </a:lstStyle>
          <a:p>
            <a:pPr defTabSz="914400" eaLnBrk="0" fontAlgn="base" hangingPunct="0">
              <a:spcBef>
                <a:spcPct val="0"/>
              </a:spcBef>
              <a:spcAft>
                <a:spcPct val="0"/>
              </a:spcAft>
              <a:defRPr/>
            </a:pPr>
            <a:endParaRPr lang="fr-FR" altLang="fr-FR" sz="900" b="0" smtClean="0">
              <a:solidFill>
                <a:srgbClr val="AAA098"/>
              </a:solidFill>
            </a:endParaRPr>
          </a:p>
        </p:txBody>
      </p:sp>
    </p:spTree>
    <p:extLst>
      <p:ext uri="{BB962C8B-B14F-4D97-AF65-F5344CB8AC3E}">
        <p14:creationId xmlns:p14="http://schemas.microsoft.com/office/powerpoint/2010/main" val="102158028"/>
      </p:ext>
    </p:extLst>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Lst>
  <p:transition/>
  <p:timing>
    <p:tnLst>
      <p:par>
        <p:cTn id="1" dur="indefinite" restart="never" nodeType="tmRoot"/>
      </p:par>
    </p:tnLst>
  </p:timing>
  <p:txStyles>
    <p:titleStyle>
      <a:lvl1pPr algn="l" rtl="0" eaLnBrk="0" fontAlgn="base" hangingPunct="0">
        <a:spcBef>
          <a:spcPct val="0"/>
        </a:spcBef>
        <a:spcAft>
          <a:spcPct val="0"/>
        </a:spcAft>
        <a:defRPr kumimoji="1" sz="2000" b="1">
          <a:solidFill>
            <a:schemeClr val="tx1"/>
          </a:solidFill>
          <a:latin typeface="+mj-lt"/>
          <a:ea typeface="+mj-ea"/>
          <a:cs typeface="+mj-cs"/>
        </a:defRPr>
      </a:lvl1pPr>
      <a:lvl2pPr algn="l" rtl="0" eaLnBrk="0" fontAlgn="base" hangingPunct="0">
        <a:spcBef>
          <a:spcPct val="0"/>
        </a:spcBef>
        <a:spcAft>
          <a:spcPct val="0"/>
        </a:spcAft>
        <a:defRPr kumimoji="1" sz="2000" b="1">
          <a:solidFill>
            <a:schemeClr val="tx1"/>
          </a:solidFill>
          <a:latin typeface="Tahoma" pitchFamily="34" charset="0"/>
        </a:defRPr>
      </a:lvl2pPr>
      <a:lvl3pPr algn="l" rtl="0" eaLnBrk="0" fontAlgn="base" hangingPunct="0">
        <a:spcBef>
          <a:spcPct val="0"/>
        </a:spcBef>
        <a:spcAft>
          <a:spcPct val="0"/>
        </a:spcAft>
        <a:defRPr kumimoji="1" sz="2000" b="1">
          <a:solidFill>
            <a:schemeClr val="tx1"/>
          </a:solidFill>
          <a:latin typeface="Tahoma" pitchFamily="34" charset="0"/>
        </a:defRPr>
      </a:lvl3pPr>
      <a:lvl4pPr algn="l" rtl="0" eaLnBrk="0" fontAlgn="base" hangingPunct="0">
        <a:spcBef>
          <a:spcPct val="0"/>
        </a:spcBef>
        <a:spcAft>
          <a:spcPct val="0"/>
        </a:spcAft>
        <a:defRPr kumimoji="1" sz="2000" b="1">
          <a:solidFill>
            <a:schemeClr val="tx1"/>
          </a:solidFill>
          <a:latin typeface="Tahoma" pitchFamily="34" charset="0"/>
        </a:defRPr>
      </a:lvl4pPr>
      <a:lvl5pPr algn="l" rtl="0" eaLnBrk="0" fontAlgn="base" hangingPunct="0">
        <a:spcBef>
          <a:spcPct val="0"/>
        </a:spcBef>
        <a:spcAft>
          <a:spcPct val="0"/>
        </a:spcAft>
        <a:defRPr kumimoji="1" sz="2000" b="1">
          <a:solidFill>
            <a:schemeClr val="tx1"/>
          </a:solidFill>
          <a:latin typeface="Tahoma" pitchFamily="34" charset="0"/>
        </a:defRPr>
      </a:lvl5pPr>
      <a:lvl6pPr marL="457200" algn="l" rtl="0" eaLnBrk="1" fontAlgn="base" hangingPunct="1">
        <a:spcBef>
          <a:spcPct val="0"/>
        </a:spcBef>
        <a:spcAft>
          <a:spcPct val="0"/>
        </a:spcAft>
        <a:defRPr kumimoji="1" sz="2000" b="1">
          <a:solidFill>
            <a:schemeClr val="tx1"/>
          </a:solidFill>
          <a:latin typeface="Tahoma" pitchFamily="34" charset="0"/>
        </a:defRPr>
      </a:lvl6pPr>
      <a:lvl7pPr marL="914400" algn="l" rtl="0" eaLnBrk="1" fontAlgn="base" hangingPunct="1">
        <a:spcBef>
          <a:spcPct val="0"/>
        </a:spcBef>
        <a:spcAft>
          <a:spcPct val="0"/>
        </a:spcAft>
        <a:defRPr kumimoji="1" sz="2000" b="1">
          <a:solidFill>
            <a:schemeClr val="tx1"/>
          </a:solidFill>
          <a:latin typeface="Tahoma" pitchFamily="34" charset="0"/>
        </a:defRPr>
      </a:lvl7pPr>
      <a:lvl8pPr marL="1371600" algn="l" rtl="0" eaLnBrk="1" fontAlgn="base" hangingPunct="1">
        <a:spcBef>
          <a:spcPct val="0"/>
        </a:spcBef>
        <a:spcAft>
          <a:spcPct val="0"/>
        </a:spcAft>
        <a:defRPr kumimoji="1" sz="2000" b="1">
          <a:solidFill>
            <a:schemeClr val="tx1"/>
          </a:solidFill>
          <a:latin typeface="Tahoma" pitchFamily="34" charset="0"/>
        </a:defRPr>
      </a:lvl8pPr>
      <a:lvl9pPr marL="1828800" algn="l" rtl="0" eaLnBrk="1" fontAlgn="base" hangingPunct="1">
        <a:spcBef>
          <a:spcPct val="0"/>
        </a:spcBef>
        <a:spcAft>
          <a:spcPct val="0"/>
        </a:spcAft>
        <a:defRPr kumimoji="1" sz="2000" b="1">
          <a:solidFill>
            <a:schemeClr val="tx1"/>
          </a:solidFill>
          <a:latin typeface="Tahoma" pitchFamily="34" charset="0"/>
        </a:defRPr>
      </a:lvl9pPr>
    </p:titleStyle>
    <p:bodyStyle>
      <a:lvl1pPr algn="just" rtl="0" eaLnBrk="0" fontAlgn="base" hangingPunct="0">
        <a:spcBef>
          <a:spcPct val="70000"/>
        </a:spcBef>
        <a:spcAft>
          <a:spcPct val="20000"/>
        </a:spcAft>
        <a:buClr>
          <a:schemeClr val="accent1"/>
        </a:buClr>
        <a:buSzPct val="70000"/>
        <a:buFont typeface="Monotype Sorts"/>
        <a:defRPr kumimoji="1" sz="1400" b="1">
          <a:solidFill>
            <a:srgbClr val="00477D"/>
          </a:solidFill>
          <a:latin typeface="+mn-lt"/>
          <a:ea typeface="+mn-ea"/>
          <a:cs typeface="+mn-cs"/>
        </a:defRPr>
      </a:lvl1pPr>
      <a:lvl2pPr marL="542925" indent="-204788" algn="just" rtl="0" eaLnBrk="0" fontAlgn="base" hangingPunct="0">
        <a:spcBef>
          <a:spcPct val="20000"/>
        </a:spcBef>
        <a:spcAft>
          <a:spcPct val="0"/>
        </a:spcAft>
        <a:buClr>
          <a:schemeClr val="accent1"/>
        </a:buClr>
        <a:buFont typeface="Tahoma" pitchFamily="34" charset="0"/>
        <a:buChar char="●"/>
        <a:defRPr kumimoji="1" sz="1200">
          <a:solidFill>
            <a:srgbClr val="000000"/>
          </a:solidFill>
          <a:latin typeface="+mn-lt"/>
        </a:defRPr>
      </a:lvl2pPr>
      <a:lvl3pPr marL="1031875" indent="-228600" algn="just" rtl="0" eaLnBrk="0" fontAlgn="base" hangingPunct="0">
        <a:spcBef>
          <a:spcPct val="20000"/>
        </a:spcBef>
        <a:spcAft>
          <a:spcPct val="0"/>
        </a:spcAft>
        <a:buClr>
          <a:srgbClr val="EA3B32"/>
        </a:buClr>
        <a:buFont typeface="Wingdings" pitchFamily="2" charset="2"/>
        <a:buChar char="ü"/>
        <a:defRPr kumimoji="1" sz="1100">
          <a:solidFill>
            <a:srgbClr val="000000"/>
          </a:solidFill>
          <a:latin typeface="+mn-lt"/>
        </a:defRPr>
      </a:lvl3pPr>
      <a:lvl4pPr marL="1439863" indent="-228600" algn="just" rtl="0" eaLnBrk="0" fontAlgn="base" hangingPunct="0">
        <a:spcBef>
          <a:spcPct val="20000"/>
        </a:spcBef>
        <a:spcAft>
          <a:spcPct val="0"/>
        </a:spcAft>
        <a:buClr>
          <a:srgbClr val="EA3B32"/>
        </a:buClr>
        <a:buFont typeface="Tahoma" pitchFamily="34" charset="0"/>
        <a:buChar char="-"/>
        <a:defRPr kumimoji="1" sz="1000">
          <a:solidFill>
            <a:srgbClr val="000000"/>
          </a:solidFill>
          <a:latin typeface="+mn-lt"/>
        </a:defRPr>
      </a:lvl4pPr>
      <a:lvl5pPr marL="2028825" indent="-228600" algn="l" rtl="0" eaLnBrk="0" fontAlgn="base" hangingPunct="0">
        <a:spcBef>
          <a:spcPct val="20000"/>
        </a:spcBef>
        <a:spcAft>
          <a:spcPct val="0"/>
        </a:spcAft>
        <a:buClr>
          <a:srgbClr val="FF6600"/>
        </a:buClr>
        <a:buChar char="–"/>
        <a:defRPr kumimoji="1" sz="1400">
          <a:solidFill>
            <a:schemeClr val="tx1"/>
          </a:solidFill>
          <a:latin typeface="+mn-lt"/>
        </a:defRPr>
      </a:lvl5pPr>
      <a:lvl6pPr marL="2486025" indent="-228600" algn="l" rtl="0" eaLnBrk="1" fontAlgn="base" hangingPunct="1">
        <a:spcBef>
          <a:spcPct val="20000"/>
        </a:spcBef>
        <a:spcAft>
          <a:spcPct val="0"/>
        </a:spcAft>
        <a:buClr>
          <a:srgbClr val="FF6600"/>
        </a:buClr>
        <a:buChar char="–"/>
        <a:defRPr kumimoji="1" sz="1400">
          <a:solidFill>
            <a:schemeClr val="tx1"/>
          </a:solidFill>
          <a:latin typeface="+mn-lt"/>
        </a:defRPr>
      </a:lvl6pPr>
      <a:lvl7pPr marL="2943225" indent="-228600" algn="l" rtl="0" eaLnBrk="1" fontAlgn="base" hangingPunct="1">
        <a:spcBef>
          <a:spcPct val="20000"/>
        </a:spcBef>
        <a:spcAft>
          <a:spcPct val="0"/>
        </a:spcAft>
        <a:buClr>
          <a:srgbClr val="FF6600"/>
        </a:buClr>
        <a:buChar char="–"/>
        <a:defRPr kumimoji="1" sz="1400">
          <a:solidFill>
            <a:schemeClr val="tx1"/>
          </a:solidFill>
          <a:latin typeface="+mn-lt"/>
        </a:defRPr>
      </a:lvl7pPr>
      <a:lvl8pPr marL="3400425" indent="-228600" algn="l" rtl="0" eaLnBrk="1" fontAlgn="base" hangingPunct="1">
        <a:spcBef>
          <a:spcPct val="20000"/>
        </a:spcBef>
        <a:spcAft>
          <a:spcPct val="0"/>
        </a:spcAft>
        <a:buClr>
          <a:srgbClr val="FF6600"/>
        </a:buClr>
        <a:buChar char="–"/>
        <a:defRPr kumimoji="1" sz="1400">
          <a:solidFill>
            <a:schemeClr val="tx1"/>
          </a:solidFill>
          <a:latin typeface="+mn-lt"/>
        </a:defRPr>
      </a:lvl8pPr>
      <a:lvl9pPr marL="3857625" indent="-228600" algn="l" rtl="0" eaLnBrk="1" fontAlgn="base" hangingPunct="1">
        <a:spcBef>
          <a:spcPct val="20000"/>
        </a:spcBef>
        <a:spcAft>
          <a:spcPct val="0"/>
        </a:spcAft>
        <a:buClr>
          <a:srgbClr val="FF6600"/>
        </a:buClr>
        <a:buChar char="–"/>
        <a:defRPr kumimoji="1" sz="14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9.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6"/>
          </p:nvPr>
        </p:nvSpPr>
        <p:spPr/>
        <p:txBody>
          <a:bodyPr/>
          <a:lstStyle/>
          <a:p>
            <a:r>
              <a:rPr lang="fr-FR" dirty="0" smtClean="0"/>
              <a:t>Alex LEHERPEUX</a:t>
            </a:r>
          </a:p>
          <a:p>
            <a:r>
              <a:rPr lang="fr-FR" dirty="0" smtClean="0"/>
              <a:t>Pablo PEIRO BERTOLIN</a:t>
            </a:r>
          </a:p>
          <a:p>
            <a:r>
              <a:rPr lang="fr-FR" dirty="0" smtClean="0"/>
              <a:t>Amina BELAROUI</a:t>
            </a:r>
          </a:p>
          <a:p>
            <a:r>
              <a:rPr lang="fr-FR" dirty="0" smtClean="0"/>
              <a:t>Cédric CORNEUX</a:t>
            </a:r>
            <a:endParaRPr lang="fr-FR" dirty="0"/>
          </a:p>
        </p:txBody>
      </p:sp>
      <p:sp>
        <p:nvSpPr>
          <p:cNvPr id="4" name="Espace réservé du texte 3"/>
          <p:cNvSpPr>
            <a:spLocks noGrp="1"/>
          </p:cNvSpPr>
          <p:nvPr>
            <p:ph type="body" sz="quarter" idx="17"/>
          </p:nvPr>
        </p:nvSpPr>
        <p:spPr/>
        <p:txBody>
          <a:bodyPr/>
          <a:lstStyle/>
          <a:p>
            <a:r>
              <a:rPr lang="fr-FR" dirty="0" smtClean="0"/>
              <a:t>17/01/2022</a:t>
            </a:r>
            <a:endParaRPr lang="fr-FR" dirty="0"/>
          </a:p>
        </p:txBody>
      </p:sp>
      <p:sp>
        <p:nvSpPr>
          <p:cNvPr id="5" name="Titre 4"/>
          <p:cNvSpPr>
            <a:spLocks noGrp="1"/>
          </p:cNvSpPr>
          <p:nvPr>
            <p:ph type="title"/>
          </p:nvPr>
        </p:nvSpPr>
        <p:spPr/>
        <p:txBody>
          <a:bodyPr/>
          <a:lstStyle/>
          <a:p>
            <a:r>
              <a:rPr lang="fr-FR" dirty="0" smtClean="0">
                <a:solidFill>
                  <a:srgbClr val="3C3C3B"/>
                </a:solidFill>
              </a:rPr>
              <a:t>Projet Final – formation </a:t>
            </a:r>
            <a:r>
              <a:rPr lang="fr-FR" dirty="0" err="1" smtClean="0">
                <a:solidFill>
                  <a:srgbClr val="3C3C3B"/>
                </a:solidFill>
              </a:rPr>
              <a:t>Alten</a:t>
            </a:r>
            <a:endParaRPr lang="fr-FR" dirty="0"/>
          </a:p>
        </p:txBody>
      </p:sp>
      <p:sp>
        <p:nvSpPr>
          <p:cNvPr id="6" name="Espace réservé du texte 5"/>
          <p:cNvSpPr>
            <a:spLocks noGrp="1"/>
          </p:cNvSpPr>
          <p:nvPr>
            <p:ph type="body" sz="quarter" idx="18"/>
          </p:nvPr>
        </p:nvSpPr>
        <p:spPr/>
        <p:txBody>
          <a:bodyPr/>
          <a:lstStyle/>
          <a:p>
            <a:endParaRPr lang="fr-FR"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428" y="4392338"/>
            <a:ext cx="2705938" cy="1352969"/>
          </a:xfrm>
          <a:prstGeom prst="rect">
            <a:avLst/>
          </a:prstGeom>
        </p:spPr>
      </p:pic>
    </p:spTree>
    <p:extLst>
      <p:ext uri="{BB962C8B-B14F-4D97-AF65-F5344CB8AC3E}">
        <p14:creationId xmlns:p14="http://schemas.microsoft.com/office/powerpoint/2010/main" val="35577024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323999" y="4241768"/>
            <a:ext cx="8559401" cy="1705297"/>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Bef>
                <a:spcPct val="70000"/>
              </a:spcBef>
              <a:spcAft>
                <a:spcPct val="20000"/>
              </a:spcAft>
              <a:buClr>
                <a:srgbClr val="EA3B32"/>
              </a:buClr>
              <a:buSzPct val="70000"/>
              <a:defRPr/>
            </a:pPr>
            <a:endParaRPr lang="fr-FR" sz="1000" kern="0" dirty="0">
              <a:solidFill>
                <a:schemeClr val="tx1"/>
              </a:solidFill>
            </a:endParaRPr>
          </a:p>
        </p:txBody>
      </p:sp>
      <p:sp>
        <p:nvSpPr>
          <p:cNvPr id="2" name="Content Placeholder 1"/>
          <p:cNvSpPr>
            <a:spLocks noGrp="1"/>
          </p:cNvSpPr>
          <p:nvPr>
            <p:ph idx="1"/>
          </p:nvPr>
        </p:nvSpPr>
        <p:spPr>
          <a:xfrm>
            <a:off x="324000" y="854321"/>
            <a:ext cx="8634806" cy="3231581"/>
          </a:xfrm>
        </p:spPr>
        <p:txBody>
          <a:bodyPr anchor="ctr"/>
          <a:lstStyle/>
          <a:p>
            <a:pPr lvl="1"/>
            <a:r>
              <a:rPr lang="fr-FR" sz="1400" b="1" dirty="0" smtClean="0">
                <a:solidFill>
                  <a:schemeClr val="bg1">
                    <a:lumMod val="50000"/>
                  </a:schemeClr>
                </a:solidFill>
              </a:rPr>
              <a:t>Notre équipe : présentation et parcours</a:t>
            </a:r>
          </a:p>
          <a:p>
            <a:pPr marL="457200" lvl="1" indent="0">
              <a:buNone/>
            </a:pPr>
            <a:endParaRPr lang="fr-FR" sz="1400" b="1" dirty="0">
              <a:solidFill>
                <a:schemeClr val="bg1">
                  <a:lumMod val="50000"/>
                </a:schemeClr>
              </a:solidFill>
            </a:endParaRPr>
          </a:p>
          <a:p>
            <a:pPr lvl="1"/>
            <a:r>
              <a:rPr lang="fr-FR" sz="1400" b="1" dirty="0" smtClean="0">
                <a:solidFill>
                  <a:schemeClr val="bg1">
                    <a:lumMod val="50000"/>
                  </a:schemeClr>
                </a:solidFill>
              </a:rPr>
              <a:t>Notre </a:t>
            </a:r>
            <a:r>
              <a:rPr lang="fr-FR" sz="1400" b="1" dirty="0">
                <a:solidFill>
                  <a:schemeClr val="bg1">
                    <a:lumMod val="50000"/>
                  </a:schemeClr>
                </a:solidFill>
              </a:rPr>
              <a:t>répartition des tâches: par fonctionnalité, sous-système</a:t>
            </a:r>
          </a:p>
          <a:p>
            <a:pPr lvl="1"/>
            <a:endParaRPr lang="fr-FR" sz="1400" b="1" dirty="0">
              <a:solidFill>
                <a:schemeClr val="bg1">
                  <a:lumMod val="50000"/>
                </a:schemeClr>
              </a:solidFill>
            </a:endParaRPr>
          </a:p>
          <a:p>
            <a:pPr lvl="1"/>
            <a:r>
              <a:rPr lang="fr-FR" sz="1400" b="1" dirty="0" smtClean="0">
                <a:solidFill>
                  <a:schemeClr val="bg1">
                    <a:lumMod val="50000"/>
                  </a:schemeClr>
                </a:solidFill>
              </a:rPr>
              <a:t>Notre </a:t>
            </a:r>
            <a:r>
              <a:rPr lang="fr-FR" sz="1400" b="1" dirty="0">
                <a:solidFill>
                  <a:schemeClr val="bg1">
                    <a:lumMod val="50000"/>
                  </a:schemeClr>
                </a:solidFill>
              </a:rPr>
              <a:t>projet:</a:t>
            </a:r>
          </a:p>
          <a:p>
            <a:pPr lvl="2"/>
            <a:r>
              <a:rPr lang="fr-FR" sz="1400" b="1" dirty="0">
                <a:solidFill>
                  <a:schemeClr val="bg1">
                    <a:lumMod val="50000"/>
                  </a:schemeClr>
                </a:solidFill>
              </a:rPr>
              <a:t>Le cinéma</a:t>
            </a:r>
          </a:p>
          <a:p>
            <a:pPr lvl="2"/>
            <a:r>
              <a:rPr lang="fr-FR" sz="1400" b="1" dirty="0">
                <a:solidFill>
                  <a:schemeClr val="bg1">
                    <a:lumMod val="50000"/>
                  </a:schemeClr>
                </a:solidFill>
              </a:rPr>
              <a:t>Notre thème</a:t>
            </a:r>
          </a:p>
          <a:p>
            <a:pPr lvl="2"/>
            <a:r>
              <a:rPr lang="fr-FR" sz="1400" b="1" dirty="0">
                <a:solidFill>
                  <a:schemeClr val="bg1">
                    <a:lumMod val="50000"/>
                  </a:schemeClr>
                </a:solidFill>
              </a:rPr>
              <a:t>Nos fonctionnalités</a:t>
            </a:r>
          </a:p>
          <a:p>
            <a:pPr lvl="2"/>
            <a:r>
              <a:rPr lang="fr-FR" sz="1400" b="1" dirty="0">
                <a:solidFill>
                  <a:schemeClr val="bg1">
                    <a:lumMod val="50000"/>
                  </a:schemeClr>
                </a:solidFill>
              </a:rPr>
              <a:t>Partie </a:t>
            </a:r>
            <a:r>
              <a:rPr lang="fr-FR" sz="1400" b="1" dirty="0" smtClean="0">
                <a:solidFill>
                  <a:schemeClr val="bg1">
                    <a:lumMod val="50000"/>
                  </a:schemeClr>
                </a:solidFill>
              </a:rPr>
              <a:t>technique (idéal aurait été </a:t>
            </a:r>
            <a:r>
              <a:rPr lang="fr-FR" sz="1400" b="1" dirty="0" err="1" smtClean="0">
                <a:solidFill>
                  <a:schemeClr val="bg1">
                    <a:lumMod val="50000"/>
                  </a:schemeClr>
                </a:solidFill>
              </a:rPr>
              <a:t>noSQL</a:t>
            </a:r>
            <a:r>
              <a:rPr lang="fr-FR" sz="1400" b="1" dirty="0" smtClean="0">
                <a:solidFill>
                  <a:schemeClr val="bg1">
                    <a:lumMod val="50000"/>
                  </a:schemeClr>
                </a:solidFill>
              </a:rPr>
              <a:t>)</a:t>
            </a:r>
            <a:endParaRPr lang="fr-FR" sz="1400" b="1" dirty="0">
              <a:solidFill>
                <a:schemeClr val="bg1">
                  <a:lumMod val="50000"/>
                </a:schemeClr>
              </a:solidFill>
            </a:endParaRPr>
          </a:p>
          <a:p>
            <a:pPr lvl="2"/>
            <a:r>
              <a:rPr lang="fr-FR" sz="1400" b="1" dirty="0">
                <a:solidFill>
                  <a:schemeClr val="bg1">
                    <a:lumMod val="50000"/>
                  </a:schemeClr>
                </a:solidFill>
              </a:rPr>
              <a:t>Les outils et méthodologies utilisés</a:t>
            </a:r>
          </a:p>
          <a:p>
            <a:pPr lvl="2"/>
            <a:r>
              <a:rPr lang="fr-FR" sz="1400" b="1" dirty="0">
                <a:solidFill>
                  <a:schemeClr val="bg1">
                    <a:lumMod val="50000"/>
                  </a:schemeClr>
                </a:solidFill>
              </a:rPr>
              <a:t>Notre architecture</a:t>
            </a:r>
          </a:p>
          <a:p>
            <a:pPr lvl="2"/>
            <a:r>
              <a:rPr lang="fr-FR" sz="1400" b="1" dirty="0">
                <a:solidFill>
                  <a:schemeClr val="bg1">
                    <a:lumMod val="50000"/>
                  </a:schemeClr>
                </a:solidFill>
              </a:rPr>
              <a:t>Notre répartition des tâches: par fonctionnalité, </a:t>
            </a:r>
            <a:r>
              <a:rPr lang="fr-FR" sz="1400" b="1" dirty="0" smtClean="0">
                <a:solidFill>
                  <a:schemeClr val="bg1">
                    <a:lumMod val="50000"/>
                  </a:schemeClr>
                </a:solidFill>
              </a:rPr>
              <a:t>sous-système</a:t>
            </a:r>
            <a:endParaRPr lang="fr-FR" sz="1400" b="1" dirty="0">
              <a:solidFill>
                <a:schemeClr val="bg1">
                  <a:lumMod val="50000"/>
                </a:schemeClr>
              </a:solidFill>
            </a:endParaRPr>
          </a:p>
        </p:txBody>
      </p:sp>
      <p:sp>
        <p:nvSpPr>
          <p:cNvPr id="3" name="Title 2"/>
          <p:cNvSpPr>
            <a:spLocks noGrp="1"/>
          </p:cNvSpPr>
          <p:nvPr>
            <p:ph type="title"/>
          </p:nvPr>
        </p:nvSpPr>
        <p:spPr/>
        <p:txBody>
          <a:bodyPr/>
          <a:lstStyle/>
          <a:p>
            <a:r>
              <a:rPr lang="fr-FR" dirty="0" smtClean="0"/>
              <a:t>Sommaire</a:t>
            </a:r>
            <a:endParaRPr lang="fr-FR" dirty="0"/>
          </a:p>
        </p:txBody>
      </p:sp>
      <p:sp>
        <p:nvSpPr>
          <p:cNvPr id="7" name="Pentagone 3"/>
          <p:cNvSpPr/>
          <p:nvPr/>
        </p:nvSpPr>
        <p:spPr>
          <a:xfrm>
            <a:off x="5797742" y="4989368"/>
            <a:ext cx="2907830" cy="68406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360000" rtlCol="0" anchor="ctr"/>
          <a:lstStyle/>
          <a:p>
            <a:pPr algn="ctr"/>
            <a:r>
              <a:rPr lang="fr-FR" sz="1600" dirty="0" smtClean="0"/>
              <a:t>Répartition des tâches</a:t>
            </a:r>
            <a:endParaRPr lang="fr-FR" sz="1400" dirty="0"/>
          </a:p>
        </p:txBody>
      </p:sp>
      <p:sp>
        <p:nvSpPr>
          <p:cNvPr id="8" name="Pentagone 7"/>
          <p:cNvSpPr/>
          <p:nvPr/>
        </p:nvSpPr>
        <p:spPr>
          <a:xfrm>
            <a:off x="3120820" y="4990689"/>
            <a:ext cx="2832026" cy="682747"/>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360000" rtlCol="0" anchor="ctr"/>
          <a:lstStyle/>
          <a:p>
            <a:pPr algn="ctr"/>
            <a:r>
              <a:rPr lang="fr-FR" sz="1600" dirty="0"/>
              <a:t>Maquette</a:t>
            </a:r>
          </a:p>
        </p:txBody>
      </p:sp>
      <p:sp>
        <p:nvSpPr>
          <p:cNvPr id="9" name="Oval 54"/>
          <p:cNvSpPr>
            <a:spLocks noChangeArrowheads="1"/>
          </p:cNvSpPr>
          <p:nvPr/>
        </p:nvSpPr>
        <p:spPr bwMode="auto">
          <a:xfrm>
            <a:off x="3396139" y="5221921"/>
            <a:ext cx="212725" cy="211138"/>
          </a:xfrm>
          <a:prstGeom prst="ellipse">
            <a:avLst/>
          </a:prstGeom>
          <a:solidFill>
            <a:schemeClr val="accent2"/>
          </a:solidFill>
          <a:ln w="28575" algn="ctr">
            <a:solidFill>
              <a:schemeClr val="bg1"/>
            </a:solidFill>
            <a:round/>
            <a:headEnd/>
            <a:tailEnd/>
          </a:ln>
        </p:spPr>
        <p:txBody>
          <a:bodyPr lIns="0" tIns="0" rIns="0" bIns="0" anchor="ctr" anchorCtr="1"/>
          <a:lstStyle/>
          <a:p>
            <a:pPr algn="ctr" eaLnBrk="1" fontAlgn="auto" hangingPunct="1">
              <a:spcAft>
                <a:spcPts val="0"/>
              </a:spcAft>
              <a:defRPr/>
            </a:pPr>
            <a:r>
              <a:rPr lang="fr-FR" sz="800" b="0" dirty="0">
                <a:solidFill>
                  <a:srgbClr val="FFFFFF"/>
                </a:solidFill>
                <a:latin typeface="Tahoma"/>
                <a:cs typeface="+mn-cs"/>
              </a:rPr>
              <a:t>2</a:t>
            </a:r>
          </a:p>
        </p:txBody>
      </p:sp>
      <p:sp>
        <p:nvSpPr>
          <p:cNvPr id="10" name="Oval 54"/>
          <p:cNvSpPr>
            <a:spLocks noChangeArrowheads="1"/>
          </p:cNvSpPr>
          <p:nvPr/>
        </p:nvSpPr>
        <p:spPr bwMode="auto">
          <a:xfrm>
            <a:off x="6092583" y="5218887"/>
            <a:ext cx="212725" cy="211138"/>
          </a:xfrm>
          <a:prstGeom prst="ellipse">
            <a:avLst/>
          </a:prstGeom>
          <a:solidFill>
            <a:schemeClr val="accent3"/>
          </a:solidFill>
          <a:ln w="28575" algn="ctr">
            <a:solidFill>
              <a:schemeClr val="bg1"/>
            </a:solidFill>
            <a:round/>
            <a:headEnd/>
            <a:tailEnd/>
          </a:ln>
        </p:spPr>
        <p:txBody>
          <a:bodyPr lIns="0" tIns="0" rIns="0" bIns="0" anchor="ctr" anchorCtr="1"/>
          <a:lstStyle/>
          <a:p>
            <a:pPr algn="ctr" eaLnBrk="1" fontAlgn="auto" hangingPunct="1">
              <a:spcAft>
                <a:spcPts val="0"/>
              </a:spcAft>
              <a:defRPr/>
            </a:pPr>
            <a:r>
              <a:rPr lang="fr-FR" sz="800" b="0" dirty="0">
                <a:solidFill>
                  <a:srgbClr val="FFFFFF"/>
                </a:solidFill>
                <a:latin typeface="Tahoma"/>
                <a:cs typeface="+mn-cs"/>
              </a:rPr>
              <a:t>3</a:t>
            </a:r>
          </a:p>
        </p:txBody>
      </p:sp>
      <p:sp>
        <p:nvSpPr>
          <p:cNvPr id="14" name="Pentagone 13"/>
          <p:cNvSpPr/>
          <p:nvPr/>
        </p:nvSpPr>
        <p:spPr>
          <a:xfrm>
            <a:off x="466596" y="4990692"/>
            <a:ext cx="2793276" cy="68274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360000" rtlCol="0" anchor="ctr"/>
          <a:lstStyle/>
          <a:p>
            <a:pPr algn="ctr"/>
            <a:r>
              <a:rPr lang="fr-FR" sz="1600" dirty="0"/>
              <a:t>Echange sur le </a:t>
            </a:r>
            <a:r>
              <a:rPr lang="fr-FR" sz="1600" dirty="0" smtClean="0"/>
              <a:t>thème (cinéma)</a:t>
            </a:r>
            <a:endParaRPr lang="fr-FR" sz="1600" dirty="0"/>
          </a:p>
        </p:txBody>
      </p:sp>
      <p:sp>
        <p:nvSpPr>
          <p:cNvPr id="15" name="Oval 54"/>
          <p:cNvSpPr>
            <a:spLocks noChangeArrowheads="1"/>
          </p:cNvSpPr>
          <p:nvPr/>
        </p:nvSpPr>
        <p:spPr bwMode="auto">
          <a:xfrm>
            <a:off x="596237" y="5226016"/>
            <a:ext cx="212725" cy="211137"/>
          </a:xfrm>
          <a:prstGeom prst="ellipse">
            <a:avLst/>
          </a:prstGeom>
          <a:solidFill>
            <a:schemeClr val="accent1"/>
          </a:solidFill>
          <a:ln w="28575" algn="ctr">
            <a:solidFill>
              <a:schemeClr val="bg1"/>
            </a:solidFill>
            <a:round/>
            <a:headEnd/>
            <a:tailEnd/>
          </a:ln>
        </p:spPr>
        <p:txBody>
          <a:bodyPr lIns="0" tIns="0" rIns="0" bIns="0" anchor="ctr" anchorCtr="1"/>
          <a:lstStyle/>
          <a:p>
            <a:pPr algn="ctr" eaLnBrk="1" fontAlgn="auto" hangingPunct="1">
              <a:spcAft>
                <a:spcPts val="0"/>
              </a:spcAft>
              <a:defRPr/>
            </a:pPr>
            <a:r>
              <a:rPr lang="fr-FR" sz="800" b="0" dirty="0">
                <a:solidFill>
                  <a:srgbClr val="FFFFFF"/>
                </a:solidFill>
                <a:latin typeface="Tahoma"/>
                <a:cs typeface="+mn-cs"/>
              </a:rPr>
              <a:t>1</a:t>
            </a:r>
          </a:p>
        </p:txBody>
      </p:sp>
      <p:sp>
        <p:nvSpPr>
          <p:cNvPr id="16" name="Titre 11"/>
          <p:cNvSpPr txBox="1">
            <a:spLocks/>
          </p:cNvSpPr>
          <p:nvPr/>
        </p:nvSpPr>
        <p:spPr>
          <a:xfrm>
            <a:off x="248320" y="4241714"/>
            <a:ext cx="8635081" cy="930275"/>
          </a:xfrm>
          <a:prstGeom prst="rect">
            <a:avLst/>
          </a:prstGeom>
        </p:spPr>
        <p:txBody>
          <a:bodyPr vert="horz" lIns="0" tIns="21600" rIns="0" bIns="45720" rtlCol="0" anchor="ctr">
            <a:normAutofit/>
          </a:bodyPr>
          <a:lstStyle>
            <a:lvl1pPr algn="l" defTabSz="457200" rtl="0" eaLnBrk="1" latinLnBrk="0" hangingPunct="1">
              <a:lnSpc>
                <a:spcPct val="90000"/>
              </a:lnSpc>
              <a:spcBef>
                <a:spcPct val="0"/>
              </a:spcBef>
              <a:buNone/>
              <a:defRPr sz="2800" b="1" kern="1200">
                <a:solidFill>
                  <a:srgbClr val="3D295D"/>
                </a:solidFill>
                <a:latin typeface="+mj-lt"/>
                <a:ea typeface="+mj-ea"/>
                <a:cs typeface="+mj-cs"/>
              </a:defRPr>
            </a:lvl1pPr>
          </a:lstStyle>
          <a:p>
            <a:pPr algn="ctr"/>
            <a:r>
              <a:rPr lang="fr-FR" sz="2000" dirty="0" smtClean="0">
                <a:solidFill>
                  <a:schemeClr val="accent1"/>
                </a:solidFill>
              </a:rPr>
              <a:t>Chronologie du projet</a:t>
            </a:r>
            <a:endParaRPr lang="fr-FR" sz="2000" dirty="0">
              <a:solidFill>
                <a:schemeClr val="accent1"/>
              </a:solidFill>
            </a:endParaRPr>
          </a:p>
        </p:txBody>
      </p:sp>
    </p:spTree>
    <p:extLst>
      <p:ext uri="{BB962C8B-B14F-4D97-AF65-F5344CB8AC3E}">
        <p14:creationId xmlns:p14="http://schemas.microsoft.com/office/powerpoint/2010/main" val="31542213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3" name="Text Placeholder 2"/>
          <p:cNvSpPr>
            <a:spLocks noGrp="1"/>
          </p:cNvSpPr>
          <p:nvPr>
            <p:ph type="body" sz="quarter" idx="10"/>
          </p:nvPr>
        </p:nvSpPr>
        <p:spPr/>
        <p:txBody>
          <a:bodyPr/>
          <a:lstStyle/>
          <a:p>
            <a:r>
              <a:rPr lang="fr-FR" dirty="0" smtClean="0"/>
              <a:t>L’équipe</a:t>
            </a:r>
            <a:endParaRPr lang="fr-FR" dirty="0"/>
          </a:p>
        </p:txBody>
      </p:sp>
    </p:spTree>
    <p:extLst>
      <p:ext uri="{BB962C8B-B14F-4D97-AF65-F5344CB8AC3E}">
        <p14:creationId xmlns:p14="http://schemas.microsoft.com/office/powerpoint/2010/main" val="22170710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350917" y="1301537"/>
            <a:ext cx="8608966" cy="2013577"/>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defTabSz="914400" fontAlgn="base" hangingPunct="0">
              <a:spcBef>
                <a:spcPts val="300"/>
              </a:spcBef>
              <a:spcAft>
                <a:spcPct val="0"/>
              </a:spcAft>
              <a:defRPr/>
            </a:pPr>
            <a:endParaRPr lang="fr-FR" altLang="fr-FR" sz="1000" dirty="0">
              <a:solidFill>
                <a:schemeClr val="dk1"/>
              </a:solidFill>
              <a:sym typeface="Tahoma" pitchFamily="34" charset="0"/>
            </a:endParaRPr>
          </a:p>
        </p:txBody>
      </p:sp>
      <p:sp>
        <p:nvSpPr>
          <p:cNvPr id="35" name="Rectangle 34"/>
          <p:cNvSpPr/>
          <p:nvPr/>
        </p:nvSpPr>
        <p:spPr>
          <a:xfrm>
            <a:off x="2373681" y="1301538"/>
            <a:ext cx="6586201" cy="2013577"/>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defTabSz="914400" fontAlgn="base" hangingPunct="0">
              <a:spcBef>
                <a:spcPts val="300"/>
              </a:spcBef>
              <a:spcAft>
                <a:spcPct val="0"/>
              </a:spcAft>
              <a:defRPr/>
            </a:pPr>
            <a:r>
              <a:rPr lang="fr-FR" altLang="fr-FR" sz="1000" b="1" dirty="0" err="1">
                <a:solidFill>
                  <a:schemeClr val="dk1"/>
                </a:solidFill>
                <a:sym typeface="Tahoma" pitchFamily="34" charset="0"/>
              </a:rPr>
              <a:t>xxxxxx</a:t>
            </a:r>
            <a:endParaRPr lang="fr-FR" altLang="fr-FR" sz="1000" b="1" dirty="0">
              <a:solidFill>
                <a:schemeClr val="dk1"/>
              </a:solidFill>
              <a:sym typeface="Tahoma" pitchFamily="34" charset="0"/>
            </a:endParaRPr>
          </a:p>
          <a:p>
            <a:pPr marL="269875" indent="-182563" algn="just" defTabSz="914400" fontAlgn="base" hangingPunct="0">
              <a:spcBef>
                <a:spcPts val="300"/>
              </a:spcBef>
              <a:spcAft>
                <a:spcPct val="0"/>
              </a:spcAft>
              <a:buSzPct val="100000"/>
              <a:buFont typeface="Arial" panose="020B0604020202020204" pitchFamily="34" charset="0"/>
              <a:buChar char="•"/>
              <a:defRPr/>
            </a:pPr>
            <a:r>
              <a:rPr lang="fr-FR" altLang="fr-FR" sz="1000" dirty="0" err="1">
                <a:solidFill>
                  <a:schemeClr val="dk1"/>
                </a:solidFill>
                <a:sym typeface="Tahoma" pitchFamily="34" charset="0"/>
              </a:rPr>
              <a:t>Xxxxxx</a:t>
            </a:r>
            <a:endParaRPr lang="fr-FR" altLang="fr-FR" sz="1000" dirty="0">
              <a:solidFill>
                <a:schemeClr val="dk1"/>
              </a:solidFill>
              <a:sym typeface="Tahoma" pitchFamily="34" charset="0"/>
            </a:endParaRPr>
          </a:p>
          <a:p>
            <a:pPr marL="269875" indent="-182563" algn="just" defTabSz="914400" fontAlgn="base" hangingPunct="0">
              <a:spcBef>
                <a:spcPts val="300"/>
              </a:spcBef>
              <a:spcAft>
                <a:spcPct val="0"/>
              </a:spcAft>
              <a:buSzPct val="100000"/>
              <a:buFont typeface="Arial" panose="020B0604020202020204" pitchFamily="34" charset="0"/>
              <a:buChar char="•"/>
              <a:defRPr/>
            </a:pPr>
            <a:r>
              <a:rPr lang="fr-FR" altLang="fr-FR" sz="1000" dirty="0" err="1">
                <a:solidFill>
                  <a:schemeClr val="dk1"/>
                </a:solidFill>
                <a:sym typeface="Tahoma" pitchFamily="34" charset="0"/>
              </a:rPr>
              <a:t>xxxxx</a:t>
            </a:r>
            <a:endParaRPr lang="fr-FR" altLang="fr-FR" sz="1000" dirty="0">
              <a:solidFill>
                <a:schemeClr val="dk1"/>
              </a:solidFill>
              <a:sym typeface="Tahoma" pitchFamily="34" charset="0"/>
            </a:endParaRPr>
          </a:p>
          <a:p>
            <a:pPr algn="just" defTabSz="914400" fontAlgn="base" hangingPunct="0">
              <a:spcBef>
                <a:spcPts val="300"/>
              </a:spcBef>
              <a:spcAft>
                <a:spcPct val="0"/>
              </a:spcAft>
              <a:defRPr/>
            </a:pPr>
            <a:r>
              <a:rPr lang="fr-FR" altLang="fr-FR" sz="1000" b="1" dirty="0" err="1" smtClean="0">
                <a:solidFill>
                  <a:schemeClr val="dk1"/>
                </a:solidFill>
                <a:sym typeface="Tahoma" pitchFamily="34" charset="0"/>
              </a:rPr>
              <a:t>xxxxxx</a:t>
            </a:r>
            <a:endParaRPr lang="fr-FR" altLang="fr-FR" sz="1000" b="1" dirty="0">
              <a:solidFill>
                <a:schemeClr val="dk1"/>
              </a:solidFill>
              <a:sym typeface="Tahoma" pitchFamily="34" charset="0"/>
            </a:endParaRPr>
          </a:p>
          <a:p>
            <a:pPr marL="269875" indent="-182563" algn="just" defTabSz="914400" fontAlgn="base" hangingPunct="0">
              <a:spcBef>
                <a:spcPts val="300"/>
              </a:spcBef>
              <a:spcAft>
                <a:spcPct val="0"/>
              </a:spcAft>
              <a:buSzPct val="100000"/>
              <a:buFont typeface="Arial" panose="020B0604020202020204" pitchFamily="34" charset="0"/>
              <a:buChar char="•"/>
              <a:defRPr/>
            </a:pPr>
            <a:r>
              <a:rPr lang="fr-FR" altLang="fr-FR" sz="1000" dirty="0" err="1">
                <a:solidFill>
                  <a:schemeClr val="dk1"/>
                </a:solidFill>
                <a:sym typeface="Tahoma" pitchFamily="34" charset="0"/>
              </a:rPr>
              <a:t>Xxxxxx</a:t>
            </a:r>
            <a:endParaRPr lang="fr-FR" altLang="fr-FR" sz="1000" dirty="0">
              <a:solidFill>
                <a:schemeClr val="dk1"/>
              </a:solidFill>
              <a:sym typeface="Tahoma" pitchFamily="34" charset="0"/>
            </a:endParaRPr>
          </a:p>
          <a:p>
            <a:pPr marL="269875" indent="-182563" algn="just" defTabSz="914400" fontAlgn="base" hangingPunct="0">
              <a:spcBef>
                <a:spcPts val="300"/>
              </a:spcBef>
              <a:spcAft>
                <a:spcPct val="0"/>
              </a:spcAft>
              <a:buSzPct val="100000"/>
              <a:buFont typeface="Arial" panose="020B0604020202020204" pitchFamily="34" charset="0"/>
              <a:buChar char="•"/>
              <a:defRPr/>
            </a:pPr>
            <a:r>
              <a:rPr lang="fr-FR" altLang="fr-FR" sz="1000" dirty="0" err="1">
                <a:solidFill>
                  <a:schemeClr val="dk1"/>
                </a:solidFill>
                <a:sym typeface="Tahoma" pitchFamily="34" charset="0"/>
              </a:rPr>
              <a:t>xxxxx</a:t>
            </a:r>
            <a:endParaRPr lang="fr-FR" altLang="fr-FR" sz="1000" dirty="0">
              <a:solidFill>
                <a:schemeClr val="dk1"/>
              </a:solidFill>
              <a:sym typeface="Tahoma" pitchFamily="34" charset="0"/>
            </a:endParaRPr>
          </a:p>
          <a:p>
            <a:pPr algn="just" defTabSz="914400" fontAlgn="base" hangingPunct="0">
              <a:spcBef>
                <a:spcPts val="300"/>
              </a:spcBef>
              <a:spcAft>
                <a:spcPct val="0"/>
              </a:spcAft>
              <a:defRPr/>
            </a:pPr>
            <a:r>
              <a:rPr lang="fr-FR" altLang="fr-FR" sz="1000" b="1" dirty="0" err="1" smtClean="0">
                <a:solidFill>
                  <a:schemeClr val="dk1"/>
                </a:solidFill>
                <a:sym typeface="Tahoma" pitchFamily="34" charset="0"/>
              </a:rPr>
              <a:t>xxxxxx</a:t>
            </a:r>
            <a:endParaRPr lang="fr-FR" altLang="fr-FR" sz="1000" b="1" dirty="0">
              <a:solidFill>
                <a:schemeClr val="dk1"/>
              </a:solidFill>
              <a:sym typeface="Tahoma" pitchFamily="34" charset="0"/>
            </a:endParaRPr>
          </a:p>
          <a:p>
            <a:pPr marL="269875" indent="-182563" algn="just" defTabSz="914400" fontAlgn="base" hangingPunct="0">
              <a:spcBef>
                <a:spcPts val="300"/>
              </a:spcBef>
              <a:spcAft>
                <a:spcPct val="0"/>
              </a:spcAft>
              <a:buSzPct val="100000"/>
              <a:buFont typeface="Arial" panose="020B0604020202020204" pitchFamily="34" charset="0"/>
              <a:buChar char="•"/>
              <a:defRPr/>
            </a:pPr>
            <a:r>
              <a:rPr lang="fr-FR" altLang="fr-FR" sz="1000" dirty="0" err="1" smtClean="0">
                <a:solidFill>
                  <a:schemeClr val="dk1"/>
                </a:solidFill>
                <a:sym typeface="Tahoma" pitchFamily="34" charset="0"/>
              </a:rPr>
              <a:t>Xxxxxx</a:t>
            </a:r>
            <a:endParaRPr lang="fr-FR" altLang="fr-FR" sz="1000" dirty="0" smtClean="0">
              <a:solidFill>
                <a:schemeClr val="dk1"/>
              </a:solidFill>
              <a:sym typeface="Tahoma" pitchFamily="34" charset="0"/>
            </a:endParaRPr>
          </a:p>
          <a:p>
            <a:pPr marL="269875" indent="-182563" algn="just" defTabSz="914400" fontAlgn="base" hangingPunct="0">
              <a:spcBef>
                <a:spcPts val="300"/>
              </a:spcBef>
              <a:spcAft>
                <a:spcPct val="0"/>
              </a:spcAft>
              <a:buSzPct val="100000"/>
              <a:buFont typeface="Arial" panose="020B0604020202020204" pitchFamily="34" charset="0"/>
              <a:buChar char="•"/>
              <a:defRPr/>
            </a:pPr>
            <a:r>
              <a:rPr lang="fr-FR" altLang="fr-FR" sz="1000" dirty="0" err="1" smtClean="0">
                <a:solidFill>
                  <a:schemeClr val="dk1"/>
                </a:solidFill>
                <a:sym typeface="Tahoma" pitchFamily="34" charset="0"/>
              </a:rPr>
              <a:t>xxxxx</a:t>
            </a:r>
            <a:endParaRPr lang="fr-FR" altLang="fr-FR" sz="1000" dirty="0">
              <a:solidFill>
                <a:schemeClr val="dk1"/>
              </a:solidFill>
              <a:sym typeface="Tahoma" pitchFamily="34" charset="0"/>
            </a:endParaRPr>
          </a:p>
        </p:txBody>
      </p:sp>
      <p:sp>
        <p:nvSpPr>
          <p:cNvPr id="5" name="Titre 11"/>
          <p:cNvSpPr txBox="1">
            <a:spLocks/>
          </p:cNvSpPr>
          <p:nvPr/>
        </p:nvSpPr>
        <p:spPr>
          <a:xfrm>
            <a:off x="324000" y="184323"/>
            <a:ext cx="8635081" cy="930275"/>
          </a:xfrm>
          <a:prstGeom prst="rect">
            <a:avLst/>
          </a:prstGeom>
        </p:spPr>
        <p:txBody>
          <a:bodyPr vert="horz" lIns="0" tIns="21600" rIns="0" bIns="45720" rtlCol="0" anchor="ctr">
            <a:normAutofit/>
          </a:bodyPr>
          <a:lstStyle>
            <a:lvl1pPr algn="l" defTabSz="457200" rtl="0" eaLnBrk="1" latinLnBrk="0" hangingPunct="1">
              <a:lnSpc>
                <a:spcPct val="90000"/>
              </a:lnSpc>
              <a:spcBef>
                <a:spcPct val="0"/>
              </a:spcBef>
              <a:buNone/>
              <a:defRPr sz="2800" b="1" kern="1200">
                <a:solidFill>
                  <a:srgbClr val="3D295D"/>
                </a:solidFill>
                <a:latin typeface="+mj-lt"/>
                <a:ea typeface="+mj-ea"/>
                <a:cs typeface="+mj-cs"/>
              </a:defRPr>
            </a:lvl1pPr>
          </a:lstStyle>
          <a:p>
            <a:r>
              <a:rPr lang="fr-FR" altLang="fr-FR" dirty="0" smtClean="0">
                <a:solidFill>
                  <a:schemeClr val="accent1"/>
                </a:solidFill>
              </a:rPr>
              <a:t>Notre équipe</a:t>
            </a:r>
            <a:endParaRPr lang="fr-FR" dirty="0">
              <a:solidFill>
                <a:schemeClr val="accent1"/>
              </a:solidFill>
            </a:endParaRPr>
          </a:p>
        </p:txBody>
      </p:sp>
      <p:sp>
        <p:nvSpPr>
          <p:cNvPr id="7" name="Rectangle 6"/>
          <p:cNvSpPr/>
          <p:nvPr/>
        </p:nvSpPr>
        <p:spPr>
          <a:xfrm>
            <a:off x="350914" y="1000297"/>
            <a:ext cx="8608166" cy="30124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b="1" dirty="0" smtClean="0"/>
              <a:t>Amina </a:t>
            </a:r>
            <a:r>
              <a:rPr lang="fr-FR" sz="1400" b="1" dirty="0" err="1" smtClean="0"/>
              <a:t>Belaroui</a:t>
            </a:r>
            <a:endParaRPr lang="fr-FR" sz="1400" b="1" dirty="0"/>
          </a:p>
        </p:txBody>
      </p:sp>
      <p:cxnSp>
        <p:nvCxnSpPr>
          <p:cNvPr id="3" name="Straight Connector 2"/>
          <p:cNvCxnSpPr/>
          <p:nvPr/>
        </p:nvCxnSpPr>
        <p:spPr>
          <a:xfrm>
            <a:off x="2838151" y="728332"/>
            <a:ext cx="4569701" cy="0"/>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033" y="1414604"/>
            <a:ext cx="1680445" cy="1680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Rectangle 29"/>
          <p:cNvSpPr/>
          <p:nvPr/>
        </p:nvSpPr>
        <p:spPr>
          <a:xfrm>
            <a:off x="350916" y="3930022"/>
            <a:ext cx="8608966" cy="2013577"/>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defTabSz="914400" fontAlgn="base" hangingPunct="0">
              <a:spcBef>
                <a:spcPts val="300"/>
              </a:spcBef>
              <a:spcAft>
                <a:spcPct val="0"/>
              </a:spcAft>
              <a:defRPr/>
            </a:pPr>
            <a:endParaRPr lang="fr-FR" altLang="fr-FR" sz="1000" dirty="0">
              <a:solidFill>
                <a:schemeClr val="dk1"/>
              </a:solidFill>
              <a:sym typeface="Tahoma" pitchFamily="34" charset="0"/>
            </a:endParaRPr>
          </a:p>
        </p:txBody>
      </p:sp>
      <p:pic>
        <p:nvPicPr>
          <p:cNvPr id="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834" y="4043089"/>
            <a:ext cx="1680445" cy="1680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ectangle 31"/>
          <p:cNvSpPr/>
          <p:nvPr/>
        </p:nvSpPr>
        <p:spPr>
          <a:xfrm>
            <a:off x="2373680" y="3930023"/>
            <a:ext cx="6586201" cy="2013577"/>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defTabSz="914400" fontAlgn="base" hangingPunct="0">
              <a:spcBef>
                <a:spcPts val="300"/>
              </a:spcBef>
              <a:spcAft>
                <a:spcPct val="0"/>
              </a:spcAft>
              <a:defRPr/>
            </a:pPr>
            <a:r>
              <a:rPr lang="fr-FR" altLang="fr-FR" sz="1000" b="1" dirty="0" err="1">
                <a:solidFill>
                  <a:schemeClr val="dk1"/>
                </a:solidFill>
                <a:sym typeface="Tahoma" pitchFamily="34" charset="0"/>
              </a:rPr>
              <a:t>xxxxxx</a:t>
            </a:r>
            <a:endParaRPr lang="fr-FR" altLang="fr-FR" sz="1000" b="1" dirty="0">
              <a:solidFill>
                <a:schemeClr val="dk1"/>
              </a:solidFill>
              <a:sym typeface="Tahoma" pitchFamily="34" charset="0"/>
            </a:endParaRPr>
          </a:p>
          <a:p>
            <a:pPr marL="269875" indent="-182563" algn="just" defTabSz="914400" fontAlgn="base" hangingPunct="0">
              <a:spcBef>
                <a:spcPts val="300"/>
              </a:spcBef>
              <a:spcAft>
                <a:spcPct val="0"/>
              </a:spcAft>
              <a:buSzPct val="100000"/>
              <a:buFont typeface="Arial" panose="020B0604020202020204" pitchFamily="34" charset="0"/>
              <a:buChar char="•"/>
              <a:defRPr/>
            </a:pPr>
            <a:r>
              <a:rPr lang="fr-FR" altLang="fr-FR" sz="1000" dirty="0" err="1">
                <a:solidFill>
                  <a:schemeClr val="dk1"/>
                </a:solidFill>
                <a:sym typeface="Tahoma" pitchFamily="34" charset="0"/>
              </a:rPr>
              <a:t>Xxxxxx</a:t>
            </a:r>
            <a:endParaRPr lang="fr-FR" altLang="fr-FR" sz="1000" dirty="0">
              <a:solidFill>
                <a:schemeClr val="dk1"/>
              </a:solidFill>
              <a:sym typeface="Tahoma" pitchFamily="34" charset="0"/>
            </a:endParaRPr>
          </a:p>
          <a:p>
            <a:pPr marL="269875" indent="-182563" algn="just" defTabSz="914400" fontAlgn="base" hangingPunct="0">
              <a:spcBef>
                <a:spcPts val="300"/>
              </a:spcBef>
              <a:spcAft>
                <a:spcPct val="0"/>
              </a:spcAft>
              <a:buSzPct val="100000"/>
              <a:buFont typeface="Arial" panose="020B0604020202020204" pitchFamily="34" charset="0"/>
              <a:buChar char="•"/>
              <a:defRPr/>
            </a:pPr>
            <a:r>
              <a:rPr lang="fr-FR" altLang="fr-FR" sz="1000" dirty="0" err="1">
                <a:solidFill>
                  <a:schemeClr val="dk1"/>
                </a:solidFill>
                <a:sym typeface="Tahoma" pitchFamily="34" charset="0"/>
              </a:rPr>
              <a:t>xxxxx</a:t>
            </a:r>
            <a:endParaRPr lang="fr-FR" altLang="fr-FR" sz="1000" dirty="0">
              <a:solidFill>
                <a:schemeClr val="dk1"/>
              </a:solidFill>
              <a:sym typeface="Tahoma" pitchFamily="34" charset="0"/>
            </a:endParaRPr>
          </a:p>
          <a:p>
            <a:pPr algn="just" defTabSz="914400" fontAlgn="base" hangingPunct="0">
              <a:spcBef>
                <a:spcPts val="300"/>
              </a:spcBef>
              <a:spcAft>
                <a:spcPct val="0"/>
              </a:spcAft>
              <a:defRPr/>
            </a:pPr>
            <a:r>
              <a:rPr lang="fr-FR" altLang="fr-FR" sz="1000" b="1" dirty="0" err="1" smtClean="0">
                <a:solidFill>
                  <a:schemeClr val="dk1"/>
                </a:solidFill>
                <a:sym typeface="Tahoma" pitchFamily="34" charset="0"/>
              </a:rPr>
              <a:t>xxxxxx</a:t>
            </a:r>
            <a:endParaRPr lang="fr-FR" altLang="fr-FR" sz="1000" b="1" dirty="0">
              <a:solidFill>
                <a:schemeClr val="dk1"/>
              </a:solidFill>
              <a:sym typeface="Tahoma" pitchFamily="34" charset="0"/>
            </a:endParaRPr>
          </a:p>
          <a:p>
            <a:pPr marL="269875" indent="-182563" algn="just" defTabSz="914400" fontAlgn="base" hangingPunct="0">
              <a:spcBef>
                <a:spcPts val="300"/>
              </a:spcBef>
              <a:spcAft>
                <a:spcPct val="0"/>
              </a:spcAft>
              <a:buSzPct val="100000"/>
              <a:buFont typeface="Arial" panose="020B0604020202020204" pitchFamily="34" charset="0"/>
              <a:buChar char="•"/>
              <a:defRPr/>
            </a:pPr>
            <a:r>
              <a:rPr lang="fr-FR" altLang="fr-FR" sz="1000" dirty="0" err="1">
                <a:solidFill>
                  <a:schemeClr val="dk1"/>
                </a:solidFill>
                <a:sym typeface="Tahoma" pitchFamily="34" charset="0"/>
              </a:rPr>
              <a:t>Xxxxxx</a:t>
            </a:r>
            <a:endParaRPr lang="fr-FR" altLang="fr-FR" sz="1000" dirty="0">
              <a:solidFill>
                <a:schemeClr val="dk1"/>
              </a:solidFill>
              <a:sym typeface="Tahoma" pitchFamily="34" charset="0"/>
            </a:endParaRPr>
          </a:p>
          <a:p>
            <a:pPr marL="269875" indent="-182563" algn="just" defTabSz="914400" fontAlgn="base" hangingPunct="0">
              <a:spcBef>
                <a:spcPts val="300"/>
              </a:spcBef>
              <a:spcAft>
                <a:spcPct val="0"/>
              </a:spcAft>
              <a:buSzPct val="100000"/>
              <a:buFont typeface="Arial" panose="020B0604020202020204" pitchFamily="34" charset="0"/>
              <a:buChar char="•"/>
              <a:defRPr/>
            </a:pPr>
            <a:r>
              <a:rPr lang="fr-FR" altLang="fr-FR" sz="1000" dirty="0" err="1">
                <a:solidFill>
                  <a:schemeClr val="dk1"/>
                </a:solidFill>
                <a:sym typeface="Tahoma" pitchFamily="34" charset="0"/>
              </a:rPr>
              <a:t>xxxxx</a:t>
            </a:r>
            <a:endParaRPr lang="fr-FR" altLang="fr-FR" sz="1000" dirty="0">
              <a:solidFill>
                <a:schemeClr val="dk1"/>
              </a:solidFill>
              <a:sym typeface="Tahoma" pitchFamily="34" charset="0"/>
            </a:endParaRPr>
          </a:p>
          <a:p>
            <a:pPr algn="just" defTabSz="914400" fontAlgn="base" hangingPunct="0">
              <a:spcBef>
                <a:spcPts val="300"/>
              </a:spcBef>
              <a:spcAft>
                <a:spcPct val="0"/>
              </a:spcAft>
              <a:defRPr/>
            </a:pPr>
            <a:r>
              <a:rPr lang="fr-FR" altLang="fr-FR" sz="1000" b="1" dirty="0" err="1" smtClean="0">
                <a:solidFill>
                  <a:schemeClr val="dk1"/>
                </a:solidFill>
                <a:sym typeface="Tahoma" pitchFamily="34" charset="0"/>
              </a:rPr>
              <a:t>xxxxxx</a:t>
            </a:r>
            <a:endParaRPr lang="fr-FR" altLang="fr-FR" sz="1000" b="1" dirty="0">
              <a:solidFill>
                <a:schemeClr val="dk1"/>
              </a:solidFill>
              <a:sym typeface="Tahoma" pitchFamily="34" charset="0"/>
            </a:endParaRPr>
          </a:p>
          <a:p>
            <a:pPr marL="269875" indent="-182563" algn="just" defTabSz="914400" fontAlgn="base" hangingPunct="0">
              <a:spcBef>
                <a:spcPts val="300"/>
              </a:spcBef>
              <a:spcAft>
                <a:spcPct val="0"/>
              </a:spcAft>
              <a:buSzPct val="100000"/>
              <a:buFont typeface="Arial" panose="020B0604020202020204" pitchFamily="34" charset="0"/>
              <a:buChar char="•"/>
              <a:defRPr/>
            </a:pPr>
            <a:r>
              <a:rPr lang="fr-FR" altLang="fr-FR" sz="1000" dirty="0" err="1" smtClean="0">
                <a:solidFill>
                  <a:schemeClr val="dk1"/>
                </a:solidFill>
                <a:sym typeface="Tahoma" pitchFamily="34" charset="0"/>
              </a:rPr>
              <a:t>Xxxxxx</a:t>
            </a:r>
            <a:endParaRPr lang="fr-FR" altLang="fr-FR" sz="1000" dirty="0" smtClean="0">
              <a:solidFill>
                <a:schemeClr val="dk1"/>
              </a:solidFill>
              <a:sym typeface="Tahoma" pitchFamily="34" charset="0"/>
            </a:endParaRPr>
          </a:p>
          <a:p>
            <a:pPr marL="269875" indent="-182563" algn="just" defTabSz="914400" fontAlgn="base" hangingPunct="0">
              <a:spcBef>
                <a:spcPts val="300"/>
              </a:spcBef>
              <a:spcAft>
                <a:spcPct val="0"/>
              </a:spcAft>
              <a:buSzPct val="100000"/>
              <a:buFont typeface="Arial" panose="020B0604020202020204" pitchFamily="34" charset="0"/>
              <a:buChar char="•"/>
              <a:defRPr/>
            </a:pPr>
            <a:r>
              <a:rPr lang="fr-FR" altLang="fr-FR" sz="1000" dirty="0" err="1" smtClean="0">
                <a:solidFill>
                  <a:schemeClr val="dk1"/>
                </a:solidFill>
                <a:sym typeface="Tahoma" pitchFamily="34" charset="0"/>
              </a:rPr>
              <a:t>xxxxx</a:t>
            </a:r>
            <a:endParaRPr lang="fr-FR" altLang="fr-FR" sz="1000" dirty="0">
              <a:solidFill>
                <a:schemeClr val="dk1"/>
              </a:solidFill>
              <a:sym typeface="Tahoma" pitchFamily="34" charset="0"/>
            </a:endParaRPr>
          </a:p>
        </p:txBody>
      </p:sp>
      <p:sp>
        <p:nvSpPr>
          <p:cNvPr id="37" name="Rectangle 36"/>
          <p:cNvSpPr/>
          <p:nvPr/>
        </p:nvSpPr>
        <p:spPr>
          <a:xfrm>
            <a:off x="350114" y="3621774"/>
            <a:ext cx="8608967" cy="3132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b="1" dirty="0" smtClean="0"/>
              <a:t>Cédric </a:t>
            </a:r>
            <a:r>
              <a:rPr lang="fr-FR" sz="1400" b="1" dirty="0" err="1" smtClean="0"/>
              <a:t>Corneux</a:t>
            </a:r>
            <a:endParaRPr lang="fr-FR" sz="1400" b="1" dirty="0"/>
          </a:p>
        </p:txBody>
      </p:sp>
    </p:spTree>
    <p:extLst>
      <p:ext uri="{BB962C8B-B14F-4D97-AF65-F5344CB8AC3E}">
        <p14:creationId xmlns:p14="http://schemas.microsoft.com/office/powerpoint/2010/main" val="17595386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350917" y="1301537"/>
            <a:ext cx="8608966" cy="2013577"/>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defTabSz="914400" fontAlgn="base" hangingPunct="0">
              <a:spcBef>
                <a:spcPts val="300"/>
              </a:spcBef>
              <a:spcAft>
                <a:spcPct val="0"/>
              </a:spcAft>
              <a:defRPr/>
            </a:pPr>
            <a:endParaRPr lang="fr-FR" altLang="fr-FR" sz="1000" dirty="0">
              <a:solidFill>
                <a:schemeClr val="dk1"/>
              </a:solidFill>
              <a:sym typeface="Tahoma" pitchFamily="34" charset="0"/>
            </a:endParaRPr>
          </a:p>
        </p:txBody>
      </p:sp>
      <p:sp>
        <p:nvSpPr>
          <p:cNvPr id="35" name="Rectangle 34"/>
          <p:cNvSpPr/>
          <p:nvPr/>
        </p:nvSpPr>
        <p:spPr>
          <a:xfrm>
            <a:off x="2373681" y="1301538"/>
            <a:ext cx="6586201" cy="2013577"/>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defTabSz="914400" fontAlgn="base" hangingPunct="0">
              <a:spcBef>
                <a:spcPts val="300"/>
              </a:spcBef>
              <a:spcAft>
                <a:spcPct val="0"/>
              </a:spcAft>
              <a:defRPr/>
            </a:pPr>
            <a:r>
              <a:rPr lang="fr-FR" altLang="fr-FR" sz="1000" b="1" dirty="0" err="1">
                <a:solidFill>
                  <a:schemeClr val="dk1"/>
                </a:solidFill>
                <a:sym typeface="Tahoma" pitchFamily="34" charset="0"/>
              </a:rPr>
              <a:t>xxxxxx</a:t>
            </a:r>
            <a:endParaRPr lang="fr-FR" altLang="fr-FR" sz="1000" b="1" dirty="0">
              <a:solidFill>
                <a:schemeClr val="dk1"/>
              </a:solidFill>
              <a:sym typeface="Tahoma" pitchFamily="34" charset="0"/>
            </a:endParaRPr>
          </a:p>
          <a:p>
            <a:pPr marL="269875" indent="-182563" algn="just" defTabSz="914400" fontAlgn="base" hangingPunct="0">
              <a:spcBef>
                <a:spcPts val="300"/>
              </a:spcBef>
              <a:spcAft>
                <a:spcPct val="0"/>
              </a:spcAft>
              <a:buSzPct val="100000"/>
              <a:buFont typeface="Arial" panose="020B0604020202020204" pitchFamily="34" charset="0"/>
              <a:buChar char="•"/>
              <a:defRPr/>
            </a:pPr>
            <a:r>
              <a:rPr lang="fr-FR" altLang="fr-FR" sz="1000" dirty="0" err="1">
                <a:solidFill>
                  <a:schemeClr val="dk1"/>
                </a:solidFill>
                <a:sym typeface="Tahoma" pitchFamily="34" charset="0"/>
              </a:rPr>
              <a:t>Xxxxxx</a:t>
            </a:r>
            <a:endParaRPr lang="fr-FR" altLang="fr-FR" sz="1000" dirty="0">
              <a:solidFill>
                <a:schemeClr val="dk1"/>
              </a:solidFill>
              <a:sym typeface="Tahoma" pitchFamily="34" charset="0"/>
            </a:endParaRPr>
          </a:p>
          <a:p>
            <a:pPr marL="269875" indent="-182563" algn="just" defTabSz="914400" fontAlgn="base" hangingPunct="0">
              <a:spcBef>
                <a:spcPts val="300"/>
              </a:spcBef>
              <a:spcAft>
                <a:spcPct val="0"/>
              </a:spcAft>
              <a:buSzPct val="100000"/>
              <a:buFont typeface="Arial" panose="020B0604020202020204" pitchFamily="34" charset="0"/>
              <a:buChar char="•"/>
              <a:defRPr/>
            </a:pPr>
            <a:r>
              <a:rPr lang="fr-FR" altLang="fr-FR" sz="1000" dirty="0" err="1">
                <a:solidFill>
                  <a:schemeClr val="dk1"/>
                </a:solidFill>
                <a:sym typeface="Tahoma" pitchFamily="34" charset="0"/>
              </a:rPr>
              <a:t>xxxxx</a:t>
            </a:r>
            <a:endParaRPr lang="fr-FR" altLang="fr-FR" sz="1000" dirty="0">
              <a:solidFill>
                <a:schemeClr val="dk1"/>
              </a:solidFill>
              <a:sym typeface="Tahoma" pitchFamily="34" charset="0"/>
            </a:endParaRPr>
          </a:p>
          <a:p>
            <a:pPr algn="just" defTabSz="914400" fontAlgn="base" hangingPunct="0">
              <a:spcBef>
                <a:spcPts val="300"/>
              </a:spcBef>
              <a:spcAft>
                <a:spcPct val="0"/>
              </a:spcAft>
              <a:defRPr/>
            </a:pPr>
            <a:r>
              <a:rPr lang="fr-FR" altLang="fr-FR" sz="1000" b="1" dirty="0" err="1" smtClean="0">
                <a:solidFill>
                  <a:schemeClr val="dk1"/>
                </a:solidFill>
                <a:sym typeface="Tahoma" pitchFamily="34" charset="0"/>
              </a:rPr>
              <a:t>xxxxxx</a:t>
            </a:r>
            <a:endParaRPr lang="fr-FR" altLang="fr-FR" sz="1000" b="1" dirty="0">
              <a:solidFill>
                <a:schemeClr val="dk1"/>
              </a:solidFill>
              <a:sym typeface="Tahoma" pitchFamily="34" charset="0"/>
            </a:endParaRPr>
          </a:p>
          <a:p>
            <a:pPr marL="269875" indent="-182563" algn="just" defTabSz="914400" fontAlgn="base" hangingPunct="0">
              <a:spcBef>
                <a:spcPts val="300"/>
              </a:spcBef>
              <a:spcAft>
                <a:spcPct val="0"/>
              </a:spcAft>
              <a:buSzPct val="100000"/>
              <a:buFont typeface="Arial" panose="020B0604020202020204" pitchFamily="34" charset="0"/>
              <a:buChar char="•"/>
              <a:defRPr/>
            </a:pPr>
            <a:r>
              <a:rPr lang="fr-FR" altLang="fr-FR" sz="1000" dirty="0" err="1">
                <a:solidFill>
                  <a:schemeClr val="dk1"/>
                </a:solidFill>
                <a:sym typeface="Tahoma" pitchFamily="34" charset="0"/>
              </a:rPr>
              <a:t>Xxxxxx</a:t>
            </a:r>
            <a:endParaRPr lang="fr-FR" altLang="fr-FR" sz="1000" dirty="0">
              <a:solidFill>
                <a:schemeClr val="dk1"/>
              </a:solidFill>
              <a:sym typeface="Tahoma" pitchFamily="34" charset="0"/>
            </a:endParaRPr>
          </a:p>
          <a:p>
            <a:pPr marL="269875" indent="-182563" algn="just" defTabSz="914400" fontAlgn="base" hangingPunct="0">
              <a:spcBef>
                <a:spcPts val="300"/>
              </a:spcBef>
              <a:spcAft>
                <a:spcPct val="0"/>
              </a:spcAft>
              <a:buSzPct val="100000"/>
              <a:buFont typeface="Arial" panose="020B0604020202020204" pitchFamily="34" charset="0"/>
              <a:buChar char="•"/>
              <a:defRPr/>
            </a:pPr>
            <a:r>
              <a:rPr lang="fr-FR" altLang="fr-FR" sz="1000" dirty="0" err="1">
                <a:solidFill>
                  <a:schemeClr val="dk1"/>
                </a:solidFill>
                <a:sym typeface="Tahoma" pitchFamily="34" charset="0"/>
              </a:rPr>
              <a:t>xxxxx</a:t>
            </a:r>
            <a:endParaRPr lang="fr-FR" altLang="fr-FR" sz="1000" dirty="0">
              <a:solidFill>
                <a:schemeClr val="dk1"/>
              </a:solidFill>
              <a:sym typeface="Tahoma" pitchFamily="34" charset="0"/>
            </a:endParaRPr>
          </a:p>
          <a:p>
            <a:pPr algn="just" defTabSz="914400" fontAlgn="base" hangingPunct="0">
              <a:spcBef>
                <a:spcPts val="300"/>
              </a:spcBef>
              <a:spcAft>
                <a:spcPct val="0"/>
              </a:spcAft>
              <a:defRPr/>
            </a:pPr>
            <a:r>
              <a:rPr lang="fr-FR" altLang="fr-FR" sz="1000" b="1" dirty="0" err="1" smtClean="0">
                <a:solidFill>
                  <a:schemeClr val="dk1"/>
                </a:solidFill>
                <a:sym typeface="Tahoma" pitchFamily="34" charset="0"/>
              </a:rPr>
              <a:t>xxxxxx</a:t>
            </a:r>
            <a:endParaRPr lang="fr-FR" altLang="fr-FR" sz="1000" b="1" dirty="0">
              <a:solidFill>
                <a:schemeClr val="dk1"/>
              </a:solidFill>
              <a:sym typeface="Tahoma" pitchFamily="34" charset="0"/>
            </a:endParaRPr>
          </a:p>
          <a:p>
            <a:pPr marL="269875" indent="-182563" algn="just" defTabSz="914400" fontAlgn="base" hangingPunct="0">
              <a:spcBef>
                <a:spcPts val="300"/>
              </a:spcBef>
              <a:spcAft>
                <a:spcPct val="0"/>
              </a:spcAft>
              <a:buSzPct val="100000"/>
              <a:buFont typeface="Arial" panose="020B0604020202020204" pitchFamily="34" charset="0"/>
              <a:buChar char="•"/>
              <a:defRPr/>
            </a:pPr>
            <a:r>
              <a:rPr lang="fr-FR" altLang="fr-FR" sz="1000" dirty="0" err="1" smtClean="0">
                <a:solidFill>
                  <a:schemeClr val="dk1"/>
                </a:solidFill>
                <a:sym typeface="Tahoma" pitchFamily="34" charset="0"/>
              </a:rPr>
              <a:t>Xxxxxx</a:t>
            </a:r>
            <a:endParaRPr lang="fr-FR" altLang="fr-FR" sz="1000" dirty="0" smtClean="0">
              <a:solidFill>
                <a:schemeClr val="dk1"/>
              </a:solidFill>
              <a:sym typeface="Tahoma" pitchFamily="34" charset="0"/>
            </a:endParaRPr>
          </a:p>
          <a:p>
            <a:pPr marL="269875" indent="-182563" algn="just" defTabSz="914400" fontAlgn="base" hangingPunct="0">
              <a:spcBef>
                <a:spcPts val="300"/>
              </a:spcBef>
              <a:spcAft>
                <a:spcPct val="0"/>
              </a:spcAft>
              <a:buSzPct val="100000"/>
              <a:buFont typeface="Arial" panose="020B0604020202020204" pitchFamily="34" charset="0"/>
              <a:buChar char="•"/>
              <a:defRPr/>
            </a:pPr>
            <a:r>
              <a:rPr lang="fr-FR" altLang="fr-FR" sz="1000" dirty="0" err="1" smtClean="0">
                <a:solidFill>
                  <a:schemeClr val="dk1"/>
                </a:solidFill>
                <a:sym typeface="Tahoma" pitchFamily="34" charset="0"/>
              </a:rPr>
              <a:t>xxxxx</a:t>
            </a:r>
            <a:endParaRPr lang="fr-FR" altLang="fr-FR" sz="1000" dirty="0">
              <a:solidFill>
                <a:schemeClr val="dk1"/>
              </a:solidFill>
              <a:sym typeface="Tahoma" pitchFamily="34" charset="0"/>
            </a:endParaRPr>
          </a:p>
        </p:txBody>
      </p:sp>
      <p:sp>
        <p:nvSpPr>
          <p:cNvPr id="5" name="Titre 11"/>
          <p:cNvSpPr txBox="1">
            <a:spLocks/>
          </p:cNvSpPr>
          <p:nvPr/>
        </p:nvSpPr>
        <p:spPr>
          <a:xfrm>
            <a:off x="324000" y="184323"/>
            <a:ext cx="8635081" cy="930275"/>
          </a:xfrm>
          <a:prstGeom prst="rect">
            <a:avLst/>
          </a:prstGeom>
        </p:spPr>
        <p:txBody>
          <a:bodyPr vert="horz" lIns="0" tIns="21600" rIns="0" bIns="45720" rtlCol="0" anchor="ctr">
            <a:normAutofit/>
          </a:bodyPr>
          <a:lstStyle>
            <a:lvl1pPr algn="l" defTabSz="457200" rtl="0" eaLnBrk="1" latinLnBrk="0" hangingPunct="1">
              <a:lnSpc>
                <a:spcPct val="90000"/>
              </a:lnSpc>
              <a:spcBef>
                <a:spcPct val="0"/>
              </a:spcBef>
              <a:buNone/>
              <a:defRPr sz="2800" b="1" kern="1200">
                <a:solidFill>
                  <a:srgbClr val="3D295D"/>
                </a:solidFill>
                <a:latin typeface="+mj-lt"/>
                <a:ea typeface="+mj-ea"/>
                <a:cs typeface="+mj-cs"/>
              </a:defRPr>
            </a:lvl1pPr>
          </a:lstStyle>
          <a:p>
            <a:r>
              <a:rPr lang="fr-FR" altLang="fr-FR" dirty="0" smtClean="0">
                <a:solidFill>
                  <a:schemeClr val="accent1"/>
                </a:solidFill>
              </a:rPr>
              <a:t>Notre équipe (2)</a:t>
            </a:r>
            <a:endParaRPr lang="fr-FR" dirty="0">
              <a:solidFill>
                <a:schemeClr val="accent1"/>
              </a:solidFill>
            </a:endParaRPr>
          </a:p>
        </p:txBody>
      </p:sp>
      <p:cxnSp>
        <p:nvCxnSpPr>
          <p:cNvPr id="3" name="Straight Connector 2"/>
          <p:cNvCxnSpPr/>
          <p:nvPr/>
        </p:nvCxnSpPr>
        <p:spPr>
          <a:xfrm>
            <a:off x="2838151" y="728332"/>
            <a:ext cx="4569701" cy="0"/>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033" y="1414604"/>
            <a:ext cx="1680445" cy="1680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le 28"/>
          <p:cNvSpPr/>
          <p:nvPr/>
        </p:nvSpPr>
        <p:spPr>
          <a:xfrm>
            <a:off x="350914" y="3627929"/>
            <a:ext cx="8608967" cy="31327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b="1" dirty="0" smtClean="0"/>
              <a:t>Pablo </a:t>
            </a:r>
            <a:r>
              <a:rPr lang="fr-FR" sz="1400" b="1" dirty="0" err="1" smtClean="0"/>
              <a:t>Peiro</a:t>
            </a:r>
            <a:r>
              <a:rPr lang="fr-FR" sz="1400" b="1" dirty="0" smtClean="0"/>
              <a:t> </a:t>
            </a:r>
            <a:r>
              <a:rPr lang="fr-FR" sz="1400" b="1" dirty="0" err="1" smtClean="0"/>
              <a:t>Bertolini</a:t>
            </a:r>
            <a:endParaRPr lang="fr-FR" sz="1400" b="1" dirty="0"/>
          </a:p>
        </p:txBody>
      </p:sp>
      <p:sp>
        <p:nvSpPr>
          <p:cNvPr id="30" name="Rectangle 29"/>
          <p:cNvSpPr/>
          <p:nvPr/>
        </p:nvSpPr>
        <p:spPr>
          <a:xfrm>
            <a:off x="350916" y="3930022"/>
            <a:ext cx="8608966" cy="2013577"/>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defTabSz="914400" fontAlgn="base" hangingPunct="0">
              <a:spcBef>
                <a:spcPts val="300"/>
              </a:spcBef>
              <a:spcAft>
                <a:spcPct val="0"/>
              </a:spcAft>
              <a:defRPr/>
            </a:pPr>
            <a:endParaRPr lang="fr-FR" altLang="fr-FR" sz="1000" dirty="0">
              <a:solidFill>
                <a:schemeClr val="dk1"/>
              </a:solidFill>
              <a:sym typeface="Tahoma" pitchFamily="34" charset="0"/>
            </a:endParaRPr>
          </a:p>
        </p:txBody>
      </p:sp>
      <p:pic>
        <p:nvPicPr>
          <p:cNvPr id="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834" y="4043089"/>
            <a:ext cx="1680445" cy="1680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ectangle 31"/>
          <p:cNvSpPr/>
          <p:nvPr/>
        </p:nvSpPr>
        <p:spPr>
          <a:xfrm>
            <a:off x="2373680" y="3930023"/>
            <a:ext cx="6586201" cy="2013577"/>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defTabSz="914400" fontAlgn="base" hangingPunct="0">
              <a:spcBef>
                <a:spcPts val="300"/>
              </a:spcBef>
              <a:spcAft>
                <a:spcPct val="0"/>
              </a:spcAft>
              <a:defRPr/>
            </a:pPr>
            <a:r>
              <a:rPr lang="fr-FR" altLang="fr-FR" sz="1000" b="1" dirty="0" err="1">
                <a:solidFill>
                  <a:schemeClr val="dk1"/>
                </a:solidFill>
                <a:sym typeface="Tahoma" pitchFamily="34" charset="0"/>
              </a:rPr>
              <a:t>xxxxxx</a:t>
            </a:r>
            <a:endParaRPr lang="fr-FR" altLang="fr-FR" sz="1000" b="1" dirty="0">
              <a:solidFill>
                <a:schemeClr val="dk1"/>
              </a:solidFill>
              <a:sym typeface="Tahoma" pitchFamily="34" charset="0"/>
            </a:endParaRPr>
          </a:p>
          <a:p>
            <a:pPr marL="269875" indent="-182563" algn="just" defTabSz="914400" fontAlgn="base" hangingPunct="0">
              <a:spcBef>
                <a:spcPts val="300"/>
              </a:spcBef>
              <a:spcAft>
                <a:spcPct val="0"/>
              </a:spcAft>
              <a:buSzPct val="100000"/>
              <a:buFont typeface="Arial" panose="020B0604020202020204" pitchFamily="34" charset="0"/>
              <a:buChar char="•"/>
              <a:defRPr/>
            </a:pPr>
            <a:r>
              <a:rPr lang="fr-FR" altLang="fr-FR" sz="1000" dirty="0" err="1">
                <a:solidFill>
                  <a:schemeClr val="dk1"/>
                </a:solidFill>
                <a:sym typeface="Tahoma" pitchFamily="34" charset="0"/>
              </a:rPr>
              <a:t>Xxxxxx</a:t>
            </a:r>
            <a:endParaRPr lang="fr-FR" altLang="fr-FR" sz="1000" dirty="0">
              <a:solidFill>
                <a:schemeClr val="dk1"/>
              </a:solidFill>
              <a:sym typeface="Tahoma" pitchFamily="34" charset="0"/>
            </a:endParaRPr>
          </a:p>
          <a:p>
            <a:pPr marL="269875" indent="-182563" algn="just" defTabSz="914400" fontAlgn="base" hangingPunct="0">
              <a:spcBef>
                <a:spcPts val="300"/>
              </a:spcBef>
              <a:spcAft>
                <a:spcPct val="0"/>
              </a:spcAft>
              <a:buSzPct val="100000"/>
              <a:buFont typeface="Arial" panose="020B0604020202020204" pitchFamily="34" charset="0"/>
              <a:buChar char="•"/>
              <a:defRPr/>
            </a:pPr>
            <a:r>
              <a:rPr lang="fr-FR" altLang="fr-FR" sz="1000" dirty="0" err="1">
                <a:solidFill>
                  <a:schemeClr val="dk1"/>
                </a:solidFill>
                <a:sym typeface="Tahoma" pitchFamily="34" charset="0"/>
              </a:rPr>
              <a:t>xxxxx</a:t>
            </a:r>
            <a:endParaRPr lang="fr-FR" altLang="fr-FR" sz="1000" dirty="0">
              <a:solidFill>
                <a:schemeClr val="dk1"/>
              </a:solidFill>
              <a:sym typeface="Tahoma" pitchFamily="34" charset="0"/>
            </a:endParaRPr>
          </a:p>
          <a:p>
            <a:pPr algn="just" defTabSz="914400" fontAlgn="base" hangingPunct="0">
              <a:spcBef>
                <a:spcPts val="300"/>
              </a:spcBef>
              <a:spcAft>
                <a:spcPct val="0"/>
              </a:spcAft>
              <a:defRPr/>
            </a:pPr>
            <a:r>
              <a:rPr lang="fr-FR" altLang="fr-FR" sz="1000" b="1" dirty="0" err="1" smtClean="0">
                <a:solidFill>
                  <a:schemeClr val="dk1"/>
                </a:solidFill>
                <a:sym typeface="Tahoma" pitchFamily="34" charset="0"/>
              </a:rPr>
              <a:t>xxxxxx</a:t>
            </a:r>
            <a:endParaRPr lang="fr-FR" altLang="fr-FR" sz="1000" b="1" dirty="0">
              <a:solidFill>
                <a:schemeClr val="dk1"/>
              </a:solidFill>
              <a:sym typeface="Tahoma" pitchFamily="34" charset="0"/>
            </a:endParaRPr>
          </a:p>
          <a:p>
            <a:pPr marL="269875" indent="-182563" algn="just" defTabSz="914400" fontAlgn="base" hangingPunct="0">
              <a:spcBef>
                <a:spcPts val="300"/>
              </a:spcBef>
              <a:spcAft>
                <a:spcPct val="0"/>
              </a:spcAft>
              <a:buSzPct val="100000"/>
              <a:buFont typeface="Arial" panose="020B0604020202020204" pitchFamily="34" charset="0"/>
              <a:buChar char="•"/>
              <a:defRPr/>
            </a:pPr>
            <a:r>
              <a:rPr lang="fr-FR" altLang="fr-FR" sz="1000" dirty="0" err="1">
                <a:solidFill>
                  <a:schemeClr val="dk1"/>
                </a:solidFill>
                <a:sym typeface="Tahoma" pitchFamily="34" charset="0"/>
              </a:rPr>
              <a:t>Xxxxxx</a:t>
            </a:r>
            <a:endParaRPr lang="fr-FR" altLang="fr-FR" sz="1000" dirty="0">
              <a:solidFill>
                <a:schemeClr val="dk1"/>
              </a:solidFill>
              <a:sym typeface="Tahoma" pitchFamily="34" charset="0"/>
            </a:endParaRPr>
          </a:p>
          <a:p>
            <a:pPr marL="269875" indent="-182563" algn="just" defTabSz="914400" fontAlgn="base" hangingPunct="0">
              <a:spcBef>
                <a:spcPts val="300"/>
              </a:spcBef>
              <a:spcAft>
                <a:spcPct val="0"/>
              </a:spcAft>
              <a:buSzPct val="100000"/>
              <a:buFont typeface="Arial" panose="020B0604020202020204" pitchFamily="34" charset="0"/>
              <a:buChar char="•"/>
              <a:defRPr/>
            </a:pPr>
            <a:r>
              <a:rPr lang="fr-FR" altLang="fr-FR" sz="1000" dirty="0" err="1">
                <a:solidFill>
                  <a:schemeClr val="dk1"/>
                </a:solidFill>
                <a:sym typeface="Tahoma" pitchFamily="34" charset="0"/>
              </a:rPr>
              <a:t>xxxxx</a:t>
            </a:r>
            <a:endParaRPr lang="fr-FR" altLang="fr-FR" sz="1000" dirty="0">
              <a:solidFill>
                <a:schemeClr val="dk1"/>
              </a:solidFill>
              <a:sym typeface="Tahoma" pitchFamily="34" charset="0"/>
            </a:endParaRPr>
          </a:p>
          <a:p>
            <a:pPr algn="just" defTabSz="914400" fontAlgn="base" hangingPunct="0">
              <a:spcBef>
                <a:spcPts val="300"/>
              </a:spcBef>
              <a:spcAft>
                <a:spcPct val="0"/>
              </a:spcAft>
              <a:defRPr/>
            </a:pPr>
            <a:r>
              <a:rPr lang="fr-FR" altLang="fr-FR" sz="1000" b="1" dirty="0" err="1" smtClean="0">
                <a:solidFill>
                  <a:schemeClr val="dk1"/>
                </a:solidFill>
                <a:sym typeface="Tahoma" pitchFamily="34" charset="0"/>
              </a:rPr>
              <a:t>xxxxxx</a:t>
            </a:r>
            <a:endParaRPr lang="fr-FR" altLang="fr-FR" sz="1000" b="1" dirty="0">
              <a:solidFill>
                <a:schemeClr val="dk1"/>
              </a:solidFill>
              <a:sym typeface="Tahoma" pitchFamily="34" charset="0"/>
            </a:endParaRPr>
          </a:p>
          <a:p>
            <a:pPr marL="269875" indent="-182563" algn="just" defTabSz="914400" fontAlgn="base" hangingPunct="0">
              <a:spcBef>
                <a:spcPts val="300"/>
              </a:spcBef>
              <a:spcAft>
                <a:spcPct val="0"/>
              </a:spcAft>
              <a:buSzPct val="100000"/>
              <a:buFont typeface="Arial" panose="020B0604020202020204" pitchFamily="34" charset="0"/>
              <a:buChar char="•"/>
              <a:defRPr/>
            </a:pPr>
            <a:r>
              <a:rPr lang="fr-FR" altLang="fr-FR" sz="1000" dirty="0" err="1" smtClean="0">
                <a:solidFill>
                  <a:schemeClr val="dk1"/>
                </a:solidFill>
                <a:sym typeface="Tahoma" pitchFamily="34" charset="0"/>
              </a:rPr>
              <a:t>Xxxxxx</a:t>
            </a:r>
            <a:endParaRPr lang="fr-FR" altLang="fr-FR" sz="1000" dirty="0" smtClean="0">
              <a:solidFill>
                <a:schemeClr val="dk1"/>
              </a:solidFill>
              <a:sym typeface="Tahoma" pitchFamily="34" charset="0"/>
            </a:endParaRPr>
          </a:p>
          <a:p>
            <a:pPr marL="269875" indent="-182563" algn="just" defTabSz="914400" fontAlgn="base" hangingPunct="0">
              <a:spcBef>
                <a:spcPts val="300"/>
              </a:spcBef>
              <a:spcAft>
                <a:spcPct val="0"/>
              </a:spcAft>
              <a:buSzPct val="100000"/>
              <a:buFont typeface="Arial" panose="020B0604020202020204" pitchFamily="34" charset="0"/>
              <a:buChar char="•"/>
              <a:defRPr/>
            </a:pPr>
            <a:r>
              <a:rPr lang="fr-FR" altLang="fr-FR" sz="1000" dirty="0" err="1" smtClean="0">
                <a:solidFill>
                  <a:schemeClr val="dk1"/>
                </a:solidFill>
                <a:sym typeface="Tahoma" pitchFamily="34" charset="0"/>
              </a:rPr>
              <a:t>xxxxx</a:t>
            </a:r>
            <a:endParaRPr lang="fr-FR" altLang="fr-FR" sz="1000" dirty="0">
              <a:solidFill>
                <a:schemeClr val="dk1"/>
              </a:solidFill>
              <a:sym typeface="Tahoma" pitchFamily="34" charset="0"/>
            </a:endParaRPr>
          </a:p>
        </p:txBody>
      </p:sp>
      <p:sp>
        <p:nvSpPr>
          <p:cNvPr id="12" name="Rectangle 11"/>
          <p:cNvSpPr/>
          <p:nvPr/>
        </p:nvSpPr>
        <p:spPr>
          <a:xfrm>
            <a:off x="350917" y="995549"/>
            <a:ext cx="8608967" cy="3132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b="1" dirty="0" smtClean="0"/>
              <a:t>Alex </a:t>
            </a:r>
            <a:r>
              <a:rPr lang="fr-FR" sz="1400" b="1" dirty="0" err="1" smtClean="0"/>
              <a:t>Leherpeux</a:t>
            </a:r>
            <a:endParaRPr lang="fr-FR" sz="1400" b="1" dirty="0"/>
          </a:p>
        </p:txBody>
      </p:sp>
    </p:spTree>
    <p:extLst>
      <p:ext uri="{BB962C8B-B14F-4D97-AF65-F5344CB8AC3E}">
        <p14:creationId xmlns:p14="http://schemas.microsoft.com/office/powerpoint/2010/main" val="11517605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fr-FR" dirty="0"/>
          </a:p>
        </p:txBody>
      </p:sp>
      <p:sp>
        <p:nvSpPr>
          <p:cNvPr id="3" name="Text Placeholder 2"/>
          <p:cNvSpPr>
            <a:spLocks noGrp="1"/>
          </p:cNvSpPr>
          <p:nvPr>
            <p:ph type="body" sz="quarter" idx="10"/>
          </p:nvPr>
        </p:nvSpPr>
        <p:spPr/>
        <p:txBody>
          <a:bodyPr/>
          <a:lstStyle/>
          <a:p>
            <a:r>
              <a:rPr lang="fr-FR" dirty="0" smtClean="0"/>
              <a:t>Choix techniques et répartition des tâches</a:t>
            </a:r>
            <a:endParaRPr lang="fr-FR" dirty="0"/>
          </a:p>
        </p:txBody>
      </p:sp>
      <p:sp>
        <p:nvSpPr>
          <p:cNvPr id="4" name="Rectangle 3"/>
          <p:cNvSpPr/>
          <p:nvPr/>
        </p:nvSpPr>
        <p:spPr>
          <a:xfrm>
            <a:off x="1454727" y="1610591"/>
            <a:ext cx="5642264" cy="105987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200" dirty="0" smtClean="0"/>
              <a:t>On s’est posé la question </a:t>
            </a:r>
            <a:r>
              <a:rPr lang="fr-FR" sz="1200" dirty="0" err="1" smtClean="0"/>
              <a:t>suiv</a:t>
            </a:r>
            <a:r>
              <a:rPr lang="fr-FR" sz="1200" dirty="0" smtClean="0"/>
              <a:t>	ante : </a:t>
            </a:r>
            <a:r>
              <a:rPr lang="fr-FR" sz="1200" dirty="0" err="1" smtClean="0"/>
              <a:t>erst</a:t>
            </a:r>
            <a:r>
              <a:rPr lang="fr-FR" sz="1200" dirty="0" smtClean="0"/>
              <a:t> ce </a:t>
            </a:r>
            <a:r>
              <a:rPr lang="fr-FR" sz="1200" dirty="0" err="1" smtClean="0"/>
              <a:t>qu</a:t>
            </a:r>
            <a:r>
              <a:rPr lang="fr-FR" sz="1200" dirty="0" smtClean="0"/>
              <a:t> on charge la cinquantaine de film dans l’appli ou </a:t>
            </a:r>
            <a:r>
              <a:rPr lang="fr-FR" sz="1200" dirty="0" err="1" smtClean="0"/>
              <a:t>requete</a:t>
            </a:r>
            <a:r>
              <a:rPr lang="fr-FR" sz="1200" dirty="0" smtClean="0"/>
              <a:t> en BDD à chaque fois) =&gt; sachant que fonctionnellement, le nombre de films est limité</a:t>
            </a:r>
            <a:endParaRPr lang="fr-FR" sz="1200" dirty="0"/>
          </a:p>
        </p:txBody>
      </p:sp>
      <p:sp>
        <p:nvSpPr>
          <p:cNvPr id="5" name="Rectangle 4"/>
          <p:cNvSpPr/>
          <p:nvPr/>
        </p:nvSpPr>
        <p:spPr>
          <a:xfrm>
            <a:off x="1274618" y="3467100"/>
            <a:ext cx="5642264" cy="105987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200" dirty="0" smtClean="0"/>
              <a:t>On s’est concerté sur le </a:t>
            </a:r>
            <a:r>
              <a:rPr lang="fr-FR" sz="1200" dirty="0" err="1" smtClean="0"/>
              <a:t>versioning</a:t>
            </a:r>
            <a:r>
              <a:rPr lang="fr-FR" sz="1200" dirty="0" smtClean="0"/>
              <a:t>, </a:t>
            </a:r>
            <a:r>
              <a:rPr lang="fr-FR" sz="1200" dirty="0" err="1" smtClean="0"/>
              <a:t>bla</a:t>
            </a:r>
            <a:r>
              <a:rPr lang="fr-FR" sz="1200" dirty="0" smtClean="0"/>
              <a:t> </a:t>
            </a:r>
            <a:r>
              <a:rPr lang="fr-FR" sz="1200" dirty="0" err="1" smtClean="0"/>
              <a:t>bla</a:t>
            </a:r>
            <a:endParaRPr lang="fr-FR" sz="1200" dirty="0" smtClean="0"/>
          </a:p>
          <a:p>
            <a:pPr algn="ctr"/>
            <a:r>
              <a:rPr lang="fr-FR" sz="1200" dirty="0" smtClean="0"/>
              <a:t>Ajout </a:t>
            </a:r>
            <a:r>
              <a:rPr lang="fr-FR" sz="1200" dirty="0" err="1" smtClean="0"/>
              <a:t>gitignore</a:t>
            </a:r>
            <a:endParaRPr lang="fr-FR" sz="1200" dirty="0"/>
          </a:p>
        </p:txBody>
      </p:sp>
    </p:spTree>
    <p:extLst>
      <p:ext uri="{BB962C8B-B14F-4D97-AF65-F5344CB8AC3E}">
        <p14:creationId xmlns:p14="http://schemas.microsoft.com/office/powerpoint/2010/main" val="3538821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350114" y="4193181"/>
            <a:ext cx="8608967" cy="192023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nSpc>
                <a:spcPct val="150000"/>
              </a:lnSpc>
              <a:spcAft>
                <a:spcPts val="600"/>
              </a:spcAft>
            </a:pPr>
            <a:endParaRPr lang="fr-FR" sz="1300" dirty="0">
              <a:solidFill>
                <a:schemeClr val="tx1"/>
              </a:solidFill>
            </a:endParaRPr>
          </a:p>
        </p:txBody>
      </p:sp>
      <p:sp>
        <p:nvSpPr>
          <p:cNvPr id="5" name="Titre 11"/>
          <p:cNvSpPr txBox="1">
            <a:spLocks/>
          </p:cNvSpPr>
          <p:nvPr/>
        </p:nvSpPr>
        <p:spPr>
          <a:xfrm>
            <a:off x="324000" y="180000"/>
            <a:ext cx="8635081" cy="930275"/>
          </a:xfrm>
          <a:prstGeom prst="rect">
            <a:avLst/>
          </a:prstGeom>
        </p:spPr>
        <p:txBody>
          <a:bodyPr vert="horz" lIns="0" tIns="21600" rIns="0" bIns="45720" rtlCol="0" anchor="ctr">
            <a:normAutofit/>
          </a:bodyPr>
          <a:lstStyle>
            <a:lvl1pPr algn="l" defTabSz="457200" rtl="0" eaLnBrk="1" latinLnBrk="0" hangingPunct="1">
              <a:lnSpc>
                <a:spcPct val="90000"/>
              </a:lnSpc>
              <a:spcBef>
                <a:spcPct val="0"/>
              </a:spcBef>
              <a:buNone/>
              <a:defRPr sz="2800" b="1" kern="1200">
                <a:solidFill>
                  <a:srgbClr val="3D295D"/>
                </a:solidFill>
                <a:latin typeface="+mj-lt"/>
                <a:ea typeface="+mj-ea"/>
                <a:cs typeface="+mj-cs"/>
              </a:defRPr>
            </a:lvl1pPr>
          </a:lstStyle>
          <a:p>
            <a:r>
              <a:rPr lang="fr-FR" altLang="fr-FR" dirty="0" smtClean="0">
                <a:solidFill>
                  <a:schemeClr val="accent1"/>
                </a:solidFill>
              </a:rPr>
              <a:t>Architecture choisie</a:t>
            </a:r>
            <a:endParaRPr lang="fr-FR" dirty="0">
              <a:solidFill>
                <a:schemeClr val="accent1"/>
              </a:solidFill>
            </a:endParaRPr>
          </a:p>
        </p:txBody>
      </p:sp>
      <p:sp>
        <p:nvSpPr>
          <p:cNvPr id="2" name="Rectangle 1"/>
          <p:cNvSpPr/>
          <p:nvPr/>
        </p:nvSpPr>
        <p:spPr>
          <a:xfrm>
            <a:off x="7924800" y="6096000"/>
            <a:ext cx="1219200" cy="76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2" name="Rectangle 21"/>
          <p:cNvSpPr/>
          <p:nvPr/>
        </p:nvSpPr>
        <p:spPr>
          <a:xfrm>
            <a:off x="350114" y="1114598"/>
            <a:ext cx="8608967" cy="301241"/>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b="1" dirty="0" smtClean="0"/>
              <a:t>Schéma architecture</a:t>
            </a:r>
            <a:endParaRPr lang="fr-FR" sz="1400" b="1" dirty="0"/>
          </a:p>
        </p:txBody>
      </p:sp>
      <p:sp>
        <p:nvSpPr>
          <p:cNvPr id="24" name="Rectangle 23"/>
          <p:cNvSpPr/>
          <p:nvPr/>
        </p:nvSpPr>
        <p:spPr>
          <a:xfrm>
            <a:off x="350114" y="3891940"/>
            <a:ext cx="8608967" cy="31327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b="1" dirty="0" smtClean="0"/>
              <a:t>Les raisons de ce choix</a:t>
            </a:r>
            <a:endParaRPr lang="fr-FR" sz="1400" b="1" dirty="0"/>
          </a:p>
        </p:txBody>
      </p:sp>
      <p:sp>
        <p:nvSpPr>
          <p:cNvPr id="26" name="Rectangle 25"/>
          <p:cNvSpPr/>
          <p:nvPr/>
        </p:nvSpPr>
        <p:spPr>
          <a:xfrm>
            <a:off x="349315" y="1415838"/>
            <a:ext cx="8609767" cy="223767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defTabSz="914400" fontAlgn="base" hangingPunct="0">
              <a:spcBef>
                <a:spcPts val="300"/>
              </a:spcBef>
              <a:spcAft>
                <a:spcPct val="0"/>
              </a:spcAft>
              <a:defRPr/>
            </a:pPr>
            <a:endParaRPr lang="fr-FR" altLang="fr-FR" sz="1000" dirty="0">
              <a:solidFill>
                <a:schemeClr val="dk1"/>
              </a:solidFill>
              <a:sym typeface="Tahoma" pitchFamily="34" charset="0"/>
            </a:endParaRPr>
          </a:p>
        </p:txBody>
      </p:sp>
    </p:spTree>
    <p:extLst>
      <p:ext uri="{BB962C8B-B14F-4D97-AF65-F5344CB8AC3E}">
        <p14:creationId xmlns:p14="http://schemas.microsoft.com/office/powerpoint/2010/main" val="7259995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3061019" y="1415838"/>
            <a:ext cx="5898063" cy="223767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defTabSz="914400" fontAlgn="base" hangingPunct="0">
              <a:spcBef>
                <a:spcPts val="300"/>
              </a:spcBef>
              <a:spcAft>
                <a:spcPct val="0"/>
              </a:spcAft>
              <a:defRPr/>
            </a:pPr>
            <a:endParaRPr lang="fr-FR" altLang="fr-FR" sz="1000" dirty="0">
              <a:solidFill>
                <a:schemeClr val="dk1"/>
              </a:solidFill>
              <a:sym typeface="Tahoma" pitchFamily="34" charset="0"/>
            </a:endParaRPr>
          </a:p>
        </p:txBody>
      </p:sp>
      <p:sp>
        <p:nvSpPr>
          <p:cNvPr id="24" name="Rectangle 23"/>
          <p:cNvSpPr/>
          <p:nvPr/>
        </p:nvSpPr>
        <p:spPr>
          <a:xfrm>
            <a:off x="350114" y="4193181"/>
            <a:ext cx="8608967" cy="192023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nSpc>
                <a:spcPct val="150000"/>
              </a:lnSpc>
              <a:spcAft>
                <a:spcPts val="600"/>
              </a:spcAft>
            </a:pPr>
            <a:endParaRPr lang="fr-FR" sz="1300" dirty="0">
              <a:solidFill>
                <a:schemeClr val="tx1"/>
              </a:solidFill>
            </a:endParaRPr>
          </a:p>
        </p:txBody>
      </p:sp>
      <p:sp>
        <p:nvSpPr>
          <p:cNvPr id="5" name="Titre 11"/>
          <p:cNvSpPr txBox="1">
            <a:spLocks/>
          </p:cNvSpPr>
          <p:nvPr/>
        </p:nvSpPr>
        <p:spPr>
          <a:xfrm>
            <a:off x="324000" y="180000"/>
            <a:ext cx="7562341" cy="930275"/>
          </a:xfrm>
          <a:prstGeom prst="rect">
            <a:avLst/>
          </a:prstGeom>
        </p:spPr>
        <p:txBody>
          <a:bodyPr vert="horz" lIns="0" tIns="21600" rIns="0" bIns="45720" rtlCol="0" anchor="ctr">
            <a:normAutofit/>
          </a:bodyPr>
          <a:lstStyle>
            <a:lvl1pPr algn="l" defTabSz="457200" rtl="0" eaLnBrk="1" latinLnBrk="0" hangingPunct="1">
              <a:lnSpc>
                <a:spcPct val="90000"/>
              </a:lnSpc>
              <a:spcBef>
                <a:spcPct val="0"/>
              </a:spcBef>
              <a:buNone/>
              <a:defRPr sz="2800" b="1" kern="1200">
                <a:solidFill>
                  <a:srgbClr val="3D295D"/>
                </a:solidFill>
                <a:latin typeface="+mj-lt"/>
                <a:ea typeface="+mj-ea"/>
                <a:cs typeface="+mj-cs"/>
              </a:defRPr>
            </a:lvl1pPr>
          </a:lstStyle>
          <a:p>
            <a:r>
              <a:rPr lang="fr-FR" dirty="0" smtClean="0"/>
              <a:t>Distribution de la charge</a:t>
            </a:r>
            <a:endParaRPr lang="fr-FR" dirty="0"/>
          </a:p>
        </p:txBody>
      </p:sp>
      <p:sp>
        <p:nvSpPr>
          <p:cNvPr id="19" name="Rectangle 18"/>
          <p:cNvSpPr/>
          <p:nvPr/>
        </p:nvSpPr>
        <p:spPr>
          <a:xfrm>
            <a:off x="324000" y="1114598"/>
            <a:ext cx="2632560" cy="301241"/>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400" b="1" dirty="0"/>
          </a:p>
        </p:txBody>
      </p:sp>
      <p:sp>
        <p:nvSpPr>
          <p:cNvPr id="21" name="Rectangle 20"/>
          <p:cNvSpPr/>
          <p:nvPr/>
        </p:nvSpPr>
        <p:spPr>
          <a:xfrm>
            <a:off x="3061566" y="1114598"/>
            <a:ext cx="5897515" cy="301241"/>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400" b="1" dirty="0"/>
          </a:p>
        </p:txBody>
      </p:sp>
      <p:sp>
        <p:nvSpPr>
          <p:cNvPr id="22" name="Rectangle 21"/>
          <p:cNvSpPr/>
          <p:nvPr/>
        </p:nvSpPr>
        <p:spPr>
          <a:xfrm>
            <a:off x="324000" y="2240203"/>
            <a:ext cx="2632560" cy="301241"/>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lvl="1" algn="ctr" defTabSz="914400">
              <a:defRPr/>
            </a:pPr>
            <a:endParaRPr lang="fr-FR" sz="1400" b="1" dirty="0"/>
          </a:p>
        </p:txBody>
      </p:sp>
      <p:sp>
        <p:nvSpPr>
          <p:cNvPr id="23" name="Rectangle 22"/>
          <p:cNvSpPr/>
          <p:nvPr/>
        </p:nvSpPr>
        <p:spPr>
          <a:xfrm>
            <a:off x="350114" y="3891940"/>
            <a:ext cx="8608967" cy="3132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400" b="1" dirty="0"/>
          </a:p>
        </p:txBody>
      </p:sp>
      <p:sp>
        <p:nvSpPr>
          <p:cNvPr id="25" name="Rectangle 24"/>
          <p:cNvSpPr/>
          <p:nvPr/>
        </p:nvSpPr>
        <p:spPr>
          <a:xfrm>
            <a:off x="324000" y="1419469"/>
            <a:ext cx="2632560" cy="65825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lgn="just" defTabSz="914400" eaLnBrk="0" fontAlgn="base" hangingPunct="0">
              <a:spcBef>
                <a:spcPts val="300"/>
              </a:spcBef>
              <a:spcAft>
                <a:spcPts val="300"/>
              </a:spcAft>
              <a:buClr>
                <a:schemeClr val="accent1"/>
              </a:buClr>
              <a:buSzPct val="100000"/>
              <a:buFont typeface="Arial" panose="020B0604020202020204" pitchFamily="34" charset="0"/>
              <a:buChar char="•"/>
              <a:defRPr/>
            </a:pPr>
            <a:endParaRPr lang="fr-FR" altLang="fr-FR" sz="1100" dirty="0">
              <a:solidFill>
                <a:schemeClr val="dk1"/>
              </a:solidFill>
              <a:sym typeface="Tahoma" pitchFamily="34" charset="0"/>
            </a:endParaRPr>
          </a:p>
        </p:txBody>
      </p:sp>
      <p:sp>
        <p:nvSpPr>
          <p:cNvPr id="28" name="Rectangle 27"/>
          <p:cNvSpPr/>
          <p:nvPr/>
        </p:nvSpPr>
        <p:spPr>
          <a:xfrm>
            <a:off x="324000" y="2541444"/>
            <a:ext cx="2632560" cy="111207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lgn="just" defTabSz="914400" eaLnBrk="0" fontAlgn="base" hangingPunct="0">
              <a:spcBef>
                <a:spcPts val="300"/>
              </a:spcBef>
              <a:buClr>
                <a:schemeClr val="accent1"/>
              </a:buClr>
              <a:buSzPct val="100000"/>
              <a:buFont typeface="Arial" panose="020B0604020202020204" pitchFamily="34" charset="0"/>
              <a:buChar char="•"/>
              <a:defRPr/>
            </a:pPr>
            <a:endParaRPr lang="fr-FR" altLang="fr-FR" sz="1100" dirty="0">
              <a:solidFill>
                <a:srgbClr val="C00000"/>
              </a:solidFill>
              <a:sym typeface="Tahoma" pitchFamily="34" charset="0"/>
            </a:endParaRPr>
          </a:p>
        </p:txBody>
      </p:sp>
      <p:pic>
        <p:nvPicPr>
          <p:cNvPr id="15366" name="Picture 6" descr="Afficher l'image d'orig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6813" y="6173409"/>
            <a:ext cx="15396" cy="5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4000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23999" y="4144180"/>
            <a:ext cx="8540987" cy="1734106"/>
          </a:xfrm>
        </p:spPr>
        <p:txBody>
          <a:bodyPr/>
          <a:lstStyle/>
          <a:p>
            <a:r>
              <a:rPr lang="fr-FR" sz="1600" kern="0" dirty="0" smtClean="0">
                <a:solidFill>
                  <a:schemeClr val="accent1"/>
                </a:solidFill>
              </a:rPr>
              <a:t>Blabla</a:t>
            </a:r>
            <a:endParaRPr lang="fr-FR" sz="1600" kern="0" dirty="0" smtClean="0">
              <a:solidFill>
                <a:schemeClr val="accent1"/>
              </a:solidFill>
            </a:endParaRPr>
          </a:p>
          <a:p>
            <a:pPr lvl="1"/>
            <a:r>
              <a:rPr lang="fr-FR" altLang="fr-FR" sz="1400" kern="0" dirty="0" err="1" smtClean="0">
                <a:solidFill>
                  <a:schemeClr val="tx1">
                    <a:lumMod val="50000"/>
                  </a:schemeClr>
                </a:solidFill>
                <a:ea typeface="Helvetica" charset="0"/>
                <a:cs typeface="Helvetica" charset="0"/>
              </a:rPr>
              <a:t>bla</a:t>
            </a:r>
            <a:endParaRPr lang="fr-FR" altLang="fr-FR" sz="1400" kern="0" dirty="0" smtClean="0">
              <a:solidFill>
                <a:schemeClr val="tx1">
                  <a:lumMod val="50000"/>
                </a:schemeClr>
              </a:solidFill>
              <a:ea typeface="Helvetica" charset="0"/>
              <a:cs typeface="Helvetica" charset="0"/>
            </a:endParaRPr>
          </a:p>
          <a:p>
            <a:pPr lvl="2">
              <a:spcBef>
                <a:spcPts val="0"/>
              </a:spcBef>
            </a:pPr>
            <a:r>
              <a:rPr lang="fr-FR" altLang="fr-FR" sz="1400" kern="0" dirty="0" err="1">
                <a:solidFill>
                  <a:schemeClr val="tx1">
                    <a:lumMod val="50000"/>
                  </a:schemeClr>
                </a:solidFill>
                <a:ea typeface="Helvetica" charset="0"/>
                <a:cs typeface="Helvetica" charset="0"/>
              </a:rPr>
              <a:t>bla</a:t>
            </a:r>
            <a:r>
              <a:rPr lang="fr-FR" altLang="fr-FR" sz="1400" kern="0" dirty="0">
                <a:solidFill>
                  <a:schemeClr val="tx1">
                    <a:lumMod val="50000"/>
                  </a:schemeClr>
                </a:solidFill>
                <a:ea typeface="Helvetica" charset="0"/>
                <a:cs typeface="Helvetica" charset="0"/>
              </a:rPr>
              <a:t> </a:t>
            </a:r>
            <a:r>
              <a:rPr lang="fr-FR" altLang="fr-FR" sz="1400" kern="0" dirty="0" err="1">
                <a:solidFill>
                  <a:schemeClr val="tx1">
                    <a:lumMod val="50000"/>
                  </a:schemeClr>
                </a:solidFill>
                <a:ea typeface="Helvetica" charset="0"/>
                <a:cs typeface="Helvetica" charset="0"/>
              </a:rPr>
              <a:t>bla</a:t>
            </a:r>
            <a:r>
              <a:rPr lang="fr-FR" altLang="fr-FR" sz="1400" kern="0" dirty="0">
                <a:solidFill>
                  <a:schemeClr val="tx1">
                    <a:lumMod val="50000"/>
                  </a:schemeClr>
                </a:solidFill>
                <a:ea typeface="Helvetica" charset="0"/>
                <a:cs typeface="Helvetica" charset="0"/>
              </a:rPr>
              <a:t> </a:t>
            </a:r>
            <a:r>
              <a:rPr lang="fr-FR" altLang="fr-FR" sz="1400" kern="0" dirty="0" err="1">
                <a:solidFill>
                  <a:schemeClr val="tx1">
                    <a:lumMod val="50000"/>
                  </a:schemeClr>
                </a:solidFill>
                <a:ea typeface="Helvetica" charset="0"/>
                <a:cs typeface="Helvetica" charset="0"/>
              </a:rPr>
              <a:t>bla</a:t>
            </a:r>
            <a:r>
              <a:rPr lang="fr-FR" altLang="fr-FR" sz="1400" kern="0" dirty="0">
                <a:solidFill>
                  <a:schemeClr val="tx1">
                    <a:lumMod val="50000"/>
                  </a:schemeClr>
                </a:solidFill>
                <a:ea typeface="Helvetica" charset="0"/>
                <a:cs typeface="Helvetica" charset="0"/>
              </a:rPr>
              <a:t> </a:t>
            </a:r>
            <a:endParaRPr lang="fr-FR" altLang="fr-FR" sz="1400" kern="0" dirty="0" smtClean="0">
              <a:solidFill>
                <a:schemeClr val="tx1">
                  <a:lumMod val="50000"/>
                </a:schemeClr>
              </a:solidFill>
              <a:ea typeface="Helvetica" charset="0"/>
              <a:cs typeface="Helvetica" charset="0"/>
            </a:endParaRPr>
          </a:p>
          <a:p>
            <a:pPr lvl="2">
              <a:spcBef>
                <a:spcPts val="0"/>
              </a:spcBef>
            </a:pPr>
            <a:r>
              <a:rPr lang="fr-FR" altLang="fr-FR" sz="1400" kern="0" dirty="0" err="1">
                <a:solidFill>
                  <a:schemeClr val="tx1">
                    <a:lumMod val="50000"/>
                  </a:schemeClr>
                </a:solidFill>
                <a:ea typeface="Helvetica" charset="0"/>
                <a:cs typeface="Helvetica" charset="0"/>
              </a:rPr>
              <a:t>bla</a:t>
            </a:r>
            <a:r>
              <a:rPr lang="fr-FR" altLang="fr-FR" sz="1400" kern="0" dirty="0">
                <a:solidFill>
                  <a:schemeClr val="tx1">
                    <a:lumMod val="50000"/>
                  </a:schemeClr>
                </a:solidFill>
                <a:ea typeface="Helvetica" charset="0"/>
                <a:cs typeface="Helvetica" charset="0"/>
              </a:rPr>
              <a:t> </a:t>
            </a:r>
            <a:r>
              <a:rPr lang="fr-FR" altLang="fr-FR" sz="1400" kern="0" dirty="0" err="1">
                <a:solidFill>
                  <a:schemeClr val="tx1">
                    <a:lumMod val="50000"/>
                  </a:schemeClr>
                </a:solidFill>
                <a:ea typeface="Helvetica" charset="0"/>
                <a:cs typeface="Helvetica" charset="0"/>
              </a:rPr>
              <a:t>bla</a:t>
            </a:r>
            <a:r>
              <a:rPr lang="fr-FR" altLang="fr-FR" sz="1400" kern="0" dirty="0">
                <a:solidFill>
                  <a:schemeClr val="tx1">
                    <a:lumMod val="50000"/>
                  </a:schemeClr>
                </a:solidFill>
                <a:ea typeface="Helvetica" charset="0"/>
                <a:cs typeface="Helvetica" charset="0"/>
              </a:rPr>
              <a:t> </a:t>
            </a:r>
            <a:endParaRPr lang="fr-FR" altLang="fr-FR" sz="1400" kern="0" dirty="0" smtClean="0">
              <a:solidFill>
                <a:schemeClr val="tx1">
                  <a:lumMod val="50000"/>
                </a:schemeClr>
              </a:solidFill>
              <a:ea typeface="Helvetica" charset="0"/>
              <a:cs typeface="Helvetica" charset="0"/>
            </a:endParaRPr>
          </a:p>
          <a:p>
            <a:pPr lvl="1"/>
            <a:r>
              <a:rPr lang="fr-FR" altLang="fr-FR" sz="1400" kern="0" dirty="0" err="1">
                <a:solidFill>
                  <a:schemeClr val="tx1">
                    <a:lumMod val="50000"/>
                  </a:schemeClr>
                </a:solidFill>
                <a:ea typeface="Helvetica" charset="0"/>
                <a:cs typeface="Helvetica" charset="0"/>
              </a:rPr>
              <a:t>bla</a:t>
            </a:r>
            <a:r>
              <a:rPr lang="fr-FR" altLang="fr-FR" sz="1400" kern="0" dirty="0">
                <a:solidFill>
                  <a:schemeClr val="tx1">
                    <a:lumMod val="50000"/>
                  </a:schemeClr>
                </a:solidFill>
                <a:ea typeface="Helvetica" charset="0"/>
                <a:cs typeface="Helvetica" charset="0"/>
              </a:rPr>
              <a:t> </a:t>
            </a:r>
            <a:endParaRPr lang="fr-FR" altLang="fr-FR" sz="1400" kern="0" dirty="0" smtClean="0">
              <a:solidFill>
                <a:schemeClr val="tx1">
                  <a:lumMod val="50000"/>
                </a:schemeClr>
              </a:solidFill>
              <a:ea typeface="Helvetica" charset="0"/>
              <a:cs typeface="Helvetica" charset="0"/>
            </a:endParaRPr>
          </a:p>
          <a:p>
            <a:pPr lvl="1"/>
            <a:r>
              <a:rPr lang="fr-FR" altLang="fr-FR" sz="1400" kern="0" dirty="0" err="1">
                <a:solidFill>
                  <a:schemeClr val="tx1">
                    <a:lumMod val="50000"/>
                  </a:schemeClr>
                </a:solidFill>
                <a:ea typeface="Helvetica" charset="0"/>
                <a:cs typeface="Helvetica" charset="0"/>
              </a:rPr>
              <a:t>bla</a:t>
            </a:r>
            <a:r>
              <a:rPr lang="fr-FR" altLang="fr-FR" sz="1400" kern="0" dirty="0">
                <a:solidFill>
                  <a:schemeClr val="tx1">
                    <a:lumMod val="50000"/>
                  </a:schemeClr>
                </a:solidFill>
                <a:ea typeface="Helvetica" charset="0"/>
                <a:cs typeface="Helvetica" charset="0"/>
              </a:rPr>
              <a:t> </a:t>
            </a:r>
            <a:r>
              <a:rPr lang="fr-FR" altLang="fr-FR" sz="1400" kern="0" dirty="0" err="1">
                <a:solidFill>
                  <a:schemeClr val="tx1">
                    <a:lumMod val="50000"/>
                  </a:schemeClr>
                </a:solidFill>
                <a:ea typeface="Helvetica" charset="0"/>
                <a:cs typeface="Helvetica" charset="0"/>
              </a:rPr>
              <a:t>bla</a:t>
            </a:r>
            <a:r>
              <a:rPr lang="fr-FR" altLang="fr-FR" sz="1400" kern="0" dirty="0">
                <a:solidFill>
                  <a:schemeClr val="tx1">
                    <a:lumMod val="50000"/>
                  </a:schemeClr>
                </a:solidFill>
                <a:ea typeface="Helvetica" charset="0"/>
                <a:cs typeface="Helvetica" charset="0"/>
              </a:rPr>
              <a:t> </a:t>
            </a:r>
            <a:r>
              <a:rPr lang="fr-FR" altLang="fr-FR" sz="1400" kern="0" dirty="0" err="1">
                <a:solidFill>
                  <a:schemeClr val="tx1">
                    <a:lumMod val="50000"/>
                  </a:schemeClr>
                </a:solidFill>
                <a:ea typeface="Helvetica" charset="0"/>
                <a:cs typeface="Helvetica" charset="0"/>
              </a:rPr>
              <a:t>bla</a:t>
            </a:r>
            <a:r>
              <a:rPr lang="fr-FR" altLang="fr-FR" sz="1400" kern="0" dirty="0">
                <a:solidFill>
                  <a:schemeClr val="tx1">
                    <a:lumMod val="50000"/>
                  </a:schemeClr>
                </a:solidFill>
                <a:ea typeface="Helvetica" charset="0"/>
                <a:cs typeface="Helvetica" charset="0"/>
              </a:rPr>
              <a:t> </a:t>
            </a:r>
            <a:r>
              <a:rPr lang="fr-FR" altLang="fr-FR" sz="1400" kern="0" dirty="0" err="1">
                <a:solidFill>
                  <a:schemeClr val="tx1">
                    <a:lumMod val="50000"/>
                  </a:schemeClr>
                </a:solidFill>
                <a:ea typeface="Helvetica" charset="0"/>
                <a:cs typeface="Helvetica" charset="0"/>
              </a:rPr>
              <a:t>bla</a:t>
            </a:r>
            <a:r>
              <a:rPr lang="fr-FR" altLang="fr-FR" sz="1400" kern="0" dirty="0">
                <a:solidFill>
                  <a:schemeClr val="tx1">
                    <a:lumMod val="50000"/>
                  </a:schemeClr>
                </a:solidFill>
                <a:ea typeface="Helvetica" charset="0"/>
                <a:cs typeface="Helvetica" charset="0"/>
              </a:rPr>
              <a:t> </a:t>
            </a:r>
            <a:r>
              <a:rPr lang="fr-FR" altLang="fr-FR" sz="1400" kern="0" dirty="0" err="1">
                <a:solidFill>
                  <a:schemeClr val="tx1">
                    <a:lumMod val="50000"/>
                  </a:schemeClr>
                </a:solidFill>
                <a:ea typeface="Helvetica" charset="0"/>
                <a:cs typeface="Helvetica" charset="0"/>
              </a:rPr>
              <a:t>bla</a:t>
            </a:r>
            <a:r>
              <a:rPr lang="fr-FR" altLang="fr-FR" sz="1400" kern="0" dirty="0">
                <a:solidFill>
                  <a:schemeClr val="tx1">
                    <a:lumMod val="50000"/>
                  </a:schemeClr>
                </a:solidFill>
                <a:ea typeface="Helvetica" charset="0"/>
                <a:cs typeface="Helvetica" charset="0"/>
              </a:rPr>
              <a:t> </a:t>
            </a:r>
            <a:endParaRPr lang="fr-FR" altLang="fr-FR" sz="1400" kern="0" dirty="0" smtClean="0">
              <a:solidFill>
                <a:schemeClr val="tx1">
                  <a:lumMod val="50000"/>
                </a:schemeClr>
              </a:solidFill>
              <a:ea typeface="Helvetica" charset="0"/>
              <a:cs typeface="Helvetica" charset="0"/>
            </a:endParaRPr>
          </a:p>
        </p:txBody>
      </p:sp>
      <p:sp>
        <p:nvSpPr>
          <p:cNvPr id="3" name="Titre 2"/>
          <p:cNvSpPr>
            <a:spLocks noGrp="1"/>
          </p:cNvSpPr>
          <p:nvPr>
            <p:ph type="title"/>
          </p:nvPr>
        </p:nvSpPr>
        <p:spPr>
          <a:xfrm>
            <a:off x="324000" y="-23196"/>
            <a:ext cx="8635081" cy="930275"/>
          </a:xfrm>
        </p:spPr>
        <p:txBody>
          <a:bodyPr/>
          <a:lstStyle/>
          <a:p>
            <a:r>
              <a:rPr lang="fr-FR" dirty="0" smtClean="0"/>
              <a:t>Fonctionnalités</a:t>
            </a:r>
            <a:endParaRPr lang="fr-FR" dirty="0"/>
          </a:p>
        </p:txBody>
      </p:sp>
      <p:sp>
        <p:nvSpPr>
          <p:cNvPr id="8" name="Pentagone 7"/>
          <p:cNvSpPr/>
          <p:nvPr/>
        </p:nvSpPr>
        <p:spPr>
          <a:xfrm>
            <a:off x="1737683" y="2369437"/>
            <a:ext cx="5307353" cy="279241"/>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Admin</a:t>
            </a:r>
            <a:endParaRPr lang="fr-FR" dirty="0"/>
          </a:p>
        </p:txBody>
      </p:sp>
      <p:sp>
        <p:nvSpPr>
          <p:cNvPr id="9" name="Oval 54"/>
          <p:cNvSpPr>
            <a:spLocks noChangeArrowheads="1"/>
          </p:cNvSpPr>
          <p:nvPr/>
        </p:nvSpPr>
        <p:spPr bwMode="auto">
          <a:xfrm>
            <a:off x="1840983" y="2405052"/>
            <a:ext cx="212725" cy="211138"/>
          </a:xfrm>
          <a:prstGeom prst="ellipse">
            <a:avLst/>
          </a:prstGeom>
          <a:solidFill>
            <a:schemeClr val="accent2"/>
          </a:solidFill>
          <a:ln w="28575" algn="ctr">
            <a:solidFill>
              <a:schemeClr val="bg1"/>
            </a:solidFill>
            <a:round/>
            <a:headEnd/>
            <a:tailEnd/>
          </a:ln>
        </p:spPr>
        <p:txBody>
          <a:bodyPr lIns="0" tIns="0" rIns="0" bIns="0" anchor="ctr" anchorCtr="1"/>
          <a:lstStyle/>
          <a:p>
            <a:pPr algn="ctr" eaLnBrk="1" fontAlgn="auto" hangingPunct="1">
              <a:spcAft>
                <a:spcPts val="0"/>
              </a:spcAft>
              <a:defRPr/>
            </a:pPr>
            <a:r>
              <a:rPr lang="fr-FR" sz="800" b="0" dirty="0">
                <a:solidFill>
                  <a:srgbClr val="FFFFFF"/>
                </a:solidFill>
                <a:latin typeface="Tahoma"/>
                <a:cs typeface="+mn-cs"/>
              </a:rPr>
              <a:t>2</a:t>
            </a:r>
          </a:p>
        </p:txBody>
      </p:sp>
      <p:sp>
        <p:nvSpPr>
          <p:cNvPr id="4" name="Pentagone 3"/>
          <p:cNvSpPr/>
          <p:nvPr/>
        </p:nvSpPr>
        <p:spPr>
          <a:xfrm>
            <a:off x="3226632" y="3355016"/>
            <a:ext cx="4867885" cy="28204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   </a:t>
            </a:r>
            <a:r>
              <a:rPr lang="fr-FR" dirty="0" smtClean="0"/>
              <a:t>achat en ligne</a:t>
            </a:r>
            <a:endParaRPr lang="fr-FR" sz="1600" dirty="0"/>
          </a:p>
        </p:txBody>
      </p:sp>
      <p:sp>
        <p:nvSpPr>
          <p:cNvPr id="10" name="Oval 54"/>
          <p:cNvSpPr>
            <a:spLocks noChangeArrowheads="1"/>
          </p:cNvSpPr>
          <p:nvPr/>
        </p:nvSpPr>
        <p:spPr bwMode="auto">
          <a:xfrm>
            <a:off x="3339180" y="3391642"/>
            <a:ext cx="212725" cy="211138"/>
          </a:xfrm>
          <a:prstGeom prst="ellipse">
            <a:avLst/>
          </a:prstGeom>
          <a:solidFill>
            <a:schemeClr val="accent3"/>
          </a:solidFill>
          <a:ln w="28575" algn="ctr">
            <a:solidFill>
              <a:schemeClr val="bg1"/>
            </a:solidFill>
            <a:round/>
            <a:headEnd/>
            <a:tailEnd/>
          </a:ln>
        </p:spPr>
        <p:txBody>
          <a:bodyPr lIns="0" tIns="0" rIns="0" bIns="0" anchor="ctr" anchorCtr="1"/>
          <a:lstStyle/>
          <a:p>
            <a:pPr algn="ctr" eaLnBrk="1" fontAlgn="auto" hangingPunct="1">
              <a:spcAft>
                <a:spcPts val="0"/>
              </a:spcAft>
              <a:defRPr/>
            </a:pPr>
            <a:r>
              <a:rPr lang="fr-FR" sz="800" b="0" dirty="0">
                <a:solidFill>
                  <a:srgbClr val="FFFFFF"/>
                </a:solidFill>
                <a:latin typeface="Tahoma"/>
                <a:cs typeface="+mn-cs"/>
              </a:rPr>
              <a:t>3</a:t>
            </a:r>
          </a:p>
        </p:txBody>
      </p:sp>
      <p:sp>
        <p:nvSpPr>
          <p:cNvPr id="14" name="Pentagone 13"/>
          <p:cNvSpPr/>
          <p:nvPr/>
        </p:nvSpPr>
        <p:spPr>
          <a:xfrm>
            <a:off x="494755" y="926761"/>
            <a:ext cx="4814999" cy="27758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  </a:t>
            </a:r>
            <a:r>
              <a:rPr lang="fr-FR" dirty="0" smtClean="0"/>
              <a:t>gestion des utilisateurs</a:t>
            </a:r>
            <a:endParaRPr lang="fr-FR" sz="1600" dirty="0"/>
          </a:p>
        </p:txBody>
      </p:sp>
      <p:sp>
        <p:nvSpPr>
          <p:cNvPr id="15" name="Oval 54"/>
          <p:cNvSpPr>
            <a:spLocks noChangeArrowheads="1"/>
          </p:cNvSpPr>
          <p:nvPr/>
        </p:nvSpPr>
        <p:spPr bwMode="auto">
          <a:xfrm>
            <a:off x="603384" y="967378"/>
            <a:ext cx="212725" cy="211137"/>
          </a:xfrm>
          <a:prstGeom prst="ellipse">
            <a:avLst/>
          </a:prstGeom>
          <a:solidFill>
            <a:schemeClr val="accent1"/>
          </a:solidFill>
          <a:ln w="28575" algn="ctr">
            <a:solidFill>
              <a:schemeClr val="bg1"/>
            </a:solidFill>
            <a:round/>
            <a:headEnd/>
            <a:tailEnd/>
          </a:ln>
        </p:spPr>
        <p:txBody>
          <a:bodyPr lIns="0" tIns="0" rIns="0" bIns="0" anchor="ctr" anchorCtr="1"/>
          <a:lstStyle/>
          <a:p>
            <a:pPr algn="ctr" eaLnBrk="1" fontAlgn="auto" hangingPunct="1">
              <a:spcAft>
                <a:spcPts val="0"/>
              </a:spcAft>
              <a:defRPr/>
            </a:pPr>
            <a:r>
              <a:rPr lang="fr-FR" sz="800" b="0" dirty="0">
                <a:solidFill>
                  <a:srgbClr val="FFFFFF"/>
                </a:solidFill>
                <a:latin typeface="Tahoma"/>
                <a:cs typeface="+mn-cs"/>
              </a:rPr>
              <a:t>1</a:t>
            </a:r>
          </a:p>
        </p:txBody>
      </p:sp>
    </p:spTree>
    <p:extLst>
      <p:ext uri="{BB962C8B-B14F-4D97-AF65-F5344CB8AC3E}">
        <p14:creationId xmlns:p14="http://schemas.microsoft.com/office/powerpoint/2010/main" val="136742828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99902&quot;&gt;&lt;object type=&quot;3&quot; unique_id=&quot;199903&quot;&gt;&lt;property id=&quot;20148&quot; value=&quot;5&quot;/&gt;&lt;property id=&quot;20300&quot; value=&quot;Diapositive 1 - &amp;quot;LES FORMATIONS P-VAL&amp;quot;&quot;/&gt;&lt;property id=&quot;20307&quot; value=&quot;256&quot;/&gt;&lt;/object&gt;&lt;object type=&quot;3&quot; unique_id=&quot;201288&quot;&gt;&lt;property id=&quot;20148&quot; value=&quot;5&quot;/&gt;&lt;property id=&quot;20300&quot; value=&quot;Diapositive 2 - &amp;quot;Répondre précisément à vos enjeux de Responsable de la formation&amp;quot;&quot;/&gt;&lt;property id=&quot;20307&quot; value=&quot;257&quot;/&gt;&lt;/object&gt;&lt;object type=&quot;3&quot; unique_id=&quot;201289&quot;&gt;&lt;property id=&quot;20148&quot; value=&quot;5&quot;/&gt;&lt;property id=&quot;20300&quot; value=&quot;Diapositive 3 - &amp;quot;La différence P-Val: Former vos équipes en s’appuyant sur notre expérience de consultant&amp;quot;&quot;/&gt;&lt;property id=&quot;20307&quot; value=&quot;258&quot;/&gt;&lt;/object&gt;&lt;object type=&quot;3&quot; unique_id=&quot;201290&quot;&gt;&lt;property id=&quot;20148&quot; value=&quot;5&quot;/&gt;&lt;property id=&quot;20300&quot; value=&quot;Diapositive 4 - &amp;quot;Notre pédagogie donne l’envie et les moyens d’agir &amp;quot;&quot;/&gt;&lt;property id=&quot;20307&quot; value=&quot;259&quot;/&gt;&lt;/object&gt;&lt;object type=&quot;3&quot; unique_id=&quot;201447&quot;&gt;&lt;property id=&quot;20148&quot; value=&quot;5&quot;/&gt;&lt;property id=&quot;20300&quot; value=&quot;Diapositive 5 - &amp;quot;La différence P-Val est reconnue dans les plus grandes entreprises françaises&amp;quot;&quot;/&gt;&lt;property id=&quot;20307&quot; value=&quot;260&quot;/&gt;&lt;/object&gt;&lt;object type=&quot;3&quot; unique_id=&quot;201448&quot;&gt;&lt;property id=&quot;20148&quot; value=&quot;5&quot;/&gt;&lt;property id=&quot;20300&quot; value=&quot;Diapositive 6 - &amp;quot;Sommaire&amp;quot;&quot;/&gt;&lt;property id=&quot;20307&quot; value=&quot;261&quot;/&gt;&lt;/object&gt;&lt;object type=&quot;3&quot; unique_id=&quot;201449&quot;&gt;&lt;property id=&quot;20148&quot; value=&quot;5&quot;/&gt;&lt;property id=&quot;20300&quot; value=&quot;Diapositive 8&quot;/&gt;&lt;property id=&quot;20307&quot; value=&quot;262&quot;/&gt;&lt;/object&gt;&lt;object type=&quot;3&quot; unique_id=&quot;201450&quot;&gt;&lt;property id=&quot;20148&quot; value=&quot;5&quot;/&gt;&lt;property id=&quot;20300&quot; value=&quot;Diapositive 9 - &amp;quot;Management: Permettre à vos Managers de se développer au service de votre performance&amp;quot;&quot;/&gt;&lt;property id=&quot;20307&quot; value=&quot;263&quot;/&gt;&lt;/object&gt;&lt;object type=&quot;3&quot; unique_id=&quot;201456&quot;&gt;&lt;property id=&quot;20148&quot; value=&quot;5&quot;/&gt;&lt;property id=&quot;20300&quot; value=&quot;Diapositive 14&quot;/&gt;&lt;property id=&quot;20307&quot; value=&quot;269&quot;/&gt;&lt;/object&gt;&lt;object type=&quot;3&quot; unique_id=&quot;201460&quot;&gt;&lt;property id=&quot;20148&quot; value=&quot;5&quot;/&gt;&lt;property id=&quot;20300&quot; value=&quot;Diapositive 20&quot;/&gt;&lt;property id=&quot;20307&quot; value=&quot;273&quot;/&gt;&lt;/object&gt;&lt;object type=&quot;3&quot; unique_id=&quot;201462&quot;&gt;&lt;property id=&quot;20148&quot; value=&quot;5&quot;/&gt;&lt;property id=&quot;20300&quot; value=&quot;Diapositive 27&quot;/&gt;&lt;property id=&quot;20307&quot; value=&quot;275&quot;/&gt;&lt;/object&gt;&lt;object type=&quot;3&quot; unique_id=&quot;201533&quot;&gt;&lt;property id=&quot;20148&quot; value=&quot;5&quot;/&gt;&lt;property id=&quot;20300&quot; value=&quot;Diapositive 11&quot;/&gt;&lt;property id=&quot;20307&quot; value=&quot;277&quot;/&gt;&lt;/object&gt;&lt;object type=&quot;3&quot; unique_id=&quot;201702&quot;&gt;&lt;property id=&quot;20148&quot; value=&quot;5&quot;/&gt;&lt;property id=&quot;20300&quot; value=&quot;Diapositive 12&quot;/&gt;&lt;property id=&quot;20307&quot; value=&quot;278&quot;/&gt;&lt;/object&gt;&lt;object type=&quot;3&quot; unique_id=&quot;201703&quot;&gt;&lt;property id=&quot;20148&quot; value=&quot;5&quot;/&gt;&lt;property id=&quot;20300&quot; value=&quot;Diapositive 13&quot;/&gt;&lt;property id=&quot;20307&quot; value=&quot;279&quot;/&gt;&lt;/object&gt;&lt;object type=&quot;3&quot; unique_id=&quot;201868&quot;&gt;&lt;property id=&quot;20148&quot; value=&quot;5&quot;/&gt;&lt;property id=&quot;20300&quot; value=&quot;Diapositive 17&quot;/&gt;&lt;property id=&quot;20307&quot; value=&quot;280&quot;/&gt;&lt;/object&gt;&lt;object type=&quot;3&quot; unique_id=&quot;201939&quot;&gt;&lt;property id=&quot;20148&quot; value=&quot;5&quot;/&gt;&lt;property id=&quot;20300&quot; value=&quot;Diapositive 18&quot;/&gt;&lt;property id=&quot;20307&quot; value=&quot;281&quot;/&gt;&lt;/object&gt;&lt;object type=&quot;3&quot; unique_id=&quot;202501&quot;&gt;&lt;property id=&quot;20148&quot; value=&quot;5&quot;/&gt;&lt;property id=&quot;20300&quot; value=&quot;Diapositive 15 - &amp;quot;Nos formations Projet sont reconnues pour leur qualité et leur impact&amp;quot;&quot;/&gt;&lt;property id=&quot;20307&quot; value=&quot;286&quot;/&gt;&lt;/object&gt;&lt;object type=&quot;3&quot; unique_id=&quot;202615&quot;&gt;&lt;property id=&quot;20148&quot; value=&quot;5&quot;/&gt;&lt;property id=&quot;20300&quot; value=&quot;Diapositive 19&quot;/&gt;&lt;property id=&quot;20307&quot; value=&quot;287&quot;/&gt;&lt;/object&gt;&lt;object type=&quot;3&quot; unique_id=&quot;202729&quot;&gt;&lt;property id=&quot;20148&quot; value=&quot;5&quot;/&gt;&lt;property id=&quot;20300&quot; value=&quot;Diapositive 21 - &amp;quot;Nos formations commerciales transforment vos équipes jusqu’au résultat concret&amp;quot;&quot;/&gt;&lt;property id=&quot;20307&quot; value=&quot;289&quot;/&gt;&lt;/object&gt;&lt;object type=&quot;3&quot; unique_id=&quot;202730&quot;&gt;&lt;property id=&quot;20148&quot; value=&quot;5&quot;/&gt;&lt;property id=&quot;20300&quot; value=&quot;Diapositive 22 - &amp;quot;Nos formations commerciales transforment vos équipes jusqu’au résultat concret&amp;quot;&quot;/&gt;&lt;property id=&quot;20307&quot; value=&quot;288&quot;/&gt;&lt;/object&gt;&lt;object type=&quot;3&quot; unique_id=&quot;203896&quot;&gt;&lt;property id=&quot;20148&quot; value=&quot;5&quot;/&gt;&lt;property id=&quot;20300&quot; value=&quot;Diapositive 10 - &amp;quot;Management: Permettre à vos Managers de se développer au service de votre performance&amp;quot;&quot;/&gt;&lt;property id=&quot;20307&quot; value=&quot;290&quot;/&gt;&lt;/object&gt;&lt;object type=&quot;3&quot; unique_id=&quot;204530&quot;&gt;&lt;property id=&quot;20148&quot; value=&quot;5&quot;/&gt;&lt;property id=&quot;20300&quot; value=&quot;Diapositive 7 - &amp;quot;Sommaire&amp;quot;&quot;/&gt;&lt;property id=&quot;20307&quot; value=&quot;292&quot;/&gt;&lt;/object&gt;&lt;object type=&quot;3&quot; unique_id=&quot;204873&quot;&gt;&lt;property id=&quot;20148&quot; value=&quot;5&quot;/&gt;&lt;property id=&quot;20300&quot; value=&quot;Diapositive 16 - &amp;quot;Projet: Renforcer sa performance par le mode projet&amp;quot;&quot;/&gt;&lt;property id=&quot;20307&quot; value=&quot;293&quot;/&gt;&lt;/object&gt;&lt;object type=&quot;3&quot; unique_id=&quot;205520&quot;&gt;&lt;property id=&quot;20148&quot; value=&quot;5&quot;/&gt;&lt;property id=&quot;20300&quot; value=&quot;Diapositive 23 - &amp;quot;Vente B to B: Savoir penser, agir et vendre des solutions en synchronisation avec le client&amp;quot;&quot;/&gt;&lt;property id=&quot;20307&quot; value=&quot;294&quot;/&gt;&lt;/object&gt;&lt;object type=&quot;3&quot; unique_id=&quot;205521&quot;&gt;&lt;property id=&quot;20148&quot; value=&quot;5&quot;/&gt;&lt;property id=&quot;20300&quot; value=&quot;Diapositive 24&quot;/&gt;&lt;property id=&quot;20307&quot; value=&quot;295&quot;/&gt;&lt;/object&gt;&lt;object type=&quot;3&quot; unique_id=&quot;205967&quot;&gt;&lt;property id=&quot;20148&quot; value=&quot;5&quot;/&gt;&lt;property id=&quot;20300&quot; value=&quot;Diapositive 25&quot;/&gt;&lt;property id=&quot;20307&quot; value=&quot;296&quot;/&gt;&lt;/object&gt;&lt;object type=&quot;3&quot; unique_id=&quot;206061&quot;&gt;&lt;property id=&quot;20148&quot; value=&quot;5&quot;/&gt;&lt;property id=&quot;20300&quot; value=&quot;Diapositive 26&quot;/&gt;&lt;property id=&quot;20307&quot; value=&quot;297&quot;/&gt;&lt;/object&gt;&lt;object type=&quot;3&quot; unique_id=&quot;206535&quot;&gt;&lt;property id=&quot;20148&quot; value=&quot;5&quot;/&gt;&lt;property id=&quot;20300&quot; value=&quot;Diapositive 28 - &amp;quot;Communication: Développer votre capacité à communiquer pour faire agir&amp;quot;&quot;/&gt;&lt;property id=&quot;20307&quot; value=&quot;298&quot;/&gt;&lt;/object&gt;&lt;object type=&quot;3&quot; unique_id=&quot;206728&quot;&gt;&lt;property id=&quot;20148&quot; value=&quot;5&quot;/&gt;&lt;property id=&quot;20300&quot; value=&quot;Diapositive 29&quot;/&gt;&lt;property id=&quot;20307&quot; value=&quot;300&quot;/&gt;&lt;/object&gt;&lt;object type=&quot;3&quot; unique_id=&quot;206729&quot;&gt;&lt;property id=&quot;20148&quot; value=&quot;5&quot;/&gt;&lt;property id=&quot;20300&quot; value=&quot;Diapositive 30&quot;/&gt;&lt;property id=&quot;20307&quot; value=&quot;299&quot;/&gt;&lt;/object&gt;&lt;object type=&quot;3&quot; unique_id=&quot;207236&quot;&gt;&lt;property id=&quot;20148&quot; value=&quot;5&quot;/&gt;&lt;property id=&quot;20300&quot; value=&quot;Diapositive 31&quot;/&gt;&lt;property id=&quot;20307&quot; value=&quot;301&quot;/&gt;&lt;/object&gt;&lt;object type=&quot;3&quot; unique_id=&quot;207774&quot;&gt;&lt;property id=&quot;20148&quot; value=&quot;5&quot;/&gt;&lt;property id=&quot;20300&quot; value=&quot;Diapositive 38 - &amp;quot;Les équipes P-VAL: plus de 20 consultants-formateurs, avec un réseau d’intervenants international&amp;quot;&quot;/&gt;&lt;property id=&quot;20307&quot; value=&quot;302&quot;/&gt;&lt;/object&gt;&lt;object type=&quot;3&quot; unique_id=&quot;208195&quot;&gt;&lt;property id=&quot;20148&quot; value=&quot;5&quot;/&gt;&lt;property id=&quot;20300&quot; value=&quot;Diapositive 35&quot;/&gt;&lt;property id=&quot;20307&quot; value=&quot;308&quot;/&gt;&lt;/object&gt;&lt;object type=&quot;3&quot; unique_id=&quot;208196&quot;&gt;&lt;property id=&quot;20148&quot; value=&quot;5&quot;/&gt;&lt;property id=&quot;20300&quot; value=&quot;Diapositive 36 - &amp;quot;Nos partenaires reconnaissent notre différence et la qualité de nos formations&amp;quot;&quot;/&gt;&lt;property id=&quot;20307&quot; value=&quot;306&quot;/&gt;&lt;/object&gt;&lt;object type=&quot;3&quot; unique_id=&quot;208197&quot;&gt;&lt;property id=&quot;20148&quot; value=&quot;5&quot;/&gt;&lt;property id=&quot;20300&quot; value=&quot;Diapositive 37 - &amp;quot;Faire progresser vos équipes avant et après la formation: notre approche e-learning « Before + After» ©&amp;quot;&quot;/&gt;&lt;property id=&quot;20307&quot; value=&quot;307&quot;/&gt;&lt;/object&gt;&lt;object type=&quot;3&quot; unique_id=&quot;208198&quot;&gt;&lt;property id=&quot;20148&quot; value=&quot;5&quot;/&gt;&lt;property id=&quot;20300&quot; value=&quot;Diapositive 39 - &amp;quot; Un savoir-faire dynamique, formalisé, fait pour être partagé &amp;quot;&quot;/&gt;&lt;property id=&quot;20307&quot; value=&quot;303&quot;/&gt;&lt;/object&gt;&lt;object type=&quot;3&quot; unique_id=&quot;208199&quot;&gt;&lt;property id=&quot;20148&quot; value=&quot;5&quot;/&gt;&lt;property id=&quot;20300&quot; value=&quot;Diapositive 40 - &amp;quot;Les valeurs P-Val Un esprit missionnaire à votre service  &amp;quot;&quot;/&gt;&lt;property id=&quot;20307&quot; value=&quot;304&quot;/&gt;&lt;/object&gt;&lt;object type=&quot;3&quot; unique_id=&quot;208200&quot;&gt;&lt;property id=&quot;20148&quot; value=&quot;5&quot;/&gt;&lt;property id=&quot;20300&quot; value=&quot;Diapositive 41&quot;/&gt;&lt;property id=&quot;20307&quot; value=&quot;305&quot;/&gt;&lt;/object&gt;&lt;object type=&quot;3&quot; unique_id=&quot;208441&quot;&gt;&lt;property id=&quot;20148&quot; value=&quot;5&quot;/&gt;&lt;property id=&quot;20300&quot; value=&quot;Diapositive 32&quot;/&gt;&lt;property id=&quot;20307&quot; value=&quot;309&quot;/&gt;&lt;/object&gt;&lt;object type=&quot;3&quot; unique_id=&quot;208442&quot;&gt;&lt;property id=&quot;20148&quot; value=&quot;5&quot;/&gt;&lt;property id=&quot;20300&quot; value=&quot;Diapositive 33&quot;/&gt;&lt;property id=&quot;20307&quot; value=&quot;310&quot;/&gt;&lt;/object&gt;&lt;object type=&quot;3&quot; unique_id=&quot;208443&quot;&gt;&lt;property id=&quot;20148&quot; value=&quot;5&quot;/&gt;&lt;property id=&quot;20300&quot; value=&quot;Diapositive 34 - &amp;quot;Nos caractéristiques font de nous un partenaire idéal pour construire votre parcours de formation sur-mesure&quot;/&gt;&lt;property id=&quot;20307&quot; value=&quot;311&quot;/&gt;&lt;/object&gt;&lt;/object&gt;&lt;object type=&quot;8&quot; unique_id=&quot;199906&quot;&gt;&lt;/object&gt;&lt;/object&gt;&lt;/database&gt;"/>
  <p:tag name="SECTOMILLISECCONVERTED" val="1"/>
</p:tagLst>
</file>

<file path=ppt/theme/theme1.xml><?xml version="1.0" encoding="utf-8"?>
<a:theme xmlns:a="http://schemas.openxmlformats.org/drawingml/2006/main" name="3_Thème Office">
  <a:themeElements>
    <a:clrScheme name="Pval">
      <a:dk1>
        <a:srgbClr val="3C3C3B"/>
      </a:dk1>
      <a:lt1>
        <a:sysClr val="window" lastClr="FFFFFF"/>
      </a:lt1>
      <a:dk2>
        <a:srgbClr val="30284E"/>
      </a:dk2>
      <a:lt2>
        <a:srgbClr val="EEECE1"/>
      </a:lt2>
      <a:accent1>
        <a:srgbClr val="3D295D"/>
      </a:accent1>
      <a:accent2>
        <a:srgbClr val="872241"/>
      </a:accent2>
      <a:accent3>
        <a:srgbClr val="BC6925"/>
      </a:accent3>
      <a:accent4>
        <a:srgbClr val="0F6087"/>
      </a:accent4>
      <a:accent5>
        <a:srgbClr val="87AB29"/>
      </a:accent5>
      <a:accent6>
        <a:srgbClr val="A90E42"/>
      </a:accent6>
      <a:hlink>
        <a:srgbClr val="737472"/>
      </a:hlink>
      <a:folHlink>
        <a:srgbClr val="878886"/>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sz="1200"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Theme pval v9" id="{620D6377-C86E-448C-A222-1979505C3E47}" vid="{56F93CE8-8885-4BBD-B3DD-B025C6F0AECB}"/>
    </a:ext>
  </a:extLst>
</a:theme>
</file>

<file path=ppt/theme/theme10.xml><?xml version="1.0" encoding="utf-8"?>
<a:theme xmlns:a="http://schemas.openxmlformats.org/drawingml/2006/main" name="8_Thème Office">
  <a:themeElements>
    <a:clrScheme name="Pval">
      <a:dk1>
        <a:srgbClr val="3C3C3B"/>
      </a:dk1>
      <a:lt1>
        <a:sysClr val="window" lastClr="FFFFFF"/>
      </a:lt1>
      <a:dk2>
        <a:srgbClr val="30284E"/>
      </a:dk2>
      <a:lt2>
        <a:srgbClr val="EEECE1"/>
      </a:lt2>
      <a:accent1>
        <a:srgbClr val="3D295D"/>
      </a:accent1>
      <a:accent2>
        <a:srgbClr val="872241"/>
      </a:accent2>
      <a:accent3>
        <a:srgbClr val="BC6925"/>
      </a:accent3>
      <a:accent4>
        <a:srgbClr val="0F6087"/>
      </a:accent4>
      <a:accent5>
        <a:srgbClr val="87AB29"/>
      </a:accent5>
      <a:accent6>
        <a:srgbClr val="A90E42"/>
      </a:accent6>
      <a:hlink>
        <a:srgbClr val="737472"/>
      </a:hlink>
      <a:folHlink>
        <a:srgbClr val="878886"/>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Theme pval v9" id="{620D6377-C86E-448C-A222-1979505C3E47}" vid="{56F93CE8-8885-4BBD-B3DD-B025C6F0AECB}"/>
    </a:ext>
  </a:extLst>
</a:theme>
</file>

<file path=ppt/theme/theme11.xml><?xml version="1.0" encoding="utf-8"?>
<a:theme xmlns:a="http://schemas.openxmlformats.org/drawingml/2006/main" name="9_Thème Office">
  <a:themeElements>
    <a:clrScheme name="Pval">
      <a:dk1>
        <a:srgbClr val="3C3C3B"/>
      </a:dk1>
      <a:lt1>
        <a:sysClr val="window" lastClr="FFFFFF"/>
      </a:lt1>
      <a:dk2>
        <a:srgbClr val="30284E"/>
      </a:dk2>
      <a:lt2>
        <a:srgbClr val="EEECE1"/>
      </a:lt2>
      <a:accent1>
        <a:srgbClr val="3D295D"/>
      </a:accent1>
      <a:accent2>
        <a:srgbClr val="872241"/>
      </a:accent2>
      <a:accent3>
        <a:srgbClr val="BC6925"/>
      </a:accent3>
      <a:accent4>
        <a:srgbClr val="0F6087"/>
      </a:accent4>
      <a:accent5>
        <a:srgbClr val="87AB29"/>
      </a:accent5>
      <a:accent6>
        <a:srgbClr val="A90E42"/>
      </a:accent6>
      <a:hlink>
        <a:srgbClr val="737472"/>
      </a:hlink>
      <a:folHlink>
        <a:srgbClr val="878886"/>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Theme pval v9" id="{620D6377-C86E-448C-A222-1979505C3E47}" vid="{56F93CE8-8885-4BBD-B3DD-B025C6F0AECB}"/>
    </a:ext>
  </a:extLst>
</a:theme>
</file>

<file path=ppt/theme/theme12.xml><?xml version="1.0" encoding="utf-8"?>
<a:theme xmlns:a="http://schemas.openxmlformats.org/drawingml/2006/main" name="1_Modèle PVAL 2010">
  <a:themeElements>
    <a:clrScheme name="Slides P-VAL 1">
      <a:dk1>
        <a:srgbClr val="00477D"/>
      </a:dk1>
      <a:lt1>
        <a:srgbClr val="FFFFFF"/>
      </a:lt1>
      <a:dk2>
        <a:srgbClr val="00B2CF"/>
      </a:dk2>
      <a:lt2>
        <a:srgbClr val="CCDAE5"/>
      </a:lt2>
      <a:accent1>
        <a:srgbClr val="EA3B32"/>
      </a:accent1>
      <a:accent2>
        <a:srgbClr val="A9958E"/>
      </a:accent2>
      <a:accent3>
        <a:srgbClr val="FFFFFF"/>
      </a:accent3>
      <a:accent4>
        <a:srgbClr val="003B6A"/>
      </a:accent4>
      <a:accent5>
        <a:srgbClr val="F3AFAD"/>
      </a:accent5>
      <a:accent6>
        <a:srgbClr val="998780"/>
      </a:accent6>
      <a:hlink>
        <a:srgbClr val="89BF45"/>
      </a:hlink>
      <a:folHlink>
        <a:srgbClr val="000000"/>
      </a:folHlink>
    </a:clrScheme>
    <a:fontScheme name="Slides P-VAL">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rgbClr val="00477D"/>
          </a:solidFill>
          <a:prstDash val="solid"/>
          <a:round/>
          <a:headEnd type="none" w="med" len="med"/>
          <a:tailEnd type="none" w="med" len="med"/>
        </a:ln>
        <a:effectLst/>
      </a:spPr>
      <a:bodyPr vert="horz" wrap="square" lIns="90000" tIns="46800" rIns="90000" bIns="4680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
            <a:schemeClr val="bg1"/>
          </a:buClr>
          <a:buSzPct val="100000"/>
          <a:buFontTx/>
          <a:buNone/>
          <a:tabLst/>
          <a:defRPr kumimoji="1" lang="en-US" sz="1400" b="1" i="0" u="none" strike="noStrike" cap="none" normalizeH="0" baseline="0" smtClean="0">
            <a:ln>
              <a:noFill/>
            </a:ln>
            <a:solidFill>
              <a:srgbClr val="00477D"/>
            </a:solidFill>
            <a:effectLst/>
            <a:latin typeface="Tahoma" pitchFamily="34" charset="0"/>
          </a:defRPr>
        </a:defPPr>
      </a:lstStyle>
    </a:spDef>
    <a:lnDef>
      <a:spPr bwMode="auto">
        <a:xfrm>
          <a:off x="0" y="0"/>
          <a:ext cx="1" cy="1"/>
        </a:xfrm>
        <a:custGeom>
          <a:avLst/>
          <a:gdLst/>
          <a:ahLst/>
          <a:cxnLst/>
          <a:rect l="0" t="0" r="0" b="0"/>
          <a:pathLst/>
        </a:custGeom>
        <a:solidFill>
          <a:srgbClr val="FFFFFF"/>
        </a:solidFill>
        <a:ln w="9525" cap="flat" cmpd="sng" algn="ctr">
          <a:solidFill>
            <a:srgbClr val="00477D"/>
          </a:solidFill>
          <a:prstDash val="solid"/>
          <a:round/>
          <a:headEnd type="none" w="med" len="med"/>
          <a:tailEnd type="none" w="med" len="med"/>
        </a:ln>
        <a:effectLst/>
      </a:spPr>
      <a:bodyPr vert="horz" wrap="square" lIns="90000" tIns="46800" rIns="90000" bIns="4680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
            <a:schemeClr val="bg1"/>
          </a:buClr>
          <a:buSzPct val="100000"/>
          <a:buFontTx/>
          <a:buNone/>
          <a:tabLst/>
          <a:defRPr kumimoji="1" lang="en-US" sz="1400" b="1" i="0" u="none" strike="noStrike" cap="none" normalizeH="0" baseline="0" smtClean="0">
            <a:ln>
              <a:noFill/>
            </a:ln>
            <a:solidFill>
              <a:srgbClr val="00477D"/>
            </a:solidFill>
            <a:effectLst/>
            <a:latin typeface="Tahoma" pitchFamily="34" charset="0"/>
          </a:defRPr>
        </a:defPPr>
      </a:lstStyle>
    </a:lnDef>
  </a:objectDefaults>
  <a:extraClrSchemeLst>
    <a:extraClrScheme>
      <a:clrScheme name="Slides P-VAL 1">
        <a:dk1>
          <a:srgbClr val="00477D"/>
        </a:dk1>
        <a:lt1>
          <a:srgbClr val="FFFFFF"/>
        </a:lt1>
        <a:dk2>
          <a:srgbClr val="00B2CF"/>
        </a:dk2>
        <a:lt2>
          <a:srgbClr val="CCDAE5"/>
        </a:lt2>
        <a:accent1>
          <a:srgbClr val="EA3B32"/>
        </a:accent1>
        <a:accent2>
          <a:srgbClr val="A9958E"/>
        </a:accent2>
        <a:accent3>
          <a:srgbClr val="FFFFFF"/>
        </a:accent3>
        <a:accent4>
          <a:srgbClr val="003B6A"/>
        </a:accent4>
        <a:accent5>
          <a:srgbClr val="F3AFAD"/>
        </a:accent5>
        <a:accent6>
          <a:srgbClr val="998780"/>
        </a:accent6>
        <a:hlink>
          <a:srgbClr val="89BF45"/>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006 Modèle PVAL 2010">
  <a:themeElements>
    <a:clrScheme name="Couleur Thème PVAL">
      <a:dk1>
        <a:srgbClr val="00477D"/>
      </a:dk1>
      <a:lt1>
        <a:srgbClr val="FFFFFF"/>
      </a:lt1>
      <a:dk2>
        <a:srgbClr val="00B2CF"/>
      </a:dk2>
      <a:lt2>
        <a:srgbClr val="CCDAE5"/>
      </a:lt2>
      <a:accent1>
        <a:srgbClr val="EA3B32"/>
      </a:accent1>
      <a:accent2>
        <a:srgbClr val="A9958E"/>
      </a:accent2>
      <a:accent3>
        <a:srgbClr val="89BF45"/>
      </a:accent3>
      <a:accent4>
        <a:srgbClr val="FFFFFF"/>
      </a:accent4>
      <a:accent5>
        <a:srgbClr val="00477D"/>
      </a:accent5>
      <a:accent6>
        <a:srgbClr val="00477D"/>
      </a:accent6>
      <a:hlink>
        <a:srgbClr val="89BF45"/>
      </a:hlink>
      <a:folHlink>
        <a:srgbClr val="89BF45"/>
      </a:folHlink>
    </a:clrScheme>
    <a:fontScheme name="Slides P-VAL">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rgbClr val="00477D"/>
          </a:solidFill>
          <a:prstDash val="solid"/>
          <a:round/>
          <a:headEnd type="none" w="med" len="med"/>
          <a:tailEnd type="none" w="med" len="med"/>
        </a:ln>
        <a:effectLst/>
      </a:spPr>
      <a:bodyPr vert="horz" wrap="square" lIns="90000" tIns="46800" rIns="90000" bIns="4680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
            <a:schemeClr val="bg1"/>
          </a:buClr>
          <a:buSzPct val="100000"/>
          <a:buFontTx/>
          <a:buNone/>
          <a:tabLst/>
          <a:defRPr kumimoji="1" lang="en-US" sz="1400" b="1" i="0" u="none" strike="noStrike" cap="none" normalizeH="0" baseline="0" smtClean="0">
            <a:ln>
              <a:noFill/>
            </a:ln>
            <a:solidFill>
              <a:srgbClr val="00477D"/>
            </a:solidFill>
            <a:effectLst/>
            <a:latin typeface="Tahoma" pitchFamily="34" charset="0"/>
          </a:defRPr>
        </a:defPPr>
      </a:lstStyle>
    </a:spDef>
    <a:lnDef>
      <a:spPr bwMode="auto">
        <a:xfrm>
          <a:off x="0" y="0"/>
          <a:ext cx="1" cy="1"/>
        </a:xfrm>
        <a:custGeom>
          <a:avLst/>
          <a:gdLst/>
          <a:ahLst/>
          <a:cxnLst/>
          <a:rect l="0" t="0" r="0" b="0"/>
          <a:pathLst/>
        </a:custGeom>
        <a:solidFill>
          <a:srgbClr val="FFFFFF"/>
        </a:solidFill>
        <a:ln w="9525" cap="flat" cmpd="sng" algn="ctr">
          <a:solidFill>
            <a:srgbClr val="00477D"/>
          </a:solidFill>
          <a:prstDash val="solid"/>
          <a:round/>
          <a:headEnd type="none" w="med" len="med"/>
          <a:tailEnd type="none" w="med" len="med"/>
        </a:ln>
        <a:effectLst/>
      </a:spPr>
      <a:bodyPr vert="horz" wrap="square" lIns="90000" tIns="46800" rIns="90000" bIns="4680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
            <a:schemeClr val="bg1"/>
          </a:buClr>
          <a:buSzPct val="100000"/>
          <a:buFontTx/>
          <a:buNone/>
          <a:tabLst/>
          <a:defRPr kumimoji="1" lang="en-US" sz="1400" b="1" i="0" u="none" strike="noStrike" cap="none" normalizeH="0" baseline="0" smtClean="0">
            <a:ln>
              <a:noFill/>
            </a:ln>
            <a:solidFill>
              <a:srgbClr val="00477D"/>
            </a:solidFill>
            <a:effectLst/>
            <a:latin typeface="Tahoma" pitchFamily="34" charset="0"/>
          </a:defRPr>
        </a:defPPr>
      </a:lstStyle>
    </a:lnDef>
  </a:objectDefaults>
  <a:extraClrSchemeLst>
    <a:extraClrScheme>
      <a:clrScheme name="Slides P-VAL 1">
        <a:dk1>
          <a:srgbClr val="00477D"/>
        </a:dk1>
        <a:lt1>
          <a:srgbClr val="FFFFFF"/>
        </a:lt1>
        <a:dk2>
          <a:srgbClr val="00B2CF"/>
        </a:dk2>
        <a:lt2>
          <a:srgbClr val="CCDAE5"/>
        </a:lt2>
        <a:accent1>
          <a:srgbClr val="EA3B32"/>
        </a:accent1>
        <a:accent2>
          <a:srgbClr val="A9958E"/>
        </a:accent2>
        <a:accent3>
          <a:srgbClr val="FFFFFF"/>
        </a:accent3>
        <a:accent4>
          <a:srgbClr val="003B6A"/>
        </a:accent4>
        <a:accent5>
          <a:srgbClr val="F3AFAD"/>
        </a:accent5>
        <a:accent6>
          <a:srgbClr val="998780"/>
        </a:accent6>
        <a:hlink>
          <a:srgbClr val="89BF45"/>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Thème Office">
  <a:themeElements>
    <a:clrScheme name="Pval">
      <a:dk1>
        <a:srgbClr val="3C3C3B"/>
      </a:dk1>
      <a:lt1>
        <a:sysClr val="window" lastClr="FFFFFF"/>
      </a:lt1>
      <a:dk2>
        <a:srgbClr val="30284E"/>
      </a:dk2>
      <a:lt2>
        <a:srgbClr val="EEECE1"/>
      </a:lt2>
      <a:accent1>
        <a:srgbClr val="3D295D"/>
      </a:accent1>
      <a:accent2>
        <a:srgbClr val="872241"/>
      </a:accent2>
      <a:accent3>
        <a:srgbClr val="BC6925"/>
      </a:accent3>
      <a:accent4>
        <a:srgbClr val="0F6087"/>
      </a:accent4>
      <a:accent5>
        <a:srgbClr val="87AB29"/>
      </a:accent5>
      <a:accent6>
        <a:srgbClr val="A90E42"/>
      </a:accent6>
      <a:hlink>
        <a:srgbClr val="737472"/>
      </a:hlink>
      <a:folHlink>
        <a:srgbClr val="878886"/>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Theme pval v9" id="{620D6377-C86E-448C-A222-1979505C3E47}" vid="{56F93CE8-8885-4BBD-B3DD-B025C6F0AECB}"/>
    </a:ext>
  </a:extLst>
</a:theme>
</file>

<file path=ppt/theme/theme3.xml><?xml version="1.0" encoding="utf-8"?>
<a:theme xmlns:a="http://schemas.openxmlformats.org/drawingml/2006/main" name="5_Thème Office">
  <a:themeElements>
    <a:clrScheme name="Pval">
      <a:dk1>
        <a:srgbClr val="3C3C3B"/>
      </a:dk1>
      <a:lt1>
        <a:sysClr val="window" lastClr="FFFFFF"/>
      </a:lt1>
      <a:dk2>
        <a:srgbClr val="30284E"/>
      </a:dk2>
      <a:lt2>
        <a:srgbClr val="EEECE1"/>
      </a:lt2>
      <a:accent1>
        <a:srgbClr val="3D295D"/>
      </a:accent1>
      <a:accent2>
        <a:srgbClr val="872241"/>
      </a:accent2>
      <a:accent3>
        <a:srgbClr val="BC6925"/>
      </a:accent3>
      <a:accent4>
        <a:srgbClr val="0F6087"/>
      </a:accent4>
      <a:accent5>
        <a:srgbClr val="87AB29"/>
      </a:accent5>
      <a:accent6>
        <a:srgbClr val="A90E42"/>
      </a:accent6>
      <a:hlink>
        <a:srgbClr val="737472"/>
      </a:hlink>
      <a:folHlink>
        <a:srgbClr val="878886"/>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Theme pval v9" id="{620D6377-C86E-448C-A222-1979505C3E47}" vid="{56F93CE8-8885-4BBD-B3DD-B025C6F0AECB}"/>
    </a:ext>
  </a:extLst>
</a:theme>
</file>

<file path=ppt/theme/theme4.xml><?xml version="1.0" encoding="utf-8"?>
<a:theme xmlns:a="http://schemas.openxmlformats.org/drawingml/2006/main" name="6_Thème Office">
  <a:themeElements>
    <a:clrScheme name="Pval">
      <a:dk1>
        <a:srgbClr val="3C3C3B"/>
      </a:dk1>
      <a:lt1>
        <a:sysClr val="window" lastClr="FFFFFF"/>
      </a:lt1>
      <a:dk2>
        <a:srgbClr val="30284E"/>
      </a:dk2>
      <a:lt2>
        <a:srgbClr val="EEECE1"/>
      </a:lt2>
      <a:accent1>
        <a:srgbClr val="3D295D"/>
      </a:accent1>
      <a:accent2>
        <a:srgbClr val="872241"/>
      </a:accent2>
      <a:accent3>
        <a:srgbClr val="BC6925"/>
      </a:accent3>
      <a:accent4>
        <a:srgbClr val="0F6087"/>
      </a:accent4>
      <a:accent5>
        <a:srgbClr val="87AB29"/>
      </a:accent5>
      <a:accent6>
        <a:srgbClr val="A90E42"/>
      </a:accent6>
      <a:hlink>
        <a:srgbClr val="737472"/>
      </a:hlink>
      <a:folHlink>
        <a:srgbClr val="878886"/>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Theme pval v9" id="{620D6377-C86E-448C-A222-1979505C3E47}" vid="{56F93CE8-8885-4BBD-B3DD-B025C6F0AECB}"/>
    </a:ext>
  </a:extLst>
</a:theme>
</file>

<file path=ppt/theme/theme5.xml><?xml version="1.0" encoding="utf-8"?>
<a:theme xmlns:a="http://schemas.openxmlformats.org/drawingml/2006/main" name="7_Thème Office">
  <a:themeElements>
    <a:clrScheme name="Pval">
      <a:dk1>
        <a:srgbClr val="3C3C3B"/>
      </a:dk1>
      <a:lt1>
        <a:sysClr val="window" lastClr="FFFFFF"/>
      </a:lt1>
      <a:dk2>
        <a:srgbClr val="30284E"/>
      </a:dk2>
      <a:lt2>
        <a:srgbClr val="EEECE1"/>
      </a:lt2>
      <a:accent1>
        <a:srgbClr val="3D295D"/>
      </a:accent1>
      <a:accent2>
        <a:srgbClr val="872241"/>
      </a:accent2>
      <a:accent3>
        <a:srgbClr val="BC6925"/>
      </a:accent3>
      <a:accent4>
        <a:srgbClr val="0F6087"/>
      </a:accent4>
      <a:accent5>
        <a:srgbClr val="87AB29"/>
      </a:accent5>
      <a:accent6>
        <a:srgbClr val="A90E42"/>
      </a:accent6>
      <a:hlink>
        <a:srgbClr val="737472"/>
      </a:hlink>
      <a:folHlink>
        <a:srgbClr val="878886"/>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Theme pval v9" id="{620D6377-C86E-448C-A222-1979505C3E47}" vid="{56F93CE8-8885-4BBD-B3DD-B025C6F0AECB}"/>
    </a:ext>
  </a:extLst>
</a:theme>
</file>

<file path=ppt/theme/theme6.xml><?xml version="1.0" encoding="utf-8"?>
<a:theme xmlns:a="http://schemas.openxmlformats.org/drawingml/2006/main" name="12_Thème Office">
  <a:themeElements>
    <a:clrScheme name="Pval">
      <a:dk1>
        <a:srgbClr val="3C3C3B"/>
      </a:dk1>
      <a:lt1>
        <a:sysClr val="window" lastClr="FFFFFF"/>
      </a:lt1>
      <a:dk2>
        <a:srgbClr val="30284E"/>
      </a:dk2>
      <a:lt2>
        <a:srgbClr val="EEECE1"/>
      </a:lt2>
      <a:accent1>
        <a:srgbClr val="3D295D"/>
      </a:accent1>
      <a:accent2>
        <a:srgbClr val="872241"/>
      </a:accent2>
      <a:accent3>
        <a:srgbClr val="BC6925"/>
      </a:accent3>
      <a:accent4>
        <a:srgbClr val="0F6087"/>
      </a:accent4>
      <a:accent5>
        <a:srgbClr val="87AB29"/>
      </a:accent5>
      <a:accent6>
        <a:srgbClr val="A90E42"/>
      </a:accent6>
      <a:hlink>
        <a:srgbClr val="737472"/>
      </a:hlink>
      <a:folHlink>
        <a:srgbClr val="878886"/>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Theme pval v9" id="{620D6377-C86E-448C-A222-1979505C3E47}" vid="{56F93CE8-8885-4BBD-B3DD-B025C6F0AECB}"/>
    </a:ext>
  </a:extLst>
</a:theme>
</file>

<file path=ppt/theme/theme7.xml><?xml version="1.0" encoding="utf-8"?>
<a:theme xmlns:a="http://schemas.openxmlformats.org/drawingml/2006/main" name="10_Thème Office">
  <a:themeElements>
    <a:clrScheme name="Pval">
      <a:dk1>
        <a:srgbClr val="3C3C3B"/>
      </a:dk1>
      <a:lt1>
        <a:sysClr val="window" lastClr="FFFFFF"/>
      </a:lt1>
      <a:dk2>
        <a:srgbClr val="30284E"/>
      </a:dk2>
      <a:lt2>
        <a:srgbClr val="EEECE1"/>
      </a:lt2>
      <a:accent1>
        <a:srgbClr val="3D295D"/>
      </a:accent1>
      <a:accent2>
        <a:srgbClr val="872241"/>
      </a:accent2>
      <a:accent3>
        <a:srgbClr val="BC6925"/>
      </a:accent3>
      <a:accent4>
        <a:srgbClr val="0F6087"/>
      </a:accent4>
      <a:accent5>
        <a:srgbClr val="87AB29"/>
      </a:accent5>
      <a:accent6>
        <a:srgbClr val="A90E42"/>
      </a:accent6>
      <a:hlink>
        <a:srgbClr val="737472"/>
      </a:hlink>
      <a:folHlink>
        <a:srgbClr val="878886"/>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Theme pval v9" id="{620D6377-C86E-448C-A222-1979505C3E47}" vid="{56F93CE8-8885-4BBD-B3DD-B025C6F0AECB}"/>
    </a:ext>
  </a:extLst>
</a:theme>
</file>

<file path=ppt/theme/theme8.xml><?xml version="1.0" encoding="utf-8"?>
<a:theme xmlns:a="http://schemas.openxmlformats.org/drawingml/2006/main" name="Slides P-VAL">
  <a:themeElements>
    <a:clrScheme name="Slides P-VAL 1">
      <a:dk1>
        <a:srgbClr val="00477D"/>
      </a:dk1>
      <a:lt1>
        <a:srgbClr val="FFFFFF"/>
      </a:lt1>
      <a:dk2>
        <a:srgbClr val="00B2CF"/>
      </a:dk2>
      <a:lt2>
        <a:srgbClr val="CCDAE5"/>
      </a:lt2>
      <a:accent1>
        <a:srgbClr val="EA3B32"/>
      </a:accent1>
      <a:accent2>
        <a:srgbClr val="A9958E"/>
      </a:accent2>
      <a:accent3>
        <a:srgbClr val="FFFFFF"/>
      </a:accent3>
      <a:accent4>
        <a:srgbClr val="003B6A"/>
      </a:accent4>
      <a:accent5>
        <a:srgbClr val="F3AFAD"/>
      </a:accent5>
      <a:accent6>
        <a:srgbClr val="998780"/>
      </a:accent6>
      <a:hlink>
        <a:srgbClr val="89BF45"/>
      </a:hlink>
      <a:folHlink>
        <a:srgbClr val="000000"/>
      </a:folHlink>
    </a:clrScheme>
    <a:fontScheme name="Slides P-VAL">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rgbClr val="00477D"/>
          </a:solidFill>
          <a:prstDash val="solid"/>
          <a:round/>
          <a:headEnd type="none" w="med" len="med"/>
          <a:tailEnd type="none" w="med" len="med"/>
        </a:ln>
        <a:effectLst/>
      </a:spPr>
      <a:bodyPr vert="horz" wrap="square" lIns="90000" tIns="46800" rIns="90000" bIns="4680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
            <a:schemeClr val="bg1"/>
          </a:buClr>
          <a:buSzPct val="100000"/>
          <a:buFontTx/>
          <a:buNone/>
          <a:tabLst/>
          <a:defRPr kumimoji="1" lang="en-US" sz="1400" b="1" i="0" u="none" strike="noStrike" cap="none" normalizeH="0" baseline="0" smtClean="0">
            <a:ln>
              <a:noFill/>
            </a:ln>
            <a:solidFill>
              <a:srgbClr val="00477D"/>
            </a:solidFill>
            <a:effectLst/>
            <a:latin typeface="Tahoma" pitchFamily="34" charset="0"/>
          </a:defRPr>
        </a:defPPr>
      </a:lstStyle>
    </a:spDef>
    <a:lnDef>
      <a:spPr bwMode="auto">
        <a:xfrm>
          <a:off x="0" y="0"/>
          <a:ext cx="1" cy="1"/>
        </a:xfrm>
        <a:custGeom>
          <a:avLst/>
          <a:gdLst/>
          <a:ahLst/>
          <a:cxnLst/>
          <a:rect l="0" t="0" r="0" b="0"/>
          <a:pathLst/>
        </a:custGeom>
        <a:solidFill>
          <a:srgbClr val="FFFFFF"/>
        </a:solidFill>
        <a:ln w="9525" cap="flat" cmpd="sng" algn="ctr">
          <a:solidFill>
            <a:srgbClr val="00477D"/>
          </a:solidFill>
          <a:prstDash val="solid"/>
          <a:round/>
          <a:headEnd type="none" w="med" len="med"/>
          <a:tailEnd type="none" w="med" len="med"/>
        </a:ln>
        <a:effectLst/>
      </a:spPr>
      <a:bodyPr vert="horz" wrap="square" lIns="90000" tIns="46800" rIns="90000" bIns="4680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
            <a:schemeClr val="bg1"/>
          </a:buClr>
          <a:buSzPct val="100000"/>
          <a:buFontTx/>
          <a:buNone/>
          <a:tabLst/>
          <a:defRPr kumimoji="1" lang="en-US" sz="1400" b="1" i="0" u="none" strike="noStrike" cap="none" normalizeH="0" baseline="0" smtClean="0">
            <a:ln>
              <a:noFill/>
            </a:ln>
            <a:solidFill>
              <a:srgbClr val="00477D"/>
            </a:solidFill>
            <a:effectLst/>
            <a:latin typeface="Tahoma" pitchFamily="34" charset="0"/>
          </a:defRPr>
        </a:defPPr>
      </a:lstStyle>
    </a:lnDef>
  </a:objectDefaults>
  <a:extraClrSchemeLst>
    <a:extraClrScheme>
      <a:clrScheme name="Slides P-VAL 1">
        <a:dk1>
          <a:srgbClr val="00477D"/>
        </a:dk1>
        <a:lt1>
          <a:srgbClr val="FFFFFF"/>
        </a:lt1>
        <a:dk2>
          <a:srgbClr val="00B2CF"/>
        </a:dk2>
        <a:lt2>
          <a:srgbClr val="CCDAE5"/>
        </a:lt2>
        <a:accent1>
          <a:srgbClr val="EA3B32"/>
        </a:accent1>
        <a:accent2>
          <a:srgbClr val="A9958E"/>
        </a:accent2>
        <a:accent3>
          <a:srgbClr val="FFFFFF"/>
        </a:accent3>
        <a:accent4>
          <a:srgbClr val="003B6A"/>
        </a:accent4>
        <a:accent5>
          <a:srgbClr val="F3AFAD"/>
        </a:accent5>
        <a:accent6>
          <a:srgbClr val="998780"/>
        </a:accent6>
        <a:hlink>
          <a:srgbClr val="89BF45"/>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Modèle PVAL 2010">
  <a:themeElements>
    <a:clrScheme name="Slides P-VAL 1">
      <a:dk1>
        <a:srgbClr val="00477D"/>
      </a:dk1>
      <a:lt1>
        <a:srgbClr val="FFFFFF"/>
      </a:lt1>
      <a:dk2>
        <a:srgbClr val="00B2CF"/>
      </a:dk2>
      <a:lt2>
        <a:srgbClr val="CCDAE5"/>
      </a:lt2>
      <a:accent1>
        <a:srgbClr val="EA3B32"/>
      </a:accent1>
      <a:accent2>
        <a:srgbClr val="A9958E"/>
      </a:accent2>
      <a:accent3>
        <a:srgbClr val="FFFFFF"/>
      </a:accent3>
      <a:accent4>
        <a:srgbClr val="003B6A"/>
      </a:accent4>
      <a:accent5>
        <a:srgbClr val="F3AFAD"/>
      </a:accent5>
      <a:accent6>
        <a:srgbClr val="998780"/>
      </a:accent6>
      <a:hlink>
        <a:srgbClr val="89BF45"/>
      </a:hlink>
      <a:folHlink>
        <a:srgbClr val="000000"/>
      </a:folHlink>
    </a:clrScheme>
    <a:fontScheme name="Slides P-VAL">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rgbClr val="00477D"/>
          </a:solidFill>
          <a:prstDash val="solid"/>
          <a:round/>
          <a:headEnd type="none" w="med" len="med"/>
          <a:tailEnd type="none" w="med" len="med"/>
        </a:ln>
        <a:effectLst/>
      </a:spPr>
      <a:bodyPr vert="horz" wrap="square" lIns="90000" tIns="46800" rIns="90000" bIns="4680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
            <a:schemeClr val="bg1"/>
          </a:buClr>
          <a:buSzPct val="100000"/>
          <a:buFontTx/>
          <a:buNone/>
          <a:tabLst/>
          <a:defRPr kumimoji="1" lang="en-US" sz="1400" b="1" i="0" u="none" strike="noStrike" cap="none" normalizeH="0" baseline="0" smtClean="0">
            <a:ln>
              <a:noFill/>
            </a:ln>
            <a:solidFill>
              <a:srgbClr val="00477D"/>
            </a:solidFill>
            <a:effectLst/>
            <a:latin typeface="Tahoma" pitchFamily="34" charset="0"/>
          </a:defRPr>
        </a:defPPr>
      </a:lstStyle>
    </a:spDef>
    <a:lnDef>
      <a:spPr bwMode="auto">
        <a:xfrm>
          <a:off x="0" y="0"/>
          <a:ext cx="1" cy="1"/>
        </a:xfrm>
        <a:custGeom>
          <a:avLst/>
          <a:gdLst/>
          <a:ahLst/>
          <a:cxnLst/>
          <a:rect l="0" t="0" r="0" b="0"/>
          <a:pathLst/>
        </a:custGeom>
        <a:solidFill>
          <a:srgbClr val="FFFFFF"/>
        </a:solidFill>
        <a:ln w="9525" cap="flat" cmpd="sng" algn="ctr">
          <a:solidFill>
            <a:srgbClr val="00477D"/>
          </a:solidFill>
          <a:prstDash val="solid"/>
          <a:round/>
          <a:headEnd type="none" w="med" len="med"/>
          <a:tailEnd type="none" w="med" len="med"/>
        </a:ln>
        <a:effectLst/>
      </a:spPr>
      <a:bodyPr vert="horz" wrap="square" lIns="90000" tIns="46800" rIns="90000" bIns="4680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
            <a:schemeClr val="bg1"/>
          </a:buClr>
          <a:buSzPct val="100000"/>
          <a:buFontTx/>
          <a:buNone/>
          <a:tabLst/>
          <a:defRPr kumimoji="1" lang="en-US" sz="1400" b="1" i="0" u="none" strike="noStrike" cap="none" normalizeH="0" baseline="0" smtClean="0">
            <a:ln>
              <a:noFill/>
            </a:ln>
            <a:solidFill>
              <a:srgbClr val="00477D"/>
            </a:solidFill>
            <a:effectLst/>
            <a:latin typeface="Tahoma" pitchFamily="34" charset="0"/>
          </a:defRPr>
        </a:defPPr>
      </a:lstStyle>
    </a:lnDef>
  </a:objectDefaults>
  <a:extraClrSchemeLst>
    <a:extraClrScheme>
      <a:clrScheme name="Slides P-VAL 1">
        <a:dk1>
          <a:srgbClr val="00477D"/>
        </a:dk1>
        <a:lt1>
          <a:srgbClr val="FFFFFF"/>
        </a:lt1>
        <a:dk2>
          <a:srgbClr val="00B2CF"/>
        </a:dk2>
        <a:lt2>
          <a:srgbClr val="CCDAE5"/>
        </a:lt2>
        <a:accent1>
          <a:srgbClr val="EA3B32"/>
        </a:accent1>
        <a:accent2>
          <a:srgbClr val="A9958E"/>
        </a:accent2>
        <a:accent3>
          <a:srgbClr val="FFFFFF"/>
        </a:accent3>
        <a:accent4>
          <a:srgbClr val="003B6A"/>
        </a:accent4>
        <a:accent5>
          <a:srgbClr val="F3AFAD"/>
        </a:accent5>
        <a:accent6>
          <a:srgbClr val="998780"/>
        </a:accent6>
        <a:hlink>
          <a:srgbClr val="89BF45"/>
        </a:hlink>
        <a:folHlink>
          <a:srgbClr val="0000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1406 Theme pval v9</Template>
  <TotalTime>2683</TotalTime>
  <Words>197</Words>
  <Application>Microsoft Office PowerPoint</Application>
  <PresentationFormat>On-screen Show (4:3)</PresentationFormat>
  <Paragraphs>91</Paragraphs>
  <Slides>9</Slides>
  <Notes>1</Notes>
  <HiddenSlides>0</HiddenSlides>
  <MMClips>0</MMClips>
  <ScaleCrop>false</ScaleCrop>
  <HeadingPairs>
    <vt:vector size="6" baseType="variant">
      <vt:variant>
        <vt:lpstr>Theme</vt:lpstr>
      </vt:variant>
      <vt:variant>
        <vt:i4>13</vt:i4>
      </vt:variant>
      <vt:variant>
        <vt:lpstr>Embedded OLE Servers</vt:lpstr>
      </vt:variant>
      <vt:variant>
        <vt:i4>1</vt:i4>
      </vt:variant>
      <vt:variant>
        <vt:lpstr>Slide Titles</vt:lpstr>
      </vt:variant>
      <vt:variant>
        <vt:i4>9</vt:i4>
      </vt:variant>
    </vt:vector>
  </HeadingPairs>
  <TitlesOfParts>
    <vt:vector size="23" baseType="lpstr">
      <vt:lpstr>3_Thème Office</vt:lpstr>
      <vt:lpstr>4_Thème Office</vt:lpstr>
      <vt:lpstr>5_Thème Office</vt:lpstr>
      <vt:lpstr>6_Thème Office</vt:lpstr>
      <vt:lpstr>7_Thème Office</vt:lpstr>
      <vt:lpstr>12_Thème Office</vt:lpstr>
      <vt:lpstr>10_Thème Office</vt:lpstr>
      <vt:lpstr>Slides P-VAL</vt:lpstr>
      <vt:lpstr>Modèle PVAL 2010</vt:lpstr>
      <vt:lpstr>8_Thème Office</vt:lpstr>
      <vt:lpstr>9_Thème Office</vt:lpstr>
      <vt:lpstr>1_Modèle PVAL 2010</vt:lpstr>
      <vt:lpstr>1006 Modèle PVAL 2010</vt:lpstr>
      <vt:lpstr>Image bitmap</vt:lpstr>
      <vt:lpstr>Projet Final – formation Alten</vt:lpstr>
      <vt:lpstr>Sommaire</vt:lpstr>
      <vt:lpstr>PowerPoint Presentation</vt:lpstr>
      <vt:lpstr>PowerPoint Presentation</vt:lpstr>
      <vt:lpstr>PowerPoint Presentation</vt:lpstr>
      <vt:lpstr>PowerPoint Presentation</vt:lpstr>
      <vt:lpstr>PowerPoint Presentation</vt:lpstr>
      <vt:lpstr>PowerPoint Presentation</vt:lpstr>
      <vt:lpstr>Fonctionnalités</vt:lpstr>
    </vt:vector>
  </TitlesOfParts>
  <Company>dojo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Camille Tanazacq</dc:creator>
  <cp:lastModifiedBy>cedri</cp:lastModifiedBy>
  <cp:revision>280</cp:revision>
  <cp:lastPrinted>2014-07-07T10:01:53Z</cp:lastPrinted>
  <dcterms:created xsi:type="dcterms:W3CDTF">2014-06-30T14:44:51Z</dcterms:created>
  <dcterms:modified xsi:type="dcterms:W3CDTF">2022-01-12T12:43:16Z</dcterms:modified>
</cp:coreProperties>
</file>