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856F-7FA8-4B12-9CC6-F18C0E094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E98C-0D01-41AE-8060-93CE8CF1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31F6-A71D-416A-B205-56AF3A0D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7BA8-6014-4012-B9EF-C7CBA2FF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E92E-9D44-4DEF-A9D7-4DA3D28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6BC-D67B-4C9B-8CC9-7DE88F2F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F450-5E78-47FD-8A7C-4ED1576C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382B-2F64-446B-A2B1-34C7DF5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15CC-EFBD-42BF-8C5D-0A301F6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9F3-7497-4242-97CF-1FA74EA9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E6FED-0837-4A22-842B-2C7DD74E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5BE0-B929-4F2E-A0A7-A67FE58F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B255-2C93-4128-8246-177B533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84D7-4264-4943-B400-8FA9BA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8FCC-CB82-4863-8DED-81B013F1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310-AFB0-4AFE-82C9-E54461B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F573-5F07-426E-B23E-197752E3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34A4-84BF-457F-B6AC-302EA1B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0B4A-9C4B-44DC-B8CC-00ABA492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BF19-B245-4780-90F7-A994322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36D5-E416-4F62-B0E1-B8702F5A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A1B7-90F3-4E10-A835-1B729C98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2BC4-AE31-4C13-84AE-F9432DB9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749-ADA2-4BB7-950C-ACAF43E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AA09-CEF7-4B7D-9F6F-55CBDB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B0B-5693-411B-8893-20D4103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E6FE-763A-4031-BCA7-F1F4FC44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6DC99-26B7-4DFE-BEC6-DFB90253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3DD9-F703-4FA1-9CD4-39726A99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6153-7853-496A-BC45-0782B9D1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514D-2FCB-4EFB-8B14-D7FFE92D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56B9-4888-419F-B9F2-51C3627A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404B-65C6-4F30-98D8-C1F00E39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55B2E-9AC3-438B-84E2-49FEA7B8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7875A-80D1-41C7-A015-AE2477F5E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6D51-080A-4BBC-8E6D-F5E0E442D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8B4B9-4B90-4928-B338-DD8977C1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1A3BF-F40E-40EE-8B20-0BED737F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1D477-B433-47F5-9F2F-EA89B27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B809-910A-4143-94A3-429F59D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9C5E1-1E56-4166-A2BE-439CAD44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BE159-9E15-406D-8278-21962B53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2F2B-4F4B-43D0-9F36-9A90A585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24BAB-3792-4F46-A0CE-638D55D3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B85FF-BACF-494A-8EC2-DE76700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2E54-8F70-4BC1-BF82-05D229A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50E-8C8A-4AAF-BFA2-63B87D0C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ED3E-0D1A-49C6-81F7-5EAA0132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85F9-4C9A-4C9A-A5DB-DAF0CF01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B28-1E2F-4B54-ADDB-79CD46B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47FD-80DD-4576-A827-3383EBB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FA1-3B51-4ADD-A859-6801148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5074-5ADA-40AB-9C29-0A37BDFE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AF1F-5614-490F-9681-B38F9B54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A769-0A57-49AB-86B4-D82E5D90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3EC7-8C05-4BC1-9C15-F44F500D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5F23-203F-4D62-9CED-5369160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1DD-3D0A-49AB-AC2B-4E521DC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39B3-F755-48A9-B158-C4B4B2BE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4DA-B75D-48AF-BFFE-9915389E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9400-D391-4151-BCDF-1E6C9DCA2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02F3-80E0-4C2D-AD48-BBC942DF097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9716-0388-48BB-BF10-995F0CB35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3474-B73D-41F6-9E81-C41C5E1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github.com/ImperativeProgramming/Practices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gear-wheels-steampunk-rusty-112751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room_manageme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E368-1885-428E-8860-61E6D43DB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5442A-21D6-4158-A9E8-951B59A3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2019-2020 Spring Semester</a:t>
            </a:r>
          </a:p>
          <a:p>
            <a:endParaRPr lang="en-US" dirty="0"/>
          </a:p>
          <a:p>
            <a:r>
              <a:rPr lang="en-US" dirty="0"/>
              <a:t>Charles Ferrari</a:t>
            </a:r>
          </a:p>
          <a:p>
            <a:r>
              <a:rPr lang="en-US" dirty="0"/>
              <a:t>ferrari (at) caesar.elte.hu</a:t>
            </a:r>
          </a:p>
        </p:txBody>
      </p:sp>
    </p:spTree>
    <p:extLst>
      <p:ext uri="{BB962C8B-B14F-4D97-AF65-F5344CB8AC3E}">
        <p14:creationId xmlns:p14="http://schemas.microsoft.com/office/powerpoint/2010/main" val="86086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B1B2-356D-4DCA-97C2-D3C547EA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BB70-F72F-40CC-811A-E330B73F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like to do anything on a Cloud VM?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D9F08-2B26-4F32-BCC3-20369444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2510423"/>
            <a:ext cx="653506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9A68-2B2B-4A6D-A34F-06D5E910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71CA-ECED-4CDB-8D34-25CDA53F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like to containerize your application?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18A3E-2CA0-4072-B2DA-924008C5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44" y="2762871"/>
            <a:ext cx="38391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B20C-E4CD-429E-AD9B-57AD83F8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55B4-48F6-48C3-8451-D7650A42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life easier?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0893-8194-4F6D-96EC-59AA6456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586237"/>
            <a:ext cx="69827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4753-A3F2-41F2-A489-438F4356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18C7-AE3B-48F1-A8AA-F7F5D331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script for the noob colleague (and avoid being the noob colleague)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ADCD-09EE-473C-A908-93E2374C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2826397"/>
            <a:ext cx="423921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8EA5-1407-402F-982E-2239C757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FE4-9292-4DE1-9DAD-E39A1742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copy and paste with no clue of your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4C770-E79B-482B-9621-3ABE0316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2843845"/>
            <a:ext cx="883090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D064-3D98-4266-972F-7962E6C6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3086-1247-43F9-9DEA-816F9274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and official dates will be informed on the GitHub repo for the course: </a:t>
            </a:r>
            <a:r>
              <a:rPr lang="en-US" dirty="0">
                <a:hlinkClick r:id="rId2"/>
              </a:rPr>
              <a:t>https://github.com/ImperativeProgramming/Practices2020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Students can apply for Github student package here: </a:t>
            </a:r>
            <a:r>
              <a:rPr lang="en-US" dirty="0">
                <a:hlinkClick r:id="rId3"/>
              </a:rPr>
              <a:t>https://education.github.com/pack</a:t>
            </a:r>
            <a:endParaRPr lang="en-US" dirty="0"/>
          </a:p>
        </p:txBody>
      </p:sp>
      <p:pic>
        <p:nvPicPr>
          <p:cNvPr id="1026" name="Picture 2" descr="Resultado de imagem para github logo">
            <a:extLst>
              <a:ext uri="{FF2B5EF4-FFF2-40B4-BE49-F238E27FC236}">
                <a16:creationId xmlns:a16="http://schemas.microsoft.com/office/drawing/2014/main" id="{BCF6386D-4C4C-47BD-805A-FD899347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84" y="4401274"/>
            <a:ext cx="1910626" cy="19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D094-792E-46CB-927D-7F2B4364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C661-BAE3-4377-B0B9-497994C8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free to use your computer during classes</a:t>
            </a:r>
          </a:p>
          <a:p>
            <a:pPr lvl="1"/>
            <a:r>
              <a:rPr lang="en-US" dirty="0"/>
              <a:t>Buuuut, exams must be done on lab machines (so use them every now and then);</a:t>
            </a:r>
          </a:p>
          <a:p>
            <a:r>
              <a:rPr lang="en-US" dirty="0"/>
              <a:t>It’s recommended to save the class files into your own GitHub repository;</a:t>
            </a:r>
          </a:p>
          <a:p>
            <a:r>
              <a:rPr lang="en-US" dirty="0"/>
              <a:t>You can use Lovarda lab to practice out of class;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wheel&#10;&#10;Description automatically generated">
            <a:extLst>
              <a:ext uri="{FF2B5EF4-FFF2-40B4-BE49-F238E27FC236}">
                <a16:creationId xmlns:a16="http://schemas.microsoft.com/office/drawing/2014/main" id="{0A79AE1F-26BD-41E7-A019-91DE9BB8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81461" y="3928102"/>
            <a:ext cx="33337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6E9-94C0-4E03-9246-73DCBFC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the 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E696-BCD2-4FE2-972E-72C4C8B2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Do`s: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Contact via Uni e-mails (the ones w/ .elte.hu)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Come a little early or stay a little late in the classroom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Book an appointment for consultation</a:t>
            </a:r>
          </a:p>
          <a:p>
            <a:pPr marL="0" indent="0" algn="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Don’t’s: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Send Personal e-mails (e.g. Gmail)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Show up in the teacher office without appointment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Send repeated e-mails every 3 minutes</a:t>
            </a:r>
          </a:p>
          <a:p>
            <a:pPr lvl="2"/>
            <a:r>
              <a:rPr lang="en-US" dirty="0"/>
              <a:t>Notice: Your e-mail may be simply filtered straight to trash folder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Contact teachers on social media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Stop me in a party to ask class things</a:t>
            </a:r>
          </a:p>
        </p:txBody>
      </p:sp>
      <p:pic>
        <p:nvPicPr>
          <p:cNvPr id="4098" name="Picture 2" descr="Resultado de imagem para no facebook">
            <a:extLst>
              <a:ext uri="{FF2B5EF4-FFF2-40B4-BE49-F238E27FC236}">
                <a16:creationId xmlns:a16="http://schemas.microsoft.com/office/drawing/2014/main" id="{C046A294-0F07-4E5F-8A37-05C7274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268" y="4057674"/>
            <a:ext cx="1915607" cy="19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9378704-1106-4587-B142-8B11C072D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9" r="26356"/>
          <a:stretch/>
        </p:blipFill>
        <p:spPr>
          <a:xfrm>
            <a:off x="8510319" y="1350014"/>
            <a:ext cx="2488556" cy="2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6E9-94C0-4E03-9246-73DCBFC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the 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E696-BCD2-4FE2-972E-72C4C8B2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Resultado de imagem para no facebook">
            <a:extLst>
              <a:ext uri="{FF2B5EF4-FFF2-40B4-BE49-F238E27FC236}">
                <a16:creationId xmlns:a16="http://schemas.microsoft.com/office/drawing/2014/main" id="{C046A294-0F07-4E5F-8A37-05C7274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65" y="107065"/>
            <a:ext cx="6643869" cy="66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2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D84B-F37E-4EFC-BA74-24064D67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(TBC)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0AB1-16FD-41C3-8799-D4F12ECF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Class Exercises</a:t>
            </a:r>
          </a:p>
          <a:p>
            <a:pPr lvl="1"/>
            <a:r>
              <a:rPr lang="en-US" dirty="0"/>
              <a:t>Hackerrank challenges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Homeworks</a:t>
            </a:r>
          </a:p>
          <a:p>
            <a:r>
              <a:rPr lang="en-US" dirty="0"/>
              <a:t>30% Practice Exam</a:t>
            </a:r>
          </a:p>
          <a:p>
            <a:r>
              <a:rPr lang="en-US" dirty="0"/>
              <a:t>40% Lecture Exam</a:t>
            </a:r>
          </a:p>
          <a:p>
            <a:endParaRPr lang="en-US" dirty="0"/>
          </a:p>
          <a:p>
            <a:r>
              <a:rPr lang="en-US" dirty="0"/>
              <a:t>Lecture and practice exams will be done together in the same date during exam period.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A9F8-835D-441C-A4E7-26AA8F8B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Class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50F7-CAFC-45C9-AAFF-B9F51A1E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3 Unjustified absences;</a:t>
            </a:r>
          </a:p>
          <a:p>
            <a:r>
              <a:rPr lang="en-US" sz="2400" dirty="0"/>
              <a:t>You are responsible for your agenda;</a:t>
            </a:r>
          </a:p>
          <a:p>
            <a:r>
              <a:rPr lang="en-US" sz="2400" dirty="0"/>
              <a:t>Exam period is still academic period;</a:t>
            </a:r>
          </a:p>
          <a:p>
            <a:r>
              <a:rPr lang="en-US" sz="2400" dirty="0"/>
              <a:t>If a trip home or a leisure trip is booked in the period of class, that’s totally under the responsibility of the student no teacher will adapt calendar or make new exams for it.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71B75EA7-8A4C-46C8-8A2F-FF2D00ED7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65" r="17775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0DCEA-31A3-47FF-AA55-E65DA6C24C14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Classroom_manag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7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D094-792E-46CB-927D-7F2B4364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C661-BAE3-4377-B0B9-497994C8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proficient on using the command line to pass this course;</a:t>
            </a:r>
          </a:p>
          <a:p>
            <a:endParaRPr lang="en-US" dirty="0"/>
          </a:p>
          <a:p>
            <a:r>
              <a:rPr lang="en-US" dirty="0"/>
              <a:t>Assignments and Exams MUST run on command line to be considered;</a:t>
            </a:r>
          </a:p>
          <a:p>
            <a:endParaRPr lang="en-US" dirty="0"/>
          </a:p>
          <a:p>
            <a:r>
              <a:rPr lang="en-US" dirty="0"/>
              <a:t>Command line is cool and I’ll show you why…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Resultado de imagem para command line icon">
            <a:extLst>
              <a:ext uri="{FF2B5EF4-FFF2-40B4-BE49-F238E27FC236}">
                <a16:creationId xmlns:a16="http://schemas.microsoft.com/office/drawing/2014/main" id="{49A2C531-62FE-4468-BA37-8EA4F7A9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587" y="4400166"/>
            <a:ext cx="1960232" cy="19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853B-1AB5-45EC-9B2F-2661E05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8D62-DCE3-4463-8675-AEE23E8C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Platform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E6FAD-F34A-4187-BE58-404B91B0D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58"/>
          <a:stretch/>
        </p:blipFill>
        <p:spPr>
          <a:xfrm>
            <a:off x="2452572" y="2595797"/>
            <a:ext cx="7286855" cy="29778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91DEEC-F0C9-4CED-BB11-3F32DED67105}"/>
              </a:ext>
            </a:extLst>
          </p:cNvPr>
          <p:cNvSpPr/>
          <p:nvPr/>
        </p:nvSpPr>
        <p:spPr>
          <a:xfrm>
            <a:off x="8284652" y="2324155"/>
            <a:ext cx="714386" cy="820452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6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Imperative Programming</vt:lpstr>
      <vt:lpstr>The main Channel</vt:lpstr>
      <vt:lpstr>Gears</vt:lpstr>
      <vt:lpstr>Interaction With the Teachers</vt:lpstr>
      <vt:lpstr>Interaction With the Teachers</vt:lpstr>
      <vt:lpstr>Grade (TBC)</vt:lpstr>
      <vt:lpstr>Class Presence</vt:lpstr>
      <vt:lpstr>Command Line thing</vt:lpstr>
      <vt:lpstr>Why Command Line?</vt:lpstr>
      <vt:lpstr>Why Command Line?</vt:lpstr>
      <vt:lpstr>Why Command Line?</vt:lpstr>
      <vt:lpstr>Why Command Line?</vt:lpstr>
      <vt:lpstr>Why Command Line?</vt:lpstr>
      <vt:lpstr>Why Command 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Programming</dc:title>
  <dc:creator>Charles José Ferrari</dc:creator>
  <cp:lastModifiedBy>Charles José Ferrari</cp:lastModifiedBy>
  <cp:revision>6</cp:revision>
  <dcterms:created xsi:type="dcterms:W3CDTF">2020-02-17T14:10:39Z</dcterms:created>
  <dcterms:modified xsi:type="dcterms:W3CDTF">2020-02-17T14:17:26Z</dcterms:modified>
</cp:coreProperties>
</file>