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08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856F-7FA8-4B12-9CC6-F18C0E094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7E98C-0D01-41AE-8060-93CE8CF1A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931F6-A71D-416A-B205-56AF3A0D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02F3-80E0-4C2D-AD48-BBC942DF097B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17BA8-6014-4012-B9EF-C7CBA2FF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5E92E-9D44-4DEF-A9D7-4DA3D286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292-BE3B-4C3E-BCCD-08B17895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4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26BC-D67B-4C9B-8CC9-7DE88F2F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9F450-5E78-47FD-8A7C-4ED1576C9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7382B-2F64-446B-A2B1-34C7DF5F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02F3-80E0-4C2D-AD48-BBC942DF097B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215CC-EFBD-42BF-8C5D-0A301F6E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129F3-7497-4242-97CF-1FA74EA9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292-BE3B-4C3E-BCCD-08B17895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80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E6FED-0837-4A22-842B-2C7DD74E7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85BE0-B929-4F2E-A0A7-A67FE58F6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DB255-2C93-4128-8246-177B5336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02F3-80E0-4C2D-AD48-BBC942DF097B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F84D7-4264-4943-B400-8FA9BA1A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08FCC-CB82-4863-8DED-81B013F1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292-BE3B-4C3E-BCCD-08B17895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D310-AFB0-4AFE-82C9-E54461BB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FF573-5F07-426E-B23E-197752E3F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534A4-84BF-457F-B6AC-302EA1B5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02F3-80E0-4C2D-AD48-BBC942DF097B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90B4A-9C4B-44DC-B8CC-00ABA492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5BF19-B245-4780-90F7-A9943227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292-BE3B-4C3E-BCCD-08B17895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6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36D5-E416-4F62-B0E1-B8702F5A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5A1B7-90F3-4E10-A835-1B729C98A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62BC4-AE31-4C13-84AE-F9432DB9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02F3-80E0-4C2D-AD48-BBC942DF097B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ED749-ADA2-4BB7-950C-ACAF43EF5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FAA09-CEF7-4B7D-9F6F-55CBDBE5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292-BE3B-4C3E-BCCD-08B17895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9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2B0B-5693-411B-8893-20D41037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E6FE-763A-4031-BCA7-F1F4FC447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6DC99-26B7-4DFE-BEC6-DFB902537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63DD9-F703-4FA1-9CD4-39726A99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02F3-80E0-4C2D-AD48-BBC942DF097B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E6153-7853-496A-BC45-0782B9D1A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1514D-2FCB-4EFB-8B14-D7FFE92D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292-BE3B-4C3E-BCCD-08B17895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6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56B9-4888-419F-B9F2-51C3627AA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6404B-65C6-4F30-98D8-C1F00E394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55B2E-9AC3-438B-84E2-49FEA7B88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7875A-80D1-41C7-A015-AE2477F5E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A6D51-080A-4BBC-8E6D-F5E0E442D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8B4B9-4B90-4928-B338-DD8977C1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02F3-80E0-4C2D-AD48-BBC942DF097B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C1A3BF-F40E-40EE-8B20-0BED737F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1D477-B433-47F5-9F2F-EA89B278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292-BE3B-4C3E-BCCD-08B17895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0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B809-910A-4143-94A3-429F59D7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C9C5E1-1E56-4166-A2BE-439CAD44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02F3-80E0-4C2D-AD48-BBC942DF097B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BE159-9E15-406D-8278-21962B53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D2F2B-4F4B-43D0-9F36-9A90A585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292-BE3B-4C3E-BCCD-08B17895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2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24BAB-3792-4F46-A0CE-638D55D3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02F3-80E0-4C2D-AD48-BBC942DF097B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B85FF-BACF-494A-8EC2-DE76700D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62E54-8F70-4BC1-BF82-05D229AB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292-BE3B-4C3E-BCCD-08B17895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3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150E-8C8A-4AAF-BFA2-63B87D0C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AED3E-0D1A-49C6-81F7-5EAA01329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A85F9-4C9A-4C9A-A5DB-DAF0CF011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26B28-1E2F-4B54-ADDB-79CD46B1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02F3-80E0-4C2D-AD48-BBC942DF097B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E47FD-80DD-4576-A827-3383EBBE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2BFA1-3B51-4ADD-A859-68011483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292-BE3B-4C3E-BCCD-08B17895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0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5074-5ADA-40AB-9C29-0A37BDFE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19AF1F-5614-490F-9681-B38F9B544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4A769-0A57-49AB-86B4-D82E5D90C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03EC7-8C05-4BC1-9C15-F44F500D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02F3-80E0-4C2D-AD48-BBC942DF097B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35F23-203F-4D62-9CED-5369160B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B61DD-3D0A-49AB-AC2B-4E521DC8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292-BE3B-4C3E-BCCD-08B17895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0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139B3-F755-48A9-B158-C4B4B2BE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2B4DA-B75D-48AF-BFFE-9915389E9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79400-D391-4151-BCDF-1E6C9DCA2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602F3-80E0-4C2D-AD48-BBC942DF097B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C9716-0388-48BB-BF10-995F0CB35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B3474-B73D-41F6-9E81-C41C5E15B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12292-BE3B-4C3E-BCCD-08B17895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8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E368-1885-428E-8860-61E6D43DB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Imperative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5442A-21D6-4158-A9E8-951B59A3FE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2</a:t>
            </a:r>
          </a:p>
          <a:p>
            <a:endParaRPr lang="en-US" dirty="0"/>
          </a:p>
          <a:p>
            <a:r>
              <a:rPr lang="en-US" dirty="0"/>
              <a:t>Charles Ferrari</a:t>
            </a:r>
          </a:p>
          <a:p>
            <a:r>
              <a:rPr lang="en-US" dirty="0"/>
              <a:t>svu938 (at) inf.elte.hu</a:t>
            </a:r>
          </a:p>
        </p:txBody>
      </p:sp>
    </p:spTree>
    <p:extLst>
      <p:ext uri="{BB962C8B-B14F-4D97-AF65-F5344CB8AC3E}">
        <p14:creationId xmlns:p14="http://schemas.microsoft.com/office/powerpoint/2010/main" val="86086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25EC-61E6-4E5F-8A33-30B145C5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 start with a Quiz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71115-53A4-4BB4-8CF1-5DB52485E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2539" cy="4351338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The quizzes are worth 2 points</a:t>
            </a:r>
          </a:p>
          <a:p>
            <a:r>
              <a:rPr lang="en-US" dirty="0">
                <a:sym typeface="Wingdings" panose="05000000000000000000" pitchFamily="2" charset="2"/>
              </a:rPr>
              <a:t>You can’t retake a quiz unless you present a documental proof</a:t>
            </a:r>
          </a:p>
          <a:p>
            <a:r>
              <a:rPr lang="en-US" dirty="0">
                <a:sym typeface="Wingdings" panose="05000000000000000000" pitchFamily="2" charset="2"/>
              </a:rPr>
              <a:t>If you can’t connect, tell the teacher </a:t>
            </a:r>
            <a:r>
              <a:rPr lang="en-US" b="1" u="sng" dirty="0">
                <a:sym typeface="Wingdings" panose="05000000000000000000" pitchFamily="2" charset="2"/>
              </a:rPr>
              <a:t>IN ADVANCE</a:t>
            </a:r>
            <a:endParaRPr lang="en-US" u="sng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You have a limited time to do the quiz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1028" name="Picture 4" descr="✅ Late work. Oh you have a good reason meme | UniversityStudent.org">
            <a:extLst>
              <a:ext uri="{FF2B5EF4-FFF2-40B4-BE49-F238E27FC236}">
                <a16:creationId xmlns:a16="http://schemas.microsoft.com/office/drawing/2014/main" id="{A2AAEB5E-5D1A-475F-B0E6-0FAC5A3B79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33" b="5333"/>
          <a:stretch/>
        </p:blipFill>
        <p:spPr bwMode="auto">
          <a:xfrm>
            <a:off x="7719952" y="1173853"/>
            <a:ext cx="4081109" cy="417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55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25EC-61E6-4E5F-8A33-30B145C5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start with a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71115-53A4-4BB4-8CF1-5DB52485E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2539" cy="4351338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The quizzes are worth 2 points</a:t>
            </a:r>
          </a:p>
          <a:p>
            <a:r>
              <a:rPr lang="en-US" dirty="0">
                <a:sym typeface="Wingdings" panose="05000000000000000000" pitchFamily="2" charset="2"/>
              </a:rPr>
              <a:t>You can’t retake a quiz unless you present a documental proof</a:t>
            </a:r>
          </a:p>
          <a:p>
            <a:r>
              <a:rPr lang="en-US" dirty="0">
                <a:sym typeface="Wingdings" panose="05000000000000000000" pitchFamily="2" charset="2"/>
              </a:rPr>
              <a:t>If you can’t connect, tell the teacher </a:t>
            </a:r>
            <a:r>
              <a:rPr lang="en-US" b="1" u="sng" dirty="0">
                <a:sym typeface="Wingdings" panose="05000000000000000000" pitchFamily="2" charset="2"/>
              </a:rPr>
              <a:t>IN ADVANCE</a:t>
            </a:r>
            <a:endParaRPr lang="en-US" u="sng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You have a limited time to do the quiz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1028" name="Picture 4" descr="✅ Late work. Oh you have a good reason meme | UniversityStudent.org">
            <a:extLst>
              <a:ext uri="{FF2B5EF4-FFF2-40B4-BE49-F238E27FC236}">
                <a16:creationId xmlns:a16="http://schemas.microsoft.com/office/drawing/2014/main" id="{A2AAEB5E-5D1A-475F-B0E6-0FAC5A3B79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33" b="5333"/>
          <a:stretch/>
        </p:blipFill>
        <p:spPr bwMode="auto">
          <a:xfrm>
            <a:off x="7719952" y="1173853"/>
            <a:ext cx="4081109" cy="417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6DDDF48-AD6D-410A-A7E0-1E589E317BA2}"/>
              </a:ext>
            </a:extLst>
          </p:cNvPr>
          <p:cNvSpPr txBox="1">
            <a:spLocks/>
          </p:cNvSpPr>
          <p:nvPr/>
        </p:nvSpPr>
        <p:spPr>
          <a:xfrm rot="1013519">
            <a:off x="499089" y="2766218"/>
            <a:ext cx="116523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NO </a:t>
            </a:r>
            <a:br>
              <a:rPr lang="en-US" sz="1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US" sz="1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179610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13149</TotalTime>
  <Words>100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Office Theme</vt:lpstr>
      <vt:lpstr>Imperative Programming</vt:lpstr>
      <vt:lpstr>We start with a Quiz</vt:lpstr>
      <vt:lpstr>We start with a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Imperative Programming</dc:title>
  <dc:creator>Charles José Ferrari</dc:creator>
  <cp:lastModifiedBy>Charles José Ferrari</cp:lastModifiedBy>
  <cp:revision>48</cp:revision>
  <dcterms:created xsi:type="dcterms:W3CDTF">2020-02-18T11:47:40Z</dcterms:created>
  <dcterms:modified xsi:type="dcterms:W3CDTF">2020-09-22T08:56:50Z</dcterms:modified>
</cp:coreProperties>
</file>