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00" r:id="rId4"/>
    <p:sldId id="301" r:id="rId5"/>
    <p:sldId id="302" r:id="rId6"/>
    <p:sldId id="303" r:id="rId7"/>
    <p:sldId id="304" r:id="rId8"/>
    <p:sldId id="309" r:id="rId9"/>
    <p:sldId id="305" r:id="rId10"/>
    <p:sldId id="306" r:id="rId11"/>
    <p:sldId id="307" r:id="rId12"/>
    <p:sldId id="308" r:id="rId13"/>
    <p:sldId id="288" r:id="rId14"/>
    <p:sldId id="259" r:id="rId15"/>
    <p:sldId id="273" r:id="rId16"/>
    <p:sldId id="274" r:id="rId17"/>
    <p:sldId id="275" r:id="rId18"/>
    <p:sldId id="276" r:id="rId19"/>
    <p:sldId id="278" r:id="rId20"/>
    <p:sldId id="277" r:id="rId21"/>
    <p:sldId id="282" r:id="rId22"/>
    <p:sldId id="279" r:id="rId23"/>
    <p:sldId id="280" r:id="rId24"/>
    <p:sldId id="316" r:id="rId25"/>
    <p:sldId id="284" r:id="rId26"/>
    <p:sldId id="287" r:id="rId27"/>
    <p:sldId id="285" r:id="rId28"/>
    <p:sldId id="286" r:id="rId29"/>
    <p:sldId id="262" r:id="rId30"/>
    <p:sldId id="289" r:id="rId31"/>
    <p:sldId id="298" r:id="rId32"/>
    <p:sldId id="290" r:id="rId33"/>
    <p:sldId id="291" r:id="rId34"/>
    <p:sldId id="292" r:id="rId35"/>
    <p:sldId id="293" r:id="rId36"/>
    <p:sldId id="264" r:id="rId37"/>
    <p:sldId id="294" r:id="rId38"/>
    <p:sldId id="295" r:id="rId39"/>
    <p:sldId id="299" r:id="rId40"/>
    <p:sldId id="312" r:id="rId41"/>
    <p:sldId id="315" r:id="rId42"/>
    <p:sldId id="310" r:id="rId43"/>
    <p:sldId id="311" r:id="rId44"/>
    <p:sldId id="313" r:id="rId45"/>
    <p:sldId id="314" r:id="rId46"/>
    <p:sldId id="296" r:id="rId47"/>
    <p:sldId id="297" r:id="rId48"/>
    <p:sldId id="268" r:id="rId49"/>
    <p:sldId id="317" r:id="rId50"/>
    <p:sldId id="271" r:id="rId51"/>
    <p:sldId id="272" r:id="rId5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8557" autoAdjust="0"/>
  </p:normalViewPr>
  <p:slideViewPr>
    <p:cSldViewPr>
      <p:cViewPr>
        <p:scale>
          <a:sx n="200" d="100"/>
          <a:sy n="200" d="100"/>
        </p:scale>
        <p:origin x="2022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hat means the predicted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32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586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 dirty="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does not 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Clustering algorithm,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Dimensionality reduction 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Anomaly detections 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an agent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78993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expected output  is given for every input data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</a:t>
                      </a:r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3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2584" y="1490232"/>
                <a:ext cx="3884929" cy="17703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584" y="1490232"/>
                <a:ext cx="3884929" cy="177036"/>
              </a:xfrm>
              <a:blipFill>
                <a:blip r:embed="rId2"/>
                <a:stretch>
                  <a:fillRect t="-13333" b="-2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84" y="1744147"/>
                <a:ext cx="3884929" cy="1737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1744147"/>
                <a:ext cx="3884929" cy="173702"/>
              </a:xfrm>
              <a:prstGeom prst="rect">
                <a:avLst/>
              </a:prstGeom>
              <a:blipFill>
                <a:blip r:embed="rId3"/>
                <a:stretch>
                  <a:fillRect t="-3448" b="-2413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12538" y="2608560"/>
                <a:ext cx="2073196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38" y="2608560"/>
                <a:ext cx="2073196" cy="699102"/>
              </a:xfrm>
              <a:prstGeom prst="rect">
                <a:avLst/>
              </a:prstGeom>
              <a:blipFill>
                <a:blip r:embed="rId5"/>
                <a:stretch>
                  <a:fillRect t="-69565" r="-7353" b="-5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Intuition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0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8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4AB3A-9BDE-4B8E-8011-54CB102F33D6}"/>
              </a:ext>
            </a:extLst>
          </p:cNvPr>
          <p:cNvSpPr/>
          <p:nvPr/>
        </p:nvSpPr>
        <p:spPr>
          <a:xfrm>
            <a:off x="415049" y="2053367"/>
            <a:ext cx="3780002" cy="66700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F6350-FAB6-492F-BCC8-0F90A3E9E5DC}"/>
              </a:ext>
            </a:extLst>
          </p:cNvPr>
          <p:cNvSpPr/>
          <p:nvPr/>
        </p:nvSpPr>
        <p:spPr>
          <a:xfrm>
            <a:off x="415048" y="2746248"/>
            <a:ext cx="3780002" cy="66700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/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r="-3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000" r="-20000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r="-10202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r="-2020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100000" r="-10202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100000" r="-2020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4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3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200000" r="-10202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200000" r="-2020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89583" r="-4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9583" r="-3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489583" r="-10202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489583" r="-202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Number of Features</a:t>
                </a:r>
              </a:p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training examples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blipFill>
                <a:blip r:embed="rId4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sSup>
                      <m:sSupPr>
                        <m:ctrlPr>
                          <a:rPr lang="en-MY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matrices!)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blipFill>
                <a:blip r:embed="rId2"/>
                <a:stretch>
                  <a:fillRect t="-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788C1-A33F-485E-8C67-8803A659AD13}"/>
              </a:ext>
            </a:extLst>
          </p:cNvPr>
          <p:cNvCxnSpPr>
            <a:cxnSpLocks/>
          </p:cNvCxnSpPr>
          <p:nvPr/>
        </p:nvCxnSpPr>
        <p:spPr>
          <a:xfrm flipH="1">
            <a:off x="2800050" y="2528486"/>
            <a:ext cx="295936" cy="14688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/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B0D-A0B4-4D6F-BAA0-478BD0E2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516939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MY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MY" sz="8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oMath>
                          </a14:m>
                          <a:endParaRPr lang="en-MY" sz="8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MY" sz="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MY" sz="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MY" sz="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8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MY" sz="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MY" sz="800" dirty="0"/>
                            <a:t>for j = 0,1,….n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516939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488252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52500" r="-129225" b="-2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52500" r="-1102" b="-25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97561" r="-12922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97561" r="-1102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32857" r="-129225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32857" r="-1102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565214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50538" r="-12922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50538" r="-1102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359759-7486-4DF2-A111-8E6E20A9BD60}"/>
              </a:ext>
            </a:extLst>
          </p:cNvPr>
          <p:cNvSpPr txBox="1"/>
          <p:nvPr/>
        </p:nvSpPr>
        <p:spPr>
          <a:xfrm>
            <a:off x="190050" y="605375"/>
            <a:ext cx="31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Equations for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63894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/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/>
              <p:nvPr/>
            </p:nvSpPr>
            <p:spPr>
              <a:xfrm>
                <a:off x="645075" y="1235375"/>
                <a:ext cx="3195000" cy="623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     j=1: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5" y="1235375"/>
                <a:ext cx="3195000" cy="623504"/>
              </a:xfrm>
              <a:prstGeom prst="rect">
                <a:avLst/>
              </a:prstGeom>
              <a:blipFill>
                <a:blip r:embed="rId3"/>
                <a:stretch>
                  <a:fillRect t="-26471" b="-4509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  <a:blipFill>
                <a:blip r:embed="rId4"/>
                <a:stretch>
                  <a:fillRect t="-14754" b="-120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2C61BD1-5A57-4CFE-97C5-C8DE322EC090}"/>
              </a:ext>
            </a:extLst>
          </p:cNvPr>
          <p:cNvSpPr/>
          <p:nvPr/>
        </p:nvSpPr>
        <p:spPr>
          <a:xfrm>
            <a:off x="645075" y="989154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=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73DE9-25FA-4478-8958-639B1B665615}"/>
              </a:ext>
            </a:extLst>
          </p:cNvPr>
          <p:cNvSpPr/>
          <p:nvPr/>
        </p:nvSpPr>
        <p:spPr>
          <a:xfrm>
            <a:off x="645075" y="1876703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&gt; 1: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A3243-112C-4F9D-9A07-EF07077E119C}"/>
              </a:ext>
            </a:extLst>
          </p:cNvPr>
          <p:cNvSpPr/>
          <p:nvPr/>
        </p:nvSpPr>
        <p:spPr>
          <a:xfrm>
            <a:off x="415048" y="1876702"/>
            <a:ext cx="3780002" cy="1422953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𝐽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MY" sz="9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MY" sz="9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MY" sz="9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MY" sz="9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r="-3978" b="-3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045BBED-8B26-4C93-9A7F-F99E0C909B4E}"/>
              </a:ext>
            </a:extLst>
          </p:cNvPr>
          <p:cNvSpPr/>
          <p:nvPr/>
        </p:nvSpPr>
        <p:spPr>
          <a:xfrm>
            <a:off x="111010" y="1231093"/>
            <a:ext cx="4388080" cy="46337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CC558-8F59-4F14-8745-F61B23F93C45}"/>
              </a:ext>
            </a:extLst>
          </p:cNvPr>
          <p:cNvSpPr/>
          <p:nvPr/>
        </p:nvSpPr>
        <p:spPr>
          <a:xfrm>
            <a:off x="111009" y="1694467"/>
            <a:ext cx="4362269" cy="362059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Converges Faster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𝑟𝑎𝑛𝑔𝑒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𝑟𝑎𝑛𝑔𝑒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25050" y="1241788"/>
                <a:ext cx="4005000" cy="555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241788"/>
                <a:ext cx="4005000" cy="555730"/>
              </a:xfrm>
              <a:prstGeom prst="rect">
                <a:avLst/>
              </a:prstGeo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1C1F16-856F-4949-8DB8-2F6213928250}"/>
              </a:ext>
            </a:extLst>
          </p:cNvPr>
          <p:cNvSpPr/>
          <p:nvPr/>
        </p:nvSpPr>
        <p:spPr>
          <a:xfrm>
            <a:off x="685050" y="875375"/>
            <a:ext cx="3195000" cy="31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C4502-7476-4F86-B795-30F1142F46A4}"/>
              </a:ext>
            </a:extLst>
          </p:cNvPr>
          <p:cNvSpPr/>
          <p:nvPr/>
        </p:nvSpPr>
        <p:spPr>
          <a:xfrm>
            <a:off x="725753" y="1170587"/>
            <a:ext cx="3195000" cy="31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B9569-F642-4D45-88FC-59AD27546F88}"/>
              </a:ext>
            </a:extLst>
          </p:cNvPr>
          <p:cNvSpPr/>
          <p:nvPr/>
        </p:nvSpPr>
        <p:spPr>
          <a:xfrm>
            <a:off x="725753" y="1392875"/>
            <a:ext cx="3195000" cy="16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MY" sz="1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67794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96AEF3-D698-4F58-9881-3145AD94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35" y="405573"/>
            <a:ext cx="1591398" cy="1531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19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“How to build a data-driven start-up? A tech talk by nPlan CTO”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7462" y="1982659"/>
            <a:ext cx="1486758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C5A82A-D951-4923-8753-AE2B443F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98440"/>
            <a:ext cx="2064362" cy="20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9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616101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interest, and uses that to make decisions on which Netflix original series to produce.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segments, which helps to guide messaging to different market audiences.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demand, which help plan for production levels more optimally.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FFC5C-3CC0-4626-B642-04E92AC99E34}"/>
              </a:ext>
            </a:extLst>
          </p:cNvPr>
          <p:cNvSpPr/>
          <p:nvPr/>
        </p:nvSpPr>
        <p:spPr>
          <a:xfrm>
            <a:off x="-259950" y="920375"/>
            <a:ext cx="2970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100" b="1" kern="0" dirty="0"/>
          </a:p>
          <a:p>
            <a:pPr lvl="1"/>
            <a:r>
              <a:rPr lang="en-US" sz="1100" b="1" kern="0" dirty="0"/>
              <a:t>1. Introduction to Python</a:t>
            </a:r>
          </a:p>
          <a:p>
            <a:pPr lvl="1"/>
            <a:r>
              <a:rPr lang="en-US" sz="1100" b="1" kern="0" dirty="0"/>
              <a:t>2. Scientific Python</a:t>
            </a:r>
          </a:p>
          <a:p>
            <a:pPr lvl="1"/>
            <a:r>
              <a:rPr lang="en-US" sz="1100" b="1" kern="0" dirty="0"/>
              <a:t>3. Linear Models in Data Science</a:t>
            </a:r>
          </a:p>
          <a:p>
            <a:pPr lvl="1"/>
            <a:r>
              <a:rPr lang="en-US" sz="1100" b="1" kern="0" dirty="0"/>
              <a:t>4. Classification</a:t>
            </a:r>
          </a:p>
          <a:p>
            <a:pPr lvl="1"/>
            <a:r>
              <a:rPr lang="en-US" sz="1100" b="1" kern="0" dirty="0"/>
              <a:t>5. How to Build Your Own Dataset</a:t>
            </a:r>
          </a:p>
          <a:p>
            <a:pPr lvl="1"/>
            <a:r>
              <a:rPr lang="en-US" sz="1100" b="1" kern="0" dirty="0"/>
              <a:t>6. Traditional Approaches to ML</a:t>
            </a:r>
          </a:p>
          <a:p>
            <a:pPr lvl="1"/>
            <a:endParaRPr lang="en-US" sz="1100" b="1" kern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CC69F-4C46-4FA8-A572-AA42AE4502F3}"/>
              </a:ext>
            </a:extLst>
          </p:cNvPr>
          <p:cNvSpPr/>
          <p:nvPr/>
        </p:nvSpPr>
        <p:spPr>
          <a:xfrm>
            <a:off x="2080050" y="912550"/>
            <a:ext cx="2880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100" b="1" dirty="0"/>
          </a:p>
          <a:p>
            <a:pPr marL="201168" lvl="1" indent="0">
              <a:buNone/>
            </a:pPr>
            <a:r>
              <a:rPr lang="en-US" sz="1100" b="1" dirty="0"/>
              <a:t>7. Deep Learning in </a:t>
            </a:r>
            <a:r>
              <a:rPr lang="en-US" sz="1100" b="1" dirty="0" err="1"/>
              <a:t>PyTorch</a:t>
            </a:r>
            <a:endParaRPr lang="en-US" sz="1100" b="1" dirty="0"/>
          </a:p>
          <a:p>
            <a:pPr marL="201168" lvl="1" indent="0">
              <a:buNone/>
            </a:pPr>
            <a:r>
              <a:rPr lang="en-US" sz="1100" b="1" dirty="0"/>
              <a:t>8. Datasets and Transforms</a:t>
            </a:r>
          </a:p>
          <a:p>
            <a:pPr marL="201168" lvl="1" indent="0">
              <a:buNone/>
            </a:pPr>
            <a:r>
              <a:rPr lang="en-US" sz="1100" b="1" dirty="0"/>
              <a:t>9. </a:t>
            </a:r>
            <a:r>
              <a:rPr lang="en-US" sz="1100" b="1" dirty="0" err="1"/>
              <a:t>Regularisation</a:t>
            </a:r>
            <a:r>
              <a:rPr lang="en-US" sz="1100" b="1" dirty="0"/>
              <a:t> for Deep Learning</a:t>
            </a:r>
          </a:p>
          <a:p>
            <a:pPr marL="201168" lvl="1" indent="0">
              <a:buNone/>
            </a:pPr>
            <a:r>
              <a:rPr lang="en-US" sz="1100" b="1" dirty="0"/>
              <a:t>10. Convolutional Neural Networks</a:t>
            </a:r>
          </a:p>
          <a:p>
            <a:pPr marL="201168" lvl="1" indent="0">
              <a:buNone/>
            </a:pPr>
            <a:r>
              <a:rPr lang="en-US" sz="1100" b="1" dirty="0"/>
              <a:t>11. RNNs and LSTM</a:t>
            </a:r>
          </a:p>
          <a:p>
            <a:pPr marL="201168" lvl="1" indent="0">
              <a:buNone/>
            </a:pPr>
            <a:r>
              <a:rPr lang="en-US" sz="1100" b="1" dirty="0"/>
              <a:t>12. Generative Models</a:t>
            </a:r>
          </a:p>
          <a:p>
            <a:pPr lvl="1"/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400121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You have a 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target, a value or a class to predict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The model is  trained on historical data and use them to forecast an output. Hence the model is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it knows what to learn. Used in regression and classification problems.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You have 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unlabelled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data and looks for patterns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groups in these data. Instead of doing it manually, 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will automatically discriminate different classes. Used in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clusterising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and dimensionality reduction in data.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You want 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to attain an objective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For example, you want to find the best strategy to win a game with specified rules. Once these rules are specified, 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techniques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will play this game many times to find the best strategy.</a:t>
            </a:r>
          </a:p>
          <a:p>
            <a:endParaRPr lang="en-MY" sz="9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1964</Words>
  <Application>Microsoft Office PowerPoint</Application>
  <PresentationFormat>Custom</PresentationFormat>
  <Paragraphs>444</Paragraphs>
  <Slides>51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 Math</vt:lpstr>
      <vt:lpstr>DejaVu Sans</vt:lpstr>
      <vt:lpstr>Source Sans Pro</vt:lpstr>
      <vt:lpstr>Times New Roman</vt:lpstr>
      <vt:lpstr>Trebuchet MS</vt:lpstr>
      <vt:lpstr>Verdana</vt:lpstr>
      <vt:lpstr>Office Theme</vt:lpstr>
      <vt:lpstr>Linear Models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–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Model Training Pipeline</vt:lpstr>
      <vt:lpstr>Data with multiple features/variables</vt:lpstr>
      <vt:lpstr>Multivariate Linear Regression Model</vt:lpstr>
      <vt:lpstr>Multivariate Modelling</vt:lpstr>
      <vt:lpstr>Gradient Descent</vt:lpstr>
      <vt:lpstr>Solutions</vt:lpstr>
      <vt:lpstr>Feature Scaling</vt:lpstr>
      <vt:lpstr>Feature Scaling</vt:lpstr>
      <vt:lpstr>Polynomial Regression</vt:lpstr>
      <vt:lpstr>Overfitting vs Underfitting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PowerPoint Presentation</vt:lpstr>
      <vt:lpstr>PowerPoint Presentation</vt:lpstr>
      <vt:lpstr>“How to build a data-driven start-up? A tech talk by nPlan CTO”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Kacper Kazaniecki</dc:creator>
  <cp:lastModifiedBy>Kacper Kazaniecki</cp:lastModifiedBy>
  <cp:revision>2</cp:revision>
  <dcterms:created xsi:type="dcterms:W3CDTF">2019-11-21T16:33:21Z</dcterms:created>
  <dcterms:modified xsi:type="dcterms:W3CDTF">2019-11-21T17:03:52Z</dcterms:modified>
</cp:coreProperties>
</file>